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73" r:id="rId5"/>
    <p:sldId id="264" r:id="rId6"/>
    <p:sldId id="275" r:id="rId7"/>
    <p:sldId id="279" r:id="rId8"/>
    <p:sldId id="270" r:id="rId9"/>
    <p:sldId id="258" r:id="rId10"/>
    <p:sldId id="260" r:id="rId11"/>
    <p:sldId id="268" r:id="rId12"/>
    <p:sldId id="265" r:id="rId13"/>
    <p:sldId id="267" r:id="rId14"/>
    <p:sldId id="280" r:id="rId15"/>
    <p:sldId id="257" r:id="rId16"/>
    <p:sldId id="269" r:id="rId17"/>
    <p:sldId id="274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64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/>
              <a:t>% of sales using </a:t>
            </a:r>
            <a:r>
              <a:rPr lang="en-US" dirty="0" smtClean="0"/>
              <a:t>Reusable Drinks Cups</a:t>
            </a:r>
            <a:r>
              <a:rPr lang="en-US" baseline="0" dirty="0" smtClean="0"/>
              <a:t> (</a:t>
            </a:r>
            <a:r>
              <a:rPr lang="en-US" dirty="0" smtClean="0"/>
              <a:t>RDC)</a:t>
            </a:r>
            <a:endParaRPr lang="en-US" dirty="0"/>
          </a:p>
        </c:rich>
      </c:tx>
      <c:layout>
        <c:manualLayout>
          <c:xMode val="edge"/>
          <c:yMode val="edge"/>
          <c:x val="0.12063052998494662"/>
          <c:y val="1.50403305872558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92627324282911"/>
          <c:y val="0.21043948951302094"/>
          <c:w val="0.84227124490917649"/>
          <c:h val="0.6456407318995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Sheet1!$M$6</c:f>
              <c:strCache>
                <c:ptCount val="1"/>
                <c:pt idx="0">
                  <c:v>% of sales using RDC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Sheet1!$A$7:$A$9</c:f>
              <c:strCache>
                <c:ptCount val="3"/>
                <c:pt idx="0">
                  <c:v>East End</c:v>
                </c:pt>
                <c:pt idx="1">
                  <c:v>Springburn</c:v>
                </c:pt>
                <c:pt idx="2">
                  <c:v>West</c:v>
                </c:pt>
              </c:strCache>
            </c:strRef>
          </c:cat>
          <c:val>
            <c:numRef>
              <c:f>Sheet1!$M$7:$M$9</c:f>
              <c:numCache>
                <c:formatCode>0.0</c:formatCode>
                <c:ptCount val="3"/>
                <c:pt idx="0">
                  <c:v>15.63974652824592</c:v>
                </c:pt>
                <c:pt idx="1">
                  <c:v>6.6282420749279538</c:v>
                </c:pt>
                <c:pt idx="2">
                  <c:v>28.491228070175438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1D-4F5F-950F-FC242CDF877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97985216"/>
        <c:axId val="497980952"/>
      </c:barChart>
      <c:catAx>
        <c:axId val="49798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980952"/>
        <c:crosses val="autoZero"/>
        <c:auto val="1"/>
        <c:lblAlgn val="ctr"/>
        <c:lblOffset val="100"/>
        <c:noMultiLvlLbl val="0"/>
      </c:catAx>
      <c:valAx>
        <c:axId val="497980952"/>
        <c:scaling>
          <c:orientation val="minMax"/>
          <c:max val="30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sales with a reusable cup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crossAx val="49798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38100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9D3098-3BCA-45C7-9EB1-EDC591223414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FB3592C8-462B-47F7-A865-45E8FFA89A9A}">
      <dgm:prSet phldrT="[Text]" custT="1"/>
      <dgm:spPr/>
      <dgm:t>
        <a:bodyPr/>
        <a:lstStyle/>
        <a:p>
          <a:r>
            <a:rPr lang="en-US" sz="1100" dirty="0" smtClean="0">
              <a:solidFill>
                <a:srgbClr val="7030A0"/>
              </a:solidFill>
            </a:rPr>
            <a:t>Introduce Healthy Street Indicators (HSI):</a:t>
          </a:r>
        </a:p>
      </dgm:t>
    </dgm:pt>
    <dgm:pt modelId="{DB19806B-B3D1-4334-993F-1A736CB484C6}" type="parTrans" cxnId="{DC6FE5C1-498C-43BC-9A4A-1FF523142510}">
      <dgm:prSet/>
      <dgm:spPr/>
      <dgm:t>
        <a:bodyPr/>
        <a:lstStyle/>
        <a:p>
          <a:endParaRPr lang="en-US"/>
        </a:p>
      </dgm:t>
    </dgm:pt>
    <dgm:pt modelId="{21BC5A01-B0C4-48C9-8422-D0D450437DD4}" type="sibTrans" cxnId="{DC6FE5C1-498C-43BC-9A4A-1FF523142510}">
      <dgm:prSet/>
      <dgm:spPr/>
      <dgm:t>
        <a:bodyPr/>
        <a:lstStyle/>
        <a:p>
          <a:endParaRPr lang="en-US"/>
        </a:p>
      </dgm:t>
    </dgm:pt>
    <dgm:pt modelId="{24F8BD95-555E-47D6-A409-348B01B28DA0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100" dirty="0" smtClean="0">
              <a:solidFill>
                <a:srgbClr val="7030A0"/>
              </a:solidFill>
            </a:rPr>
            <a:t>Provide contextual evidence for the local area: </a:t>
          </a:r>
        </a:p>
      </dgm:t>
    </dgm:pt>
    <dgm:pt modelId="{891C4C87-64AA-4610-AA46-7F914CBA08E3}" type="parTrans" cxnId="{860068AF-DAF5-4591-81AD-3333B4A8B56C}">
      <dgm:prSet/>
      <dgm:spPr/>
      <dgm:t>
        <a:bodyPr/>
        <a:lstStyle/>
        <a:p>
          <a:endParaRPr lang="en-US"/>
        </a:p>
      </dgm:t>
    </dgm:pt>
    <dgm:pt modelId="{760CDFFC-32BA-426F-B3A9-6235C8C7B293}" type="sibTrans" cxnId="{860068AF-DAF5-4591-81AD-3333B4A8B56C}">
      <dgm:prSet/>
      <dgm:spPr/>
      <dgm:t>
        <a:bodyPr/>
        <a:lstStyle/>
        <a:p>
          <a:endParaRPr lang="en-US"/>
        </a:p>
      </dgm:t>
    </dgm:pt>
    <dgm:pt modelId="{83866BAD-25F7-49B3-B331-E959911B461C}">
      <dgm:prSet phldrT="[Text]" custT="1"/>
      <dgm:spPr/>
      <dgm:t>
        <a:bodyPr/>
        <a:lstStyle/>
        <a:p>
          <a:r>
            <a:rPr lang="en-US" sz="1100" dirty="0" smtClean="0">
              <a:solidFill>
                <a:srgbClr val="7030A0"/>
              </a:solidFill>
            </a:rPr>
            <a:t>Introduce ‘Charrette’ procedure</a:t>
          </a:r>
        </a:p>
        <a:p>
          <a:endParaRPr lang="en-US" sz="1100" dirty="0" smtClean="0">
            <a:solidFill>
              <a:srgbClr val="7030A0"/>
            </a:solidFill>
          </a:endParaRPr>
        </a:p>
        <a:p>
          <a:r>
            <a:rPr lang="en-US" sz="1100" b="1" dirty="0" smtClean="0">
              <a:solidFill>
                <a:srgbClr val="7030A0"/>
              </a:solidFill>
            </a:rPr>
            <a:t>Focus is on improving the streets around the campus – create framework to address an HSI for chosen location</a:t>
          </a:r>
        </a:p>
        <a:p>
          <a:endParaRPr lang="en-US" sz="1000" b="1" dirty="0">
            <a:solidFill>
              <a:srgbClr val="7030A0"/>
            </a:solidFill>
          </a:endParaRPr>
        </a:p>
      </dgm:t>
    </dgm:pt>
    <dgm:pt modelId="{28D14954-F6AF-4B72-989D-5B6C1B6F180E}" type="parTrans" cxnId="{C2299629-0478-4D37-A607-06FE49E520A0}">
      <dgm:prSet/>
      <dgm:spPr/>
      <dgm:t>
        <a:bodyPr/>
        <a:lstStyle/>
        <a:p>
          <a:endParaRPr lang="en-US"/>
        </a:p>
      </dgm:t>
    </dgm:pt>
    <dgm:pt modelId="{3E53104D-D704-4AAB-BAE9-4E0F5B3973DD}" type="sibTrans" cxnId="{C2299629-0478-4D37-A607-06FE49E520A0}">
      <dgm:prSet/>
      <dgm:spPr/>
      <dgm:t>
        <a:bodyPr/>
        <a:lstStyle/>
        <a:p>
          <a:endParaRPr lang="en-US"/>
        </a:p>
      </dgm:t>
    </dgm:pt>
    <dgm:pt modelId="{B6CE337B-0ACC-49BA-8645-5E2EF888EA22}">
      <dgm:prSet custT="1"/>
      <dgm:spPr/>
      <dgm:t>
        <a:bodyPr/>
        <a:lstStyle/>
        <a:p>
          <a:r>
            <a:rPr lang="en-US" sz="1100" dirty="0" smtClean="0">
              <a:solidFill>
                <a:schemeClr val="bg1"/>
              </a:solidFill>
            </a:rPr>
            <a:t>Divide class into groups of 4/5</a:t>
          </a:r>
        </a:p>
        <a:p>
          <a:r>
            <a:rPr lang="en-US" sz="1100" b="1" dirty="0" smtClean="0">
              <a:solidFill>
                <a:srgbClr val="7030A0"/>
              </a:solidFill>
            </a:rPr>
            <a:t>and</a:t>
          </a:r>
        </a:p>
        <a:p>
          <a:r>
            <a:rPr lang="en-US" sz="1100" dirty="0" smtClean="0"/>
            <a:t>Assign HSI to each group (chosen at random)</a:t>
          </a:r>
          <a:endParaRPr lang="en-US" sz="1100" dirty="0" smtClean="0">
            <a:solidFill>
              <a:srgbClr val="7030A0"/>
            </a:solidFill>
          </a:endParaRPr>
        </a:p>
      </dgm:t>
    </dgm:pt>
    <dgm:pt modelId="{5237F4BE-FBEC-41E2-9D42-D88E1F5C6F1D}" type="parTrans" cxnId="{FD3E5783-4F5A-4810-BC07-A444F7A8F267}">
      <dgm:prSet/>
      <dgm:spPr/>
      <dgm:t>
        <a:bodyPr/>
        <a:lstStyle/>
        <a:p>
          <a:endParaRPr lang="en-US"/>
        </a:p>
      </dgm:t>
    </dgm:pt>
    <dgm:pt modelId="{CD1B02D6-32CE-4CFC-B50F-57CE3B4890BB}" type="sibTrans" cxnId="{FD3E5783-4F5A-4810-BC07-A444F7A8F267}">
      <dgm:prSet/>
      <dgm:spPr/>
      <dgm:t>
        <a:bodyPr/>
        <a:lstStyle/>
        <a:p>
          <a:endParaRPr lang="en-US"/>
        </a:p>
      </dgm:t>
    </dgm:pt>
    <dgm:pt modelId="{175645E7-EB5E-4EAF-9F28-18AADD732742}">
      <dgm:prSet custT="1"/>
      <dgm:spPr/>
      <dgm:t>
        <a:bodyPr/>
        <a:lstStyle/>
        <a:p>
          <a:r>
            <a:rPr lang="en-US" sz="1000" b="1" u="sng" dirty="0" smtClean="0"/>
            <a:t>Day 1</a:t>
          </a:r>
          <a:r>
            <a:rPr lang="en-US" sz="1000" dirty="0" smtClean="0"/>
            <a:t>: Introduction to Charrette, HSIs and SDGs</a:t>
          </a:r>
          <a:endParaRPr lang="en-US" sz="1100" dirty="0" smtClean="0"/>
        </a:p>
      </dgm:t>
    </dgm:pt>
    <dgm:pt modelId="{B71A8BDF-2FCA-4880-AAB9-8A587E32F82C}" type="parTrans" cxnId="{F584A0B3-F030-4A52-849C-5F7521B713BF}">
      <dgm:prSet/>
      <dgm:spPr/>
      <dgm:t>
        <a:bodyPr/>
        <a:lstStyle/>
        <a:p>
          <a:endParaRPr lang="en-US"/>
        </a:p>
      </dgm:t>
    </dgm:pt>
    <dgm:pt modelId="{197549E8-8281-4461-9D8F-BFC5EEBAC596}" type="sibTrans" cxnId="{F584A0B3-F030-4A52-849C-5F7521B713BF}">
      <dgm:prSet/>
      <dgm:spPr/>
      <dgm:t>
        <a:bodyPr/>
        <a:lstStyle/>
        <a:p>
          <a:endParaRPr lang="en-US"/>
        </a:p>
      </dgm:t>
    </dgm:pt>
    <dgm:pt modelId="{1BF0AD50-49CD-4AB1-8861-30297A2CD865}">
      <dgm:prSet custT="1"/>
      <dgm:spPr>
        <a:solidFill>
          <a:srgbClr val="FFFF00"/>
        </a:solidFill>
      </dgm:spPr>
      <dgm:t>
        <a:bodyPr/>
        <a:lstStyle/>
        <a:p>
          <a:r>
            <a:rPr lang="en-US" sz="1050" dirty="0" smtClean="0">
              <a:solidFill>
                <a:srgbClr val="7030A0"/>
              </a:solidFill>
            </a:rPr>
            <a:t>Highlight Sustainable Development Goals (SDGs): focusing on Good Health</a:t>
          </a:r>
          <a:endParaRPr lang="en-US" sz="1050" dirty="0">
            <a:solidFill>
              <a:srgbClr val="7030A0"/>
            </a:solidFill>
          </a:endParaRPr>
        </a:p>
      </dgm:t>
    </dgm:pt>
    <dgm:pt modelId="{13C0EF44-BB5F-4C5B-8E89-0D445B82BEDA}" type="parTrans" cxnId="{73328B9F-FF96-4871-BAFD-27944FC2D14B}">
      <dgm:prSet/>
      <dgm:spPr/>
      <dgm:t>
        <a:bodyPr/>
        <a:lstStyle/>
        <a:p>
          <a:endParaRPr lang="en-US"/>
        </a:p>
      </dgm:t>
    </dgm:pt>
    <dgm:pt modelId="{AB23BC00-B327-4EE9-87B6-74FD436936FE}" type="sibTrans" cxnId="{73328B9F-FF96-4871-BAFD-27944FC2D14B}">
      <dgm:prSet/>
      <dgm:spPr/>
      <dgm:t>
        <a:bodyPr/>
        <a:lstStyle/>
        <a:p>
          <a:endParaRPr lang="en-US"/>
        </a:p>
      </dgm:t>
    </dgm:pt>
    <dgm:pt modelId="{3FA4EB3C-B940-403A-99AB-9FADDB2F341F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Explain process and roles</a:t>
          </a:r>
          <a:endParaRPr lang="en-US" sz="1000" dirty="0">
            <a:solidFill>
              <a:srgbClr val="7030A0"/>
            </a:solidFill>
          </a:endParaRPr>
        </a:p>
      </dgm:t>
    </dgm:pt>
    <dgm:pt modelId="{C5A09372-133C-4D3F-8251-3C232CBF8FE4}" type="parTrans" cxnId="{11B4D100-3147-48E2-A1DA-C1647058991C}">
      <dgm:prSet/>
      <dgm:spPr/>
      <dgm:t>
        <a:bodyPr/>
        <a:lstStyle/>
        <a:p>
          <a:endParaRPr lang="en-US"/>
        </a:p>
      </dgm:t>
    </dgm:pt>
    <dgm:pt modelId="{829242E1-6887-45B0-A0A5-33A4F45D396A}" type="sibTrans" cxnId="{11B4D100-3147-48E2-A1DA-C1647058991C}">
      <dgm:prSet/>
      <dgm:spPr/>
      <dgm:t>
        <a:bodyPr/>
        <a:lstStyle/>
        <a:p>
          <a:endParaRPr lang="en-US"/>
        </a:p>
      </dgm:t>
    </dgm:pt>
    <dgm:pt modelId="{F4FD4936-63C6-474A-9DC6-0139AB246098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Define objectives</a:t>
          </a:r>
          <a:endParaRPr lang="en-US" sz="1000" dirty="0">
            <a:solidFill>
              <a:srgbClr val="7030A0"/>
            </a:solidFill>
          </a:endParaRPr>
        </a:p>
      </dgm:t>
    </dgm:pt>
    <dgm:pt modelId="{BBA61AFE-03BD-4390-9299-776F33FAF4F9}" type="parTrans" cxnId="{A4CB5508-4F7F-475C-8480-72338E33DEB6}">
      <dgm:prSet/>
      <dgm:spPr/>
      <dgm:t>
        <a:bodyPr/>
        <a:lstStyle/>
        <a:p>
          <a:endParaRPr lang="en-US"/>
        </a:p>
      </dgm:t>
    </dgm:pt>
    <dgm:pt modelId="{9DBC36C3-3AA2-4C2C-84FF-EB1C3D2EB2BA}" type="sibTrans" cxnId="{A4CB5508-4F7F-475C-8480-72338E33DEB6}">
      <dgm:prSet/>
      <dgm:spPr/>
      <dgm:t>
        <a:bodyPr/>
        <a:lstStyle/>
        <a:p>
          <a:endParaRPr lang="en-US"/>
        </a:p>
      </dgm:t>
    </dgm:pt>
    <dgm:pt modelId="{B4030FFB-A746-4D07-ADD2-EBB9CFCD545A}">
      <dgm:prSet/>
      <dgm:spPr/>
      <dgm:t>
        <a:bodyPr/>
        <a:lstStyle/>
        <a:p>
          <a:endParaRPr lang="en-US" sz="800" dirty="0">
            <a:solidFill>
              <a:srgbClr val="7030A0"/>
            </a:solidFill>
          </a:endParaRPr>
        </a:p>
      </dgm:t>
    </dgm:pt>
    <dgm:pt modelId="{817F5CAC-5AB6-43A4-BAE5-74348F42AFF6}" type="parTrans" cxnId="{8E45A9D9-BD6A-4942-B958-C0AC737E93FC}">
      <dgm:prSet/>
      <dgm:spPr/>
      <dgm:t>
        <a:bodyPr/>
        <a:lstStyle/>
        <a:p>
          <a:endParaRPr lang="en-US"/>
        </a:p>
      </dgm:t>
    </dgm:pt>
    <dgm:pt modelId="{1838FFD3-3714-4D3A-A17B-426AC6603DA4}" type="sibTrans" cxnId="{8E45A9D9-BD6A-4942-B958-C0AC737E93FC}">
      <dgm:prSet/>
      <dgm:spPr/>
      <dgm:t>
        <a:bodyPr/>
        <a:lstStyle/>
        <a:p>
          <a:endParaRPr lang="en-US"/>
        </a:p>
      </dgm:t>
    </dgm:pt>
    <dgm:pt modelId="{FB75A697-0588-4E26-B3AF-876C77F9389A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Outline timescale</a:t>
          </a:r>
          <a:endParaRPr lang="en-US" sz="1000" dirty="0">
            <a:solidFill>
              <a:srgbClr val="7030A0"/>
            </a:solidFill>
          </a:endParaRPr>
        </a:p>
      </dgm:t>
    </dgm:pt>
    <dgm:pt modelId="{39867FD9-1949-412A-8C67-21D7E97A8E67}" type="parTrans" cxnId="{9D4ABCB9-0DB6-47ED-BA65-C3C734759E8C}">
      <dgm:prSet/>
      <dgm:spPr/>
      <dgm:t>
        <a:bodyPr/>
        <a:lstStyle/>
        <a:p>
          <a:endParaRPr lang="en-US"/>
        </a:p>
      </dgm:t>
    </dgm:pt>
    <dgm:pt modelId="{288133D2-18CE-4B08-9947-5696AF8A3A38}" type="sibTrans" cxnId="{9D4ABCB9-0DB6-47ED-BA65-C3C734759E8C}">
      <dgm:prSet/>
      <dgm:spPr/>
      <dgm:t>
        <a:bodyPr/>
        <a:lstStyle/>
        <a:p>
          <a:endParaRPr lang="en-US"/>
        </a:p>
      </dgm:t>
    </dgm:pt>
    <dgm:pt modelId="{B29AC9F6-6A95-489B-86DF-1882AD6C7FBA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Considerations and criteria</a:t>
          </a:r>
          <a:endParaRPr lang="en-US" sz="1000" dirty="0">
            <a:solidFill>
              <a:srgbClr val="7030A0"/>
            </a:solidFill>
          </a:endParaRPr>
        </a:p>
      </dgm:t>
    </dgm:pt>
    <dgm:pt modelId="{130616D5-C043-4F0C-8D4E-D564C3D66625}" type="parTrans" cxnId="{E1E7C7B1-4F56-4018-A4B5-22D646716F8E}">
      <dgm:prSet/>
      <dgm:spPr/>
      <dgm:t>
        <a:bodyPr/>
        <a:lstStyle/>
        <a:p>
          <a:endParaRPr lang="en-US"/>
        </a:p>
      </dgm:t>
    </dgm:pt>
    <dgm:pt modelId="{0F1A70CC-4BEE-4527-87C4-D0B45DBA50B8}" type="sibTrans" cxnId="{E1E7C7B1-4F56-4018-A4B5-22D646716F8E}">
      <dgm:prSet/>
      <dgm:spPr/>
      <dgm:t>
        <a:bodyPr/>
        <a:lstStyle/>
        <a:p>
          <a:endParaRPr lang="en-US"/>
        </a:p>
      </dgm:t>
    </dgm:pt>
    <dgm:pt modelId="{15BA1E94-308A-4DB5-BA1D-46EB7D06E4EF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Processes for identifying solutions</a:t>
          </a:r>
          <a:endParaRPr lang="en-US" sz="1000" dirty="0">
            <a:solidFill>
              <a:srgbClr val="7030A0"/>
            </a:solidFill>
          </a:endParaRPr>
        </a:p>
      </dgm:t>
    </dgm:pt>
    <dgm:pt modelId="{D433CC95-6A83-41EE-B899-2C892B7200B1}" type="parTrans" cxnId="{228E2E23-8855-486F-8EA7-265EE3F4B7CF}">
      <dgm:prSet/>
      <dgm:spPr/>
      <dgm:t>
        <a:bodyPr/>
        <a:lstStyle/>
        <a:p>
          <a:endParaRPr lang="en-US"/>
        </a:p>
      </dgm:t>
    </dgm:pt>
    <dgm:pt modelId="{CB79DF1F-1392-4E2C-916F-8D56C24CC9B8}" type="sibTrans" cxnId="{228E2E23-8855-486F-8EA7-265EE3F4B7CF}">
      <dgm:prSet/>
      <dgm:spPr/>
      <dgm:t>
        <a:bodyPr/>
        <a:lstStyle/>
        <a:p>
          <a:endParaRPr lang="en-US"/>
        </a:p>
      </dgm:t>
    </dgm:pt>
    <dgm:pt modelId="{EE959C4D-A09B-458E-BF98-41784FB5758B}">
      <dgm:prSet/>
      <dgm:spPr/>
      <dgm:t>
        <a:bodyPr/>
        <a:lstStyle/>
        <a:p>
          <a:endParaRPr lang="en-US" sz="800" dirty="0"/>
        </a:p>
      </dgm:t>
    </dgm:pt>
    <dgm:pt modelId="{B583937F-DEDF-4054-820F-F08444C4D483}" type="parTrans" cxnId="{60E29832-2208-45DA-A43E-F1E291D1EA1C}">
      <dgm:prSet/>
      <dgm:spPr/>
      <dgm:t>
        <a:bodyPr/>
        <a:lstStyle/>
        <a:p>
          <a:endParaRPr lang="en-US"/>
        </a:p>
      </dgm:t>
    </dgm:pt>
    <dgm:pt modelId="{76B21178-1C0F-4513-A742-70AACB121273}" type="sibTrans" cxnId="{60E29832-2208-45DA-A43E-F1E291D1EA1C}">
      <dgm:prSet/>
      <dgm:spPr/>
      <dgm:t>
        <a:bodyPr/>
        <a:lstStyle/>
        <a:p>
          <a:endParaRPr lang="en-US"/>
        </a:p>
      </dgm:t>
    </dgm:pt>
    <dgm:pt modelId="{65F898EF-0F61-4F2A-BA75-935AC7A3FEF8}">
      <dgm:prSet/>
      <dgm:spPr/>
      <dgm:t>
        <a:bodyPr/>
        <a:lstStyle/>
        <a:p>
          <a:endParaRPr lang="en-US" sz="800" dirty="0"/>
        </a:p>
      </dgm:t>
    </dgm:pt>
    <dgm:pt modelId="{9A71F655-60F8-42EF-B13C-14F8BEBD2688}" type="parTrans" cxnId="{D80833B5-05C1-437C-9151-637811B04B30}">
      <dgm:prSet/>
      <dgm:spPr/>
      <dgm:t>
        <a:bodyPr/>
        <a:lstStyle/>
        <a:p>
          <a:endParaRPr lang="en-US"/>
        </a:p>
      </dgm:t>
    </dgm:pt>
    <dgm:pt modelId="{82DB79B6-8243-462C-8531-A3739ADA343F}" type="sibTrans" cxnId="{D80833B5-05C1-437C-9151-637811B04B30}">
      <dgm:prSet/>
      <dgm:spPr/>
      <dgm:t>
        <a:bodyPr/>
        <a:lstStyle/>
        <a:p>
          <a:endParaRPr lang="en-US"/>
        </a:p>
      </dgm:t>
    </dgm:pt>
    <dgm:pt modelId="{61931DE2-B7BD-4E04-A606-A965FE8F3EB6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Factors affecting street health</a:t>
          </a:r>
          <a:endParaRPr lang="en-US" sz="1000" dirty="0">
            <a:solidFill>
              <a:srgbClr val="7030A0"/>
            </a:solidFill>
          </a:endParaRPr>
        </a:p>
      </dgm:t>
    </dgm:pt>
    <dgm:pt modelId="{CDC2C69B-7C6D-4E85-9D8E-28E945A29CE1}" type="parTrans" cxnId="{34E52261-4BF8-4EA8-A0B3-D76B0A26FE65}">
      <dgm:prSet/>
      <dgm:spPr/>
      <dgm:t>
        <a:bodyPr/>
        <a:lstStyle/>
        <a:p>
          <a:endParaRPr lang="en-US"/>
        </a:p>
      </dgm:t>
    </dgm:pt>
    <dgm:pt modelId="{84DF4AC3-590E-46DB-9A04-6B9A0DE860AD}" type="sibTrans" cxnId="{34E52261-4BF8-4EA8-A0B3-D76B0A26FE65}">
      <dgm:prSet/>
      <dgm:spPr/>
      <dgm:t>
        <a:bodyPr/>
        <a:lstStyle/>
        <a:p>
          <a:endParaRPr lang="en-US"/>
        </a:p>
      </dgm:t>
    </dgm:pt>
    <dgm:pt modelId="{547DC1E5-D220-4E6E-BA97-3B0F43C35A39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Local Authority (LA) developments</a:t>
          </a:r>
          <a:endParaRPr lang="en-US" sz="1000" dirty="0">
            <a:solidFill>
              <a:srgbClr val="7030A0"/>
            </a:solidFill>
          </a:endParaRPr>
        </a:p>
      </dgm:t>
    </dgm:pt>
    <dgm:pt modelId="{6609F35E-8F4D-426C-9256-103D36F52665}" type="parTrans" cxnId="{38071660-0EEB-457F-B6A6-21CB978DBE00}">
      <dgm:prSet/>
      <dgm:spPr/>
      <dgm:t>
        <a:bodyPr/>
        <a:lstStyle/>
        <a:p>
          <a:endParaRPr lang="en-US"/>
        </a:p>
      </dgm:t>
    </dgm:pt>
    <dgm:pt modelId="{59FF5BD7-638B-45B7-8627-F6121231D6B6}" type="sibTrans" cxnId="{38071660-0EEB-457F-B6A6-21CB978DBE00}">
      <dgm:prSet/>
      <dgm:spPr/>
      <dgm:t>
        <a:bodyPr/>
        <a:lstStyle/>
        <a:p>
          <a:endParaRPr lang="en-US"/>
        </a:p>
      </dgm:t>
    </dgm:pt>
    <dgm:pt modelId="{D12996CE-3DBA-4609-8020-F391C239F8EA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Community </a:t>
          </a:r>
          <a:r>
            <a:rPr lang="en-US" sz="1000" dirty="0" err="1" smtClean="0">
              <a:solidFill>
                <a:srgbClr val="7030A0"/>
              </a:solidFill>
            </a:rPr>
            <a:t>Organisations</a:t>
          </a:r>
          <a:endParaRPr lang="en-US" sz="1000" dirty="0">
            <a:solidFill>
              <a:srgbClr val="7030A0"/>
            </a:solidFill>
          </a:endParaRPr>
        </a:p>
      </dgm:t>
    </dgm:pt>
    <dgm:pt modelId="{08C12DF6-D8E9-49A8-B05B-122525FC21B5}" type="parTrans" cxnId="{0DC6308C-1437-4CD9-A2B8-992AE49AF340}">
      <dgm:prSet/>
      <dgm:spPr/>
      <dgm:t>
        <a:bodyPr/>
        <a:lstStyle/>
        <a:p>
          <a:endParaRPr lang="en-US"/>
        </a:p>
      </dgm:t>
    </dgm:pt>
    <dgm:pt modelId="{EF3E7D28-1E8A-495C-A3E0-F014AB17468A}" type="sibTrans" cxnId="{0DC6308C-1437-4CD9-A2B8-992AE49AF340}">
      <dgm:prSet/>
      <dgm:spPr/>
      <dgm:t>
        <a:bodyPr/>
        <a:lstStyle/>
        <a:p>
          <a:endParaRPr lang="en-US"/>
        </a:p>
      </dgm:t>
    </dgm:pt>
    <dgm:pt modelId="{EFF6C537-F395-4B7F-9BF4-75EB598B2EC7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Local businesses</a:t>
          </a:r>
          <a:endParaRPr lang="en-US" sz="1000" dirty="0">
            <a:solidFill>
              <a:srgbClr val="7030A0"/>
            </a:solidFill>
          </a:endParaRPr>
        </a:p>
      </dgm:t>
    </dgm:pt>
    <dgm:pt modelId="{9122E576-9A51-4F49-93CC-36FC28297088}" type="parTrans" cxnId="{789E1E47-EDF4-4908-AECA-AC8B6FDDA233}">
      <dgm:prSet/>
      <dgm:spPr/>
      <dgm:t>
        <a:bodyPr/>
        <a:lstStyle/>
        <a:p>
          <a:endParaRPr lang="en-US"/>
        </a:p>
      </dgm:t>
    </dgm:pt>
    <dgm:pt modelId="{4EC89C48-7747-4956-82B9-2A3ACB22E426}" type="sibTrans" cxnId="{789E1E47-EDF4-4908-AECA-AC8B6FDDA233}">
      <dgm:prSet/>
      <dgm:spPr/>
      <dgm:t>
        <a:bodyPr/>
        <a:lstStyle/>
        <a:p>
          <a:endParaRPr lang="en-US"/>
        </a:p>
      </dgm:t>
    </dgm:pt>
    <dgm:pt modelId="{BD1CC1B8-FBC0-4A2E-AE94-8B54003C630F}">
      <dgm:prSet custT="1"/>
      <dgm:spPr/>
      <dgm:t>
        <a:bodyPr/>
        <a:lstStyle/>
        <a:p>
          <a:r>
            <a:rPr lang="en-US" sz="1000" dirty="0" smtClean="0">
              <a:solidFill>
                <a:srgbClr val="7030A0"/>
              </a:solidFill>
            </a:rPr>
            <a:t>SIMD</a:t>
          </a:r>
          <a:endParaRPr lang="en-US" sz="1000" dirty="0">
            <a:solidFill>
              <a:srgbClr val="7030A0"/>
            </a:solidFill>
          </a:endParaRPr>
        </a:p>
      </dgm:t>
    </dgm:pt>
    <dgm:pt modelId="{76D322EF-FC41-42FC-BF5B-E6E8E3940301}" type="sibTrans" cxnId="{DDDB9B84-01B6-4EF3-ABAF-E7F38DB95739}">
      <dgm:prSet/>
      <dgm:spPr/>
      <dgm:t>
        <a:bodyPr/>
        <a:lstStyle/>
        <a:p>
          <a:endParaRPr lang="en-US"/>
        </a:p>
      </dgm:t>
    </dgm:pt>
    <dgm:pt modelId="{17CBD629-2248-48B1-B7FE-5B284540455B}" type="parTrans" cxnId="{DDDB9B84-01B6-4EF3-ABAF-E7F38DB95739}">
      <dgm:prSet/>
      <dgm:spPr/>
      <dgm:t>
        <a:bodyPr/>
        <a:lstStyle/>
        <a:p>
          <a:endParaRPr lang="en-US"/>
        </a:p>
      </dgm:t>
    </dgm:pt>
    <dgm:pt modelId="{555E98C1-578B-4AC4-B12B-AADE3A922CC4}">
      <dgm:prSet custT="1"/>
      <dgm:spPr/>
      <dgm:t>
        <a:bodyPr/>
        <a:lstStyle/>
        <a:p>
          <a:r>
            <a:rPr lang="en-US" sz="1000" b="1" u="sng" dirty="0" smtClean="0"/>
            <a:t>Day 3</a:t>
          </a:r>
          <a:r>
            <a:rPr lang="en-US" sz="1000" dirty="0" smtClean="0"/>
            <a:t>: Scenario planning - what change is needed to achieve HSI? Use post-its to highlight issues on a map. Share ideas with class.</a:t>
          </a:r>
          <a:endParaRPr lang="en-US" sz="1000" dirty="0"/>
        </a:p>
      </dgm:t>
    </dgm:pt>
    <dgm:pt modelId="{BD03FA6A-3DF2-4422-90A5-9BE8C99092C5}" type="parTrans" cxnId="{5BFA1B18-3DD6-4C8C-A6CF-0E58832E3839}">
      <dgm:prSet/>
      <dgm:spPr/>
      <dgm:t>
        <a:bodyPr/>
        <a:lstStyle/>
        <a:p>
          <a:endParaRPr lang="en-US"/>
        </a:p>
      </dgm:t>
    </dgm:pt>
    <dgm:pt modelId="{F044DC99-67B6-4FB4-852D-CD75506BDDD0}" type="sibTrans" cxnId="{5BFA1B18-3DD6-4C8C-A6CF-0E58832E3839}">
      <dgm:prSet/>
      <dgm:spPr/>
      <dgm:t>
        <a:bodyPr/>
        <a:lstStyle/>
        <a:p>
          <a:endParaRPr lang="en-US"/>
        </a:p>
      </dgm:t>
    </dgm:pt>
    <dgm:pt modelId="{B1D898D0-1CFB-4561-AAE6-5274334825B4}">
      <dgm:prSet custT="1"/>
      <dgm:spPr/>
      <dgm:t>
        <a:bodyPr/>
        <a:lstStyle/>
        <a:p>
          <a:r>
            <a:rPr lang="en-US" sz="1000" b="1" u="sng" dirty="0" smtClean="0"/>
            <a:t>Day 4</a:t>
          </a:r>
          <a:r>
            <a:rPr lang="en-US" sz="1000" dirty="0" smtClean="0"/>
            <a:t>: Create planned scenes (drawing).</a:t>
          </a:r>
          <a:endParaRPr lang="en-US" sz="1000" dirty="0"/>
        </a:p>
      </dgm:t>
    </dgm:pt>
    <dgm:pt modelId="{7E833F96-87B6-4801-82F4-7859DEE7F4B0}" type="parTrans" cxnId="{D9391D2C-9165-414A-8E83-AEC9B30D94DB}">
      <dgm:prSet/>
      <dgm:spPr/>
      <dgm:t>
        <a:bodyPr/>
        <a:lstStyle/>
        <a:p>
          <a:endParaRPr lang="en-US"/>
        </a:p>
      </dgm:t>
    </dgm:pt>
    <dgm:pt modelId="{7360A235-5B9B-4A8C-A0A8-BB0C0E70E6E9}" type="sibTrans" cxnId="{D9391D2C-9165-414A-8E83-AEC9B30D94DB}">
      <dgm:prSet/>
      <dgm:spPr/>
      <dgm:t>
        <a:bodyPr/>
        <a:lstStyle/>
        <a:p>
          <a:endParaRPr lang="en-US"/>
        </a:p>
      </dgm:t>
    </dgm:pt>
    <dgm:pt modelId="{11961749-62BD-4DD8-8299-5E659DD0396B}">
      <dgm:prSet custT="1"/>
      <dgm:spPr/>
      <dgm:t>
        <a:bodyPr/>
        <a:lstStyle/>
        <a:p>
          <a:r>
            <a:rPr lang="en-US" sz="1000" b="1" u="sng" dirty="0" smtClean="0"/>
            <a:t>Day 5</a:t>
          </a:r>
          <a:r>
            <a:rPr lang="en-US" sz="1000" dirty="0" smtClean="0"/>
            <a:t>: Presenting final outcomes to class.</a:t>
          </a:r>
          <a:endParaRPr lang="en-US" sz="1000" dirty="0"/>
        </a:p>
      </dgm:t>
    </dgm:pt>
    <dgm:pt modelId="{0BE02A7E-A08D-45BF-96A3-3EC02C2F5E1C}" type="parTrans" cxnId="{997D6E58-FFFF-4F45-8852-884FB7C6183A}">
      <dgm:prSet/>
      <dgm:spPr/>
      <dgm:t>
        <a:bodyPr/>
        <a:lstStyle/>
        <a:p>
          <a:endParaRPr lang="en-US"/>
        </a:p>
      </dgm:t>
    </dgm:pt>
    <dgm:pt modelId="{B15D73D7-31D6-491B-A40C-D49D3CAFB312}" type="sibTrans" cxnId="{997D6E58-FFFF-4F45-8852-884FB7C6183A}">
      <dgm:prSet/>
      <dgm:spPr/>
      <dgm:t>
        <a:bodyPr/>
        <a:lstStyle/>
        <a:p>
          <a:endParaRPr lang="en-US"/>
        </a:p>
      </dgm:t>
    </dgm:pt>
    <dgm:pt modelId="{79A007CF-FBCF-4DEE-A7C1-2E90C27314D2}">
      <dgm:prSet custT="1"/>
      <dgm:spPr/>
      <dgm:t>
        <a:bodyPr/>
        <a:lstStyle/>
        <a:p>
          <a:r>
            <a:rPr lang="en-US" sz="1000" b="1" u="sng" dirty="0" smtClean="0"/>
            <a:t>Day 2</a:t>
          </a:r>
          <a:r>
            <a:rPr lang="en-US" sz="1000" dirty="0" smtClean="0"/>
            <a:t>: Site visit to identify issues pertaining to assigned HSI; +</a:t>
          </a:r>
          <a:r>
            <a:rPr lang="en-US" sz="1000" dirty="0" err="1" smtClean="0"/>
            <a:t>ve</a:t>
          </a:r>
          <a:r>
            <a:rPr lang="en-US" sz="1000" dirty="0" smtClean="0"/>
            <a:t>/ -</a:t>
          </a:r>
          <a:r>
            <a:rPr lang="en-US" sz="1000" dirty="0" err="1" smtClean="0"/>
            <a:t>ve</a:t>
          </a:r>
          <a:r>
            <a:rPr lang="en-US" sz="1000" dirty="0" smtClean="0"/>
            <a:t> evidence, photos.</a:t>
          </a:r>
          <a:endParaRPr lang="en-US" sz="1000" dirty="0"/>
        </a:p>
      </dgm:t>
    </dgm:pt>
    <dgm:pt modelId="{DE1766D9-D1D2-4FAF-ABD9-DE8A7311FE89}" type="parTrans" cxnId="{CFA106ED-2719-47F3-8E26-B7322BB5547F}">
      <dgm:prSet/>
      <dgm:spPr/>
      <dgm:t>
        <a:bodyPr/>
        <a:lstStyle/>
        <a:p>
          <a:endParaRPr lang="en-US"/>
        </a:p>
      </dgm:t>
    </dgm:pt>
    <dgm:pt modelId="{0CF4BA7B-24F3-4C4C-9942-A32BECD36C89}" type="sibTrans" cxnId="{CFA106ED-2719-47F3-8E26-B7322BB5547F}">
      <dgm:prSet/>
      <dgm:spPr/>
      <dgm:t>
        <a:bodyPr/>
        <a:lstStyle/>
        <a:p>
          <a:endParaRPr lang="en-US"/>
        </a:p>
      </dgm:t>
    </dgm:pt>
    <dgm:pt modelId="{6592914F-62B2-4677-BF23-6980D7B06E9B}" type="pres">
      <dgm:prSet presAssocID="{E69D3098-3BCA-45C7-9EB1-EDC591223414}" presName="CompostProcess" presStyleCnt="0">
        <dgm:presLayoutVars>
          <dgm:dir/>
          <dgm:resizeHandles val="exact"/>
        </dgm:presLayoutVars>
      </dgm:prSet>
      <dgm:spPr/>
    </dgm:pt>
    <dgm:pt modelId="{CDE56024-F227-452F-88C7-2EDF53F699EE}" type="pres">
      <dgm:prSet presAssocID="{E69D3098-3BCA-45C7-9EB1-EDC591223414}" presName="arrow" presStyleLbl="bgShp" presStyleIdx="0" presStyleCn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9194645D-93EC-4235-B9BE-7831EE7BC4C9}" type="pres">
      <dgm:prSet presAssocID="{E69D3098-3BCA-45C7-9EB1-EDC591223414}" presName="linearProcess" presStyleCnt="0"/>
      <dgm:spPr/>
    </dgm:pt>
    <dgm:pt modelId="{D3222BBF-6B4C-4AAE-9344-4B4355FF6187}" type="pres">
      <dgm:prSet presAssocID="{FB3592C8-462B-47F7-A865-45E8FFA89A9A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C1082-CAE5-4B9C-8FC1-67C482D019CA}" type="pres">
      <dgm:prSet presAssocID="{21BC5A01-B0C4-48C9-8422-D0D450437DD4}" presName="sibTrans" presStyleCnt="0"/>
      <dgm:spPr/>
    </dgm:pt>
    <dgm:pt modelId="{80E72759-B6EF-41BE-A248-35E9EC41B81C}" type="pres">
      <dgm:prSet presAssocID="{24F8BD95-555E-47D6-A409-348B01B28DA0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C6952-4B69-4B5A-A40C-EC9AFD6F84A3}" type="pres">
      <dgm:prSet presAssocID="{760CDFFC-32BA-426F-B3A9-6235C8C7B293}" presName="sibTrans" presStyleCnt="0"/>
      <dgm:spPr/>
    </dgm:pt>
    <dgm:pt modelId="{EEE2EE0F-1068-4AD8-B6CD-A9BD58BDF7C1}" type="pres">
      <dgm:prSet presAssocID="{1BF0AD50-49CD-4AB1-8861-30297A2CD865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B339C8-1930-4E98-A3EC-9299C903A3EA}" type="pres">
      <dgm:prSet presAssocID="{AB23BC00-B327-4EE9-87B6-74FD436936FE}" presName="sibTrans" presStyleCnt="0"/>
      <dgm:spPr/>
    </dgm:pt>
    <dgm:pt modelId="{D70C40F0-7F30-4AB5-B363-311D4DE99D86}" type="pres">
      <dgm:prSet presAssocID="{83866BAD-25F7-49B3-B331-E959911B461C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92315B-0FBD-449A-9FCD-DE5FCE25D8E5}" type="pres">
      <dgm:prSet presAssocID="{3E53104D-D704-4AAB-BAE9-4E0F5B3973DD}" presName="sibTrans" presStyleCnt="0"/>
      <dgm:spPr/>
    </dgm:pt>
    <dgm:pt modelId="{59676FC7-7E09-485F-8E2D-D706E55D7243}" type="pres">
      <dgm:prSet presAssocID="{B6CE337B-0ACC-49BA-8645-5E2EF888EA22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17A03-8BBF-490B-B355-9DC644B94324}" type="pres">
      <dgm:prSet presAssocID="{CD1B02D6-32CE-4CFC-B50F-57CE3B4890BB}" presName="sibTrans" presStyleCnt="0"/>
      <dgm:spPr/>
    </dgm:pt>
    <dgm:pt modelId="{B96518CC-7438-45F9-84C8-E6A4E2FBDF72}" type="pres">
      <dgm:prSet presAssocID="{175645E7-EB5E-4EAF-9F28-18AADD732742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B3E2BA-F84F-426A-9A0C-A43D9336EE0F}" type="presOf" srcId="{E69D3098-3BCA-45C7-9EB1-EDC591223414}" destId="{6592914F-62B2-4677-BF23-6980D7B06E9B}" srcOrd="0" destOrd="0" presId="urn:microsoft.com/office/officeart/2005/8/layout/hProcess9"/>
    <dgm:cxn modelId="{7C16B810-8270-4D65-89F6-8044391008A5}" type="presOf" srcId="{3FA4EB3C-B940-403A-99AB-9FADDB2F341F}" destId="{D70C40F0-7F30-4AB5-B363-311D4DE99D86}" srcOrd="0" destOrd="1" presId="urn:microsoft.com/office/officeart/2005/8/layout/hProcess9"/>
    <dgm:cxn modelId="{FD3E5783-4F5A-4810-BC07-A444F7A8F267}" srcId="{E69D3098-3BCA-45C7-9EB1-EDC591223414}" destId="{B6CE337B-0ACC-49BA-8645-5E2EF888EA22}" srcOrd="4" destOrd="0" parTransId="{5237F4BE-FBEC-41E2-9D42-D88E1F5C6F1D}" sibTransId="{CD1B02D6-32CE-4CFC-B50F-57CE3B4890BB}"/>
    <dgm:cxn modelId="{5BFA1B18-3DD6-4C8C-A6CF-0E58832E3839}" srcId="{175645E7-EB5E-4EAF-9F28-18AADD732742}" destId="{555E98C1-578B-4AC4-B12B-AADE3A922CC4}" srcOrd="1" destOrd="0" parTransId="{BD03FA6A-3DF2-4422-90A5-9BE8C99092C5}" sibTransId="{F044DC99-67B6-4FB4-852D-CD75506BDDD0}"/>
    <dgm:cxn modelId="{A4CB5508-4F7F-475C-8480-72338E33DEB6}" srcId="{83866BAD-25F7-49B3-B331-E959911B461C}" destId="{F4FD4936-63C6-474A-9DC6-0139AB246098}" srcOrd="1" destOrd="0" parTransId="{BBA61AFE-03BD-4390-9299-776F33FAF4F9}" sibTransId="{9DBC36C3-3AA2-4C2C-84FF-EB1C3D2EB2BA}"/>
    <dgm:cxn modelId="{34C284F4-31DB-490C-88CC-A99A7075756E}" type="presOf" srcId="{65F898EF-0F61-4F2A-BA75-935AC7A3FEF8}" destId="{D3222BBF-6B4C-4AAE-9344-4B4355FF6187}" srcOrd="0" destOrd="4" presId="urn:microsoft.com/office/officeart/2005/8/layout/hProcess9"/>
    <dgm:cxn modelId="{2F0131A7-A2F8-4977-ABA0-D8286EEA7037}" type="presOf" srcId="{EFF6C537-F395-4B7F-9BF4-75EB598B2EC7}" destId="{80E72759-B6EF-41BE-A248-35E9EC41B81C}" srcOrd="0" destOrd="4" presId="urn:microsoft.com/office/officeart/2005/8/layout/hProcess9"/>
    <dgm:cxn modelId="{402FF4F3-4AA3-4F5F-BF80-B28F09B4815F}" type="presOf" srcId="{83866BAD-25F7-49B3-B331-E959911B461C}" destId="{D70C40F0-7F30-4AB5-B363-311D4DE99D86}" srcOrd="0" destOrd="0" presId="urn:microsoft.com/office/officeart/2005/8/layout/hProcess9"/>
    <dgm:cxn modelId="{E5CBC5DF-3619-468F-9D9F-79582C819453}" type="presOf" srcId="{175645E7-EB5E-4EAF-9F28-18AADD732742}" destId="{B96518CC-7438-45F9-84C8-E6A4E2FBDF72}" srcOrd="0" destOrd="0" presId="urn:microsoft.com/office/officeart/2005/8/layout/hProcess9"/>
    <dgm:cxn modelId="{E4760F42-CD97-4005-B62C-61F146C3B156}" type="presOf" srcId="{B6CE337B-0ACC-49BA-8645-5E2EF888EA22}" destId="{59676FC7-7E09-485F-8E2D-D706E55D7243}" srcOrd="0" destOrd="0" presId="urn:microsoft.com/office/officeart/2005/8/layout/hProcess9"/>
    <dgm:cxn modelId="{5F6AF31D-FA13-4F52-8AC3-1C753B0CE78C}" type="presOf" srcId="{BD1CC1B8-FBC0-4A2E-AE94-8B54003C630F}" destId="{80E72759-B6EF-41BE-A248-35E9EC41B81C}" srcOrd="0" destOrd="1" presId="urn:microsoft.com/office/officeart/2005/8/layout/hProcess9"/>
    <dgm:cxn modelId="{228E2E23-8855-486F-8EA7-265EE3F4B7CF}" srcId="{FB3592C8-462B-47F7-A865-45E8FFA89A9A}" destId="{15BA1E94-308A-4DB5-BA1D-46EB7D06E4EF}" srcOrd="2" destOrd="0" parTransId="{D433CC95-6A83-41EE-B899-2C892B7200B1}" sibTransId="{CB79DF1F-1392-4E2C-916F-8D56C24CC9B8}"/>
    <dgm:cxn modelId="{6633E791-77DC-4393-A819-88EF78E0A76C}" type="presOf" srcId="{D12996CE-3DBA-4609-8020-F391C239F8EA}" destId="{80E72759-B6EF-41BE-A248-35E9EC41B81C}" srcOrd="0" destOrd="3" presId="urn:microsoft.com/office/officeart/2005/8/layout/hProcess9"/>
    <dgm:cxn modelId="{3B8D5D0C-AB06-4F7A-B416-365524620328}" type="presOf" srcId="{24F8BD95-555E-47D6-A409-348B01B28DA0}" destId="{80E72759-B6EF-41BE-A248-35E9EC41B81C}" srcOrd="0" destOrd="0" presId="urn:microsoft.com/office/officeart/2005/8/layout/hProcess9"/>
    <dgm:cxn modelId="{1E205C6C-F3A8-4503-A70B-C54096595588}" type="presOf" srcId="{79A007CF-FBCF-4DEE-A7C1-2E90C27314D2}" destId="{B96518CC-7438-45F9-84C8-E6A4E2FBDF72}" srcOrd="0" destOrd="1" presId="urn:microsoft.com/office/officeart/2005/8/layout/hProcess9"/>
    <dgm:cxn modelId="{D50F371F-1C44-4CF9-9CA6-2F3437E16125}" type="presOf" srcId="{B1D898D0-1CFB-4561-AAE6-5274334825B4}" destId="{B96518CC-7438-45F9-84C8-E6A4E2FBDF72}" srcOrd="0" destOrd="3" presId="urn:microsoft.com/office/officeart/2005/8/layout/hProcess9"/>
    <dgm:cxn modelId="{9236E1C2-07A5-43E0-A983-A8A992B8FCFA}" type="presOf" srcId="{61931DE2-B7BD-4E04-A606-A965FE8F3EB6}" destId="{D3222BBF-6B4C-4AAE-9344-4B4355FF6187}" srcOrd="0" destOrd="1" presId="urn:microsoft.com/office/officeart/2005/8/layout/hProcess9"/>
    <dgm:cxn modelId="{CFA106ED-2719-47F3-8E26-B7322BB5547F}" srcId="{175645E7-EB5E-4EAF-9F28-18AADD732742}" destId="{79A007CF-FBCF-4DEE-A7C1-2E90C27314D2}" srcOrd="0" destOrd="0" parTransId="{DE1766D9-D1D2-4FAF-ABD9-DE8A7311FE89}" sibTransId="{0CF4BA7B-24F3-4C4C-9942-A32BECD36C89}"/>
    <dgm:cxn modelId="{860068AF-DAF5-4591-81AD-3333B4A8B56C}" srcId="{E69D3098-3BCA-45C7-9EB1-EDC591223414}" destId="{24F8BD95-555E-47D6-A409-348B01B28DA0}" srcOrd="1" destOrd="0" parTransId="{891C4C87-64AA-4610-AA46-7F914CBA08E3}" sibTransId="{760CDFFC-32BA-426F-B3A9-6235C8C7B293}"/>
    <dgm:cxn modelId="{A4BB8AE1-F1F6-470E-9051-FF0E1F8DBB05}" type="presOf" srcId="{F4FD4936-63C6-474A-9DC6-0139AB246098}" destId="{D70C40F0-7F30-4AB5-B363-311D4DE99D86}" srcOrd="0" destOrd="2" presId="urn:microsoft.com/office/officeart/2005/8/layout/hProcess9"/>
    <dgm:cxn modelId="{C075D7FB-3252-4C21-95C5-3E12E3A89D33}" type="presOf" srcId="{547DC1E5-D220-4E6E-BA97-3B0F43C35A39}" destId="{80E72759-B6EF-41BE-A248-35E9EC41B81C}" srcOrd="0" destOrd="2" presId="urn:microsoft.com/office/officeart/2005/8/layout/hProcess9"/>
    <dgm:cxn modelId="{F584A0B3-F030-4A52-849C-5F7521B713BF}" srcId="{E69D3098-3BCA-45C7-9EB1-EDC591223414}" destId="{175645E7-EB5E-4EAF-9F28-18AADD732742}" srcOrd="5" destOrd="0" parTransId="{B71A8BDF-2FCA-4880-AAB9-8A587E32F82C}" sibTransId="{197549E8-8281-4461-9D8F-BFC5EEBAC596}"/>
    <dgm:cxn modelId="{DDDB9B84-01B6-4EF3-ABAF-E7F38DB95739}" srcId="{24F8BD95-555E-47D6-A409-348B01B28DA0}" destId="{BD1CC1B8-FBC0-4A2E-AE94-8B54003C630F}" srcOrd="0" destOrd="0" parTransId="{17CBD629-2248-48B1-B7FE-5B284540455B}" sibTransId="{76D322EF-FC41-42FC-BF5B-E6E8E3940301}"/>
    <dgm:cxn modelId="{8E45A9D9-BD6A-4942-B958-C0AC737E93FC}" srcId="{83866BAD-25F7-49B3-B331-E959911B461C}" destId="{B4030FFB-A746-4D07-ADD2-EBB9CFCD545A}" srcOrd="3" destOrd="0" parTransId="{817F5CAC-5AB6-43A4-BAE5-74348F42AFF6}" sibTransId="{1838FFD3-3714-4D3A-A17B-426AC6603DA4}"/>
    <dgm:cxn modelId="{73328B9F-FF96-4871-BAFD-27944FC2D14B}" srcId="{E69D3098-3BCA-45C7-9EB1-EDC591223414}" destId="{1BF0AD50-49CD-4AB1-8861-30297A2CD865}" srcOrd="2" destOrd="0" parTransId="{13C0EF44-BB5F-4C5B-8E89-0D445B82BEDA}" sibTransId="{AB23BC00-B327-4EE9-87B6-74FD436936FE}"/>
    <dgm:cxn modelId="{D9391D2C-9165-414A-8E83-AEC9B30D94DB}" srcId="{175645E7-EB5E-4EAF-9F28-18AADD732742}" destId="{B1D898D0-1CFB-4561-AAE6-5274334825B4}" srcOrd="2" destOrd="0" parTransId="{7E833F96-87B6-4801-82F4-7859DEE7F4B0}" sibTransId="{7360A235-5B9B-4A8C-A0A8-BB0C0E70E6E9}"/>
    <dgm:cxn modelId="{38071660-0EEB-457F-B6A6-21CB978DBE00}" srcId="{24F8BD95-555E-47D6-A409-348B01B28DA0}" destId="{547DC1E5-D220-4E6E-BA97-3B0F43C35A39}" srcOrd="1" destOrd="0" parTransId="{6609F35E-8F4D-426C-9256-103D36F52665}" sibTransId="{59FF5BD7-638B-45B7-8627-F6121231D6B6}"/>
    <dgm:cxn modelId="{C2299629-0478-4D37-A607-06FE49E520A0}" srcId="{E69D3098-3BCA-45C7-9EB1-EDC591223414}" destId="{83866BAD-25F7-49B3-B331-E959911B461C}" srcOrd="3" destOrd="0" parTransId="{28D14954-F6AF-4B72-989D-5B6C1B6F180E}" sibTransId="{3E53104D-D704-4AAB-BAE9-4E0F5B3973DD}"/>
    <dgm:cxn modelId="{5DA09D5D-DB1F-42B3-99B3-D7AF3A83AE36}" type="presOf" srcId="{B29AC9F6-6A95-489B-86DF-1882AD6C7FBA}" destId="{D3222BBF-6B4C-4AAE-9344-4B4355FF6187}" srcOrd="0" destOrd="2" presId="urn:microsoft.com/office/officeart/2005/8/layout/hProcess9"/>
    <dgm:cxn modelId="{2121BAE7-9178-4E55-B87C-E4EF3C35BB08}" type="presOf" srcId="{555E98C1-578B-4AC4-B12B-AADE3A922CC4}" destId="{B96518CC-7438-45F9-84C8-E6A4E2FBDF72}" srcOrd="0" destOrd="2" presId="urn:microsoft.com/office/officeart/2005/8/layout/hProcess9"/>
    <dgm:cxn modelId="{34E52261-4BF8-4EA8-A0B3-D76B0A26FE65}" srcId="{FB3592C8-462B-47F7-A865-45E8FFA89A9A}" destId="{61931DE2-B7BD-4E04-A606-A965FE8F3EB6}" srcOrd="0" destOrd="0" parTransId="{CDC2C69B-7C6D-4E85-9D8E-28E945A29CE1}" sibTransId="{84DF4AC3-590E-46DB-9A04-6B9A0DE860AD}"/>
    <dgm:cxn modelId="{997D6E58-FFFF-4F45-8852-884FB7C6183A}" srcId="{175645E7-EB5E-4EAF-9F28-18AADD732742}" destId="{11961749-62BD-4DD8-8299-5E659DD0396B}" srcOrd="3" destOrd="0" parTransId="{0BE02A7E-A08D-45BF-96A3-3EC02C2F5E1C}" sibTransId="{B15D73D7-31D6-491B-A40C-D49D3CAFB312}"/>
    <dgm:cxn modelId="{2B3F883B-ED00-4488-810D-181B9A5AC46C}" type="presOf" srcId="{FB3592C8-462B-47F7-A865-45E8FFA89A9A}" destId="{D3222BBF-6B4C-4AAE-9344-4B4355FF6187}" srcOrd="0" destOrd="0" presId="urn:microsoft.com/office/officeart/2005/8/layout/hProcess9"/>
    <dgm:cxn modelId="{E54F5632-4709-4A40-A4E2-07000DC31901}" type="presOf" srcId="{B4030FFB-A746-4D07-ADD2-EBB9CFCD545A}" destId="{D70C40F0-7F30-4AB5-B363-311D4DE99D86}" srcOrd="0" destOrd="4" presId="urn:microsoft.com/office/officeart/2005/8/layout/hProcess9"/>
    <dgm:cxn modelId="{DC6FE5C1-498C-43BC-9A4A-1FF523142510}" srcId="{E69D3098-3BCA-45C7-9EB1-EDC591223414}" destId="{FB3592C8-462B-47F7-A865-45E8FFA89A9A}" srcOrd="0" destOrd="0" parTransId="{DB19806B-B3D1-4334-993F-1A736CB484C6}" sibTransId="{21BC5A01-B0C4-48C9-8422-D0D450437DD4}"/>
    <dgm:cxn modelId="{3532EEC1-2B10-4555-B0F4-B47970639917}" type="presOf" srcId="{EE959C4D-A09B-458E-BF98-41784FB5758B}" destId="{D3222BBF-6B4C-4AAE-9344-4B4355FF6187}" srcOrd="0" destOrd="5" presId="urn:microsoft.com/office/officeart/2005/8/layout/hProcess9"/>
    <dgm:cxn modelId="{11B4D100-3147-48E2-A1DA-C1647058991C}" srcId="{83866BAD-25F7-49B3-B331-E959911B461C}" destId="{3FA4EB3C-B940-403A-99AB-9FADDB2F341F}" srcOrd="0" destOrd="0" parTransId="{C5A09372-133C-4D3F-8251-3C232CBF8FE4}" sibTransId="{829242E1-6887-45B0-A0A5-33A4F45D396A}"/>
    <dgm:cxn modelId="{B2BE172D-2506-4527-B0A1-CB470151A8F2}" type="presOf" srcId="{FB75A697-0588-4E26-B3AF-876C77F9389A}" destId="{D70C40F0-7F30-4AB5-B363-311D4DE99D86}" srcOrd="0" destOrd="3" presId="urn:microsoft.com/office/officeart/2005/8/layout/hProcess9"/>
    <dgm:cxn modelId="{0DC6308C-1437-4CD9-A2B8-992AE49AF340}" srcId="{24F8BD95-555E-47D6-A409-348B01B28DA0}" destId="{D12996CE-3DBA-4609-8020-F391C239F8EA}" srcOrd="2" destOrd="0" parTransId="{08C12DF6-D8E9-49A8-B05B-122525FC21B5}" sibTransId="{EF3E7D28-1E8A-495C-A3E0-F014AB17468A}"/>
    <dgm:cxn modelId="{E1E7C7B1-4F56-4018-A4B5-22D646716F8E}" srcId="{FB3592C8-462B-47F7-A865-45E8FFA89A9A}" destId="{B29AC9F6-6A95-489B-86DF-1882AD6C7FBA}" srcOrd="1" destOrd="0" parTransId="{130616D5-C043-4F0C-8D4E-D564C3D66625}" sibTransId="{0F1A70CC-4BEE-4527-87C4-D0B45DBA50B8}"/>
    <dgm:cxn modelId="{D80833B5-05C1-437C-9151-637811B04B30}" srcId="{FB3592C8-462B-47F7-A865-45E8FFA89A9A}" destId="{65F898EF-0F61-4F2A-BA75-935AC7A3FEF8}" srcOrd="3" destOrd="0" parTransId="{9A71F655-60F8-42EF-B13C-14F8BEBD2688}" sibTransId="{82DB79B6-8243-462C-8531-A3739ADA343F}"/>
    <dgm:cxn modelId="{C1261658-CB81-4B16-AE14-4673EEDC12E7}" type="presOf" srcId="{15BA1E94-308A-4DB5-BA1D-46EB7D06E4EF}" destId="{D3222BBF-6B4C-4AAE-9344-4B4355FF6187}" srcOrd="0" destOrd="3" presId="urn:microsoft.com/office/officeart/2005/8/layout/hProcess9"/>
    <dgm:cxn modelId="{789E1E47-EDF4-4908-AECA-AC8B6FDDA233}" srcId="{24F8BD95-555E-47D6-A409-348B01B28DA0}" destId="{EFF6C537-F395-4B7F-9BF4-75EB598B2EC7}" srcOrd="3" destOrd="0" parTransId="{9122E576-9A51-4F49-93CC-36FC28297088}" sibTransId="{4EC89C48-7747-4956-82B9-2A3ACB22E426}"/>
    <dgm:cxn modelId="{9D4ABCB9-0DB6-47ED-BA65-C3C734759E8C}" srcId="{83866BAD-25F7-49B3-B331-E959911B461C}" destId="{FB75A697-0588-4E26-B3AF-876C77F9389A}" srcOrd="2" destOrd="0" parTransId="{39867FD9-1949-412A-8C67-21D7E97A8E67}" sibTransId="{288133D2-18CE-4B08-9947-5696AF8A3A38}"/>
    <dgm:cxn modelId="{60E29832-2208-45DA-A43E-F1E291D1EA1C}" srcId="{FB3592C8-462B-47F7-A865-45E8FFA89A9A}" destId="{EE959C4D-A09B-458E-BF98-41784FB5758B}" srcOrd="4" destOrd="0" parTransId="{B583937F-DEDF-4054-820F-F08444C4D483}" sibTransId="{76B21178-1C0F-4513-A742-70AACB121273}"/>
    <dgm:cxn modelId="{7D3F2117-364F-4806-AFF8-87E5F98BBF3E}" type="presOf" srcId="{11961749-62BD-4DD8-8299-5E659DD0396B}" destId="{B96518CC-7438-45F9-84C8-E6A4E2FBDF72}" srcOrd="0" destOrd="4" presId="urn:microsoft.com/office/officeart/2005/8/layout/hProcess9"/>
    <dgm:cxn modelId="{FD9BB952-EF17-4C19-9ED4-043F4B34DF9A}" type="presOf" srcId="{1BF0AD50-49CD-4AB1-8861-30297A2CD865}" destId="{EEE2EE0F-1068-4AD8-B6CD-A9BD58BDF7C1}" srcOrd="0" destOrd="0" presId="urn:microsoft.com/office/officeart/2005/8/layout/hProcess9"/>
    <dgm:cxn modelId="{7633CB4F-8A53-42DD-949C-CD043A5182AF}" type="presParOf" srcId="{6592914F-62B2-4677-BF23-6980D7B06E9B}" destId="{CDE56024-F227-452F-88C7-2EDF53F699EE}" srcOrd="0" destOrd="0" presId="urn:microsoft.com/office/officeart/2005/8/layout/hProcess9"/>
    <dgm:cxn modelId="{FF8D63EC-DD1F-4B26-965F-932DF9378C7A}" type="presParOf" srcId="{6592914F-62B2-4677-BF23-6980D7B06E9B}" destId="{9194645D-93EC-4235-B9BE-7831EE7BC4C9}" srcOrd="1" destOrd="0" presId="urn:microsoft.com/office/officeart/2005/8/layout/hProcess9"/>
    <dgm:cxn modelId="{4AD5CF6D-7EBB-4E01-9CE3-BF0D44066519}" type="presParOf" srcId="{9194645D-93EC-4235-B9BE-7831EE7BC4C9}" destId="{D3222BBF-6B4C-4AAE-9344-4B4355FF6187}" srcOrd="0" destOrd="0" presId="urn:microsoft.com/office/officeart/2005/8/layout/hProcess9"/>
    <dgm:cxn modelId="{5BAD5CF0-1210-4017-B6F7-8F2620EF5479}" type="presParOf" srcId="{9194645D-93EC-4235-B9BE-7831EE7BC4C9}" destId="{C5DC1082-CAE5-4B9C-8FC1-67C482D019CA}" srcOrd="1" destOrd="0" presId="urn:microsoft.com/office/officeart/2005/8/layout/hProcess9"/>
    <dgm:cxn modelId="{9DFF32B0-A436-4490-91E7-F1E9139DB8C6}" type="presParOf" srcId="{9194645D-93EC-4235-B9BE-7831EE7BC4C9}" destId="{80E72759-B6EF-41BE-A248-35E9EC41B81C}" srcOrd="2" destOrd="0" presId="urn:microsoft.com/office/officeart/2005/8/layout/hProcess9"/>
    <dgm:cxn modelId="{29893B4E-F47B-4AE8-8BBA-C77B744B0906}" type="presParOf" srcId="{9194645D-93EC-4235-B9BE-7831EE7BC4C9}" destId="{262C6952-4B69-4B5A-A40C-EC9AFD6F84A3}" srcOrd="3" destOrd="0" presId="urn:microsoft.com/office/officeart/2005/8/layout/hProcess9"/>
    <dgm:cxn modelId="{F4973774-D2DA-4B1E-B57F-F5C94496A23E}" type="presParOf" srcId="{9194645D-93EC-4235-B9BE-7831EE7BC4C9}" destId="{EEE2EE0F-1068-4AD8-B6CD-A9BD58BDF7C1}" srcOrd="4" destOrd="0" presId="urn:microsoft.com/office/officeart/2005/8/layout/hProcess9"/>
    <dgm:cxn modelId="{52C988E8-B159-4C77-A150-FE2DC42FFF14}" type="presParOf" srcId="{9194645D-93EC-4235-B9BE-7831EE7BC4C9}" destId="{06B339C8-1930-4E98-A3EC-9299C903A3EA}" srcOrd="5" destOrd="0" presId="urn:microsoft.com/office/officeart/2005/8/layout/hProcess9"/>
    <dgm:cxn modelId="{C78EC9BA-71CF-4338-8A6A-0E359F24DD50}" type="presParOf" srcId="{9194645D-93EC-4235-B9BE-7831EE7BC4C9}" destId="{D70C40F0-7F30-4AB5-B363-311D4DE99D86}" srcOrd="6" destOrd="0" presId="urn:microsoft.com/office/officeart/2005/8/layout/hProcess9"/>
    <dgm:cxn modelId="{77F08851-7C86-49B3-8544-9765B3B78A54}" type="presParOf" srcId="{9194645D-93EC-4235-B9BE-7831EE7BC4C9}" destId="{7092315B-0FBD-449A-9FCD-DE5FCE25D8E5}" srcOrd="7" destOrd="0" presId="urn:microsoft.com/office/officeart/2005/8/layout/hProcess9"/>
    <dgm:cxn modelId="{6CE54C22-42B8-4995-95DE-A3E1F8B678BF}" type="presParOf" srcId="{9194645D-93EC-4235-B9BE-7831EE7BC4C9}" destId="{59676FC7-7E09-485F-8E2D-D706E55D7243}" srcOrd="8" destOrd="0" presId="urn:microsoft.com/office/officeart/2005/8/layout/hProcess9"/>
    <dgm:cxn modelId="{06B32CAD-D702-43A6-8DFB-CCFE77503754}" type="presParOf" srcId="{9194645D-93EC-4235-B9BE-7831EE7BC4C9}" destId="{CC317A03-8BBF-490B-B355-9DC644B94324}" srcOrd="9" destOrd="0" presId="urn:microsoft.com/office/officeart/2005/8/layout/hProcess9"/>
    <dgm:cxn modelId="{43B34E02-6FFE-4A95-A407-E62326804695}" type="presParOf" srcId="{9194645D-93EC-4235-B9BE-7831EE7BC4C9}" destId="{B96518CC-7438-45F9-84C8-E6A4E2FBDF72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93DBCB-2B8E-4DA1-80F7-2A42349892DC}" type="doc">
      <dgm:prSet loTypeId="urn:microsoft.com/office/officeart/2005/8/layout/p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9BAF01EA-8725-4F6B-8577-394C2DAFDA06}">
      <dgm:prSet phldrT="[Text]"/>
      <dgm:spPr/>
      <dgm:t>
        <a:bodyPr/>
        <a:lstStyle/>
        <a:p>
          <a:pPr algn="l"/>
          <a:endParaRPr lang="en-US" dirty="0" smtClean="0"/>
        </a:p>
        <a:p>
          <a:pPr algn="l"/>
          <a:endParaRPr lang="en-US" dirty="0" smtClean="0"/>
        </a:p>
        <a:p>
          <a:pPr algn="l"/>
          <a:r>
            <a:rPr lang="en-US" dirty="0" smtClean="0"/>
            <a:t>Preparing </a:t>
          </a:r>
          <a:r>
            <a:rPr lang="en-US" dirty="0" smtClean="0"/>
            <a:t>application for Community Links </a:t>
          </a:r>
          <a:r>
            <a:rPr lang="en-US" dirty="0" smtClean="0"/>
            <a:t>Funding</a:t>
          </a:r>
          <a:endParaRPr lang="en-US" dirty="0" smtClean="0"/>
        </a:p>
      </dgm:t>
    </dgm:pt>
    <dgm:pt modelId="{2B4645E9-8877-4DF3-9AB1-5CC4471AAFE3}" type="parTrans" cxnId="{E8104E27-236C-40F6-AB49-029A4BC30F0B}">
      <dgm:prSet/>
      <dgm:spPr/>
      <dgm:t>
        <a:bodyPr/>
        <a:lstStyle/>
        <a:p>
          <a:endParaRPr lang="en-US"/>
        </a:p>
      </dgm:t>
    </dgm:pt>
    <dgm:pt modelId="{DD7CBE46-A5E0-409E-8792-7A52EBE303D6}" type="sibTrans" cxnId="{E8104E27-236C-40F6-AB49-029A4BC30F0B}">
      <dgm:prSet/>
      <dgm:spPr/>
      <dgm:t>
        <a:bodyPr/>
        <a:lstStyle/>
        <a:p>
          <a:endParaRPr lang="en-US"/>
        </a:p>
      </dgm:t>
    </dgm:pt>
    <dgm:pt modelId="{79FCD864-86B2-48E3-9494-C81656FE6957}">
      <dgm:prSet phldrT="[Text]"/>
      <dgm:spPr/>
      <dgm:t>
        <a:bodyPr/>
        <a:lstStyle/>
        <a:p>
          <a:pPr algn="l"/>
          <a:endParaRPr lang="en-US" dirty="0" smtClean="0"/>
        </a:p>
        <a:p>
          <a:pPr algn="l"/>
          <a:endParaRPr lang="en-US" dirty="0" smtClean="0"/>
        </a:p>
        <a:p>
          <a:pPr algn="l"/>
          <a:r>
            <a:rPr lang="en-US" dirty="0" smtClean="0"/>
            <a:t>Graham Beveridge and Mark </a:t>
          </a:r>
          <a:r>
            <a:rPr lang="en-US" dirty="0" err="1" smtClean="0"/>
            <a:t>Scanlan</a:t>
          </a:r>
          <a:r>
            <a:rPr lang="en-US" dirty="0" smtClean="0"/>
            <a:t> (Civil Engineering) to use the project as a real-life design project for HND/ NC students</a:t>
          </a:r>
          <a:endParaRPr lang="en-US" dirty="0"/>
        </a:p>
      </dgm:t>
    </dgm:pt>
    <dgm:pt modelId="{FFA7E862-75D8-4035-863B-3DA85CAECF2F}" type="parTrans" cxnId="{F8E9545C-1E08-4372-9324-D7A4DE803018}">
      <dgm:prSet/>
      <dgm:spPr/>
      <dgm:t>
        <a:bodyPr/>
        <a:lstStyle/>
        <a:p>
          <a:endParaRPr lang="en-US"/>
        </a:p>
      </dgm:t>
    </dgm:pt>
    <dgm:pt modelId="{5F2B90B8-789D-4FE4-8E6B-DB67DDC22C61}" type="sibTrans" cxnId="{F8E9545C-1E08-4372-9324-D7A4DE803018}">
      <dgm:prSet/>
      <dgm:spPr/>
      <dgm:t>
        <a:bodyPr/>
        <a:lstStyle/>
        <a:p>
          <a:endParaRPr lang="en-US"/>
        </a:p>
      </dgm:t>
    </dgm:pt>
    <dgm:pt modelId="{3508266C-C30C-49B5-80EF-D1991BEBA468}">
      <dgm:prSet phldrT="[Text]"/>
      <dgm:spPr/>
      <dgm:t>
        <a:bodyPr/>
        <a:lstStyle/>
        <a:p>
          <a:pPr algn="l"/>
          <a:endParaRPr lang="en-US" dirty="0" smtClean="0"/>
        </a:p>
        <a:p>
          <a:pPr algn="l"/>
          <a:endParaRPr lang="en-US" dirty="0" smtClean="0"/>
        </a:p>
        <a:p>
          <a:pPr algn="l"/>
          <a:r>
            <a:rPr lang="en-US" dirty="0" smtClean="0"/>
            <a:t>Project idea shared with local Council</a:t>
          </a:r>
        </a:p>
        <a:p>
          <a:pPr algn="l"/>
          <a:r>
            <a:rPr lang="en-US" dirty="0" smtClean="0"/>
            <a:t>Feedback has been highly positive</a:t>
          </a:r>
        </a:p>
        <a:p>
          <a:pPr algn="l"/>
          <a:r>
            <a:rPr lang="en-US" dirty="0" smtClean="0"/>
            <a:t>Support received from </a:t>
          </a:r>
          <a:r>
            <a:rPr lang="en-US" dirty="0" err="1" smtClean="0"/>
            <a:t>Councillor</a:t>
          </a:r>
          <a:r>
            <a:rPr lang="en-US" dirty="0" smtClean="0"/>
            <a:t> Anna Richardson</a:t>
          </a:r>
          <a:endParaRPr lang="en-US" dirty="0"/>
        </a:p>
      </dgm:t>
    </dgm:pt>
    <dgm:pt modelId="{230CF2AE-228A-4988-B24B-D331B61E303F}" type="parTrans" cxnId="{15F99714-AB70-4628-955C-4797A3B46226}">
      <dgm:prSet/>
      <dgm:spPr/>
      <dgm:t>
        <a:bodyPr/>
        <a:lstStyle/>
        <a:p>
          <a:endParaRPr lang="en-US"/>
        </a:p>
      </dgm:t>
    </dgm:pt>
    <dgm:pt modelId="{CDDDB725-B574-4E4B-9BE7-93B45F7C9D43}" type="sibTrans" cxnId="{15F99714-AB70-4628-955C-4797A3B46226}">
      <dgm:prSet/>
      <dgm:spPr/>
      <dgm:t>
        <a:bodyPr/>
        <a:lstStyle/>
        <a:p>
          <a:endParaRPr lang="en-US"/>
        </a:p>
      </dgm:t>
    </dgm:pt>
    <dgm:pt modelId="{27C16900-095C-471F-BF6F-E5D77A537B06}">
      <dgm:prSet/>
      <dgm:spPr/>
      <dgm:t>
        <a:bodyPr/>
        <a:lstStyle/>
        <a:p>
          <a:pPr algn="l"/>
          <a:endParaRPr lang="en-US" dirty="0" smtClean="0"/>
        </a:p>
        <a:p>
          <a:pPr algn="l"/>
          <a:endParaRPr lang="en-US" dirty="0" smtClean="0"/>
        </a:p>
        <a:p>
          <a:pPr algn="l"/>
          <a:r>
            <a:rPr lang="en-US" dirty="0" err="1" smtClean="0"/>
            <a:t>Scotrail</a:t>
          </a:r>
          <a:r>
            <a:rPr lang="en-US" dirty="0" smtClean="0"/>
            <a:t> requiring feasibility study/ cost breakdown</a:t>
          </a:r>
        </a:p>
        <a:p>
          <a:pPr algn="l"/>
          <a:r>
            <a:rPr lang="en-US" dirty="0" smtClean="0"/>
            <a:t>Waiting for further details on requirements</a:t>
          </a:r>
          <a:endParaRPr lang="en-US" dirty="0"/>
        </a:p>
      </dgm:t>
    </dgm:pt>
    <dgm:pt modelId="{1122D850-6A90-4923-A44D-E72D0D0DCA96}" type="parTrans" cxnId="{6FF9436F-1309-43D5-BA3A-F8FDC8850C21}">
      <dgm:prSet/>
      <dgm:spPr/>
      <dgm:t>
        <a:bodyPr/>
        <a:lstStyle/>
        <a:p>
          <a:endParaRPr lang="en-US"/>
        </a:p>
      </dgm:t>
    </dgm:pt>
    <dgm:pt modelId="{9475ECED-2FB5-4024-9B7B-2169406CDD96}" type="sibTrans" cxnId="{6FF9436F-1309-43D5-BA3A-F8FDC8850C21}">
      <dgm:prSet/>
      <dgm:spPr/>
      <dgm:t>
        <a:bodyPr/>
        <a:lstStyle/>
        <a:p>
          <a:endParaRPr lang="en-US"/>
        </a:p>
      </dgm:t>
    </dgm:pt>
    <dgm:pt modelId="{290A2A4C-1A4F-4ECB-BA01-C7108F15142C}" type="pres">
      <dgm:prSet presAssocID="{7193DBCB-2B8E-4DA1-80F7-2A42349892D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FF0CB6-BC7D-4F76-978A-CBDE7B36BCF3}" type="pres">
      <dgm:prSet presAssocID="{7193DBCB-2B8E-4DA1-80F7-2A42349892DC}" presName="bkgdShp" presStyleLbl="alignAccFollowNode1" presStyleIdx="0" presStyleCnt="1"/>
      <dgm:spPr>
        <a:solidFill>
          <a:schemeClr val="accent4">
            <a:lumMod val="40000"/>
            <a:lumOff val="60000"/>
            <a:alpha val="90000"/>
          </a:schemeClr>
        </a:solidFill>
      </dgm:spPr>
    </dgm:pt>
    <dgm:pt modelId="{8AC94FEB-B24C-4448-A4A6-1CC144112966}" type="pres">
      <dgm:prSet presAssocID="{7193DBCB-2B8E-4DA1-80F7-2A42349892DC}" presName="linComp" presStyleCnt="0"/>
      <dgm:spPr/>
    </dgm:pt>
    <dgm:pt modelId="{8269D975-F120-4F70-A148-C56A7D3A5DDF}" type="pres">
      <dgm:prSet presAssocID="{9BAF01EA-8725-4F6B-8577-394C2DAFDA06}" presName="compNode" presStyleCnt="0"/>
      <dgm:spPr/>
    </dgm:pt>
    <dgm:pt modelId="{0C2D9B79-8B4A-4E92-A08D-E30298BFC50D}" type="pres">
      <dgm:prSet presAssocID="{9BAF01EA-8725-4F6B-8577-394C2DAFDA0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AB2295-3EF8-43AF-9640-D56059D4C301}" type="pres">
      <dgm:prSet presAssocID="{9BAF01EA-8725-4F6B-8577-394C2DAFDA06}" presName="invisiNode" presStyleLbl="node1" presStyleIdx="0" presStyleCnt="4"/>
      <dgm:spPr/>
    </dgm:pt>
    <dgm:pt modelId="{EA66E1E7-5E6A-4F69-A09B-B5E4F07DCCBB}" type="pres">
      <dgm:prSet presAssocID="{9BAF01EA-8725-4F6B-8577-394C2DAFDA06}" presName="imagNode" presStyleLbl="fgImgPlace1" presStyleIdx="0" presStyleCnt="4" custScaleX="92619" custScaleY="6809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E467336-D58D-44FB-82D9-A16BF14058A8}" type="pres">
      <dgm:prSet presAssocID="{DD7CBE46-A5E0-409E-8792-7A52EBE303D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8F05FED-B711-4110-9AEC-120B213BFC57}" type="pres">
      <dgm:prSet presAssocID="{27C16900-095C-471F-BF6F-E5D77A537B06}" presName="compNode" presStyleCnt="0"/>
      <dgm:spPr/>
    </dgm:pt>
    <dgm:pt modelId="{95B1751F-DC0D-41E9-BE0D-8290398C75BC}" type="pres">
      <dgm:prSet presAssocID="{27C16900-095C-471F-BF6F-E5D77A537B0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117D1-F4EF-4865-965D-65F3BB8E4BF9}" type="pres">
      <dgm:prSet presAssocID="{27C16900-095C-471F-BF6F-E5D77A537B06}" presName="invisiNode" presStyleLbl="node1" presStyleIdx="1" presStyleCnt="4"/>
      <dgm:spPr/>
    </dgm:pt>
    <dgm:pt modelId="{0C1F9DD8-9593-4F2E-A5FB-F746D9A07EC4}" type="pres">
      <dgm:prSet presAssocID="{27C16900-095C-471F-BF6F-E5D77A537B06}" presName="imagNode" presStyleLbl="fgImgPlace1" presStyleIdx="1" presStyleCnt="4" custScaleX="91136" custScaleY="6848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493A839-519F-430C-BA0F-355F0A7E8E54}" type="pres">
      <dgm:prSet presAssocID="{9475ECED-2FB5-4024-9B7B-2169406CDD9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65C5B24-F374-411A-B569-5315257CA6FE}" type="pres">
      <dgm:prSet presAssocID="{3508266C-C30C-49B5-80EF-D1991BEBA468}" presName="compNode" presStyleCnt="0"/>
      <dgm:spPr/>
    </dgm:pt>
    <dgm:pt modelId="{0A8387BF-66AB-43CC-9CC7-BB344EB919AD}" type="pres">
      <dgm:prSet presAssocID="{3508266C-C30C-49B5-80EF-D1991BEBA46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4C77E-09B1-46E7-9522-46990E12FD93}" type="pres">
      <dgm:prSet presAssocID="{3508266C-C30C-49B5-80EF-D1991BEBA468}" presName="invisiNode" presStyleLbl="node1" presStyleIdx="2" presStyleCnt="4"/>
      <dgm:spPr/>
    </dgm:pt>
    <dgm:pt modelId="{B633A2AB-175D-41FB-B80D-6F73DD294136}" type="pres">
      <dgm:prSet presAssocID="{3508266C-C30C-49B5-80EF-D1991BEBA468}" presName="imagNode" presStyleLbl="fgImgPlace1" presStyleIdx="2" presStyleCnt="4" custScaleX="85896" custScaleY="83977" custLinFactNeighborX="-456" custLinFactNeighborY="122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EEA036C-3349-4950-B828-6A362D93BCC7}" type="pres">
      <dgm:prSet presAssocID="{CDDDB725-B574-4E4B-9BE7-93B45F7C9D4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8202940-D00A-4EEA-B20F-8A1A7523E782}" type="pres">
      <dgm:prSet presAssocID="{79FCD864-86B2-48E3-9494-C81656FE6957}" presName="compNode" presStyleCnt="0"/>
      <dgm:spPr/>
    </dgm:pt>
    <dgm:pt modelId="{7ACA7575-9091-4157-B568-17E59E8BE881}" type="pres">
      <dgm:prSet presAssocID="{79FCD864-86B2-48E3-9494-C81656FE695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C5A082-F115-41F1-B6C9-5EC0943468BB}" type="pres">
      <dgm:prSet presAssocID="{79FCD864-86B2-48E3-9494-C81656FE6957}" presName="invisiNode" presStyleLbl="node1" presStyleIdx="3" presStyleCnt="4"/>
      <dgm:spPr/>
    </dgm:pt>
    <dgm:pt modelId="{4386D465-52A5-42A5-A6AD-CCE5C9C1954E}" type="pres">
      <dgm:prSet presAssocID="{79FCD864-86B2-48E3-9494-C81656FE6957}" presName="imagNode" presStyleLbl="fgImgPlace1" presStyleIdx="3" presStyleCnt="4" custScaleX="92346" custScaleY="83895" custLinFactNeighborY="61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EBC33F0-6265-497E-8421-1A1CC3E8BF6B}" type="presOf" srcId="{9475ECED-2FB5-4024-9B7B-2169406CDD96}" destId="{8493A839-519F-430C-BA0F-355F0A7E8E54}" srcOrd="0" destOrd="0" presId="urn:microsoft.com/office/officeart/2005/8/layout/pList2"/>
    <dgm:cxn modelId="{6A077B2B-3131-4997-A07A-0409A8E18178}" type="presOf" srcId="{DD7CBE46-A5E0-409E-8792-7A52EBE303D6}" destId="{7E467336-D58D-44FB-82D9-A16BF14058A8}" srcOrd="0" destOrd="0" presId="urn:microsoft.com/office/officeart/2005/8/layout/pList2"/>
    <dgm:cxn modelId="{363007DD-502A-4C7D-A9B5-34DB3B1181BE}" type="presOf" srcId="{7193DBCB-2B8E-4DA1-80F7-2A42349892DC}" destId="{290A2A4C-1A4F-4ECB-BA01-C7108F15142C}" srcOrd="0" destOrd="0" presId="urn:microsoft.com/office/officeart/2005/8/layout/pList2"/>
    <dgm:cxn modelId="{C6EB37FA-20BC-4F0A-8076-2B22BC8D7973}" type="presOf" srcId="{79FCD864-86B2-48E3-9494-C81656FE6957}" destId="{7ACA7575-9091-4157-B568-17E59E8BE881}" srcOrd="0" destOrd="0" presId="urn:microsoft.com/office/officeart/2005/8/layout/pList2"/>
    <dgm:cxn modelId="{911B3FCB-2799-42A6-85CE-14F1D5D4A541}" type="presOf" srcId="{9BAF01EA-8725-4F6B-8577-394C2DAFDA06}" destId="{0C2D9B79-8B4A-4E92-A08D-E30298BFC50D}" srcOrd="0" destOrd="0" presId="urn:microsoft.com/office/officeart/2005/8/layout/pList2"/>
    <dgm:cxn modelId="{461864D2-F9D1-46B7-BFB1-10A04A97419A}" type="presOf" srcId="{27C16900-095C-471F-BF6F-E5D77A537B06}" destId="{95B1751F-DC0D-41E9-BE0D-8290398C75BC}" srcOrd="0" destOrd="0" presId="urn:microsoft.com/office/officeart/2005/8/layout/pList2"/>
    <dgm:cxn modelId="{E8104E27-236C-40F6-AB49-029A4BC30F0B}" srcId="{7193DBCB-2B8E-4DA1-80F7-2A42349892DC}" destId="{9BAF01EA-8725-4F6B-8577-394C2DAFDA06}" srcOrd="0" destOrd="0" parTransId="{2B4645E9-8877-4DF3-9AB1-5CC4471AAFE3}" sibTransId="{DD7CBE46-A5E0-409E-8792-7A52EBE303D6}"/>
    <dgm:cxn modelId="{15F99714-AB70-4628-955C-4797A3B46226}" srcId="{7193DBCB-2B8E-4DA1-80F7-2A42349892DC}" destId="{3508266C-C30C-49B5-80EF-D1991BEBA468}" srcOrd="2" destOrd="0" parTransId="{230CF2AE-228A-4988-B24B-D331B61E303F}" sibTransId="{CDDDB725-B574-4E4B-9BE7-93B45F7C9D43}"/>
    <dgm:cxn modelId="{F8E9545C-1E08-4372-9324-D7A4DE803018}" srcId="{7193DBCB-2B8E-4DA1-80F7-2A42349892DC}" destId="{79FCD864-86B2-48E3-9494-C81656FE6957}" srcOrd="3" destOrd="0" parTransId="{FFA7E862-75D8-4035-863B-3DA85CAECF2F}" sibTransId="{5F2B90B8-789D-4FE4-8E6B-DB67DDC22C61}"/>
    <dgm:cxn modelId="{22C1B0BA-96DF-4ED3-BE10-D33977FED7CD}" type="presOf" srcId="{3508266C-C30C-49B5-80EF-D1991BEBA468}" destId="{0A8387BF-66AB-43CC-9CC7-BB344EB919AD}" srcOrd="0" destOrd="0" presId="urn:microsoft.com/office/officeart/2005/8/layout/pList2"/>
    <dgm:cxn modelId="{BFD7729C-8ABF-406C-B515-ADEC8CF9A61E}" type="presOf" srcId="{CDDDB725-B574-4E4B-9BE7-93B45F7C9D43}" destId="{8EEA036C-3349-4950-B828-6A362D93BCC7}" srcOrd="0" destOrd="0" presId="urn:microsoft.com/office/officeart/2005/8/layout/pList2"/>
    <dgm:cxn modelId="{6FF9436F-1309-43D5-BA3A-F8FDC8850C21}" srcId="{7193DBCB-2B8E-4DA1-80F7-2A42349892DC}" destId="{27C16900-095C-471F-BF6F-E5D77A537B06}" srcOrd="1" destOrd="0" parTransId="{1122D850-6A90-4923-A44D-E72D0D0DCA96}" sibTransId="{9475ECED-2FB5-4024-9B7B-2169406CDD96}"/>
    <dgm:cxn modelId="{D3AC5FC6-2916-48E8-9E23-5BEB8A9B7C69}" type="presParOf" srcId="{290A2A4C-1A4F-4ECB-BA01-C7108F15142C}" destId="{5FFF0CB6-BC7D-4F76-978A-CBDE7B36BCF3}" srcOrd="0" destOrd="0" presId="urn:microsoft.com/office/officeart/2005/8/layout/pList2"/>
    <dgm:cxn modelId="{19D8E903-4C97-4B77-8343-EF1DCECE59D8}" type="presParOf" srcId="{290A2A4C-1A4F-4ECB-BA01-C7108F15142C}" destId="{8AC94FEB-B24C-4448-A4A6-1CC144112966}" srcOrd="1" destOrd="0" presId="urn:microsoft.com/office/officeart/2005/8/layout/pList2"/>
    <dgm:cxn modelId="{D0CECA7C-EA17-4B1B-8917-1D2BADBFE67F}" type="presParOf" srcId="{8AC94FEB-B24C-4448-A4A6-1CC144112966}" destId="{8269D975-F120-4F70-A148-C56A7D3A5DDF}" srcOrd="0" destOrd="0" presId="urn:microsoft.com/office/officeart/2005/8/layout/pList2"/>
    <dgm:cxn modelId="{2ECBE3FD-7F71-4895-89E8-F81AC407C1B9}" type="presParOf" srcId="{8269D975-F120-4F70-A148-C56A7D3A5DDF}" destId="{0C2D9B79-8B4A-4E92-A08D-E30298BFC50D}" srcOrd="0" destOrd="0" presId="urn:microsoft.com/office/officeart/2005/8/layout/pList2"/>
    <dgm:cxn modelId="{662FED61-4B3A-44EC-84AA-6971DE5DABAC}" type="presParOf" srcId="{8269D975-F120-4F70-A148-C56A7D3A5DDF}" destId="{ADAB2295-3EF8-43AF-9640-D56059D4C301}" srcOrd="1" destOrd="0" presId="urn:microsoft.com/office/officeart/2005/8/layout/pList2"/>
    <dgm:cxn modelId="{23D16411-7F1A-44A0-B3B1-128DB1785A3E}" type="presParOf" srcId="{8269D975-F120-4F70-A148-C56A7D3A5DDF}" destId="{EA66E1E7-5E6A-4F69-A09B-B5E4F07DCCBB}" srcOrd="2" destOrd="0" presId="urn:microsoft.com/office/officeart/2005/8/layout/pList2"/>
    <dgm:cxn modelId="{6BA049FE-642F-4308-9CF5-754F87AAB925}" type="presParOf" srcId="{8AC94FEB-B24C-4448-A4A6-1CC144112966}" destId="{7E467336-D58D-44FB-82D9-A16BF14058A8}" srcOrd="1" destOrd="0" presId="urn:microsoft.com/office/officeart/2005/8/layout/pList2"/>
    <dgm:cxn modelId="{178B6D1D-2DF6-4F45-92C1-17EE3B932F06}" type="presParOf" srcId="{8AC94FEB-B24C-4448-A4A6-1CC144112966}" destId="{98F05FED-B711-4110-9AEC-120B213BFC57}" srcOrd="2" destOrd="0" presId="urn:microsoft.com/office/officeart/2005/8/layout/pList2"/>
    <dgm:cxn modelId="{547859D0-250C-4457-9B44-27D0FDF77F0B}" type="presParOf" srcId="{98F05FED-B711-4110-9AEC-120B213BFC57}" destId="{95B1751F-DC0D-41E9-BE0D-8290398C75BC}" srcOrd="0" destOrd="0" presId="urn:microsoft.com/office/officeart/2005/8/layout/pList2"/>
    <dgm:cxn modelId="{0DC0C91A-33F6-42F7-A7DB-B4583B48B8BF}" type="presParOf" srcId="{98F05FED-B711-4110-9AEC-120B213BFC57}" destId="{9C5117D1-F4EF-4865-965D-65F3BB8E4BF9}" srcOrd="1" destOrd="0" presId="urn:microsoft.com/office/officeart/2005/8/layout/pList2"/>
    <dgm:cxn modelId="{32CA42D2-FDB4-48EA-BE92-391CB58F2682}" type="presParOf" srcId="{98F05FED-B711-4110-9AEC-120B213BFC57}" destId="{0C1F9DD8-9593-4F2E-A5FB-F746D9A07EC4}" srcOrd="2" destOrd="0" presId="urn:microsoft.com/office/officeart/2005/8/layout/pList2"/>
    <dgm:cxn modelId="{2B49978E-685A-43BD-B0A8-61D23B3872DE}" type="presParOf" srcId="{8AC94FEB-B24C-4448-A4A6-1CC144112966}" destId="{8493A839-519F-430C-BA0F-355F0A7E8E54}" srcOrd="3" destOrd="0" presId="urn:microsoft.com/office/officeart/2005/8/layout/pList2"/>
    <dgm:cxn modelId="{B142F89B-9F0A-453B-9C60-07E99E9EC9BE}" type="presParOf" srcId="{8AC94FEB-B24C-4448-A4A6-1CC144112966}" destId="{D65C5B24-F374-411A-B569-5315257CA6FE}" srcOrd="4" destOrd="0" presId="urn:microsoft.com/office/officeart/2005/8/layout/pList2"/>
    <dgm:cxn modelId="{189F87C3-726B-49F3-8D14-49A750E2D082}" type="presParOf" srcId="{D65C5B24-F374-411A-B569-5315257CA6FE}" destId="{0A8387BF-66AB-43CC-9CC7-BB344EB919AD}" srcOrd="0" destOrd="0" presId="urn:microsoft.com/office/officeart/2005/8/layout/pList2"/>
    <dgm:cxn modelId="{743DD7A1-F5FB-43CB-8768-5DD9A6639A9E}" type="presParOf" srcId="{D65C5B24-F374-411A-B569-5315257CA6FE}" destId="{AB24C77E-09B1-46E7-9522-46990E12FD93}" srcOrd="1" destOrd="0" presId="urn:microsoft.com/office/officeart/2005/8/layout/pList2"/>
    <dgm:cxn modelId="{55E76CA9-C5D5-4C54-A12D-67DC63B96166}" type="presParOf" srcId="{D65C5B24-F374-411A-B569-5315257CA6FE}" destId="{B633A2AB-175D-41FB-B80D-6F73DD294136}" srcOrd="2" destOrd="0" presId="urn:microsoft.com/office/officeart/2005/8/layout/pList2"/>
    <dgm:cxn modelId="{AFBADC28-D5C8-46C0-ADD7-507EB0B0A018}" type="presParOf" srcId="{8AC94FEB-B24C-4448-A4A6-1CC144112966}" destId="{8EEA036C-3349-4950-B828-6A362D93BCC7}" srcOrd="5" destOrd="0" presId="urn:microsoft.com/office/officeart/2005/8/layout/pList2"/>
    <dgm:cxn modelId="{E41AEDE4-BE25-4E5C-92B8-8F7AED24D5F7}" type="presParOf" srcId="{8AC94FEB-B24C-4448-A4A6-1CC144112966}" destId="{D8202940-D00A-4EEA-B20F-8A1A7523E782}" srcOrd="6" destOrd="0" presId="urn:microsoft.com/office/officeart/2005/8/layout/pList2"/>
    <dgm:cxn modelId="{51017F6C-FE27-43AA-AA2A-A859DEEC320C}" type="presParOf" srcId="{D8202940-D00A-4EEA-B20F-8A1A7523E782}" destId="{7ACA7575-9091-4157-B568-17E59E8BE881}" srcOrd="0" destOrd="0" presId="urn:microsoft.com/office/officeart/2005/8/layout/pList2"/>
    <dgm:cxn modelId="{A316197F-77E3-429D-A162-7ED4BEEFFB48}" type="presParOf" srcId="{D8202940-D00A-4EEA-B20F-8A1A7523E782}" destId="{97C5A082-F115-41F1-B6C9-5EC0943468BB}" srcOrd="1" destOrd="0" presId="urn:microsoft.com/office/officeart/2005/8/layout/pList2"/>
    <dgm:cxn modelId="{58029A95-F448-4394-A325-B57BEAAED699}" type="presParOf" srcId="{D8202940-D00A-4EEA-B20F-8A1A7523E782}" destId="{4386D465-52A5-42A5-A6AD-CCE5C9C1954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56024-F227-452F-88C7-2EDF53F699EE}">
      <dsp:nvSpPr>
        <dsp:cNvPr id="0" name=""/>
        <dsp:cNvSpPr/>
      </dsp:nvSpPr>
      <dsp:spPr>
        <a:xfrm>
          <a:off x="902872" y="0"/>
          <a:ext cx="10232558" cy="6718041"/>
        </a:xfrm>
        <a:prstGeom prst="rightArrow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22BBF-6B4C-4AAE-9344-4B4355FF6187}">
      <dsp:nvSpPr>
        <dsp:cNvPr id="0" name=""/>
        <dsp:cNvSpPr/>
      </dsp:nvSpPr>
      <dsp:spPr>
        <a:xfrm>
          <a:off x="146" y="2015412"/>
          <a:ext cx="1761660" cy="26872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7030A0"/>
              </a:solidFill>
            </a:rPr>
            <a:t>Introduce Healthy Street Indicators (HSI):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Factors affecting street health</a:t>
          </a:r>
          <a:endParaRPr lang="en-US" sz="1000" kern="1200" dirty="0">
            <a:solidFill>
              <a:srgbClr val="7030A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Considerations and criteria</a:t>
          </a:r>
          <a:endParaRPr lang="en-US" sz="1000" kern="1200" dirty="0">
            <a:solidFill>
              <a:srgbClr val="7030A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Processes for identifying solutions</a:t>
          </a:r>
          <a:endParaRPr lang="en-US" sz="1000" kern="1200" dirty="0">
            <a:solidFill>
              <a:srgbClr val="7030A0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800" kern="1200" dirty="0"/>
        </a:p>
      </dsp:txBody>
      <dsp:txXfrm>
        <a:off x="86143" y="2101409"/>
        <a:ext cx="1589666" cy="2515222"/>
      </dsp:txXfrm>
    </dsp:sp>
    <dsp:sp modelId="{80E72759-B6EF-41BE-A248-35E9EC41B81C}">
      <dsp:nvSpPr>
        <dsp:cNvPr id="0" name=""/>
        <dsp:cNvSpPr/>
      </dsp:nvSpPr>
      <dsp:spPr>
        <a:xfrm>
          <a:off x="2055416" y="2015412"/>
          <a:ext cx="1761660" cy="2687216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7030A0"/>
              </a:solidFill>
            </a:rPr>
            <a:t>Provide contextual evidence for the local area: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SIMD</a:t>
          </a:r>
          <a:endParaRPr lang="en-US" sz="1000" kern="1200" dirty="0">
            <a:solidFill>
              <a:srgbClr val="7030A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Local Authority (LA) developments</a:t>
          </a:r>
          <a:endParaRPr lang="en-US" sz="1000" kern="1200" dirty="0">
            <a:solidFill>
              <a:srgbClr val="7030A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Community </a:t>
          </a:r>
          <a:r>
            <a:rPr lang="en-US" sz="1000" kern="1200" dirty="0" err="1" smtClean="0">
              <a:solidFill>
                <a:srgbClr val="7030A0"/>
              </a:solidFill>
            </a:rPr>
            <a:t>Organisations</a:t>
          </a:r>
          <a:endParaRPr lang="en-US" sz="1000" kern="1200" dirty="0">
            <a:solidFill>
              <a:srgbClr val="7030A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Local businesses</a:t>
          </a:r>
          <a:endParaRPr lang="en-US" sz="1000" kern="1200" dirty="0">
            <a:solidFill>
              <a:srgbClr val="7030A0"/>
            </a:solidFill>
          </a:endParaRPr>
        </a:p>
      </dsp:txBody>
      <dsp:txXfrm>
        <a:off x="2141413" y="2101409"/>
        <a:ext cx="1589666" cy="2515222"/>
      </dsp:txXfrm>
    </dsp:sp>
    <dsp:sp modelId="{EEE2EE0F-1068-4AD8-B6CD-A9BD58BDF7C1}">
      <dsp:nvSpPr>
        <dsp:cNvPr id="0" name=""/>
        <dsp:cNvSpPr/>
      </dsp:nvSpPr>
      <dsp:spPr>
        <a:xfrm>
          <a:off x="4110686" y="2015412"/>
          <a:ext cx="1761660" cy="2687216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rgbClr val="7030A0"/>
              </a:solidFill>
            </a:rPr>
            <a:t>Highlight Sustainable Development Goals (SDGs): focusing on Good Health</a:t>
          </a:r>
          <a:endParaRPr lang="en-US" sz="1050" kern="1200" dirty="0">
            <a:solidFill>
              <a:srgbClr val="7030A0"/>
            </a:solidFill>
          </a:endParaRPr>
        </a:p>
      </dsp:txBody>
      <dsp:txXfrm>
        <a:off x="4196683" y="2101409"/>
        <a:ext cx="1589666" cy="2515222"/>
      </dsp:txXfrm>
    </dsp:sp>
    <dsp:sp modelId="{D70C40F0-7F30-4AB5-B363-311D4DE99D86}">
      <dsp:nvSpPr>
        <dsp:cNvPr id="0" name=""/>
        <dsp:cNvSpPr/>
      </dsp:nvSpPr>
      <dsp:spPr>
        <a:xfrm>
          <a:off x="6165957" y="2015412"/>
          <a:ext cx="1761660" cy="2687216"/>
        </a:xfrm>
        <a:prstGeom prst="roundRec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7030A0"/>
              </a:solidFill>
            </a:rPr>
            <a:t>Introduce ‘Charrette’ procedure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>
            <a:solidFill>
              <a:srgbClr val="7030A0"/>
            </a:solidFill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7030A0"/>
              </a:solidFill>
            </a:rPr>
            <a:t>Focus is on improving the streets around the campus – create framework to address an HSI for chosen location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b="1" kern="1200" dirty="0">
            <a:solidFill>
              <a:srgbClr val="7030A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Explain process and roles</a:t>
          </a:r>
          <a:endParaRPr lang="en-US" sz="1000" kern="1200" dirty="0">
            <a:solidFill>
              <a:srgbClr val="7030A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Define objectives</a:t>
          </a:r>
          <a:endParaRPr lang="en-US" sz="1000" kern="1200" dirty="0">
            <a:solidFill>
              <a:srgbClr val="7030A0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solidFill>
                <a:srgbClr val="7030A0"/>
              </a:solidFill>
            </a:rPr>
            <a:t>Outline timescale</a:t>
          </a:r>
          <a:endParaRPr lang="en-US" sz="1000" kern="1200" dirty="0">
            <a:solidFill>
              <a:srgbClr val="7030A0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800" kern="1200" dirty="0">
            <a:solidFill>
              <a:srgbClr val="7030A0"/>
            </a:solidFill>
          </a:endParaRPr>
        </a:p>
      </dsp:txBody>
      <dsp:txXfrm>
        <a:off x="6251954" y="2101409"/>
        <a:ext cx="1589666" cy="2515222"/>
      </dsp:txXfrm>
    </dsp:sp>
    <dsp:sp modelId="{59676FC7-7E09-485F-8E2D-D706E55D7243}">
      <dsp:nvSpPr>
        <dsp:cNvPr id="0" name=""/>
        <dsp:cNvSpPr/>
      </dsp:nvSpPr>
      <dsp:spPr>
        <a:xfrm>
          <a:off x="8221227" y="2015412"/>
          <a:ext cx="1761660" cy="2687216"/>
        </a:xfrm>
        <a:prstGeom prst="round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bg1"/>
              </a:solidFill>
            </a:rPr>
            <a:t>Divide class into groups of 4/5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7030A0"/>
              </a:solidFill>
            </a:rPr>
            <a:t>and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Assign HSI to each group (chosen at random)</a:t>
          </a:r>
          <a:endParaRPr lang="en-US" sz="1100" kern="1200" dirty="0" smtClean="0">
            <a:solidFill>
              <a:srgbClr val="7030A0"/>
            </a:solidFill>
          </a:endParaRPr>
        </a:p>
      </dsp:txBody>
      <dsp:txXfrm>
        <a:off x="8307224" y="2101409"/>
        <a:ext cx="1589666" cy="2515222"/>
      </dsp:txXfrm>
    </dsp:sp>
    <dsp:sp modelId="{B96518CC-7438-45F9-84C8-E6A4E2FBDF72}">
      <dsp:nvSpPr>
        <dsp:cNvPr id="0" name=""/>
        <dsp:cNvSpPr/>
      </dsp:nvSpPr>
      <dsp:spPr>
        <a:xfrm>
          <a:off x="10276497" y="2015412"/>
          <a:ext cx="1761660" cy="2687216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u="sng" kern="1200" dirty="0" smtClean="0"/>
            <a:t>Day 1</a:t>
          </a:r>
          <a:r>
            <a:rPr lang="en-US" sz="1000" kern="1200" dirty="0" smtClean="0"/>
            <a:t>: Introduction to Charrette, HSIs and SDGs</a:t>
          </a:r>
          <a:endParaRPr lang="en-US" sz="1100" kern="1200" dirty="0" smtClean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1" u="sng" kern="1200" dirty="0" smtClean="0"/>
            <a:t>Day 2</a:t>
          </a:r>
          <a:r>
            <a:rPr lang="en-US" sz="1000" kern="1200" dirty="0" smtClean="0"/>
            <a:t>: Site visit to identify issues pertaining to assigned HSI; +</a:t>
          </a:r>
          <a:r>
            <a:rPr lang="en-US" sz="1000" kern="1200" dirty="0" err="1" smtClean="0"/>
            <a:t>ve</a:t>
          </a:r>
          <a:r>
            <a:rPr lang="en-US" sz="1000" kern="1200" dirty="0" smtClean="0"/>
            <a:t>/ -</a:t>
          </a:r>
          <a:r>
            <a:rPr lang="en-US" sz="1000" kern="1200" dirty="0" err="1" smtClean="0"/>
            <a:t>ve</a:t>
          </a:r>
          <a:r>
            <a:rPr lang="en-US" sz="1000" kern="1200" dirty="0" smtClean="0"/>
            <a:t> evidence, photos.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1" u="sng" kern="1200" dirty="0" smtClean="0"/>
            <a:t>Day 3</a:t>
          </a:r>
          <a:r>
            <a:rPr lang="en-US" sz="1000" kern="1200" dirty="0" smtClean="0"/>
            <a:t>: Scenario planning - what change is needed to achieve HSI? Use post-its to highlight issues on a map. Share ideas with class.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1" u="sng" kern="1200" dirty="0" smtClean="0"/>
            <a:t>Day 4</a:t>
          </a:r>
          <a:r>
            <a:rPr lang="en-US" sz="1000" kern="1200" dirty="0" smtClean="0"/>
            <a:t>: Create planned scenes (drawing).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1" u="sng" kern="1200" dirty="0" smtClean="0"/>
            <a:t>Day 5</a:t>
          </a:r>
          <a:r>
            <a:rPr lang="en-US" sz="1000" kern="1200" dirty="0" smtClean="0"/>
            <a:t>: Presenting final outcomes to class.</a:t>
          </a:r>
          <a:endParaRPr lang="en-US" sz="1000" kern="1200" dirty="0"/>
        </a:p>
      </dsp:txBody>
      <dsp:txXfrm>
        <a:off x="10362494" y="2101409"/>
        <a:ext cx="1589666" cy="2515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F0CB6-BC7D-4F76-978A-CBDE7B36BCF3}">
      <dsp:nvSpPr>
        <dsp:cNvPr id="0" name=""/>
        <dsp:cNvSpPr/>
      </dsp:nvSpPr>
      <dsp:spPr>
        <a:xfrm>
          <a:off x="0" y="0"/>
          <a:ext cx="8464956" cy="208280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6E1E7-5E6A-4F69-A09B-B5E4F07DCCBB}">
      <dsp:nvSpPr>
        <dsp:cNvPr id="0" name=""/>
        <dsp:cNvSpPr/>
      </dsp:nvSpPr>
      <dsp:spPr>
        <a:xfrm>
          <a:off x="324531" y="521371"/>
          <a:ext cx="1712890" cy="10400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D9B79-8B4A-4E92-A08D-E30298BFC50D}">
      <dsp:nvSpPr>
        <dsp:cNvPr id="0" name=""/>
        <dsp:cNvSpPr/>
      </dsp:nvSpPr>
      <dsp:spPr>
        <a:xfrm rot="10800000">
          <a:off x="256279" y="2082803"/>
          <a:ext cx="1849394" cy="254564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Preparing </a:t>
          </a:r>
          <a:r>
            <a:rPr lang="en-US" sz="1500" kern="1200" dirty="0" smtClean="0"/>
            <a:t>application for Community Links </a:t>
          </a:r>
          <a:r>
            <a:rPr lang="en-US" sz="1500" kern="1200" dirty="0" smtClean="0"/>
            <a:t>Funding</a:t>
          </a:r>
          <a:endParaRPr lang="en-US" sz="1500" kern="1200" dirty="0" smtClean="0"/>
        </a:p>
      </dsp:txBody>
      <dsp:txXfrm rot="10800000">
        <a:off x="313154" y="2082803"/>
        <a:ext cx="1735644" cy="2488774"/>
      </dsp:txXfrm>
    </dsp:sp>
    <dsp:sp modelId="{0C1F9DD8-9593-4F2E-A5FB-F746D9A07EC4}">
      <dsp:nvSpPr>
        <dsp:cNvPr id="0" name=""/>
        <dsp:cNvSpPr/>
      </dsp:nvSpPr>
      <dsp:spPr>
        <a:xfrm>
          <a:off x="2372578" y="518362"/>
          <a:ext cx="1685464" cy="10460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1751F-DC0D-41E9-BE0D-8290398C75BC}">
      <dsp:nvSpPr>
        <dsp:cNvPr id="0" name=""/>
        <dsp:cNvSpPr/>
      </dsp:nvSpPr>
      <dsp:spPr>
        <a:xfrm rot="10800000">
          <a:off x="2290613" y="2082803"/>
          <a:ext cx="1849394" cy="254564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Scotrail</a:t>
          </a:r>
          <a:r>
            <a:rPr lang="en-US" sz="1500" kern="1200" dirty="0" smtClean="0"/>
            <a:t> requiring feasibility study/ cost breakdown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Waiting for further details on requirements</a:t>
          </a:r>
          <a:endParaRPr lang="en-US" sz="1500" kern="1200" dirty="0"/>
        </a:p>
      </dsp:txBody>
      <dsp:txXfrm rot="10800000">
        <a:off x="2347488" y="2082803"/>
        <a:ext cx="1735644" cy="2488774"/>
      </dsp:txXfrm>
    </dsp:sp>
    <dsp:sp modelId="{B633A2AB-175D-41FB-B80D-6F73DD294136}">
      <dsp:nvSpPr>
        <dsp:cNvPr id="0" name=""/>
        <dsp:cNvSpPr/>
      </dsp:nvSpPr>
      <dsp:spPr>
        <a:xfrm>
          <a:off x="4446933" y="418738"/>
          <a:ext cx="1588555" cy="12826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387BF-66AB-43CC-9CC7-BB344EB919AD}">
      <dsp:nvSpPr>
        <dsp:cNvPr id="0" name=""/>
        <dsp:cNvSpPr/>
      </dsp:nvSpPr>
      <dsp:spPr>
        <a:xfrm rot="10800000">
          <a:off x="4324947" y="2082803"/>
          <a:ext cx="1849394" cy="254564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Project idea shared with local Council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Feedback has been highly positive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Support received from </a:t>
          </a:r>
          <a:r>
            <a:rPr lang="en-US" sz="1500" kern="1200" dirty="0" err="1" smtClean="0"/>
            <a:t>Councillor</a:t>
          </a:r>
          <a:r>
            <a:rPr lang="en-US" sz="1500" kern="1200" dirty="0" smtClean="0"/>
            <a:t> Anna Richardson</a:t>
          </a:r>
          <a:endParaRPr lang="en-US" sz="1500" kern="1200" dirty="0"/>
        </a:p>
      </dsp:txBody>
      <dsp:txXfrm rot="10800000">
        <a:off x="4381822" y="2082803"/>
        <a:ext cx="1735644" cy="2488774"/>
      </dsp:txXfrm>
    </dsp:sp>
    <dsp:sp modelId="{4386D465-52A5-42A5-A6AD-CCE5C9C1954E}">
      <dsp:nvSpPr>
        <dsp:cNvPr id="0" name=""/>
        <dsp:cNvSpPr/>
      </dsp:nvSpPr>
      <dsp:spPr>
        <a:xfrm>
          <a:off x="6430057" y="410032"/>
          <a:ext cx="1707841" cy="12814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A7575-9091-4157-B568-17E59E8BE881}">
      <dsp:nvSpPr>
        <dsp:cNvPr id="0" name=""/>
        <dsp:cNvSpPr/>
      </dsp:nvSpPr>
      <dsp:spPr>
        <a:xfrm rot="10800000">
          <a:off x="6359281" y="2082803"/>
          <a:ext cx="1849394" cy="254564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Graham Beveridge and Mark </a:t>
          </a:r>
          <a:r>
            <a:rPr lang="en-US" sz="1500" kern="1200" dirty="0" err="1" smtClean="0"/>
            <a:t>Scanlan</a:t>
          </a:r>
          <a:r>
            <a:rPr lang="en-US" sz="1500" kern="1200" dirty="0" smtClean="0"/>
            <a:t> (Civil Engineering) to use the project as a real-life design project for HND/ NC students</a:t>
          </a:r>
          <a:endParaRPr lang="en-US" sz="1500" kern="1200" dirty="0"/>
        </a:p>
      </dsp:txBody>
      <dsp:txXfrm rot="10800000">
        <a:off x="6416156" y="2082803"/>
        <a:ext cx="1735644" cy="2488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9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61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7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44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98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68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67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22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7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94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B7155-A4A6-4B3F-9174-DCA6711FB176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1F53F-91F6-42CF-A46D-C92646276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26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37.jp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.png"/><Relationship Id="rId4" Type="http://schemas.openxmlformats.org/officeDocument/2006/relationships/diagramData" Target="../diagrams/data2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1.jpeg"/><Relationship Id="rId12" Type="http://schemas.openxmlformats.org/officeDocument/2006/relationships/image" Target="../media/image1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.jpe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e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.png"/><Relationship Id="rId18" Type="http://schemas.openxmlformats.org/officeDocument/2006/relationships/image" Target="../media/image16.png"/><Relationship Id="rId3" Type="http://schemas.microsoft.com/office/2007/relationships/hdphoto" Target="../media/hdphoto3.wdp"/><Relationship Id="rId21" Type="http://schemas.openxmlformats.org/officeDocument/2006/relationships/image" Target="../media/image22.png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17" Type="http://schemas.openxmlformats.org/officeDocument/2006/relationships/image" Target="../media/image15.png"/><Relationship Id="rId2" Type="http://schemas.openxmlformats.org/officeDocument/2006/relationships/image" Target="../media/image60.png"/><Relationship Id="rId16" Type="http://schemas.openxmlformats.org/officeDocument/2006/relationships/image" Target="../media/image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5.png"/><Relationship Id="rId5" Type="http://schemas.openxmlformats.org/officeDocument/2006/relationships/image" Target="../media/image62.jpeg"/><Relationship Id="rId15" Type="http://schemas.openxmlformats.org/officeDocument/2006/relationships/image" Target="../media/image5.png"/><Relationship Id="rId23" Type="http://schemas.openxmlformats.org/officeDocument/2006/relationships/image" Target="../media/image59.png"/><Relationship Id="rId10" Type="http://schemas.openxmlformats.org/officeDocument/2006/relationships/image" Target="../media/image2.png"/><Relationship Id="rId19" Type="http://schemas.openxmlformats.org/officeDocument/2006/relationships/image" Target="../media/image19.png"/><Relationship Id="rId4" Type="http://schemas.openxmlformats.org/officeDocument/2006/relationships/image" Target="../media/image61.png"/><Relationship Id="rId9" Type="http://schemas.openxmlformats.org/officeDocument/2006/relationships/image" Target="../media/image1.jpeg"/><Relationship Id="rId14" Type="http://schemas.openxmlformats.org/officeDocument/2006/relationships/image" Target="../media/image4.png"/><Relationship Id="rId2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69.jpg"/><Relationship Id="rId12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11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67.png"/><Relationship Id="rId9" Type="http://schemas.openxmlformats.org/officeDocument/2006/relationships/image" Target="../media/image5.png"/><Relationship Id="rId1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openxmlformats.org/officeDocument/2006/relationships/chart" Target="../charts/chart1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30" y="1172324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UN SDGs18 Accord at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00830" y="2072506"/>
            <a:ext cx="10515600" cy="2724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/>
              <a:t>Glasgow Kelvin College </a:t>
            </a:r>
          </a:p>
          <a:p>
            <a:pPr algn="ctr"/>
            <a:endParaRPr lang="en-GB" b="1" dirty="0" smtClean="0"/>
          </a:p>
          <a:p>
            <a:pPr algn="ctr"/>
            <a:endParaRPr lang="en-GB" b="1" dirty="0"/>
          </a:p>
          <a:p>
            <a:pPr algn="ctr"/>
            <a:r>
              <a:rPr lang="en-GB" sz="2800" b="1" dirty="0" smtClean="0"/>
              <a:t>Friday February 8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, 2019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45690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GB" dirty="0" smtClean="0"/>
              <a:t>Active Travel at GKC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061198" y="1120163"/>
            <a:ext cx="50192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Pool bikes and e-Bikes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489" y="2535443"/>
            <a:ext cx="6984583" cy="2031324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9863" y="4576650"/>
            <a:ext cx="3955745" cy="92333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Funding </a:t>
            </a:r>
            <a:r>
              <a:rPr lang="en-GB" dirty="0" smtClean="0"/>
              <a:t>from Energy Saving Trust (EST)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</a:t>
            </a:r>
            <a:r>
              <a:rPr lang="en-GB" dirty="0" smtClean="0"/>
              <a:t> e-Bikes; 1 </a:t>
            </a:r>
            <a:r>
              <a:rPr lang="en-GB" dirty="0" smtClean="0"/>
              <a:t>e-Trike</a:t>
            </a:r>
            <a:endParaRPr lang="en-GB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608" y="3740345"/>
            <a:ext cx="3044838" cy="2029891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08" y="1690688"/>
            <a:ext cx="3044838" cy="2029891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923203" y="2120315"/>
            <a:ext cx="3179362" cy="3508652"/>
            <a:chOff x="1214148" y="1966348"/>
            <a:chExt cx="3179362" cy="350865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8577" y="1966348"/>
              <a:ext cx="3164933" cy="2031324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214148" y="3997672"/>
              <a:ext cx="3179362" cy="147732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Successfully secured 6-pool bikes from University of Edinburgh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To be used as part of Student Bike-Hire scheme </a:t>
              </a:r>
              <a:r>
                <a:rPr lang="en-GB" dirty="0" smtClean="0"/>
                <a:t> </a:t>
              </a:r>
              <a:endParaRPr lang="en-GB" dirty="0" smtClean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81" y="5793027"/>
            <a:ext cx="916882" cy="9168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97" y="5791202"/>
            <a:ext cx="921657" cy="921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96" y="5789299"/>
            <a:ext cx="920610" cy="9206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80" y="5790275"/>
            <a:ext cx="924755" cy="9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smtClean="0"/>
              <a:t>Active Travel at GKC</a:t>
            </a:r>
            <a:endParaRPr lang="en-GB" sz="4400" dirty="0"/>
          </a:p>
        </p:txBody>
      </p:sp>
      <p:sp>
        <p:nvSpPr>
          <p:cNvPr id="8" name="Rectangle 7"/>
          <p:cNvSpPr/>
          <p:nvPr/>
        </p:nvSpPr>
        <p:spPr>
          <a:xfrm>
            <a:off x="3397538" y="949208"/>
            <a:ext cx="5396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Springburn campus Rail Link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AutoShape 4" descr="data:image/jpeg;base64,/9j/4AAQSkZJRgABAQEAAAAAAAD/2wBDABALDA4MChAODQ4SERATGCgaGBYWGDEjJR0oOjM9PDkzODdASFxOQERXRTc4UG1RV19iZ2hnPk1xeXBkeFxlZ2P/2wBDARESEhgVGC8aGi9jQjhCY2NjY2NjY2NjY2NjY2NjY2NjY2NjY2NjY2NjY2NjY2NjY2NjY2NjY2NjY2NjY2NjY2P/wAARCAU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PIqTOpIB3f1pmoSLFMpPRwD+lQajb7rhHHXYKdqSbreB/QYpiDUpApgkBOGApNTkUC2mAzkAUXiCTTYH3fdJyaeypNYW7/eCt/n+tMY68fZLDOq53BQT6dqbJK8WrqQeGUMfr3ovXC2MT9RnH5H/AOvTbtv9Js5QB8wwaACEkT3ULH5dxH6GlhBMIJ6jYf1IP9KcFYak/Uo4VvzPNNjR13BhgbWXJPuMf1pAMlXbCvf5cfkSK5+cYlYe9dBOyLAVLjO5sAe+D/jXP3LKZjg5oQmRUjDilzSHkVQh68w1f0//AFy8gcd6z4jlCKt2LKsiFxkelAHQThTMxyAXjYD371FHgmzcvkA46def/r09pMyW/wAi/PwpPbjFVTcv9hWQYXbLtIA6VJRY8s+TF97dHJ2H+fSnCNYxJz0l3dRUF6zhJxuJKEEc9t1JLw94o6eWrgfh/wDXoAuxKgaNQSdshx+NWA6CJcLn5WHPtzVe3I5f/bVh+OP8anAAdV7ea6/mKQDnkbIPHODTgpxjPI9PrUGdwUf9M/6irI5LHtlqAGvEPtMS5+V1JPPoRUGzYrRn/d/Mkf4VOTuDEHJRSB+IBpk3MqntwT+DD/GgCBclT/vj9QP8aWcbrGYfU/rmn7cF/qD/AOg/4UjsPIkUc5B6fSgDlHOBjHemIeTx2qd8bz9aRPvimBJpz4vLcnpnFdOrgZGc/SuYgOJIz6NXTRcNj1GaAJVLHJxikAB5PNPTpimE44HJoA53XflvPqKTQn/03HqDT9fjP2hW74qtoxKainvTEdSBzzXPa+QLsH2roACTWB4jAE0ZHpQBnREGrIANUYTzVsOdvWgZBN1/GpnupJLZLYkBQeCahnR1zwah+Yx9DV7iTQ44bI9KIej1Cdw7U+OQKCfUVMhkcmd1RuQQB3qQkO69snFMuohFcSIDkKcUgNrTAsmlkYBK5qlBxMB71f0eNo7b5v4ucVnzt9nvHUjo1D2GyvIf3zfWpYZPJdZARlCDg1A7BpCw7mmkE1Udiepcu7k3crSkY9qs6feQ2sTZJEjH8MVl5bGKM4Wm9g0N60miluVVSpBYcfjS3tncG4lJhc7nJyBVKyjWOWN16hhzXXyzEHGagDkXtJ/+eEn/AHyajNnP/wA8JPyrqzc46mmG7FMVjlRaSA/PFJ+VDQNg7YZPyrqDeL3ApBdL7UDOV8q4A2+W2P8AdpPLlTqjD8K6lroe1ILhSCSBgdSaYjmo4nlzuGFHJJ7VasUUDfG4Lenem6nqBun8uPiIfqfWpdP0lpIzKzlHI+QCkM0I5tw+YAmqWoWCuDNAOe6iq6X7xSGOZckHHvWhDdRyY2tz6GlcRhAlH9CKvRSrKMfxU/ULPOZohjuVrMV2Q5HWqTE0XJPvVNaxkt7VJZwLdgMxwe4q+LUIO+fWhgZ93ahxnGG9ay3QoxDDBrpdm9SjCqlxY/aEI6Sjp71OwzFBIOR2rQtLreNrde49aoSI0TlHBBHBFNUlSCDgimBsmL94rRnKnpUtzbtJgg84qCwuwzAN17j1rTcA8g8GgRQiiZRg9KsfZtx4NDcU+KUrz1pWGMkjKL5Q6nqartaEj5WyatFiWyaTntzQMrxI8I7gmrH7xl5XIq0hBxmrAb5AoQYHfvQIzoo2ZjgdPXipMKflfP4VbaNXHTBqs8DB8q2BSsBSddpKkZFVLq12jevK+tXLh9sgVuPcUkbfwtypoGY5GDRV27tdp3L0qlyD7imAYoo60uOKANLT73pHKfoa1YzvJz+FcyoOcCtXTr0ZEUpwR0Y00JouSLhiKZkCnylgwz61Vun2DApsSRFcSYkDL1FTW9wHGDwaoE5NCkqcg9KTRRsg5HWmkVBbz7+/NWevIqRiK/Y0KOM0jqc5oFAEqYPBq1bQgsCxqkjYbnpV2HaxBwx/GmBdKhV46ColG47qGYbcZp8TAjAPSne5FrB0FM8vKhupzmnyBivFKn7uIg/e6UMaGN8qkkfhWVPM7SkqxUegrXONvUVl3KYcleRQMgE0ygku340R3b56jNJJhlA6VGE+YYHNK4WRO1/Oh5QOPSr1u0N2FVQUYnpWaf8AWYrRsUxOGHGxS36UmwSJJ4DGSyt9309qxVncsQ/WtaSXdDJv4OMA1myxB1z0YdxTiDEHzUBSzHimW29nwenrWhHAMZ9adhXCBQoAIqWReMJSN+7WmxMR1oER7MUd6tEAjioJVK/WkMR9oXB59KrsoRcg04sSeaZKpAA6k9hSLsZ1w580sDg03eso2vw3rU0sOecYNVWUg8imI2r5HmtIXXJbbj/P50PFJLpyoR86nv7/AP6qa9xK1h5ivgg9AKit3a4spmZiXUZHPv8A/XpATiDOmmGSRVYHrnNLAsMdiYfM3KCOVHSq2nv5trcRtydtJprh4LiP0XP9f6UAWJGiFgV2M8aNnmmTXW20ilVF27sc9RTbFvPsrhG64qIfPo0q9Shz+X/66ALFxLKJol38SISMe1GB55B+bLlRn3Bx/SmStmC0l9Hx+BFPLBWjkP8ACEJ/A4NADGVTHOuOm1h+VYd4uHDetb0iEXEqesZ/Q/8A1qxbsfIPrQDKdJTsU2mIdD1Iqe3OD9DVeI7ZDUkZw5+tAG5LPsjsnPQPj8jmkkXFjerjOyfOPx/+vSSw+dpkY3qCsmc/UVZdEIvU3Z8xQ/A9gaQxlyd6vj+O33D8NpoA3XOP+elqP0//AFU+MROlt1IeJkH5Ef0qRFBa1dY8DyypLHp1oAdGCLRP+uSk/UY/wqyCfNY44Eyt+a1EHVYUG4cqwwntnpSmXdnA7KefrikMcAFk5OcK4wPwqcOO5/ziqbMTPt3HG/H5irMfKrgdcH+lAiMMAT1IYKP5iojN+5jfHGM/oD/SnyApAW77l/Rv/r1Eg/0fZ324/RhQBJL95h1+Xj/x7/CpYQDuHr/9f/CoSCzocdV/qP8AGpISVG5uOB1/z70Ac1OMSt9ajHDCpr0gXUgHqar56UwJFOGHs1dNE6kKQCTtA9ulctnDN7EGuogwYYz6gfyoAsKMg5P4UpxnjpQpAGDTSC3sPSgDG145dCKo6a2NQiJ9a0deUCOMismzbbeRn/aFMR1vfisPxEmREw68it3NY+vpmBG96AMWyjDy7WHFai26Y+7VHTuLpa2cUAZF0CHIzVWNydwzV7UVw5bHGKzElQE807iFkOUPNV0NSGVDuGc1Ch3EBeTSY0PC/OMHuKTUQVvpv96rcVozSRhhwzAVUv2338x7bzQM1X1SFLWNIuGwM+1Z91cLcSB8Y4xVQsKTcKYiZcFhirO09jVJCN2c4q0JlH8VADjkHFMnB8v8aXzYyfvCneYoGeooA6LQdGa9jEjOEXtnvWpqlrLbdgeO1RaFcKmignG5ScDP41eiuVurdRcTxb8dScfnUjOZmuWxVY3j1u6pZxCJzvQ8cEGuPYyK2MnrVXEX/tTlqkE77vSsvfIHHLflW1pqwTWRMrZmyQd3WncREk8juFHNRXl2XHkRt8v8R9f/AK1RXEggLxRNuJPLeg9KpMxzgCkBYtwquHcZA7Vu2F20sybVyARnPSsqxiV1+ZlznoTWukawW5bcqnPUGqsK5F4m08C5W5gHySDkL/CawopDE4B+73Fas928hKhsocZH0qhcxbvnUc96hjLiXTxY/iQ9M1VuFjecMq7VPWo7aUf6pz8p6H0NPZSjFWpWAvW2EIKsK1onDr1rnXbyow4BK9/apIL0jG1/wNCkB0OzHNMKhnBPFUIdTYcOMiraXkMv8WD6GndMBmoaat1GZI/9YB+dc46NGxVhgiusRsdDxVLUrBblDInEg/WmBz6sVIYHBFbNheiRPLfrWM6lG2kYIoRirAg4NMDekJUkdqfEcCotOb7SuHxkevetAW4HqKQEauCOelTJsA4FQvDg8c0ijbSGPdecr+VJ57Iv0pc8ZprKHBHrQBJHdA9alNwpHSs3yJB0IxUqqxXrTEPubdJ42aM/MOQKzYVkL5YYArTUbajKAmkxkZwwwRxVC6tSPmUcVqbBikyoBQ8ikBgHg89aO9Xbu22ncvSqRGKYwzjmjcc5zzSUUCNiyvjLGIpPvDofWmXTFuCPxrMVtpBB6VoRTC5TB4kH60wWhBRnFPYcnPFRsR60xDlYq2Qa0La5D8E81mZpQSrbgeRSA6DepiwSCajwKp20+8YY4arKtSKHYyanglZGGKhxSqTuFIZem6gD0qEuVGB606V8Nz1qIY3ZbpQhMtwyOF8wjI9KR5M/MOB6Uzz+MDGKieTtVWuCdiZxuG4N19qrnrxz65qdXJQZqORgtCjYcp3IH291qIqCeMipSd1JgbaGSiKOL58hq0bRSIpm9go/z+FVIwS3tWgihLT3d/0AqGyipdBhAOM5NU0Lxq28Bl/lVy8GNi+1VxnHqK0jsQ9x0AVwGRDg1bUbOvSs5meFt0f5GpYb8Odsp2t70XE0TynfJ7UhGKY86q3UU6OZGDfLketIY6NmGT2FPZw4qFnwCBxmoTIV5pDJmXbk4zVcr/F0NTpKrjmnSw7owaRafQpSuG6cGq7uCuGUH3qeSMg1AwxQkDZNZN5unyx+i5FN0htxkiPdT/Kk0sjzJI/VSB+VR6c3l6ltPrj9aBDtGO28khP8QK/0o0oeXqUsR+6xI/CmQE2+usp4+epXYwa60f8ADu4oAm00ZuZogMbgVFNs13Q3duepB/z+lCSGDxA0Y+7nIp9oCmszRH+LigRDG3maMM/eQqfyP/16mlGYwR3Dr+P3h/OorJC9tdwdxuA/z+FWIYneBGKkYKk59xg/yoAJDm6hbtJkf99D/wCvWNcj5H9jW03lxLAZGBMYXp7cVkagyK8mxWxkjkYoAzqSjNGaoQ0HD1IpxJUbdRT8fMDQI3IAh0iTe+BkMSBnFWreSNtjIpYtEBk9+oqjp6edp13F6x8Vas/3dvbZ/hyD/wB9Z/rUjEium8u2+VUUzeWQOwqaAFvsztyVlKkn61RkVltW4yY7gH/P5VohdkEmOomyPzNK4xsafu4l/uzMuPr/APrqSIEqP+uf8iTQEYNLgfdnDfrUyIFwCehYUkMhUEzH1Xyz+hq3HxHgdhj9ahAxux8uVGCTzwalU4Rtozyxz0piIrrekTBM5JYjHsc035lclmx7Dr97/wCvRfO5CAMeSQfxUkVXiY5B7EE/oppgS+Z8kRH0yevQf4UsJJdSxz1H+fyqMn90AB0cr/6EP8KkThxgfxn+v+NIDF1VcXr+5zVE1o62QLoc9RWYTxVCHsfve4rprGVjZxY4+XrXL7un0rpNK+fToj9RSGaMYGT3ocgGkjOSQOT60FcNg8mkIy9cXNurH1rDiO2ZD71v61k2fHY1zoOGH1pgdkpygPqKzNcGbUH/AGqvwHdDG3+yKpayN1kSOgYUAYtkdtyhrZL/AC57ViWv/Hwn1rWlXjk8UDKuoXCtCyjgVhEAnite4jDHPX0FVfsWFzmgCmkPUmmLmMnacGriwSbvWmSWzbjgUALpUztqEKu2RuqrN80rE9cn+dWrW2kS7hcDowNLdabN5rOMbWc7fzoAzmJBoDEAVM1rICRtpBbSYximAnzFRzmm7TUyW8q/wmlNvJnkYoAgHBq1bfd9ab9nY9qmgiZWUY70AaUbGK0xkjdUf2sgYB4qfUl2iMqu1SKrwwWssZ3yFZPfpSAmgvY+RIuaDJbsegrNu4/s82EbcuOtV/NfcMU0I6t9Ot4/LYgkEZOKzNQmggbyrUEP3Y9qSTU7pLcLK4MhXAAH3RWWz85JyadxF2zsmunBPC9yauXtnDZOgzuyM1npqlxGgRdgA/2ajur+e7YNM2SBgYGKEwLQeANkioJJl3fLVPzGPfrVgwooJeTp2FO4EySYQVZfGys7dwAKuDLotSMqzx7WyOhqeJ/Piwf9Yn6inNHuyD0qqN0EoI4INMRZifblGGVbgiq1zbmJ8j7p6GrThWUSJ0bqPQ0+PbKhif8ACpegFKCYqwDHir5GMEcg1nzRGKQqRVi0n48t/wAKdkwLSSyxfdYgVZi1J1++ufpUCnIx3FSxQJMpXGG9qnVARX6xXQ8yEYk7j1qjDAWb5h0rQuJo7CExoQ07dT6VjpO6PkMRVXGbVqTG4xW1FJvUVzVreOWwyg+9alvfouAwxRcTNMqrcsoNNMCHoSP1pI545B8rCpRVCITbMOmD9OKjaNlPzKw98VcFOBxSC5nOMfSml/lB/OtFlU9VBpogi54waB3M8MW6UoFW5LRyMxsv06VCYp0+8hx60WC5HUZXOTU2/HVaaQrZxxSsFyvwQQeaoXVvg5XpV9kK+9NIBBBFAzHx2pKt3NvjkVVxjrQAlPRijBlOMU0jFFAGirrcx5HDjqKrMMGoY5GjYMpwauELMnmJ17iq3JIBTh1pzRle2KaAQaBjuhBFX7ecOuGHzCqKc9s1K52KPWpGaaN2p4I3CqENyTjIqysivjsaBlyX79QyNzinu2TUQ5fBpAKp29aN2WqOQ4fAoUZqkIvKcrx0qGQ5pY3VUPzVE0i5+9VXENOcdKYTzUhcetNyDgUgJoelaDDbFbxdyM/maoxkBRV1GMs6n+4P5CoZSM68k/fuAc7TioAxNSS4MrfWlwPStFsQQzMcCqzqrjmrcnHUcVEcdMcGpe5SKoLxnH3096uWsi7TtP4VCy457VAyFm3LkN6ikM1HkUKT+QpnEgGODWd57AhZcgjoatI/ygmky46Eu0oasQzKRhm4qp5jEYz+dRlzQJl91WQZFVJIiDSwzHcATzVjBYnd+FUZmdZN5d8p96bJGINWIzjDVOlpN9sJ24Aap720ha786SdVBAPFSUVNRjK6sso74apNSt5H1OGaME5UE1auZ7dDHI0Zc7cAnoabd3sqwRSptAYYAA6UAJd2MralFcjATaMkmpJfs8ep+f5uXboo9aq3rs0EEm5vmHPPek1Ef8es47gZ/OgRajnVbyWGKLY5POfeoBcvLC+4ngHgexFJOdmrLIOrxg/jQihLmZDwpdh+Y/xxQMJFH2WTHVWb8uD/AFqtqADShuodQfzFWojvikX1VT+hB/pVecA20DkZwuD+BNAGIy4YikqWYAStj1qPFMka1PLcDFMfpTusdAG7oXKyr6qR+lWE8tbU/MW2E5wPb/61U9DJFxgc/Lmr6QhFuEkYDngLye4/rUjI5ioFwoTIDBuT7/8A16vsGaN9igZAYH8qpiVDK/lpy0QbLc5wB2/CrO5pYl3HO+M8ds4P+FIY99mZdzlshWwO1Okf5zgAfMCfxqEDOP8Aag/lTpWBVj/0zVvyoAaMkHPXDD8jVle3uf5ioIx8zZ4HmMB+OKlVuQfZT+uKYFZ3yELKG+71+uKbFtIQbMcAdfYj+lS+UGnVWOO236MCKD+7kCquOevf73/16AExtVicKNwP6j/GkLE5A4wR/Sh+ElP4/oP8KVgP3n+6D/P/AApgZevRjdGwHbH+fzrFbOK39bPzqmOANwP+fpWMVFAEA/hrf0SUmzCk8AnisXZnb9a2NCUeTIGPQ0CNu3OFFDNvYgdPWkiG4Z6Clf5TmkMpavgaewrl93NdVqK7rKTI5xXJng1QjrrJ99pF/uiotVGbGT25qHRXzZgZ71avkMlpIg6kUAcxA2JlPvWqzM59vSssW8qNu28L1NaKBsCkMCgzSso2007s9KcVfHSgBirz0pWQE04I5NO2NQBd0a1DyO7oCgGOakuFidCPJGAeCScVLbzRW+nEbv3hHTvWcXRv4WX8aAIJIsNjCbe+BRJ5O0BIcH1zVgCMsCZcfUZpJG8zgyIQOnGKAIInIP3V6d1zV+8gSTSkmEYDdeBiqgUKeRkexrViMc2kGLIVgCME80Ac0wYegpCSBn0qw8dMMZx0oAu3bLNZDzHA2guh7EYrGjvYlb97BuHscVNM1x5HkjJQHiqAgcH5lOKAL1xPYyR4SKRG9zmokjjt1ErDLn7qnt70kaCJfNlHP8Knv71DNIzEu3JNMQ2WTksxyTUYZSMmmNubNIg7HigB+V9aVSpPWmFDSHikBP8AIjfM2MU12jxxk/WoDnvSAGmFiUSHPFdJbJb3VlGI8JMo5Vj1rmo1JYVdj3ZBGRigDQcCNtrLyKhuER0yv3hVy3nS7AhuPlfoH9ajubVrZgrHg9DigDPt5NrFH+636GpeUf3FR3UOwhwQQfSnRN5seD95f1FPcRbliW6gyPvCsplKNg8EVowMVfHY0t3amUBkX5vQd6haMBlrI02FUZf09avXdwlhEVXmdhz/ALNQLs0qHJw104/74rMlZnkLOcsetUwGu7OxZjkmiKFppAi9T3pACxxV+GJVj+Xn3pNjGeS9uCQMilW4VuvFWFclSp5FU7iEqcjpSWoFlZOcq35GrMV7NH0bI96yASvQ4qzBLu4Y0wNqLVv+ei/iKuxXsMvRwPrXPspX6etIDRdisdQCD0OfpS4rm47mWM/K5FW4tVkX74zTuFjaBpc+lUYtTgkwGO0+9WklRxlWB/GqJHMqv95QfqKie1iPQFfpU9IelAFJrPg7XH0NQtZyAZxn6VoEUCkUZJhyQrqcGs+8tTG5wK6hhkcjP1qvNbRSj50wfUUDOTIwaO1Xb6zaGQ8f/XqmaQDalglaJww6dxUdGaANN3V1V+qn9KYVRiSpqrBNsO08qetTSJtIZTlTTtcCUjy0B9ahJLNyc0KWdgpP51IyqpwvI9aLWARTirML5IB61XCkDOOtTQD58+lJgXixDcVH5vznigODnNRfxZpASNIueTS+amPvCoJRuPFREe1MZaeRfWmblPeouCKSgCZnAxzQH6VFgGlRRuHNIC8pJZVHc1cifYJn9EI/GqcC5kX25qdyVtJm+gpDKTct1zQXI71XEzCmGdieRVEl1SZVIJppQkcdqgW4xxtpWlx0OKQxXU45qIHtTxJu6mo+QxpDHFd4wRmkI2JhT07UBip4prHByxx9aYDo5ievBpxbPSmIvm52DOO4oyyHDDFAh4OO1PjmZe/FQ7qC1MRNfXU/m8yHaeai1TmCGUdxg0X53JE4H8OPy4/pRcnzdI6fcOc/X/8AVUjJJCJNKif+4cGnN+90keqN/P8A/VTLUeZpUqjquG/z+dFmd9lcJ3xkUAOY+ZpI/wBhv5//AKqLr59Iif8AuMRS2fz2FxH6DIoi/eaTOnXaQ1ABdMGNjODxjaf51I+Fvt3YhG/IjNVZPn0SNwOYpBVt4nlWFlGcoQT/AJ+tMBsQKTMncBx+RBqKVc2hX+7Iw/P/APVVswqlwXduWOcD3XFQySM6yRooAGG5/KgDBuBiT8KjB9alvA4mJaoKZIpx3pU5U46UnWnRcZFMDQ0t8TDtlSP0rThx9snHZ0yP0NYtiwSZCTgBsVuL5a3MZUsxaPaDj2xUPcaI7b5ntv8AajK/zq3bfNBBx0Yr/n86r2zr+4IQLiQr/KrMRcxkDJKSdv8APtUjFUcQEkD5WWowQUUICxMRAJ9jUrBI9m88rKcY5BzUHmFgiKNq5dcD1pgTqMElmySytgduKkBJz2Az09jVaMnyge5VT+tWgPvAerZpgOWNIwXA5GWBqK4KAo3PIP8AMGnO5O1Qe+PzBqNwvkIHzkZ4/wCA0AKwyXULnjHt3prtyQvJK/h/nmh3LOc8D0H1H+NRJk447D/2WmBBq6hrNX6nI5/CsI10GpDFj8xx0rA470AIOF/GtbQuWmX8ayM/K1auhPi5lX1XNAG9H8o6fhQRljmiHkknk0jZY0AQXa77WQdsVyTr8xrsJuYWUdxXJOMOQfWgRt6KVW3wDz1rQk5U1jafMIYg55xV6W9U2gdPvPkD2pgZ9/KFBiXHB+Y+pqyg+QH2rHnfdKB6GtlB+5T6CkCGgc0M2KcQR2qMjvmgYobnpTWlwaaxzUTHHfmkA+S5P3RyaYJGPHWoxgtnualRD1qHIQ7caB97JoK0KanmYE29QKVWjIOahYikz8hxRzsLkhZD3p6rH/eqrkGnrz3o52Fy0VixUM7QwR72GSeg9aQusaF5Pujt61nyyPcy5PXoB6VpFt6sZE4e4lJ6k1bS3RUAK/N3JqeCARKMcsepqQoS3NRKfYRXFtFj7ophtYf7tWmjIFR7ajnYEH2OI/w0hsYhztq2seetDD8qOdiKQs485208WUXXZVinLz16UudgVxZoB90YpTb4Hy8VYGc5NKaOZgQR2+D6mrLySvHskIK+9NBpc0+ZgRPEGjKYGKysG3m+hrXZgflzVS8gygdeSOtXCeuoDCMlSnIbpVyW4FlCC3MxHA9Kiixp9oHm5kblF9KzJZWlkLuck1sASSNK5dzljTRyQPWlRGdgqjJNDxtG21utAGjbxIsRUjJPWjyWTJQ8elRWkm4YJ5FW+3FRLRiGwcnawqRoAwINCcNUx9ai4zInhMbYI4qMZBBFa08QlT37VluhRiprRO4y7bSLMuxuvaho9hxVONijZFaSMJ489x1qmIhAyKPLYjIGaXGDT0baevFSMhwRTkldD8rEVaKB4m4GRzVRsCi4F2HU5o+GO4e9XYtVjbh1xWIDThTuFkdFHcxS/dcVJx2rmxkcg4qaO5mTo5/GncVjfB4oPIrKi1Nxw6Z9xVyO/hfAJwfegBbiFZoyrdex9K568tmhcgiul3qwypBqtdwCdMY+YdKARzNKfUVPdQ+XIcAge9V6Qwqzayj/AFcn3T+lV6s26qEbeuWPQ+lO4iwLYhzzx2p4t/erNveAhUmjRgOAcYNW/It5R8pKfrTAoJbBjgGpDb7FwvWrIsnTJRgw9jULJLH95SPrSAg2MDyKcq5qTzP7wzS/I3Q4NILjPKzTTATUwB7HNGcdqVwK5h7dKb5JxirOaKLjKvlOO1LFG2/pVgjNSQjBpXAkt42G447U67ythjuzVYiHyE1HfH9zEv1NK+ozFKnHSmouTyKvEACo8DtVXJIvKzR5ZIwRU4p1K4yr9nb6Gl8lx71Z60UXAriE1RuY5N5GM1qmo2UE5pcwyikEgQfMV+lSgzKMF9w9CKvYRhjFMMAJ4OKfMBWV4zw64PtTgiPkK2PrRPbsBuFQKT+NUmBLOQ1kP9lv0OD/AI063US2E8f+xkfX/JpsIEtpKvfarD8Mj+op2m43lPUEfmKQBpPzRun95TTtMAMkkXcgrTdLjeO5HykKpxmrkFmbW582RwvzcCgRW0xT50kf95SKn0+3dVmRxhXUjmnLcQw3QSKMiTd1NRpcStqXkzEFQ20gDAoAeiQQWcsWfNA+YgdqRrl3tVeL5UDAY781DYpi8uISc7lIxRa5+xTJ/cpjEl+SVGz1Ukk/7Lf4VJjFyR6qy/lyKbIA8cB77ip+hFP2kTRsT1Ck/lg0AZWppgj8qoYrV1JP3fvWZjApoTExgUR/fpSeKaD84piJ7cEu2OxzW5CGZrVlUnBKnH51gDiY+4ret5GezjwdoDAELxmoYIljjWLeJH3ESAgKelTvI/8ApCKAm3n5e9QFMT3CgccMPzH+NWNpaaQ44aMf0pFCSqAkntIrU3Z+9PHSb+dSMo8pwTnKqePb/wDVS5Jdwg5yrcUAIq+XCo/i2kflUyKcknpx/KkG1cAYYhmx6c0vJwxPpxTAjdgrAKwUnacn0zTEGY0DMCQeT+Ypl6pBB/6Z4/JqWEEhwOzcf99f/XpgKzKBnGf/ANQpeVVs8YHQUjkIpC4LY6/gf8KRjkn/AGk/x/xoAiv13W7554rnGPNdNcKTbuMc4P8AI1y7n5iM0CFB4b6Vo6I2NQA/vJWYjZYj1FXNLk2X0J9eKAOqTuB1oB2jmki4zQBljmkMa33GNcnP/rnHua6t+RisG6tAbhyp6mmIfpduskbSSP8AIh5WpYYlnmbau2MZOPaq6b4Fa3DZ3EE4/lWtbw+TCF/iPJo3A5mUYmb61uQcwJ9KxbnAuZB/tGti0ObZPpQMeRTGxj3qR3C9+aqSyDNIYjtjpUY+YkmnIu45PShgFb5elRJiEHWpUBxTFHQ1IM1kIQijAFLimNux8v50ABANCDbnuKApxyaaGwaBBhfWn/IiF3OFFB2BC7YVR1NZs9w1xIABhB91auMb6gh80z3EgwML0UelW7eARDLctTbWDy/mb738qnPWnKXRBcCxByKerHqTTR9KcB7cVkwFJyKTbn2pwFLg0hjS21cVGxzUpHbFNKYFAiHg08EAAYoA56U5jzQAmeKZvwcdacVPehUGc4pgAcYpd4pwA6YpdoFAEZAJzinsyWsPmzAZ/hU96kbyrWHz5/8AgK+tYd3cvdTF3P0HpW0IdWAy4ne4lMjnJNRAZOBS4/H6VNagEsrD5iODWoFuzjVEz1Y9TReQiRNyj5hSW7EMVq1gGsnowMdGKOGHUVpwuCAc8GqV1D5chI6GltZMHYTwela/EgNHGDxU3Varxtn6irO/ccHr2rK1gEA4qrdwbxuUcirZBApB05pJ2YGNjFTW03lv7Gn3cO1yRVetkBoyrkBh0qLNLazBl8tvwpZFINJgTQSKEcMe3FVZDThTZOlSAgOBSg0wc04daAJM4p+1gOlRHpj0qxA+6Mr3FFxjRQaVjkdOh5qx9mDrlG680xkEbOp+VyKnW9lQ/NhqiaF15xUeKdwJbuWK4XO3Dd/esySMofarpFMZQflbpQBXijydxqyoqQIh6HHsaPLYdOR7UCAHFXLefHBqlinrwaYGwrZ6GpBIw75FZ0MxHBq2r5piJGWKT78Y+o4qJrGJuUkK+zCpAaUGkBVaynTlBu/3TURMiHDgg+4rRVqeWyMNgj0NKwrGZu9RRuWr5ghf+DafVTUT2G7lJR9GFFgKq49aniXrg1DJZ3CfwEj1HNPg3KOcg1IzQQYiFQagf3iL/dUVMGO1V9RVS9mBunz24pIb2KzdKbTyymgKD0NMQ0GlzxSFSKTBHWkA8UA800GlzTGDU3mn0xqlgJS7iPekxSDIqQHFyRioyik8inU3dQA+xtGA+cgAqQT2/wA8VJGLWzkG1w7jnAOaqx3E00gaVshWXI7Yzio3j8q7ZWPfBFbAXJb2QXJiRFQA84qveBhfKctjgjPakumKTq+M7lBzUt+SwikHdeaVwEu1xfq/TODS3hCair+uDTdQ+eC3l9tuaL4M0dvJj+HGaQEw/d60CBwxzn2PNJbArdXMJ6ciluQwuLeXOMqP8KcRs1ksOjgNTGVoyx05j/EhBz9D/wDXqbYxEeOc7l/9mH86mgtljjmSVgqkkD/P4Ujz4hHkgBQR836UwK2pRYicsQPmJx7HmsImt25hBV1J3ZjyCeehrCYBTimhMQ009RThSNwOlMQ88SKa3dPZDZEFSWUgnn/PrWE33UPvWvpfMUy+2algjRkci5YAABo8579P/rU7J+0Rf7UZH86c0RMkMhOF2bT+tJ5m3yQq98bj1pFD4lCxjzOPkKlR170rMWXjhfLBGOvBqKHO5QeTuIqaL/Vx/wC6woAeqjeew3g/pSnkfh/WkZtygr0+U07hM9CwzxQA2RFkhkDcfeAOKhGdsiqpUZzk9+lOWQmYgnuB+YqMgiWRSev/AMSaAHFVEnJ6r/U/40iksBtGAByfTpTgOEYnAwR/I0zcSrKBgAHA/P8AwpgEg3gp2PX3rlpo9srD3rq3GCK5u8XbcyAetAFRVw4qazO24hb/AGsU0cOv1p0QIkX2ehiOujOSR2pSeeDSR8KDTlBxk0ARkELWZcny2Zz16KP61qTuscZZjgCuevLgu7SH8B6UMRPpirJdMz87RnHvWuTx7msTQjuuJM9xW4fX8BQhnLXxAu5F9DWjaP8A6KtZ+oLtvZB71dtCPsy0MaJHYdzVdxubjmnTHOcCo0JC+9Q3YGTE8DFRMWpeeKeBuHSsmTcfGDtFOPHWowCtLuyOlIB+4etIWFCpnntTwB6UhjQOPSmhBgs5wo6k1OCACTgKOpNZl1c+e21OIx0Hr71cY3AjupmuGCICEHQVNb2vlfM/3vSpbO22/vGHPYVYYc881UpdEIj/ADpyn2pcbe1OQ8dKzCwhPtThmjco/h5pVJdwgXk9KQx4IqMuewqXyX3FdmSBnioicH0p2sAuSRzRuzxScGlAx2pCEC/NnFJj5s4qQDjNMbOaLAFGO9NzmnAZpiFyae2yzh8+4OSfuJ60rNHZwie45P8AAnr71hXd1JdzGSRsnsPStYQ6sYXd3Jdyl5D9B2FQqpZtqjJNCKzsFUZJrVtLZIVywy56mrlJRGNtrRY1y3LEc1RmQwT8cYORWzuHpVS/j8yPcOq1lCeuoivuHDr0PNWkcOg9aoW7ZDRn6irEDAOAe9aTQFiWMSRlT+dZTqUbHQitngVRvY93zr+NTCXQB0Eu9Q3ccGtGPa8QOOV61iQPsf2PBrTtpCh9a0kr6gWwwkUqPvDlaZionby5gydOoqXzA/zDjPasmMimQOy56Hg1nzxGKQjtWrtDZH4imTQieAn+IVcWBlKxVgw6ir6yLNHnowrPZSrEGnwyeXIM9O9WIsng0HkYqSVQfmU5qKpAYvDVZt0DyjI4quw71NZt++ApDJrm32jco4qqGKOGFbLAMpBrKuozG5H8JoAexG7cDwRVizkyhXPKn9KowguSo69qni3RSLJ/Dna1AGhnr6Go3jRhytOPB9qXgg0hkDWoP3W/OoJIGXgj8qvDhetJnNFwMwMQSp4IpysRyDirzxq3UD61SljMZPFNMBwlP8QBpQYz3Kn3quJFJ64pwNUBaRT1HP0qxFJjis4MRUguHHXke9FxWNZWyKeDWbHdgdcirMdyjd807gWgaepqFXDdDTwaAJRS5qMGnZoEPDEVKMMuHUN9RUAqxHyRSGS+RE0i8FcelZVzYl5WZJAcnoeK1wcMT6A1RPWkkDMuW2mj6oceoqMbga19xB4NIwR/vore+OaLCMoSMKXzM9qvPaQt90lT+YqBrBx9xlb9KLAQhlNOABHFMkglj+8pFNAIpAS4wKTaaaHx3p/metIAA4prDFPyDSMOKLDIqYakK01+BUgU4wTNIhPODVq72tcB/wC8A3580ySMJqDnsWqS4XMMTei4P4Ej/CtBjboboYm9Mr+uf61JMN9hGe6nmlcB7PnswP5j/wCtTolL2LqOoIP+fzoAa436ap67G/z/ACpzIZNPjI5KtjH1/wD1VYtbc/ZXWTA7808PHFC6xAPjk+gosIY1v5ltEX425BPp/nmieeOJ42RclhtDdqjkZp7Vy2cgjp2qG4/48oXz9x8UwJizHUCkjbgQCM1FCv8Ao0qH+EkfqD/jT5+Lm3f+8uM0sYxczpjhuR+NACSYKwv65U1zs67ZmX0Nb/L2Y9UcVjaguLpj6800DK1Nc5pxpG+7TELnMOfStjRZdsrDbksvGax4+Y2FaGkTFbiMj6UmBuSqzC3dck55odAEXJxtalcFrdRnBDUSYCv9QaQwRgrMQOj9/wAaljViVzyFdgT6CmEAFmbgEAgDrS+aWPTADA4FAyUNth2oeQv3vWm4xx3B5/GkB2/L3OQKF5f8jSAgJKsrdiF/nipyv7zeeSQvHv702WTZbMUCkr17gc0wyMVznuefoaYDpP4CxxjoB9OlCNufaBjIPP8An600KWUAc4f9Mn/Gk3hWCr9CfXpQA5zkAD061z2oDbdv7nNb8eSq9sDFYWq4FyRnnAzQIp5wRUivsLYGeRUBapGP3/8AdzQB18LmSNCB/CKkyBUVhhrGJh3UZqDUbryYti/fbp7CmBU1G586TykOVB/M1mahEYXVSecZIrQsIN7+Yw4HSoNdGJkPqtICPRP+Pzb6iug45Pp0rm9IYi+XHfiukIwfYUwOb1Qbb1x365pbeTEQFLq4xeH3FR2o3AVLAuCMFc7sUzaQeDSueKbyRg1i3cTFIIqRXIHBwfaohkDA5p6L371Ihw55NHfim4Oe9LtPrSGPL496UPn0FNCHuaoXl1uJiiPy9z61UY8wx15d+cfLj4jH61JaW/R369hSWVrkeZIOOwq6EFVKVtEMcTtX60ijvSldzADmraWJCBpjsHp3qEm9hFQ4NJjbVpntYjgDJ9zTPtFv6D8q0VLzEVO/Jo6Pweatefbf3R+VIZrXP3R+VHsvMLkO5xzvOR05ppyTk8k1a+0Wp7D8qQS25+9t9sCh033C5AiMxwMk+1Ti2mwPkY59qlS6jRCqEKD6Uoul/vU/ZeYEEsLRY3jBqJ+atSMswxvqq6NH97ketTKDQEeSKsBktIftFxj/AGE9aAIreEz3H3f4V/vGsS9vJLuYu547D0qoQ6sBt3dSXczSSNnPQelQhSxAHJpB1960rOAR/M2Cx/SrlLlQElpbrChJ5c9TUufQ0u3jrxSoqnvXM23uA3NDDKkUrKM4pAeOlCAyZFMM+R2NTnrkdDyKfqEWQHH41DC26Er3T+VdKd0BdWTfGKXaDGQarwNyRUjElgBWb0YihKnluVq3avui/wBpKLuPcu4DkVXtn8uT26GtU7oZpZEkfvTYn2tg9KYG2PjPFEgwdw6VDQFvPGfSpIiCWFQROGUH86UHZID26GkMh1C2x+8Ucd6zzW+cSIUYVjXUJhlI7VaYDraT+E1I4waqA7TkVcRhIlUxDOtOgBEy49aCMVLbMBKM1AGkBwKZcQiWMqRz2qQUuaRRkR/ubgE9jzVuRQHKH7r029h58xR9acwMlor914qhE9uS8O1vvDg04eh4NRW7jKt2bg/WpZRg7qQCgYJFM6U4c4IpjZDVIxScnmmSIHXBNPNNOBQhGRd2+0lgKrJNIh4bPtW3NGJEOOtY9zCY33DpVoY9bsfxj8qmWVHHytms7HNKBimBp5pwOKz0mde+R71oRDzYg6nPqKAHpPIvRuPerMd8R94VSKleoxSZpAbEd2j96sLIp6GsDNPSZ06NTuKx0CnkVZi+8KwLe/cOAwzWxa3SOefSgC2ThHPtVSrDyL5DYPU1WzQgYh60UmaKYBRRRSAXJprKj/ejU+/SlpKAIXtIm+6Sp/OonspB9whvoauUhosBmNHJG2HUj6ilSU9DWluPTt6GoZIY3Iyu36UrAVMgmmNVlrJT9yTH1FRtbTr/AA7x6rzSsIilG5Y37lVP6c04qZLcqByH4/EZ/pU8VuGt42UhgmVyxxjvTzLHHE6oBKcZ5HA57fnVDGQW+YGVyBx17df/ANdPjkiiDJCFdsHPpUEMrXDFXPHQAdBwaZZnbcfjQBLFM9yzK+MEEKB0BotTvZ19VIpkX7udR3BwadATHdkdg2KAFgbfHKvqufy5qM/Pp8q/3SG/WpLdcXDIfUqaZb/N58fqvSgYkpJtrd/RsVLhhfKcZ3IM/wCfwpYIC1kFkGMENjvinTzqhj8vIJ+Xd2/zzQAzakEcqSHJz90Dng1h6qxa4DbNoI7VtoMXjKxJ3rjJ9xWTqK5iU45BoEZuc0HpSUGqEOh6sKs6YcXMY/2sVUjOJKltmKTE+jZpMDrpY28tlHXk1HuCD5TltnJPTp2/KpLg7hhm4x0A68VDHtKqF54Iyf8APvSKAZaTPXKZJpQQue54+lKpJ2dsgilWMAByflwfx60AO2kuG7ZyTQWwny9Mde55oyGRSeFHOKaOePXIoAReRJHjhs/408IrxBRwQPmPoaXCKA5+6D1zSF8yBBwCAePegBrn5GA+VOuT35FRvgM20ZIGf5050LQEnJYr0/Cl4Djn5mXH0/zmgBp3KG5y2M/Qc1h6wmJlPtW4p3FD6rg/p/jWXrgCiM9SaBGKelSZ6+6VGaeMZX6UxHU6bcLHo0TseFU1ll5L26z3Y9PQVXguXaxjg/hBz9a1NOg8pfMYfMelJgXUjEcaqvQCsjXwS0TexrZ/hrJ14fuIz70xmdpblL+Jveuo9vxNcpZELdxsf7wrqzz9WoEc9rnF2D6jNRWPKH1zVjXwPPQjuKqWX3WGamewF7G5shqeAcYqtHGVOd2anTcTzXOIXbTh1pdnvSrgHpzSGkSBcrzRsoDVRv7zYDFGfn7kdqqMbjGX951iiP8AvEfyqrZojTrv6U1IGZd54X1qdfkYFEwPU1vsrIdjU6ClUj1qqZs1a0qH7XfwxH7pbLfSsLCNe1gjsrP7ZcAbm+4prJnu5LyVjuwtWdevPtN80UZxFH8oxVW1tnnYLEpPqfStNlZAM8pR15PvTjEDjC1pC0t7dcytuPueKie7gThcfgKORvdgUfJBH3aY8X+zVz7cnvS/bVPrT9n5iuzP8rI+7TvKAH3aum9UdjigXsXcfpRyeYalMKmPumkdEC55/Orv2uI/w/oKU3UJ/hB/4CKOTzC7M4Lj5lcirsEnlWzTXP3OwP8AFUxaBYTNIqhB2wOaw728e7kyeEHCqOgFWk0BDfXkl3KWY4UdB6VWAJOBTgpLYAyTwBWhDZvAcyrh8cA9qJOyAba2oQbn5b+VWgoBoXdjpSjjqa527sBDn0pFBFPLccU3OOtIB46U4AdziozjtSKGzzzSAWeNWjZc9RWTCdk+09Dwa1Scg1l3aFJcjvzW1N9AJgNj/Sp0PGfWq5bcqv6jmpbc7uPSnJCJgNwIPSqUkflyEVoKoFR3Me5Nw6ilF2YyONhJCP7y8fhT1OQVNVoX2SDPQ8Gpz8rVowHRExvjPFTscgjvVd+RkdakjbevvU2GW4pC0at1Pem3sIli3DqKZath2T15FWCduV7GlsBhEYOKkgfa231qW8iw24CqvetALzjI3fnTQaIXDrz9DQRtbFJiNG2l8yPB6jrU4rNgfy5Ae3etAEN06VJQMMgg9KgtOfNhPfkVZIquf3cyyAd+aEIgg4kaI8ZPH1q+PnSqN8vlXW5eh5FW4JA4DDo3NNghF+RitKeeaWZeh7imo24VLATPWkJ6UrfepDikhMbnmq91EHBIHHepG+9TyuR7UXsCMKWMo2KZWldwZ/pWeQQcVoUJVi0nMMgz909arilximI2iNy+oPQ1Ay4NR2FxkeU3X+GrMgGPepYtiuVIpKk7UmKVx3Fh5cVqW33WPtWfBGN9aMKkRE+9JsaGXkzR26hWwSarpfug5OaNSJAQVQJwKpAa8Woo33uKtJPG/RhXNg09JWU8MRTuFjpQc0VhxX0qd81ci1IHhqBGhRUKXMb9GxUoIPQ5oAKKWigYlJTqTFADSKbyOlSYppFMRmNI1xBIX5ZSOPQc0+2ZSoQ/xKyj64qOEfvJk6blP+NJE23a39xwTSGPtztkPr1FPysd1sz0bFIU2Tj0BINFwP34f1ANAEkzBbo+5B/PmnSMFuSfUg0y6Us0bKMkr2qw0G4xyOCAF+gzQAhVvtRKrxncfx5p6JHBMzOvzE8AHqKbcXAUqI05I+8arzDbdKf7woEP3mVZU+6BnioHBNord1IqVMi5cHoSD+Zpi58h07jI/wA/lQMe+VuYX9R/X/69UdTjwJR6Mats5McTehH6j/61Jq4zHgJgHDFvXIFAHOUUrYzxSVQho4lFSqcTn3FRH7wNSEYmU+opCOnhfzbeB/YA09BtRT3BNV9PctYrxyDirp/d7l4Z/TsKRQwL5YUvkMr8CnRkuTu68imHAVy5yQ2TR5mH9g4/WgA35iO3gY/rUka4+Y8DPHvxUcSgIS/3QWXHc08ksc5yBjFADJ/3luR0IKkD8aRNxkGOo4/I1Jtww9CDTwqxtu/i6igQjswzx83HHpVdlCFmJyRzx+H+FTlc98A9aCqhSTz2x69aAImBUEnsOAKo6tCZLXjkq2avk7myecjH+fzptzH+4BPDYxQM5bym9KQggpxithYsMS2No5JrOvCGkDAYGeBTJLGkwee4H8Knmt8gZxjgVkaARmUdwa2SKQwU5zms3WhmzB9GrRHpVHVxmxf2IpiOfiOJkPoa7DOeR9BXGjhga7BD+7UjsoxQBj+IB/qj9RVCx+83Faevr+7jPocVmWRPmEVMtgLwB9KcM/Smcg8U4ZIrnGOL4PWgy88d6Qru4qC5mEC7V5kP6VUVcBbu68pSin5+5HaqUEPmvljxTYonmfPJHc1pRqFULtHFaNqKshEZVmAUfdHQU54tygFqmI4pAGI5FZ8zHdkKwgd81q6OywSySjgrGcVQ21btRiOT6UR1kBDbQyXd1sTl3NbV3JDpVuIYTl8cn1NN0SNLWyub5+v3VrFuZmuJmdjWm2oCvNJO26RjimgJ3psau5wFzVxNOfbuf5QfWo96QFUCM9KUKoq0LOJARuJNOFvHjGf1quSQrlXEX40mEx0q2LNCc5z+NP8AsiH/APXR7OQXKGxdvHWpIIVVDNOcRr39farZtYY0LyEhR3zWLqN6bl9ifLEvAApqLT1GMvr1rqTj5Y14VarDmkAya17TTSEDy8Meg9K0EVbaBo2Ev8Q5HtWpFIlyvlycHsaRYFUkbifrTPs+DlXANCT6iEkQxyFTxiq8j7avXCNJahz99Dg+4rP2erc1hONmIAzU/aSOtMUgd6kVsnrUjAEDrQXxTSo60hPp1pAGS2eKrXkZMYbHSrSEnrRKoeMj1pxdmMzYTmNl9DmpbdsPVeI7JsHoeKnBw1bsReGfwpc547U1W3IMU9eorEZnypskIqVDviB/iXg1LeICAw7VWt3CyYPRuK2TugJaI3KSexpWGGxSEUAT7trrKOx5q88fmJlT9Kz4zuQqavWMmYwrdvlNJjIJI94wRzWbNGY5CDW3cxsCdvUdapXkJeESfxDrQtAKML7H9jwatMNy7u4ql04qzbyZXae3H4VYiWIgnBq7aSA/IeoqgV2NUiyFZA461IGpUUi5BFCyeYoI6U7B70iivdjzLRZO6HaajsZMhkPb5hVhFDedF/eG4VnRsYpQR2NMRs8MgNVXzG2RUsLhhx0PIpZFyDSAi3bhkUhzkUg+U4PSndqQDZE4BFKjce9L1UimqcUmIbMmeCKzbqEg5ArWyW61BcRhhmmmMxqKlnj2Nx0qLOKsYqkqQw6itWCUTxBu44NZNTWsxhkz/CeCKCWX3XaaaTirBQOhII4GR71XIxUMCxbjOTWjEP3I+tZ1t0rRUYjWoZSFu40cqGUHAqhPYKynY2D6GrkkmX+lRlqu4GTJayx9VyPUVFyOtbWc1FJAj9VB96LgZeRjjrSBqtyWX9xvwNVZInjPzLimMVZCp4bFWIryRPeqeacCKYGvFqI6Mfzq2l0j98Vz26nLIV6NigR0gYEcEGlrCS9dPercWog8N+tMDRpKhS5Rx1qQMD0OaBGfGMXKH+9wfx4psY3B1PFOx9xh2qbyf38h4C570DGO2Jef4gG/SpZIfM8vtwf5/wD16kMaJGkjMFXGMsOePamSzuYD5PC5/E8f/WoESu8cUaZyXHGB/WoJneWFWJ4DY2jpTFybVs9VIP8An86dExe3k/2SDigAkBMCP6Ej/P5UTn/Ut6HH+fzpyEPAfQHP9P602Zc2+fRh/WgYx2/ejHdCPy//AFVJGheeQKM5bP4Ef/Xo8v50ZuBk49+B/wDXp8sixrnoQA2z+7j/APVQA1dkdsMnJAGOO4//AF1I9utzHmZ8hosqOw5x/hVdjl3BOTlhn8CR/Kp92baBumCV/wA/lQBycilXK+hptWdQTZeSr/tGqw4NMkRuKlZgEjbuDUcjFuTj8KQ8w/SmB0VtdtHp6tGylvMx+GKuGTcSOxXdxWBp7gwlfxrZibPl+6EUpMaH5yj/AO6DT9oAZ3yFIUj3NEQwodhkFSNvrTXcZBY87Mhe3FIZI5Yks2PvYH0pUGI/oKYCHLe4Vv0qY4ReeTzhTQAMQhVm5YE7QabnLg56/wBRTHf5ievQ0ib26dF9fY0ASq24Z6L3P4VG5Z2J6YNOLKMKPujpn60sQ3ruP3f50ALFHjkj6Uy85i+tTlqydRu+Sinn+QpklS6lH+qQ/KOp9TVGdvlp0j7VyTVUEtvyfekBsaEc3Ey/jW0eWOawNEYi9ZR/EtbzHHFAwB71V1MZsZKsjrioNQG6zmH+zTEcx0IrrrU/6NEfRAa46UlVJHUV1OlvI9jEXUBSoIOe1AEGuITbpjruxWRagxzsrDBFbWt5FoGB5DA1iQO0t0zucs3JNKWwI0CSRkCmEtnp0pSxApks4gj3Nyx6D1rBK4xZ7jyIwernoP61nojzOTySeppFD3MpJ5Y1eQNCoCqfetPhQDY5TGuwJilNw64+UmlJYtknAFSIMnmsm1cYgu8nlcU8TE9FNNZQWzipEyOg4o0EKj4HzVatHLRy8cY4qD3xU8GPKc4xxThuBdu5fK0W3gX+IljWfZ2sl3KEjX6n0qa8yyxL146VruF0XTgDjz5Rk+1atXArzC20yLbndJjk96yZ9QmlPy8AVFLI00heQk5oUgY44qXO2iAiMszckmnK8p7mpeD0FJIwUfKCaXOwGky561Yhjd8tI+2NeSaitkaQs8h2RrySaq6hfmb91F8sQ7etXG7AdqF8bg+XF8sS9B61RxQtXbS353SD6CqbsAkFqwUSHr2FWP323O7j61NjPtUUw7ZNZc7AYgmfOG6e9CvOPcVNbghG+lMjz07VfM7XEPjuiDtcYpZbdZR5kJ5HJWkuIwUSo4pGgk65FVpLcTRWZQT6U9WA6c1YvIM7Z4vuN94ehqBF9qwkrMB45WmYYU7PFNyTUgOJ4xmm7GYj5uKQg5pyHA60wM65Xy5zUh5Ab15pb9SdrU2I7oR7HFbrVDLdqcqfWps8+9VYG2k+9TKMkE1k9wJHG5CvrWY2VY9iK2VVUUyP90dvWsq6IeUuBjJ6VpAZOW3orjv1pCeKjtjlGTPvT6bELG2GBq9AwWb/AGXFZ4BBzirULZX3HNG4zRdvl9xxUMh3AqRUmdyAipvs/nRiSPr0YVIznrqIxSHjg9KjjbawNb2rWR+xo+PnQYOK5/GK0QjQYAoG60xWzSW0gaIoeo6UgBBpMRctJvm2GrhOCB1rIDEOGHFaSPvVWqRoGPlyxyehwfoapSjy7hgRnBq/Iu5CKo3mSyv/AHhz9aYE1s2x9vY8irp5FZUTnZ/tLyPpWjbyB1FDBEUwwM02N88GrMiAqRVYKB8vcdKQDhTXG3mnBgaJBkDFSAwNnoaDgD1ppjbqKYSc0CIZow4NUGXaxBrWGAD71TuItw3DrVJjKdAo70VQGhYT7h5TdR92ppQA1ZasVYMOCK1I3WeMMOvce9J6iZNbjC1oH7ifSqMQO2rr8Ac9qyZSK6Numce9K4xVVZNtyT2JqxIflqhEZm20z7SM1Xc5epY7Vm5JxQA4znsKhdmk61Z+zDuTT1hQds0DKItt54FOexdRwcn0rSGBwBimk5NFwMZ43T7ykU3NbRUN94ZHvUMtlC/TKn2p3GZe7FLuqeWxdPukNVdkZDggimA4SMp4bFTxXsin1qpyaASDTEdBHFIykImCvUt0FPmljjKFBvk2jLHoe2RUNxcyylg5+UAEAdKaXDwRk9iRVCHTZaEu5yd2Mn3H/wBao0OYWX2/qKkzuicewP60yJCGCnucfmMUhiWjMVkQ88Gn2zMxkTrkHFNtlxKGHfg062VluiMcA9aAFgJIdccYqeOMmAqSM/e56DvSxAQEl1246+/0qISbyUC7FDbdooAJJvkOw5PBJx+HFQlQykd/nX+o/nTUyUUdyjD8jmnrzI4/2wfwIoAVeWVvUo358GpYx/oRGclGzj05/wDr1DGrPAoHXbj8jVkMiJNvOMknI7dx9aAMDWU23rH1wf0rPrT1syNMjuuNy5FZmc1SEBHFIozGwp2Rj1pI+SwoET6a2GI9q6G0KCKN2b5gxAFc1Yttnres/wDVsPRgaTGWVn3vwOQSpzUKqf3WeTl1p5G15wByDmp40AO5xg79yj60hhCmyISHBJQDFKdzSE5yc0pYHGevINJk7Nyfe4oEAHzKoHO3r9KSV8o6x9Bnn1onl8soqcgsQT+GcUijfNtH8XP6UDHxwmZw3QY5P5VOwVRtUYApyIIowi9h1qtdzCJDk1ViSve3QijIB5rFZi7EnkmnzStPIzHoOlW9NtQwM0g4HQetJgYszFmx6UxP4vpUk/ErjGOTTF+9+FAF7SGxqMf+0uK6IkFjnjFcvp77L2A++K6d+MADOaAFzzmobsZtpF/2TUvTGaZKMwye4oA5GXkNWroepvJJDZFQFCn5vYVmyjlhWhoGnbvLvA+CGKlfbFAzU1gZsXNYVlkzgV0GqDdYSfTNc3BKYJQ/pQ9QRpzSJChd/wABWX+8up/Un9KbcztcSbmP0HpVuzmtYoxvZg/fipSsgLUEKQpgfe7mphIpG09fWq/2u1PWVv8Avmk+0WfaVv8Avms+VjHyRk8ikUnvSrdWg6zMR7rSG5tM8St/3yaXIxD12gc1IuAKg8+1J/1xA/3TUxuLQjHmn/vk0cjAUyADmp7Zw0MmKr+daYx5v5qas2piaCQxNuGeeKcYtO4y/ZQibUbcMMqoDGqus3bXd+5z8gOAParUEhgd36Hy8CsUyIZWMkgT0yK0d+gEmABT4YJJj8i8etWdPsVvfmSTMa9Tg1cvbiCyj8uPGB2rNQ7iK62SKo8xsn0FHlwqpbaAo6kmqS3E15LtBwg5J9Kq6heBh5EJ+Rep9a1SSFYS/vvPPlR/LEPTvWeetFWrWGJ13vMin0J5pjLWm2sSgSzEFuymtMPB/sflWaEi/wCfqP8A76pfLTtcxn/gQouKxqBoMdEP4UyT7PnPyfrVAR4H+vT/AL7FDQlj/rk/76FF/ILF0PCMgbRTf3I6bRVL7KxyfNHA7HNMS3eRch+9O6tsKxfYowA4I+tMaKJxjBBqpLbPGit5mc0LbXI5GcUXQWL0UeEeMtuVh+RqiQVJBGKctxLC22Vfzq0DHdr1w3rUzjzbBsUCfalDYFSG3mDFTGcZ600wygfcP5Vz8rGNzk8ilwoHHWm+VMRnYwpphmJzginZgR3YDw+4qrbHO5avPCxQggkn2rOjzHPg+uK1jsBajYhwKuRJwXc4UdTVOAbpF4Jp91O7HaRtUdqVrgSXNx5p44ReAKqE7yab5mRQrYNNDHRNslBqw/DGqrjDcVYB3IrfhVMRaggWaInOGFMCvDJg06yfZLtPRuKtzoHjPrUjH2zAgr+NSLO1s+4cqeoqhbSFWHtwavSDcPY0ATXV3FJZttbLN29K524j2Pnsa0Xi+biormLdGfUU0wKEL+XIG/OrkuD8wqhjmrMTZTB7cVQhwOas2j/NtzVTocU5X2sCOtSCNjtVO6T5D9cip4pA8YNJMm6M+tBRmAlWB9KuWkoDbfXpVNxgkU6HIYUCNk/MoNV5V7jqDUsT5TBpZFFIZXIz8w696X7woJ2HPbvSEgHK9DSYgXvTZcHtSjrTJjikBWdznFPAymTUZyTVlIxt55oEZtzHtfco4NQVp3EQIwOhrOZdrEVYxBVi1nEUuP4DwagIxSL94UwOjSM7Vx0NWLgYB+lQ2EvmQrF/EtXJU3RyE9hWctxowCTvz71cD748+1Um4Y1Pavksh+opkojRN9wB71eAA71UB23IqZnw+KQyagGo1ajdSGTA01qYHpxORQAZJozimnNJ1GKQClsjPpQQr9VBFGBilApgVZLSNiSuVNVZLSRMkDcPatImkPII7U7gP4bYexXH5cf0oZU8h1XqCCf5f1pCwMaY7MR+f/6qZECZZFJ6qR/hWgD4z8yL/fBX8xTo5BnpyOaiRJG2MCBtYHJqzFb7ZnwpAUnLnoBQARQ7J2BxgsQB3NTTTRwSld24schR0BPrUFxcMGHkrtyBuc9T7+1MuIw2GXrgNQA2WZvtu1ju3L1/Cn+YIzI2M5+f+tRXePNgkA9qGHK+6FfyyP6UAP6TKMceYV/MU6NHJZ9uF2L+hpqldvmyZCja2R3OP8andWiuFMhwvIWP+9npQAg2+W3y7FBK47t/nFEZDsjOeAAFHoOlV0maSaVWP3QCo9P85ot5H+zq68lQQfpn/wCvQBW1dM20ZPUDFYeK6TU1D2snsSR+f/165zvTQhKdCAZcE4yKTFNPDimIvWFg006srAK3Irfs7dWt2ZG5z3rnbB2RQVOCp4PpWu92ohZoSUeQ5kXsD6j609GLUv8AlbZ2lf7rKMCh25b2xio4XLW8ZJz8mPypzEH8RUlC/wAWB/e/nRP+6j2LxIQQSO1OQ+XEZT99lGB6e9R4zIxJ/iB596QwCFyMeob9KtQR+VGM/exgmmwJgCQ5GQBt7Cnk9z0ppEsSSQRoWNc/f3Zlcqp+XvVrVL3+BTWSoLtgck0xFmxhM8hXt3NbaBVjCKMACq9lCLaEk4LEZqxCODnoKko5m+XbdyD3NVxwwq3qmftshxwaqDqKYh9sdtxE3o4rrGchi3SuQU7ZAfRs11jtuC8ZzzQMcD8v1prchh2C0ucnI6Y4oxxjuRzQI5Sb/WN9a0PDt05umtjwoQkfXIqldLidx71JoDbdaA/vIRQB0WoDdZygD+GuVUF2CDua626G63cDuMVy8sDQ5fP3eaABrNh3pDaEdWFVzev65oF638XNZ+8VYtC0/wBsU4WRP8QqmL4jqaRr2QtkNil74Fs2pXqwpwtP9qs/7TITncaBdyLxuOKfvCsXzbgfxinGNB/GKzluWLfMSeaJJsPkGj3hmgUUHG8Vq6WpW1m+orlxO2etdHoc3m2c+exFPUDVm6H/AHRWPHZveXkcEf3nbH/162Zuc/7oqfw5EsTXF64+4pVaroBPfTRaPYraQ4BA5965ZnkvbgopyepPpVzUZZb66bZyzHj2qpcSpaRG3tzlj99/WgAurhYYvs1ueP4m9TVCk5pjOc7VGTTES7CQDini3dhkClitr6bBS3cge1XEsdQH3o8fiBU+8MoeS/pR5Dmrp0y9OcbB/wADFM/sy9BH3P8AvsUveFcriBgpzx6VGYJOpFWzpl6xz8n/AH2Kk/sy729EP/AxR7whNKQosue4qtdIzS8DtWrZWU8SyeYFGRxhgarTWVzv/dhfxNXrYCxLxaQA9cCsZ0l3E4YDNb0sLNBEuRuA55qhLYXTA8p1/vCk7gOjB/s5N3UUyGQq3y8EVaS2cWaRMylwOeapSWV4ku6NQwz0DCizDQ0bhPttmdpKyx8jBrBMsw/jcfia3YVkgdXZSB3FY2uRG01JhGf3bgOv41TBEfnzj/lrIP8AgRo+13A6TSf99GqLzOT1pA5xnNSOxfN7c/8APeT/AL6rS05be4KiVfn7n1rAhkLOB61ciuFjCgZDAnnNAG9NZiE7kHy1VubVp1ygy69vWtLSr6O6XyZsb8d+9FzbNbz7hyjdDTsI55ozGxVxgikAFat7b+dGWA+Zf1FUYoQzgEVAxki/u1YduKW3OQV/Gr01qBbMF+tZsbbJBVAyyrbWB9K1Ubcit6iskmtCxfdFt9KkERzp5cu4Dg9atwNvjweopJk8xCtRWzFSN3UcGmMlYc1GVGTVlkFREDNSBjXMflyH0pkT7X56HitG+i3x7h2rLq0xFphkbvzpuadC25MH6GkPBpMRZs5MNtPerpPFZattYGtKNw6g0hopXMe05qJG2nNX7kApn8KzScHFMDVikBVT2NTkblrMs3BzGTjPSr8EnBVuo4NJjEZMg5qHG3I7VbPFQuODSERKSKimJNKSQSKYSdg3UhCRJucVZ4C1BCeSalXkUDAoGBFULqLjPcVfJqKZMjP500xmTTlHzCnTJsb2pin5hVCNjTHIvIvr/Styd0+xysp5Nc9YsVuEYds/yrVWQNbvGe/SpKMkn5jTYZNswNPZTk1XAIaggvTHEiuKc4+c1Hnfbg91qX7yK3tUsY1TzTutIvenBgaQxcU5cijNFADuppcCmc0Z96AHEU2lzxSHAHXmgBO+KFHNNJpwPFADYBuikwOBhs/j/wDXqRDHHcKxBZyRxUdo0s1xsORFgg4HA461JPLFalfJ/eSEY3kcD6VsBI8flKy3Bzjoi9TTZJXldWduMAgdhUEhb7RjP3gDn6inYPlR57Aj9f8A69AEk43KuPQj9c/1pynCxk9uDSKMx/8AAh+o/wDrUrqRAxAzgg/5/OgBZlUxqT0BNLtXMbNwMnHHXp/9epVjLxghN3zA4/z9aWWURKQFUtx9F+lAEUuyOPfKmXCn932GDwarzkvJDMT3B/Qf/XqQ8s4JJ+Zhk+4/+tUTjNqh9OP1P+NACCPbetz/AAkfl/8AqqSCL/RmXO0eYVJ9sf8A1qeiBp1kZgF4/En/APXT0kKIxkXKjG0epoAjvAogI5O9fl9Txj+lcsTya6kFZP3nVuh/Pp+tczcx+XcOvoSKaEMzTWxkUtIw4piLFocM4981fXlTWZbnE31FaKHKkeopAaFrcItvGrHkE/lVm2ZGAcsCVPA9a5zewUbScjirunSsXwzZINDsCuawYudzdwRipoog3zP04OPpTYYvMc/3QxqwT29qBgzelUr+6EMZGaluZhEhOeawLmZp5Ce3amIgdzI5Y8k1oWFmXG9uB2z275qva2/nSYxwOTW1GhjjVM47N+tIYzBaXgYXlQPz/wAasAAJt9eajjwHJ6KhBJ9elOiJc5PB70gMLWEK3XPcVnGtXXQftCt6isk0wA/eNdXAd1rG+edorlyMEn2zXTWeHsoQP7tAEuNoVRSjj8eKcE7/AJUhXDZPagDmb9dt1J9aZpDbNaj9WBA/KpdTGLx6p2kwg1W3kPRW5/HimB2Fx9zFc7qQ4CjjJroJz2rA1BSZgAKBGLj5iOvvQkTsDgZxWsdPuWQhYVWo1064EhGMKOuKgozTE+QNppzW0gXdtyK1HtpEIXaxx1OKbsMg2bWB+lMDI+ZTt6UYOcdTWlLpM7fOoJY9sURaVcpKrPH8tAFaC2BXe54FDRqzABSSK0PsNwse1YmqE6feBiFhI980gKE6srBsAA1veHP+PO4/3h/Ks+PTbtvlkj61taVbvbW0yOMcjFAGlL1b/dFSRuYtG8pPvSNk0x+rf7orM1C+8pPJib5h1PpTAZd3SwIYYTlj95qzep96TJPua2tG0gz4ubhSIR0B/i/+tTAh0/SHuEEsp8uM9D3P0rVjtrSyX5ERW/vNy1Le3yxfJFgkccdqyZ2uJfm2sc0XA0Jb6P1Zvqar/bkPYVlyQXLA/KRUK210M53UcwrG0b9ewUU37eD2WsR7a67FsUhtbsD+KjmYWRufblPZaT7aAegrAEF7/df64pGgvgfuyY+lPmYuVHQfbeOgo+2+wqpo1u/lz/aVJPG3cKp3sNwbg+Sr7AP4aOZhyo1vtnsKQ3i4xgUXEKpbR4QBtozWA0V0uSwkAo5mFkb4vFH8IoF9Fn7uPxqEoq2UZ2/Ngc1kyR3PnOV3bc8cUczCyOhS6Qjg4pl3aw6go3/eAwGFUdPtZJIXMxKsDxT0Z4m69KfN3FbsZN/p0tm+WGU7MOlUwa7CKWK5jMU4BDetYeoaS9rOdgLRHlTSa6oafczrcfvlp8mMGnQxOJiShCgHnFNkXcce9IZNZ3DIy/MQw6Gut02/S/j8qbHmDqPX3rjThFIX757+lWbK5dWGGxIvIIpXCx1NzbtBJnqp6GqxiTdlVCn1FXrC9S/g2SDEgHI/rUNxA0Lf7PY02IgPIKmsS4Ty5mX0NbuM1l6nHtkDetShjAdyKatWMm2Qr6iqcJzGw9KkhYrKrehoYGvjPJ4qCUbH3D7rcGp1+bntRIoZdp70hixPuT3FNbrUULlHwfoasMOcikwIXXcpFY9wnlyEYrbY4rP1GPcN4/GqQFOFsNt9amYcA+tVRxz3q2vzpx3GabJG1cs3yCuelUgCTipIGMco7dqkDQbDIwPTFZki8k1ok44qnOpEpHZqEMhQ7WBHar+8sEmXvw31qgAScd6sWj4cxP8Adb9DVAaiNuSoyvXNCHaKceRmpGQlBiq064WruKgnUbKQmV4T8pqYdAKZaAHcKmZfnwKkB8UfmZHelMB5BFSWi43Gp3ORx1pX1KsYl5bEZH5VnhSHGa6GUB1II5rMuIQDuFWmBLZczD6VclYqnBwc5rMgkMMm6rckyyINp5o6gSTbWTzF/Gs5m+Y1ZSXaxRzhX/nVWVGRyD2NUyCxbvu3IehFWbc5i2ntWcj7WBB6Vet3HmH0YZFSxkpWoi2DipSaZIO9SAgm5xUgk4qIDPSk3EdaATLIfig89KhU0/cTyKBi5YUoIPWm5z1o2GkAuF7U4YzgVGFx7U8cCmATXRDKiJ5cQIOPX61FcxlTjqFYipwVIxinvGGZwe4DfpWoEbKWET/7OKlxhR7N/Mf/AFqRhi3T2JH+fyoTJV89MA5/EUgHgfK3Hbj86mjjJVkOASO/Qd+aIUU53Z8vkM3pkdvegOrkInEZ6nu1MBvn5jdUfJxlm/oKib5oWHcDP9aLaNVkCseGFPRNyYzyRigCJSPMbPT5T/T+tNjXZATKpKBj+P8AnFPSMtH5nQBP161J97zGm/1fG0Dv/nNAEblWSO4kO1cfdHUkUwyM90wY53KcflTZj5sasQByRgdh2p2P30b+woAYFaOKQDk5zj8D/wDWrDv/AJrhnxjdzXSKgRSxHAAyfoaw9YQLMMelCEzOoI4paDTELEcSIfwq+rKBycVRjGYWA6jpV7SsO4BGcqetAye1sBL5jNkA8ir1tpyLN8jHpnmrIGSu0dVxircaiNcDk45NAC4CLtXoKilcIuSakYgZJrH1G6LNsU0xFa9uDM5UHioI4yzBQM5pAK09PtsYkbj/AApMZLDCtqqO2N4yAPXinoSzOD2bj9D/AFp0mJMZGQMYpYk2JuOdx4H5YzSGRl8v5S44GCR3PIqwF2A+rUyKMB+B75p+d0vtjAoAyddXCRNnnJGKxK6DXBvtgf7rYFc+aaJJeCR7pXQ6Zzp0R9q55OfL9wRW7orFrFR2UmgZoA801uoH407OfakYUAc5rAxeH6VmGP8A0mEk43OB+ta2tcXQPqKyZTtaNvRgaAR2D/dqGO1jlXzHGWzxT5G/dk+1TRjbGo9BQwRALZUYkMx+pp2AO9SHvUZxUlCcCkwvoKaRSDAPWmIlpfxqLPvS5pAS496APemBh609QCetAyQLgZ7mkdflOOadjPOaoX96sA2IcyH9KBCalfCIFIz85HPtWLuJJJ5PvSsxdiWOSalit2kG7GFHeqEX9A0ptRuwXH7lOWPr7VvazepbILaABcDBxT9FZbHR2lxgkcVigm7uyz8gHJpDH2sG797LyT0Bq4Rx2poFKB70hjSvNGwegp2PegjmgQ3YvoKPLHoKdtpMUAJsA7UvljrgUu2kyPWgA2/I30qKBQY+nc1YZMwll5ycfSoIwEQZ4zzVdAIb3+D606a3WZdvI9xTbzqlWd6ngUmCM+6Ty7dV9OKuwxr5KHAPAqpf/wCp/GrsDARIPYUAhrDG7jHFVbRVdpAwBFW5ed30qvpwy0nFHQXUgngMD5X7p6VoWrLdQmN+XUZGaJY96FSKpwObedX/ALp5ppg0NvYGeFokQbs9ayl02VS29R04OehrpbhQzlk6Hmq+3NIZyU9vJGxVgQaYibGBD5NdLf2YniYoP3g6GucmiZFO8YOcYoA1dMu8uCh2yL+tdTbzpewFWA3dx6VwVqSkgYNyK6CxvCSHQ4cdRRcLF+eFoZCO3Y1Q1Fd0OeuK3Y3jvIff09Kzb+3ZEZWHUcGmIxrQ/vSv94YpxJDVDE2yZT6Gp7g4lPpSYjVgfdCp9ql6jmqlg26LHpVompKIZxtYN2PBqeFt6e4pjAOhFR2pZWIP0oAmYfNUc0YkjYVLIueabjjFIDBkXY5WpLdsZH41LqMWyTd61VRtrg1Yi03DZFI2TzSkZWkGelIRoQOHhBPXpUcsRlx7VDbvglathgDjNIopTRmNgajz824da0ZYxLGR37VnY2ttNMRoRS+dHu79DUynPFZ0EnlS4J+VuDV4MQaTGO5FRXAJjNTuO9RyDMZqQKtn95s1ZYd6r2gzI1WSBQBLbZ2tT8mi2AEbU8jArN7lELjIqnOg/A1ePU+lRSR7lOKqLEYzAq2DQGwcip7iM88ciq2a0AV2L9TVoKJ4Nw+8vBqnnFWLWTy5Bn7p4NMQzZUsLbSM9jUssWxz6dqaAKlisWyMgEU1xkVLDh4R7UFe2KkZU3ENgUpPrUzRjn1pqx5NBNhiv2NOyO1LJERyBULZTkigCbdmlBPrUStmpAc0DH7vWnDae9R4FSIBmgYxzskZCOhIqwo4RsdQV/L/APXQUTeS5AGAffpT/vJ8gwFYfqD/APWrUAKgQnPUEHH+frUkKEAO4+Q5AT+9SRxJblmc7pcHCdvxpqSl3EjcntQIa05kKnGEXkAUR/K2OwOKVFAyvoSKOTIwA7g/oKQxHGJuP4SR+uakjz5hzwATQUzK34N/n8qecRyZY/K3Kr3Jxjn8qYDNuwq0vy7Wwq/3qr7me4O7oU4HpTp2ZvMLHJBBz6U1+J0PqSPwz/8AXoAjA/cOO4INSoAI1eQHgcD1oSLarMzcsMhfXHNPDExF5eTn5R2xQAshI4GNzZwOwBrG1eL91FKM5I5961o2yM9SQDVLUl3Wbr/cbj6UAYFFOIpKokktuWZT3q1pTYmjH+1tqnAcTVYs28u4P+y+aAOtiTYqn+LGKfmkJz0qC5nEUZOeaYEOoXQjQqDzWKxLtk9TT5pTK5Y9O1JGhdgoGSaQE9pbmWQcfKK1SuxAo4PGaW2RYbVRjnORQSo9zUlAibj6D3okbJGOAOgpzkBQBjJ5NCqGJJ+71NAAflTHduaUDaue54oPMnPXpSk7nVRzjj6mgDN1pGNor9l4IrnycjFdPqo3Wsg9BXMEc0xD04WL/fIrb0Nh9jZe+81hr/qwfRxW1oZws6/3XzQBq8dqQjFLjoe1Ief50AYeuLiZT7Vi3I/dZ963dcGChrCuB+5amB1SkPHEP72Kt5GKo6efNjgPYRg/pVwjHapY0NYrUZxzTm57Uw/SkMMDFNKrTgPUUY56UCEAXPvTsLmk20u08cUAGR3FSrjjihIuOarXt2tqmF5kP6UAN1C+W2TanMh/SsEuzuWY5J5olkaVyzHJNW9MsmvJtv3UAJLVQgsrJ7rc3REGSa1JowtukaDAxgVbjjSKKRIxhQOlQycrH9RSGWNQmMNjHEOARnFV7CPEG/H3jmmao5YqPQYqxaMFtYh/s0ASY9qUAHnFOBGaQtg8UhiEc4K0BacGHtRketAgGKML6UufpRkevNAxCqmmbAO1S5FGBQAluwR9rfdfg+1TXtsWsVdR88ROQPSoNoYY6Vo2knnRYP3hwaqJLMC66pVhVA5NMvVAkQAd6sKAVoGZeof6oVooB5a49BVDUl/djFaiLhB8uOKTArT9G+lQ6Z0k+oqxcg/Nx2qHSxhZMjvR0F1LRIHqaoXC/Oxx1rU/CqdyuWJ9qSGyO2l3Jg8kVIxAOcdaraeSZZBntV3ax74psERHisbWLFm/0iNeP4h/Wt0jHFNKgggjIPagDiEJ87Har8TmE7l6jrVrVNK8pvPgU4/iHpVBT60mM3rG8IIkTr3WtzMd7b/h+RrjYpDb4YfiK2rG72kSRnIPUU0xNGPcJ5c7r6GpZW3hG9VFSaiN907opKsc9KiWJzGDjpQxF3TThWFXiQB6ms6zkVMhuDV484xUjHUgX5qcFKrzSM3ehASKc8U05yaQNjBp2c0MClqMZeInHSspASproJV3xlcVhzL5bFfemgJIW3LzSFsGoomwSKlKjNDJHI37xT2rRCZGazOmK0o5QYVOOaQ0PGRVO8TDBx0PWrYYdTSSx+YCp6GhDM9V3AVqQYkj/wBocGsxVaOXYeuavIxjkDdu9DBFsLlajki4NS5/I0ZyKkZnQIUnapiD0oI23P1qcoDSCwtuCFINSHpUaDB61KOagY3AIFJilB7U4AUAVLmDKlwPrWRKmxj6V0hXKnPQ1k3tvjOByK0ixGb3pQTmjGDRViNCN/Otx3ZODTM4qK0mEcwz908Gp7iPY/HSk0BPZyclasH1rOik8tgavhsgEd6gY1xg5qM5DZFTN71C560hEyNkUjqGTaRUUUmeD1qzwKsRSA7U9UzSTHZMQOO9Kr5qAHbOKeFOKQE0/NAyQQvN5e3LEjH5H/69S5+zI6xtufHzN2+gpHlCwhIchN3zE9TTI8FtvqCK2AEU+aGJznnmmbSE255HH5GnRtlVPtSkjzHB9c/nzSAUbiX7Hhv0pykidSB2/rTSdrqx4yuPrz/9epziEIWGZedo9OO/5UwEd1iVWblyuNn8ifzqnNITJFKTy3WnEs8Qdjlt3P4//qpkiFrZeOVagCRiGWTPUqR+IJoUx7BJIeBggepx/wDWqOIFm/4Fzn3A/wAKkYRyW5kcbY1JXaOpxQA/aEmErn5T91T3zVVZTJPIpOTimXczSNFKOmBgdh7fpQRi+Ho2RQA6B2289VYrSXKM8UrdmTOP8/SpEjKh24OcNtHWm3jnZsXgYKsw7+1AHOt1NNpXBVyDzzSUxCocTKanTi6b3ANVv4gferDHFwh9RimI6lJgLZHPdQf0rIvLgyuVzxSG5ItkQHnGKrCmA4DNamn2xGHYc579hVWytzM5J6CtVvkTaOuATUsY2VySBH9wDFKpwd5xgHOPXIp0QDEjsc0hXoM/Kox9aQxgJds55NSNlFCDr3NKoCgtjp/Omgbm9yaAFQ7ELk89qdDgZPoKSTBOOw4FDnCqo69TQIivQfskmOpB61yp6muruVLKUHJxXLSDDkUwAf6p/Yg1r6If9JuF9cGslASkg9q0dFb/AE8j+9GKYG9/WmtS5K0h6UgMnXBmFD71gTDMTV02pxebBjoQc1z91F5cTEnIpgbuh5bT4277QBWiQc1m+H5Q2lRqOqEg/nWju96goaQTUZU+tOJPejigBoU+uacFwaPlz1xQwVhgmgQFTxilCNkcjFKMDFQXl2lrFu/iPQUwG3t4tpF1zIegrn5JXlYs7ZJpZ5nnkLuck0+0tXuZQi8DufSmIdZWrXMoA4UdTXR2kMcEkapwOlQwWqWoHlE47g96sFiCrY4ByKlsaQhZtsuVxUDfdjq/qCgM2OhFUX+4lMRBfnLH61at8fZ4+f4ap3tWrZ/3EYC54HagETfjTooWPyjJqwkG3DSDn+7SysF5dgg9BRYdyEwIpyz4I7DmkBiHAVj+NQTX8MY+Vcn1NVX1Bicg4+lVoTqaAfLYWPmnfOBkxqPrWWLxierZoNw5x8rU7oNTU+fuqUuZOxjH4isnzWP8LUvmv/cai6CzNXc46tH+lOEjqciRF+hFZG9z0VqTdJ/cajmQrM1SwJyZI/xxSF/+m0YrNjjnl+5EzfSlmhng2+bEyk9M0XCxoEg9ZVpDKMf68VmO8q4BXGacY5j/AAGjmDlLxlH/AD2zTd5HIlFUmSVQSUxiiGKa4UtGo4OKOYLF8SuP+Wq/iacWZ/vKjfSqH2S7H8P6imETxNh1IxS5kOzL8EUUMhYKy59asEBhlTmsuO8ccE5HoeatRTK7DadjehPBp2TC7RIyE9OTSY7HrTyxJwRgjrQwB5HaoasVuMKhlIPSsO/s0gk3bflJ4PpW1nvRLEk8Wxh1oA5VgQWHYdzUlrO0MuQfl7iprqB4pyhGRVZY2LAEYGefpSGbqYKhW6Hn6VdNtHPbBRwQODWL9pSG6k3k7cDAHrWnaXAVhzlDTTJZReBoZCjjGKs2zbjtPate4tUuYgwxvHQ+tZMqiGVeMHvSYEzuSAD0FJwRSsVfDZ6VE54+WpQx49KFbkjuKj3H8qcezD8aYD95rL1FMPurT3cVWvU3w59KEBkA4YGrGPlHNVqtQhpUwO1U9hCDNW7NshlPbmq3lsOtSW5KyY9ai4F4etOBHrTAc/SlIx0oGRXMe4CUDkdacfmGalX5hg0PHsOO3ahjQ63ckbD26VK3ynrVVDtYYq3kSJSArT/LKrVOelV7tT5efSp1bMan2pANzTkJGaaRnFKMipAkUZ5qROTUIJAqaM8Uhjj0qtcLuUGrJ6GoyMjmmgMa4gwSVHFVCMVtSpjcKzpYcnK1omDRVrSiP2i1/wBpKzypU8iprSXyphn7p4NUSOIwau2sm5dp6io7mMA7h0NQoxRgRUtAaDetRScDPenq2Vz60hGRUAVjkHNPSdx7/WnsgNRspHagBshMj7jTxxTewzQGoAlU5NPzxUSmn96Qyy4xG+PQH8jTkADCmqpfK/3gV/MU6BSY1ZjjIrYQJHkso7MRTmRVkHG47R/M0oH7x1Xq2CMfSpWYW+0bQZfX+7xQAkhWGNd2Gm3cf7P+cVC2Wi3k8huT+n9aa2NrHOTkN+v/ANepFKtDKvfG4fhzQBEFPlN7EH9acQdpH+0DQrBldR1KHFTRqhQlz8uOSO1ADGRQh3nCKc7h3PpVeVmmd1KgKOFA9xU0jiWNugXGQKiYhXJ9QD+RpgVdm60XAyQT/n9asFVTZIyksAMCpo02DcV43Y/z+lKSNnmyct2H9f1oAikXymKg/vCCMjsKhdc26+xqb7z5PPzA5+tKMCJwRkpjIoA5u7QrOwx3qHHtW9qMEXmKWGGIycVQMcYb7vFMRnsMCpn+7E/oanMQd9qDj3qO4XEOB0Ug0xEtSQxmSQKO5qNPmArX0+0IGWGCefoKQy5bosUabeNv6mm7txz606VgxAAwFNEaDO452g80hjh+6UdMv+gpgDO23qc4FIWLSZPfingGME45bp/WgBJGBYKOg4pVGxdx6npSRgbtoOT1odwzcdBwKAFjAY7iOAMmljUtl29ck0MdihfzpSzCHbj7xz+FADH5DN6iuUnXbKw9DXWycALjtmuYvwBeSgdN3emIhizlh6qauaU22/hOcZXFU4seYPfIqayP+lW2PUimB1B4PNNJzTyD+NNNICtdcxkVj3Nm10ghj+8xyPwranHymobOMNc7jxsX+dPoBT8OptsnB6iQgj3rVPXis7Rl2fbE/uznitHK5zmoKGEEnOaQg9OlOMiAdDmm+YpOMGgBpB9zS7T6GpAwPaori4S3iLv+A9aBDLidLWMu/XsPWsC4uHuJC7mnXVy9xIWf8B6U23geeQIg59fSqEOtLaS5lCIPqfSujtbZLeIRrj3PrSWlulrCEQfVvU1Pk47flSbGG0YxTHTI+9Tsn8ajO8k8YHrSGWrxt0SN6oKpScrHVqQ7rSL1CkfrVV/upTEV7sE8Ad63LC0Nvbxlx+82jj0pmm2Ylma4dcqn3R7+tGp3vkqY0bLEcn0oEMvL1IVKodzdyayGeW6Y7c47k06KJrht752fzq5HGu0KgxigZBFZQjHmsWP6VOkcC8Kig/SpBHjrzTtig+9IBgCZ4x+VLlM4pfkVipYZxnFBA4NMBu5AetKSnHNB2ikO09qQASo703gd6dtGKYVAPAoGT2cyQzjng8GtO/tFurQlWBZfmWsbaK1rKRJbR853qCDiqi+gmjAuxiRB9KtIRt61Fer++WpYyCvGKTBEdx/qmpmmnEDf71SXPETUmmf8e/8AwI0dA6lxcsvNVLnjzKsM5DcVWuTlXNJAypYW63AkByCMYNJNDJbvh+R2NWdHOBJnuRWjLCkqFWGRTDoZ9rc7iI5T/use1WWQ8/rWdNE0EpQ8+h9au2c3nIY2++o4PqKrdE7MRhjp0oCk4wadKGCnC5PpSRZ2jcMH0NQWQ3Nos4BIyR0rEmib7YqMcKCOK6Sqd9bI22cgbk70COfnYNMxPrVmwuVRSrN8ueKpyH94T2zUijbGWAx3pMaOlsrwowRzlD0PpVu9tRcqJExvH61zdlOwQJL36Vu2N3txG547GncRUCdVY4xRGuY2PpV+8tPNBkQfMOo9azBOY9y46jFJoB4GKRGBJFMSTI600Md9GwEj5X6VGzFkI65qxwUqMKADQBiSrskIq5pxxvqO+TbJn1pbQhQwpvYEXHHOcUg2hgcU8OpXB6VAQQetZIZfyrHA4FORRn1qG3+aL6VOMgVQEgQAHFJIm6P3FKD2oJwaBlUjP1p8L7Tg0sq7X3D7ppHxww/GmImkTepHqKjhB8vB7cVJC+5cd6aowzDv1pABPWm545pf4qVh8vFIBp9ackmOO1MP3aiYnOKmwGihDU2QEVWhkZTgjirRYOBikUQSLkZqoR5blsZBrQK461TnTKMO/aqQGdcSITnGDiqxdSeKbMxMhzUdaog2LaVbi32k8jiomG04qnaSmOXGeDxVuXnDChiLNvKCu09qsYBrJErRvmtGOTcoNZtDHlcU1hxUm4EU0gE1IyEjNG2pCM9KTGKBEeCKATmnmlUDvQBdyEA28n1NMRS0jRjJIYgCljVpWCqM5qWWRYnKRH5sDc47/StgHM6wlUUZkIIL+nsPzqF+VBzjDA/0/rTW5WMjs2PzFLIN0TgDnaT+VMAYfKw6/KakiT50HZhj86I/mK/nREWPlr/cHzMegxSAbaIu5G6gD5vamGbLqq/LGpIAonmBcoi7EDZ2+9RzYWZ/rn8+aYDo07H6UqpvUMOoUg5poB81gOmc/nUyR/MwPAU7ifxoAcu3aZX5QDge9QsxkY56g4wOwpZHMjKANqjKhfSkUgBvcZzQADhRjk4xU8SbGkkYYJ6CmxQ4Cu3Kg5xUjyZJzTQjPvx0fqfSs8jcckYPoK0rxvkOKzidg3H7x6VQhkh2DYvU9TVeYZhYe1S0jDgikBLpqCVk74Ga3iQkeBw+Bmuf0eQpLGQeRkVuMSxBPepYwAJPqTUsxCjYhPByfrSR/u49+fm5AFMxnmgY6NNxGeAOSaSWTc57A0+U7IxGp5zk0xE3kE9FzmgBXASP/af+VJEo+Z2+6vP6UN87biPTApsxI2pjBHzN+dAD1/eP+tSKRI2Og7VGg2x7v73FSIAFLDuMCmA1/my3YdK5vU123bV0zDCKvqc1ga4pF0D/AA4GKBGfGPnU+9PgOyWI+klQg4YH3qUna7H0kBpgdYfujvxSHpQrbkDevNNJpARynIqO1DgMwH3jTpuFNWIF2RKp9KGNGVpwZdQvkPHzhq0dpxkVGln5d5LcLJzKACuPSpSSO9SMYU4pgQ7u+KkL4781FNcLFGXduP50xCTSpbxmRzwP1rAu7p7mUs3A7D0pbu6e5k3NwOw9KjhheaQIgyTVCFhhedwkYJNbtpbC3iCgcnqfWnWdtHbR7V5Y/ePrVkYqWxiDd2FGWIxinDGODS5AxzSAUKSuTSHpSkj1pD6UDFRXNqQgBIJHNQujHy17k4q5Zc+Yv0NJDGGvEB6A0+gupoTOLDT1IOGI4FcyS11OQScdSa0dduvMl2qflXgVTtFKwkj7zUIC0vA2qvAp4Bx3pisQo3dacHApAO2mkCnnmgOPQ0CRPSgYhiG7djJ9aXY3/wBajcgx1/OgyoAOtAAYz25oEZxg8Gk8xT/DzS+Yg4280AKIzjrR5f8AtCk3xn+DP4UuVPQYoABCSfvCpbZmgmIzhXG01ED3zSOxK8GgBl3BPNMqqoB6cVDCWX5SuPWte0cTeWx+8Dg1V1aD7NOJFHySenrV7onqVrjmA02xXFv+JpJ2/wBG3U6yOIB9aXQZPgetV7jiNqt7uM4qneH92xFJAw0ofu3PvWiucVn6UT5D/wC9WiG/Gk9xrYgvofNh3AfMnNZkbmGVXHatknIxng1lSx4DexxTQmXd+4nBGO1Dj5MdT61Vsn3vs74q7jaMHikxorFsHAPNV75yLZquOEAJGM1UuYmmTbtyPY1I2c/5ZYfKMn0qVxiIDco46A1owaW6yBy+B6Cqepae8BMifcPUDtTYkU2fYA2a07C58xAj8N296yREWBp6CVXU9NvSkM7GwuiR5bnkdDUeoWKuDNGOe4FZtrceYmejCtm1ufOj2N94VSZJhANHz2NPTsO9Xr+0KAyIPlzkj0qkvrQxoUEjjHFPU8c05SAKRSGGDSAqX6Bkzis+NsNW1PEHQ561lGHaxPYUXAthSUBpQMjb3oR1MVKuMA1mBPZgjcv41ZxzVWEnzAfwNWCw5FMA34pu7caDwtN+lMCRcbSppg+UlTSoc0PyM9xQAkZKSVM/Dqw+hqIfOP8AaFKGypHegCZlyM0wjIpyPlKCMDI6UgIyPlqMjBzUp7UzGaQDcj8amicgYqIDBpQcHNIZZIJqGVCY2NPR8jmnvzCaEM5m5TbIT61CKvXSZB9qo9K2IHdK0InEkAz16VnZ4qe2fDFexpiZI45+lTW0oHymo5PX1qMcE1LA0xyM0hJFFtIHiHrTnFQMjLkCgOTQ3XFIRSAeHpQwNRFaFBFFgNd9oj2QHKg4Zv71V5OqEdcEfl/+upIG+Z16And+YqO5GBheob+dagDH903tz+RqRMdScCo0xgo5+ZgRimwJJOyqvPH5UAS2370iMcYGGNJdXGZTGg2oDk/7R9akeRQzJGMLu+YjucVWnUmQH1H9T/8AWpgFxgS7v7wB/p/SnOu8g+qCmvyEz7ipIlZlj2rk5K0AOiT5uF+8oOT29aJptzbV4UDj396J5NsYjByoJ3H1PpUfynY3TqKAHAhSSfY0+KEOzZOFXIpqRmWVQOeOasNtjLKnTv8AWgBGYkAdhUTinEj0qrdzbF2r941RJWupQzEfwr196pMS53GlkfJwOg/Wm0AhDx3qBJw8xUdKLmTC7QcE1WgO2dcUDLlgdlwf9l810kcZfHbB5NczEdt249QDXTlgtsoU5LgE49KTASRt75AwAcCpIhtXeeg7VEBuOB7Gnztg7F6KefrSGMbLZPc81JkRjZ/E3zNSRAD5z27VESzyhjySDQA+PgMzjIXNR4aWRSP4s1JICPkH1b8RSKAkOQOuFBpgOdgzYXoOOO9S4zKqAcKMfWobbs/YDoanUgEt6GgAYfMT2WsDW+ZgCOg610D8LjuTWNryBkjbGMcUCMM1K/8Ay0+gNRGpG6E+sdMR1Fs++2jP+yBTiOKr6awbT4j/ALNWCeKBkEoyVX1NXQvAHaqi/NdKPTmrhbHGKljQxxUZp7Eiq8s6xIWbgDvSGNmkWJS7nAFYF5dtcSZ6KOgp17eNcv1wg6Cq8cbSOEQZY1SRIsMTTSBEGSa37OzS2jxjLnqabZWa2sfPLnqatg5FDYxCnNOAoyfrRn2qQFxml20ClGaADbSFeKk4xR1HSgYWXFwR/eU0u/y52P1psLhLqM46tikuBiZh7mn0EZt4+6U/WrlsP3S1QuR+8BrRth+7X6U2JD8Z+lLsqUDjsaUDFSMh296Tbip8A9RTvL9eBTArbM4pCp9KsMyDoM1GznsAKdhXIwD6UBT6UvmvnjH5UqmRjkGnyi5gCnP3aXBB6Ypw83OAaU+d6inyBzjME/WkCEnHNSZlHcUBph/EKOQOcLZmgn6cN61fnX7XbNE33hyv1qhumH8Qo8ybs4pqNiXIqTq32cDHNLaKfIA2mrBklP8AEv6U0u//AD0FHKPnHgNxxVS8RjGwCk89hU/mN/z0pnmMT9+jlDmG6YpW2O5SDu6EVd4z9aqZ6/P+tMfP979aXIHOXyw7DkVTnQnzDjvUYJH8VAlYHG4/nRyD5ivYMVvQMdjWnISw6fhVdZG3Zzz6kVOkx28gH6UnFgpFcq27PQdMUkbkMVKkD1qywV+nFRttU8nj6c1Fi7kiEUskSTIVccEUxMHipAwHXikM56+s/skuFyUPQ1VJ5FdNdQLPGUf8D71zlzDJDMUcYP8AOkxokg3h9y8Ada1LeYNh0OCKyY5io2gZ+lLHcPHLuAIHcUrg0dXBKs0eD16EVRvLPyfnT7h/SoLa5zh0Na8MqXEeCM9iDV7kmE6nqKRQauXlubdtw5jPQ+lQgCkA0MSoz1qnMNrHPFXmG3HvVO9JbFJoYxMMrKvXGakgU7eahthskU7uvGKnDbDz0qWIcpKyA1cK4XOOPWqJbOGFXkkBiGe4pIZE5ycUmBinGMg5pvtTECdfapMZph44FKG7UwG8o+RSscNuFDMh4J5pocbsZoAmiOQak7H0qGI81NjjNJjGOuBTRzTj700ArzSEBHNNNO60mMUACsRT2lzGRUQGTzT8ZIoAozxEHPas2ZNr1vvHvytZdzF+YrRCKFOQlTkUu3rSbaYi43zIG7Go2Helt3UxsjjPofSjoCKBFizcD5TVzORWWjbWDDtWjGdwBqGUgIApoqRxmo6QCE88UE4ozRkfSgC8uRIpzgFf5H/69PkG6NyOwzn6c1TEzSR7n/hbt2yP/rVYs5PNl8sAkMMZrQB0cBMgA5Oc809yqFooDhM8n19qW7kaG32RgEYwz/3vpVYS4+Yg/MAcfp/SmBLKQjYx94A0xmyqt6ZFDBpNh6HOKcYiiNu5IIOKQCAbowSM4YcVLJI0ETIuBIcbsfw+1KGMEbOT++YHA9BVeNS3mZOSwzTACN0LL0IINJt3wbRycgCnRD5X3HJ25qxZwiO3Mj/xfdH9aAJVjEEajH7zvTDnPNOJJ5zzTZDheTTERSssaFs1j3MpYn1P6CrF7cZPX5R0HrVAkk5qhCdKR32KSaeOeKrXQZZNrDFSMrOSzEmkXh1PvTsUh4oAtHi7Q/3lretzmBfpisB2wYX98Vv6YoliUE4wTTYFtA0cZcjBIwM1GuSSfbNEsoZlwcqDtFOiwi7z/D+p7VIxZSBhBxzk0RLglz91f1qMEuxJPPei6l2gxLwwXfQBG87SHCc55/XBpJ5MTbEBIUEfUjBpLdNscjjhlZlX8ealii+dGZckct7cUxEudm2Lv94n+Q/WpVOFRT9TVeMb7hi3AJyfpj/61WAdzFse5oAdKPnx0A61l6yAbIMRzu4rUc5Vm7nis/VBus2GOgBpAc0ak67PdCKkezmS2W4Kfum6Go06xH/eFUBvaQd2mxireaoaG3+gkejEVcY4UmgBbX5pZGxkdKskjGcc1FYr+53Huc065lSFOTipGQ3EyxoWbiuevbxrl8DhB0FLfXjXEhUH5B+tVVUuwVRknoBTSEx0aGQhEXLHpit+wsVto8kZkPU/0pun2ItlDP8A6w/pV6hsY3A45pduO9KOOaQhjnBxUgKcUuRwKagbA3EE96f19KADHuKXpzxigjI6UAcdKBjwQe4pfqKjAAzgYo3HuKAAgCQEEcc0lyf9JY+tNYgg8Us2DIr/AN5AaEDM64HI+tXbdv3ajFVLj+tSxN8oxVdCUXkJzwOKkAdmwgz65qO0ieduPujqTWkI1iFIZXEewep9aikZQCWbA96ivNQSIlY8Mw79hWQ801w/cmmIvzXcS9Dmqr3uelIlg7cu2P1qUWKDrlvxouFiD7W570ouHPIJqcWcYPK1J9liAzsouFiqZ3buaTzW9TVvZCP4FH4Uh8np5a/lRcLFYyv6mm+Y3vVzERI+RfyoxEBnatFwsVN7etJvb1q5sTH3Rj2qN0XqF5pXHYrF29TTTIw7mtYwRXMKyBBkcHAqO/thbrHKq/IwwfY1RJm7296C5Hc/nVxZl6bc1HdgeV0pDK+8+/50bifWr1ihNrHwOlW8YHbNFwsYpZh0zTDK1bm1j2GKrygeSeO9FwsZgnb1IqzFcsByc/WmWMKz3bK4yACf1q9JpygZizn0NK4JDROGwD8p96n8oOM96pvG0fDrg+9PgnZCMcimpX0YrW2J/KZSPmwM050WVRuGR71LhZo9ymo+VxmpasWncVcAc81W1G2S4j3bfmUcVOsYL79x+meKlJGOlIZzkGyMtleaVrlCuNm4+44q1qlqQTcIOP4hWaBwMVNiiaCXyXz2PUVq28+MPGeK56RXDVYs53t2w5+Q/pQhM65XS4i9QeoNZtxbG3bjmM9D6e1Ntrho2DDkGtQMk8Xqp7Ve5JjuMrVW5GUzWhdQGFvVT0NVJVBQikMzwTuB9KnnOT6Z5qPHWrQVTGhb+7ipYrESHC81btzlc9qpkirFsfk96zGWy25agIK896k6LSkZXNUBEOOTUcsm0cdaWWXaDnrVUndTEL5nzc9alRWGDjg0sFv/ABN17CrXRcUANjwp9jVgHAqvkDg9KmQ7lxTAY1NL/KBUoX161A4wxFIGO3YXH60m4U3FHA5oEPLDFM3GmkelKAaBkgPFVrlOc9jVjIxUUvzRkd+tNCMmQbXIphqe5Heq+asCSI7XB7VYdQD7VUzVqNg0YPpQxDSKsWr87TVcnNKjbWBFSBp4zSOtLG29AaDUlERUZpNlSY5phBNAi79nEqtGigE4P5f5NDmO0/cwnJP3nH8hUssgiHlIcuww7Dt7CqDNlVNaAWt4e3aLupOPoef61X8qR0VV4bJH4df8aeDhs52gqM5/L+lIWLKdoxg9aAHhNkeN2WXBzViJPKBlflmHyqe9MtUIXzJBlOmD/EfSmvM0kyuevp6CmAIfMOWbJbqaS34kXP0pqNsYr3HrUsETSXTY4VTkmgB1jBl2lb7gyPqfSpmbIxTiwDMFGFzUZPJqhDQT0zVK9uNoKg/Wp7mYQofU9KxJ5S7HnimIa7l2z+VJmm1NbRNNKEFIC1Y2rODNtyqc/WqWsMGut3qBz6+9bUg8qM26ngjjH92sfVPnijbHTIqRmdTT0pRxS44pgSMc2qH0IrZsJ2S2dV6kjn271ip81q49K0tM/eKUHVl4pgakahTJuUkbwRj3p85VWMS9FPP1NSAtGrNwRt+X3b/IquFJYvjdlR+dSMmQBQWI+5yfc9hUGx5Jo3xuJDK1SzsVxGBzjc31pYiqKxBIKkfQk0xDn2oyoo+7wfenuhVAq9XwT9KhQByBnHqfpVoOJDwOT0oQEG3ywzHq4AFOiLGJc/eelkxJLgcgfKKFwHVRwPu5Pp60wJGHAX8ap3wLWsoGRkVc+9vbFQTqDEVOcFTSA5x72b7CLQn5ASR+NV4+FX2alfG44pB90/UGmBraG/7qVPR6vzHEZrM0Zv8ASJ17dav3LYKj3oAsmX7PbKW4wO9YF/fvcMVB+Wl1G+Mr7FPyiqA5pJAAGTitvTLHyQJZR856D0qPTrHy8TTLlv4Qe1aBkahsZLkUhIz3qIlyKUSFeKkB6nrninA+9R7zihXZckCmBMA3rS/MO9QeYxHBI9aUuxA5oAsZI7inBqpl3HGeKerseaALOfpSc1D5h6k0CQ/WkMe5pHbcsIxyAR+tRM/v1ojZnYZOcUAyC44P41NZIZ5FiRSWNQXHLMPeug8P2giiMz9cZ57CqexKLUaR2kAGAcfrWHqOpM2UTp3I71NrWo7maNDx3rHjQyHeenv3pDHQwNO25jhf51fjiRBhMCq5lcAEHp2xQskhbOABQBcH1ppXJ4NQiVwMkU0zMRnYc0ATMrY+/igJkffNRiQn+Gl3cdKAHGPHIam+WMjJo3lsADmkkIIAxmgB/lg8k0GBOxpgOMA5Ip6sB9KQCiHA+9S+VkcEGjzV6UvmDvxQMksf3cnlt91+PxrRngE1q0LDkjj61kSPjDDtWvbTLNAr9T0NVF9CZLqYCwlGweCKS55jrQ1WARzLIn3X6/WqFx9zFDAt2CN9ljzwMcVKxwcCorV8QopPapGNIY5X5xVSX/U/jUwXvnioph+5GKEDKmmLm4k9h/WtdQ4H3s1l6WAJJSfatdPu0mNEU0XmjDDNZ08LwMAc47GtkBe9MuYlmjKnpSAybe4aGQHt3FaMgEirKv3T2rOeLaxB6jg1as3IUxHp1FUIeoweaXcKl2bsVFJGVNSUMkQOuMjB6isO9tjbzYH3SMg1uYNQ3NuJ4ijceh9KAuYQORg9aCBswUyT3qG6hnt5Ssn4H1qSCQKC0o3Y6AGpKL1o7IuH4XtmtK3mMTeqmsGW5ab5VjbjmrtrdjASQ/N2polnQkJNGQeQayLm3aGQqeQehqxa3WxgpPymrlyqyW7HrgZFXuI5hhhjUyfPFgnHXFMmGJDQrfuyKkYyIMcknitCzVTGSTyDVBSAGqxbSfIcfjWbWoy+SD9KYX2mq7S7FyTSCTfzSAS4XLbvWkiiydxHFWI08xct92nkAcCmiRvYUhyaOS2B0pTxQAhOakjcCoQ3NNLbWz2poC22du70qKUjG6nRyZXBqGU9qdgEDe9G4VEcikJIoET5p3mALg1X3NjrT1IYZxQA4nIppVsfepx2qo9aTNAFKdOq+tZ5yDWxcrlQ3pWVcrh8+tWgI9xqWCT5ip71CKFOGBpiLW7Bpc0MAVDetR1IjQs5eCmatd6yY5NjAitFZC8YNS0UiU4oyMVEHJp2eKQEqs25cAk9acFUFs8kMRipFbYnyd+9RZzJnGMgH+n9K0Ac43FPxFS28KtuZ+IwPmNEcXnZXOMfNn0pZZlDiOIkxA9/4vemAyWcyuoX5UXhQKZny+MZOSM1GWAG3HI4qXAZx1JOOKAHJGZpxtGc1dIWNtqcDHJ9aSOPyMf3yMNimyHJFNITEY/NTZHEaFj0pT61l391uO0dB0qhFa9uS7nnmqmaRiS3PWkzSAeuSQBWxaWwhtjIxCkct649Kq6Zbb5A78DoM1blx5csIOSvJb1NJjQ1m/0tG7MKq6hF/obf7LVMql442Xk5xT9QGy2kVhksNyj27mkM52ijNFMRJByHX1FXdGO6WNO5JWqEJxJU9i5jnGOz/wBaYjo5CoMaIcqnyg/zp8S+Wu7dwvX69hTIl287cgHgU6Y4/dp/Ccn61IxEBb5jyx/nSz5/1QHQZP1p0ZVPnPGw8e5NNjALKD95jgE0xjlTZExYfM54+lIrYjMhGDwAB6mkkmDTEA5A4GfTpSucAR7hhRyffNAhYRtDP+X1pwBEbOB1+WlI2hE9Ov1pX+VFVc7scY9aYCgZRQOtMmGUPPXgVIpwzY4C8CmSD92ozx1pAclOu2Vh71Hng/Sp77P2qT3Ymq5PFMRc0+YQXLOQTuXgDuaLy8ZyVB5PUjt7VVEpVNo4PTPtTOtAxRz9a2dN00qFnmAz1VT296x0Ox1b0Oavf2jJjPP50MDdZWJ7Uw789qxhqkvqfzpf7UfuCfxqbDua4DDnNIVJORyayxqh/u/rT11bH8H607CuaW0+lAVvSs8awP8Anl+tKNZx/wAsv1osFy/sOScUoXjG2qH9tD/nl+tH9tD/AJ5frRYLl8p6CjZ6rVD+2/8ApkPzo/ts/wDPIfnRYLl4BAeQee2acNgPQj3rP/tr/piPzpf7ZHeH9aLBcvZRjSRKFl4ql/bK/wDPEfnViyvBdS5CbdtKw7kyw+bdBe2ea3L+X7FZiIHDNy1Z1ggN4WbpmoNWujPOzZ4zRuBnufNmAJOM8mroWPaFDYrLF4LZz8oYml/tf/pkKdhXNTYpP3s0YC85rL/tj/pkKP7XP/PMUWC5qgA85pCuR2rKOrN/zzWk/tdv+ea0WC5rBfwFOZDt4Oax/wC1m/55j86P7Xb/AJ5j86LBc2QmKMHJGD9axxrJ/wCef607+2T/AM8/1osFzW2Zo8sqPWsk6yf+ef60n9st/wA8x+dFgua4Trik2ZOCayP7Yf8A55j86T+13/uLRYLmyUxVjT5fKlMZGFbp9awP7YcfwKaBrUgPEa5osFzrLxVkt2V+o5FYVx2xVA61KeqKaj/tZ852LTEbUAwq/SrC4Nc9/bEv9xaP7Yk/uLSsO50LbQp7VXnP7kVkR6rI8irsXDHFatwcRAe1AEOlgkyH3rRVmAxmud+3PaMQgBzzzT11mfH3VoaBM6MHNMdznGcAVgjWpx/Cv5Uv9tT/AN1fypWHc1J1+cN1zxmoNxjYH3qvBqUlzKI3CgdRirE/ApAX4m3oSKUbjncKymvntoxsxye9R/2zP6L+VFgua+G9KUoT2rH/ALYn9vyo/te49V/KgZoXdkLqHYy89j6GsU6XdIxHkufoOKtf2vceo/Kj+1rj+8PyosFyJNPuRwYXH4Uf2bcnpE1S/wBq3H94flSf2rc/3x+VKyHcnhtp8YaJgR3xV2DzUUo6naRjntWX/atz/f8A0pG1O4YYL5FMRHdxskpBqAbhmr8Ti65k5ftViOxSUH+HjqKAMj5uR61LATHuB71M8LwSFJB+PrTQAXxUtDICxbIJ5qe1RsDPAp4t4hJnJJHvxU5xnjpUFEgI24HAqPOWI/WkLYGB1pufzoRLF3beBSbiaaaEz1qiSTAxgnmo25yBzSF9rc80hJGKQBG5U4PSnyEE1FIfSnK+RzVoAHPFDL3oxQcmlYB6A45P4UuMdDSlcjqM1HyOtICTZkfNQFwfWnKMqM0FdvA6UANkUFDWXcJlPpWs3TA61RuE+Y+9UgMo8GinuNrEYplUInibdHt9KU81HCcP9an2ikxEYFXrN+qGqh606Nyrg9KTGaHQ0vWkJBAI70qnioGWAdo29cHFPVGnZPLUk52kUzyvMkIGSTg1Yk/0SJo4m/eEDeR29q1ASeRURrWMjnhiP4jiqPmEuBzxUiRyb1Y9Ac5qQoRkABeeWNAC7RvLYyx5q5DF5TJK/LkYx6e9R2sRZ1lcfJjGPU1YlO45JpoBshyc5ph5oY5qK4lEMee9MkgvrkRoVB571hyyF2zUtzMZHIzn1qvimAlWLSBppQoFRopZgByTW7Z2fkQhmIBHLeuKTGPZVt9jDuPlHoehNQLH/pTDs2RS3bbtj9ATjHpTlVmmVh0xk1IxtrbskRyQoB3ZPpUcyeYxfHDLgD0FW5l27oSctjPHp2FQqm8R49eaAOZkXa5FJirF4my6kX0NRBCVziqRIif6wVJFxO4/Gohwyn3qbG26H+0KYHTRMwQzFvl2AID6nmoog7lXHJ28g+tEBM1rB28sY+tWIo/LG/sMn8fSpKIZS2UgLANtyT/tZ5pWcxxPKfmIcBT6A9aakJkJyCWOcfjUzIMCN+URQCPcUCGJH+/80j5FU5/PiljAaXGPlJLMfXipZR+6VexOcD07UKmyAds4/IUANiG+UluOdxpwdWLOTjaeD7/5NO2BYz6vx+FCIqRgbRzyaYCoCsa+ppJATuGegxTyPnA7KKY4Ozr1NIDmdTUJdsM+hqkRnpWlrKf6QH/vCs9PvjPrTERinBT6VMigSpx/y0wa6NF2xgeWGwOlK47HMAN2Gfwo2OR91vyrqoijqcxKntUmNqYAFLmHY5PyZP8Anm35UvkS/wDPN/8Avk11BbaxA644oEjEAHoadwsct5Un9xvypNj/AN1vyrqQNw6UjRKTnAFFxWOYCP8A3W/Kjy3/ALp/KumKsPujimkOw+7RcLHN7H/ut+VGxv7p/KumCkjpikWFgW2jj1NFwsc15b/3T+VKEfH3T+VdII2J+bGKNin5e47Ci4WOc8tx/A35Umx8/db8q6XymIABx9aVYBgjFFwscxsf+6a1dEUq7EgitIQgDgUqLhhxSuOxKjlGcjg81m3JLMeauvwWOazpXYZJGOaaEZ88bPKcCojBIDjaT9K3IM7RVlckYouFjmfJkzjY35UvkS/883/I10vlZbk4+lSbVK7TnFFwscsYZQM7G/KlFtN18p8f7prpyEIwRgUrxrtGOT6UXCxzAtpif9U//fJpPss+ceS+f9011KRmlwqkb8AZouOxyxtLgdYXH/ATR9kuP+eMn/fJrrgqnPHFMIGD1/Ci4rHK/Y7j/ni5/wCAmgWsx/5ZOf8AgJrpww3c5qTy4zjbx6ii47HKC1uD0hc/8Bo+x3I6wv8AlXUmIcbWxmnFFyBwaLiscp9kn/55N+VJ9knz/qmP4V1JQc9KRVGckAGi4WObFjcMcCNs+mKabK5U48l/yro9pVs45FYM1lqRlY+bIOcjDUJhYh+x3HP7psjtilFjdH/lg/5Vt2EMyRKJcs2OSetX1Tii4WOat7C5E6FomCggkmtu64i/Crci4Q1TvPuH6UAYz2dxcfPFGWXpnNC6ZeAf6n9RW7pA/wBC6dWNXMA0NjSOY/su8/54/qKP7MvAf9T+orpsgUmQRSuOxg2lhdQzrJJFtUdTkVeuuF/Crsv+rxnqapXgwhB9KBGa8cs42xLuIPrTfsN0OsR/MVe0wZL/AEFaCjGaGCMEWdwR/qyPxFO+w3GM7P1FbhAweaiwQOSD7CkMyPsNx/cH5ilFlcH+D9a1QaUsKAMWeCS3TdIvHtUQOULZwK3JNsilWGQexrn7yJraYowyh+6aAHK4JqcwuFDZBB5GDWf5m1TirNhM7I6McqOR7UgLluDjg9K1bO5wdr9T3rBiuUikkLKST0wauwzLKoZT/wDWpiNu4gS4i2nr2PpWNJG8LlHGCO/rV+1ugcI5qxcwJcR46MOhp7hcxlbaak3DjmoZo3hkKOMGo9xByDUtFXLRcDJHU00SZ4qDzgfrSbsnilYROX+bAp5kCrxVcyqBgdaFy3NIByuWbJpxO45HFN8vAA9aULg8fhQIUDJINLtA6UHgYHX1pegoAM05cN9aiL4NCsRzVbiJ8GjBqJ5NuDTkmY/SkMkRfepPpTPMUj0NIW/KkAoOWqG4XcMjtUgbB4pzngg96YGPcpg5qtir865Q+oqlViGjg1bU5UGq9TxNhMUmAMMU3NOZsj3qPGTSAu20m5dverCcVmxkowb3rQVwQD60mNGurrborYHnMpx7D/Gq6IzBie4I5pXDFg7nLFs0rthvVv0FUAjMNo3cAjgetOiiM8xDcKMGkihMshQdj+VXSFj2Ig+UDFNAEpxtwMKOAKYxyKdJyKbt+WqEMZlRNzGsO/ui7ECreoXJJ2r0FZLBmbJp2J3GClxS7TVqytTPKN3CDqaQyzptkW/eEdfu59avzyZTavPILH1NSRp5K89R8qD29ahVcZB9xSKGyR7oeOuamVQkW9zwnBHqewpY0Z0wPvH7ufWoLnLQ7VPCnr6mgBGP+l5PVhmnRoEgZnP3TnA6ntik2b2icnGF5NPlChniBzxuP1pAc9qe77UzN/FzVdJWVGQYwevFX9VQFkYemKzsVSExD0qaTh4X/CoiOKlfm2Vv7ppiOg0wgW49mIxVuXKqseeQcms/R2BDluQoDVeJ3SZP8VSxj402KX9Dx/SiNMkBjweTSzkKQi9uT9aOVjPcscD6d6BicPLxwD0FOfAbg5xwKIztRmAxjgE+tLEOSxHTmgAYfOFH8PFLkb8AZC8/hSICAz96AoC9cbjTAXP7sn1pr5Bx1wtSYyQOw5NRuNy+hY0hGJrqkCIgcAGscH5hXQ6nAZo+uFHNYrWxBpoC5p9tHcXDq4J2kMK3UDZII49RWRozFNQYdylbpmAGAvPfNSykRjAONuKRiAMilYjkjpTXZSBxSGROck4pu81Izp6c03chzxQIRHP4fSl3kk8CmMecbcjHrSYUY4IzQBKWc9BxSEuMgClVsdqDlmXHA/nTAbubGDilV5CcdKmCr/dobYo96BEfzdBg0oVhzgZpQVGOOKVnAAwuRSAZmQt7U8FqcGyDgc00Fi+AoxQMMsRTQWLKDUhKg88k+lDAZTHHNAEEp+9WfcDI/Gr8v8RqnIM5qkSXIkUIo9qeAR2p8ZBjXkdKUsCwzSGM5IHGDR8w525NSuwxtBAPaiN89Tk0gI8lhzn6UuWB6U5n4PIFQrIznAbJ6CmBJuOfSlOWORz70LBK33sL9alEKqMMzE/lRYLkYLY4/HNNCtgHGfapfMVBhRj6nNNM7nvVcouYaUck/LRh2bhT6HIpPMkPdvzp22U+tPkFziCM5zg/lTlRx/CfyoxL70fvBRyC5xskb4xtbr6UnltkZRvyqXdLjr+tNzL6/rRyBzjfLkP8LflTljcdUJ/CjMo/i/WlBk/v/rRyBzkqRN/dI+op3lt2Wq5Mn/PT9aTdIP8Alp+tHIHOWJUYxkbeao3cErKQqMePSpizn/lp+tId39/9afILnG6fFLFaqrIVOTwashXP8NVSW/v0DcP4qOQfOWdrjsPzpCh9QPxFVirHvSbD3YUuRBzk7ISy/MuPqKr3cEsm7YoP/Ah/jS7cdGBpMuKfIg5hNNtZI/M8xMHjHerbwjqQQarrI4p32hl9qnkGpDmh474pGT2py3AbrT8bhhTS5WVzIrEAHpimn6VM4Ze2ahPJ+apGNqC6tkuoijj6exqfg96QjBpiOTubaS1mKSA47H1q3aAJbOw71s31rHdQFXxnsfesgxmC02EYINAFMkk1p2kYWFZASGxz71mmrJuZEiwiqMcc80mCNJZDWlZ3gb5HPPrXKR3Uyy72csOmK1IZRIodDTQG9dW6XUe08MOjelc/cxPE5R+CK17O63DY55qW8tUuo8Hhx91qrcRz4HfNKGwODyaJIZIpGRxgjtTCOamwx49akDYHXmomfBGKcG56VLGTqxqRiRio1GVBNObkdeKkQ8EYJPSkXoaYGDdOlSZAHpSAYU45pe2BTC5qROaq4Ebcgimxse9TgjB45qJQQ9Fxj84NPUN64NIuO9S4FFwGD0pXAxkk5oPBpC3FIRXmAB+tZ8gw5Facwyue9Z1yvIarQEVSRnnHrUIpwOCDTEWsAGmmnZBUGmHmpEGantpOdpquBzT1O05oGdAzBgyL6Zz60kcZY4HJNNiB3Anp3q7Zx+UhLj5xxTGOijEDFR94jLfWiQ0OcNmmnmqEKOaq3lwI0Kg81JPOIYsnr2rEuZjIx5yTVxQmRyyb29qZRS454qhCopdgoHJrasoPLwp4XG5jVSxtyMORyelaU7GNFhXn+99fSoZRFI5aViBgDoPahFyST060dSD6ipFQFwckIB8xqRjhmNPdvu+wqirZ3xjkirLvvlLdB2HoKYkGLhpM/fOMUxD1VEgV3bOw9PU+lR5zPk/xd6WUKsTQqchDyfU01QC6MSQB6UhlHVIgLZWA6Hk1j1u6th1dUyFTn8e9YXOaaJYYqRebZx6U3p1FPg5Dr61QGhpLZYLnquK24RtBd1yAM81zulvtkjz0zg10EzFVVCcnqR/KpYxEDO47kmnucucHhRimxNsVnPBHA+pohxnkZA54pDHP8qqg+p/Gn4AiUdM8mkUszdBuJzmgHzJTngf0pgOP3VUdTzQT8wX060Bg0hb05puTgkjJPFADgTtZu5pr8fgKdwdo6Dr+dMkb5Sc9TSEU7sny1THU1mTAqwU9a0bthu4/hrOkfJyaaASzcxamh74IrZaTK+9c9A+L6NicfN1roSVTLFgR6VLGiMO5baen0qMzY+UDJqbzF25JqFnToMcUhkZmCktt+mTUwkTGSMZqMpGcZA+tIFHagCVJEIwAelDSJ0POO1MBGeQKYFIOT3oAmM2egwKb5pA96j+TJ4yfegqdp9aYiwJnxjdg0m6Q8lgargscblx707DAfeoAsAsOtHmEt9KiAZgCODShW28n8aAHNM5baowPrSrKw5Jx9aaWKKMcmkPJGTz6UhkvncckU6IsWTcc1VbAPP8AKrFrkzLnmgAl/i+tVG6NVuXgt9aqHkPTJLKsdg+nrTfmzxxmkQDaBilD87eDSGSFmIHP41GrMSSWzj8KkVdxA2kn2rRs9PXh5AAKYFa3tnlGWBVf1NWQixfKij3Iq4+ApUDav8/rWdcXkFucKd7enamIeQRnkAfWoZJYU6vn6Vm3N+8hOW/KqgeWRvkUmncVjWN5Gv3Vz9aia/POFUfhVL7PKfvsq/jThZNgEyfpSuOxY+2v24+lNN05PU/nTBZNj/WgfhR9jbGd+fwouFkO+0v6/rSfaH9f1pv2M5/1lNNtz9+i4WJTcOf/ANdMM0h/ixSG3x/Ex+lOW1UjLOwouFh32lvWkNw3rS/YlOP3h/GkNiezMRRcLB9oam+e2eop6WO7qzCpV06Inl2ouFiv57f3hR9ob1FWX0+IHhmx9arz2yRj5c/iaLhYaZm/vU8StgfNUiWMflqzbsnnrUxs4QOAfzpXHYqmV/71N8xz/FV77HGf4Sfxo+xwnACE/Umi4WKJkf8AvUnnN6mrpsoQ5BBwPQ1Ruo1j+764piFFwR3NPF22fvVLBYrLbo5BywzwaY2nMT8hPH96lcdhy3Sn7yD8KmSYFhsbHsaoPBLEfmU49aA1UpEtGqJ13bX596bLECRkZHUVTSUD73Iq9AyuvynIo3C9iORQoDU04IqWVNvupqqB5bYPQ9KgvcVgO4z9ax78jn3NbEmdpx6ViX3ysFP3u9NAyk3AzUZduKkYZpChIVQvzc5xQxDduRU1rKYG9VPUVEFboM+9AyDikBtRtkB1P0rTtLrzF2v96uctbjYcOfl/lWij4IZTTQGpd2q3KejjoawpI2ikKOMEVvWtwJVwfvU29tFuUyOHHQ1W4jBPByOacpA5okVon2kYIpg+9UjLG7cMZxUgI4UdPWol5xjgU1nzlUqbDLIwOg4prHPGKRGCphuvrSb84AFSBIsfG40gPPtSeZn5RUiEAYxSEHel255pVGaGOOlMACE49qkHFNVsD1pc5OelAxzfdz6VDmpM5qE/KTigQHBBFUp1yh9qunJqvKpyRVIDOopWGGIptMROhJSncjrTICAcVNxmpYiImkzUrKKZtoA6y1jyNzj5R0HrUhb942e9OjI8sAdBUcjYatBiPyaGYJGWY8Cg9KytQu85RT8opiIL66LscH6CqY96aWLMSaeOlUgCrFpD5kgz90VEiFmAHWtm0twseM4wNxJptgidMRQCTvnCVAWyMnrnOalldXBA6DoKaQNu3qcVBQhGAAD82alnDRosQ7nLf4U2AbUeVhlQOAe5pXbfHnPzZzQAgTDL9DSsBETPkA4KqvvT9pcJt5x1qK6OXT0HAoEVV5kYf3ualLKkDMuTsOAfehAAQwz5mMAUlyV3NEg+VcjPqetAyO5hLwF/4doyfz/wrn2GCRXRonnW6qz7Rg5P0rnZiBKwHIzTQmNqSD/WY9qh3U6J8TLTEWbNtkx77WzW+zeaxbuecVzkZ23bj1wa6SzXciyt91FyfekxofONoEY4wMn609flgPYuf0qJQ0j88sxqWU4kCg5AAAqRj0GI3bvjApEGEZupPFKeML6dR9aJRkKo+p+tADXOyPAH3j1pBk7F3c/40rqN6qOQMD/Gmhslm6cYH40APzu3HHsKjl/5Zg9AN1PxkKvrUczgK/TnjFAilNg53cVn3B5OKvS9KZZQCadiRkAU+gGZbW7XEu0MFwMkmr/mjdsYkkcHmrclgASYztJqsNOIfc0pPtSGKMngcjvmpFixzmpPL2jAFOApAR7WxTcsO2fXFT5NAx6c+tAEByMcHPpTyCR6mnBPm3cigqc5zigZHsJ5J59BSeWVIJPFTY4ppUng/hQIbk9APxowe3J71Jg8UuDQA0Z6c0uaX5jijaTigBGG7rSFe/8AKnjd0xUwtmZA3f0oArhTjJqa3P71c04W0nfAFOWPy5VOaAIpfvNVQD71XJBlmqoBy1MQq8sD1PpnpUiRYPGcmnIMCtTSbMzN5sgwi8ikMk07T9qiSUZJ6CrdxPHACWK8D8BT7mdbdGYnAArltRv2uHPZewpAS3+qNJlY/lT9TWYBJM3y8D1qSG2aX53Bx2FXRGVwAuB9KYFaO1QEbvmPvUwQKO/sBTwjbuaesTY5ApAQAEkN+lKFbfuONo6DFWFtz1xUogK4IY/gaYFaNSxw3APrTjA2zHI56c1Y8uXHBqYmXYqqwHrkUAUTCygHafm5pHtZAM4GfQ1dwzN8z59zViOPODz+NAGalm+08EEe1IbdwDgZ9B0zWwqbTuHWmmJSeRn60WAxfLmxymPXmp0hbruBwK0JLdHTYwyvpVae2CBSGIHtRYCFSQeRkU7AYDFMKMTk8YNS9P60hjGRQ27Jz6Zqnc9avNzWfOfmpoReiyY1+lP27sZ7URphFxzx0qQZzjpSGM8pRJv3NnGMZ4p4AAJ4ApWRu3NMJYDkUhjGwC2PSsi9PT61rE/u3NZF5yVHqapEmzaFEtol5yFGfyqZgMVBGECKORgetOfAwctj2qShHCk84zVSa0jkyYztP6VbPlscqDn3pjHnBAxQBlFWRircGnwyNE2VPHpV6eISpjAz2rPZTGxVutUmS0akMySrgnGahnUc7uoqnFIY3yDxV4lZiDnrTeoloV9+MZGazrq3kuJmbbkt/Ee1bEkKEcHJFRLGF55xUlGPHYMoZX5qpKk1s5ViSh6HFdNsB96hmtopkKuvBoAw4juwG71FcweW25BlD+lJeW0tnMo3fL/C1PjugylJeRSSArggc1btroqQrkbT0PpVCUgSELyB0oBJ680xG+jlCGU1qW1wJVweGrmrS6xiN/u9jWjHIUYMpppgad5ZpcrkcSDofX2rDeNo5CrDDD1retrhZlx/FSXdmlymRgSDofX2qtxGCScUqMKSZHjcq4II7UwepqRlgsvFNDbjTQcjB6U4CpGTRAbjz9KmCDqagjGOvSphx24qWADOeOlKATRkDpUeSWpCJgMdKDycGmBqMg9aYCkUxweopwIzikc8YHNADN/50yUdDT9uKRlJU00BnXCbXqIVbulyoNVKoQ5Dhs1ZBzVTOKmU/KKUgJSaYWpCwIpCM9KkR16ttyKQjPNJ1em3MwhiJPXtWwyvf3QjTYp5NYUj+Yx9BU1zMzsc9TUCxlgcdAKBCYp6jNNAxwKntoy7Z7Dk007AXLKD5SxXJI4rSf5IPKGNzcsf5CobYiJRMTgDhfrTfOAG48seSKlsY4bUTLHJNRxOzTLGoy2cVC7NvI7Zq7EBCpkB+eRePb1ouMbPKPOWJOUjOPrQJVEYTqxGDUeFTLY5pYofNn64UDcx9qQE+5orbP8AG449hUTncgzkAHrUc0jzXe5RwT39KYkzTXaQDAB4/GgCxG2I2nJ+cZVRVdPnfqBkA81JK4dzGn3Y+B7nuaakYYLEGyF+83pigBZHP2YIFABPT2rAvYgt0+OAea3WbzHlYnGTwPasrVk2zKRzkdaBGfigHDg+9L3pD61Qiw423iN/eFdFaOGso1B55z/SuUSbfJvZuhGK6DS7uJ/3atls9MUMZqQLjL+2PxpsY3SAnoOTipH+WNRnkH9aRSEjOerH9KkYqfO+T67jQhyzE896AdsW7qTxj6UM5EY4ALGmA1srGzZ56Ug+4q7cljn+gocZKoOvf8adjEp9B0/pQAhb5mI6AY4qtPgADHJ5NWdvygdNxqpcHMh56cUCK0xwtT6cpSFnzgk1UmbJxWtbR7LdV25OOaJDQz5sc00A88g5qVxj2qIHOPSpGNYjOMjNNNKygHkc01iBQAHmkpc8GgKzA4GcUxCHnqc0Z7dKdtbHTr0pwhJ6kCgCI54xRnOBxmpzA4wcZHtQLYliSuKAIlDE4AqVIZCPumrEVtzyM1dVQoxTsBni0fHTk09bN+pPFXsU7H5UAUUtWDZKgj61OkTLwOAanxQBxQIiMWe9RSwbMPnv0q5UVyMRfjQMzJBy1Ux1er7jhqod2oQi7CnmMqjkV0UJSC16hcDj/GsqwhDSIF7gc07Wr3bH5UbcYwPpUsZm6tfmeQqp+QVQtofNfe/3R+tMCmWUL6nrWigCMEBzGBjgYpgPTOQFXB9qmkkd0Csd386YdiAHcG/SnIyjPOM/jQBGDj+H9Kf8x6Cn4LHJxUqxrnCZ46miwEHz5OFOBTo2yfnUirQjUDrg0CFSemfWnYCIh8/KM0gSRzkirJhUj3p4UDoMUCI44go55NSCnYo6UwCkpc01nVaAFIqKVN4I60jzqO9RvcgNwMg0hlNgQTk03knOamlxnKr1pY4wy9OaQESZPWqU/wB+tN0YdQOnasyc/OB70AX1dlUfSn+bjtzUIPQHkVIoV+nGPU0hj0lHfmnsysuW4qAr6EH6GmEsmetADnP7pvTNZNypM8Q9SP51qy8W496olQ13CvbOaYi4VB61IGxUpjAHAqPaQxyKkoCM9BzQEbv0p3fmlB96AIzEVB2YUnvVW5iLDO0kjqccVoALkEgk+1EigqVx1FAMxCvrTopSpxnpUkiYYjFVn+V6ohmqjgqCRTHGCTjC0lofMhXI6dalcBuAKRSK+8A8dKepVlBXkUmwDgjiljQB8gcGkMrXtstzEUYcdj6VzpQ29x5Ui9DXYtGMHvWZqGnpPCcrtlUfKR/KmIxvKS4l8uMKPemPZtGpPXnHBpICYJtrfKc4Oe1aZVZUypwe1AGN04NXbS5xiN+nY1BcwlXwOTUUZ4OeKANxHMbBlPNa1rcrMuM/NXN2lyGxGx57Gr0UhjcMDTQjUvrNbqPI4kHQ/wBKwJY2iYo4ww610VtcLMnXmo7y0W5jOMCQdD/SqEYBOBTkbpmkeNlco4wwOCKTGBUjLG/NOWUltv6moUb86fnHGaljJS4HU03Oc80x2HFAcYqbAP5zwadlj2pmc08YxzQIDnFAPtSEkDjmlX6UAOC55NOJHSkUZp2MUwKkoypFUCOa05R8x96zpBhzVCYwinxgkUmafDySBQwDYacuQac2aYc5qBnWuwRCx6CsO/uzI5PbsKtajd9UU/KOtZBzIxbsK2JDJb7xyaWkpaBiopZsCtKxTMqIF4z83071DZRAsM9TwKvyYs7fb0lfr7CkxiSypuCoflXhc1A5GWx+FRz8vkHrzTkXei+/FICe3i82RXbhAuWP0qZ33S7yMAjAHpRIBbW6wDknlj7+lV5GbrnmgQr7ioK/SrEmYreOEDDuMsfbsKbaKux5JPux4OPX2qOSRmBkY5Ykk+1Axsknkr8wznqaTC2m6dh80uFjHsepqMxvcKsa92wT6D1p9yYzIrsd0Ua4UevpQAsaqu7efnboPaggxac4PDSZOe+KIk36go6qeT9KdkyySOyfuwAoHsKAEgQhQWxlgBz2qjrOQse0ZVPlz79/8+1aaMxjMrHkcDHr2/z7VR1GPNo2OimgDEzSHBU0YoqiSGGFZAeSCvpW/oFpEkpmJZsJk5NYEEiwyyb/AErS0/Vre3XliDtIxikM6WTdJKcck06Qfw9cYAqro1xJeWS3LgBuQQPWrsYHDEcBc4oGI3VYx1Awf603GZggGQKkUKu5ieRzmhH2puPPAAoAVFZ3LYwe1BjKryeTzT1bAQj1z+tBb5jnkLx+lAETrtyf4QKz24OeD9avXRCxBQc54/n/AI1nyHgnpTQhsEPnTHj8K0/MZZBGR8wHHHFQaSnz7iPU1tgc8LmlIaKiRM2N4Bx6d6VrNQSdoBq2Q393gVGWP0pAVGsULEg8elMfToyOPvZyCau5pOaYGf8A2cQ33xj6U8WG0/fJHcVdzmimIpfYfmzuqN4HjceYcr7VpYpjxq3UUAQQqoGEqQAZoEaoBgmn5XHy4z7mgApeBUEjy9D0Poar7sfxEUrgXg4HUgUGVB/FVIbmwFOSe2aidiDzRcZoNPGo61CbxRn5TVIv6U0sMHvSuBb+2P0x+NI9w0gI7VXBz7U+Eb2Yf7J6UAOHKH6VQH+sYVohNsRHJ46ms9P+PjGO9MRrW0ghiLdwMVj3k7SyMatyyEREVmnl6QFqwtGk+boOmavi1Yd/l9aZA/lwRordBk49alebOPmJA9TTABEgGGOaaojY/IgGO+aFdeDuxSOwye3NAydQM43KBUjIirlXOc9qqDPQHB+tISwzg5oAuJvPUH64p4dVxlvwqiHyOWpR04ai4F8TJ/e/SlEqsf8A61UM4PWnhs/xcUXAueYB3oEisQAc1VznvT0eP++woAnbcWxiotjAkEHPY1MHXG1Dj6GnlQOckn0NAit5G47i34UNaA/dANSuCehxSBivU5oGQJBsOGU1MgjQE4P0pxeo3kwpx1pAMJDglTnaazLmIPMmepboKvRP5Uvzch6lMf70BuQOlNaiehnk7SV6HpTQcCpdViMMiSKvyvwfY1TBJPQ0mhllTT+o61EmQalzxSAbO2Y1FVEGb9RzgCrU44UVDAM3zH0XFMC8CwHynilD84dc0Y4xRg9O1IY7KNjtSiHa2V2kelJ8v93H0o2ns1AyXb/s4ppHvSAOnUnn1oPzYLdqQFC5XErfWqM471oTjMrH1qjc9DVIlk+msCrAnjNXWUD61T0fBEmVyMitAFc/d/OkxrYh6kqQKRV+bHpUxC5yRzTGI/GgBS6quGpj7GzjkUNHuHIqs8LrkIcDPQ0AUNWsFmiaWJR5i8n3FY8N3LG4QkHtXUlWQDjJNYWq2Bjk+0QrhScsAOlADbtwY1zjd3NZZbLHjinSStIeT0pAxb5e1AFhIWC78gd6s2l2Jfkbhx+tUGZudxNAbkOOo6UAbsUrRMGWteCdZkyDz6VzlrceauG4cfrVyGZomDL+NO5Jo39mLhdycSDp7+1YjgqSGGCOoroYJlmQEdfSq99Yi4BdOJB+tMDCDYORxUkZ3NTXQozK64I4xSRnANSUSk84pBkVGDk809eByaQEintUhP41ED+FO3YFJgSjp70uT0qNSacGzSESRsTTiaiyachIBFMBsw5BqhcDD5rQcApVO5Hyg1SAq0+L7/1pn0pVO1geuKYi1gUhFPZllYsqBAf4R2owKy2AbLJvbHam0gFLW4gzVm2hMjZPReagjQuwA61p2sTCRYwM5PNIaLNvGkatK4yqfz7CqlyzPMWY5zU95IoKwxn90h/M1BKx8sAdCKQwlw0SH8Kt2CbIDM69D8me5qKyh85QpBOGqzdOCQifcThaAI5uVJJyTzUMW+ViijtxSlmaTaKntEEEbTv/ALqe5NAD7giKNYUxwNxx3aqgYsGHtQzkyDk81JaR75gGGV/i+negBUQw2jkttMwA+ijqf1qpcbHRdmdqHirdxI0smwY8srgH27CoLeHzZmizwFB/KgC4qlIU2D95IOfZRUYy0hQdMEAetSyyEyZQ4B4x6DsKSBf3vmlfurn8aAGhBlI92Nv3vr3qK4jEkE+OFC5qU7dnHLZyTTXyyiL1GWPr6fz/AFoA5duppM4pZVKyMPQ02qJKs/yyc9xUK81PcqSwxyagUEEg8UijrfC0hNgyf3Jc/mP/AK1bo+4Bjlia5bwm7CeePBIZVI+oP/166knLkDopAFADXH7r3IyaYV+VV/GpgFaTaOmStNGPMLAdOaAE/wCWm0fdUUg3AMT64/Wgs2wn14pHLYUIQD6mgCG8cFwBxgDNU5DlfepZTukZickmogMzKM9800I29Ig2wlsccCtPoOBUdlEEs4xnkjOPrTzwcVIxDzTGANOZhUTyAUARsMGm0McnOaAhPemITNGcU4RUuymAinNPxmk2+9OAxQIYUAPFQyphfvYqwRnoar3MeVz+tDGiAruQlSSf5VWIJp/KkgGgMMndyPSpGR4I5p6Mg++oYUSKhUMknPcHtUTcd6AJ/KjkxskwfRhUbxbDhv0pqqT3qQLuyd3PoaBkWAKmtcecv40gTcQB1p8SFLhBjHNICWQfK1Zij9+1a0427wfSslSDMxzTEEx+U+lVAMuR+FW5yMYHFU1BMo+tNCNbaVOMDNKFA6j8qbkkAZ/M0owwIbdntSGLhc85x6ZoGAen5mkAX0z+NBGO1ADsg9ufrQMUzPalA60APCqOwpRx1FIBmlPB4YGgB2PWgNyBgUwvj1oDgn69jQBPkA520oZT/APxpgJPGaC2PekMsRuB91VBp4lU9cZqmsgVsmmtLmQsDTEX92TgHmh22j7pJ9qrRzlY8L19TUbszE/Mc0XAsswwDng1GxFVyTim7m3Yxhf1pDHzsAM4yRVu0YTxqf4l4P8ASs855yc80+wl8m6AP3TwaE7MGjSubcT2zx/xYyPrXPAbW2t1FdUPUHNYWq2/k3PmL0fn8a0ZCIkPpUh6VAh4FSg1BQXB5X6VHZ/8fErU64+/SWfG8juaOgFzdilzkelRljtwaNxAwBSGPBoyQaaGY0E470DHq5xyeKUPkY4zUKnLc0/AIOKQiGT5sn3rNvGwpArRf7orMvKoRa0n5Y3PTJq6Bgnn86q6Wv8AopJ7tVngn6UhrYXfjpzRkEcjmmbRkEGg8ck0DJAw7GlwGGaiDDGc8UbgPpQIUjBI7VG6AjGMg9amfoKZ256UAc1q+li3UzQD90TyP7v/ANasgEgiu3kjDAqwDKeCD0NcrqFk1ncEYzGeVNMRU+9zT1XvScU4vgYFIBAxVuDhs9RWnbXAlXB4Ydaz1QffbgUu9lI2cGgZtwytE25a1oJlmXI61gW8wlUc/N3FW4ZWifIPHpTQi/e2S3K7lGJAOD61gSxtExRhhh1BrpoJllQEHmob6yS6TIwJB0PrTEc4KkVs0SxtGSrLgjqKj6VIyUnnHanq2RioQc4FSr0pDJVp2AKan3qX5gTkc+9IB+cYpKaAT3pc/Ng0CA5IqCYZjNWhgCoXHBFNAZ9FKRg0lUIsrnAIpSTmo42JQAVIOPes2AgzSgUlTwRFvmxwK1At20ICZIG8jj2q6ALW1Ln/AFsvA9h60zT48OZnbCx8k/0qCdmkdjnHtSGNlBLZ9eakii3qAw4zSRAsq7uNversQD/M5wiDORQA0ZhiJxhnHA9BUbOpKrkDmkklLzszHgjAHoKgwTJjsO9AEtvGzz4Bxz1NPvZN8wjj5jjOB/WpsCCFpD96QYT6HqarYw5KnHAoAjbiXpxV1z9mt8fxy8n2FR28SltzHCqMmoriRpZN5/L0oAUHEo9M1OkYghZzxJIMD2AplvD5rqTwByT7UXE6vISTyen0oAQEmQ5PoasyfuUWM/ewW/GobZCZmkZfkQZakLGSVixySe9ACxKpZi3K4yfpSbX3LI38RqRFxGoHV+v0FR7y7KuQNvP4Dr+lAHPalHsvZV7bjVSr+ruXvC+3AbkfSqFNEkM4IAYHoauQxxLOiFFYMu7JFV5F3DHarbr5cts3+zimM6LRbJbSGV42z5vzAY+6a0ckBmxnMeR9aqadITbxr2BIq2CVjRSPWkMF/iJ4ORj61GxZY/Tt+VS8eWD3wGpjjdLsHTpQIT+6p69aikcEM2MelSHHzso7VBcDYgUjnPNAyqTRaL5k5PYcU1iAue/pVzSITIwwuScmqEb0UoddqjGBwaeF+Xk5PrUcURTtzipBu5yfoKgZG659qiMeanJyxA6U3p2oAhMVKBgU9pMdRTDIDVCDNITRle9JmgBMmnhvWkOD0pvzBuoHHSmAOflODj8KoSSuxPOMenStA8g1TlQc45NJgivnjPXPeonJHp+dTED8O1QSR5mVtpOO+elSMU4Hynkn2p6rsYtgH2PIpyRMRuJwKacBtozQA47QNzuBQDzzmm9x60mSTk5NICUfdz+VKsh3rwBz6VCSwzk0KxDrzzkHmgZbkJKtuGDisscSPWpMSd2azAMu9MQyXpUSD5h9alm6UyIZcfWmBaBOetPBHpRjpS4GMVIxQaNy+nNIR9KVB170CDI7AZo3YFJgn736UoTdjJwKAF3kjpSDkdKdwDjOfpS49qAEA56UNtGMinDjr0ocJwVyfUUDBX+bpmg98frTjJz8gCn0pI1555+tAEZz3pRgEHFSSKqsQBn6imc9NtADgQTzxSsMHjkUiZ2/MvXpilAP0oATPBpvU5qUx8ffHNRng4FACEbhjFRPgEEDBFS/NmmSLuHoaBmzYyedbhs89DUN9bGa3YHqORk1V0ucxyMhPB6VrEb1BPHerRDOVAZTgdani3EjNS6pb/Z7nKn5X5FR25yeuaTGJcf6w0lqD5ZI65pLhvnNS2oxCKTAfilAxTufWjFIY0/WgD1p23OTnFG0Hg80AGOM5pDwpo2nHFDAhaAIn6fhWVdn5wK1JOAayrs/vBTEaenqBaKe5qYqPXFLaKBaxjGPlFOdVPB5qRkLcE7ef0pNpHH61LtycY4pr46fzpjGHGMdBQBxwajnSU52MF9yM05AwX5jkj0oAcGAOGPHalDDPUYpirkZbil2gMO4oAcxA/pVS+tkuoSjEjuCOxqxIx3Y7Uz5sdaBHIXMD28xifqP1oQAfM3PtW9qVn9pjzjEijgj+Vc+25WKsMMODmgCXzD2GaRlPWpIyg2lhx3FPuJIpG2RLnHegCujNEQ6nkVqW9ws6ZHXuKyJD/CKdAzRNvB59PWgR0FvM0T5B49K1opRKmRXPwTLKgYfiKt285ib2pgXr+yFym5eJB0PrWA8bI21xgjtXTRSCRQwqtf2S3K7l4kHT3pgYABHNSK2TQ6Mr7WGCOuabgZpASg808yZAzUQYCkPNSMlEmeKkB4qsOKljYcZNFgJg3NRseaeoBokXGDQhGdLkOQKjzU9yMPmoaoRNA3XNSErzioY+uKmqGA6KMuwArVtoi37pFyeoqC2hEaZbqRmtKJfJg8w8O/C+3qasYy5/wBWsESnA5bA6mq/k+ZJgnB65p8byMSqtg96kCbZlJOcjBNACtFtQBeRnFPlAijSDvjL/X0qwpEcTSMOAMD3NZr7pXznLE5oAjO5mxViKIyzqgOFzlm9qjkUozY4Pep2JhtFUcSSDn/doAZeTB3DJ9wcKPQVHGwIBYcD9aNm5MZ6HrUlsFfcG5VBuzjrQA6VituE4Vm+Y+w7Cq8QLgdyDUjzGVTlcc5p9vbnJXOD97PtQA6dvJsSq/fk4z7VUEZcxY9MGrMkn2ljt4UHao9hUsUWGHGFHLN6CgBbh/JhSEYyx3MR+lVoiXujEPvGluHMsm/pn+VTqoiiMv8AE3yr7epoAjuphvIjyFX5aY+Qvpv4H07/AOFK6KzbQeWwcU9k3yBVOQg2g9gB1oAydYj+VGx7VlAV0GqANY7sYKttx/WsCmhDXHBqRZWkRA38A4ph6UhbZGWpgdToMyzWzKeWVx0/WtQ/PIeRjdgfTFcx4UnIe4j/AIiuRmumBZVk78A0hjlwWBIwuGX8qiCkMzHuMj8akfK704yW4/EU058sDuBn9aAJhANqc/fAP5g1mXchaY57cVovlImwcYUEH6H/AOvWQzZZiec0IRHK3y+9b2gQAI7HsAorBx5kyjpz0rptPR0tVUEfPlgKbBF4pjOD1qLBGe5qRdw+9+dDnipGQEbc9KiMh9KkZjnkcVEWQDcWC/WgBGJNIB6GgMrdGpd4UYBqhDSgpDtHXimPICrEFT9DVY3DNkEge2aLgXRIn94CmtIhPUH6VnsZGJLMq+5pUILgcY9TRcLGiGG0VVuJUBCr+NEkyx4CqrVVnl3nKrtpAROzmThQAP4jT1bOPSmyb3EYyMdSRxRjOM84pDJCzY4pMH1zRkmlye9IAwfSkI/OlDE0u7rQMZtxxTSMYwO9S++OTTWYbelIZZnwC2PSs1T8z1oznOT6qP5Vmj7zVRI2bpTIvvj60+bmki++KYFsUoHOcZNKtOFSMaQQenFA9uKkIGB/OkAycDrQAw59KXmpCpU/N1poTJ75oEM6ED196XJHapxazFSwjJFRtC64ypA9aAGHcT0oBcdhTiBj3+tKcjkn8uaAAMR0GPwqWGUJkkH8KiG0H39KeGXvTAHkLn7ox2p0MgXO5FP4U3HoAaRT7YpAPaRsYCAd+lMy3T86flQOQd3rmk4/u0AMA4xQFPQCpQOeBik2gUDIW+9j8aaQ3OasjFIyjmgCnny5A+cYrcglEsSnOMjuax5UGOlWtMmw3lH6immJk9/bm4t2Cr8yDIrItOATjvXSn+9jrWNcwrDcSKvQnIqmJGfc9SamtyREv0qrdE5NW4DtjUY7VIyYGl680Zz7U4dMEUhjQadRx6UZFADGLdhSHtUvGOBUb4BFAEEp4NZcw3zhfXitKcjbWfF899H3+YGmI3AMKFxwKNoozkUppFCEcf41GUDHnkipM57UYFICIpnrTfLxUxx9aaeR0piI9vFHAHSlyASKTI9KAGsAe2aiI29elTE9eKawDLQBHlWHWs3UdOWceYgxIPTvV9olZSrDg1IqAJj0oA5J4WU9+KYrFMgcGtzULcxZlQblP3hjp71jugJLd6BEIXnJpMktycipwqheQcn1ppXOeOKAHW7SJIpVlOe2a00dXHBzWSBjipIHaKTI6d/egDbt7hom/wBmtWN1kUMprBjdXUMDxVm2uGib/ZpgXL6zW4XcvEg/WsR1KOVYYI7V0iOJFBBzVa+sluV3LxIO/rTAwieaaH5p0isjEOCCO1RmkBNmnDnGKgzxmno+DSGWVfBx1pzPniq6ZJqXj8aAILodDVardyMpVXFMkWM4arA5qsODUyPuFSwOmWzPDTfKi8moZ3aZ9yjAHAHoKnu528lYGbLgbmPv6VWLiNc/xHtVDCPhyCOvWrATzWVU+8Dn8KrRvnlvTFWQRBB5jffl+WMe3rQAl7Ku5YkbKx8fU+tVDJ5S8ff6UzIT5mHJ6e9Em5irjqRzikMsQR+ZtlkyEXO4j2qOWUzyM57n8qmn/wBHtltwcs3zP/QVEsaopIJ3GgQoKlCi8nGTTziCAQn70g3N/QUlsmJ/M6LGNx/wqMkyzFj1zk+1MB8eGU5PQcfWp1BjtiW+/LwPZahthvl29AOv0HenPJ5lyTjA7D0FABHGqI20dOalvD5VuyqPmkGT9B2oiG5wMcAc/SoLhy8ykZwfX6UAEQ3omR07evtUl8xMiqCMRjH496W2AihZ8ZMY4J7tVcElAW5OaAJ40wGm7qCoPuaaIwihRye9TPtjiCfxAZYfhUUbbdx/u8j654oAhvk82CaPsg4+vf8Az7VzZ4YiupQHBTOSVIJNcxKu2Qj0poRFJvKYQ/WmfMbd1Ppn8qmJ4poGWx6gimBZ8NPt1JRn7wIrsgfkRe5XmuD0mUR6jbtjGGGa7lX3ygjpu/IUhiyMG2DPIUHp3p+5C/uAc1EpLSF/qcfypQwwzEhc0AJdyL9mXafmyR+eDWd1U81NcyB1j2dNoquWCxnIOaYhbRS1x79K7GFVSIKBgAYzXJ6VgXSM3TOa6UyNKpVGwBxn1+lDAs4HUd6Y5x1OBTAdiDJJxxyaoXUrO/8ArNoHbrUjLMsjHODhaqyPGW+c8dKqPJOwx5u7HPSoSsrc7fwoAmeTaSob9ai81iTlqSO3nkzlQoFRyRvG2HyT7CgB5POaM8ZzSAHjIpW4PAwKAGnnoTTkwCN3P1pPQd6Ut+OKAJXlR1CqgU98ChF38AfiarvJt6IxJ9KlXcRQMVmyuzOQD2poXHejbnpSjnpzSAQEHqcU7aOMt05puB/9anYUL159KAHgJ64HpSOB64zUe7HA5NG44+bFACgAfX3pjgY+bpTiaZIx/CkMsyHKjH9wVQH8Z7Vcc/Iv+4Kqj7rfUVRJHLRFyw5xzSSUR/eGKYFxQAOTmncVEpbGTxTxUjHEggcdKAQB0x9KQtkdqZuyQRyOlAEu7nkZpQ5FROWC/IAT70ZbGWx+dAFmOcp823PtTpLrzItjr7jrVY8UuSaYhevsKcOlCqSev0xUpiYHoaAGjpgjHpxSYyePSrAt2OOeKlFsgxxRYCoobmpNh7/WrSxL6Yp2z0PFFgKoTcm4DHb3p32fAyDVoDANLg0AVfJ+X0NRFGH0q9TXAKkdaLAUQDyOlKwNWNijtmgDb16elIZQZDzUKM0NwrA4rTeLcvC4+veqNxGem3GKQG1E/mQ57YzWde/NcOc5p1hOSpTPT+VR3LZdz71fQkxrv79XI2JA5qjcnMw+tWYyKQy3uOM9acCetRA04sew5pDH5PrRnGKYCfTmj5jQBIKjfk+2KXPT0pCc5oEVbj7mKp6cN1964BNWrpsCq+lLmeRvamBsZHrQzHgDmo1HvmlwaQx27pS5703ac00qfekMeW5xim+1Mzhs7vrQH3EgHpTEKVx2puPwoJzTGYHpwaAHYo+6fWkPOM9aAcHB/OgBWXvjio93pUwIxz0qJuD/APWoAjkAdCpGQeK56/ga1nGP9WeldEw44NVLy2FzEyMPoaAMBpi5wRmnZygJxgnp3ps1u1vLsbj0PrTTtAHtQImXYe35UhRecE0iHGcCnb8nAFAx8J8luvB61eGGXIORWefMYjCEge1SQzmJyrqQp/SgRq2s5ibB6VqKwdcisQYIBBq3a3BQ7SeKpASahY/aU3IMSD9awnBVthGCOua6pWDDIqlqNiJ182MfvB1H96gRgqBnDHAp2w/e/hoK/MeORwQaeoytIYiNtPtUinLVHwKehwaQx0wzGapVouuUNUCvWmSNpyA4yKNtSxqe9JgbQ+YiVzznoe9MIO4qPpTpcSOuGwB2p8m0MdvIIyKBi2kPmu6k/Ko3E0yZ2uZ2lPyonCDParLjyLYQrjzHGZMdvQVUcBsKBwKAGyoWc8c+/arVmiLE00ucRHOMdaj27nXryKtXSrHGtuvITBfHc0wKOXlkklY8t0zTR5jOCRVj5S2AMAdBU0C7QZX5ROcep7CkAskLRReSnBJ3OfX0FVtjAsvvVhXZ2Z85djwDSxws8hQnaSMk0wECeTH23SDt6VF0mHbNSTvmbdjCDhfoKakZmnixxk80wLGxY4wC3zS/oKhdNqblwWBxz6VMyrLcjnC4+X6CnJCBMzMMqnzY9fT9aQFaUeUPswOSPmY+5/8ArUtnFuJdxlF5PvSopkmYtnJ5NWMgWy4UDuQPagCk7s0m49zzUkieWoUckncf6f1qy8K71wMDPJpSoLuWHzEAjPagCuq+WN+Dn+p6VzF+hju5FI711W0oFxxsbLZ/T9P51z+t4a/Zx3x0+lNCZnULxIp96MUhGKYiv/qb09tr/wBa9BjXEPmDuqsPx61wN+u27LdnAb9K7rT5vO023GeDFj8aRRMQUVlA6tjP4VHIv7sDHKgfzqxuLYGOm1qjnbbFv29mH6/4UCMyVgXOOnSoJT8uKkbnJNRN88qimIu2EQEbsQSwAAxWpbRzMm4nGOgH9aZp9rmAMQfXirKCTa207VHfqTUlDJVmkY/MuPao/JYJjOc8VcCttI25pDGePU0AU44NmcU8xjOdx+gqZ49uCW49KbtxzTAaFyo5OPSk8tCeVBp4+U0fQUxDNqgfdH5UhjRs5UVJ2o6igCAW0W7dt/Cka0iPRcVY259qNvbNICutvGn8P61KEQNnbgHrTtoHH405cAUAQPGmRs4HtVWTAOMc+1XnTcMAH8KaYiq9FAosMzhjktmg4PTOadLgsTn5u5qIlgpKZzUjEDduppwYA4NQxuT8zkDtgVI+772MKO9AxxdmPyx4H1prAgZNJ5jAcdPWk+ZiB0z3pATggwL/ALtV1+6/1qdcraKzDnJHH1quGBVyAeoqiWRSmhOookpF6cUxFlG468Ubjnrx2qD943A+X3qVEG7IPTikMczLjk/hTs/LhMA/Tim+VliAv40Z29ByKAJBkY70A4PP8qYzjeAGPHU46U/GcYyM96ABsjkUGGRsEybF9x1pSGU7SpB7c9auI42/vCufQ0AMt7XBU+fyfTmr0EIjbduYnpyf6VVA2sNn3anEzDHIBpiJxG2Tj9ajd9vJPFV3nH8TE/jioTcDsBTsK5eEyAfeApDcRD+LNZzzt0pvmuB90/Wnyi5jRN0g6Z/Kk+2L/dJrP3SHnFN+f0p8ouY0vtgP8B/Og3IzjaM/71Zh8w8ADNAEh9BRyhzGi12OuFH4003XoQPeqGxvak2HOc0cocxclnDD7+PpUQKHIMh5qERk/wAQoC+9HIg5mTxCKFwyyHNK7RNnLHNVyg5+ajAB+9mnyoXMwNtZu25txP1pypbr0Xj60mE/vCkITsRT5ULmZJuhzjZkfWnebCP4M/jUGUHOcGj5P71LlQczJTPH0CAfjTftKA/cUVEQuc7qaQh5JzRZDuydrtMY8pT9aT7Yv/PMflUPyCgsgI6CiyC7JTdg/wDLNfypFvPRAPwqIunqKQPGppaBqTfaic8U3znxUfmxjoRQZUPdaNA1JluXpRcuQe+KgMq9mX8KPMGPvDNPQNSz5/HKg/hSq0ZO4oo9xVXzB3dTTlkHTCkfWiyHdk5WFuhIzSNEPYioC2OeQfapRyOCKTgg52IxUEZ4NMJHc1LkMpHBC8GkKDB21Di0WpJkaPk4FPKjBNM5U5x+NKj7l9x3qShuMim+Xg+1SnmkPTpQBSu7NLiMqw+hHauduIJbaUpICT2I6GuuIqnqFoLu3Kjh15U+9Ajmkd1OR+WKdFPtkO/v7UMjhXWRwjJ2PU01VUqRtJY0DNDz412hRwB171XnuUbqoHpVPLdN3SmlWJyTmkBoWl3sba7fJ2PpWiD6HNYIO0GrNndFWEbZ29vamI37W6KEKx4rSDbgCDmuezkVctLoxkKx4p3ES6jY+aDLCMSdx/erH3EZU8Edq6UPuGRzWfqVj5oMsI/eDqB3pgZWQetOHPNRLIA+HB46il8wZPGBUjLucp+FUm4Y1aR8xj6VTlbDmmIUGpYzVbeKXzsYApMDoMKidh71PaBGjM0oyIjx6GqnltLOsKc7jgVbnKxr5CN8sfoOp70xkTtyS2S7HJ9qbnB24pyBid3XnOTUiRNLNtUctSGTWw2QmdhypwnuaY7gLtPLHqafeOq4hQnZGOD6nuarA45bkUxCIwLe/pV2XCKIugXlh7mktI13NK4yI+R7ntTMB5m+bJYZz7/5NADFUSPgnHHFWwPLjG/70hwD6CoYoyZkCjp1PtUl24bDA9CAPpQAxmSORMLuC5z71JIwERaNApkO0AfqahEZkYKCMk96fcSAnav3U4U/SmApjMbxt3JwasSsFZY/UbvxqMESIG6Bfmz9KklVj5cn+3/OgCJVYT+WMfNgk+1DfvGcdhwB7dqmkULhs4ZxtH9aiETNOQAeQDSAUvi2V+5x/wDXphcvMCehHNSPFvVwg+VMrx+tN4WFSeS2OlAEeS0cp/HH8qxNejRJlKDgjk+prfGElYN0IB/xrJ1mISWKSY5DZP40Ac/SNS9DSGqJG365SB/VNv5Guo8NyeZpsQJzsYiuXuWBs0GeVY/lW54TnxbzJ6Op/DvQM6AyNtZu4Uj8c/8A66h1CYhCmMAtkfpUoJHykcsW/lWffOWkGeqgCkBERxnj86ji/eXOfwpMgAkiptLTzbuP03bjVCOniAijVR2GKfuU/wAOKYAD9KTGRntUFEykKDzUblN3z80x2OfSmM3PTNMCUBc5AHSoCSrHGSPekyw56UhPr1oEPHzDnrSjuKhZ27EcUmW3ZJz3oAmI5oJAwahMvOPSl69qYD99LuzUYGelOAxSAXvS4pAKGyOlMAMqo2O+Kry3GQFYlVenyQF1I5znqTUXkPEQwIyOnFIZDJGsRUSAoh6ndkmkeSEJthdyD2IwKluFkmHMSgDo2eaqeTxtckAHt3pAN8sqxOBnrUhQsuWckelKsIbOwYB9ajZCchGBA4JHSkMQKp4zxRIOAA+OaQIy4DADvUTDL5b5sDjPQUhl+2Uvaqoy4BPNRXEYRMD1qXTgz27Ejbh+PpRcrxV9CHuZsnXFIOnrSy/epEG/cO+KBlhCOlSbhtANV443UDsKmCDAyMgUgFPbBI9vWnc4HIIHbFNCEGpEQsuW4z2oAiAJJy/bqB3qQM/lqZTufGODxUy2+/AHFXorVIV3MMn3oApwwyHlyFX9asbY05HX1PFTMc5Kjj+8R/IVXO0Dcfm96aEDSMeFH6YqE5P8X5Uya6jQnLZ9qoS6gxyF4FMRfbaoycfjUZlVe4rKe5durVE0rdyaLhY1muE7NTGuV/vVlB8n1+lShJDz5bn6KaOYLF8Xij+PFNN6p7kiqq287E4hkP0U0otpzwIJD/wGldhYmN2o9aDecVD9luf+eDUv2W4zjyTmi7CxJ9tz2NIbwn+GmfZLj/nl+ooNpOP4R+YpXY7C/bWB+7SG8b+7TXs7nhVABPfNPWwuMclT+NFwsJ9rk9MUn2mTFSDT588lPzoaxljTcxUDOKLhYj8+U0nnzetX7fSmmj3+coGcdM1MNEz/AMvA/wC+P/r09Q0MkyynvSF5cfeqxc2ht5zE7dOhx1pv2fsWpBYg3yf3qN0n96rQtlyMsakFrEPvE/gaLhYo/Of4qMP61oC0h54P501oIlHT9aAsUQkhpTG9SuMMMVdFsoUZTnHSgDK2NQVb1rXS1iU8qCfen+TEOPJjz/u0h2MXkcZpMn1/WtkwRdfKTj/ZFHkREY8pP++RRcLGNn3/AFoJbsTWy1tbH70Kc+i1EbC3z/FGPVTRcLGaJnXvTxduud1WZNOkRiEkD+zCq0sez5ZYyp9R0ppisWYr1TjNW0mWTABAz1rIZBt45+lNSZ4zwc1SkS4m06988+nemjjn8KrWt0rMN3J7Zq55ZdN6/jihq407EWfTpSbicjJp38OAOKeAnl4bhvWoLIyeMU04pzMiqcbie3HWmbs9RQIzNYsRPCZY1/er1x3Fc6dy8V2Z4PSsTU7HyWNzCPl/iTHT3oAyhIBwVzTWOastLEyD5Qp9QKrM6n7q/jSATaKdEMtx1qVbeRgOigjIJOKjOAPT1xQBft5+Qjfgatn2NYysRwDxV+2uFZQrH5vemBq2tzs+VjxWgDuGRWJmrdpc7TtbpTEN1LTvO/ewjEg6gd6xxndt6EdRXUgg4INZ+pWAlBmhGJB1A70AU4f9UM1TnGJGq1bnMYyMGq90QJGGOtICCkbrS01utAI7OCNYrfzskSMCq+3vVdVLyEeg7U+6l8yRNmVRflH0qAyFW3KeaYyRQCuMEHvVqBlt4PObgsdqevvVeCJpZQg4Dc/Qd6dduHcqn+rQYUfSgCJjum68MOlTrHF5GSxMh4Cj1qNlA2/WrVtHsLysMqvKj1NABK20rBkAquSfeq4O2UexxUgI8yNn6kkGl8sSXAQcZHXFAD2fy7csPvHp9O9RyvmPAPXtRdsrEYyEGAMVGoLoAoyx4xTAsxLsgaT+IjC/1qJELICO4xU0rjiJBkINuPfvUUClm28jnHFAh6g/ZcE8yfyFT4eS0Xbk8Aj60K3mu+P4TtHuKW1crCy90yBQMbeRuQhByg4HryaBEYXVgxJUYP1pdzy2jDknb+ooklYmAkZGQxP14oENgRsupJB4NOliZYSwPypwPqKmbIuFdem0j8e1MRMyTJ79PrQMrEZw2PmY4/Dv/Sq9+m7TZkOMqf65/rV1oyPKJ4AIU/yJqO4t/N81FbqmSPcggfypAcYetIadICrn2ppOaoRUuMk8VZ0i7ltbtBG2FkIVhjqKqzn5sUkBKzIR1ByKAPRnyQzddhGPyNZbnc7EjOavzSsLVWxjfGufrzWaTQgIpuFxWp4fg/eyv12DH51lP80ij3ro9ETyrJmxy7E/h0oYIvYAPSkIHrinsPemHGAxH51IxrBQcdW9KYVyDk4pS6hjyKaw79RQAnB703CjJzQcBSaAPlx0pgRr+BPelKMTkk/SnY2jPWnJnuKBEIizn5QPepQoFO3EZ7ijhhzyKYARijHekJJ6U5B75oAQAUuM8Yp2NvI6d6cGxjigBpBI460mzA5ycdqkHPBpoO1+vH0oAryQ8ZDcelJ5Klcshb1OaslNxPZRz0qNhncvJX16UhlKVMsABtQenGaIShJRB8o7gdTVmVQV5bLH2qONFUbQOOTn3pANaFX3bmwOhOOaRLKNQWXcfYnrT/m2lDgqTyfWrBkQDKgE+/GaAK9rE0aOmB97IxUF13FXA24tzkdqqXfBNHQXUyZR81S2AzMeccVDMfnxU+nf65ue1UgZpCFO/SnLbxDouacEBUqec0+MBVAXgCgAFsnTbR5K52qMt/KngszBV5Y1dig8sADlu59KljIFiEIAA+b0xTJcLnccuOcdhTri5WEuqHJ/v5rFvtTxlIzn1NIC3d3qxgl3yfTtWPcai78KcCqkkrSNkkkmtKy0OafD3JMSf3f4j/hVCMzLuwAyzHoBya0LfRLufDSARKf73X8q6C2s7e0XEEQU9z1J/Gpwc0AZMGgWsePNaSU/XA/SrqWFnEvyW8fH+zk1YO7tj8aaN/OSD9BQMbtA4VQoqQ5xgYJo255PWkwR16e1AgYAZ9/0qFRyQQDjkAVLzznn0oLgfLjqKAKTpuO4KQCM81Bs5z68Cr2VUZHGex5qJipGCwwKQyoqSA/NyO+KQo3fFWyI2xnqKQbSDx0pDK6ozY457mn+SSQF4B7mpd6gYBwaaZCMA80CAxBenX0qF1Z4yMfKam3ZbpTt7bMEZGeBQMhsh5b+WSdrcf4VolQAMZFZ025McfxYq/DJ5sQY9TwfrVRZMijrFvviWZfvJwfpWZHyDniuiZQ6MjDIIwa52VXguHiKnA7+tNiRMqcZHIqQL0qBXYLxT43OVULnPpUlEjJtqJzwamZBGuM5JOagk6UgIEXfMF962UhzndWbZLm4T61sgflTArGPBwKPLOOnSrPHXNIxXsQaQFRlXkdPrQvAAOOPSrPkq43E80G1U9DQMr8Y96Qnp8tStbbF/vNmo3jcHkYHrSAaMqcEDOOKbIqupDAEenrSnI6YIpnO3GOP5UAUbmwwPMhOf9mqYXcTxg962WOwAK3NVbuBWXeow3fFMDNIZG44NX7G9KkB+aqj5vlPUVGw2nNO5LRrSYZgQcKTmpHU454IrOhn3LtJ4NXLdiykHk0ME+guGJ5oYD1qRx8wNNdOPSkUREg0x1DKcjI6YqRl9KaM0COa1OxW1nDJ/qn6D0quqqAchSPeumurdbmFo3HB5B9DXL3EUltMY5BgigB8hdwBn7vbFMABPpTUJYjk09gFGc59qQxjY7CkGfWgsQM0mSeelMRpWlwJFCMfmH61aFY0W4Hco6c5rTtbhZRtPDDtQI1bW46Kxq6DWMDg8VftrjcNrHmmBBeRqk2VGM8msq7H7yte/wCXX6Vk3Y+ekBW6UbGKlgCQOp9KQmguwUqDgHrTA6o8xsO+c0xwpXgU4cNmp7SDzZDu4jTlvpSGPz5Fmq4xJKOD321BEqB2D5zjinzy+c5l6AHgegppGJVamAgRnj6/MOAPU1auG8uRIAeAPmP+1SQgwrJNxkH5AfWqxbIBLZYHJoAVwAzYzwc9asgmOHzGyXf5F5/M1BEhecKOdwqRyZuIxlU4UH0FAEQjZ4uOccVZtIyjNJ/c6fU1DEcsy9MnNWw3lutuedq5J96YEMS/vXXBHfFWIoSgc5+/wP60wEJeL33DFTSti6jx90grj39f0oAiSPbdsucAqCP5VYiRRMyL1+8fxprjZcJIRkbSD7UoUpdxseroQfrnP+NAD7cBfNDcBHP5HmmOiy2Dtsw/zZ+oNS7CJmweJMEj6f5FLB1nTsHz+YzQIhkKqINh+XcCT9eKcw2XJI/jT9Qf/r1E2DaOy8YyQPTB/wDrVM8gEkJHIJ6+nBxQAzyybR4/41c8n65FQoGFxv3fLKpOPpjFSyPiSdM/fxg/UYP8qYSRawygAsvb8MUhnHagnl3kqdgxFVSK0tci8nUHHUEA5/Cs3ORimIakCzXCKxwCeaii/wBG1JSOiSd/rViJtsqn3FQ36lL5z9GpgddJcGe1iyu0kE4/E1WJz16ULN5sMb/7I/lTHOFNACwjdN611cEYhhjQDoMZrmtKiMt1GvYtk/QV1DE0mCHFhjFMLZGT2qGRsMM/pTcuWOMkUhkmQw6Yphc9+APSozvDDg4pJAc0ASDn2o3c4pgJPWlIwM0wJAc0c460xT3p9MQmSaXNJQDQAtKp49aafal6UAPzSHJ9qQGjd+JoAcMgdadux2qPdkcU15CG2IAW9M9KAJtxPQc01lJ9qga6RMbjg5qOS+TazLk46cdaQE8o2pnp71UaT5hwcjpTJLlpMHHH8qg3O7nccKO3rUlFgyevFNZm4xVZ8EZK5A6c0SsyKC3I7Uhl61fdI6k5wuajvDhh9KZYk/aWGeqZ460t798fSqWxL3MuXl6n05gszbjjIwKrSn5qktWKuTn86pCNxWA707cqrkdTVCObjknPsKv2aGWRc55PApMC9YwEfOfvnv6U2/nWGIoDgdz60+6nS0TYvJx82e9crqN600pAPFTuML+/eTKIfl9qpQwy3UojiXcx/T3NJHG0zhF6nue1blu1vYxBIkZiT8z+ppgT6fpkNku8/vJu7nt9KvhwapfbkDH5TinJcBs9Bz0zTuBcEgNG8A1WWeMsQG5pTKhbAYH15oEWN4PSl3iq4nQJvLAKDgmka4jXB3bs+lAFgvRn8qqG5G7HanPJ+7BznNAyR3UcnJHYDvSNIrY457cVAZiIuEOTyBmmPOxZQu0Y6kngUgLJYBR9OBVd2TqV59M0x3Mg2jIPbNRP8uBlcng47UATPIgwdv41GZWYnBAHSo3kVV64x685NCudhG4Z65HFIB2053GhZ8NjbyD6dajDc9T9aXc5x83tQMnMmWDBttNeVlBweR0NVw/zEMpJHr3qISM0hUqQoPX2oAkd3bKseOxzzVjSrkmV4n6np9arDoSR1qNWaKVGXAA7570LQGdBWdq8JCCdFyehrRhcTRhx3GaV0E0TxsvBGK0MzmYyTyPxqeN+dxxx2qNo/JmaNuCDTkODgDj6VBZNJKJMYGDUMvSn5Lde1RS9aQFnTlzID9TWoFqhpi5JPTArRBFMBpXFKOO1PzSHigBufalHNGaUGgACAfnQUB680pORQTkCgCLyAc8Ag1AbNQDt3cnOCat8igE0gMwwOrFjHnjvTORgsB9K1toOaY8atn5RQM529h2P5irhWqsw3LnvW9c2gaBgvG0Z9qxduGxQIrZ2Px0q9aTYf3PWqkyY6U2Fyrhu4pk7M3xnr6ioXBV+vB6VOo3KGXjPNKyqwII/+tSLKpBzyaYQQSalwQ209aRvTigCJieoqlqNkt3CenmD7pq61MPSgRyDo0MjI4IZTjmlhO5iuOa3dR0/7Wu6IgSqO/8AEPSsLcYwwx83Q+1AD5lxgAimBeMEUwueuTQGNAEqsyfdJFKhw24N83rUYJPGKkKYwcjPpSA07acTL/tDrVgHBzWNDI0cobpj9a00uFmjLLgH09KYiw8pmwT24qjd/eFW1GFFV542lY7R92gCiaQ1ZFsxPNPlsZFj8wcr3HcUwNwFt2MValdoo/s+AGdQz0lqikNM/wByMbj7nsKrzO0r+a5JJPJpDFA7dj1p0fmSsFHWo1Y7sDgVdt2FtG8xHzZwn1NADbt8SrEvKoMHHc96hK/KQOtNLA8k5Ocmp4wryhR0NADh+7t/MP3n+Vcenc/59aiRNwYdhTp2VnKqcKnAFEYCy8EHcv60wJbSPaRJ/Cg5579qlZNs0bHkliCfrTZG8gRx453bnH16VJOcR7h1Ug/kaAJGVYyJWH3SAPrTZ1KrHJ/cYGpLxC0DBeQoz+NOI8+DaOA4zQA25ZkC4HAILH2zin3A+aF/R8fnxTJR5tq56lhwR7dKcZc2Zk6nbkD3piFZsXUb5yDuT/P4ilJxMzE4V1Cn8P8A61RykeTG3ZWVvwpJji4j/ug4/EikMIlDySxDhS3GfQio5JB5IwchGBB+nFPfckjv2Kj86gtwrboyOCefpQBLnEqA8/KTz+FROT5RA/gYsfoDn+v6U6STJjI556/WlC7pJV7bcZ/P+tAGJ4mjxLHIP4lxWETXQa/ue0ibGQp2n645rnc00ICeho1YfvY3HR0oJ4qTURvsrd/TK/5/KmBpadIZLCL2GKmkOVGDVLRJM2bJjkNV1MNMq00I2tDhIkZv7q4/OtZmKk5Oao6dmO3JGPnOauJhidxHAyKkokWPcMsOabKVUAY607zCq9RUZKn52bIpAKozwRSFFBJAxTxLGvHJNNkb5eRQBE/y9BUe4HrUm8HgCkIHXvTAQLgUZoJ56UYoEIG9qXcevSkI96DzQAqPmnEgHmo+lO3DIzzTAk44NIenA564FQSSKp+ZgWzwo/Sq73crnEaMKQFnzJAmVj3H+VQKGL7zIFYdRjHNQRSum9SfmbvnpVck5ZQc89T1pDJJDuydxIDZFIzHcAoyMdKj5G7dwc8YpxLIpwVJxSGOkkxGRxnikVmJPPWm7Nz5Y5G2lxlsqccUALnB5OfelkUsAq5b3NMIfOXYY7CmNJx3Jx0oGW7EEXq5GCVK/pT74/vcf7NVrKfOoQqOR6/hU97/AK4j/ZprYl7mZL96mAZbk0+X7wqEhicp2pgaNom5s54HaugtitramZvvNworHsI8Bc9epqTULs7dqnCrwKT1AqaneGQkZyTWScswA5J4p8j7mJqeyhyfNIyBwv19aALdrAtvAc/fPLGnsw2nBpWcnau1enPFNOduMYXOAO9IYRAhvmH09qbKXypVdw7+tSLgkE8E8CmNlmAGc+lAC+d821euM0/cxAzw2KjjTAyT7UEfNz0oAmWZVhIZuT0GKbLOXAOQhxg4qNlVmxjnrxSFQMgjmgCx9qUIAoO4dT0qUXcLQ5URr6DNUFVhzgDPWnlc54GP1piLQZFGVJAzliKZNKjN+7JxUe4Zx1BFGFByvApDDaZHBPLAg805+MbgWIxyBioyx3NgYHbFAYttyTj0oAjlk+YKvU+vYVIGbGc9OlNxkFs5OafyQecelADGdgB1570kbF+5Ue1O/gz/AE6UgCLzkZPbNAA+4nEbY9SaRS4GM7iaeipkZ49qQDsPXIoAC7FtuOnU1HIh5bHHapQDhlznPSlO0qM9vSkMuaVP1jY+4H860yCCMVzsM3k3SkZ55FdDGyyRKw6EdfariyJIzdYtP3iTocZ4P17VBkhXUENx2ralgE9u8ZbqOD6VzBR45WWQ4ZTg02JEuCCahfrUuOKjYZYc96ko0tPyEJwBmr3FULR2VNoAOT1NXA4Cqp5Y0ASZFAFR+YqDGaEmBPtQBJ3IowMUm6gNigBBwfvUvAopQF+lADWYgdKTcPxp+33puO9IABpeD9KYWIH3aA6nnnFAEmAR04rmZl2SMvoa6Mtx1rBuRmZyP7xpgVJegNVM4Y/Wr0g+Q1SkUhjQJm9at/osZH92pNxZc8E+1SaXGG0+JmGeO/bmrZt4yu0cd6QzNZQRkcH3pmN4q/LbFQGQ/melVpo2XkLyP1oGVmXio8dTmrG1m5xx61Ey4yO1ICu64IrB1W3MUrTL91zyPQ10D+4qvPCsylXXINMRzHLHJFWWkhaADy2Eg/iHQ0Xdm9tLkhmi7NUG/aQUzntSACw4xTwCRkVESWYbuBTt2RhTx6UAP5I9aksy32lVUYJPP0qJcn3q7p0f7xm9BigC+eBTYc4z60SnCfWljKso2nimIkVFLg/nV4KNuO1Z4JU1ct5QwwapCLV2/kotunQHLe5qsPmUjvSF1MjFwSTzTk55FSUPgjLsMLk5p91LvlIGNifKP6mnh/s1qZDw/wB1R7+tVR93B+tACoCfxq7EVgtmlON7DC59agt13OBtJyccUXsoaURoMKg2gDue5oAiwzOSD71ZtuD5rHITk5qqMnoMHpgVZm2xwLEPvN8xH8qYDWkMrMxOWPJrQtyFXcQSoGc1lxZBzWgX8q1RMYfG4/TtQBZicSwKxONw5HvS2Z/cBP4uUyfr/hVK2nZVIB6HIqxvAlMfRl5PbJNMCa0AELR90Zl/WkhjZYxCxGFBz7/5FQxSbb2QZ+Ujd/j/ACqaJiJ5Qw5JDfmP/rUgGQnNsoYZCrg/hxTZfmhWYezGpY1K7kx8pYsPp/8ArpkKhrfy2PCEqfoD/hQA27ckomevJ/KooVKBm/vcD+tPmO+JJAMDg0XB2yRp0AHT3oAij4DFuiZNSAiOVcnOV+b+dGzCvn7rc1HuAiVieSQP8aAKuoRtLpcpbgq2T+f/ANeuVI5rs7kAwXCddy5H5f8A1q46QgOdvSmhDCOKmlHm6WfVGzUNTRjdZzp7ZpiF0OTa0i/Q1rwndKzVgaXJsuiD0YEV0enR75o19Tmn0H1N+BFRVUdgBzUjMVYd/XFRISWOFLDOAfWhxIGYH5c98dKzKJnlJU9ueTSMuByflPQ+tRyJ5Xyg5B5ye9KzkKmcE+hpiJiQq5FRs3HXNMRyRtYEjPFKwyGU8EelMAU56U4EHPrUbZVU28k9aUELkccjrQA/GfagHK9KZuGMg5phlxhc4oAkLdqTd+Q61A8yZJL4qIT8L/nNAi2ZFH1xUEtxuXEbAN3yelRedz85xx1/lVeSQK2GG7jrQMc7OH3Mc575qIvIflBAB6mhmdlAzwo7U3LKhycZ9aQDACQd/K9h/WpAxOfY9TRgHJLYBpqDb8vXFAEh4HoMdqZJH5m1vnJAx97AqXhgBjp1zRtBTCnOKQxrCQIFA5I5x2qRI92WYdutP8p9uVQ84x71ct4n8oFxtbH3fSgDOMJ/jUEL3H8qe8UYXdHwe6+1X5o90ZHAzVU27rH8p+bHI9qAIYCqzoy/Kc4zUl3/AK0/QUyOF43jLDnOCT3p97kSnPpimgZmy8NmkgG6QD1NE/WizGZ/YKTTJNdJfKUkYyazLuXJxmrMj4XrWdK2XpIBmCTgdTxWssflxKinG3uKoWqBp1B6AZrQc7Yz5e0t6ZoYxqBmPyhmIHcdacCWAOOlIm9U+ZsEjBxTEQqPl5A555pDFLMrDgmnZO4MeAOlBO0elNUnblhjNAh2ScrngdKR0X+IZ7imNMqn7rdO9LvDYbOe4FAxXOQCvH4804ktg54HbFMXYpzgcnPrSbgpwSeeg9aBD8jd83Q0jkHB4x60zIIDHjHIzSgDYTjqc0AERXceoYntTmXI+9g0kQO854HtTwoC46kGgZJJKhtowqfvFPX1qsDtbnjPp0qZhnI6fSmhVVz8uF469aAEU4J44NNZmc8nGewqQbVJwvBpNrE5FAClivC8+1NJLOMrwPWlJJBxn3pBuA/2aAAnoSeKcSeefwpG/h54I7CnKVxweaAEUkjgcevpSsP3foabtJIAP5U8Y6AnNIZA6DZhMhxyDWvpc4eEx5ztHH0rMZSwGOD3xTrKQwTqfQ8j2prQT1OjFY2s2uyVZ06Pw31rXDDbkc1FegSWMm4dBnFWQc6GxwfwpmfnFSOOMVCBl/pUlGtZqUiVgc5GankBcdjUVsyJCqluCOgH60+WQbQI256igBrRkrhRk5ySOmKRFYSBQD9TTGmlKmPIXB6AYqZXQjdubcFxt9aQEqknllI9jS+tQmSQDJjJB5FOYuIS/A9s0APGcUu7Heq6TFjkcfWlDs38OSaAJ9xIp2ajjxsBzketG/LYAx9aYDicnHSneWFFC+tOHqaAGBccnpWA/wA0jN6nNb903l2kjd9uKwvagCtL901SmPzfhV2c8cVQlyXx60CZ1umjGnQD1QfrVrAGD1pkEYjhjjA4VQv6VIf5UhjTHzuXG7oc96ZJErgZyMdKlPTk00sCM9umT0oAgWIRYVuVPSnGFDn5VwevFLKNw4yQDzxTlGAASOelAFRrOIH7ufUVE9vbISX9OOas3aM3zZIHpVQIpIyPrQBQu4YmVhjKnsa5q7tvs8pXnafutiuxkiQnGCD71Tu7SOWMo6DB5BoA5QDapVhkUkaqG5zj2qS6jaGdkkUKc8YGKE8tQRglvrSASQoAAgYHvmtKwTbbg/3uaoqEbC4+YmtZVCKFAwAMUwILl9oPsM0aZskVlLhWJ4zVa8kJZlHSqgJoEbYIPQgj1FORirZFZdpceU21j8p/StIc9KALIfcpI7VJbeY8ilB1OKrxn5ynrxWhEBb2ry8Z+6nPc9TQMivZDNIqhsqnyj3poxuUDkdKijOFJ681YhZS4CrnNAFmJhBbmQH5ui/U/wCFVDgct6U6+mVZfKQYCcevPeoS3mofWgCzabZHYngAZ/KoGmM94zkHGcAe3apiRbW4U4BkOPw7/r/KqrAxyfL1NMC5awGacJnAzz7CpWlD3LOCFU9PpSKfItDJ/FKNoOe3eqpRjGMDn370AX7ZUaYyYzGnzflSq4NwGPUg5NMUmC2jVlyZDuKnpjt+tDtvdTtC89qALirH5kRHDPkdO3U1abH29Tx88ZH4g1TuDHEIyOSjDp6dD/M0pmDAyk/dPHtnigCdWP2tt5wrpkfgT/jSIpLSqgyHYEEfQZqu8rGSEj6fhUocpcLGDj5CPx60AEQxAUb+Fip+nWq0p3qsg9QasbTGZOchiP8A6/8ASltlXyXLDIjJx79x/OgCKXKyqueNuPxFNeM+UfRMt/X/AAqbYpSGTGRkZ/EUoQiSVGX7wDY+oxj9KAIZCDOg28lCfz/ya428i8u5dCOhIrs1PEb/AHgHxn9BXLa0ANQlI7nNMRnYNT2fLOp7rUOcU+3bbOtMCnaHZdJn1xXdaBEGlaQrlUX9TXDTLsuX9mrvdEQfYUZnwJOgHU0ugzUWJN2RHt9s01meNTjkfSog2D8xJAGASacJcoGwCvTipATe2Q3VgO9NcjcGkPzN0zTPNjwQefTmo7l95Dg9+/agBz7i27zNpxwBTWdiDjsOpqKWRggYgbqRpJGXBVRkdT2pgTPMqxhd2D14FRq+7nocZyaiZj5JVTn6CmMGXjODjmgCRnUbVjJ56mo2lV8fqaijfY4ORnrURX7zD+L3oAkMylj1PHApd5dg3QURWxfmPr3Jps8UkRHX6mgBzNg5JzUTFhx3PFKQSPvY9BioiNxxycc0APSbBKtx2AAp5O75SOnc1CkarliCX9TUoQk5zjFAAmT0A96lZeMngZ60RKFZuB6CrSQbsblx2HvQBH5alDjsKnt4lEg3cAdanWOMMcgDPYdT2p724EeA2D+fFACqQxztz3AFGNrHPAA9etOAAVdnHOT9KVOvr3yen0pgNw2MMADVZJFaV0PBB4BNWwu0/wBaiMZ88yAnOPwxSAqz5UAMMsGyMUy//wBe/GParFwwADJySOfaoL7PmNnk4H8qQGTP1p1lwzn2FMuDzUlnwjH1NV0ESyMDkjsKonluverk+BESOpqlGm1QOvOaEBatFBkc/hVtAUY55Wq1mcM/1qyzccDcaTGKzdDyaRcjnqR60dM8c+tLtJx8x/CgBrFmUdjTYx83JORx9abvJdxw3NBBK4wOevvQA4iMnHBbpnOaEYrGfkAAPGKiWJ0wFGB2AqVFYMd3U9AKAHs2xuvXvim4DtyoHYkdajcnBUfrUigpHtB7Z/yaABxGEwQMdqYxGSzk49BUjkgKSaiKLj5WP40gJVIbIGcHvTicBcDg/wA6ahYjlQoOMUvJbnoOMUAKpz3x9aTLZyefT3pEXJC7fu8U8EEDI4HQ0AMyAfmXI60okDFsjAB9aUr827PHpUeACXPGaBkqspJ46UiltxVQDSqgAGBwaCrK3yjAoAQfKCT2pAQwOenpUhUDryDQB/3zQBH0IKetSYJPuaeq4Q8Zz3owAvPX1FICPHPWmPwwbHPerA2uvIprov3gelAGjYS74th5K8fh2qS+JSzk564H61m2svlTgHIHQ/StDUzus1PTLDirT0J6mI9QLyxFWZOFqtFgzDd93PNJAXtzkgjrinmZypDnn1p0ZiB+Ulh646VMbYMuQcnrRYZXUHn1pbdd0nOW9gcVOIWODt4HcVOiExjOAQeeMcUWApuuJQi5O3qcnFSLbkJy/B5HBq1FgcFfzNTlux6ntQBREIVSoHHXPeniFhg87h2z1q23IwBgUzH40AR4yBlcH2pcKQexNSYpu3NADcEDgjFOBBHvS7McU3bigCrqbYtQM/eYDFZTDg1f1RvniT0GaoOcIaAKk5qvaxm41KCIc5cZ+nU1LMfepvD0Xm6mXPSNSc+54/qaBHUENgqcBqTB6Yp5PT1FIzYbkAc5BzQMQD1NI2QOOhNKxBwQOegFMVZDJk48sjkd6AFO8HG4AdjimbMFgR8vvTzHJu9Ux+R9KUK4OD+vekAgIbt0qtMFUkFCV/vYqcR7GLf3u2alwNu3+dAGXKU8v724dj3FUJWO3gFselbEtkrEsnFZ80PlNjGaBmZfWKXsOGJVl+6e9cyytE7K4PBxXaEEjOPpWdqViLqNioxIo49/agRj2Z82dV6BfmIrVY4Q+wrO0iPHmOQcg7auXT7Ij70CMyVt0hqPpTj1pj9KAHA5GRVu0utmI3PHYmqSse9Iw4GaBnUWkLPMuwbmJxz61JqjqJ/Kj5VOPbPerEG2ztnuP4sbI/qepqjKd6qR+NMBsHzKy1dtgttC8uSQg493PT8qqWoxKCVbHtVi/YxBbZeQhJPuaAKkhLgN+ZqSxjDykM21SMZxTdm6JuOhq7GvkWRc8ZOwD37/AKUAU7icSXB4wuNq+1WIofPukUDdmq0inccL34rSsGMNs1xtBIGwfWgAvNjThE4jj+VcfrRBH5kyoMDv+FQ46Dv61aRRDavLgBn+RT/OgBlzKsrsV6DhfoOlSWzhmeQZ/dqeD69qgBVUPQZqcOIbdYyuWb5j/T/PvQA1x5qhy38OeaJCfJWMdSNx/pTYB5pVDxg4OPT/APVUhZXLzE8s3H0oAfE6u+7kLGN2fTFPlACpMp3Hdzn3pLeISQBN2GkyPypYx+6QsuU27ifTFACSth1U84UjHv1qaMNDlG/i5A98VBLwodeQCGJprzlLtctnaNpJ9e9AE6SFLRhjJQkEH0BqWQt524D76lf1GP61A8qI0iFvvDP5/wD6qkWcmO3bsCA38qAIX2x20qkfcJIx+Y/nXPeINjXSlOm0CulmQtM2fuv2/DH9f0rE1O2jaGNsfPgZoA50jBxSodjgnsastGRJgR/LjrUUwAQnFUSVJz5szMv5V3OjuX0i2kGQQm3p6V5+DzuzXUeEn3Q3MbudilWxnjuKRR0RMnljkDcc/MetSld8iBtqqByFqDByF6jPFPYCPBVtzKeQKkA81Ywy7ep71XZhIwAI+U8irNwARubAZueap7dgJzyTyaBj2iB2/PuXFRSuJB39KkZ8KuBxUYU7sjpTENEmIzgHAOKhedZJGOSWPapWVm4HQ0LDtXgck+lAFfG1s4OPekyOe+KshNwYHJ+lOFsDH2zQBBHcOigJ92o3upJWKgZarRtiq5GMDpzSCBU5JBJ6YoAgVHI554ycdqk+zqI8r941PGi4A5ORk8VYK/uueT0HFMDPMZA5NORWJDDJHt3q8kCEbSC2Tyaf9lVG+XjuADRYCusexDujy7HrV1V2qrP0HGKcE2rjaD3pwPHNADCZGBAyBnqeMUqq27DEkYpS+05HWnA5GaAEPTFKOmMYpM00tk4oAeRTdp9adSEnsMmkBFIgZduBVK9YeYfoP5VfI+Ymsy+H73vg0gMy57VPaf6j8agulOQBVi2BEABq+ghLg5jxVdByKsTjioIzlqSAngBycdM1Pn0Q/Wo7WISbmIyAfWrBVlBUj8aBjSxKjoB6UxD6sCTTsAkDcOOgpoRmOX49hSAVciTquD6ClIxnaM0mAqDBNAAXPPX2oAch3spb5SKRjnJzkjihFKD5myetOU59D64oAXaHUnr61G4O/HzAelSLyeCaHJJwQSP5UgGFEZy2AGJxtHalkXA2+/WgAjoM570jsfug5bpQAb87R0xT2AzktgH1qMKwXDMM05QfvN36A9qAHHcFODkVGFb7xyQOnNOKlgBuwe+KMorBfM59KABCzklgQMDinFFaTJPOOBT1YEEU0LkK3WgYYO3lcAelCzdgN27pSuMgAEkHtTCdv8JCjvQBIcAnPI9PSjGfmBz2qMu3AUD3yakSRNoO3GaABcBupob0YEUZAY9APelJU98k9vagBUY5UbePWhhg5PIJpyqiEsD8vep8I67A685OSKQFEsd544FXXfzrJPVWwf6VE+1BjcCWyCcUyxk3ZicEB/l5/Q00BDMCBVaJWaQBV3H0q1cIwyoyD0p2n2khaRupxVpENkyRu8flupVR3B61PCGjJUsSOoJ6iqZmmM6jZlR+lWFMwKoYQ4z94mgC0rhiU35Ydwac0bOigsc9Dg0zZtIMagEfmamLYXIwG96Bh5WQBzwMc05R5Z5OaEyOpx6inEZ57UgGs+aBgUmRSBhmkMf1FKBSA08CgBMcUEetL0oPNAGHqBDXzAdFAFVJumKmlbzLiR/ViarznrSAoy962PC1viK4l9WCj8P/ANdY0p4NdToEXlaVGT1ky368fpimIvFcjFNOA3zdvWnk9qQr60DAqrdODUfRV5wvcipNopDndx/KgBMLzg4HpihnVV+c8dMgUxzIB8iD6E0yJ5Wyske0g9jQBJI8arg5OeMA80x2ZQp2kc857e9QRqz/ADNGUZDnPrTlO2Ihz8nUdyKQD7ieONfv4J9DWfK/mZ3n5T3q69vBMQG+XHGD0NU7u1eIZUkqeB7fhSY0VXUjjdkDpUW5SSMgkVPghMPwR1zxTZV2DcV6DNAGZKFWRtqgZPaqF+3QVdZgzkngVmXb75TzkDimSViDTScPzyBTixx9KjLhvrQAbiTk4FP44OMn3oQfxFeKVgRgEEL2pDOsv3DusIOEiG38e9VwoKYpQN2TyTToYyZtufvDA+tUBaslWLdK/CQruPuewqjcMzv5jHluav3gKQJag4Y/PJj17CqioPuH5sUAFkrPIIgfvnv0zU1+d0qwI3yRDH1PerFqgt4nnx9zgf7xqpxvz/F70ANeJnZQvUgCtC8Ty4ooFOFXqPemWIBm8wrlUGT/AEpZQzb2bg9aAIlTOEHUnAzUl0QCkK5xGMfj3qa0QIrSuudnI9z2quiM7Ek855oAbFCZnRBwpPzY7CpHxJI7DhQePp2qeOPyUduu75R/Wqrkl+FwD2oAlVPLV2ByH+UY/WkEf7xkB4HQetSsRHKqEcBcf8Cp0ORKZWGdo/XtQAgP+lCNCRswo/x/nVq1GUaNj8oYnHtnj+f6VUiyLjI6sp5qZpGEzR9go6d/X9aAEg4gJY529R9OKpqvmTKx7nmrqjZG4YfebNQxYjtpGCZYZGff/wDVQBGyeZcBuityPwq06x+RLs5deBz0x/8AXqNHMrI+B8h/SlgcGWTcq/3v8/lQArNmeNycBgR/X/Gsy/wWIXnnNX2lZ7dDgZVv8RWbOxLEj6U0Bmyod3vVW7/1JHfpWg4dPmBGT2qlKpZlB5zVEmSsTNu2gnAycdhW/wCE1JuLjnjaAR681rxaRHHp04ijw5gKk+vf+dYvhxjFqTJnAdSP61BR1m4eZn0p0TKuSyAFuTSbflZqhKt3PQ8UhlmfbIOOT9aqvGxUgnOeTUiRMSWyM+gppZgcAjnvQIhYYGAelIqu2FDYXvUxdVkHzKc9acZYwu3eB9KYDBA4j+bOMcc0joyIqsCc8YpxuFDbhJlemKf5q7RgkjP60ARyQnC7R9QO1NICqOcH0olmw45PvQTDk9z60wJGIbAZgOM0z5X2hG5pny7s9ad5qg8IB24oAfEFycsAc4xTpi2AIyeKi38EYAHXNIjsXUnkd+KALETMN3yELnr3qUZ3I5DHHaoDMRKqCNl9am85ixGxsDvQIlAbByCB9aAMYNKd5wd3HpSjdk7j+IoAOO9KeelHPXrSEtjigY3FNCkc04Fm6il2nvSABmlGTTSfyp+PSgBkhCjNUr0NtQrjn2q4+OSzDjmoJCHgRgO5oQGRJFK5+4BTypiRFPOBWgCuMNxVW7AMnHTFU9iUVLj7tVox81T3Pyjmoo+eaSGX7JU8hi0oTJ4FPKQ7SxnJfp7VVgxszUoYKeVzxQMY3H3cE+tC7jgtx9KePLAzinB0A+707YpAAx0J5HFBHHzYOKc0qgHKkelNExYBQvP1pAKwJUEnAPBxTGIB+QNkd8YzT2YgDKnrSNMV69DQAql3zgHOOe1DI20sM5zQsw6jJ45AFPbLHPSgBmws/GeRSeVtLEHB+uafuJyQCAB3pgZhHmgYFT1J6d6dEynJznihBuOT+VNeNQAox68UASdTw2D7VEXVQQWANJkAEHr7U2NRvPmcs3RTQBOPmXOeBzmmBsAY+Ye9J/GcZHGCPalAw7EcDsKAAyAkk5wOtK57MD8vUUHCgluueBSL8wYn+KgBiTdFxtGe9P8AMcEll4GcGo5AA4wM88k05iu4K3I9KABGG0Mx+Y85NSI/yliOfSgIrKOMVJHEzE84FADd5Vfu9fWnQvkEZ980827MhUZAHfvTFHzk9AOlIBZZCiZUAk8Dioh5kZGSST0PpUkgB5xkY/CkdmIVcc8ZB+lAyzN+9jSYDk8N9at6evynHQnmqNhLvdoTwW6D0IrStEMan860T0M2tSlfRTQXW6JlCPzhh0qqE8zazzAnPRuQa1tQtzcW7BfvdvrWMiA26xM53LzwKYGkrxkBYmUsvcDoO9SxhbeMs8jMpOeeTWb5JWEhMuzcVdtsJHgHcR2zmkMltjHJvlDZB6nGKnyo2qD82MioFkV0O1lHzc1IJFLBh6bQelIBVBaRuCMHIzSMNrgY4+vNPDhiCD0GcY60xDyXZTyeOORQABtzEBSMevenNkU884CkE96G6dPxpDGAtTLiQx28jdwpqUDcu4DFUdUcraFe7ECgDJXiq87cVN0TnrVWY0gK0gLYUcknArtoE8m3jiQcIoWuS02LztUt0PTduP4c/wBK7M9eKYhCRRwRQVGCaAPxFIYBfxFIVp2AOc0bgenUUwI3yFphHyklcj3qRipU579QaSIbI/mwPXJoAZG+7J2MFxgcDilQABflXd39qUkN9080wuUbHekBHO5KkbmJ+6PlzimNueLayk9jxipEuFeUKAc9yOBTpdw29NuO1AGS0c8WCSWQdNwqtcySyghHxx0IrZlKNCx6gViGbYx3IQB3qWUijdQvawb3BJYenFYjHcSa6C9YTx/NLkY6YrFMQmkIXgZ7VRJTlOENVwRmtz7CrQspHJ/SseeB7eUo459fWgB0bZJqdCQpJHTpxVVWIbIp4dzIfmyKQHVwyOvCdWq5aRr5hkkOI4Rvf3PYVThGJDu6A5q5eMLa3FuPvSfvHz19hVAQNOZJGd/vMc0kSky8KSTUaN901etF2sZGJ2xDefr2FACXrbAkGfujLYPG41VwQQc5+tSeYryEyk8nmp40jluE2ptQdSf50ATMPs9rGmAGchn+npQVB3Dkjpk02dvNLN03dBT4B5xQk4XHzf1oAfzHBHE3XqcfpUMWVkZcDJ5pxZpbiQnoTkD0FSwx/vhLtyEBP+FADZwUuFTPCrj8e/8An2oSPfIrnG1OSPWmzkF15yQeaklVktCU4JOfyP8An8qAI525XPJU5OPU06Q7Y41HBdsn6dBTQrOdhIG4jGKkuFLxs+eO34UAKo/eBxx5Y79/8mmjAljPXOV/z+VLMcWvy8lvm/Af5/SnIF2eYeBH81ACTuTdbf4QuAPcUyT5F2DkOdx/lTCzNKjD+9j86JWBuSccY2j8KAGcrat2Ocfl/kVJGAPm3YLfL/X+lJIAW2DjC5I9zTWBWGI4+7j8zQBG77d6joCaonLZIGatXLAD0zVY5VWI/SmhFWZs/LjFMso/Nv4VPTdk/hzRM2TirmjRA3DO3G1cA03oCN9Jz5MmFBGO9cVbF7fWoxnB37fz4rsCu5j8xK+lcnrKNbavvHGHDD+dSijonnndgpGF7mgk8bmOBxUwO4ZJ6ioJIjkHOR6YpAP8xlH3zzxUBjkJJLcVIYySMnp2pS6E7Sc44xQBCYyoyCenPeovI4xuPPSrIKqflH60gRdxOTmmIiEa5AJOeualDBe2QKTHHSkEmFzQBLnf2oQ/MBjNReYQMDpSbyrfLQBOIcMRkD6VIImxwKq+c2OF61IkzAjBwaAJRC7nkYx6VKIWQgevvVeO4k3gD86nzK4yy5460wJCuRkqOBwc96mQK6hmxuA9elQDcFC53E98U5VdVVSSBjmgCcMPL+ZgewIpsMgON3eq8quFXnA9T3prMwPO78PWgC8x2vjqvrSEkYKjIPf0qoC5GBkcYzTXd9m0nFICcy7GIZs9/lHA+tL9qQ5yPoKp5AAB5U0hZMdevTNAFvzwWJJXaO2eab50jnOcL/KqoZdgVuT6mkeQjPzE57UhjriUAkI+496tWnzWKjqQxzWbgDn88VfsSr2jY7P/AEoW4PYR4Tuqnc8TEfStEuynrn61QuvmuW/z2q5bELcoXYDgqe9QxDaMVPcioUpFE8JwlPL45IyKSEfIKcwypAYBvcZpAKW3D7oP1oDEEcd+1ND9Bnn1FPBU+uaQCtknOM0pYt0G0+1IZAD1pQSzZzxQBJEkbKpfOT2zjFNljw2E+YDoaaZAM45NIzMFPIJHOBQA4BgMEjP8qXLAcEZ96YrZQEjnuKUyL04LZ6elAxQOpZifpS4ABOQOKQsceox+dNUlRyefSgCQA4znA9KTOe/FIW/vEn603fu9qAJCu4Dnp70xIczknHy9+9RpIC27n6Zp6TsWARuT68UCJwEUdc57Z5oAAjG5RxwBnmmBJWG/efU4GKaVKbW65GaAJGVGyTx2560YAXoeeQCOlRAZGW49xU8asVwrHOepFAyNEyWyDwePenrbsTuYfhUmHGCDg9zTsgjbu3MPSmIjeFCUBYhlOcDvU0YZeCCSfakVipLEMM+tElwqp1H40gLByqj5ePWqrqMknjjoKZJP5mFDY/rUDlzLz0AxSGSNJtAx34x6VCxy5wSW9KYVUPuxz7U5W2Kc9c0DAPsnEgOCSCPXNdHayrKgYfxc/wCNcvc8xMYzz2Na2k3BZQh6kZ/EdacWSza/WsDVUayuvMTIWTsPWt6M5GarapbfarVlwNw5X61ZJgw3pijJ+9nsT0qxBfq2eCN3pWOEJcqR8w96tIoRBswG70hmmJhJHsHlhs5O4Yz71KkgEuJGZmHQdADWShJbGMfjVmM5ky/zHuQaQzRN1JGBuiOM/fTsKX7SYo0MfzBiSdwwaqkSBdyyE5PbtTpVV8vnDdxQBY+0gq23kE+uMUwXbLwFLL9elVQCRjt60iggN9exoA1BIHU4YHI6E/41marN5jIobOMnp0qZEBA+Qbj0OaoXmRcspx8vHFAEDOCuB1qnOTnpmrjn5apvy1IDR8ORb795W/gXA+prpVOfvce9Y/hyDFrJLgHc+OfYf/XrX2jdu5z7mmAkjHp6ngUxck8DgdTUnzbuD7ZIpcgAjHPc0AMySTSRnLEHoPWhkwd27PrzS9MsevYUgFKKGG7DfWkf978oUFfc0eWkn3+vPIOKiiZW2KqOgAyO+femBJs28HC8dhUTEN178ZAzVkjHPU9qiEOGyxJJGCaAKTReRH8wJjJPIzkVCYhM22S4kVVHAH860n3D5B93HGeapSx+WxbP0A4pAVZCYiQjBu/A4qK5yy9uaewTLFNwHcE5yaZLt3KUCgY5A6UhlM2STZ38evamLZpGfkUAVdkbK8cYphb5QcdKQ7EG324+lVb6wS6jIOAw6MO1bIEMttjaFYVRTktyBjjB700JnIvD5UrRyZDDinr8o6cGt3VNPFzGHjAEg6H19qwNzKSjjDDjBoEdpYRnzMyDKhSzk9h2/Wq1w32i4aVhkse/ar0p8mzCAHfNh29l7Cqf6VQCRLtb2q7O/l2iRch5PnbH6CmWkatJh/u4JY+gqGWXfM8hP3jmgBmMnOM1oRfuLEuTzIduPQdzVWGLzZowAdrH860LvYS0a/dUbRQBGXAPPUU6FhDbEtwWO1eO3U0yBRIg7k0XDfvwgb5EHH170AM8zE25e4xVmVnW3U9CSGI9u1QxoZHUAc5zUly5kZlVfl6A+3akAE+cuzHzGpLiTgrgYxjAptmflMh4wMD6nj/P0pkX+rHcqSKAC2YmMsRyo2j69KdFkxLH6ZXFOWNVyvTHzEe5pkPyySHPK8j6np+tMBzgEFFOVHyg/SmF8WQT+JuCPpRAMSOPxp0sSySspYgR4H19f1oAggc5LnnYpOKckbNInpnJ+lTRp5duy45JP4j/ADmmIxFszr94LtH+fwoAa+57w7cAsKWUmUOg4wSB/SnKBuV84P8AjUcjBJJf9oAigClcNucjAqBwQMZ4qRyCxOeajk4RiT06VSEUpCN5xW1pMH+iGRmGGOcd6wsEtW4pYRwpCCAoAY4pSGi6iOHGHDDnpWXrtibnEg+Vu5rVVyF9CeMmqdwplB3MdvpUDK0E48tfn3EDFS+c3TOKgW3SPITgVJEqkZPWqEHmu+cE0ipjsfWnmTaflUZqKR5SRhvyoAlidejCrC7c/SqKI+RlqvRR5HJpgI7DHSo+uflGKstD+VRGPb0+lICL9KYzdhTpUKIoBJNRNGzDHNACl+i9z6UK20cnNM8rZk5qIsrMVzigC9G2fanpLIHILHHr2qC1tywLZyV5FWN0Y/d9T1ye1MCYNIyg7+CMDFSAOqZLkjAGDUXnjb90dMZXpUjfvowYzx60wJSoVlLEnI6dqcdrSZ6jrxSMC/l5OM8UydH2hU45520gJXkjQ43YAqpcNvkKjkelSJaxgbCX+fHf09TQYhBCWxlhwKAK33Pl+96hu1Rs6nGOT6UrliWBIPOc96iCgtjIqRj5JcJk+nApqO5DFuW64FKNrKcjkUhU8YOCaAI2l8osrglsfrWjpjBoJdjZG4VnZZpMY5HOcdav6WFSGdRnIIJP1oW4PYtMOaz7n/j4atFhyKzrjmd/rVy2IRSuTzUSjGafcH5ulNB60hgu/wDhapGwUILc1Gdo2lTk9x6U5Cf4lpDJIV2x4zn3obGQc9KUbhgbflNO2Aj5hgetIBgBbae386kAYc7sE8CnBRjjj0pSoAwBzQMYqDjBzxRkKMZwT0qQDjHB9qTy8OPlB9M0AJxwO1N2HqFAB7VOFwc4Apc5oArEMGIxgDnFSIpZQW+8akGM5o4UCgQh2yDLfLioiNw29B7VMVLUwKqn7xYjt6UDII4dqOOQD3pqqUODx71ZbBHrzmldBIgB/ShCJbTfsyTlKslEbkjPpVRMLhSeMdqkaQ7flYDb69aAFdEVueT6UxhsAw3Ipu4nlmyPSlO3JBbtn8KBkkZMkQ3cHHUUqxiFeWOPU96jidfLGCe9Bm38Y6UANeRmTaPXmoZIy/Q4wakyy7SBgZ5xSKxGc8nPYUAJtbbno3rTSWHQZPrUpLYAxzimbux6joaADYTx2Jzn0okQsuD0NALHpwB+tOYORgHPHf1pARGIKnTgU+1l8qbGeScqPoKaVkCYLc+1R7GUbh97ORQM6iCQMowcqRkVMR8vPP0rL02YOAoPA+YfTuK1e2PXvWiMzltWtfs94z4wknIqsoVlzmul1S0+12ZXGXXlfrXLJw23p7UMaLiupUDPSnjbyAevtVdAc4IqXBHQ1AyfzJMAI5Ue3eml9z7i2SKYBjnk07GeMUDH+Yw6DJ/lUn/LMsSKrkNnIpdzEcrn2HWgCwZ12/Mv0qjI++Rm9Tmp3GUY9F9Kq5xQIbIeKptnmrMjfKKhRNzqB3NAHSaRuj05Ai5I7E4HrVuGdpFd3Hlr23His5vLNusYlBKnueKUMGlVX2lcYOemKYGlJIyoGDAk/KFHc/Wkjfy1XzMgnk5INVzNEiYXaVzwAowD2pPPh3fvCrZ5Gece1AFs/NyhBz6Hoab5ojYqx5PYnvUbXEIT5ZMIT/dPWgyKThecHjjrSAhleZSQ6oQeynmjzHA3gFRnGM024ZwwYsAD1psdyqggkv7EcUDNFJkdRhhn09KjmkVVIByapPLgEqGwP0pnmluvQ+tFxFgTvyM/nUUkrMeetJjjIOaQj5R1z70hkMoU887u9MjVWYdAPSrG31FRtFzkcUARyw7eV5FQEbRg8g1YRiXC7d3tnFVZjIjlS2fbikMRhwf6UzaPpTlDHO7pQY2Az1FAMb91SOoPas3U9K89GuYQPMHJGfvf/XrTGR2zScDPFUIS8lNxcvJuwM4UD07UxF3EZ9KiOORwCPerdrb+ayr0P3j9KBE5UwWYJIDTnOPRR0qvGF3YbmlupvPu228Rr8q+wFPt48yKrHHGaAL0R8qA3B25X7g96aHU4yBTr1dyCEcFRuP1P/1qjiYNCpwKAJLT935hPOw8fU9KilA81DjjODUssoiAibjI3E1ETvT5efT60DLKRhI3ZMhsbVx6+tMSTfEpwMkCpXztVR/CuT9TUFqm5imf4sH6f/qoESKgjiCE9Pm/PpTYArTMnY4P+NBbNw5/hcAjNPjRQ288EnZ/U/pTAa5BuSQcB1yR+P8A9enEKjIO75P+f1qN1LTIQOS2MfWpJziRZMZVGC/h0oAUL5VwHxxtJP1HSo8Hzx33D9afNLsjU9Czj8v8/wAqcqkMsmcFOaAI3YC6K5yoUAfhRtCqy5xwWx9aRl/fR+/FNkbNw3Aw44+g/wD10ANP/Hop7r8x/A//AK6ZduNg9fWpXIYyxYwFwv6VQnZtoVvvd6AITjHvUNwcR/Wp/l2kd6qXLchasQlnF5lwg7Zya2w2wYFZ2mJ+8ZsdBir7YFQykGSfU0bSVo3Y71KpyM9qQFfyyelJ5R6YqyxVeO56VE2+gBnkjqTil8tQPWmtEzrz0HNMB296YiwkQNTIpUVVRzkYqyj5FMBxBJppXdwacXAOM0hZfXmkBHIABxzVdlfPBxVlmB7cVGTzjFAFOTIPzUYjwOMtirZ24ww/OowUdyB096AGIzpyDgHripWxnsfpTXBxgDIppfaPl5b0FAE6OQCMfLSiUhFVGA54AqEeY45p8ULh+MAigCZZnUdaU3Mgyd3WopMs2GbH0pGVSMFvxNAE8dwQxJpzym4QfKV+tVlYBiFOccZFSiQnOetADXiXk5zUWV3DCkfWpfqaTHvzSGMIDnjANBwB8xxTmQnb6e1NdM4A5A9TQMYR3B61a0z/AJbL7D+dVGYJyDnHrVrS5N8snA5Q9KFuJ7F1skCsyc/v5P8AeNah+6KypeZpP941ciEUZz89NBzmnTj5hTAMUhksYAOc1NgccZpsaKR0qdVIHzYP0pDGhhwO9SbSe1KNuewp4Zc8YJ6UgIXVhwO3cU7bn1qbHtg0pBJoGRBOPU0u3OMDgU9iVICjr1NLwB0OPWgCPaw5xmkwxHA+Y+lSDPJA49c0rBQPr70ARBGxSlCcDge9OUAknPFPzwFoAZ5RzgnjrRsx0xSlcjkg0p4A70AIUHftSMgI4OKdx2o74zQAwR8YBz9acU/D3pcgDlqdkFcZ96AIgiqOTk460BQQTmnybc4HQ0hVScdPagBmOBk4HSlULzj86eQAxJG70ppZRz1z2FAAVAOQKTgdsUrMAoz92mu0TgA/XigAKg7uc/jS7R+AHamu0YIXNNdwnOAfY0CJSisuAODSZGcdfUVEJg6njHGaTdhNxwecUDJmwR8oqN1BGOhpjyFACOec1IrhgM8cUhi2kxt5V56HOPUd66RGDKMemR9K5ObMbLJjO09vSt/SrgPb7SclOPwPSqRLLcucAj1rm9Ytvs15uUfK/I9j3rp2weCeTWXrMbTW5+XlORVEmGh3CpQcADJqqkhB9qlMhI+U4PrUlFgZ7HNLnrnPHYVHG7FQARin7yflFIYqMxPPSn7AGzgj3zUZGMdcZ55pdzcY/GgAlUKpI6HvUHGDnpUsrFgAemaiZeM0CK0zDNOs8PKvcA1HKo3E45NWLNBz2AoAuAg4yBnPWnYCtywwajyvAxz61LbhHO11IOeDmgYpLAgD7oGaaACcj86dIMSEKeOlMPTBGRSAl3sF25AQ9PrSidkwoYjPXHaodpz0596a277ucDPNAFtpUdCv3j3JqH5exx6gVEAU43E57U8ncRgDjvigByvjPzcHtUiFMZU4+oqAjB6YzzS5weAeaBlteeh/Kkbb1PSoIpMZB4A6VKJkcY6HpQId1qMllfgDB61I74HC7vpTAyMcfMD6EGgAKKRnGKryQhWyMkVZyudueRUbv820KcetAEDAHJ700YHvTz8jH0NNIzjFAEbEZ6UzAJ9KcwpuOtAFdYg8oI/HNXomEdvNP/E58uP6dzVaHcSFjXLOMCpb47ZY4I8bYV259T3piIB1zjitGziBZZDjC8sD3FUI4974zjmrz5js228NJ2/2R/jQNjmLOzMT8x5JptmoMhQ9FJJ+nWkTafep0AiViuQ0ny8+goAimHmSK7f3u9WYEUvzgIvzGoZcvGfWpY1YWq7fvSn9BQA0SmSMljyWJNLGNheQYO/5R/WokQ+c6Ej1qWVdk0SZwBwfqeaYhkmFmTGQOhqS6+RFH9whv8ad5SucngA7ifpSTfvIT8338mkABwqNIOSgyAfWmSktEEHcZpEXMCKTjI3N/n86baHkE8hBnH06f0oAdc8rs/urj8e/606Y4s1xyz/N+VQRNuY7uWyevepJ3VSYl6J8v+NMBFfCvKeQo4+tAG6aM44j5NIMLZhX7kk/yFN3FbFn7nAz+poAazESEk5LjP5f/rqnK2ZTVmUL5Qc9QOKpbtxJNNAD/pVKQ5lJq47YQ1SUbmpiNfT4j9nB7sc1YaNiOeQKWIeXEsYwGAxTw3Q81BRAQccc00MwHFSux/u4NN2kclenagCF5mDKoUnJ69qmDHvStCeCxHPQDtSn5l4BGOlAEbFm4zgVGw2k8g1Kw+TJ7U1Yg65K4HvTENjbc3HSrBz0FQeSytkdqc5lkcY+QDqaYEiK2ecGhg27HGKgJbzF2vx3qwPz96AGCN88vSFgpweae+cHFV2J6kdaAHs6noKjPTpigHI4FLgdDSAC2R0ozgZoPHT9aAvFADgTTgTTQDuHpT9p3cdKAEwe9IA3vijt6U/ChSc9BQA1QQPSnYO760wMpI598U/eM5I+lIYvOe2Pemg/N1/Kjdls/pTckhsce9AExTP3mzSNge1Q7yvPf3pjSNK2/GBjAoAkljjK5YZ9fep9MAW4Cqu3KnA/CqrZ8k7RkDrzVjS2Bvox0HQUAX23ZAArLk/1jn3NapHfNZUg+ZvqauRCKMxy1MFPmPz0wdaRRcjHy+tSqcgVGh+XinrkmkBIckHGOfWmxryOTx605cbsClPBOAKQDs5BoVmppPqQDjtTQ+SRzgdzQMmGeTnilXaFxjNQ+YAPSm+Y3bp70AT5xx29KcMY6YFV95HIHWk3sCecGgCxgflRn1x+FV9zngnNKoO3ANAEh27utLnavtUQOOg57mhiR75oAc7Dj5sUZCgHH0PrUe/IPy444pqKxOWPA7UATF1Iw2AfemCTrjpnA4pp27h/EeuBSurMPvbSfSgBwYlucmlbnaG5BPNMKMqADr3NKFPQ/nQApLLwT9KilZgVx19qkbDMAxxinE54U++cUARBywII6U0IwIYcVIUywJ5NOx82QOlAEEq4mVhk9qMB3YliSe3YVJt53YyfWn5A5GB7UAQRxgEg04IeN/HsDUwPqvbvQRu9MelAEZH8Ixg88dxTlUZOOB70oXnkge9GCrEZzSGMcH0zjoO1P0yU20wDt8vQn/ZP+FBBPWoiNrhjzQB02QeHbDDjj+dJJkKQ4Doar6ZMJoQjcmP5ST6dqtgeWDkkjt7VojM5W/gWC5bZ/q25FRKR25rc1iFZ4NyYJTnisJD6jFJjRKuc+lSjpmogeBipMsAAGqShwHrzThtwdx20zPvS8k9fegCNzuY0MRtpO5psnAoEVpOSauWi4jz6mqZOTWlbIBEu48YzQCFxSgkE9qcVXorH8aaVFIoQEnIxS5496TKquTSjtxQITgA9yaQMAcE/N6E04H8qQ+woGKWySfWlHA68Uxckc8U4ZY4HGPWgBe1KQuOmDTO5HXHWl43AUgHbcAHg0mOpyQD6UhPYdKTuM4zQBZ3AKMU4khc8VXQ4b5hz2NS5BGetMBjMu8N36UM/zc0xhnNNHzKM9aAFkwVwOlMBxwetOzxSOu5Mgc0CGMvFNx6ipFbI2tTSOTQAtqFhVpW4MQwue5NVmI+9uyfWp74+Wkdufvgb2/3j2quI9xUKpINMSJrVPNmVc7Q3GatybZJGIYBeij2qJGaK2mlAH9xPr3pLdD5Qz6dKAJLfBRV6nO2pboqs6AciM7fwpLNPKZ5WH3R8p7ZqKVgdwAPPc0AWlAbgc5pyyJltvKp8ox0qO2ceWXxwq9fc1GG2yMoHBAP40ASxqDchyMqAS3FJMcxM55YHd+OaSRvKgB7uefoKVivl8DO7tQBI7ZtnP9/5Rj0/zioIwJBGDkHG2pACgWLOdnHApLc7TK/908fU0wFBVxJ7NtH0pqgRowzw5/Qf/XxUUgZJeehXOPellZRcqh5WMbce/U/rQA+JQlwc8hRv/wA/pVXazyFepY/rU45iP96VsfgKdFHsl8zsoPPv2oAiuGzIY+qrgCnyeWlriRwNq7tvfnmmJEZJkUn7/U0yUrJO7FfvdB7UAV2l8yAHkZ45qIcdBmppyA4UdBUOcVSEQXBwvXrRaoS6jv1plydzgGrVjGXYkduBmh7Ai/ErPznjvUxba7ZIyRge1MCAEhmwx6g9KVIizsWPA4NQUJEhZhtfIB61O+Cc1GhWNjyOT0pTtfncd3agBcIeScY61HnL8DgcU0FSMMcDPagyKmWP/wBamIWQALjGc+lKp+UZFM87fyBSlgBz3oAlzgc4prhdvIpgb5csaduyooAY0QIHanKMLj0pSc9aRnAHTimAHnioZWwAetSbwQeRmqM0zCRti7h29KAJs96N3BOcGqsc0qqVkwfTbQCzDd07YpAWtw7mgy44AqJF55qQYxwMn1oAfvJxSsWz7dqYF4GetOGe/NICLzArZJzzjANSlvkOBSeWMjjpzQHBbHTFAx2MKD3pS3px70mVGc9qPlHPagBQcjAB+tITjjmlDdOMU3JyePpQAxnwfUnoKjZ3YIMgEnripRwe2aMLkc5NAEV5MkkCpAMkcMAOn1qbSdy30WTxkUjbR0Ap1mWF5GxOBuHFAzWxgkVmS/xfWtaUbZG46GsqboauRCM6T79IPvUSHLUi/epAXASAKcGO3GR9aiHAH86UNk9c0hjkzkkEZqQZz1OaYCASNp+tNZ+c7SfakMlxkY6mgq2MHp3pFJwDjHvTiS3cCgBcenX1pAmASSSPrTS3OMg0hXzD8pI9xQBIATnOKQgeuaABtOMgUoHTA4HrQAoAK8UpwvHemg54p21j6UAJ9OaXPXIzQFJOM0FM9eee9AAA2eRzS8Y5IP4U7ap6jmjAUc4oAYvHSl3cAkflS7cDIIxTiRj2oAYSQfu59qRd3fBNO3q33egpM56UAN2c5659adjjqaaxOQRRnGCelACr9445pQCKZuJPHejnOSaAF/ix2p2FHPpTTnPSkxzzzQA7J9KNwzQcnA9B1zQqgdKAAcd8UFgOaTbnqcChlHGDmgBd2R0pj4xUi4XPHNMdgB93mkMn06fyrld3CP8AK3496294UFZH5HHSuZBIYFuB6Vt2cyTbA/MmCD+HeqiyWOuIgBlVJB71z15D5c5A6dRXWnptPSs7WLYzQeao+ZPSqJMFB8vJ5qYDAqJSMdalDce1QUOAFKTgHihSMcUOcpQMizxUUjYHNS1DMR0oERKu5wB3Na20Y2jtWbaKDOpPQc1fL+lA0PXjk9aD+lNDEkKTz14pc5BOMCkAEZYd8dqVjgcHmoyxJPOPpSFgTjJ4oGKGO7k9elKTwOMYpuScEL244oO/vigBc4Yc/hSknHUA00A5yTzTtoIoAbyAeR+FLk0EdBilAH40gEBJyStGD2/Ol289OaBnPSgAGQR1Jq0AGwcEVFGCTnoam5XvgeppgMZQCOM1GUG4H9Kn4Ufe570xnXoetAiFlycqaWMY4JpSFx1pAcNnJ6UAMlQ/w9RSLhh71IzZOO9QP8rZGaAKkzGa4aQ9Sc81LAWSQleT0FRKNy+9XrWHY4mf7kY3H6gcUxDrsbdkK8rGuCf9rvSQOzsB60gYspZzyTmpNPi8yQgnCqf060AT3bCJYYgODy39KgKhu1LcuZN7jud1PjAkZR0B54oGPVPKgVCMjO8/0qA5aZCOSTintIfOfJ4cA/T2p8ZXa7uOEUt+PagQXKByyKc7Rtp1tghX7Abj+H/16bFzubJoizHAUI++3X2//XTAZbk+Y5P3s5P41LKQpjQcM2WNRBWM6qvG8Ypbth5qsD8u7HHp0oAc4/0hGbBEfzH6VAQdgduWZ8k0+VikBx1Y4GfQU5WBddycKuT9OtADbohHCYxsx/8AXqS4PlQAAcswJ+n+f5VCuJVZ3bkgmn3GX+TPIXGP8+9ACqQoLEdDgfU8f41Dcj51ZOVAxUsoxYr3JG78e3+feqsjkREn04oArO2XJzimHOKU8qDSSsAnoaoRTc5kJrWsMraEIMyM2RmsheWroIl2W6IeqUpDQ35sHeQDnGT/AEpUVm38HjGSTTZ/mkyTz2FA+T+LLHtUjGxlSfmyT296UeaZegVR79aaSyAbRz1+tJyAAWyTzx2oAl4UcjmmybDGTk8dqaeVHNIMEdqAGbmCrjj270HeW3MQF7CnIyyA7RweOaj3EOVA46cUxD0kV+pzTxKv3c4FRrEi5xyTzzTXKqeRgmgCcSA7j6VDJIxJUHg08FUHLdeSKbMEMe4FQ1AEWCeM8UBcdzUKzIQfm+YdRUikn7v60ASCPBz3pCF6dc0oBJBpR0PrQApZVA4NAkyPu4o9Kc3ygHBNABycc00bweTkUZ9vyo3Y7UhibWY/MTj604r/ACo3nAPFJ5jZPOT2GKAF27OmM96cR25OOwpp6ZpVLH0GPSgBQCcEjGentSkdT37UhkGfTioxIxdgwAGeOe3vQA4L83PHvSkMPftTS2SecCo/Nz8oJ96Bkvy45602JwZ0wcHcKbjsetNPEkQQfNuBP0pAb+4sWLe9Zc/3TWtIoG4+2f0rJm+5VshGc/36YTjJqRsBqjI3AgGgBySsAOTirCsx6AD8KgWE7AGLMPrVhU2gY49yc0DEMmW27s+wp55xgc1JlVGSMZpuWLALwM8k1IwEZUcnPtTwucDnA9aVW+Vhzn34pQOOpoAQLk4xTtirgZANJjJPNAHYZ9zQA7AH+PagbQOtIBkDGTTgAKAGs65yqkmkWQsMkfhUgX6YpoUZoABnaOmaUkqwGKXbihsA4/SgYhZifem7WI5xUgO727detDHHHSgBhG5cc49KQpnjpUv3fQfWk3A5OcUCECADA6UoTpmh2xggZ+tIG9SM0AJt+bAbp1o2jvSj06ClJHQEg0AM45xSOQuBgnPoKFADbsHmnt3J60ANbrjBFLjp7U3DN34o5HG7JNACk7fmNISGBAOKTaCevApvTJ4oAd0wMZo+YHOcYppkIICDBPWnZ6/Ln60ANCkkZbOaVh81JuJxxxTic5J5NICKVjj2q3ptwY3X5x83ysSOPrVZhuPPQdKjT5Z89jQM63qoP5011zlexqvZXaPAN7YI4NTedETgON1aGZy2oxfZLpk2/K3IqJHLdBxW7rVp5tv5inle1YSKQMOefakxolD4FOc8AVEiqr/ez7VITlhjpUjDtVaXO76VZPAqrKcsaYE1mrEsR9KtbSe4AqG1+WEY4ycmpxuOSScVIxduKUBQOTx6UgVicVJheM0DIyAOgyKCe2KlDoSQc/lTC64PyUCEUbugzTvKlxyMCiN2XsOe1WCpZcNxnuTQBB5Z6k4FRSFYhknP0qUQShGCs2D2x1qIptyGxkDOCaAESRWGRThng9BTAGOSBinggcUDHZyRu5IpAwJO3kn0pgbJI205Q2OeKQEiFt23tU1Vd5B6jI71IjsFx1oAkY85ByKjyDzn86kxmIHPH8qYIyDTAjbrxSEkmpmXIxjmmcEe/tQA3kUjZYYwKUAnjqfWgcHGP/rUCKkaYkx0HWrE7FIBGD80nzN9O1R20PnyKC2Bnn6d6ZPKJpmZVwD0/pTETxx7kAzz0NTy/uY2aNiC3yH3FQWatu3dQen1qS7G2ULnITCn69/1oQxg3OOTgVYtQFt3Zuv3R/WowpHB5qS4bY4g4+Qcn3oAY5+dG/Dmp5VEdoq95DuP0HT+tVB+9kVN+ST17CpjKJJsn7qrgAdMCgBI3xEqhsk9qfO224KfwqoA+vemWqj7Q8pAAQb/APD9aY0iPIpBzzyaYiwGCoZG4KLx9TxVcgyKV7YqS7OIVQHG4lj/ACFLb7cBz90DcaAGS7pHCEcgAf40RnbasT94nZ+A6/0qGORjI3BLAk/1qRyEdI24Krlvqev9KAHWzKBjAJQliD6Co4mLsw6uzU8hdkjqcbztH4cn+lJb4R3k/uKWH16f1oAWaUSSMq8BTtFVJgURUznFSRsGcseCeahlbdIaEBCcY96huCojGDk9xUx+U571UuGy+KskdZpvnQYzzW6QNoCn8ax9OQs7Nu2gcZrTbzNw2/LxyDUMtDpIuS23Jx1qMIVYHaM9etKSytySTjgelGcjIPTqaQClwSR6U3cv8PNNI+QD+LqfekKZTAOOO1IBpKrl85/GjfhDt/8A1UmxUX5qYJN/3RwO9MBVdkjVI84A5JpvIYAHg05vunu3YUJkfexmgBokfB+bJFMC4YNy3OcVMVAOQKMKMDqB6UAV5FaWQnPBpPs+YwpY471Z2jI4oIoAgitkTkDPvU20Uu3HI/GgttGScUxDgOAegpd2ehFMBHuSaeAAOmO9IYD6UEZ6dKFbDYJo78cmgAVO4pXwFG6mFiGABwDT8bsE9aAGkFhxxSj5e+G9qUAqxyc9uKNpBoACp4JyaQ/IehGakyTg0x8sQNvPrQBE8bMSScYpEiwpy3J5561MBx3JNI6rt+br2oAiaME7U6dzjmn4UkDHSnqAOO9KeBQMbt28n0pqgeYMfrSs3Q54FJuA6DNIDdk4iP8Au/0rJm+7WpJk2+7ts/pWVN9yrZCKD/eqJuhqR/vUzaW4BwaBixynbirSdv5VEiqB7/SpoguTx+NAEgwxAPP1FPVP0pATj0p2eoP61Iw2HHIwKcFA70m4+uBS725GAKADHbqaCu0igEf3+aax/urn3oAeBzk88cUo96aoAXPendBQA4Nwdvam5yTSZyRzkHtSh0AOemaAHDg5OTQRnnGKaGGOD+lGcHrmgYhGOhoBPoPrSM+aQ5PJ7UAKQM/MaXIAzmoycAdzThlh3oAcHDdRkdKRgi8jk9qYFHIx17UpA6YoELvUjrSE5GOeKETaMEAn6U4KRxigBPx6dzTQTj/GnFcHOcUEe9ACDOD/ADoJH8PpyadjPU4HtSbFAIoAaDxgfjSEE9BinF1QfKMU3zc0AATa1OIOev5U0sScAjFAIJHPSgB5TP8AFj2pNvPHamljuzxSF2z6CkBIVHYdahlODjpRkk9TxTSjNn5aBl/TJsusZ6Oe/rW0YYiVYIK5aDfHIefcH0NdTbyCaFZAeHGceh71UWSxzDPy4yDwc1yerQG0vWUE7Tyv0rrWGazdatfPt/MA+aP+XeqJOcjkLLx19CKtRj5BnrUKH5hirIHFQURydKqN1q1KeDVZeXA96YGhCNsSqAMgVKG61ENwAbHHrSg5OakY5juBwec0A596ATuPFNYMegzz2oAfjv1o3Ag+lIuRx+lA5zkYoAAcfwmlBcFccY6A0A9OePpQWA55+poGWTMxxubI9BVWVgBjtQWwOFyfrSYyPm4PoaBCY+UccUb+22jLbhg9KTOHK96BiE46HFPGWPWmPuVcr19TTY1ZOSxJxSAkJI6AfjSKSSxJ/AUqqpOXYLx1xmkRRzjn3oAlV2HyhsCphk/dYGoViZhlRn6daWICLA5Oe5PNMCcZIINQyLt5/lUwHcZpTGHUkMPfNAisnFL1HSmgMrEfzqRWoGQDdBZl9q/veOvIHeqqsDjC/pVnUZQZFQfdjGwAevrSWkPQMc560ySzaOI1JYcR/N+PamSkNGRnJI5qW4ZViRNoDSEsfp2qvt3csOe1Aye0GSZWOVjG7n1qGRiZQ7DcW659asYMFnsbGXbI+g/+vVd3DJ8o6c0CJoE2LJJtzgYB9zUcefK2984NWAQscaf8Db+n6VXUZnYY+8cgCgCR1WO2Ck4aU5+gH/16RY0ZBGO5ABpLxx520YIjwPyqdAIw78fKuB9TQBFMN7ngY6AdsCli+WzOe7YHHaolP7sAn7vFSztskSHPCrz9e9MBlsoa6bdwuMn6VEzh7guw+9k4/WpztSJnPU/KPeo0QSuoB78/Tv8ApQAy4G1Y06ELlvqef8Kd80dqqkcyt+lNmJldpCM85wPSpbs8g9PLAP8AU0AV3Tadx4IFVznG/HBNWbluD35xVZs7RkYXtTQEb8jdVBzukq5Nwp9KpLy31p9BGvpqBbdW/iJPWrbDI3ZHPGaVYxFAiBd20Yz+FJuSSMqONvSoKGkKehycUgTdxyoA6etIZWXKtgAdSKPMyvUjJxmgBG6hsYxTJMgbjwfSkXKKSfmpjKGALZ46ZNAAwVlAJyDxUW4RSbVTcmOD61OV3Yx1ppGWUkfU0ARFnP8As7u1OUhT3NSnBJ4zjgU3aDz0HpQAu4beBz703ecfw59BSlMUqqAc7aAEUtkkjtS8gjuaQ53Z/SnbsDjg0CGk7eppQuecZ+tAGQWzg0qsTketAxgDZOT9MU7aB3qTHGOhpAB35NADSoLDj8aFQDnB3HvUoz0HSmlWHJ6UAImCDjt7U0hietSKflxmjqQRQAdDtxTunWg5zyaRiMYNACjAOcU0tk+lLzt5OPWjfx8ozQAi4Jycmmypl1OcCnl898/QUhPQYyaAEKntj60hUYBzmjOSdq5x2FBAPLHHtQMjcorbdwyaX7oLHn0FMEUe7eB83vSsDng4pAbrNnTlPfy6yZT8taRb/iWL7of51kyHirZJUkPzUzOTTpD81MPPSmInjY8A9Km34HBGapwkDqKsAgcjB/GkMsAsB2Jp7MePU1EM5ByKeAePapGODEEUm4FgByehNIy5ONvNN2lcAEZoAkBwT0AHtmmkkuMZAxSopxgnPengZA70AIMqAPzpR1xQy88fzoO7A4HPvQAmcZ7Gk6+1KF9+frTxtA3EfiaAGFuOmKBjOcEmnblboPzpd2OoFADefQinbCR1pC3Pt70F8UALt29xRtCgnPJppA67s+tJkD+KgB5Kr9aA3cVH1GBTwwXBOfpQAbiKN+TnP5UwsZDgDApVRietADs5FNPpTtnfPH9aUJ83pQA0DAyaY5I7Z9qmAGeaCFPP5UAQhWCjIJ+tIUbOeDmp9wyc9abhscnFAEaRuVAJ59RR5ag4zk09xjo9A459e9IBuMDpnmn4X2IoBwOnWmlcYFMBjsA5AUD2p3O0buPSgKOo6/Sl3HpikBFICOU4OOTWpotzndCf4vmT6+lZ+Mjvz+FMhYwShkb5gdwoQM6nA4OTimuqsCCMg9aIXWVA6/dcbgPT2pSeM4rQg5e6tTb3zJ1TOQfan9FrS1ZFPlvjDcis1+FqXuNFaY4FRWo3Tj25p1x0pbEfMzfhQMtGNc5+bPpning4H3efQ0oBHA4J6mlycc5FIYhPJzQp+YnpjuTR97vQODgCgBwGB83IPem5AOxF47nNBYnnHPSgB8kkZz7UAPH3eOKbsJ+8dw9KFjkx91j9AakWKU/8snP/AAGiwXInYHAGB/Ok/M1KbeTvE49zSi3lAxsIPuRRZhdFYnPpnNLgH5h1qz9iuG52Lj60os5SMfKAO5NFmF0VcjPzc+1IxHXNWfsZHJkT9aQ2wyT5in6UcrC6IARjGMe9SLIUUqjceuKkW3UjO4UvkpnBfk+xo5WK6IFl5baSPWkWTcOAw+oxU5gw2Mgj8aXycqMEUcrHzIas7g4zgUpOTnv600wtu4YUqxshI6iizC6AuxG0gfXvTSDgMKU9iOD70zJJ4pDKK/Oxfv6VqW0XmYKnAqnBEw3Er+dXYT5di5Jw2dtMRBdyb5y4GFB49hUsQYuu1cgkDmonAKY6k9hU9rIUtzIfm2DP49BQAy8lX7UVHKoNg+vrUcTeZKqAY55zURJJDH1q7AqCGSQpg/dBz+dADfN8xCR1J59vSlhxHKZf+eak4Pr2quu4yNg45zjtUswKWY3H5nbd+ApiG43qxcjkUssxjt40/ib5j/IUkaB2SIZ3MRTLqTzLh2H3QcL9BSAdbLvnBboPmP0FNdy0odupPP41JEBHavIwwXO1T/OognmyKmcZoAmusCOMfj/n9KRCotpnHXG1T7moLlw82QeBTpQUt4k6biWP9KYC2zM8uf4VGT9KTc0gZm6MTxSw4S1mYjJchB/OmIQCR70AQyjB25yF7HqahkyDyMVJISxZ/emPKXAVu3emIr3MmevFNsY991GPfNMuGUy4Ukir+jRgzPI3G0YH1oYI08sSfMOc1FJwVVeMdcU87tzZGBnOKjbGc1JQzawyeASMUqJhRuOcetOOWz71Gy5QfMOOM0AOxlcHtULbQRgZ9afncvXj2owuzA6ZoAjDBpGx06UhOTwMnPFSbRj0ApAUPC0AN2ljkc/SnKBwSKXdjO3HvQe3pQAhXB+9kGlPfHPtSc5z2pxO3njmgBAm771ORBznHPvUW5s+3TAp454H/wCqgBXG3rQBkdaUxk/NzxUe0hs5zQBIMAgGg9RgCm8nn8qcWx70AKW45PNNcnaSRwegFICPQH607cv5UANH3cYP5UmX45AB6YpwL5PTH1qLq/AyKAJ92B2P1pCR0PX2ppBIycYHalB4z2HagBzAnn2pqp3PT0FICzsAeM8071ycCgBCwzxwM0uThj+vtSBQRjqD2pcDbtJoAUAHknjFJwOQtBIUdeKiMvO0cUhjyACeOfaoZD82RzShsLknJ6/WoTKwnkAwecjFAG2rf8SgZx0/rWY/Sr8ZLaOCeDnFUZOlUSUpPvGoJm2gEetTScOarzfMyjdj2qhEkUpY8/rVpSQeF6VTRFYgrnirYbGQWPvzSYycBtwwcLUmG53cD3qGOQABUGfqaCx4UKSxPQUhk6AMhwx+tSKFVRnJNRRsoBVsj296A5Y5zk9KQEu1QpPajOF6kCmAkd6a8meM8d6AJgyhTnpQXABA61CjZ6c04qw+poAXPHJpC67etBT1OPrT1VQd3UUAIox93vTcMTjg1OzKFOAKZu54HWgBpB6kZxSbGPTPrk09mJI4x7k05MAbWOaAI9oI+8DTtqLjvTxGWbocCnpEzEjj6A0WAjDAn7mKTCgnAqwLXuxNPW3RV7U7CuVFIB9aC4L8Crnkxil8uIDgGnyi5imScUnzHnmrm2M9qF8sdhRyhzFPBP8ADik2seMVdLJ7U35AetPlFzFXyjt6c0u1l/hqyZEH8VHnReuTRyhzFYRyEYx+lKLeT0IFWTPGFyO1L9pQc4z9aOQXOVhbP3FO+zN3H61N9oH90Ugu8cYH5U+QOci+zkdwB9aRbbbn581L9q59aRrrrwKOQXONFrn+IfjSNYBnDFuR6dKX7RxxxSG4Y96OQOctQiaBFVJQFHPKg0/dcMfmuAPoFqh9oY9TSGbjg0+UXMXZIRIAZZ9x7cj/AAqM20Xdx+dVfMOetNMnqafIHOXPs1uRk7T+NKkFsF4UD2qiZO2aaZM0cgc5olIAeETHrk0uIB0RPyrM809qN7e9HKHMaZeMD5Vj/If4UedHx936YH+FZe5jQCwNHKPmNfcu3O4/gTimm4jA9/rUIZpLP5V5Q8+uKquGB5FJIbLwvFHXnPsKDepg8D8qzH354A/GmbZPanyom5pPdxnvSfbV+n41nbJB/EAPpShWP8VOwXZea8BORSfbPYCqJRu8lIY89XNFguXTd5zlc0n2ojpxVQooH3j+dARCeW6+tIC0bps54ppuS+PmGR3qDy4l4U8elNKoOgoGWhc47g/Wnfa/pVLamc4p4VT2pCuWjcg9sfSlE6571U2KOMYpQgJ4Jp2Aub0bvTSmTlSPpVbyz/C9LiVT60rDTHqAgwCW/nUt4wWVYOmxefqaSzjBm3t92P5v8P1qKbJcO3JJ5rI0Fic7wB60+b5P3SZAc7yKdb2/mTDnAqO4IN0W7HgfTtQMYFLgjv71ZkJRUhYgMgy31NKiozqQMheWPtUL5eaVmwCWyf6UAIFZ5FCD73y1Lc4aZlH+rjGwfhRBiPfLjIQZ59e1I4kkRV6gDP1oAbbHYksx/gXA+p4H9arqCzAAdatOAtsiZwWO8g/kKZbJunXHQHPPp3piFvfl2QjpGvP1NNtVwHk7gYH1P+TTJn8yZnJ+8c1MR5Vmqnhjlj/IUAVFQySBF5OdoqW6cGZlH3V4X6DinWnEjyD+BCQffoP50hi33UUQ6nC0ALIdqQxEYO3cfx/+tUUny7nHXAFTXDB7pWHTJA+nb+QqvcvhQPU0AVTmkY/LmnyvvA4wBUExxH1qiSqTuc1uaXHstQ394kmsRBk/WuigZY4kjxgAY61LKQpiYc5yRzyajKNtJcnjnjvU0TGUNwQueGPeohKXZgWB7D2pDGsxYAL0PB5qIr8u0qMdhUnyqNvUetRySp5iqThgOBQA7kr7Co9/bvTndiPl796QAKWPULwKAB+nPemJGF5xzjrTlILdOKaX4OASfagBVG1enWnA8AVG0uGxinBiQe2OgoAkDHGNtNdgTx1HakAwoz160hwOR3oAEnVW5XIzyKsebDGQ23k8VX+XO4cn+tJuJIBoAnebc2AcCm5z2pgUZ64pTwKAEcse9BH5UuPTrS7c0AAIGf500cdxg04qQfahVy3SgBMYxjk0Ac+hqXcFzzj8KFRQ3HJNADWIVjSBs54FOKoTycUOF2ZC/jQAmSM4oUkrk4FOUFV603acDBwc59c0AKoDDGaRht53dqQ8mnE8AHr2FAEJycAdMUpiA96lyf8A61BI2jP40DGeUpTYV4PtURiXJ2KFPb0qVmxzk9KjZ/k45PvSAvxN/wASph6PVFzVq3OdMlH+2KpyVRJVlxuqtMAZFOM4qaXhqhfJYVQiWNtpyentUiKhB9T71GikDjvVhANvQZpDBAN+0HrU21mwASo9B3pq7VOehqVXB560hgoZc/MOfSnBcsOmBTXcnHFKpYrzgfzpAPCgnnOfel2KeCMUqoCDz0oxx3/GgAQhQQoxTuf/ANZpN2F6YpBlzjmgAK5Pr9KOnQ/hTliycDsanitSx+7QBXXORgVKInbgD86vx2YGM8n0FWFiCf7P8zTsK5nra9C2anW3Uf8A1qld1T+majefjj86diR2AB8ox9aQuFBOQPwqvJMfWoS7EnqaoRZMoAx19zTPOx3qsd45Ix9aT5m/ipiJzO1NaZj3qHBPc4pCm3nkj60wHGUnqeaQyHpmouO65H1pS6ZI2CgB+7n71ML5BG7HvmlMiAcRrSeaM8KKLisJ5o6FqDIB3zTt/wBBQHOD82KLhYTzPr+VLk+9N8z1agzDHJo5gsOJJPQ0Z5qPzl9aDOvGaOYLEgz7UhLkdqZ9oQcGmfalHajmDlJfn7n9KXDY61AbxBTWvRgjAAo5w5SyFcnr+dO2N6iqS321cZFIdQxnkUucOQubG9QKBGxHLj8qonUm9ab/AGix/iNHOHIaIi6Hd+lOMY3d8fSso37f3jik+3MTyxo5w5EavljoSQfSl2jbnOce9Y5u2znJpPthpc4+VGwFUk84/Gl2oByw/OsQ3eKabtvWjmHZHRRyRofv4z6E1E8imSQbuAeKwlvGPersk2+JJVbgjke/ep5tSuW6LzPGF+9mmGeEZyT+FZJnbJBPFQGZgetVzE2Nn7TGD0z+NL9qiA6Z/GsXzmPrSCQnrmp5h2Nk3cYP3c037YgIO0VkbmpctijmCxrfbkB+4ppj3aP1VTznpWVuYGl+brSuBpm7Hov5Uhuv9oVm8nvTTk+tFwsaZugR96k+0j+9WaPxo5HrRzBY0vtAP8VL9oIHyvWYCc96XdinzBY1FuyPenpd9zxWRuOeGzTxIwo5hWOrhAWzH95/mP0FQOm5G+lLLdB5JQAcDCiohKwUDnPvUmhchbbZGTjL8VVm2lQwHfrUs7rEqQgZ2rkgnoTVdWJIXoDQBd3rDp7Of+WhAGPzNUPO3ybwMAjFTXwZBHBu3CIc/WqyIXZVB5J6UCL5YR2K5H+sy2PboKqRPK7LEpIycCpLl1nkAXiNBgfQUtsfJMk3H7tSR9TxQA27bfctsHyg7V+gqVDttpnHp5an3PWqoJ8sseoPFWZMi3iQYHG4j3P/ANamBWRd7KO5OKkvJN1wyD7owF+gp1qpWSSRuFiUn8eg/nVVj827qc0AWk+S3Re8r/oP/r0RtsaWb/nmpIPv0H86ZODk7W/1QA/HvSkAWWP+erfoB/iaAIyGdQCcHjFQyfMx/wBmphIGO70FUixLHnrQhMeX+XAAqrcnAxUwPNVbhsvVCFtV3ToCMjPStlrVnbLvtGB0qjpSEzM+MnGB9TWpI6eYQ2S2OfSoLQBNhXjoDzmq8inDDOS5BBxjvzUs8kiuFjCjgjmmGV0bD46YNAEXIZi54z8vFJFH+9aV/mc9zTnDtIGK5HvQx3xFQ231IoAMbiSGzSbVUHnJHXmhcIdqA8etOMY9KAGHP44oilEDAlNw/KnbeeAaGXJxwBQBBLM0shby9oPYU+VxAilxgk4Ap5WMNuByaQqmcsoJ68igBBlk3VIACucce9BbGOw9qAx9c+tADefoKVOPr70wplw2eB6U5QFZu+ecUAPK+lB4wvU0zc28Dbx608EdOhoAQAj6U8j5Se1Jlc8H601mAPXOTQApyMBjwe1OUHr/ADpu7JxjNPBBHJoARvfp7UBs4GOMU0vxlcmkDbhQA/7pwMYoLFmHoKaRwO3rmgZYnbzQA48KcHFICcYPTrURLFsfnUijGfmz3+lAAXCkEcdqNw3EknNMVC4OW5zxilEeGJzwPSkMGkyx259KY5YHb1p5CqQQ2KduG75R1oAh2F+RkU1k3EDp6mpiuT1+tNIJ+UfnQMniZVtZFHdhVRySatW8OIJDnpzVWRgMjvTRLKcx+aoxyae4L5pXiaMx843LmtCR6fMDU6LnGelRR4xknFSg8cmkMc0YPRiKkjRUGE6UxGB96kB9MD61IyQk555pARTc46/rSjDfQUgH7wMc8UowTnmmdCRgU+MM5wFNAgZhx3qaCB3OegParNtY5Occ+9akVsqDnjvjvQBTgs8Y+XJ9KuiFUU7sfQdKHmWNSqqN2egqrLKW6k/QUwJpZ1X5V49hVSWdu5pWGAM/Kvp3phIUZVSPc9aYhhV3GcED1PFNMeM7nJI7KKZLd4bbnKj1qrJe4OM0xFlmVQcLg+pNReag6nJrPlvACRu/Kqr3mc45ouBrSzoT2P1qI3QwAO3Ssg3T9qYZXY9cUuYLGsbnHVs1GbpQMbsCswlyetIQT1JpXHY0vtajvUZvB6nFUQhPrSiMk45ouFi0b4dqb9ubHAFRC1Yn7jflTxZTEf6pvypBYU3smeuPwppvGx9408WMx/5ZmlGnyHjbzQFiA3bnuaPtDkdTVv8AsyXgHYDjuaX+zJAfvJ+tAWKPnPnrSmZyMdaujTH6s6gU6PTi54fA/wB3rQOxnea+ec0NK56CtX+zEGcyH8BThpkQOPMYj2oCxihpCaD5prcXTITyzNj681KNOt8fdY+xNK4WOf2yHrSbJPWujFjbgEeXz7k1G9pCuPkA9qLj5TA8tz3pRE+3Ga6KzjtVul82FGjJwdy/rT7mzS3uGTYvHQ46iqSuS9Dm/KY96UQMfWuxsIoliyY0z/uis7VbbZL5irhfrT5RXMAWznsxpwtJD/A35Vphhsx6U4Nu6VJRmCykPVDTjYSddlaoHNOz7YoAyV0+QgkJxVmCzl8lk25B6VdJyeOlPHABFA0Zw06YnI2D6mmvpr5Hzp+tawfjpSOf19qLhYyBprd3UfhUg0vj/W5+i/8A16v47gc5pVOWGfypAUl0pB993/AVKNLhA5Zvzq2TgUuSy8flQBU/s22x0b8TSmwtv+eZx7sas96Mjv1oGVvsVup+WIY98mnC2gzjyY/rtqbdk9OaQls4GBQIjEEOMmNAPoKPs1vg7o4/++RT2XPB7UgC5x0NAyE2Nu2R5QH0JFQvpMZ+47A/nV4cZ60vTqKAMaXTJY/ulX9h1qq6SRnDKy/UV0YUsR2NMeNJMiQbh+dArCHKOjHlWHIqe2VZLobhhFyzfQVDN91F2/dGauQoFj3KP9acfgOTTAqzPuuWY8FqktokMu5mGxPmIqK5BLlsYGamRBHbZ7yH9BQBA7s9w5ZeXOaktodnmTt1ReB79qjJPmBvfFXnTFsiZI3/ADN/SgDN+Yr6VYZWjs4o+8rFvoO1MSNnfyxz82B+NWLxQ5MijATCKPYUAQxRF3VRkgN+FElx5kjFRxnA+lWYwEgkYY+7tB9z/k1SiTMmOtAiWRvKtNuPnlOT9BUNsoeXDcbRuJ7cVLenNxtHSP5f8adFFthcbhmT5fw6n+lMCq5YJubo5zUtxmOaOJTu8sBcfqabbjzrqPfwicn6Ac0Id00rt945b86AIpMxo/oScfSquRxjg1Yu2wVWq9NCF+7k57VSb5nNWpjtjHPWqi8nNNiNSzPkWfmDG8njIqZGcnc43MeQMdKSOMxxqp647VZUKjHn5iBkd6zLI3ZiqkgBm6dz9aDGqn5izk+gqfCxrkDJ7560xlYsWIwM/jTAjJJJx1H5Cmb0yMBDk9aexLNtGPTNRkKvA+agBzvtI24yaZl+jHtxil3gPnHtTNztISw+TOKAHqWBwD1/SozGqjaWxmlbhwFU4+tKQrfOWwR0zQAiAbcYx6E0rEjryKjDNI2AMDPJ9aeSRkqNxPFADWBOM5xSJ3POM/nQFZmGW6dakHoOBQAKu5T2FImE6tuPvTgBtzk0mADk9aADfn1OPSgNnigGk3Y5H50ALtamhdpqROQR1NNfcBhcA5oAUjGDj3pcsykqMUP90YOfelEgJwOPXNACAOMDbihQAeeTSq38RH60mVbrx7UAPIzxjFIDt6cdqazPxjmmbH6seaBkrnK8Gmg/Lg9KMcHNNIHXPFIA3kHpSjdyecmlDHr19sVGiymRmYYWmBIQc8jB7UqKFOep9afhSvfNAAxuHPsaQDc4Lds0jNlQOnrT2HQ9T2pmKALWnLvS4XPG2qkkXPHBq7pORNJnoUPWmSLwauJLMtrdmbk5FSakgRbfI/gqwEx2qPVV/dwE9BkVfQhblAEN8vSplGVwSaiVR/D+tPQ7TzUsssoox296lxioYzuX5TipF3D5WJ+tSBIFUYBOM04Rls7Fzj0FM+Vvf61Zt1cnKMVHQ470gGQxmTjGB61qWll9APU060thxnjFXy4VQE6+vagBmY4VOM7v1qF5i6g7sDGM96czEkng8cnt/wDXqPeu1VGVBz8zd/8ACgYhHOXyAe/U0zcqsMAop7nvRc3kNuBt5Y9STyKwrzVi5ZVORnPXNMRp3F3HGCvBI5rKudTJ78+1Zst08p61DtZ2xjPsKLiLMl6zZxVZpHfqatR6fKwyw2+x61bjs4I/vgt9aQ7GUEd24BNWI9PlZgGATPPJrWG1YwqDCntikyR8xHXj3oHYpJpqD5nkJ+g/rU6WFuoPBc+5qUHHCn5fenr83JI9cCgQxbSEf8sUJ9xmnCBFx8qDPXApS3B5ApYyA+Tk0DHfLzhQBS4J6Agfzo3KQfl4pUfB6Ejv6UAIVw27AJ96QrnluPakDcgnjJpwGMsSCR0oAbsO/cxAUdqf+64JOD7UgJYdM565puTjAwaQDmwP4uabnGMc8ZpSMD+tOxjknIxQBHsZpD8oHvT/AC2TBHT1pAy5469jSlgVOWyRxQMPL+bPBzSAAMBJxSqzYOVwfWkOTncQSKBDmABAT8zTiGOAOfekzhSSOB2oUtkYyBmgYpUN16+tMKDeMngc1KV5ORx6DpTSSvJHPp60hlZ0Affk4NaMg+1WUUv8cfyP/Q1SlGQGbGMHAqfTJwLgwufkmG0+x7Gqi7Mlq5btlKx4NLdRCa3dCM8U9ARlW+8ODSMfWtTM5vyjFIV6diCalRVGcVPqluQ6yjODwSKqrx7nFZspE/QcfzpQRiokJHWpFFIY4kDHfPpQOvt704AHnpQR7UDEByeBRuPI6CgHjHTFLtAX3oAaQR3oB7CndTTgMsPlGPWkALjHSlB4IFKV5459qdt7EYPagCPgNzzmk6nilx3NKDtyMc0DGheen40MMH1pxJJPvzS4yOTzQBGM0pUDmn7cikIYEYHHegBoU9hTu3sKCe1ICVbHb3oAd6dvenbc9+tNxkDBpSDghePegCJ9zOFHU4AqzLIY5RHHysQ2jmktgPNklIz5Y3c+vaoYpNjy7urc4pkkixs4O44zT5VCfu1bcE+XJp9s7NJuP3EG41X2ss8it3+f86OgxpQvIqDuQBU1w3nXDIDhRx19BiltVYM8m3G1eCfXoKgjQ7ScZKnBOaAJoIRHIZQflQfr2pXOVCjO0DFLKWjslx1Z9x+g4/xp8a/MoxktxQIaPlto4mGCSWP9P0psabJ9235VBJ49KRjvu37qvTHoKdI5Fo8h43Ngc9h1pgVXBYEt948mrLYSFF5yF9OhPX+lMhCysOMLnn6UPMZGfPHPSkAy3VUjl3tt3EKDjsep/Sq9xLEt75cJLLt5P9aszbt8UHbGT9ev8qruqL5jAdsZpgU7ht0pNRg4IyMj0oY5JNBBXBPQ1RJDctnoMCm265kUU2Q7mq7p0O52cj7opMaLkefK3lvm9KlQhQjE7uepqtIcNgHpTkPygFuSc4rMstyH5sn0phIA+8Qc0gYeWOcnOKXKN8xxxVCGFwCAE5PemOrOu8cMD+FTMN2MHA60yRs5UHv0FAECgcqeSOTTlwJDnJ46VJgfez0602RtjDaBz3oACONvamkZGKdnJGeWppBbOehNACHhRg4OKRSFHqfQU44B6e1IVAoAQLhi2T9KVmAHNBP8NN2nuKAFUg4ycClJy4wOgpNuRzQUODzjNAhTg5Pr2prAE5zTliwMk5+tOCr0zmgYxfpzSop5ZqePlzt5z+lOwNuPWgCI5Le1O2e9AYg4xlRTg31FAAI/l4PT1poUHGSOtObk4UZFMwc8igCQYBOePehmUd85pGBPamqOelACZBPrRx6U/aBwCPwoPOQOaBiDPTHFBIyOc0qkBaUDK8jn60AKo9cGkLbQe4pCOBk9aacbsKxNABvO4cmn7lIwFpGUFcg/jTQ5HA5/CkBe0s/6bt9QePwpZF5x71DpTH+0ozwM8VbdfmYehq4kSKwTmq2rqPssZ6YaryjLVW1dc2Y9A1aMhGMjdPmqwAGAx196rxqoqxGAeagsmiH7vipC4TA9aYnC9Kkjj81gMVIyaCLzDnGBWpbQgD2qG3iwAOlaEaBUBIPJ4AHJpASKoC5zhR29aa20ttPY5x/jSSuUUdN2e3QfSqU92scZAPzdzSGWZZUjUeYOAOx6Vj3urAfKp56cVQvdRZ2ba3WsxmZzzTETXN40pPP4Cq6qzn19qnt7VpmwBgetakEMMCfKuW9epNAFG3sGcjzPlHoOtaEUMcWVVVX1PU0/r7UDavA70DAYDY/pTSAD0z9aCQMjvSBwB6896AAt8/NA+Xhc9aXO84x+VPZRgHqPSgCMqx4yM0g5wpOT7UYJbK8GpAOeTg96AGAc5w2Pen8BSQKVwAo2np3pA2V+lADlb5R8uaUgkcce1MHABPftSqTuGeRQAEYxkE/rTt/YYwPakBUN8x4p3GTsOB15pAKGz7UuADkDBPaow+VORgetHmCNM9jTAkGeg6ChuRlzzUe9ivDfU0Kdwz1+tACjGevWnKOeKbxTuQMjpSAcWIJHH4UzkA8fhTe/XAp+Tu+VfwoAF3epFO5zgjJHrSfMS2BgAUgw3UigCUcMMnPb6U2VAwOG5pCxLYToO1OUfL6ZoGVpA7Y+XIxjioAHSULnluntVyQZ+UH61AyfKeACDwfSkBtCTz4Y7herja/sw6008dap6TMGkaAnCy/d9mFWyfUY9q1izNjJEWWNkP3WGKwnjeKRkbhlODW+AKztVhPyzj6N/Q02hIpg81KpGPc1AhB7/hUijJyRWZZOrDOKXtTBkg8AGngkjkc0DAHjjigghc9qUetOwXNADMqOQMmnKwxt/lSFMGgEAjjmgBwBFOGTjg0A5wKeSQwOPyoAjK0EEdKl259zSHjrSGMCnGaXbR396QsQc0AOxgUEZFICeoOaTJ7mgBj9dw5pdqscn6UpycijqOlAhMYHA704HgjpSDPcUgJ6ng0DLBYraKDwZTuP0HT+tVHwCknVS+01ZZldunCgKMegFEkIkiEZ4BPGKYh4/dW4Ufelb9B/9eoLk7LlW4/unNTOwdhjB2AKPwqOSPziExgk9fSgCcnbaov987uP0qrHkTMpHLjIq05LSdAFUAD8KbtzKJRjEY/OgBZxvBQdAMAU22dvJLnqox+PQUwkhhk09Iise0EAOd+PpQIimTY8eTyww39KW5UALF2RefqetKU8ybLHAHJPpSgGaQuerEnNMAt8i0eTHO3YPr0P9agUMbgLnbvwasmPy4xGH6kvj9KjCqD5hOCPlH1PFAEdxhl88H+P9DxVS7bbGUU9TV+ZV8lohyMYOe9ZNyf3mwHgUIGQUrM3lH0FBxn2pkxAU46VRJVzl/atG1do4MY+/Wcoya1REoiRVY7sY4GamRSFJZscY64+tTJHiNSx+YD0piQtkFsAKO9S71CgAknOTUlDIywJAQqp71LkBvlxz14p33jmlACjp160xEJZ2ZcNhRyfemszEnBFTttCn1J61GSgUt+HNACKoz1xnsaYy5O4jkcCgFhk4xTwA2Tj6UAM7elBPB5pG27GP4UnBxgc96AFHI5pGyfu8etL3OaMfIR2zQAYY4PbuacPrgU1fm4/CgcHigAGck0oBJ5oDLjmhnz6UCH47frmm5yeT9KcM45FIHGeMfQ0ANI49KNpzQW6knr2FDtyNmf6UDDBXAzS4+YnceKbgnv9adngYBoAeOV4pCQF5496YDhueBQ3K+vNAArhm2j86UnLAZ4FAjXb75pUjKMe+aAE3gMRtIz3p5OB0/KhlBcZoYqO/FAxpbHamGTcPl4PpTyFI5/QU1VVTwDn1IoARySvPWnRK7nJ4HapAMqcil3ZUkHBpARleuPzpyjg560NnbnpjtTWBKgBefWgCbTlMd/F7sK0JRiRvrWZablvYSSMBq1phmV+O9XAiRAindVfVl/0RsduatgYaoNQUmzmz/dzWhBzyHIxViNeKrIQw4x71YjYdM5/GoLLEe7oATWjbxbRnvVO0UOxftWivyjPapGWYtqjJ5Hp609rgwDpuf68KPaqpmwMnr2FULm65YZ5pAWLm+Cq3PNYl1elyQDkVFc3BfKg1X2EnmmAuSx9au21luw8vA7Duaks7LaBJIOeoFWmJDZx+tIY5IwVwowop0a7SVxSjaFzilc4+6KAG7CrE4OD+NOwo9RQ5KBecZ9aaxBHoaAEdQRnvTQuB196epXkc0mSTyuAOc0AMAwrMASxPOTgU+ME+wPrSF89vyo2nAFADjg80x32rjp7mnHIXDKGFQyqScZGfSgQu/cBtPSpAcAd6iCALt4ANTAgDAzQAZ5zj8KFOWHBpAoLFj196UA5O849xQMcwO305pGz24AoBHuMUbzkjHHv3oAPmPGAR60uAe2cdqj3MTxgCpEOB1yRQAISR0p+0lRjHPWgcDj8zTATGPmHU49MUAPwoU4yeacc4H92mbuwGaUMQaAFCq3B6+tKqbV3A/SkDYZeBgVK+QRsHGO3SkAwEt0z+VMbKj5sAZ9aXdyMmmsFLMSpPPSgBVIOMfpTnKsw746VXDKHIVcAU/JH3cGgY8vuPQ1G4IA5604E4+brS8beB0pAVlYrKCpwRyDW67CaNJ0/5aDJHoe9YUmQ2elX9OmLI0WeR8yj19RVRZMkW160k8QliZD0YYpwA4I6Gn44rUzOZw0UhR15BxmplPTJq1q0BDiVeh4P1qmmSAMVDRaJxjI4GfWpEOeKhXinq3NSMm4A5p36VDjdzUgxjmgY8AMBk0mwUEgjik3nbzQA4LgcUufm5OCKaCSuTSnqMUALnrhsGkGccGk3AcHikyCCucZoAGO05xTQAc9SDQGIb73SgNuPSkA4AClJz7Uwt24xSqeozkUwH47U0jP0oPWk6DvSGMkJyOcClAbueKUnPGMYpCxUfNk+1ADYHYAgdc9aupuVizdETP49qqR/Lc4xgMM1buSUhCnq53fgOKYitY5WaQMc7WyPxq0r4WRvQcfU8CqUcm253H+JSPxqwfljjB6sdx/kP60AELnyyjdUJWnygtZN1UtyPw/+vUJwt0y4++oI+tWbg4RlPOwBP8aBFRA8gQ4yPaprsFJkIPykFB+H/wBem2J2hmP8HNF2xZRgjCYxTAlTPkOQuP4c/WmWrYhGT8xOxakMirDGhPYsfxpkBQXEjD7q/MP8/WgBk7gXnDDaRt/Km3S/6ESMhid4/Dp/WmzriPOMkHNT3AUnYD8qgAUgKhfdhj0IyKzZGzIx75q3JIUhCkYKgr+v+GKpZyc1SExMVDcsN2BVkMAnT5s9apTNukpiHQIWdVHU1rRR7SobB9Tmq2kqTOz4B2L3rUnAeNgQFP05FQy0KQuxifugce9Qxsu9d2M9h/WpkUqgUHdjoTTAAhJYZJPNAAxMY5UnJphBZCpPFK+9l55FNwcUgADIx6UjYPBpyHb/ADpj5LdPrTAQ+lKGK9RlelDsFGAeKY/3RQAzIbIoHX2pNuW96cW2ZHegB3TijPrwKYZMEEDNIx3kDrQA7g8ClwdvrntSK2CPangE55AHqaBEJJJNSHAHfNACDAzn6UAbmxmgBQT68Um3PNOAKjJ59qXORxxQAxgN1NVSrY6CnbQepoIzIBu496Bhuz92nR45Ap3ysp705EAJVcA96AGkDHPJpGIXAxTyFUE556ZpOOoOT60AOwCvXFKCSPam8DqT9TQx+brmgAPzfNjvURiOQS2PQVNwcDtSOxDKFUECgBuCAcD5vU0pzkY696RQudzdKaBjPoaBkhGQQenrS7gFwv50xm6ZHyjpSoCaABiHqNyRjnp1p5BCdc896aQoUZ6mkAQM5uY23cbhW5PxM/1rEj5dGA4BrbuDmZj64qoEyIl5emXgzA6nupqRDhuKScfI3fIrUzOQRTuPap4gfNC9jTAwDkVcsV3ybsdKhlmnboFCqKldgB7DtTAMZ5wTUMknBI7VIyOebgnPNZVzPnPNS3Fw2D71RPzcmgQgGSfWtPT7XpK4/wB0f1qtZwebJzworWRQg+9+FIZIRj6U3auAo5PrSHnoCTT0ORx+QoGIDhPWkJwvp3pcbeGOB6UuV6g0AR4UncxP1NOC4460ueuKQ5GcZoAOfb3pCueMj8KDlfl7nk08jAGOlACImcf0pCSPu/ypd2Bwv40xmb7vQ+tAEhAYA5Ge4phAB8wKufXNKhX600E5OR17UAAMZGcfhmkZgfl3cj0pMADGwH3FLnnIAAoAQDjrinEHA5xSZBzj9KcG3KM5AoAQxlm659qcFznPAFICpOB96nADJ9/egBC3b0FIu1SRjOaCw3YCmgN/s/WgBx3MCDyKFBPDHigN26CgAkkqMn3oAVIgmR0xzS9skd+5pCcrj+Lvz0oKZIDkEDkD0NACg9elKC20/MQPXNNxtJGKMFs8cHt6UABG77p4pyg8c0YwvUD6UoOV44NAETDBwMc07byDxSSIduS3bNERyDk0gDJ9KXtTjyOvFNIB+tIZE6jHrTLaQwShlPKnNTNnJAH1qFvvUhm9hcAr91huX6GhTzVTTpvMtmj/AIovmHup6j+tW9oIBx9DW8XdGLI7qESwsuOo/WubMrJOY2U+mfSuqPIrF1KAR3HmhcB+p96GCZEvFOUjNRqwp+fTmoLJB+tOPX0pm7HNKrc80hjtuDmnjp1puRQB70ASbsdqa/rSgn8KQ4zj8qAExkc00A08/L15ppYcDNACY5JwM0AYoPXrQeaAA49KUEYJ7e1NA67uaQbUb0oAVzjoadnI601iG57U3OfbNAEjDI9DTCGxik3E9BzRuIByeaAHKjvKpUZIOcVLdSCS4IU8DgA9hT4l2rJIP4BgE+pqtGcoGPXvQA7yGlZQvXIxU8rq8xVegwo/ClhysDy9COn1qvaENtzyQcGgCZExcrI2P3XJ9/ahnPlZxyaWVc20h7u2B9BUIbdBEfY0CJogDESThpDj6gc1Hsy6IvJc0lwWGNnAiAX8+v8AOnQEjfL1KLn8elAD2ZWMjKMKDtH4cU1tsVtuAx5rYyfaoG3R7oyfl4fH4VJenaioP+Wag49+ppgS27qzcjIUE5J9BUImaVQx4JJzUkfyW0jHnICj6nk/oKrR/J5qnrkED60gK98wG0fjVXOfpUty+6U+1QnpVokWRvkyBgVT+89WZmbywCeOwqCEHrQBsaTCfJY45Y/yq2zJCx37ufzpqBre1jCKWbaDgdzU23zMbxhu/tUFkADtEztuVegHc052QYyOeufSrAjygX8qawVcDbx9KAEC7lBNQTQsuD2NTlj0FEhHlkueB2oEVWGEBpnCkgnJ6kUrSYAG3AxketIowu4qQ3fPagZGct0GB0pu0r+P6VKQoJJNR5LD/ZoENLAc0wjHJOQTSuqjBIyKSQNgbFzQMUEsM4zSoGJz0pp3AEs2PQDuafnKnjB9qBAysOTj86VW4xmmZxx1NHHrgUASlwoyB9KFOTuxioj0AFOHHGaYDjk5O404DHIycdeajckhQO35UpbPPekA7kL/ACp6LzuHJ6VGucYP504uE46UDFfCnkcUoPHy9CaZnOPm69fpTzwBxx60APIIwO/XBo57VGM45zn3pwBxwcmgBVOevPtTRxyTSouD3oCq2QTzQAE9t1DnI3dT0pCvIpxJZckfhQBGMFgOfpSyrk8HBpwCuxI4I6A0obd0GD70DG+WchmO7HbNSKcLyMUzdhQ3B+lKZlYhcY68ikApwfrSLGHbLnCj9aTPBOOaQM5HTmgBQeTjoD09q2ZxhlOeqg/pWER8wbOSeuK25lLLAwYj92tVHcmQxSA3WpJNrcCodmWzmpAoHAPNamZyUxCTyLj+I1qWCBYwfXmqF4u29lXH8RrUhG2MD0FZstEsrYzVGa4IjZeOe9TTPgn0rMuJeopDIZWycfnTUUkjA5PApM9u5q5p8Yafceic0AX7aAQxKP4up+tWMAj7vzVGZMN8o+lCuQeQ350hkwIUED8aRCoHAxTAGLZGfxpwViN24j6UANJDHHcUHAUfLk0/AHPekJAYjI3enegAwD05oVSp9jS/LjOeRQuDjnBoAQqqnAyM80pJORg04hc5P3vY00vtGPX86AEKA8HikZQSAMHHtSlivJGKQAhvu4z3zQABQpPFFObnH9KTaAeuaAEx6/rSbQeQKUsME9aaJABjpmgBwAIxgAGlKhfl4phHOBTs8YBx70AKihSTnJprllU4AJ9qMYTg80g784NACgEfw8mkwcHeOlSBvl+9k+tJ12gHdQAzAwcdKcAQOoGfelHCn096egL5bHsKQEYUYJBHXtS716Y5pzIAv3s4o2bBu4oATLEgr+tPABPzdqZjp1zTj8rYpgDKNxAGBTlU46UhPXv+NJ5sqAbQW+tIB5UEf0qPAU84FPDszAFcH25pZdoGMc0AVHLo5ZRuU9hSqWIPFTFD6ZoKj6EcYpDGYYjkGmGPCnjmrSsFXrmmluuRSGQ2cpt5lkx908j1HcVsgAEqmdo5XP8AdPSsVlxnmtKxl3xDJ5j4PuDVxZEkWBkN7VDcwieB0x15B96sMMGgjt+tamZzGSCRnBHGKeGOeam1e0CT7+ivzkdjWcHkzsVSSP4j0rNmiLvmH61IPm5zx6VDCMKNx5qcMDkCkMcM+tO3Ad6rzNKoGwAnPepV6YPNAD92GppZvSgHFO3AjnmgBM8Yxn60oGRwB+NIT07VHvwM5zQBJk856UhIB4P4UxXJGTxj1prSH0zn2oAk3Z4GaaRk4yBSBi3Xj8KTyzyNwoAexHQtggdaZux9zJ+tAG3q2QPehWXHIAHtQAuWxuP/AOqgu2M4zStvx8rZ9Kbyc7xlvWgDSmyLRQBgt8x/pVBMh2XseauyOhDLnAzgH2FV/LBlTaevBoEWJMJaRp3Ylj9OgqnbcXMi+uGFWrth5xAOVX5R9BUSLtmWVVzs5I9RQMnuTt2R/wBxcH6nk1Wg5m8rGVUlvoOtStlsseSeabIiRxu+TuYBPrnk/wBKBDN++F/VjkmpI+LVMkEux49hTFXEAOM5OKmfAnKYH7pcZHrjmmBEAZbxWYfLnn2FMcNNM7n+IkmpFfy7eaQfextH1P8A9alhXeqY/wCWhAFIBEDLHHAe3zE59en6VDdphvMBwQOnrzUxfddS+jYK/TpVa+fEbc+1PqBntlmLUmRwMZNC0oOGyO1USQXL84Ax7U6yTzJ44/UioJ33SE+9XtEjaS8Lr/yzXOT2oY0dAVGAD29KZEix7gGyKXzlYlQc+4qOQbceXnk9OwqBkxIyMEZ9KjeUAkYqvcOlsDub5jzWRLfzXE3HCjsOKYGqbuNWLNxzRHcxsN8zcdQAKzYosuX69+eanA459c0hltjHOPkXO44AI/nTHBBcEc96W2fy355J7VNMgDDtkUgKxU8YFNMbEdOanK4Udv60Bjj5RwT+lUIrOmV2np1pNpUD9KubEOBgY9ajlj3N8g47UAVyOabnk5OAO1SMSpxjkdu9R7eSB170AJgEUEDAB7U/acDmm8nJ/WgY3dk444pe49KbgDPqaUDP0oEBY7iq8inJ780mCO1OAAFIYhbjpQRnrmnqAGzikD7m6YFAAiJtxz9TUoUqp54qPIHXp7Usbs6ncuBQBJGQcj2pVjHWmHCgn+XegMXAHagBxbaAM9e9AHJZSPpihV5BpVVSdwoANwbK9D1GKFYtndwv86RkbzCQODS4CfKP1oAVeD8uAT3pu05OSTSkOX4OOelLtIPH4mgYiITljjmkwBznPpUhU/ezmmMAr7SB65pAGDgZOR6UeWFUYyM0pb5jnkY4pUyyksoHpQBEyBSPWtrObaA/9MxWLljkk+1ayMxtbcf7B/nVR3JlsL3pwB700ZHNPwcVqZnN3w/4mjdiWFXCcD8Khvh/xNh7gGnzE7N3ZeKze5aK07nbWfISzEmrty3GB0qi3GaQxMcg1q2EZEJbHWstR0rYtCBbrnPegCURnaDn8aACD6/WpV6ZAxxRtJUUhgDnHPen4J4BINMIOBt5A9qGJDryBnoD3NADztHfJ/nTeCC23DUYOcluewpwGDg4JoANjbFfAx6UZzknqO1EhIPHP0pDkyDA5x1oANuSDjrQCd2MfjSg53LnOP0pFG0KGwW74oAUtuyOhFNLBgeCDThhWxnJNBUdCcZ5oAYBgA4wfQ0m3dx39KfjLZP4UzknNACqgB+YjHbBoMScMW/CnDavXjjHApMjtyBQApRuDmkbG0E07dxgnBo9+MmgBmQAeCc0A5X5Rt/WlU4DDbnPenKojySCfSgCMqwPqKM457VM5U+px1ApjBecZH1pATRqrLnGaTeyN93I9qjjJBwDipNzcnI9uMUwEwC24AAntQXJwAvAo3KSDjApS6nK5/CgCM5DL09ABQFO315pSxQ+9O3ls7iOaAGbHDcc0rFwQG6ijPGQcUwnceTzQBIjrkdQSOaJCpb5c5poxnn0pAduD2PSkBLklQc4FJs685pV5XceaVhhs80AQjduIxmnhSRyMUNuALL1psbswO7ikMJCo5NLZTLFcru+43yt9KjcHkk8VDvAYDqDQB0GCAVPJXg/40kbZBB6io7OYTWscmcsn7t/6GpSMNkVsndGTK2oQfaLZlA+Ycj61zysRkHiupIyMVzuqQGC7LKPlk5H9aJIaGj2P505Xwc1XUk4p+3cRg1mUWBIHXg8+9J9zjJOT3piJ3zkU/LNtPT3oGLuI+Xt604ZxwcGowuHDFs+xpxfB4HFAD/mK/TtSBWJGeMUeZwBn/61G/OM/oaAEC5c4bB75707aoGcZx37UBScn+VR8nIDY9eaAHHvg5NM3FuM4HvSq2DjtTmjXGR0NADADz9frSkccGnBFBA5BFO2g7vXvQAwfKv170pHvigKABx+tLleaALUoA2gelLbkqXlPSNSfx6Cog5dAe+MVYC7beNO8p3Eew6UARLJvCt1BApZD/osjKMMx2j8Ov8ASoYvl3L2U1YnXZGE6EAA/U8n+dAEKP8Au/wp9/gCNO4Xcfqf/rVFAu+ZUPC5/SluHMs8j9Sx/SmIlhHELDkLl8H2qDzD5rP/AM9AQfrnNSpxYFj97IQfTqaj8pnQbRn5higCaTCwRx4GWy5/kKSzb5TnjylK/j0H86WUGSf5eB0/AUIgVDzjzGzj6cUgIZ28uSJ+3K1Ru5M7V/GtKdQUAYZ571kSnMppoTGe1I+UU5pWGO9RTk7Mk9asRVPLmtjSo5Fs5HTq5x+VZCDJrpLTEFrEp6lckfXmpY0LDDJEpJbLHn2qH7RLJdeWo2qDjI71Ykl3jphen1qJRuJyOvepGU9Qt7hm8x3DRdMjrUdvDgcjmtGW1DIWLk7egzxUflqkYJ756daAIwAvHenU0Z79acFJ7UDJrUJ54Jp00gEmCcnsKbbITIOcAc1PJD+8LdKAK7J04zikcSbSqgk469qmOFGAuT70m8gY6/WmIrCNxgDJP6VZhR1XDHmmRtgYbGfSkdzyVyO9MCVQjknqfU1XYKXOANnqKZK7Y+U/N2NMQuyqJP4aQDpUA6HHtTSM9aleEygfNge1KtuoHzNQBAFH40HA471MUUAhGB9DUbKw+nfNADByc9qcDTdwK9Minjbtz0FIYh68+lCjgk04sCMCo+R3oAcCG4pd22mL1yBThjoaAFL5GaB8vahGDEgDpTgvzc9KAAFicDANSKuDzimEc8dKf8xwKAH8DOBzTQcfe6+lAU9jgjqTTYwAnPTPWgCT72CwwO1NydxH86Tfz97A7mk3HaPm4oAX5l5A4ppxwCcGm/Mw9B2Ap4z8owc0DG7gxw3QCpNwAKjORSKoOT3o8sq+VOT1OaQEeN6+nNa9vlrKHj7oYZrLJwGJGeM1oWRZ7JG3ZAY8VUdxS2JelSA4X60zOBTgMjJrYyMi/Qf2grY521A5yMZ461c1Nf3yOOm3FUHPBrKW5a2K1weKpliRVmU5zUGBSGOQfdrXt1P2eMA44rKRcsK2UAEaDIPtmgB21m4NOU9Bg0mDjcach3DikMCRu64HpSgZIO1c+p60xVySxBBpwJDDkAUAOLbD70IoBJx1prwruBPT0oDH6UAPJVegOO9KvzsSOPamqT0xkU7IGccZ70AEbDcx60pXI9aTGRx1pCXI9AB1oAUoN24nC/TpQy5bIbPFID05zR5a79yt07kUADDscYNMHLY4HrntU3GO3PpTGwG9aQCEHONufQ0iKWYluKXdtGO47U0zZkwoyO5FMB3C5AGfem7/AE5oYbe4IpAcgetAC7uOeKQtkDnmjr70EY6UAKrHkj8feg4Pzdu/ahCV9OaUkN16igBFOf4cmnqM5DDihQBg7qD97PagBAAj8HI96RowSXPB68HrSsckcfiKACw4oAM7uOlREYNPZNvRs00Dcp7kUgDnGTzSbh+FOzuXGOaAu1eVpgJyc4xilCnIANB4GBzSb8H370AWAQuOcj0oLDP3cVWJ6EGlDDBJJH0Gc0ASlwc5pBkfw4B6VFkFQSeaUPj3pAK+XOBkVAYtjYwc+tWA2eaRzuPI5FIZJpUu24aFuFmG0/XsfzrVBLLz97oR71z+djA85zxW7DKJVSUdJBhvZhVwZEkPHIqlqtt9otWwMsvzLV0nDe1BGRWhByCHB4bHtVhDt5BINO1K3WC7YAYVvmFQg89azZoTk/7WM9qUNgndnbUa8e+akU4PTg+tIY/eG+7jPvQpySRgmmhVVuRke1Izen6CgBxX5uv1xSg4JPFNXg4brTgu4EdKAEZjs3biOe1KWBABxuPtUeFDLu5HfHegsC2FXigBxTbgleKkGUHynOexqMtsXDHGachVu+fpQA8swGR+VIpILN2xTBJgkHpSh1x7+lADhkc4H40x2257GnrhlGOKiuSAQBye5oAuQKTI0Y6k8VYmkzcNtztA2imWy7WaY4xGv8+KaOI2YjJJ4oASFR9pXI+U8n8KJ2Yjc38R3U9SYrWWYjr8q/1plw2WUDnAFAh1onDyHGMbefU1Xfljt4HSrEoMdtGFPOd5H8qiiHmOF96AHyMiBIdvIXLfU/8A1qlhCbA6k4XLY/Dj9aq3RJnD9z1/GrBZY7ILnlz+gpgRW7llZjydpz9aW7Pl3EXonyH8f/r02x5mZCOMh/wHJ/lTbkGSB2H3vvD69aQCXD7VJJ6CsrOWJq5cz+YuduM4wD6VUb73pVITEI9ar3DHOKsd+tVZOZMe9MQ+3iLyKvqcV0kiLtjwe3PtWLYIWuAVH3ea1y5x1yahlIWSEMVCuAq9u+aijkDZ56HFSou75cdaYuwMUVfu96AHAM54OBThboQDgv7E4pRtiQH7zEdu1LC0jA7htWgCuLdjIcqFHYA5qUQYIGOKfOcbB5gUdTjqaVHLYCEbe/qaAFiCopIHNM83e3IxTc7Q2TzmlTnmmArqOM96aq54FSH5jz0FKBxx0pgVHiYtuAxio5VLLjOc9RV8oMe9QSRhRnp7UgKnkqOep96cMFuSCR0FSMCcHtinhFGMdepFAEZlJG1VA9TTWi3AHqMd6eVLOc/gKUlgOmBnHFMCBY2eQ5PPoO1WZU2xjOWYjGKdGNpKluOvvUW2bJ+9zyDQBWMbHAzgelLtqUWz9cipPIAwztwOw70gK4x0zzRtwxB7VPJOi7lCConI2ggUDGgd80nUnimbjvOTTycUgF3BSdtITk5J5pOcZ6U5U7ngUAAZgflpykghiTxSk4GAOvejbhRkcGgAJZm9BSqg684pSPlxu20uQwPc0AIF3Phh9aCOMCgbs4+XB704jDck5PQelACoMfQUx352jvzTjgAk96TggOPpQALuYdgaVmBC9fqKTKqB6nmjfkjC4Ujn2pDEZQR82SK0bE/6Ewxgh+n4VjS3URnMZZVPrnmtjSjmznHBwy4/WnHcT2JTzTy3y4FN6A0qjqfatjIo6n0j/GsuQ/Ka09TJxH9DWXNwtZvctbFRzxUdPfpTO9SMmiHIrVQAAEjnscVmQ/eH1rVBIxmgYrDcAD92nBFA46U0N60Y3D5TQA7hRy1NQbG+Y7u9OUFh6j3pNh6HBFAD/NDZO3IHpSKeOF596EGBT22g4zhqAEUt0JGKVRh8kjHpTWkKqDjPbNNLksKAJH68DijdzimFiq4x3pxOMDrQAuBxgYpz7l4Q4PuKj3DcetPDY9fbNACnk4xnNRFSDgGnbue5pMtyRge2KAGuCyEZwcdaWPKqOOcdaQKWkAH405vl+VenXmgBmcn5QTSFfzp4PHT8qY7jjAoAXoaAwIPbHSm5yvNGBgetADyeBzilXb9aj78EYpVz2NADyOnajIHv/SmNy3PUUp5OTzSAN+enWpC+EBUYyKjUYznrSs2cZPamAiM+CD+tLg7eO/60xumM8daMqcZHAoAXDA5XpTiSUO7r1570gHIxnFEjM5AUAYoAVRlSfftTCCCam5jAI5PfmhW3NzjmgCNYiwAPSnCPAPBI6cU59y5IGB3FMLk8glT7cUAJ5e057e9AHPJ49BTdwH3j2oDD0/KkBICAeBzTuG4qAHDZIpxy4PPFIYkw7DgZ61c0uXl4CcbxlT/tCqrIWVeelQRboZAVbkHctCeomdDkOuQaFORjvUauDh1GElG4Y9e4pxbHOK3Wpkyjq9sJrYuB88fzD39awE3ZG2uuOCOea5rULb7NdsoB2H5l+lKSKiyPf6k5qRDwPX3qIbRg5zUgcHtxWZRJnAIJ+ppUYAZ5NIPmPIP4mmSws0ZAbH060hkrOQPu5Jpd3y8jmqcMLxuWLlvqasE8daYCqCWxgE98dqdnjGMmlXdxjFAGWIxj0NAEboHGHHB70xI/KBCZIqysZLc9PemhVDkenFIYiJv+/StHjH86eCPuhvzpwAIwGpiIlyOM9KryMWYk1ZnYKpGOfWqhOaBGrOCllGufmc7z9O1SDBhQ9sZouCslwV/hHyj6Dim2i75BCeQrYP060ASSgCJYMclcn6mq9uvmYX+IHaaklkLzsw7n9O1MQ+TLKx+6Vzn3pgSTyK3mEcDoB7dKhtRiOWQ9QNo+pokCmMEHrwBT1VFSBATuc7iKAILjLue2cYAqWYYWJT1Venp60iL5tyoJ43cn2pjSmRyTxgmkA+IKkbzZIJ/dj3zStwhxUdycWqKucqTIf6fyqSRgEU5yCM0AZt02ZsDtxUDdae75kLUw+tWSITtU1WT5nJqaXhOtRxD5c0dANXSkzub14q+o7iq1mvl2ygLhjyTViN9vNQUSovykkkH2pqKgXC5C+/WnDDHinLGOvU0AIuAxyvA6UF8jA4PpTnYAY70wAhiccUARS2+8fMTinRkIu3FOJbBwc01vbhqAEZAecE0Iu3pTlLZyTRnb9aYDuOfWk3Y98UjtkbRSIcZFMCUPntzUbtkYApVbGT0oPzEHGKAI3U7fl60zGw+5qYsvbpSEqx/rQBX5zhetPRdx3USAhjtGfpR5Xmgb/lHXAoAkcNwq4+tIN+3Dkk47U8uqYHJPalPAyBQAwoGB556fSk8rC7c5p4dN2Ack0Mw24DD86QFF4QZVABHOSB3ofptxippblVJ8sc9zVUuZCc9u9AAEAOacBnrTQxz7U7GDSGLxnPb3pRkj1AphZsBRwKcnPfFACkscZ6CmFy8gyMe1SEL604KvXp+FACsmQB+goCkZXGKa+U2hSTzyakUjcSPzoATHAUfmKCyjADc5x0pq4Rtvdj9KXaAfxoAGDPAy7sN61DJhYsNnPrUpfI46etRGUOMds96TGiMD5Wye3rVfzmVSC7Zq08qIhPDVmXIYtuAwPQdKwi23qdDSsNkVZNpbgoc9OtbvhaQSWl4A2QrDA9K5h5X+YdOK2/Bb5jv1xk4B/lW0NzGex0B70mT9KDnmkIIPXGa6DnKWpHLr9Ky5+laWof60DPQVm3FZvctbFR+abjpTnptSMsQH5x9avq7FsfhVG1GZFrRBAOKBjgvy46+9KMKCMYFMDMzYA4HWlLMcqOh6+9AD1YcnsBRvYnA2gDvimZBwoXtzTudhAx9cdKADeC2OhFOJ/FjTdv4n1pc7FyNuenNABklMHtTkwAPpjJqPdzjrxzTgWPJPB7UAKxwB3PrSZ+bGc0uFLdKaGUcHnFADwdx4GRQDnr1pm489jSgHHXgUADEqcYxjijJH+FK3O5mJPem7lA3d/SgASRwTjP4UjEswbpxSmTA4/GkQ7Ew7DJNABnB4Oc0uPxpP4uaUnIOKQCcjrRlc460KAOp680cAcdaAGgdSOuaeowoY96QKzN6GhlPrjFMBSwzjrnpSZ7dKdtXaDyT6CkwAR/WkABmFCrnqfzpUG44DY+tSKgyRnAHXimBCV54oGRyBxTsjcwxwDTTIMjndSAl+TluenIFM5IzwPams+G44HYUbs5I4GPzpgPL/ACjNIDvO7NRfKWKmlVsEYNAEzTMBtOCfelYgoCBj37VABlycClJOSGzQAYzyAD+NBXC5XGaEEeNoGakZF2nbj6UANQ/LhxyaAeTxgdqFwcE0bs9jgUhi4wDzUEqFRuzkVNvG0A8ZpsmApAGaQF/Tn821kgB+dP3iH+Yq3nIyR1GRWJZ3P2a5R0/gPI9q3WUK2EwUPzKfY1pBmckIOlZ+sweZa+aoy0fX6VoZ9qRgGUgjIIwRVslHKBR/+qpE+UnB5pbi3a1uWQnIB4z3FIY9x3Kc1maEo5GCSD7VJuUfSoN+BnaSB1p4OcHNIZIFBBPShtgPTtScYOeDR7igB6khelOVwWxjrUYGTmjJGScEe9AE5IGDnpUTjgkHk0KwKkDpTQpDHuKABTjAJp2SFOCB7UnUYPX1oJ2AHnpQBFK2SB6CoTxSscsTTGyRxQI1uXZiOAKlgBRZJs9Rt/E0iqBC3qxpLoCO3iQdV+dvx6fpQA4Kqox7mmzsVtlXpvYE/SpOqIo5JpLxVdmReAq7fxFAEU0ZJjjTknj86bcuqXoYHKKdg+lSW8gdzM3GxM/jjAqCT5rdlxk9jQA5M7ZCDjoo/GmvHi6Ef95R+dP24t4Vzy53f0pFT98JN3+ry2fpTAklZcugHQlfy4qgZHWDawwVyo/P/wDVV3ZhV55Iyao3rYC4PvQgZUz60ZGfak6nmgDLcUySG5PIFOhTJVfXimSNvl5OeatWSbp1z060MEazbTKiRA7dvP4U9VCkZBx70+BNpzjNS/Jn27VJYwHByBxUzHgY71CWyBwcGlQ8YNAhSAaaMgYpx4NNJNACHiom5NEjHnPSkDgj3pgKj5bHSmuzbuenah1+YEDFPxnrQAin15oBwT6Upx0NKv04oAjeQjGBkd6eH3rx3pWAFAQDkUABG5fl7daamc4NLkgHj6UgJHJGT60AIxbdgEe9CRncd7E+1IPvZNKThqAEck87celKrPg56USHJApSuVPOBTAgmmC/KD+QpgLNnAOKkmGSFC8etNMmF2jg0gI2X1oK7R9aQkn3oJHBpAIo59acTwecYpoOfwpSN2fSgYcfnSg8U0EMRTzgcD9KAG4p/VQSaQn1/AUgbOAenpQBKDkZPT1oEmegwKZyD/SlGC3T60AKZHJxwf6U4HLDPYUgx0XoadgFhxg/WgBrvt2qOQTUTxhtwPSpX2rjnmmSKW+73FIZRmZDKiAbtg6jtVa6lLEhTx7VfkUAMqYJx1qrgPkkfOev4VHLqaKWljOZN8bP0x1Na/gpsXV6vrHms94WlU7u9avhSEQ38oP8URH6GrjuRK1jezk8UE800EYHJ/GjPPPStzAzb9j535Vn3BJrQvxmdvas6Y1kzQrP1pvpTpCM0ijkUgLVqMv+FXU3fTiqloPm/CroJOCMGgY5VA989qCfmz0pM89MU0RkknJoAk3YwR3pDu6dj2NIVxgevNLnceKAADIIzjtQCoPbHv60/GRk5pp24xQAEjB+UZpvzNgnqKXPHHXNNy3Q4xQBIQW9h/OlCBsHPNRgkcZoDsgOR+OaAJsAZyVGPemElfoaiz3zkn9afsOfvYHvQAEjAXB/Cjbkf7PvS/KG+Zunb1p4cEccigCLac+mKVgFxnkn0p+GJzjGac4VV296AIkI2/jSnkg/MAaFO0YXGMcmgEk4PWkAox6dPXvSYC9smm+Z6dqVdpYndx7UwDJJ+UcU45PXtxTNxzxTuo70APLbRjAyaZwzCkYkDvSY3c0gJNwUDpn0xUm/aucZOKr8Lx2pUUsT82PSgBVG7ORSA4NK2Rjr75pMfu888mmAFctu9sHilClT6jrim7cDAPUdaQFvug8UADAgHvz1poLDGOv0qUAcd6AMqR79aAGhS4wBz9elSEEkF+x4ApM7VwDkdaaX3H19M0gH/dfOM+1DA8ndj0qMtzn9KXLHGTlRTAkQELk4xSsqORt7Uw5B5/Snqpxz0pAR+Vk/eOPTtSyIc4wSPXOKlPC9Rimu2VAB5pDKZTZKMCtrT5vMtTGTlofmH+6etZDgpuNS6dcNFMrPxkFW9waaEzZJxzSA5pSNpZCPunHFM71uZFHWLffCJl+8hwfpWMvp0rp3G9GX1GMVzc8TQzvG/Y9aiSKiAIJwetSAbeo49agTGc1IzErw1QUSqemTz2oDKr8mk+8oOKF8tQd360DJehLZyKepBwTyKiGOcA4p4IVemaADIVTtGT700k/nTgwPO3rSEBu2MUAOiBZjhc1HcSfKBTgxU8ZBqvKwZjQAyk3bTRUbsAeaQjolQO0ac4PWoZiJpmwPlbgD2p1qT9lkc/eA2D6//qpUTIPOABTALRuAz/8ALIc/h0pADwe/elG2ONvm5lOMewpJCRCcd+KAI8GK2YcfvH4+gpdvyRoPvNTLvImRB/CNv496fnErOOREvH16f1oAZvWS7bH3I+B9KTBe0lHTedo/nTB+7mPo64BqebEYiiPZdx/GgCJZA8SsOuwA/XvWddvukI7VaZxG8iYwAcj6Gs9jliaaEw6UhbAJop9xGqQDnk1Qiogy+6tTTQAWcjPYVmxDvWzYqI40zjLDNSxoviRRhOcsM8VKMY/xqMPjBIyelDNuyAfepKDA9M0tNHApd2elMBSeKjJp2M8GmkCgQzGeKY0RU5FS4/IUjHINADFI6E80uGzwarkc5PfpUqJxndzTAlK8Y/OgcjINAYdB1ppZQOv4UALjJGRmnqCOtR789KGbK9cUASEc+1Juxx60wn3pDndmmA5vTAHvUZ5NSAZ96NuO2KAGD72acM8570nANKCSaQCYLHpz6jtSSwZXK9e9PR8fLS7mbO0cUAUihX73FRuOCTwvarTIScnoKrnk+9IBiMTg4608nAPHtSbeAB+dFAxOM5ApwLdM5JpMClU4x/OgB6jK/Q0oUZPtTC+e+BjHFBYL70AS4ywOcY4pQo6k5JqHeTyCR7U8K2ecmgB3AJ5/KmtIrPnrTtmCN3GabIhG3Yw56elACqgweBjqeKQrjJH3RS8+X1ye9DKHUg8igCLaTyDkH0prQDcOakb5PlXg+9JtBUBj/jSGV3iUc7T8vb1q7oShdQj4+8D/ACqMINyqcAHual0kqmqRoOfnxkUIDSZPm9hSntStlc7uuaavHPetzEzLw5mf61mT9a0rrJkc+5rMmPJrI0KzjL5zx6U4dQKa33qcvWkBdtB1NW1DA+1V7TAUk1O0mSo3Y5oGSlcgbuPSkI568fWohJjI7UKckknGOmRQBI5PuaBICxxnIpjNnsSaTr7UASk575+tIGVWOKavyrnp9aXaPvZ69aABjzkdaaNwJGePSnZHpQVLYxxQAbWIpxAZcEjPtRx3o+VQSuM+hoAWJcfKucepp+Wzt3fX3pgkLL8vUU0s4yccD260ASDYrDK8nuacOMgDqOoqBZcLtIDHqM05pAWAHJHoeKAJeVJPamuykDFML7shyfak/Dp6UAJgL9PSg/MxboKDx6/SjJY7RxSAXAAAHU0gPzHaMUo4JLduKHcknZ3oAbjv09aeOm7vSAbV5wTikTdgnrQAhUsOp609z8uBx7ZpAp2c/hQF4ANAAAzKT3p4UhemDTenQ805nDKGPXPagAI3IckDB6etIrbVwDxSYw3XiiRVxuUg5pgJzjAoA496Yc5A6CnbMjH8jSACxThTSl2L8d+tGECkk459aTILmgBQG55p6xkDnGTTc4HHSgMzd+B0oAXZ0PUH2oICgEcntSgsxwOtNDgNg4NAD+QvTJpNzYz7UzJPfmjOEbHNADt4KgbhQfu5FQ8+3NTDPGBn1oGNYkxleuarOTHICejd81abOeainQtGc885ApAbFtN59tG/O6P5Hx+hqWszSZisuxuFlG05rSwcYPUcGtoMykKBWbrFuGjE6j5k4P0rRBx1psiCRGVvukYqmriRzKsDjjmpE5pjoYZmQjlTUgORWRoOboB+WKkXC9Tz04pgpyD5snp6ikMl5x2+lKoyBTd2cYyOetDOQu3PB7A8UCBTyQB+NO3EggYP1qPPHrSquBnnPvQMRztjJzyardaknYk4NR0hDW4OKgeppWx0qsW5oA6Z9saog4LDeR/KlHCfWoLpsT7wPlDbR9KtxhTcIGHyoNzfhzTGVb1fKlXn/V4B/rUwH71FPIUbzUMoaUsW6tmkikb7MzsfmbCfl1oERyEsC/8AEDuqUcWpOOZG6+wpoQeVuJ6nGKfMpSWK33Z2Lj8+aYDGjdvLVRlgd2P505m864LsOp6e1PDZaZ1HCrtH1PFVrdz5BduTjH40gIb4gRk+9Zy881bvX6LVPiqRI9BukA96S/8AlfGc46UsX381DOTJN170wFjHQVv28aqqggcCseyQPcID0zmtyPB46VDKRJsB9s9aNuBwfxoVsdelO3AjOaQxoQUu0DpRznjp6mgHk+lMBrk9utMI9aduByc5oJ4zQIhKktwTigkBMkYGO9Ke9RTsdg446YoAhd8MAvSpUlAUr/FVWQ5Q4yKiD4x6jmgC+HznB68ZpDgVUSbA9DT423BmkbGKYFhH6+lPBz9aqxtkErU0WdvPJoAlHJFPU8mo1b1p+cigB4kAGCaRX3VHtOKdGNo255pgD4LHilzQqY560DINACYCklhUiSb4yQMAjvTA2fvc/WlLIV9AKQDCu/pyKqS8SEDJOanE5RiQueKrliTn8aAFwQoPTNHQ/NSDcw+lEhwfU0hiE9QKRCcYPWlCngmnnCjJoAaFznNO2ZGB+tJkFQc4FG/J4zigBdoUjdn1qRSd33vvenaovU5yacODkdKQCuWJV+oUUw/vNvOMZpCheTBbCDnAp3CL3yPamA6NgwB/nQp6/Nk57UzegXqSfamq4H3Qc9eaAJWYF8EcjqKjZvlyRjnrTxJu9BxSEKzHdyRSGIzZVe9S2AEeoQjGDvBqNuPu8UsALXccnQBsc0AbUg+c5HIJpucnFB4ZgT0Y/wA6TNbrYx6mTcH5mPqazJeprQm71nSdTWRoQY+apFHzUwfep6ctSAvW4XyiW9an3BACACe1U0DYGCcVYQF+OR79qABCejDcKftYjiPA9afHHsUE8e9BBGWzx60DExgdefanFTgYP19aQEJyeB3BpTI2Bnj0GeTQA7ZuwTSMcA8fhSFhjLDtQGAbIH4UAKAwHHf1pR8vVuTSgs45AFMwBghh+dIBCRgkE8dhTXdWXcM+4NLb/dLEnPqaUlWZVQEk8E4xTAYrMEyo/OgM4HHr1IqQ5Iwg4AphwqNuJJzmgCOOQ7hubj06U4MCcKvU8Z70YXsvXofSpDGzOrKTgHGKQCLwuWC5B4GaczbE+7k/WlEeDz1NG0jHc+poATc2wDHXnmnJH8pJIJ9KcSmMn8hTWk4O38BQAiLhtx79ae7KOwA7Y71HuZhtJwai5Az1oAlL4A4oY46VHzjaRjvmlRd5+Y4x3oAkIIUAcnrSAnGO9Lg7QQfyph3jtz35oAVcsSu4gUp3Jkbcr1pp3uQEPFPyS3J7YNACM21enJpFkHfr6YpQhkYsxI7YpTsUYbOR0xQAxZCxIKHA9alUjblRjP50xCOVzkjrmhyBt2tjHamAoQbuaRhhiFPApysT700nJ9aQCRS4J+UcevSlLk4wq8HrSAYHI4pwDEf7NADWORkHPNAGOR+VDlQoyenQelKvz4GCPX2oAM49aOcfe60KvzYBzSshHHWgBoTPAGffNPwRgYHuaMHPHIppOX2pnNAEg9KRwNp4zTc4UZPenMCy/LzSGQKxjcAH3BrdjcSwRzL0f5WHo1YUnQce9aOkSB/Mt8/6wbl+oqouxMkXCOeaXoKTHGe9A6VsZGVrMAG24X6N/Ss0P05xXRzxCaFoj0cYrmHVopGjcdDioki4ssBwe/41IjbDzVYNt56g07Jcgc4qCyyXLMR0/kKThuF5xUakBSeT647U8ZOOeSaAEymTmnrkgqMHHNPWP0GfUmmS/IhAGKAK7EljR2poNITSERStngVA1SueTUB60wOlddyketWICfsjSHlnwg/rSBR5ZJ69qVgkZWJfvBd7fU0DGEAIWJqKdFjkWNeDt3H8an27njT+8cn6VXlYG7SUn5WYg/0piJ1VTNFGT8qjc38zVeN913NI3UjcM/lUgc+XPNx83yD+tVpePKI65wfoaQFobI4Iw7bRIS5P6Cs3fsvZIwTtPI9MVfmAmn2D7qDaPoKqzxogdx1x1pgULht0pphK7cd6G55pCB1NUSAOFNQocsTTnb5KZF0pMEamlx5kZsdOK1funGKq6YvlWobuxzVncS2eue1QWKOWOeaUfKhJ4qOWQq6hBkdzThh6YCqcnk8USNtcEnANBGOKVwp27h0oATgLxxTS2UIpSuAaaBkHFAiDc4GB0pHOY+aeDyewpjsq0AQunygdzURhqYyKzAjrQQT6DNAEQUCMd2/lT0TilC4bDDNSIME0wDaARinDkk0NwRSigAzhqeWGziosHNO7UASKcincKfemIMD3p5yaYDs45600/NyOlIDzipcDHpQBGylgFU02SLapLHgccU/esZPr14qB5TIxLNgelICMjcTimMhxkcing7kO3r6U0ZwM9BSAAT34pCc80snzdsGmgEHPagY5eRyaQ/PgbelIRg+gpfMH0oANuaCce1J5ucgYAHrTd249M+9AD/cU0yDawHakycEZwKYigdDyaAJgQB160hfDEqT14pAO9Js3GgAABYZFBHPA6daUD5x1I9KCRn7wAz0FAxUJVfu9TTgoHzEHntimCRRjuRzTXLsMK3uT6UgJGccKrYI9uaRdxnQg8A1CU7s/P5VMilShwNuRzQI3JwFmcKMZOfzqNjgE+1Sz4MisP4lU/pUEn3G+lbLYye5kz9DWfIav3B4qhJ3rM0IQPmPNSRjFRqeTUq9qQFyIcL9KnRgpx0PbNV0YlQMnAFTIw4OSffFAD3wQARkd6QEhsc4PTnNN4bJycnnmlLtGMLjJPp0oAld0PHfNMDNITltoHpxSKuASRk5zg08Ht0z7UDF7Zzx/OmEdsY70sgXPzc8UjcAqGGfegAzkc0vXHcelMO7j5sH2pDGxIHTHPSgB4bA3HCgdqPOVSWwT6YFNEWeeT3p6Roq5J/DNADFkO75RgfTpTQAw4GWJqTCqOBnPpTwo3bRheMg0AIse0cjpUgICnHAxxTCWZwFUn8KZjb1PfpSAeDlc5yRSKNwOW4FBKpxng03qcg7B2oAlcfu84yB61CxJT3PShTyeSR7ipMfgPemBGmShyeKXYwx6etOcKP60vm5b5Vwo6UgG7S3y84PU07p8ueB+dKzljjOKYRj+9uJ70ASFtvG3J6mmITk479jTTlm+bJHep1UEjgDigBg5XODx6U1W4apXVeu7Kkc4pjBTzk9KAGsykcHGaTYflJHHrUghUIPc/hUgQSdScdOKAIsBd2dppmY92B1PQmrBAXgjPbpTNn97gdsCgCFlfovrUm0hehzQdoyPmIoaRRGMcH3oAQKWTHC808ooXk5ApglDYO09MGnGXMYGMCgBBEijcfwpjSDO0A8nnHan8qck/nSKMk4T8jQABju6Yphyc54ND5ztPT2pqtg4wTj1oAVGLEHJ9807jqAc0ZDZ2rgfSkYleWAFACDg+n1p6nGT0P0qNtwIHHPbNOOFUHgtSGNY574pLe48qZWQ4KHINDfN2Pp7VXmUqVZDx3oA6gskgWVCNsg3Y9D3FNqpo8vmxNbHkgb0/qKtZBGa2i7oykhaxNbg8txcD7rcH61tngA1Xu4BcQPERyw4PoabV0JOxzULq2dvarSZK+hqARtESjcEdalVscfrWRoSxgA9etSbwG6cd+KYvJy1PxznOaAB5AV+8RUM75AGSalY/Kc9PeqxOSTQAnamO2BTmPFRSEYpAQlutN68UN7VLCvOSMn0pgdVHHvkSPt1NVpWzdCXPDMQf6VPCpVJ5ieT8i+2f/rVWnC7No69qBk/mfLNLjhV2D6mqknzW7DHPUVK0gWziiHLOxdv6Uu0M0cQ4JHNMREV/dQRg5LDcfxp4CmR8j5IwaVXV55n24EfA/pQOLVuOZWwPoOtADYHBtzIOr8D+tU7xvk29M1LGTGrRnqjEAfXmqd5JufHpQhMrHI460pRiuccUgpdzYPJxVCIJDjiliXAAqNjl/xq3arvnQH1zSYI24k2xIvTAAqUrtTecfnUaDd3oLlj7A1BY8Pu6igDmmcvIqhtq45zSK7M5A+6OMmmBKwxz2ppPSnOeKax4BoEKzVEG69qC21j+lQkliPUigYyWUopx0NVjIXzzTpG4NMRSMZH4UCHp2PvVnjg1WVgBip2YrFx1oASST5SEGWp0eduTzmoYm4OetWABgehpgKVJOaD+lG7II9KTORQA7vTgcdajznHtQZKALAYDHrSO4A6VCsmASeKft3DP40wHbvpTgHPfimoPbmpBIFHTLUAV7nIqv8ANuJ7dqusd554FQ+V5jFl6DtSAgX5cnNO9PSpfszFS3T1FRmIgA80gGnrzSA84PSnEcjPNI2D7mgZG4LsDnj0pWXCFtpwOp9KeU+QE8DPWgqCuCcigCBdjsQOalKkdOBQqqDkDFO3bmOTz2xQAhUshRcBWAB45pqhVPJ49aC/VQOaTqMH86AHZAx6GmFi2cUp7AjP1oVSOT1oAR90mMHAHFLsHT1p4HXJpQMLuPIpDI1Q/UU75wp2jOf1p5cKAc0Etj5T0NAEaoc4dc56qDRFJuAVucdRUgxyerZ5qNsKrFm685A5FAG9KAVhbPJjFQS8Rk+1SFwbe3Of+Wf9TUUx/ctWq2MnuZFxVFx71euKoyGsyyFB81Sr1pi1InWmBaB2kZwAR1oLKz5Q/L+lQrv+6559KliTI280APAxg7vlp/CYbKjmm+UFI5Jx60CHcwLHOO1IZMsqkc8n17UBj1C559aadoBGeewAp/3do9eRQAuGY8DjHemhdrFjz61I2FY5ODiofN6YGSaAJcKeeeuSaCyn7oY/Wmq7D5sfN0GaVyw4XmgBQQPujHHTrTRgkg5J9qcMj5jjPemhOc87iO3agBd2GwOT2NPAO/JIwPWown8Z47AU91VsbjgdDQAiMctnn0pdnXjPuKAyo+MDbTywZsbfl9KAIcMW9eKHBwvYfXmpOhwRn6U8IMBh9MUAQ7SqjPX0FPU/LjOeORQwbBcjjpSrgsxbj26UgGBSR9O1PAA2jH4U0g54yB607BCnnj3oAaw5yaQNuYYOfelI98inBAASMDNACcljS7STknGKFIB5pXZSpwcnP6UAAKthlGO1Gd7DPT0ApA6om4DOe1IsnzBuh96AHlCzbQff2p4dVyoYde1MZ97cMM+1MwwAYdaYCyOxbk0wuCNo6+tKCdxzjkY5FIYySMcnrk0gER2DEZ+tRMhMn3uKmI2c9Ce9NJIx0bNAAhI4zgU9zgjkZpCR8uVANNC5yQT7UAPIEh64+vSoZchcI2W9qV1KryefWnDhfQeo70AQgOygs/zA1JGxL4xxS8FdueDTVBDgJ09aAAuQrL0I6YpCd+N2Qad5ZwWGSc5pyLkAnjJ6GgACj0OfWjbls8EelPbAU5P5VWEbI4Ib5c0gLAXcMBcVFLEFULnjOamVvlOPypjhSAcnPoeaBi2E3kzK4OCh4+lbkwAfcn3HAdfxrmxGRKW35GMVu2E32iw2HmS37eqn/CriyJIfmjtQQKMVsZGNrEIWYSdFcfrVFT0JINb9/B9otmTHzDkfWufVcOfUdsVlJamsdix1XinBlAwW/Kot+BjoKcDj3NSUOdgF49O9Q09z2puQvU0CGMahbk1MFaU/KPxqxFbKuC3JoEVYrZnxxgVdit1QdKmAAHSgnNAy/LJmGJB/vH8aYwDIqj7znAqPeGmYR/dBwKkjbF08rD5YE4+tAEcjCS+ZVHyodo+lLG582WbH3RgfU8CoEJSTf3YEfjU6o0dqidWkbJ+gpgVnDRy7c8SjP5VZnyhhjHO1dx9s1EVaadAOqt+nenyHc0j/AN5sD6UgKc6OJjIDgFefqKoOdzk1o3TYjb8qzBxVITDBApGbEZFPLfLUMrYGDzmmIhXlq0dNXMpY9hWcnWtfTVCxbj/EaljRoEgnijcM4PT1prOBwPzpASAeetSUEbc+1TKRj61XC7cbelKxJYYoAmPqKZJJijJx+FRMefWmA3eWf3x3qNQysdxycUoyMd8c0iEsxLcN6UCGOAT70xRt+7xUsnBpsON7K3ocfWgBgUltx5wKkkf5QB3FKhBVh60PwQPagCFCQ+0fnU4OFwD071Eww+fWnrkHB70APQ8n86cD3po425+lEqt5Z2tt3jBxTAbu/eEClAywp0MQQYqQqAeKAHKEA96kHTioQwPA61Kh4piF5B9aQqSaM5PWngEnigYbOv6UD0XrSnBGOmKURgphcK2MbgOlAEpxjLcCq07ZO0dBxT2i2qPmJPQUixiJlAYn+tICtg4YbcEUqRM+CuNo61eePfGRjk02POxUyAeh+tICg8LHhue9MCMMritJ1U5C4B9TVMtgFS3IPUCgZAFOPSgDA7ZpV2jv83c+tO+UtxySegoAaF47AmlWMetIzY603eQ3GMd6AFyAT1JFBYA5xkU3kc9TRgsMdKAFJbBOfl9BSk4XgZBpmSobjLdOtSqpKAk0hiYUYBxnGaUEMcEdO1CkIzZ5amOzcBV+pNACgDJ3D5qZImcnPAqX5v4uSajbBBPTPvSGbCkNaW3ptI/Wo7g4iNSWyA6dEwPQlf5VHcj9yfrWy+Eye5k3Bqi5q7c96ov0NZlDFNTxDc4FQA81KhIyR1pgWJTi4ZmHA4GKkDegxVdMNxk+uasLgqNgyPWgB5mUEc5NPDgZyOvaoo02NuLZ9eKVYQ3LE49KQwRzI3AAHSpw3y8gLjjrTV2rgADHTinZBVsigQxZN3A7daUBWbJUj0p8YVsqRj3okHl4U0DGeVyWdt3amMuWUJ2HWp2lUKcn9Kj8xmXhhjNIBVXCgvyTTy2F+8OfQ0zB3Dcc047QMMMUANJdhgcL3NB6Mc554p6hWXJGPalUcD5MAd/WmBHGm4qcVKARw2Rz1PcU5uAM/KPak+VirDJUdqAHDYzDHAH60rsR0Ax/OmMQCcDkdBQNwZSFGetIBcF8449qXDlhuGexIpG+9uDZJ7UvmOOOgNACMMSZcYFMJAQkHqetIW3AjtioZSQAAM0ASGRB/jTtwZQe3pURjJRW6UANt9qABmGemM05mDDYKaByAc808AdT1HFADQhPfjpRsPqM/Wn+aEXggtTAudzsBuJoAUZ2kKMY6+9NG45BJxThnqD05pd2T1GOtACtjaOcmgNtUnJoByhIXJpAnG45wOwoAUuu0MV496UKMD+QpdiuMsw+lKihScnn0NAETAyPkc/WjY27aM1K2C3y0rMC3YepoAYY/kIOc05PugdCPajfg9SD2pu4sSenv60AIcFj8uKHZVIGTQImLbwCcd80MVb5iME+1ACGT93lfzIpkZJz0Bx6U125wozSjBAzxQA8E54OSfU0zGCQBn1pMMp9fenIu5efxoAVQdpJIGKUgnG3j3pRk9BRnjhqkZC4fnHSptOuJLW6jlboOGHqO9NPCEHrUOShGT1NAHRzJ5crKOVPzKfUGo92KbbSi402N8/Pbna3+6elKetdEXdGMlZi5rD1e22zeYBhXPb1rcqtfQedbsuORyKJK6CL1MBBxUgDbucAd6iG7O3GT7VPHbu2N5wPSsjQZuZm+QZNSpbEnL8n0qzHGqDAFOxzQAgCrgAUvWjFFABSE4PWlFN70ATQnZOSRxjNWD8llj+KZ8n6CqkgztYcYNWpyDIkanhFA/HvQBFIr+UqqvzZyBUpfMpbBCxqAB+FPRt05c/djGcfSq0cu+3YsRvMhBpgSQ5CySdDjA+pqCNi8KH+4uD9asqdqRj+8Sx/DgVRDrG0yE4JYEfQ0gIruXbGF7mqQ96lum3OahIG0etUSGcmoJ35zUxfA2iqkhy340wHL2rcgTbEi9sVjWaeZcxr2zW+zZYlV4xjFQy0N3bVyeT2pd+8LjgDrQ3Ix6dRUZUqhYnavvSAl7Z6D1pwkx+XWoDIhjU8kUwTF5CAPlFAEskhUA54PemoxYGmOPNCgnheQBT04FADhwMgc1EWxk4z70/JzgHPvShMDnmgCu7HdycVEQQx5qy8e9t2cEdKrZyxz1zTAkgbNSnlqZAo49uakPDHNAhCdgHFLtDHeppsmSnFLH0pgOPI+hzQecU44waaDz+tAEo45pwXJzSMdq57mnRhsc0AKIhmnleMUqmlIyaYDMECno+wZbHtS7c0hTJ5oAjyc5NSxnC0hUKBk9egoDqDjrSASQiRgOmOaeiZOc9PWmSyY4XjjtUKSO0gA6HvQBejZduA+7HUmqt3dFOIcEjqRTwnmAAt09KrXNsEAKtwaAK5ld5C+SAQB14pZXC4Hc0zeI2wefxphfdjK5zSGP8AMC5L9PWmySKeYwQM4B9adtAGOMUjFWKjjC80AG5toUduSPWl2MMM+KWNV5wpLH0NHP8AEcccUAIT6H8fSgNtz/Om78tjbgGhk+YZGaAJAuRwMHrml+bbgtkCnIjKgz82RQygqBn5h2pDGICrk7t3bJp6gK2KUK3GeB708kBQwXJoAjbdtJXr71AEZuWXFPacnjHQ9KWVsKpYE8dqQGrY4OlJjnEh/kKZdsREB707Tju0v5VwBIOD9DUN2f3YHvWq+EzfxGZcNVJ+9WJzzVWTNQUMB5qZWwCe1QJndU6g4+Xk5zTAmLMw3Iufr6VJGhwSOB2psee+KnHQelAAj7UzjP1p+WJGT8uckCoz0BBwRUmPmVu1IYBPmAIxingAn5myDximMx4HQEn/APVUiMuMDgjqaABxtOCPl6D6U5QzRngDmmkgjaBkVIilY+cLzQA0wYPJ5NIIyGI9O4p5VgwJbr0xSAMGIyRmkA/YioD/ABetQyoWyQ2PepDnimkjfluAO3rQA5EwOMZppOWAZsN7Ubiv8PX1FCnLbS238KYEh2tgMfrSbljJA6nuDUZOX6cA9aeVGecevPUUAGWIJB/KjcQuO/c018ISxyD69qh+Zj96kBIWbLc8etES7m5+6euTQEMY655ycU0yMSe4oAcT8zADAPGaQLgAdfrQTuJU9OvFRjMZ3MTg+lAE2FH48Cmn7vPQHBpjSK6hV6inRuTjIHNMBS+cA9ulNZScgfWpUiYcnnPSh1xjk8elICu24KOgycYqYRsQCSBj9acEywJ5x0yaeqkufl4oAj2N6ZBoWI465b0NOLfOFBB70pb5jkEAdKAFDCMBeoPWnM529OKjypPShC7ZwcYoAXC469OoFIZCuemfegKQxJP5UnUg559MUAIJGPJwPoKYWY/Mcc04oN+HbGOoFNIEmcdulAEmDt9AOpp2Bt2sMio2+UEdj1pxJKenvQAfdGVPHtUZfDbtoPtTunGR+VI3K9QSD0oAQD+McHvS43nGOD60mQQfWgDDZ3YoAewXZnHzZxTSxyAKQEkkHtzml4GcdTQAhye/FJ5ZPIpMkNuWn7nLZJOcdKQxGAKg984qKRd6442g1ONuRk1Cy4YtjIpAXdGuRHcmOQ/u5VKN/Sr7xvGSjdV4Nc+rBG9O4q/capNdqgiTY20Bn9ff2rSDsRJXLM90kA/ePz2Uck1ny3Vxd/KP3cfoOppI7cA7nbc3Uk1OAO3Sm5CUSGOFYx05qUDjNLjFL2qShtLiijNACUGiigBDSYFLimk0AXo9vnr8vyoMmmWvzl5CMY5qQOVt5ZOnmtszVcSGMvGP4sEUwJowUtpHPHmvsH8zVNlC321ejgfnVyYlTHFn7ibj7E81CEy4lBwY/mBoAmnGJOOijYPwqlcqoLORyFxmrkpC4U8kD9aoXj/uiPU0kDKLuZOvamZAHNDgrTSc1ZIxjharHlqsTHAxVdeWzQwRoaQmbgt6LWrnaOO1Z+mgBGOcEmrJlLZGOTWbLRKGUSetNngeWPk/LnpTEG0etD7nGCfl64oAYijy/YUBSDuxT1GAfSnbccCgAA2jdjOeKcg60m0npSo4x1oAYRgnPSnkkxZHWmzEZ3DpUZkI+7yOtAEinKjuarkjz8DgetTq6ld3QGoHQhyezGmImjxtzjBpxBI96aq7k9CBg0hyAF9BQAAHBoQ8HFNKMxX59oByQO9PG1TjoDTAcTjntTYzmTHtRuDpwadCuGPrQBOMEgdTUuM49qYBgU8GgBc44oJ+XNIMZJxQ3TFMByOCvpSZx/Fk1GXxTMktjsPSkBKQXwd1BdR8u3pTfxpAMk0gGk7ie1PXb1HNN2YPb8aQfLkBcLmmBYjdI92etVrm6BBUAUoaJgR15prRbsnHI70gK20MCzcHHWowVLDv9KseVkEt0pgjA5XrQMaAevIpylFOStKo5ORSFMjrxQA3eT8q8e9BVlwM5+tOMYXJGQKT6tk0AKBxz0FPXgHJGPWo3OBjPbJpUkVIxxyaAHK2W+XovrUgHIZVHXGc1XL7uVUlepNKFLzsQSEPQZpDJWcEjLYAqN3ZkwqE54pdinPydB3pRKoJQ8H1FABHGFUlsZz1qOQl3J3YRRTw6lCMHJpkqmRAi4VM8mgDW0qQNp82OmV/rUN+cKvvmn6OFS3ukVtwwvI+oqDUj8yj2q18JD3MuU81Wc1PKearv1qRiKMHmpkYKRk1Ao5qQnGOM0wJ0ZicdakWVix2gZ96gRwwqzGFGDnI60ASK20jIyT1qVCrucn5QOTUBRmc45z0qxFDtjJkOD6ZpDFwGBA/l0pwTHAGMjrTFOMeg5pxlAUZHNACElI/uk1IWV1HY96hc4UM3BPQCkUOvzHqaAJ9yg9OlNMuG25HPUnmoyc9qfEik8gDjJoAXdu5JppG4gZwaadrHKDNPRscYPB7npQAFc8M2VWjYFbO73pzLlTz1NRAqvO40ATB1Uc8k96iIGQSTk0jOqfKMHPXuah3OQDjA7ZoAssfMbB6gdqZjOOcD9aVEYLyeacseEweOevrSAZuK9AQp9eaeFBGV605FjTnB5pQASNucg5+tMBpU4yAMnqe9MkjkJwSSO3FTn5NrEHBOR7UPIxwc8Dj60AVPLwNo5q1Ei8fKMnsabhQ+7PbpTZpjnAG2kBIDk4PGKbNIqk4HNVzIfXLe9ABbnr9KAJvPbAyOaGclSgOM8mokbjJqRGyTjkjigBmQq89SacOcHOaUp1BGe9KgO7OMgc0AO7fext601W3SMOg7GmySEtz+NNGc8vkUAThSACOec5qCSQnOAQelSHDA5PAPamhPnBB4oAYVZjk8mnRoFckjinSHb0oBKLuIyetADpRg/KOvc0gJ79B1pjz7wDt9j7UwuFBOTQA9Buc/wB3tSkqMnacCnqVReBketRuQTjmgBQ3mE/KQvamg/OQ1KoxjHenOA5weoNAEYJ3YPXNOYqMD1qQqqYIpCEfp2oAjAzx6dKXHzkE4pzL8vXmoGlVOD8ze1KwEowuSenqahebcdsK5Pc9qEikmwXOF9KtRRrGOBTsFyvFakndIcn0q0qqBxTutJ0piArSYxTs00mgBDzQTjil603HNABmlpPrQKAFpKWkoAM03aacKCaALFwTtiizwi5/E803yi80eRnB5+lOVvMuGY9M5qQvsjmlA+YgqD9aYEUshfzpc/fbA+lIIy9qwzgvkfgBUW8GCIDnjJ+tTysIwsePmEY/M8mkBXSXfArNy2MH61VuXUSAN0FKHMbuhHAbd+BqvON/zU0JjJGDHiozS4pCRiqEV5my1Ii9BSPktUsCl5VHvSY0aaSCOzjjjUb+5xT4lA69T1NCpUigk4AqChpHOO1OAxxUpt2LKp4zzmk+QyhEPTj60AIAo9xihOQSaRvlcpjrzkU0blY8dKAFlGI2UZ59KhBxx0qY+/GagcEtnGBQAjH96CDnjmnLHjIHCmkVMHJ6VKi5A5oEN2bflP3TyPY04plD7UsgDxkDrSjOB6YwaYEcTHbTyuBnHFMxjcB25FLM58kD+KmAm4M3AwKjmLBhtbgdRinRKVUZ4oxuJwPlz3HNACRcIfY1ZiB6/nUcS8sMd6lHFAEoBFNQHNDHA96XJxTAcWxwKQ5IpuD35pcnPFIBu3GfXFKibfxoAOalHIwOtADVA703btP1qfaqjmmsV3ZxQBHkD71IRhc8EGlPzNtpzr+7wOlICHlVO39aQvtBGcmkY54xUb5UcYzQAplJBGaiyeVHHFIckcCkaTDgL9717UDBi4XB4oO9kCqef50vJc7gOaeNzyYHyr2xQBDhs/NnipCoLFmOCelOWPk/NntyaikO59vZeeKAHngcHn1pDEXUsTtApoBJ9u1ISw7/ANaQD4yVj/vEd6cJGypCg5P5VGWBYDoM9Ke3A46DpQAhZjucAFiRxTVjdWZxycbielTxkuR8oz6YpxjXBO8g9OKQyEpjdKSWQLtGT1NRIhdjjIHWrTkSKFGFVegHrTGUDHPNAy7oi7BdLnhoif5VDqhG9Mf3am0XJu5V7NGcflVfU/8AWj6Va2Ie5lydagc81O/Wq7jLUgBakz0wOajFSKNxP+NMB6MpOCcE9sVajCYCgZNV1K9Op7GpwCoU4/OgCZWC44P0AzTtwBK9AehqLzHAGBipdwPXqOaQxVzsGTjHalXHHIzTSxJBDY70nmIpJBGaAJSVPBOTS5Vcknn3qq1wxGFXJ9aaDIxy4JJ70AXFYEZ4wai3OzHB+X2qNVZsCpdjY4XIFADG3Ell79xTY9245JHFTeVnHp6CiTCkDJFABkBeTzjrTVA8zJPtQwaQDB+XPbrShFjy2ct70AL5SqCTnPrT0Rm57U1VdjktkY6UpkCjCsBQA/yck/0oIK5B7UzzieFbOaiaViuCeaQE3ygdeKRnUY5xUSHjlcig8HptoAkLnOC2c/jQvyqee9R5xkqfpRu3BcdSeRQBOgK8kk80x1LsSw5NKxw6gHgdacSuW5+XsRTAiS3ySxPXpTmUqQo4pcqmD8x4pEO452kjrkmkAirjjH1oJAf5QPl54p+M5XHX0NMdAgAGQaAH4y/oPeo5XKkhfxAp2CgAzk0KoQ7uBmgA+V1B2nPekCjn19+1O+8wO4D2FNcjdx9KAE/ip2TjkAGnNHgZHIHtTAGzk9BQAmMZ280/GM57eopdgJ3JnHejA3EA5J5xQA0DOeMk1GQfTip2XAJU8+lRYPUn8aAGhD/EGIp3JLEKMAUp6Y3ED+dPQAj0PtQA0Yzk9PenqVAz1qPd3ODj1pq3IVSxxigCTf37e9QSTKp9fQCkeV7g7Y0wvrT4rVVILcmmBGPOm6fKtWIrZU5xk1KgHpSmgQhUfSlxTc0uaACijFFACdaQGlNJjmgAoFKBRQA2l7EUdqKAG5NISc9acRmkPFAADmim9KYZP7vJoAvQ5SJ325yMZp0pK20ETcbyXP8AIVFE5aNIhnduwaknHm3MnPyRDAP0pgV7eMG8aMfd3Z/CpJ/mffjlzu/DtTolCrJMDggbR754qOU5Y47cUgK84xG5/CqCK0rHHYVcu5CsYA6mqZby0wPvGqQhn86ic4BNTRnBPbiq8xyaYiPq1XtOi3TZPRRVJOua1NPQ+Wx9allIuMBipFYxqMY5qPpxQvJ9qgoSaViHRThiME1FDFtOR+dWJYkbLjjA5ptsyk+1MCeOLPJ7etOdcpmnlsLxUUjY47GgRARnnuKiyGNTEgHjoaiI2uOPamIYDnFSx8jB/KmBcGpYwBjjmgAI+fPYmkA+Yj1pzg7vfFNXJJJ7CgAIGcU51BPSlC5wTSgEkk9O1AEe3I9qCoAxipCRTMnPIxTAVFxuJ7mlHWgZ604Lk5pgOVc04KcUE4xilB7UAJjvS8bc0hbigngcdaQCgj8KXcAcDikA4oIO3gZoARiWkHoO9H86UDGF6mgj07UARLLgtxSPIWUc8Ujg8tj2AqvG29GDnlWI/XikBLuPTFR8GUEnkDHtRyOR071ARmQknrQBZdFP3TyaYQEx0JzUacLxxnvSOQo3clvXNAx4Y79xAOPWjd1CZORyemKbuGMdDSKDuyTkelACoBu5bB9KcyqXG48YzSOcAMqgDNRku4I4GTxQA9mbaAFxn3pCSEZsgbRQA2NuPxoliBA38DuaQwjxKm7HPrStuEYXGRmhB+7CL09akKnGGOMdPegBySYxz81LnjH41EMK2QMmnKxMjZztpAPUDYOMHPrTJWA4AyakAU9ByeATUbt5hKxjjH3jTAu6KW+2x4UZYkZJ68Gq+oHdJ+AqTRpVGoW68jLdO3pTNQGJ3HocU1sJmXJwarn71WJBzVc9TQIBShhu4z700GlUg5HeqQEsag5JHT3qbBU5yxqBEz04qfYWXk8euaAJncCMbTkg/nSfaMEttwfQ0giG0AdKeI8cM2cdqkBVLsnzDGe4poUIcHJpxBI+Vs+o7UoDqeBwaAH7cjCnAp4HYUiHbHzjNKJFUZIP4UDGEkE9etTRhiQGG0HnJGaYjc9PoTS+YxjwTg5oAkJ2DO7NG5WGGNQl1A9SPWgSxkjjn0oAmCqg649qZlQOOo61GZDIQD/kUEqqYU4PuOtIALnczIML0pnKNhlDDrUkRG07+tNDKxy2TnmgCQKOuf8ACmMMP0+b2p5fPCcUigCTJ60wGrhG69e1KQWY5ANOAUsV/U1Gw2yLx360gEVMv3wDxUhC7gOF5pQpWQAUrkKRux/jQA8BgGGOMYqHaSMdM96DIzOBnp0FGcsBnBoAV8FwWbipA67dqrj0BqJ+H25yRStxngZx1oARnA6KaTDbVLknNKdz7cYAHWjbjIHQUAKrfNkc+1Pf5lHHSk2jrk/SmtkkAZxQMVGweg59aUrzyv40Ac5/MU4yLuYITkYNAh4wI+Saa5xgLg5qJWYtzkUmTu+XJoAkDFYww4BNM3bm4603DbGLEj27UigbeOPWgB8j4ALGmeZuwoz+FNkEkgCJj8acqeWu5/vdsHpQAKM85PWnbtpy1QtcKn3Rls8YpEikmbMhIHpQAyR/MfEYJNSxWecGTn2qxHGsQ+VCBUoyRxTEIFWNRgUoweaRlGPWmg9s0AP6HimnNHA70o5HtQAmKX2pB1pTQAUUCigANJS9qQ0AFBNGeaQntQAUlGaazhfc+goAXNMaQDpyaZI+BmRtq+lUbi/UArEPxoAtyyqgzI2PYVnzXxOVTgVSluGZsk5qAyEnrQB29rtF2zn7oBbOO+KjUstuzHrI1Pd/KsHb+KRsfh3prgsY0HPGcfWmAXSkaeqDhmPmfl0qENvQH+9Utw+ZniXlUAQfhVBHaPcpU4Qnn60gIrx90h9qr7SVz1p7ncxNJkhSKskYqM5OO1V5DyfarHIB9Kqty2PegByDGK3LOLbEgPcZrGgTzJlT1OK6OKLoc4xUMtEbrzjFLjAPFWDER3zSmLKqc80gKG+TBAOMnJFLEoX86sSRqG4Gahl4CqBQBYDgjFRyHg+o6UgU4U5prnLn6UAMY55zTGO88cEdakYfujUCHJx6UxE6p0Jp4GPrSjoKTqDQAMOlIFwrHsKCcxgilHQ0AOHKilpoxjjijPagBu5dxXoRUanI6fiadt+c04CmAFwqAYJY1Ig+WkVOakxgcUwBF2jFKwGaQDOaaFKAKCT9aQD9vSneWGHNAzxnrTiT0oAFUD5QOKaSGJVQePalJ5oU5f270AI3HHemk8Y9ak4PWoywJOMUARODg1X8rZuJ5JPP1q00mw57HjpUUoJbO7IxwKQFYRkMTvzkdKR1bcFA4qVXXOMDcO9NbO44ODQMY5AGOpqJhjk8ipAnOeppzr2PftQBEFG4thivalUkkr0pY1cDbmnZ242njvSAjZSen6Usf908mnbgCMdaHUxsCvNAxwKoe5pAd4x1A56UiDLdcY6k0xZcEKpJwc0CJA2zGeCaeeMdSTUMhM7AqMKBjJqUFYflZt1ACKgKnGcg9acAz/KcAkdqTeA528AjpSYyxIIHy9aBisVRQrMDjnj1psj+Wu84HoB6UhjDqFQfjTm8tcByxI44HBpDHabMP7VtjyTu6+2RU+qf8fk/s7fzqpYIY72Ntvfr6c1Y1J915MfWRv500SzNlqqe9WpKqsOaYhF5NKBtz1+lKoxT1BON3FUIcPmANPUOSV6CkUge2elSKecbaQyWPIHLc9qlDALzzmocgHAYD2NPLKoC9z60gJUAAJzikIZzlWxjpUQuAi7cZpI2Y5fOBQMkbdgM7Z29h3pGbOATgdcCl34UDOWz6UzCs2GPNADlYs2U6CnK2cc+5BoyqDaOlC7V4Hzds0ANc7ycnC0sSdMYI60/YvOF5HXNKcqBjqaQCFdy44A9qFjwQeoFCjy885PpSvnaPWgBQoGdxxmnhQVCjt1x3qLdhN465xTww4YmgBSdqncMe9IDuPy5PvSkBmx1pGUqBg4Udh3oAieR+FAqXG3b3zTRt+9nj3pN7Mw/Q0AWF27fnYAHmmM6cHGQOlIVGevNNHz/ACqOB3oADyqv2zTFG5mOSOe1TKNr4IyvenOi544HoKAICMjGMtUqgMu5uvTFITtztA2n0pAQJBgnBoAAqrnnn1p8e0KzcnPHNJME38Dr6GowPmwW46cUDJt2FALZ9BUMkzYGF9qGUDPzckYpEGOvQUAAdmxjilyQ44/AUGVQOOcUu4FcnqKBCkhs/rinrhV9DjOaiVlBOFz70HcEzGu4/wB3POKBkgO4NnH41EeSKdvRFJchTjmq7StL8sS4HqaBD5bgKuBw3pUaia4AGcLUsNqoJL/MatqoA4piIILZY+cZPvUg4kLfhipM01Rg+9ADyeKauQOKdxTQccUAK2cU0jHSnHpSDpzQA0DNOxgUtJQAGkb7tLSHBoAF44owAc0gGO9L0oAWmE4anUx2x1oAUE59qaWC85phYnOPlHqarT3kUIIX529aALDyHGT8q1Tnv0j4i5Pqazrm8eUnLcVVLnHWgCzcXTSNktmqpkJphOTRjigAJyaKMUpxQI7W5B/dwnsuSPc0WDN5m5z/AKv+nSkkcz3Esp9SfwoRDHA7ZGJTspjF4GGPVvmNVbs4jbHc1O3LMR0HFVLwltqDrikgZUAyaH24+XmmNwcUdqska5wlV1GWqWYnGKjjHehgX9MTM4bH3Rmt5SAgY1laWirC8rnHYD1q55hkA3fLjt61mWWi67Q/YUnmqELOQCegqs8scdtuPc9B1pIpPOttmzBz370APQnJY9OtRKx83MnfoaniTy0Cvk4GM0THcm1cbaAHsFcYQZqBkyxx+dSRKQhGfxpeBC3c0AV7g+XBuAyTVKB8ZY8sTVu5OIQDzkVWt4w33jgZqugi2OFBJpQQd30qMnMhIHy09fut2pAIh/cnI705Vxkk5z2pqY8r8aevBPegBR0pRz9aRFIH1p3AVvWgBhGXpwGKi3kDgE0KzM3K4ApgT7sUAEndk9Onao6csg6UAOye3WgcnntSFgMAfeNBOOAOaAJVIP1pxI6VWdig3bcnHanK24eh70AS4zUfIOMHrTAZVk3scqOwqQFiQ24genrQAszYGB1qEZxk1MTnORzUTttUk9KQC4BTew6cVXdstwKb58hwq4waY27fnORmgY7HzBqSRth5HWonZi5IGMdKQEyE55oAcJgT6/Sm+YzNtXgAcmlZti52gDPWkRlZS3I9qAHbuy5ANAVfmbr6ZpPnb5gpA9+9NJ8xRuPzc0gFZiwJGMDtTHlbjjnP6U/ZwABgD9aaCSSzDjOM0ACA4LZO7tTkjy+7uKcNo+YU+LG6gBQoXLKMKOmBUZToehqVSu7B9acwBJx09aBke3KkepGDTxGF4OTnrjpSqEIAXk4oGFBXmkAiIF53UkrgDAXPFICS3TH409m8tT8wye3tQBHEzCaNhwoYDFLcNukZu5JNKNqOM9zxReRtHKVPB6/nTQmUpBwarkYq1IOKqydapCG0obC8c0+CIyswxkAEmoUYZbtVCJkcEg7elWM5x0quihf4sE08EEcngVIxdzZyFzmnMMkFjke1EbZY4H5U9YwOpB7g0gFO1Bjy+vc0EMQq4xSpH827qBTn3dQMmgYHluDlj1NKSAwY4BHIx3pQB/Fz6gUmxSQegx+dADohuJLdBUyRryMjJqKNwGxyBRvIY7fvZ/SgCUna33RjPNMLFpBnjHpTQAWIxn0Gacq7W5GKQCnP938aRQQ2G5Y0n3mI6/hSoreYDnODQAqDBbI602UfN8vIH6VOxU/d6YqNFQ/NjJoAaobbnPIPSkyzq20YFPZFPI4FNLIo+U4oAbtIG4ngU4SfLuYdahVg7cGpSMctnB9KAHJIHcKQOeABTpQqsUTluvHaq6qWy+MFRx71JEvyserEdaAHudqlep9RTSoBADEgDJpqK4Xbxk9z3okKxjGT05oGGWycHIPGfWnJG5JGcelRo4XcwGAO9SRsfLL5BPp3oAAWVhkc0HlvkGSDnmkaTccbccd6UY6jgmgQSFG5703zCMDb9RSzKBDnOGHYUkZYgHGPegYjKOCB71KgBBZwKY3ykYGc0ySZI02D5m74oETZU5xgAcmoZLnJCxD5vWo44nmxvOB6VZjiVDtA7daYEEduzsPMbn0q00YVVCjAzShdrZP505z0FAgAAHNODAcU2l29D6UAOxSZ5oXJFHSgAJwM0gzgetDdPSkBoAXPHNOHIpp5z6Gl6UABO0ZpM8UZozQAUmaWk6UAFBIXkmmF8nCDJqGeaOEZkfJ9KAJi5b7n5mq01xFFyzbmrPudTd+E+VaoSSk0AXrnUGkyAcD2qi8pNQliaM0ADEkU3pTs00igAzS9abS9qAHUYpBRQB2iAi1JPVzinXwMUNundP3jfj/9anlctBAO/wDWmXUqyXM4HI+6PoKYFcMSwHY8mqVy+ZTUwlKqcjlciqpVnJftQhMaRg88051VVBDZJ7UzvzQSM+1UIgnbmhOgqOQ7n+tTRruYAd6TGjTtov3KZ6DmrbMoHGCKiOBGAO1C/dqChCoIGeakhJDjbxTD0oj4fjvQMtiQBSWOADTc/NyeKi3Lg5pc7xg9qBFrcDHgD8ai3bW2kU6I/LihwDQBVkTd8xPFMUqpxT5z8nNJaxobgDOQBmmIcki5x3p54Q85zUbjdMQOgqeDBBJ6CgCJFwmD608DGaTaS+e1L0NADs8UwtmkZvlwM01Mb8daYDwoApGbA4605m2ttPWm4yp9T39KABBuBJ6+lCAKdxpoi+bqSKftwMdqQEckjNMqr0707axdccc805QAc08HJpgPyB0xmmnjk9aUYFJ1zQA7kJSLwOaf0FQ7/mIxkUAPlOMVVuCRESD1qw5yCc1UuCSgB/KgCBRu+909RUYLBsqeKccqvXj0pFPHHB9KQw+YyZJwKR1JcHOO/FOYHuc0AbXPegBpjZwAx6VMSGGGIBHSmKc5pGXODzmkBI5Ji2g9+tIMD5T1ppBEYX3oLbeMZOKAJM5BHeq1077QqgDByQT1p5DLgk5HoKk2h9zhfzoGQ27OxO4/LU0bDzCVIK/ypjI2wEcZ5wKkjTauQfqKAFGXfnoKkwSQM8elMC4dR170KrCU8ZHrQA8L5S9cmg55bGTjpUcpO/AOc45oUkBt2T70gHRvuOSMMBkjOaXcrPu6Z7UAIFBxjPJqANuZtv0zQBJISzEg/c5IrT1QBltSR1gXmsgnZkAZY1s3o32dm3/TMj9acQZiTAA1WIXPWtGaDcpPeq/2cA81qkZ3JNNT5pO2UI/SswjHXrW7aRhXA9eKw5xtkc4yA2DRIIipkDPBqVTvPTA9aiQDO9GyvvTkl+baB1qCixkADkqPYcU5X46Y9TUIdQ23r3pxZn+Xy9uKALHzAnIPHXigsGYYbn6UyP5EYliTmmltqMQQW7Uhk+ckmkdSWGW4zkVFC74+fk1YKs4AwAB3pAJnB4Qk0sY5DD9KciFmbBp20RLg8se1MALBcBVyPWhI2YZ/maVDkBdtGTt28D+dIBsmwYz972pc4zjp9OaayDhjknoPSkDnAVTjJ60ASBwW68joKY0aqNwbBpr8nP4ZzTCGJCqcqOvPU0ASkg7cc/jUL7mYelSmRY8DGT6ihAT823A96ADYi/MOKBHxnnr0o3YA+Xg9KYQ5cqw4zmgBxU7iRwKBkLkrgetKHUZBHGe3WmRhnYhiVwOBQBYBwFL4BxxUAkU/eyVJ6+tLsIBLsWyMc0PF8iL0GfyoAaZV6Bcr6Ukjrt/ukjtUm0LtwBxSBULEt2pAEceBnknij5i2PWnrKm4/lSTuikE4AHOAaYCNGxYgcNSSSJEm1s59qgad5HPlZA9akjtx95+TTC4x2kuCONq+lTJAsfJ5NPUAScdKlYdOmKBCRfdpD/rMjtQPlFIp60ASE7hikH3qBzSD79AD8UpOBTQaGPFACjpS0n0pe9ACHkHmm8d6cRkUYoAQ8rSKT0NL7UKOlACcnPsaWkLBfc+gqN2wpaRgq0APLjoOTUUsixjdK4HtVK41NUBEI/Gsqa5aQ5ZsmgDSuNT/AIYhgetZks7SMSTmozJkVHn8RQA7dnNNzmjp1oNAgxR0pRSUDFHNNPWl6UhNABQBSgZqaK2eU/IvHr2oAiAqaG0lm5VcD1NaEGnohDOdx/SrucADHFK4zWtmDXMk4+7GmR/IVX8vbGGPDMSafCTFaMuDl2xn2FNuOqqOwpsRWuh+5OO5zVLewTaOlWbuTDbT0HFVS2TkDFUhDM+tMc4BpzUyTlaYiBeWq9p6B7lQeAOapqOa0NOTJZvwqWUi6TkmmkjOB07090wme9Rg81AyZxGEJDcYzzUcDj5m5wBx70sfzdsg1LJhIi2MKKYyCMljzxUkjHCrHksep9KAPk3dqniiyu4CgQ+PjaD+dMLscmlRxhmJ4Xg00NhCSMZ6UwITk9e9Pii2ZPekBz7mpQePSgQAAK3FI/yqMdKdjNDL0J6UAAPy5NNAyaDT1HFMBMdutCoA+aVvaheOSaAG+Xl2Y8tSEZ4qQEE0oHJoAYqbR1yTR14pWOOetIB3oAOKQkDHanbcmgL60AJjIpwHHHWlx6UgGaAAcnJ4o2r25oK4HWmjOOtAA4UA9qouwZsZq2wyOTVKZSkuVHFADX4yKRR3bk+1OwcnIIxSrgnANIY1xlTjrQFbaCfzNJuLc4PXvSk5X8aAFCfz7UrhlP3ePrSgrtx1OetIFZzwcc859KQEbKxHvTiuzGDRJLjAQY5pGYt94fTFAxRzTcMSSTjtil52Dd8opY84PRgORnvQINwXbk9ORUm7OeMZ5yaaqg/OxwB2FOO5mVugUY+tACIxEmWGPeiRyQSW49hSnacE5I7U1kLHgAd6BhHkKxIwQOBUmGbdhufSlKhQCx4x0oVlGSRwRQAiruG325pFjCdMY9qcJtykKv40jH16dqQELL8xkOBx0Fa5YPYW44yM1jzL+6Jz1PAFVLzU7iBljhYBQO4qo7iextyADApnlrj1Nc6+q3j/AHpMfQVGb26Y/wCuatLkWOn3eWQT0BrGuMJeyDGfmzVKOeaSQBpGP1NWFDFiTk1LdxpWJEUYYAYB7GnBRgBBznvTVVsKMkDvUgbDfMDgd6QwC7WHy/N61IQfvj5jntS7sgkMpP601Rx8pA/GgAbgDfkN6VKqK65K8dqhQLna3J9c1Kq/KFBO0HikMcvDk9ql3djnHWozxzz6H2p8RJyT06CkA8EKDjGcU1eOWPJoYcDtmg5LbcfN6UAKHO4L1Ht2pzNtJ6nHSmKQM8jNBlwDk4FACjDZ4wacWCp33dqhR2d8bc+9DkqQrZI9KAFcbY+p6elLEyhDxg+vrUas7kBs7Qeh71MAVjOME9KAIih3r+fWpduFOcnPQU1h3Y4I44pSQVwM5PfNAD1ZQORg46EUzyw53bsUsQHlnPUU5fmJO3gdqAIxHsJwu49cmniQPltu0enrTickE5A6CkCgqBjJFACEBj0596a5LKADg96eVbOB9KRkCqTuz60AMdidoz07ilbmMk8YPNQtMi52jc3YelRhXlPzk49KAHySgkLCvI701IGc7pDmp44gg6c0/byKYhqoE6VN1U+tNPJpAxU4oAIj87ZqQnIqMcNmnDmgAzmgDmgjkUA/NigBc+nrSjr70mMClH60AKMA/WlPSkI6UUADHHI/KnA0wEA+9KDyaAHZ4pKCQBzTSSRx8o9TQA4kDrTCTtyx2rVae+hgyFO5qybm/kmYhm49KANG41GKIYi5b1rKuLySViXY1VMhJNNLFqAHFzzTMkmkHWlzigBaO2KQcilHWgAPNFA4o60AJzS4pQKekbOwCgk0AR1LFA8xwq5q/DpwChpDz6CrqRrG4AAA9qBlaDTFjG6X5iPTpV1QFUYUbe1KWJ4FAAK+1SAwMTmhRuPNOVeQPWpQir2oAu3J2yW0XQBefqeajdg0rfWo7uQyTyODzuyKh8wFCc84qhEF3tJznmqxpzZLGmnpVCBjn61DI3IFSVA5yTTEPTGMVqWa7YRx1rKQZYCtsLsjVemBUMpAXyODUJ5p4XdmlCbhkGkMfF0A5B9aWdTKQi5CjrQqbeakHHNAAFyEQ5255ApftJizAqgsQTkUnJoSIByccmgCKGFlyXbljuIqyEG3mgJlse+c0sjYcKKYFdfkcZ5z0FS8daGX+IjpURbLbR1NAiccnrTXPzfSlUYHXmo3fk45NAD15FOdc45IFNi4XB6mpD82PamAmMUhyT6U40g680AOAxTZGOMIfzoduelNA70AKOnPNAYUjEgelNxkDFAEoxSsQRxTQOM0p24xTATPGKAcd6XaBQ0ZJUikAEnGM0Ps8vaSAaNoB3UxsHtxQAp4Qd8VVuFEjDcenpU0sm1RiqcmWzhvmoAcSvYZHpTehAIFMXIHNKpwSetIY1pPLxyM0kTby3zYHXNRld0hPrVm2jQZz0x0oAIdhTeWyD0pwYKNo71E+Sw449KeQQvoRQAzO5vu4FOyEHv70hKr0OT+lBORnvQA4KXj3uvGcCjYCAAPrQ0hKYBPHWnK6lgu7J9akY0EBsdvTNKW6sTn0AqMRmSRiFyKk2lMA9qYgTdIMsOB0pw3biu7NImd2T0qRm59+1AELmQMN36UrBguWfOfWnksN2/HSo1Bz83bmgY4N/CFwPQUhZCdiZHrxTnCjy2T7w5b600j5gynHrmkBE7OV46A4qrLAruGZML0JzWgQiL1z/Wo3/eMBtwPWmBnSWqhj2A9aYIRuIxxV4xkhsngcc1Eqjd83X1piIo4grDPIqVCoPI4pUGcg8GnkM0e4gfLQAAjHoScYPakKtkLuyKNrMMkYHWnk7n+TPFAhgi68kEU5cJlSMg96ASD85xTVDHCuMAn9KAJPLDIJEBqTeG+Y8Z7CnyFIo1ByE68dabGg2Dacg5waQxoTd8xHU44p657Hp61GcDKYyT705c4PH3fegByFSTnJbtzUmwmTcT0Hao0YBs45NL8ygk85PWgBWTByxwOgHelPKHavSotzsMlelSH5gAOM9KYCQ5RiTjNO25HzcmiNSo3HjHenEkJxgmkAL8x24p23pycdKSJW28fzpTlXy3PtQAwKWIHapNqKpU84pDG24Oc4NJIAHwenWgAXC9ByfWldwr+uRimO4zuVqIeWO/ue9AEiqrISxpYyE+Yc5OKheRUZ94xjiqjzu/C8A0AXp544xgnn071TeSSbgfKtNSLJyeTVhQBTERpEB9akjAMvtQ3HSnKMfNQA9jSZ7UzJo6YNAD1+9RnOaAeKMY5oAcDxQMZ+lNzSjrQAuaX370lGaAFzS9BkU2ndaAFzxmlpig8inoOyjOO9AAVAGelAJP3Rx6mori4igGZGy3pWTd6pJJ8qfKtAzTuLuG3GSdzVk3WpSykjOF9BVKSbcMk81FuJoESO5PeoScmncAepphoELmgsQMDpSe9FAxB1o70Ac0uM0AKozRSjgUqIXbCgknsKAEHWnxozMFRSSewFXLfTnchpflHoOtaUEEcBGxQKQWKUGltlTNwD2FXvJjhk2KgAxUzbtvsTTMfMGfmkMcAGHtTeM5FKvGcHjPApvO4jFAxucMRyTUi4HSmMCV46jpTogdpDfeoAezfKOOfWl3kKcn8KY/3vbrTHHOQevUUAWlTO5vSq10oRF28Z5q4pAhxjkmqV6cvj04q0SysOaMZOKDwKSqEJLtUcHNVhy1TS/dqKPkk0hFmzTdcpxnnNbci5Ix3rM0xcOz+gxWsAGqCyv5e4EU5RtyMZpz4DEUgdEVt2Se2KAFLAEZGT6UwKxcMenWooGd5CzggVZI6gdKAE3hpPlGF96nUjIwKr7ME47Cp4AGG5jhR1oASdyjBhzx0qGLzJX3vwPTvTjKrMSMkFuB6U8feU+maACT+70poAzk9hThyTTGYIpOCSaYgJwCT1psailXMgGKYz4kwp49aAJwMU7kAUxTmPk80pbjjmgAz1JpM0YBGe9JjFMBcktTiaYT+dKoJAzwaABgcUgGMe1K7EEL+tA49zQAhOOvBpqQtvyW4qTYDyaTL7iMcUAOAOfmP0p7EkYFRoCTk/rTxyaAGFxu2buaQjn1NPZFDFgMsaRjtGTQBFOvyEgVQw3D9iauTSuE4wKqclfmOBSGIX7dqC2AR0z3FB2hM0blPUYoATBVOv/16cvccAetR78tg9KezDy/u9+tIBpY5+XmnKnALEnNRoWbgcCpI22jLH8qYAFBzjOPemvJsOBgml3YbNMI3NuOMUgGqXbnFSBjuAxTiAQCM0qlRIpYUDJEB3hQ3XqafJGFlGWBFI43EYph25z1/GgBx5crnOPSmMcnGCKQNsIIbPuaUyIcc5NAhNrbSM5HYUpBC4LdT0pC21D6+9IXZm4IPFAxzuMKvQUisCO+O/vUbbhgHp1AqWJsKAwxxQA2VwGDAfL6UrSeZwnPFNkDPtC8J3pywhVb1NAEQPOSOPSkMasA6c5/hHapMbLXKj5gec9xQihcEDGeQD2oERvwuGByO1Ojz5RYDOeDnpT9jMCcgFutRux3fISBQA/YHOOTnsKTYuwqpA/i56/nUtumcKR+tQyiQSHI+WgBjyhcErn0qVFyDu+6fWokiyQ+CyjqpBFSqxWL+h9KYCFflx/D2p4fYRyCoFNijIGTyPepGXnA60gII92M1KpDPhemaCcKaPMAA2rz60AL1+ccEcU7aTtLHjpRH7rx6VLuXBUdKYESlWDDGacFO4K2eOwqUoiqMDI701xtO4nr270gAxndj+H0pyLgEAYPqaaMD7xxQJTt6fSgBZ2IbCAYqPL9eDT85HJ69KYUOR8wFAAZSOCSPrUYJZyeS36U906Z9ainlSPCphjQA6RWSNnCrj1z3pkl2H+4nzH17VD88n3jx6U9EAFOwrjcPI2XJJNSpGAKQD5qeD8poAaOCcU4nK00cmlNAADxTgfl/CmGnDpQAuQKdTDzTgaAF6Ypc5NNpQc0AOpRTaWgBRnP6UUAZp23PHX2oAQc08DsBk0jFIwWlYADtWfdaqFG2EY96AL8kkcILTOPoKzrnVicrFwvrWZLcPIcsxOagL0ASSzGRss2TUb80zdzxSE0AGcYpucmg0d6AHZpOhxRQRzQAnelAoxg04DmgAAxQBk4Aq3bWTysN3yD3rRgtY4OduSD1pXCxnw6fK/zP8q+netOCCK3HyKORjPepsDLHGAelRqjZwfwoKsPVdgOe9PUgCkJ4pM9eKQEhwQdvbmm4+Ugd6bGfnOD2pwBGWNACAYalPFMZvmPrSlS3AoAFIZ8dKcOD0+tNCgc0vU0gEJ5zRtyc9qASWxTdxBIoAu9FQenzVmytukJq2ZT5BY9cYqjnNaIhiGkzThGz9KiPFMQyZsnHamJwKSQ5Y0q9QKGNGtp64i92NaESlQe9V7ZQsa9hirDNgYFQUMkXJpQgPzGn8MKTpigBpU9RTsHaM9etNOSxJOOMU7JoAikf0oLfIFXPvTnAxwKjGQOKAHY24FTICqAkZqtkkg1YyQoHtQMM7Xz1FNY54pHYKgx1zQ2BHu7mmSIOD1wOlNIXOMZNRb+uaWMfMeaBlgHqKMYxSgYWkoEOPbvT8ZqNcnGKkGc0ANwA2cc0vWnkDrUZbt0pgITzmkAJIxRnApUyeM9aAFZT1HJ9KQZQEk5J/SnH5Rwce9Rk9s0AG4ngn8qfE+0YJ71AeDz0quZAHOSTQBdWVmkccADpTpPmFVFuMDOKcLrALbSVFACXCMuMdKrBBnk1blIdN27A96qMQX4bFIBpOD0yKQ53dOKfsXb6NjmmRjn726gYBfmqUDIIP3fSk4UE96cuDEWpARn5cnJx6CmqyDLHIHpTtwA+Y5pp2d6AAbpSW6CnY465HpSIFYBQcZ9KAmJCrZOOwoAepDA5PNNMi7squSKjlDOw2ldvqKQKdp45oAmLuXCoc5qJiUO1m6dxTsfKo6EmkcKGCLljnnNAxozyACfpTwPmIH61Ig8vGM59fSkkbbkd+vFAgyqgcMWPanlT95R07Z5pg3hQcgZ6mo1OWOTQBIWLtyMAUyPaTjPIzzTxGznd60uwBSqLg+tADgCrKMfmKFDOcg5xTsM0eCelKgIX5ePekMiOXyoGMelPQ8HcM04qu0k9faohIAevemAuGCYcGljGBuxinblYucZ2deaZ1fd3I6UCJPMGducA9femjadq8AelHCk4HIFJt2nIIHpQBI5X5lH3simHBX+lJk7iSefemocqeeAaAHZLDd6dqfgnBAwaar7WA5z9KTzME96AH43ZzUJbYPc1ICdhbPT0pABI3YYoAUfKu7Bp+N4XaOT601tuAFb6ilaXAypwaAJS2DtI/KkYZG79agMjttA59qm3jaQ3GODQA1sFs4+tPH3AcZ9qhRt3y4OPWnEpEuTJgDt60APXLgg8DtTJpoogPmJPcDrVZ7ppCfLG3371Hs5yeaYh8krynptX0oRAPrTsAJmjHAoEL/DSg8U3tSZoGKOtOBwppucUUACHBOaeaYelOzxQAUoOBSUZ7UAKOtKDTc0oxmmA4cE/pRmkpwXJFIBe9PA6U9YsDLnaPeoJ9QigG2Mbm9aALG0KNznaKpXepxxZSHk+tZ1zeSTfefg9qpPJ83rQBYmuZJsl2NV3YYFM37gaYTkUAOZ+KZQeaBQAUNQRQDxQAlGKXFFAC9qMVZt7OSbGBhf7xrUt7COBfMYBiO5pXCxlR2ckgDFSq+prTtrGNNrDnjqaldlZCvSpYlxAAM7qBgFAG4jODilGFJB6UnX+dKVwSx6UhgX+U4H40qsOD3xTePmGeDxSbORzQA4gljSBgXApSpXHvSiMdRQAhAU5oByOv0p+B061G4IJwMCgBvzFyxpyk7m7jFJyAaEz/EORQMkIJB+lMXinlvlBApHx2pCFY7jv6VGCHOaXkqR0pVT1oGRMrRQqhOe9RZqxd/e68LxVXNaozHGQhdoqE96c1RucLTERfxVPAm6VR71AOTV/TVzOD6DNSxo084OOlS43gYFMAzzVpB+7wOKkoi2lF60iqWp7oTxnAqVBhRQBD5e4gGmSnDDByBVhgByKqTuVyMfe4+lAxc56dqYxO7joaRAVXjnimiRX6dutAiVAEG4/hSebnP5VXud0mEHAFPiCquOWNMCR/mUCmuCwAJ/CnKCAM0kjjr6UCI9mKliToaYDk1PHkLj9aAHbaU0i0u4E9OKAEPHenAEjOcU096ATjk0wH7sg1GRinAZpSM0AMxmnr8tNwFOTTtwoAXIYVAe+etTE4HFQPnBYfMe1ADH+mag2dSQMVMMkYY4NQzuqjb3oATjPHb1qSMgrjt71XQNjcTxTxMFWkATfMuz5ipPUUhVQQW6imtIwGMUhOIstwxNAD9xf7vFOC4AJGKrspIAU49adC7Sts3YA6UDHuM9ORSYwVA6HqKXzliZsc4GKiE5VSNvNAE7hFjySC3YVD5nO3aTTFO0Ev+QpuGdxjjNICWMNyyAk9h70ESeaC2cmpvuxqpbBHpUZUrJnORQAx8ibbnjvT3PAVOMHv3p22NmXA56k+lKRkEHn0oAaEJ+dj8y9FpFGxwp5Pep+N3yZH9aQp8xYLQArNsJCcmmKBu5+alAZnJwelPQgH3x1oGNdRg5PXtTEwu0LwKlzukOfSl2qCBjr3oEG1wVI6USHbjg5pTuznOAO9KDlckk49aAGAEITjJNKGygU8H2prqzHJO0dqRso4TAz60AOGS47L6VARtdnI74xU2VBPzZ9qbuQsRk+vNAxN4JwQBmlU7icYJ7elIsispLDJHAoTcvzHp60CFkXLA9DjtTB83vUuMx5JwKAQV+UAAdc0AR4yhO05z3pTsBAB59qcXJX/Z7kUKVVQeDQA13wFUjBFKZFJBA5NNkQuxKikVcjnovpQBKqb1I6HOaQKQo5wQfzp4ZiMqvXvmhxkqScY9KYApO3kYPaoirlOVPWnIrM2WbgVLkOhDH8zSAgdvkCgY55NKh2D5+B61E8qIxx8xqF2aQ5Y8elOwiZrsgbUA+uKgwzHc5pQAKdmgQqjHSndRSDpRmgY8HJxQeBTR1pxPFACe1IKOtBGKAH9qTHFJ1FOXvQAh4alzSHrQKAFzxS0mOaXBoATGacoqSOFm5xgetEk9vag5IZvSgB0cJPJ4HvTJryC2GF+ZqzbrUZJuFOFrPeUnPegC/c6hJLnLYHpVCSUmo85PWjINACEkkUP3NJketNPNADe/FLRjFKKAEpaMU4DmgQnUUAVYt7WWY/KvHqelaVtpsSfM53N2z0pXGkZlvayzHhcL/ePStO002JWBfkL1J6VcH3gMcDigAjOBgGi47EaqI3dAMDNTuwSDa3IznmkEYCAt0NKxGANu4VIyqE8xj2PapkJRDnrSuqEBlyGHahuFHrjmmAKRtyetBJdtvQYpu8Y44pd2G9eKQDXwpFG75qe6+YmcYApqDjn8zTAcWyMd6QsQaUrg805kzg0DGPkFSuTSkNnFSADGKY52t15oEBYAUAg45pAm7JNI6/MAOtAE+woDkU11xzTWkbaOc9qRmO2gAkIwP6UwsQfakkPzA54NIaAP/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654529304"/>
              </p:ext>
            </p:extLst>
          </p:nvPr>
        </p:nvGraphicFramePr>
        <p:xfrm>
          <a:off x="1863521" y="1756407"/>
          <a:ext cx="8464956" cy="4628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3" y="4437360"/>
            <a:ext cx="983215" cy="983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5" y="2354262"/>
            <a:ext cx="986352" cy="9863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6" y="1314457"/>
            <a:ext cx="988335" cy="9883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5" y="3399538"/>
            <a:ext cx="983215" cy="9832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7" y="5475182"/>
            <a:ext cx="991657" cy="9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9212" y="474583"/>
            <a:ext cx="10515600" cy="1325563"/>
          </a:xfrm>
        </p:spPr>
        <p:txBody>
          <a:bodyPr anchor="t"/>
          <a:lstStyle/>
          <a:p>
            <a:pPr algn="ctr"/>
            <a:r>
              <a:rPr lang="en-GB" dirty="0" smtClean="0"/>
              <a:t>Active Travel at GKC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918953" y="995174"/>
            <a:ext cx="50192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and Community Engagement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6710" y="2850250"/>
            <a:ext cx="2932663" cy="3397403"/>
            <a:chOff x="8472398" y="2205583"/>
            <a:chExt cx="2932663" cy="33974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0711" y="3405912"/>
              <a:ext cx="2924350" cy="2197074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8472398" y="2205583"/>
              <a:ext cx="2932663" cy="1200329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Promoting cycling within the ESOL department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Partnership with Bike for Good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8300" y="2212541"/>
            <a:ext cx="2477074" cy="4057829"/>
            <a:chOff x="846513" y="2238622"/>
            <a:chExt cx="2477074" cy="40578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49" y="2238622"/>
              <a:ext cx="2447925" cy="2857500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846513" y="5096122"/>
              <a:ext cx="2477074" cy="1200329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Free training courses being organised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Local nursery and </a:t>
              </a:r>
              <a:r>
                <a:rPr lang="en-GB" dirty="0" err="1" smtClean="0"/>
                <a:t>Staff@GKC</a:t>
              </a:r>
              <a:r>
                <a:rPr lang="en-GB" dirty="0" smtClean="0"/>
                <a:t> informed</a:t>
              </a:r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sp>
        <p:nvSpPr>
          <p:cNvPr id="12" name="AutoShape 2" descr="data:image/jpeg;base64,/9j/4AAQSkZJRgABAQEAAAAAAAD/2wBDABALDA4MChAODQ4SERATGCgaGBYWGDEjJR0oOjM9PDkzODdASFxOQERXRTc4UG1RV19iZ2hnPk1xeXBkeFxlZ2P/2wBDARESEhgVGC8aGi9jQjhCY2NjY2NjY2NjY2NjY2NjY2NjY2NjY2NjY2NjY2NjY2NjY2NjY2NjY2NjY2NjY2NjY2P/wAARCACLAO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iiigAooooAKKKKACiiigDF8Vf8AILX/AK6r/I1U/wCEf09I42lumQuoPzMBVrxV/wAgtf8Arqv8jVbXNJutRW0a3VWCR4OWxUxhGc7SIm2ldK47/hG9P8rzftL+X13bhj86SPw7p0pIiu2cgc7XBqymnXA8MGxKr55QjGeM5z1qt4d0i6065me4VQrJgYbPer9jTs32J5pXSsP8KKEgu1HRZsfpW6zqgyzAfU1z/h4SmC8EJCsbg5J7DFao09WOZpHc1zqUkrRRvFK2rJjeW44MooW7gbpKtM/s+3/uH/vo0x9Nhb7pZfxzSvWXRF2p+ZcVgwyCD9KWsprS4tzuhYsB6f4VNbagGOycbW6ZojX15ZqwOnpeLuaFFJ2pa6DIKKKKACiiigAooooAKKKKACiiigAooooAKKKKACiiigAooooAxPFX/ILX/rqv8jUWr6zNpaWqwxxvvjyd2al8Vf8AILX/AK6r/I1ZuI9OeKD7cIdwQbfMOOMUU7KequZzvbRkSapK3h46jsTzAhbbzjg4qDQtan1OeWOWONAibhtz61pBLL+zigEX2TB7/LjP+NMsItNSRvsIh3kfN5ZycVpeNnoTaV1qZ3hmRES8Duq5nPU4rbE0TEASoSewYVhSaPoxnZWuSJC3K+aM5qvc6bBp2t6etvvw7Encc9K5/egtUaJnVUUlLWhQlVbuzWcFlGH9fWrVFRKCmrMcZOLujOsbhkf7PNwRwM/yrRqjqMGV85OGXrVi1l86BX79DWVJuL9nL5Gk7NcyJ6KKK6DIKKKKACiiigAooooAKKKKACiiigAooooAKKKKACiiigDF8Vf8gtf+uq/yNV9a0i51JLVoCmEjwdxxVjxV/wAgtf8Arqv8jVfWtXuNNS1WAIQ8eTuGadLm9p7plV5eX3iymmzr4bNgSvnbCvXjk5qDw9o9zptzLJOUwyYG0571YTUp28NnUCF87YWxjjg4qv4f1m51K5ljnCAKmRtHvW3v8siPc5olWfw9eSau10DH5ZlD/e5xmres/wDIe0v6n+YqpP4hvI9Xa1Cx7BKE6c4zVvxBNbWt3bXc8mZIgfLhX7zn+grOspNK5VLl15TXvLyCxgM1zIEQevf6U+CaO4hWWFw6MMhhXLQ6Rf67OLvVHaGH+CIdcew7Un2XUfDMxlt83NiTl19B7+h96g2Ovoqpp+oW+o24mt3yP4lPVT6GrdADWAZSD0NUtOyjTRH+Fqlu7+1sin2mZY95wue9Mtxi+mYfdYAg+tYzXvxZcX7rRdopKWtiAooooAKKKKACiiigAooooAKKKKACiiigAooooASimSSxxLukdUX1Y4qjJrdknCO8x/6ZoWpXSAreKv8AkFr/ANdV/ka0BaW9xBCZ4UkIQY3LnHFYesX0mpWohgsbkYcNuZanXWryONV/sqYhQBnP/wBaoUrSuLTqbQt4RB5AiTyumzHH5U2C0t7di0EKRk8EquM1jHxJKn+s02Zfx/8ArVHL4lhnxEyzW6n77AAt9B6fWq9ou4aFm/aFrpoLCyhnvc5Zyo2xn1Y+vtUun6JHbzG6u3N1eNyZH6D6Cix1TSUjEVvKkQ9GBUk/j1rUSRJFyjBh6g5qua/UEkZd9rkVrqkNgieZK7AOc4C5/rS6NrcWqtLFsMc0fVScgjOMiqmoQajHrkMsKq9pI67iIlJX1ycZ/GneHoNQ8+a4vVWNDlUXylVjz14GaBkt3opiuPtmlOLa47p/BJ7EU9dUuJYHhS22agvHkyNgf7wPcVr1XubSK6UCVTuU5VwcMp9QaAMuDw9HKXm1RzdXEgwTnCr7CmxQ3mhNhN93p/8Ad6yRfT1Fa0JmT5Jjv9JAMZ+o7Gp6AIreeK5hWWGQPG3QipqptZ+VM09piN25dP4X+o7H3qyjFl5Uqe4PagB9FFFABRRRQAUUUUAFFFFABRRRQAUUUUAFMdWYYDlfcdafRQBVFhbbt7RiRv7zncf1qwqKgwqgfQYp1FKwCUUtFMBMA1FJa28oxJDGw91FTUlKwGVP4e06bOITGfVDj9Kz38N3Ns2+wvCCOgb5f1FdLRUuCYrHMf2jrWncXVv5sY/iIz+oq3b+KLOTAnSSE/TcP8f0rcqrPptnc/622jY+uMH9KXLJbMAg1KyuP9VdRsfTdg/lVkMD0OaxpfDFg/3DJGfZsioP+EYaP/U38qfp/KneXYDoaKwRod+v3dVl/U/1qRdGvT9/VZvwFHM+wG1mo5biGEZllRB/tMBWauhIf9feXUvsZCBVu30uytjuit03f3iMn9aeoySO6Sb/AFIZx/exhfzPX8KnooqgFooooAKKKKACiiigAqITxM+wSoW9AwzWP4uup7bSgICV8x9rMOoFJZ+H9NaG3uLdnMgw4lDk7vrQBvUVUl1G0huvs0kyrLt3bT6Yzn9KZZatY38jR2twsjryRgg/rQBepKqPqdnHcSQSTqskS7nB4wMZzWPq9xaaklnPDqXkRrIcHa3zEY6e4/rQB0lFVZdQtYboW0kypKV3bT6ev6VHZ6vYX0pitrhXcc4wR+WetAF6iqV5qtlYyBLmcI5GduCTj8KqahqVldabcx293G8hhZgEfngZoA1wc0tc5ouq2Vholot3cBJJAxwckn5iM1sS6jaQ2q3TzqIG6OOQaALdFVZ7+2t7VbmWUJC2MMQec9KbNqVpBFDLLMFSbHlkg/NQBcoqgdYsBNNF9oUtCpaTAJCgdeaZLrumwpG73ShZRlcAnI9aANKimRyJLGskbBkYZBB4IqK+uksrOW5k5WNc49fagCV3VBl2Cj1JxSRzRS/6uRH/AN1ga5vTdMk1xP7Q1WR2SQ/u4VYhQK0YPDtla3kVza+ZE0ZztDEhuCOc0Aa9FUr3VbKwcJczhHIztwSceuBT2v7UWf2vzlNvjO8cigC1RWbLrumw+X5l0o8wbl4J49fan6nqsGnWP2lmD7h+7UH757YoAv0VnwaxZTWj3HnrtjCmQ4Py5pf7YsPMgjFwpefBjABOc9PpQBfpKz7jW9OtrgwTXSrIDgjBOPqao+Lm3aIskchwZFIKnqDQBvA5oqO1GLWIDsg/lRQAl1bRXcDQToHjcYINctJHceF7+ExSmWxnbBRu3/1/et/VYL6ZIn0+ZYpI2yQ/RhjpWaNI1HUbyGbV5ovKhOViiHBNADNRijm8YWSSIHRojkHoeGpmt28VhrWm3NqixO8mxgowCM+n40asJm8W2a20iJN5R2lxkdDwasRaVqF3qkV5qkkWyDlI4umaAIWgin8aSJLGrr5IOGGRnAo8TwRQjTkijVF8/OFGBzjNX1024HiRtQ3J5JTZjPPT/GjXdNuNQNr5DIPJfedx69KAKOqQxzeLbFJUDK0ZyD0PWkvYIrbxZp5gjWLep3BBgHrV+6064m8QWt8rIIoV2kE8nOaL7Tbi41y0vUZBFAMEE8nrQBmrcw6Zr1+2podtxgxSFdwK+n8vypumWfl6Jqdy0HliUSGHcuGCYNJJ5kniG7Nvq6wsowTKBgc/dGfSpbC5v9Q/tLT5J47gLHtWYDAyfpQBPoOn2lz4ch86CNjIrAsV5+8e9YqBh4LulbJVLnCZ9Mj+ua2rPTNWhsFsTc28UABBZFJfBOT7d6t3mjRy6GdOtz5YAG0nnkHPP1oAp68P+KUT/dj/AKVW18A6LpQP96Mf+OipH0jWLrS2tLq5h2qFEagdcHufpVnU9JurzTrG3jaMPBtLEng4GOKALOoWdtBpN00MEaN5DDKrg4xWZp9layeEmkeBGkMLtvI5yAcc1u38Elxp00EeBI8ZUZ6ZxVOz0+e38PtYMUMvlsgIPHOcUAJ4WJOg2+TnGR+ppPFMbSaDOE/h2sfoDzVjRLKXT9NjtpipZCeV6VedFdGRwCrDBB70AZ/h+VJtEtShHyoFOOxHWtKudXRb/TZnfR7lBE5yYZRkCpoLPWZ7qKS+uokijbcYoh9760AZek3N1LfahcR2Iu5GkwxZwNo5wOf88VOLW5tvD+qrcQeSjkvGm4HaD9KtTaRe2eoy3mkyxgTcyRS9M1antb+70aeC4eH7RKCBtyFUUAZi2Vs3g7zTAhk8ndvxzn61BfgN4Gt2Iyw2gE9R8xrZXTrhfDn9n5TzvL2Zzx1qF9Gml8NLpzugmToR0JzkUASapGi+GZ9qKuYATgYzxRoFnbf2RZzeRGZNgbeRzn61Clhq02kz2l3LCSYxHHgfqTWhptpJbaVDaysN6JtJWgDM1q4s5NPukt7Q3B5DSRoNqt3Jb1rPvCW8D2pJz8wH/jxq3aaNqtraXFgk1ubZw2GIO7mpJ9Eu5PDkOnB4/NRslsnGMk0Abtv/AMe8X+4P5UUsKskEatjcqgHH0ooAkooooAqvYWsl2t08Kmdej9xVqikoAWisC1E2uyTTvcSxWauUijibaWx3Jq/DFFpFvNJLdStD1/etu2+woA0KKoW2q29xcm32yxTY3BJU2lh6iq//AAkVj5aSfvdjNtLeWcKc45PagCzcaPp91KZZ7SN3PVscmrFvbQ2sQjt4kjQdlGKqw6vazXptFMgk2llJQhXA9D3qA+IbFY1kPm7CxUtsOEOccntQBr0VQi1a1mvvsi7/ADMEqSuFfHXB700axanT3vh5nko2w/LznOOn1oA0aKzp9YtoJTEwlMnliQKqZJB9Kq3upR3Nla3FtdSQo06qSqZJOfun0oA26KyxrCHUprQW87eUBllQnk/yHvUp1e1Gnfb9zeTnHTnOcYxQBfopm8CPe2VGMnPasOyjn1xGu7ieWK2LFYYom28A4yT60Ab9FZ8axaRaSNNcyvHuyvmHcwzxtHrRb6tbzySRbZYpo13GORNrEeooA0KKz/7XtfsEV78/kytsX5ec5x/Om3Os2ttNNCyytJEASqJuJB54oA0qKo/2pafYY7sSExScIAMlj6AetUtR1DzbLej3NkVmRSWi5OT0xnoaANuismyllfxBfxtKzRxpHtUngZHNa1ABRRRQAUUUUAFFFFABSEZFLRQBzum3H9hGWyvldYt5eKYKSpB7HHQ0aref2jZrLZxSyR206SPlCA4Gc49e1dCQDwRmjGOBQBhyTRarquny2eWWAs8km0gAEY2/Ws9M/wDCHTDac+aeMc/errMADgYpMDpgYoAxrn/kPaUQDgRSZOOny1nYJ8H3i7TuMzYGOfviurwPSkwOmBQBj3ZzrulMASPLfnHsKx/PVfD91YMkn2hJSxXYeBvBzXY4HpSYHoOaAMaA58SqcHH2Mc49xWWM/wBmD5W/5Cm7p23DmuuwOuKMD0oAw4bhLXxPepMGBuFj8v5Sd2BiqwtGPiA2CkG0WQXbD+6ccD8+a6N+ELdwODWL4W/e2dxdSfNPLMwdz1OOlAG1IgkjZD0YEGsDS7waLC1hqKtGI2JjlCkq6k56+tdFSEA9RmgDntTvftkdteW8MrwWtwrPlCNw9QO+KkZk1TWLe4s8tHDE++TBAJI4Wt3A6dqAAOgxQBxy3Kt4et7MJJ50E6+YpQ/L+8zWxbf8jHqRwcGFMHHB4rYwPQc0uB1xQByVrvgstLvGjdoLeaTzAFyVzkA4q/rd5De6Ur2zGRRcR8hT61vYGMYpMDGMCgDIsf8AkZNR4ODHHg468Vs0mB1paACiiigAooooA//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7039744" y="2372204"/>
            <a:ext cx="2569155" cy="3918855"/>
            <a:chOff x="6874101" y="2458364"/>
            <a:chExt cx="2569155" cy="39188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7640" y="2458364"/>
              <a:ext cx="2062079" cy="12462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74101" y="3791896"/>
              <a:ext cx="2569155" cy="2585323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Promoting cycling within the local community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Sharing dates of events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To </a:t>
              </a:r>
              <a:r>
                <a:rPr lang="en-GB" dirty="0"/>
                <a:t>d</a:t>
              </a:r>
              <a:r>
                <a:rPr lang="en-GB" dirty="0" smtClean="0"/>
                <a:t>evelop activities with ‘Your Space’ Springburn Park youth group</a:t>
              </a:r>
              <a:endParaRPr lang="en-GB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9" t="16095" r="24463" b="8584"/>
          <a:stretch/>
        </p:blipFill>
        <p:spPr>
          <a:xfrm>
            <a:off x="9952160" y="1384079"/>
            <a:ext cx="1870536" cy="24138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2160" y="4052966"/>
            <a:ext cx="1871080" cy="14085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143" y="191357"/>
            <a:ext cx="958269" cy="9582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86" y="199677"/>
            <a:ext cx="961327" cy="9613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63" y="202735"/>
            <a:ext cx="958269" cy="9582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50" y="199677"/>
            <a:ext cx="958269" cy="9582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56" y="199677"/>
            <a:ext cx="974350" cy="97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8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smtClean="0"/>
              <a:t>Active Travel at GKC</a:t>
            </a:r>
            <a:endParaRPr lang="en-GB" sz="4400" dirty="0"/>
          </a:p>
        </p:txBody>
      </p:sp>
      <p:sp>
        <p:nvSpPr>
          <p:cNvPr id="8" name="Rectangle 7"/>
          <p:cNvSpPr/>
          <p:nvPr/>
        </p:nvSpPr>
        <p:spPr>
          <a:xfrm>
            <a:off x="3586365" y="924269"/>
            <a:ext cx="50192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Cycling Facilities and ongoing inquiries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2311" y="1499158"/>
            <a:ext cx="2526667" cy="4292221"/>
            <a:chOff x="560933" y="1245042"/>
            <a:chExt cx="2526667" cy="42922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33" y="1245042"/>
              <a:ext cx="2526667" cy="336889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60933" y="4613933"/>
              <a:ext cx="2526667" cy="923330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New seating and screen at Velocity cycle hub</a:t>
              </a:r>
              <a:endParaRPr lang="en-GB" dirty="0"/>
            </a:p>
          </p:txBody>
        </p:sp>
      </p:grpSp>
      <p:sp>
        <p:nvSpPr>
          <p:cNvPr id="19" name="AutoShape 4" descr="data:image/jpeg;base64,/9j/4AAQSkZJRgABAQEAAAAAAAD/2wBDABALDA4MChAODQ4SERATGCgaGBYWGDEjJR0oOjM9PDkzODdASFxOQERXRTc4UG1RV19iZ2hnPk1xeXBkeFxlZ2P/2wBDARESEhgVGC8aGi9jQjhCY2NjY2NjY2NjY2NjY2NjY2NjY2NjY2NjY2NjY2NjY2NjY2NjY2NjY2NjY2NjY2NjY2P/wAARCAU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PIqTOpIB3f1pmoSLFMpPRwD+lQajb7rhHHXYKdqSbreB/QYpiDUpApgkBOGApNTkUC2mAzkAUXiCTTYH3fdJyaeypNYW7/eCt/n+tMY68fZLDOq53BQT6dqbJK8WrqQeGUMfr3ovXC2MT9RnH5H/AOvTbtv9Js5QB8wwaACEkT3ULH5dxH6GlhBMIJ6jYf1IP9KcFYak/Uo4VvzPNNjR13BhgbWXJPuMf1pAMlXbCvf5cfkSK5+cYlYe9dBOyLAVLjO5sAe+D/jXP3LKZjg5oQmRUjDilzSHkVQh68w1f0//AFy8gcd6z4jlCKt2LKsiFxkelAHQThTMxyAXjYD371FHgmzcvkA46def/r09pMyW/wAi/PwpPbjFVTcv9hWQYXbLtIA6VJRY8s+TF97dHJ2H+fSnCNYxJz0l3dRUF6zhJxuJKEEc9t1JLw94o6eWrgfh/wDXoAuxKgaNQSdshx+NWA6CJcLn5WHPtzVe3I5f/bVh+OP8anAAdV7ea6/mKQDnkbIPHODTgpxjPI9PrUGdwUf9M/6irI5LHtlqAGvEPtMS5+V1JPPoRUGzYrRn/d/Mkf4VOTuDEHJRSB+IBpk3MqntwT+DD/GgCBclT/vj9QP8aWcbrGYfU/rmn7cF/qD/AOg/4UjsPIkUc5B6fSgDlHOBjHemIeTx2qd8bz9aRPvimBJpz4vLcnpnFdOrgZGc/SuYgOJIz6NXTRcNj1GaAJVLHJxikAB5PNPTpimE44HJoA53XflvPqKTQn/03HqDT9fjP2hW74qtoxKainvTEdSBzzXPa+QLsH2roACTWB4jAE0ZHpQBnREGrIANUYTzVsOdvWgZBN1/GpnupJLZLYkBQeCahnR1zwah+Yx9DV7iTQ44bI9KIej1Cdw7U+OQKCfUVMhkcmd1RuQQB3qQkO69snFMuohFcSIDkKcUgNrTAsmlkYBK5qlBxMB71f0eNo7b5v4ucVnzt9nvHUjo1D2GyvIf3zfWpYZPJdZARlCDg1A7BpCw7mmkE1Udiepcu7k3crSkY9qs6feQ2sTZJEjH8MVl5bGKM4Wm9g0N60miluVVSpBYcfjS3tncG4lJhc7nJyBVKyjWOWN16hhzXXyzEHGagDkXtJ/+eEn/AHyajNnP/wA8JPyrqzc46mmG7FMVjlRaSA/PFJ+VDQNg7YZPyrqDeL3ApBdL7UDOV8q4A2+W2P8AdpPLlTqjD8K6lroe1ILhSCSBgdSaYjmo4nlzuGFHJJ7VasUUDfG4Lenem6nqBun8uPiIfqfWpdP0lpIzKzlHI+QCkM0I5tw+YAmqWoWCuDNAOe6iq6X7xSGOZckHHvWhDdRyY2tz6GlcRhAlH9CKvRSrKMfxU/ULPOZohjuVrMV2Q5HWqTE0XJPvVNaxkt7VJZwLdgMxwe4q+LUIO+fWhgZ93ahxnGG9ay3QoxDDBrpdm9SjCqlxY/aEI6Sjp71OwzFBIOR2rQtLreNrde49aoSI0TlHBBHBFNUlSCDgimBsmL94rRnKnpUtzbtJgg84qCwuwzAN17j1rTcA8g8GgRQiiZRg9KsfZtx4NDcU+KUrz1pWGMkjKL5Q6nqartaEj5WyatFiWyaTntzQMrxI8I7gmrH7xl5XIq0hBxmrAb5AoQYHfvQIzoo2ZjgdPXipMKflfP4VbaNXHTBqs8DB8q2BSsBSddpKkZFVLq12jevK+tXLh9sgVuPcUkbfwtypoGY5GDRV27tdp3L0qlyD7imAYoo60uOKANLT73pHKfoa1YzvJz+FcyoOcCtXTr0ZEUpwR0Y00JouSLhiKZkCnylgwz61Vun2DApsSRFcSYkDL1FTW9wHGDwaoE5NCkqcg9KTRRsg5HWmkVBbz7+/NWevIqRiK/Y0KOM0jqc5oFAEqYPBq1bQgsCxqkjYbnpV2HaxBwx/GmBdKhV46ColG47qGYbcZp8TAjAPSne5FrB0FM8vKhupzmnyBivFKn7uIg/e6UMaGN8qkkfhWVPM7SkqxUegrXONvUVl3KYcleRQMgE0ygku340R3b56jNJJhlA6VGE+YYHNK4WRO1/Oh5QOPSr1u0N2FVQUYnpWaf8AWYrRsUxOGHGxS36UmwSJJ4DGSyt9309qxVncsQ/WtaSXdDJv4OMA1myxB1z0YdxTiDEHzUBSzHimW29nwenrWhHAMZ9adhXCBQoAIqWReMJSN+7WmxMR1oER7MUd6tEAjioJVK/WkMR9oXB59KrsoRcg04sSeaZKpAA6k9hSLsZ1w580sDg03eso2vw3rU0sOecYNVWUg8imI2r5HmtIXXJbbj/P50PFJLpyoR86nv7/AP6qa9xK1h5ivgg9AKit3a4spmZiXUZHPv8A/XpATiDOmmGSRVYHrnNLAsMdiYfM3KCOVHSq2nv5trcRtydtJprh4LiP0XP9f6UAWJGiFgV2M8aNnmmTXW20ilVF27sc9RTbFvPsrhG64qIfPo0q9Shz+X/66ALFxLKJol38SISMe1GB55B+bLlRn3Bx/SmStmC0l9Hx+BFPLBWjkP8ACEJ/A4NADGVTHOuOm1h+VYd4uHDetb0iEXEqesZ/Q/8A1qxbsfIPrQDKdJTsU2mIdD1Iqe3OD9DVeI7ZDUkZw5+tAG5LPsjsnPQPj8jmkkXFjerjOyfOPx/+vSSw+dpkY3qCsmc/UVZdEIvU3Z8xQ/A9gaQxlyd6vj+O33D8NpoA3XOP+elqP0//AFU+MROlt1IeJkH5Ef0qRFBa1dY8DyypLHp1oAdGCLRP+uSk/UY/wqyCfNY44Eyt+a1EHVYUG4cqwwntnpSmXdnA7KefrikMcAFk5OcK4wPwqcOO5/ziqbMTPt3HG/H5irMfKrgdcH+lAiMMAT1IYKP5iojN+5jfHGM/oD/SnyApAW77l/Rv/r1Eg/0fZ324/RhQBJL95h1+Xj/x7/CpYQDuHr/9f/CoSCzocdV/qP8AGpISVG5uOB1/z70Ac1OMSt9ajHDCpr0gXUgHqar56UwJFOGHs1dNE6kKQCTtA9ulctnDN7EGuogwYYz6gfyoAsKMg5P4UpxnjpQpAGDTSC3sPSgDG145dCKo6a2NQiJ9a0deUCOMismzbbeRn/aFMR1vfisPxEmREw68it3NY+vpmBG96AMWyjDy7WHFai26Y+7VHTuLpa2cUAZF0CHIzVWNydwzV7UVw5bHGKzElQE807iFkOUPNV0NSGVDuGc1Ch3EBeTSY0PC/OMHuKTUQVvpv96rcVozSRhhwzAVUv2338x7bzQM1X1SFLWNIuGwM+1Z91cLcSB8Y4xVQsKTcKYiZcFhirO09jVJCN2c4q0JlH8VADjkHFMnB8v8aXzYyfvCneYoGeooA6LQdGa9jEjOEXtnvWpqlrLbdgeO1RaFcKmignG5ScDP41eiuVurdRcTxb8dScfnUjOZmuWxVY3j1u6pZxCJzvQ8cEGuPYyK2MnrVXEX/tTlqkE77vSsvfIHHLflW1pqwTWRMrZmyQd3WncREk8juFHNRXl2XHkRt8v8R9f/AK1RXEggLxRNuJPLeg9KpMxzgCkBYtwquHcZA7Vu2F20sybVyARnPSsqxiV1+ZlznoTWukawW5bcqnPUGqsK5F4m08C5W5gHySDkL/CawopDE4B+73Fas928hKhsocZH0qhcxbvnUc96hjLiXTxY/iQ9M1VuFjecMq7VPWo7aUf6pz8p6H0NPZSjFWpWAvW2EIKsK1onDr1rnXbyow4BK9/apIL0jG1/wNCkB0OzHNMKhnBPFUIdTYcOMiraXkMv8WD6GndMBmoaat1GZI/9YB+dc46NGxVhgiusRsdDxVLUrBblDInEg/WmBz6sVIYHBFbNheiRPLfrWM6lG2kYIoRirAg4NMDekJUkdqfEcCotOb7SuHxkevetAW4HqKQEauCOelTJsA4FQvDg8c0ijbSGPdecr+VJ57Iv0pc8ZprKHBHrQBJHdA9alNwpHSs3yJB0IxUqqxXrTEPubdJ42aM/MOQKzYVkL5YYArTUbajKAmkxkZwwwRxVC6tSPmUcVqbBikyoBQ8ikBgHg89aO9Xbu22ncvSqRGKYwzjmjcc5zzSUUCNiyvjLGIpPvDofWmXTFuCPxrMVtpBB6VoRTC5TB4kH60wWhBRnFPYcnPFRsR60xDlYq2Qa0La5D8E81mZpQSrbgeRSA6DepiwSCajwKp20+8YY4arKtSKHYyanglZGGKhxSqTuFIZem6gD0qEuVGB606V8Nz1qIY3ZbpQhMtwyOF8wjI9KR5M/MOB6Uzz+MDGKieTtVWuCdiZxuG4N19qrnrxz65qdXJQZqORgtCjYcp3IH291qIqCeMipSd1JgbaGSiKOL58hq0bRSIpm9go/z+FVIwS3tWgihLT3d/0AqGyipdBhAOM5NU0Lxq28Bl/lVy8GNi+1VxnHqK0jsQ9x0AVwGRDg1bUbOvSs5meFt0f5GpYb8Odsp2t70XE0TynfJ7UhGKY86q3UU6OZGDfLketIY6NmGT2FPZw4qFnwCBxmoTIV5pDJmXbk4zVcr/F0NTpKrjmnSw7owaRafQpSuG6cGq7uCuGUH3qeSMg1AwxQkDZNZN5unyx+i5FN0htxkiPdT/Kk0sjzJI/VSB+VR6c3l6ltPrj9aBDtGO28khP8QK/0o0oeXqUsR+6xI/CmQE2+usp4+epXYwa60f8ADu4oAm00ZuZogMbgVFNs13Q3duepB/z+lCSGDxA0Y+7nIp9oCmszRH+LigRDG3maMM/eQqfyP/16mlGYwR3Dr+P3h/OorJC9tdwdxuA/z+FWIYneBGKkYKk59xg/yoAJDm6hbtJkf99D/wCvWNcj5H9jW03lxLAZGBMYXp7cVkagyK8mxWxkjkYoAzqSjNGaoQ0HD1IpxJUbdRT8fMDQI3IAh0iTe+BkMSBnFWreSNtjIpYtEBk9+oqjp6edp13F6x8Vas/3dvbZ/hyD/wB9Z/rUjEium8u2+VUUzeWQOwqaAFvsztyVlKkn61RkVltW4yY7gH/P5VohdkEmOomyPzNK4xsafu4l/uzMuPr/APrqSIEqP+uf8iTQEYNLgfdnDfrUyIFwCehYUkMhUEzH1Xyz+hq3HxHgdhj9ahAxux8uVGCTzwalU4Rtozyxz0piIrrekTBM5JYjHsc035lclmx7Dr97/wCvRfO5CAMeSQfxUkVXiY5B7EE/oppgS+Z8kRH0yevQf4UsJJdSxz1H+fyqMn90AB0cr/6EP8KkThxgfxn+v+NIDF1VcXr+5zVE1o62QLoc9RWYTxVCHsfve4rprGVjZxY4+XrXL7un0rpNK+fToj9RSGaMYGT3ocgGkjOSQOT60FcNg8mkIy9cXNurH1rDiO2ZD71v61k2fHY1zoOGH1pgdkpygPqKzNcGbUH/AGqvwHdDG3+yKpayN1kSOgYUAYtkdtyhrZL/AC57ViWv/Hwn1rWlXjk8UDKuoXCtCyjgVhEAnite4jDHPX0FVfsWFzmgCmkPUmmLmMnacGriwSbvWmSWzbjgUALpUztqEKu2RuqrN80rE9cn+dWrW2kS7hcDowNLdabN5rOMbWc7fzoAzmJBoDEAVM1rICRtpBbSYximAnzFRzmm7TUyW8q/wmlNvJnkYoAgHBq1bfd9ab9nY9qmgiZWUY70AaUbGK0xkjdUf2sgYB4qfUl2iMqu1SKrwwWssZ3yFZPfpSAmgvY+RIuaDJbsegrNu4/s82EbcuOtV/NfcMU0I6t9Ot4/LYgkEZOKzNQmggbyrUEP3Y9qSTU7pLcLK4MhXAAH3RWWz85JyadxF2zsmunBPC9yauXtnDZOgzuyM1npqlxGgRdgA/2ajur+e7YNM2SBgYGKEwLQeANkioJJl3fLVPzGPfrVgwooJeTp2FO4EySYQVZfGys7dwAKuDLotSMqzx7WyOhqeJ/Piwf9Yn6inNHuyD0qqN0EoI4INMRZifblGGVbgiq1zbmJ8j7p6GrThWUSJ0bqPQ0+PbKhif8ACpegFKCYqwDHir5GMEcg1nzRGKQqRVi0n48t/wAKdkwLSSyxfdYgVZi1J1++ufpUCnIx3FSxQJMpXGG9qnVARX6xXQ8yEYk7j1qjDAWb5h0rQuJo7CExoQ07dT6VjpO6PkMRVXGbVqTG4xW1FJvUVzVreOWwyg+9alvfouAwxRcTNMqrcsoNNMCHoSP1pI545B8rCpRVCITbMOmD9OKjaNlPzKw98VcFOBxSC5nOMfSml/lB/OtFlU9VBpogi54waB3M8MW6UoFW5LRyMxsv06VCYp0+8hx60WC5HUZXOTU2/HVaaQrZxxSsFyvwQQeaoXVvg5XpV9kK+9NIBBBFAzHx2pKt3NvjkVVxjrQAlPRijBlOMU0jFFAGirrcx5HDjqKrMMGoY5GjYMpwauELMnmJ17iq3JIBTh1pzRle2KaAQaBjuhBFX7ecOuGHzCqKc9s1K52KPWpGaaN2p4I3CqENyTjIqysivjsaBlyX79QyNzinu2TUQ5fBpAKp29aN2WqOQ4fAoUZqkIvKcrx0qGQ5pY3VUPzVE0i5+9VXENOcdKYTzUhcetNyDgUgJoelaDDbFbxdyM/maoxkBRV1GMs6n+4P5CoZSM68k/fuAc7TioAxNSS4MrfWlwPStFsQQzMcCqzqrjmrcnHUcVEcdMcGpe5SKoLxnH3096uWsi7TtP4VCy457VAyFm3LkN6ikM1HkUKT+QpnEgGODWd57AhZcgjoatI/ygmky46Eu0oasQzKRhm4qp5jEYz+dRlzQJl91WQZFVJIiDSwzHcATzVjBYnd+FUZmdZN5d8p96bJGINWIzjDVOlpN9sJ24Aap720ha786SdVBAPFSUVNRjK6sso74apNSt5H1OGaME5UE1auZ7dDHI0Zc7cAnoabd3sqwRSptAYYAA6UAJd2MralFcjATaMkmpJfs8ep+f5uXboo9aq3rs0EEm5vmHPPek1Ef8es47gZ/OgRajnVbyWGKLY5POfeoBcvLC+4ngHgexFJOdmrLIOrxg/jQihLmZDwpdh+Y/xxQMJFH2WTHVWb8uD/AFqtqADShuodQfzFWojvikX1VT+hB/pVecA20DkZwuD+BNAGIy4YikqWYAStj1qPFMka1PLcDFMfpTusdAG7oXKyr6qR+lWE8tbU/MW2E5wPb/61U9DJFxgc/Lmr6QhFuEkYDngLye4/rUjI5ioFwoTIDBuT7/8A16vsGaN9igZAYH8qpiVDK/lpy0QbLc5wB2/CrO5pYl3HO+M8ds4P+FIY99mZdzlshWwO1Okf5zgAfMCfxqEDOP8Aag/lTpWBVj/0zVvyoAaMkHPXDD8jVle3uf5ioIx8zZ4HmMB+OKlVuQfZT+uKYFZ3yELKG+71+uKbFtIQbMcAdfYj+lS+UGnVWOO236MCKD+7kCquOevf73/16AExtVicKNwP6j/GkLE5A4wR/Sh+ElP4/oP8KVgP3n+6D/P/AApgZevRjdGwHbH+fzrFbOK39bPzqmOANwP+fpWMVFAEA/hrf0SUmzCk8AnisXZnb9a2NCUeTIGPQ0CNu3OFFDNvYgdPWkiG4Z6Clf5TmkMpavgaewrl93NdVqK7rKTI5xXJng1QjrrJ99pF/uiotVGbGT25qHRXzZgZ71avkMlpIg6kUAcxA2JlPvWqzM59vSssW8qNu28L1NaKBsCkMCgzSso2007s9KcVfHSgBirz0pWQE04I5NO2NQBd0a1DyO7oCgGOakuFidCPJGAeCScVLbzRW+nEbv3hHTvWcXRv4WX8aAIJIsNjCbe+BRJ5O0BIcH1zVgCMsCZcfUZpJG8zgyIQOnGKAIInIP3V6d1zV+8gSTSkmEYDdeBiqgUKeRkexrViMc2kGLIVgCME80Ac0wYegpCSBn0qw8dMMZx0oAu3bLNZDzHA2guh7EYrGjvYlb97BuHscVNM1x5HkjJQHiqAgcH5lOKAL1xPYyR4SKRG9zmokjjt1ErDLn7qnt70kaCJfNlHP8Knv71DNIzEu3JNMQ2WTksxyTUYZSMmmNubNIg7HigB+V9aVSpPWmFDSHikBP8AIjfM2MU12jxxk/WoDnvSAGmFiUSHPFdJbJb3VlGI8JMo5Vj1rmo1JYVdj3ZBGRigDQcCNtrLyKhuER0yv3hVy3nS7AhuPlfoH9ajubVrZgrHg9DigDPt5NrFH+636GpeUf3FR3UOwhwQQfSnRN5seD95f1FPcRbliW6gyPvCsplKNg8EVowMVfHY0t3amUBkX5vQd6haMBlrI02FUZf09avXdwlhEVXmdhz/ALNQLs0qHJw104/74rMlZnkLOcsetUwGu7OxZjkmiKFppAi9T3pACxxV+GJVj+Xn3pNjGeS9uCQMilW4VuvFWFclSp5FU7iEqcjpSWoFlZOcq35GrMV7NH0bI96yASvQ4qzBLu4Y0wNqLVv+ei/iKuxXsMvRwPrXPspX6etIDRdisdQCD0OfpS4rm47mWM/K5FW4tVkX74zTuFjaBpc+lUYtTgkwGO0+9WklRxlWB/GqJHMqv95QfqKie1iPQFfpU9IelAFJrPg7XH0NQtZyAZxn6VoEUCkUZJhyQrqcGs+8tTG5wK6hhkcjP1qvNbRSj50wfUUDOTIwaO1Xb6zaGQ8f/XqmaQDalglaJww6dxUdGaANN3V1V+qn9KYVRiSpqrBNsO08qetTSJtIZTlTTtcCUjy0B9ahJLNyc0KWdgpP51IyqpwvI9aLWARTirML5IB61XCkDOOtTQD58+lJgXixDcVH5vznigODnNRfxZpASNIueTS+amPvCoJRuPFREe1MZaeRfWmblPeouCKSgCZnAxzQH6VFgGlRRuHNIC8pJZVHc1cifYJn9EI/GqcC5kX25qdyVtJm+gpDKTct1zQXI71XEzCmGdieRVEl1SZVIJppQkcdqgW4xxtpWlx0OKQxXU45qIHtTxJu6mo+QxpDHFd4wRmkI2JhT07UBip4prHByxx9aYDo5ievBpxbPSmIvm52DOO4oyyHDDFAh4OO1PjmZe/FQ7qC1MRNfXU/m8yHaeai1TmCGUdxg0X53JE4H8OPy4/pRcnzdI6fcOc/X/8AVUjJJCJNKif+4cGnN+90keqN/P8A/VTLUeZpUqjquG/z+dFmd9lcJ3xkUAOY+ZpI/wBhv5//AKqLr59Iif8AuMRS2fz2FxH6DIoi/eaTOnXaQ1ABdMGNjODxjaf51I+Fvt3YhG/IjNVZPn0SNwOYpBVt4nlWFlGcoQT/AJ+tMBsQKTMncBx+RBqKVc2hX+7Iw/P/APVVswqlwXduWOcD3XFQySM6yRooAGG5/KgDBuBiT8KjB9alvA4mJaoKZIpx3pU5U46UnWnRcZFMDQ0t8TDtlSP0rThx9snHZ0yP0NYtiwSZCTgBsVuL5a3MZUsxaPaDj2xUPcaI7b5ntv8AajK/zq3bfNBBx0Yr/n86r2zr+4IQLiQr/KrMRcxkDJKSdv8APtUjFUcQEkD5WWowQUUICxMRAJ9jUrBI9m88rKcY5BzUHmFgiKNq5dcD1pgTqMElmySytgduKkBJz2Az09jVaMnyge5VT+tWgPvAerZpgOWNIwXA5GWBqK4KAo3PIP8AMGnO5O1Qe+PzBqNwvkIHzkZ4/wCA0AKwyXULnjHt3prtyQvJK/h/nmh3LOc8D0H1H+NRJk447D/2WmBBq6hrNX6nI5/CsI10GpDFj8xx0rA470AIOF/GtbQuWmX8ayM/K1auhPi5lX1XNAG9H8o6fhQRljmiHkknk0jZY0AQXa77WQdsVyTr8xrsJuYWUdxXJOMOQfWgRt6KVW3wDz1rQk5U1jafMIYg55xV6W9U2gdPvPkD2pgZ9/KFBiXHB+Y+pqyg+QH2rHnfdKB6GtlB+5T6CkCGgc0M2KcQR2qMjvmgYobnpTWlwaaxzUTHHfmkA+S5P3RyaYJGPHWoxgtnualRD1qHIQ7caB97JoK0KanmYE29QKVWjIOahYikz8hxRzsLkhZD3p6rH/eqrkGnrz3o52Fy0VixUM7QwR72GSeg9aQusaF5Pujt61nyyPcy5PXoB6VpFt6sZE4e4lJ6k1bS3RUAK/N3JqeCARKMcsepqQoS3NRKfYRXFtFj7ophtYf7tWmjIFR7ajnYEH2OI/w0hsYhztq2seetDD8qOdiKQs485208WUXXZVinLz16UudgVxZoB90YpTb4Hy8VYGc5NKaOZgQR2+D6mrLySvHskIK+9NBpc0+ZgRPEGjKYGKysG3m+hrXZgflzVS8gygdeSOtXCeuoDCMlSnIbpVyW4FlCC3MxHA9Kiixp9oHm5kblF9KzJZWlkLuck1sASSNK5dzljTRyQPWlRGdgqjJNDxtG21utAGjbxIsRUjJPWjyWTJQ8elRWkm4YJ5FW+3FRLRiGwcnawqRoAwINCcNUx9ai4zInhMbYI4qMZBBFa08QlT37VluhRiprRO4y7bSLMuxuvaho9hxVONijZFaSMJ489x1qmIhAyKPLYjIGaXGDT0baevFSMhwRTkldD8rEVaKB4m4GRzVRsCi4F2HU5o+GO4e9XYtVjbh1xWIDThTuFkdFHcxS/dcVJx2rmxkcg4qaO5mTo5/GncVjfB4oPIrKi1Nxw6Z9xVyO/hfAJwfegBbiFZoyrdex9K568tmhcgiul3qwypBqtdwCdMY+YdKARzNKfUVPdQ+XIcAge9V6Qwqzayj/AFcn3T+lV6s26qEbeuWPQ+lO4iwLYhzzx2p4t/erNveAhUmjRgOAcYNW/It5R8pKfrTAoJbBjgGpDb7FwvWrIsnTJRgw9jULJLH95SPrSAg2MDyKcq5qTzP7wzS/I3Q4NILjPKzTTATUwB7HNGcdqVwK5h7dKb5JxirOaKLjKvlOO1LFG2/pVgjNSQjBpXAkt42G447U67ythjuzVYiHyE1HfH9zEv1NK+ozFKnHSmouTyKvEACo8DtVXJIvKzR5ZIwRU4p1K4yr9nb6Gl8lx71Z60UXAriE1RuY5N5GM1qmo2UE5pcwyikEgQfMV+lSgzKMF9w9CKvYRhjFMMAJ4OKfMBWV4zw64PtTgiPkK2PrRPbsBuFQKT+NUmBLOQ1kP9lv0OD/AI063US2E8f+xkfX/JpsIEtpKvfarD8Mj+op2m43lPUEfmKQBpPzRun95TTtMAMkkXcgrTdLjeO5HykKpxmrkFmbW582RwvzcCgRW0xT50kf95SKn0+3dVmRxhXUjmnLcQw3QSKMiTd1NRpcStqXkzEFQ20gDAoAeiQQWcsWfNA+YgdqRrl3tVeL5UDAY781DYpi8uISc7lIxRa5+xTJ/cpjEl+SVGz1Ukk/7Lf4VJjFyR6qy/lyKbIA8cB77ip+hFP2kTRsT1Ck/lg0AZWppgj8qoYrV1JP3fvWZjApoTExgUR/fpSeKaD84piJ7cEu2OxzW5CGZrVlUnBKnH51gDiY+4ret5GezjwdoDAELxmoYIljjWLeJH3ESAgKelTvI/8ApCKAm3n5e9QFMT3CgccMPzH+NWNpaaQ44aMf0pFCSqAkntIrU3Z+9PHSb+dSMo8pwTnKqePb/wDVS5Jdwg5yrcUAIq+XCo/i2kflUyKcknpx/KkG1cAYYhmx6c0vJwxPpxTAjdgrAKwUnacn0zTEGY0DMCQeT+Ypl6pBB/6Z4/JqWEEhwOzcf99f/XpgKzKBnGf/ANQpeVVs8YHQUjkIpC4LY6/gf8KRjkn/AGk/x/xoAiv13W7554rnGPNdNcKTbuMc4P8AI1y7n5iM0CFB4b6Vo6I2NQA/vJWYjZYj1FXNLk2X0J9eKAOqTuB1oB2jmki4zQBljmkMa33GNcnP/rnHua6t+RisG6tAbhyp6mmIfpduskbSSP8AIh5WpYYlnmbau2MZOPaq6b4Fa3DZ3EE4/lWtbw+TCF/iPJo3A5mUYmb61uQcwJ9KxbnAuZB/tGti0ObZPpQMeRTGxj3qR3C9+aqSyDNIYjtjpUY+YkmnIu45PShgFb5elRJiEHWpUBxTFHQ1IM1kIQijAFLimNux8v50ABANCDbnuKApxyaaGwaBBhfWn/IiF3OFFB2BC7YVR1NZs9w1xIABhB91auMb6gh80z3EgwML0UelW7eARDLctTbWDy/mb738qnPWnKXRBcCxByKerHqTTR9KcB7cVkwFJyKTbn2pwFLg0hjS21cVGxzUpHbFNKYFAiHg08EAAYoA56U5jzQAmeKZvwcdacVPehUGc4pgAcYpd4pwA6YpdoFAEZAJzinsyWsPmzAZ/hU96kbyrWHz5/8AgK+tYd3cvdTF3P0HpW0IdWAy4ne4lMjnJNRAZOBS4/H6VNagEsrD5iODWoFuzjVEz1Y9TReQiRNyj5hSW7EMVq1gGsnowMdGKOGHUVpwuCAc8GqV1D5chI6GltZMHYTwela/EgNHGDxU3Varxtn6irO/ccHr2rK1gEA4qrdwbxuUcirZBApB05pJ2YGNjFTW03lv7Gn3cO1yRVetkBoyrkBh0qLNLazBl8tvwpZFINJgTQSKEcMe3FVZDThTZOlSAgOBSg0wc04daAJM4p+1gOlRHpj0qxA+6Mr3FFxjRQaVjkdOh5qx9mDrlG680xkEbOp+VyKnW9lQ/NhqiaF15xUeKdwJbuWK4XO3Dd/esySMofarpFMZQflbpQBXijydxqyoqQIh6HHsaPLYdOR7UCAHFXLefHBqlinrwaYGwrZ6GpBIw75FZ0MxHBq2r5piJGWKT78Y+o4qJrGJuUkK+zCpAaUGkBVaynTlBu/3TURMiHDgg+4rRVqeWyMNgj0NKwrGZu9RRuWr5ghf+DafVTUT2G7lJR9GFFgKq49aniXrg1DJZ3CfwEj1HNPg3KOcg1IzQQYiFQagf3iL/dUVMGO1V9RVS9mBunz24pIb2KzdKbTyymgKD0NMQ0GlzxSFSKTBHWkA8UA800GlzTGDU3mn0xqlgJS7iPekxSDIqQHFyRioyik8inU3dQA+xtGA+cgAqQT2/wA8VJGLWzkG1w7jnAOaqx3E00gaVshWXI7Yzio3j8q7ZWPfBFbAXJb2QXJiRFQA84qveBhfKctjgjPakumKTq+M7lBzUt+SwikHdeaVwEu1xfq/TODS3hCair+uDTdQ+eC3l9tuaL4M0dvJj+HGaQEw/d60CBwxzn2PNJbArdXMJ6ciluQwuLeXOMqP8KcRs1ksOjgNTGVoyx05j/EhBz9D/wDXqbYxEeOc7l/9mH86mgtljjmSVgqkkD/P4Ujz4hHkgBQR836UwK2pRYicsQPmJx7HmsImt25hBV1J3ZjyCeehrCYBTimhMQ009RThSNwOlMQ88SKa3dPZDZEFSWUgnn/PrWE33UPvWvpfMUy+2algjRkci5YAABo8579P/rU7J+0Rf7UZH86c0RMkMhOF2bT+tJ5m3yQq98bj1pFD4lCxjzOPkKlR170rMWXjhfLBGOvBqKHO5QeTuIqaL/Vx/wC6woAeqjeew3g/pSnkfh/WkZtygr0+U07hM9CwzxQA2RFkhkDcfeAOKhGdsiqpUZzk9+lOWQmYgnuB+YqMgiWRSev/AMSaAHFVEnJ6r/U/40iksBtGAByfTpTgOEYnAwR/I0zcSrKBgAHA/P8AwpgEg3gp2PX3rlpo9srD3rq3GCK5u8XbcyAetAFRVw4qazO24hb/AGsU0cOv1p0QIkX2ehiOujOSR2pSeeDSR8KDTlBxk0ARkELWZcny2Zz16KP61qTuscZZjgCuevLgu7SH8B6UMRPpirJdMz87RnHvWuTx7msTQjuuJM9xW4fX8BQhnLXxAu5F9DWjaP8A6KtZ+oLtvZB71dtCPsy0MaJHYdzVdxubjmnTHOcCo0JC+9Q3YGTE8DFRMWpeeKeBuHSsmTcfGDtFOPHWowCtLuyOlIB+4etIWFCpnntTwB6UhjQOPSmhBgs5wo6k1OCACTgKOpNZl1c+e21OIx0Hr71cY3AjupmuGCICEHQVNb2vlfM/3vSpbO22/vGHPYVYYc881UpdEIj/ADpyn2pcbe1OQ8dKzCwhPtThmjco/h5pVJdwgXk9KQx4IqMuewqXyX3FdmSBnioicH0p2sAuSRzRuzxScGlAx2pCEC/NnFJj5s4qQDjNMbOaLAFGO9NzmnAZpiFyae2yzh8+4OSfuJ60rNHZwie45P8AAnr71hXd1JdzGSRsnsPStYQ6sYXd3Jdyl5D9B2FQqpZtqjJNCKzsFUZJrVtLZIVywy56mrlJRGNtrRY1y3LEc1RmQwT8cYORWzuHpVS/j8yPcOq1lCeuoivuHDr0PNWkcOg9aoW7ZDRn6irEDAOAe9aTQFiWMSRlT+dZTqUbHQitngVRvY93zr+NTCXQB0Eu9Q3ccGtGPa8QOOV61iQPsf2PBrTtpCh9a0kr6gWwwkUqPvDlaZionby5gydOoqXzA/zDjPasmMimQOy56Hg1nzxGKQjtWrtDZH4imTQieAn+IVcWBlKxVgw6ir6yLNHnowrPZSrEGnwyeXIM9O9WIsng0HkYqSVQfmU5qKpAYvDVZt0DyjI4quw71NZt++ApDJrm32jco4qqGKOGFbLAMpBrKuozG5H8JoAexG7cDwRVizkyhXPKn9KowguSo69qni3RSLJ/Dna1AGhnr6Go3jRhytOPB9qXgg0hkDWoP3W/OoJIGXgj8qvDhetJnNFwMwMQSp4IpysRyDirzxq3UD61SljMZPFNMBwlP8QBpQYz3Kn3quJFJ64pwNUBaRT1HP0qxFJjis4MRUguHHXke9FxWNZWyKeDWbHdgdcirMdyjd807gWgaepqFXDdDTwaAJRS5qMGnZoEPDEVKMMuHUN9RUAqxHyRSGS+RE0i8FcelZVzYl5WZJAcnoeK1wcMT6A1RPWkkDMuW2mj6oceoqMbga19xB4NIwR/vore+OaLCMoSMKXzM9qvPaQt90lT+YqBrBx9xlb9KLAQhlNOABHFMkglj+8pFNAIpAS4wKTaaaHx3p/metIAA4prDFPyDSMOKLDIqYakK01+BUgU4wTNIhPODVq72tcB/wC8A3580ySMJqDnsWqS4XMMTei4P4Ej/CtBjboboYm9Mr+uf61JMN9hGe6nmlcB7PnswP5j/wCtTolL2LqOoIP+fzoAa436ap67G/z/ACpzIZNPjI5KtjH1/wD1VYtbc/ZXWTA7808PHFC6xAPjk+gosIY1v5ltEX425BPp/nmieeOJ42RclhtDdqjkZp7Vy2cgjp2qG4/48oXz9x8UwJizHUCkjbgQCM1FCv8Ao0qH+EkfqD/jT5+Lm3f+8uM0sYxczpjhuR+NACSYKwv65U1zs67ZmX0Nb/L2Y9UcVjaguLpj6800DK1Nc5pxpG+7TELnMOfStjRZdsrDbksvGax4+Y2FaGkTFbiMj6UmBuSqzC3dck55odAEXJxtalcFrdRnBDUSYCv9QaQwRgrMQOj9/wAaljViVzyFdgT6CmEAFmbgEAgDrS+aWPTADA4FAyUNth2oeQv3vWm4xx3B5/GkB2/L3OQKF5f8jSAgJKsrdiF/nipyv7zeeSQvHv702WTZbMUCkr17gc0wyMVznuefoaYDpP4CxxjoB9OlCNufaBjIPP8An600KWUAc4f9Mn/Gk3hWCr9CfXpQA5zkAD061z2oDbdv7nNb8eSq9sDFYWq4FyRnnAzQIp5wRUivsLYGeRUBapGP3/8AdzQB18LmSNCB/CKkyBUVhhrGJh3UZqDUbryYti/fbp7CmBU1G586TykOVB/M1mahEYXVSecZIrQsIN7+Yw4HSoNdGJkPqtICPRP+Pzb6iug45Pp0rm9IYi+XHfiukIwfYUwOb1Qbb1x365pbeTEQFLq4xeH3FR2o3AVLAuCMFc7sUzaQeDSueKbyRg1i3cTFIIqRXIHBwfaohkDA5p6L371Ihw55NHfim4Oe9LtPrSGPL496UPn0FNCHuaoXl1uJiiPy9z61UY8wx15d+cfLj4jH61JaW/R369hSWVrkeZIOOwq6EFVKVtEMcTtX60ijvSldzADmraWJCBpjsHp3qEm9hFQ4NJjbVpntYjgDJ9zTPtFv6D8q0VLzEVO/Jo6Pweatefbf3R+VIZrXP3R+VHsvMLkO5xzvOR05ppyTk8k1a+0Wp7D8qQS25+9t9sCh033C5AiMxwMk+1Ti2mwPkY59qlS6jRCqEKD6Uoul/vU/ZeYEEsLRY3jBqJ+atSMswxvqq6NH97ketTKDQEeSKsBktIftFxj/AGE9aAIreEz3H3f4V/vGsS9vJLuYu547D0qoQ6sBt3dSXczSSNnPQelQhSxAHJpB1960rOAR/M2Cx/SrlLlQElpbrChJ5c9TUufQ0u3jrxSoqnvXM23uA3NDDKkUrKM4pAeOlCAyZFMM+R2NTnrkdDyKfqEWQHH41DC26Er3T+VdKd0BdWTfGKXaDGQarwNyRUjElgBWb0YihKnluVq3avui/wBpKLuPcu4DkVXtn8uT26GtU7oZpZEkfvTYn2tg9KYG2PjPFEgwdw6VDQFvPGfSpIiCWFQROGUH86UHZID26GkMh1C2x+8Ucd6zzW+cSIUYVjXUJhlI7VaYDraT+E1I4waqA7TkVcRhIlUxDOtOgBEy49aCMVLbMBKM1AGkBwKZcQiWMqRz2qQUuaRRkR/ubgE9jzVuRQHKH7r029h58xR9acwMlor914qhE9uS8O1vvDg04eh4NRW7jKt2bg/WpZRg7qQCgYJFM6U4c4IpjZDVIxScnmmSIHXBNPNNOBQhGRd2+0lgKrJNIh4bPtW3NGJEOOtY9zCY33DpVoY9bsfxj8qmWVHHytms7HNKBimBp5pwOKz0mde+R71oRDzYg6nPqKAHpPIvRuPerMd8R94VSKleoxSZpAbEd2j96sLIp6GsDNPSZ06NTuKx0CnkVZi+8KwLe/cOAwzWxa3SOefSgC2ThHPtVSrDyL5DYPU1WzQgYh60UmaKYBRRRSAXJprKj/ejU+/SlpKAIXtIm+6Sp/OonspB9whvoauUhosBmNHJG2HUj6ilSU9DWluPTt6GoZIY3Iyu36UrAVMgmmNVlrJT9yTH1FRtbTr/AA7x6rzSsIilG5Y37lVP6c04qZLcqByH4/EZ/pU8VuGt42UhgmVyxxjvTzLHHE6oBKcZ5HA57fnVDGQW+YGVyBx17df/ANdPjkiiDJCFdsHPpUEMrXDFXPHQAdBwaZZnbcfjQBLFM9yzK+MEEKB0BotTvZ19VIpkX7udR3BwadATHdkdg2KAFgbfHKvqufy5qM/Pp8q/3SG/WpLdcXDIfUqaZb/N58fqvSgYkpJtrd/RsVLhhfKcZ3IM/wCfwpYIC1kFkGMENjvinTzqhj8vIJ+Xd2/zzQAzakEcqSHJz90Dng1h6qxa4DbNoI7VtoMXjKxJ3rjJ9xWTqK5iU45BoEZuc0HpSUGqEOh6sKs6YcXMY/2sVUjOJKltmKTE+jZpMDrpY28tlHXk1HuCD5TltnJPTp2/KpLg7hhm4x0A68VDHtKqF54Iyf8APvSKAZaTPXKZJpQQue54+lKpJ2dsgilWMAByflwfx60AO2kuG7ZyTQWwny9Mde55oyGRSeFHOKaOePXIoAReRJHjhs/408IrxBRwQPmPoaXCKA5+6D1zSF8yBBwCAePegBrn5GA+VOuT35FRvgM20ZIGf5050LQEnJYr0/Cl4Djn5mXH0/zmgBp3KG5y2M/Qc1h6wmJlPtW4p3FD6rg/p/jWXrgCiM9SaBGKelSZ6+6VGaeMZX6UxHU6bcLHo0TseFU1ll5L26z3Y9PQVXguXaxjg/hBz9a1NOg8pfMYfMelJgXUjEcaqvQCsjXwS0TexrZ/hrJ14fuIz70xmdpblL+Jveuo9vxNcpZELdxsf7wrqzz9WoEc9rnF2D6jNRWPKH1zVjXwPPQjuKqWX3WGamewF7G5shqeAcYqtHGVOd2anTcTzXOIXbTh1pdnvSrgHpzSGkSBcrzRsoDVRv7zYDFGfn7kdqqMbjGX951iiP8AvEfyqrZojTrv6U1IGZd54X1qdfkYFEwPU1vsrIdjU6ClUj1qqZs1a0qH7XfwxH7pbLfSsLCNe1gjsrP7ZcAbm+4prJnu5LyVjuwtWdevPtN80UZxFH8oxVW1tnnYLEpPqfStNlZAM8pR15PvTjEDjC1pC0t7dcytuPueKie7gThcfgKORvdgUfJBH3aY8X+zVz7cnvS/bVPrT9n5iuzP8rI+7TvKAH3aum9UdjigXsXcfpRyeYalMKmPumkdEC55/Orv2uI/w/oKU3UJ/hB/4CKOTzC7M4Lj5lcirsEnlWzTXP3OwP8AFUxaBYTNIqhB2wOaw728e7kyeEHCqOgFWk0BDfXkl3KWY4UdB6VWAJOBTgpLYAyTwBWhDZvAcyrh8cA9qJOyAba2oQbn5b+VWgoBoXdjpSjjqa527sBDn0pFBFPLccU3OOtIB46U4AdziozjtSKGzzzSAWeNWjZc9RWTCdk+09Dwa1Scg1l3aFJcjvzW1N9AJgNj/Sp0PGfWq5bcqv6jmpbc7uPSnJCJgNwIPSqUkflyEVoKoFR3Me5Nw6ilF2YyONhJCP7y8fhT1OQVNVoX2SDPQ8Gpz8rVowHRExvjPFTscgjvVd+RkdakjbevvU2GW4pC0at1Pem3sIli3DqKZath2T15FWCduV7GlsBhEYOKkgfa231qW8iw24CqvetALzjI3fnTQaIXDrz9DQRtbFJiNG2l8yPB6jrU4rNgfy5Ae3etAEN06VJQMMgg9KgtOfNhPfkVZIquf3cyyAd+aEIgg4kaI8ZPH1q+PnSqN8vlXW5eh5FW4JA4DDo3NNghF+RitKeeaWZeh7imo24VLATPWkJ6UrfepDikhMbnmq91EHBIHHepG+9TyuR7UXsCMKWMo2KZWldwZ/pWeQQcVoUJVi0nMMgz909arilximI2iNy+oPQ1Ay4NR2FxkeU3X+GrMgGPepYtiuVIpKk7UmKVx3Fh5cVqW33WPtWfBGN9aMKkRE+9JsaGXkzR26hWwSarpfug5OaNSJAQVQJwKpAa8Woo33uKtJPG/RhXNg09JWU8MRTuFjpQc0VhxX0qd81ci1IHhqBGhRUKXMb9GxUoIPQ5oAKKWigYlJTqTFADSKbyOlSYppFMRmNI1xBIX5ZSOPQc0+2ZSoQ/xKyj64qOEfvJk6blP+NJE23a39xwTSGPtztkPr1FPysd1sz0bFIU2Tj0BINFwP34f1ANAEkzBbo+5B/PmnSMFuSfUg0y6Us0bKMkr2qw0G4xyOCAF+gzQAhVvtRKrxncfx5p6JHBMzOvzE8AHqKbcXAUqI05I+8arzDbdKf7woEP3mVZU+6BnioHBNord1IqVMi5cHoSD+Zpi58h07jI/wA/lQMe+VuYX9R/X/69UdTjwJR6Mats5McTehH6j/61Jq4zHgJgHDFvXIFAHOUUrYzxSVQho4lFSqcTn3FRH7wNSEYmU+opCOnhfzbeB/YA09BtRT3BNV9PctYrxyDirp/d7l4Z/TsKRQwL5YUvkMr8CnRkuTu68imHAVy5yQ2TR5mH9g4/WgA35iO3gY/rUka4+Y8DPHvxUcSgIS/3QWXHc08ksc5yBjFADJ/3luR0IKkD8aRNxkGOo4/I1Jtww9CDTwqxtu/i6igQjswzx83HHpVdlCFmJyRzx+H+FTlc98A9aCqhSTz2x69aAImBUEnsOAKo6tCZLXjkq2avk7myecjH+fzptzH+4BPDYxQM5bym9KQggpxithYsMS2No5JrOvCGkDAYGeBTJLGkwee4H8Knmt8gZxjgVkaARmUdwa2SKQwU5zms3WhmzB9GrRHpVHVxmxf2IpiOfiOJkPoa7DOeR9BXGjhga7BD+7UjsoxQBj+IB/qj9RVCx+83Faevr+7jPocVmWRPmEVMtgLwB9KcM/Smcg8U4ZIrnGOL4PWgy88d6Qru4qC5mEC7V5kP6VUVcBbu68pSin5+5HaqUEPmvljxTYonmfPJHc1pRqFULtHFaNqKshEZVmAUfdHQU54tygFqmI4pAGI5FZ8zHdkKwgd81q6OywSySjgrGcVQ21btRiOT6UR1kBDbQyXd1sTl3NbV3JDpVuIYTl8cn1NN0SNLWyub5+v3VrFuZmuJmdjWm2oCvNJO26RjimgJ3psau5wFzVxNOfbuf5QfWo96QFUCM9KUKoq0LOJARuJNOFvHjGf1quSQrlXEX40mEx0q2LNCc5z+NP8AsiH/APXR7OQXKGxdvHWpIIVVDNOcRr39farZtYY0LyEhR3zWLqN6bl9ifLEvAApqLT1GMvr1rqTj5Y14VarDmkAya17TTSEDy8Meg9K0EVbaBo2Ev8Q5HtWpFIlyvlycHsaRYFUkbifrTPs+DlXANCT6iEkQxyFTxiq8j7avXCNJahz99Dg+4rP2erc1hONmIAzU/aSOtMUgd6kVsnrUjAEDrQXxTSo60hPp1pAGS2eKrXkZMYbHSrSEnrRKoeMj1pxdmMzYTmNl9DmpbdsPVeI7JsHoeKnBw1bsReGfwpc547U1W3IMU9eorEZnypskIqVDviB/iXg1LeICAw7VWt3CyYPRuK2TugJaI3KSexpWGGxSEUAT7trrKOx5q88fmJlT9Kz4zuQqavWMmYwrdvlNJjIJI94wRzWbNGY5CDW3cxsCdvUdapXkJeESfxDrQtAKML7H9jwatMNy7u4ql04qzbyZXae3H4VYiWIgnBq7aSA/IeoqgV2NUiyFZA461IGpUUi5BFCyeYoI6U7B70iivdjzLRZO6HaajsZMhkPb5hVhFDedF/eG4VnRsYpQR2NMRs8MgNVXzG2RUsLhhx0PIpZFyDSAi3bhkUhzkUg+U4PSndqQDZE4BFKjce9L1UimqcUmIbMmeCKzbqEg5ArWyW61BcRhhmmmMxqKlnj2Nx0qLOKsYqkqQw6itWCUTxBu44NZNTWsxhkz/CeCKCWX3XaaaTirBQOhII4GR71XIxUMCxbjOTWjEP3I+tZ1t0rRUYjWoZSFu40cqGUHAqhPYKynY2D6GrkkmX+lRlqu4GTJayx9VyPUVFyOtbWc1FJAj9VB96LgZeRjjrSBqtyWX9xvwNVZInjPzLimMVZCp4bFWIryRPeqeacCKYGvFqI6Mfzq2l0j98Vz26nLIV6NigR0gYEcEGlrCS9dPercWog8N+tMDRpKhS5Rx1qQMD0OaBGfGMXKH+9wfx4psY3B1PFOx9xh2qbyf38h4C570DGO2Jef4gG/SpZIfM8vtwf5/wD16kMaJGkjMFXGMsOePamSzuYD5PC5/E8f/WoESu8cUaZyXHGB/WoJneWFWJ4DY2jpTFybVs9VIP8An86dExe3k/2SDigAkBMCP6Ej/P5UTn/Ut6HH+fzpyEPAfQHP9P602Zc2+fRh/WgYx2/ejHdCPy//AFVJGheeQKM5bP4Ef/Xo8v50ZuBk49+B/wDXp8sixrnoQA2z+7j/APVQA1dkdsMnJAGOO4//AF1I9utzHmZ8hosqOw5x/hVdjl3BOTlhn8CR/Kp92baBumCV/wA/lQBycilXK+hptWdQTZeSr/tGqw4NMkRuKlZgEjbuDUcjFuTj8KQ8w/SmB0VtdtHp6tGylvMx+GKuGTcSOxXdxWBp7gwlfxrZibPl+6EUpMaH5yj/AO6DT9oAZ3yFIUj3NEQwodhkFSNvrTXcZBY87Mhe3FIZI5Yks2PvYH0pUGI/oKYCHLe4Vv0qY4ReeTzhTQAMQhVm5YE7QabnLg56/wBRTHf5ievQ0ib26dF9fY0ASq24Z6L3P4VG5Z2J6YNOLKMKPujpn60sQ3ruP3f50ALFHjkj6Uy85i+tTlqydRu+Sinn+QpklS6lH+qQ/KOp9TVGdvlp0j7VyTVUEtvyfekBsaEc3Ey/jW0eWOawNEYi9ZR/EtbzHHFAwB71V1MZsZKsjrioNQG6zmH+zTEcx0IrrrU/6NEfRAa46UlVJHUV1OlvI9jEXUBSoIOe1AEGuITbpjruxWRagxzsrDBFbWt5FoGB5DA1iQO0t0zucs3JNKWwI0CSRkCmEtnp0pSxApks4gj3Nyx6D1rBK4xZ7jyIwernoP61nojzOTySeppFD3MpJ5Y1eQNCoCqfetPhQDY5TGuwJilNw64+UmlJYtknAFSIMnmsm1cYgu8nlcU8TE9FNNZQWzipEyOg4o0EKj4HzVatHLRy8cY4qD3xU8GPKc4xxThuBdu5fK0W3gX+IljWfZ2sl3KEjX6n0qa8yyxL146VruF0XTgDjz5Rk+1atXArzC20yLbndJjk96yZ9QmlPy8AVFLI00heQk5oUgY44qXO2iAiMszckmnK8p7mpeD0FJIwUfKCaXOwGky561Yhjd8tI+2NeSaitkaQs8h2RrySaq6hfmb91F8sQ7etXG7AdqF8bg+XF8sS9B61RxQtXbS353SD6CqbsAkFqwUSHr2FWP323O7j61NjPtUUw7ZNZc7AYgmfOG6e9CvOPcVNbghG+lMjz07VfM7XEPjuiDtcYpZbdZR5kJ5HJWkuIwUSo4pGgk65FVpLcTRWZQT6U9WA6c1YvIM7Z4vuN94ehqBF9qwkrMB45WmYYU7PFNyTUgOJ4xmm7GYj5uKQg5pyHA60wM65Xy5zUh5Ab15pb9SdrU2I7oR7HFbrVDLdqcqfWps8+9VYG2k+9TKMkE1k9wJHG5CvrWY2VY9iK2VVUUyP90dvWsq6IeUuBjJ6VpAZOW3orjv1pCeKjtjlGTPvT6bELG2GBq9AwWb/AGXFZ4BBzirULZX3HNG4zRdvl9xxUMh3AqRUmdyAipvs/nRiSPr0YVIznrqIxSHjg9KjjbawNb2rWR+xo+PnQYOK5/GK0QjQYAoG60xWzSW0gaIoeo6UgBBpMRctJvm2GrhOCB1rIDEOGHFaSPvVWqRoGPlyxyehwfoapSjy7hgRnBq/Iu5CKo3mSyv/AHhz9aYE1s2x9vY8irp5FZUTnZ/tLyPpWjbyB1FDBEUwwM02N88GrMiAqRVYKB8vcdKQDhTXG3mnBgaJBkDFSAwNnoaDgD1ppjbqKYSc0CIZow4NUGXaxBrWGAD71TuItw3DrVJjKdAo70VQGhYT7h5TdR92ppQA1ZasVYMOCK1I3WeMMOvce9J6iZNbjC1oH7ifSqMQO2rr8Ac9qyZSK6Numce9K4xVVZNtyT2JqxIflqhEZm20z7SM1Xc5epY7Vm5JxQA4znsKhdmk61Z+zDuTT1hQds0DKItt54FOexdRwcn0rSGBwBimk5NFwMZ43T7ykU3NbRUN94ZHvUMtlC/TKn2p3GZe7FLuqeWxdPukNVdkZDggimA4SMp4bFTxXsin1qpyaASDTEdBHFIykImCvUt0FPmljjKFBvk2jLHoe2RUNxcyylg5+UAEAdKaXDwRk9iRVCHTZaEu5yd2Mn3H/wBao0OYWX2/qKkzuicewP60yJCGCnucfmMUhiWjMVkQ88Gn2zMxkTrkHFNtlxKGHfg062VluiMcA9aAFgJIdccYqeOMmAqSM/e56DvSxAQEl1246+/0qISbyUC7FDbdooAJJvkOw5PBJx+HFQlQykd/nX+o/nTUyUUdyjD8jmnrzI4/2wfwIoAVeWVvUo358GpYx/oRGclGzj05/wDr1DGrPAoHXbj8jVkMiJNvOMknI7dx9aAMDWU23rH1wf0rPrT1syNMjuuNy5FZmc1SEBHFIozGwp2Rj1pI+SwoET6a2GI9q6G0KCKN2b5gxAFc1Yttnres/wDVsPRgaTGWVn3vwOQSpzUKqf3WeTl1p5G15wByDmp40AO5xg79yj60hhCmyISHBJQDFKdzSE5yc0pYHGevINJk7Nyfe4oEAHzKoHO3r9KSV8o6x9Bnn1onl8soqcgsQT+GcUijfNtH8XP6UDHxwmZw3QY5P5VOwVRtUYApyIIowi9h1qtdzCJDk1ViSve3QijIB5rFZi7EnkmnzStPIzHoOlW9NtQwM0g4HQetJgYszFmx6UxP4vpUk/ErjGOTTF+9+FAF7SGxqMf+0uK6IkFjnjFcvp77L2A++K6d+MADOaAFzzmobsZtpF/2TUvTGaZKMwye4oA5GXkNWroepvJJDZFQFCn5vYVmyjlhWhoGnbvLvA+CGKlfbFAzU1gZsXNYVlkzgV0GqDdYSfTNc3BKYJQ/pQ9QRpzSJChd/wABWX+8up/Un9KbcztcSbmP0HpVuzmtYoxvZg/fipSsgLUEKQpgfe7mphIpG09fWq/2u1PWVv8Avmk+0WfaVv8Avms+VjHyRk8ikUnvSrdWg6zMR7rSG5tM8St/3yaXIxD12gc1IuAKg8+1J/1xA/3TUxuLQjHmn/vk0cjAUyADmp7Zw0MmKr+daYx5v5qas2piaCQxNuGeeKcYtO4y/ZQibUbcMMqoDGqus3bXd+5z8gOAParUEhgd36Hy8CsUyIZWMkgT0yK0d+gEmABT4YJJj8i8etWdPsVvfmSTMa9Tg1cvbiCyj8uPGB2rNQ7iK62SKo8xsn0FHlwqpbaAo6kmqS3E15LtBwg5J9Kq6heBh5EJ+Rep9a1SSFYS/vvPPlR/LEPTvWeetFWrWGJ13vMin0J5pjLWm2sSgSzEFuymtMPB/sflWaEi/wCfqP8A76pfLTtcxn/gQouKxqBoMdEP4UyT7PnPyfrVAR4H+vT/AL7FDQlj/rk/76FF/ILF0PCMgbRTf3I6bRVL7KxyfNHA7HNMS3eRch+9O6tsKxfYowA4I+tMaKJxjBBqpLbPGit5mc0LbXI5GcUXQWL0UeEeMtuVh+RqiQVJBGKctxLC22Vfzq0DHdr1w3rUzjzbBsUCfalDYFSG3mDFTGcZ600wygfcP5Vz8rGNzk8ilwoHHWm+VMRnYwpphmJzginZgR3YDw+4qrbHO5avPCxQggkn2rOjzHPg+uK1jsBajYhwKuRJwXc4UdTVOAbpF4Jp91O7HaRtUdqVrgSXNx5p44ReAKqE7yab5mRQrYNNDHRNslBqw/DGqrjDcVYB3IrfhVMRaggWaInOGFMCvDJg06yfZLtPRuKtzoHjPrUjH2zAgr+NSLO1s+4cqeoqhbSFWHtwavSDcPY0ATXV3FJZttbLN29K524j2Pnsa0Xi+biormLdGfUU0wKEL+XIG/OrkuD8wqhjmrMTZTB7cVQhwOas2j/NtzVTocU5X2sCOtSCNjtVO6T5D9cip4pA8YNJMm6M+tBRmAlWB9KuWkoDbfXpVNxgkU6HIYUCNk/MoNV5V7jqDUsT5TBpZFFIZXIz8w696X7woJ2HPbvSEgHK9DSYgXvTZcHtSjrTJjikBWdznFPAymTUZyTVlIxt55oEZtzHtfco4NQVp3EQIwOhrOZdrEVYxBVi1nEUuP4DwagIxSL94UwOjSM7Vx0NWLgYB+lQ2EvmQrF/EtXJU3RyE9hWctxowCTvz71cD748+1Um4Y1Pavksh+opkojRN9wB71eAA71UB23IqZnw+KQyagGo1ajdSGTA01qYHpxORQAZJozimnNJ1GKQClsjPpQQr9VBFGBilApgVZLSNiSuVNVZLSRMkDcPatImkPII7U7gP4bYexXH5cf0oZU8h1XqCCf5f1pCwMaY7MR+f/6qZECZZFJ6qR/hWgD4z8yL/fBX8xTo5BnpyOaiRJG2MCBtYHJqzFb7ZnwpAUnLnoBQARQ7J2BxgsQB3NTTTRwSld24schR0BPrUFxcMGHkrtyBuc9T7+1MuIw2GXrgNQA2WZvtu1ju3L1/Cn+YIzI2M5+f+tRXePNgkA9qGHK+6FfyyP6UAP6TKMceYV/MU6NHJZ9uF2L+hpqldvmyZCja2R3OP8andWiuFMhwvIWP+9npQAg2+W3y7FBK47t/nFEZDsjOeAAFHoOlV0maSaVWP3QCo9P85ot5H+zq68lQQfpn/wCvQBW1dM20ZPUDFYeK6TU1D2snsSR+f/165zvTQhKdCAZcE4yKTFNPDimIvWFg006srAK3Irfs7dWt2ZG5z3rnbB2RQVOCp4PpWu92ohZoSUeQ5kXsD6j609GLUv8AlbZ2lf7rKMCh25b2xio4XLW8ZJz8mPypzEH8RUlC/wAWB/e/nRP+6j2LxIQQSO1OQ+XEZT99lGB6e9R4zIxJ/iB596QwCFyMeob9KtQR+VGM/exgmmwJgCQ5GQBt7Cnk9z0ppEsSSQRoWNc/f3Zlcqp+XvVrVL3+BTWSoLtgck0xFmxhM8hXt3NbaBVjCKMACq9lCLaEk4LEZqxCODnoKko5m+XbdyD3NVxwwq3qmftshxwaqDqKYh9sdtxE3o4rrGchi3SuQU7ZAfRs11jtuC8ZzzQMcD8v1prchh2C0ucnI6Y4oxxjuRzQI5Sb/WN9a0PDt05umtjwoQkfXIqldLidx71JoDbdaA/vIRQB0WoDdZygD+GuVUF2CDua626G63cDuMVy8sDQ5fP3eaABrNh3pDaEdWFVzev65oF638XNZ+8VYtC0/wBsU4WRP8QqmL4jqaRr2QtkNil74Fs2pXqwpwtP9qs/7TITncaBdyLxuOKfvCsXzbgfxinGNB/GKzluWLfMSeaJJsPkGj3hmgUUHG8Vq6WpW1m+orlxO2etdHoc3m2c+exFPUDVm6H/AHRWPHZveXkcEf3nbH/162Zuc/7oqfw5EsTXF64+4pVaroBPfTRaPYraQ4BA5965ZnkvbgopyepPpVzUZZb66bZyzHj2qpcSpaRG3tzlj99/WgAurhYYvs1ueP4m9TVCk5pjOc7VGTTES7CQDini3dhkClitr6bBS3cge1XEsdQH3o8fiBU+8MoeS/pR5Dmrp0y9OcbB/wADFM/sy9BH3P8AvsUveFcriBgpzx6VGYJOpFWzpl6xz8n/AH2Kk/sy729EP/AxR7whNKQosue4qtdIzS8DtWrZWU8SyeYFGRxhgarTWVzv/dhfxNXrYCxLxaQA9cCsZ0l3E4YDNb0sLNBEuRuA55qhLYXTA8p1/vCk7gOjB/s5N3UUyGQq3y8EVaS2cWaRMylwOeapSWV4ku6NQwz0DCizDQ0bhPttmdpKyx8jBrBMsw/jcfia3YVkgdXZSB3FY2uRG01JhGf3bgOv41TBEfnzj/lrIP8AgRo+13A6TSf99GqLzOT1pA5xnNSOxfN7c/8APeT/AL6rS05be4KiVfn7n1rAhkLOB61ciuFjCgZDAnnNAG9NZiE7kHy1VubVp1ygy69vWtLSr6O6XyZsb8d+9FzbNbz7hyjdDTsI55ozGxVxgikAFat7b+dGWA+Zf1FUYoQzgEVAxki/u1YduKW3OQV/Gr01qBbMF+tZsbbJBVAyyrbWB9K1Ubcit6iskmtCxfdFt9KkERzp5cu4Dg9atwNvjweopJk8xCtRWzFSN3UcGmMlYc1GVGTVlkFREDNSBjXMflyH0pkT7X56HitG+i3x7h2rLq0xFphkbvzpuadC25MH6GkPBpMRZs5MNtPerpPFZattYGtKNw6g0hopXMe05qJG2nNX7kApn8KzScHFMDVikBVT2NTkblrMs3BzGTjPSr8EnBVuo4NJjEZMg5qHG3I7VbPFQuODSERKSKimJNKSQSKYSdg3UhCRJucVZ4C1BCeSalXkUDAoGBFULqLjPcVfJqKZMjP500xmTTlHzCnTJsb2pin5hVCNjTHIvIvr/Styd0+xysp5Nc9YsVuEYds/yrVWQNbvGe/SpKMkn5jTYZNswNPZTk1XAIaggvTHEiuKc4+c1Hnfbg91qX7yK3tUsY1TzTutIvenBgaQxcU5cijNFADuppcCmc0Z96AHEU2lzxSHAHXmgBO+KFHNNJpwPFADYBuikwOBhs/j/wDXqRDHHcKxBZyRxUdo0s1xsORFgg4HA461JPLFalfJ/eSEY3kcD6VsBI8flKy3Bzjoi9TTZJXldWduMAgdhUEhb7RjP3gDn6inYPlR57Aj9f8A69AEk43KuPQj9c/1pynCxk9uDSKMx/8AAh+o/wDrUrqRAxAzgg/5/OgBZlUxqT0BNLtXMbNwMnHHXp/9epVjLxghN3zA4/z9aWWURKQFUtx9F+lAEUuyOPfKmXCn932GDwarzkvJDMT3B/Qf/XqQ8s4JJ+Zhk+4/+tUTjNqh9OP1P+NACCPbetz/AAkfl/8AqqSCL/RmXO0eYVJ9sf8A1qeiBp1kZgF4/En/APXT0kKIxkXKjG0epoAjvAogI5O9fl9Txj+lcsTya6kFZP3nVuh/Pp+tczcx+XcOvoSKaEMzTWxkUtIw4piLFocM4981fXlTWZbnE31FaKHKkeopAaFrcItvGrHkE/lVm2ZGAcsCVPA9a5zewUbScjirunSsXwzZINDsCuawYudzdwRipoog3zP04OPpTYYvMc/3QxqwT29qBgzelUr+6EMZGaluZhEhOeawLmZp5Ce3amIgdzI5Y8k1oWFmXG9uB2z275qva2/nSYxwOTW1GhjjVM47N+tIYzBaXgYXlQPz/wAasAAJt9eajjwHJ6KhBJ9elOiJc5PB70gMLWEK3XPcVnGtXXQftCt6isk0wA/eNdXAd1rG+edorlyMEn2zXTWeHsoQP7tAEuNoVRSjj8eKcE7/AJUhXDZPagDmb9dt1J9aZpDbNaj9WBA/KpdTGLx6p2kwg1W3kPRW5/HimB2Fx9zFc7qQ4CjjJroJz2rA1BSZgAKBGLj5iOvvQkTsDgZxWsdPuWQhYVWo1064EhGMKOuKgozTE+QNppzW0gXdtyK1HtpEIXaxx1OKbsMg2bWB+lMDI+ZTt6UYOcdTWlLpM7fOoJY9sURaVcpKrPH8tAFaC2BXe54FDRqzABSSK0PsNwse1YmqE6feBiFhI980gKE6srBsAA1veHP+PO4/3h/Ks+PTbtvlkj61taVbvbW0yOMcjFAGlL1b/dFSRuYtG8pPvSNk0x+rf7orM1C+8pPJib5h1PpTAZd3SwIYYTlj95qzep96TJPua2tG0gz4ubhSIR0B/i/+tTAh0/SHuEEsp8uM9D3P0rVjtrSyX5ERW/vNy1Le3yxfJFgkccdqyZ2uJfm2sc0XA0Jb6P1Zvqar/bkPYVlyQXLA/KRUK210M53UcwrG0b9ewUU37eD2WsR7a67FsUhtbsD+KjmYWRufblPZaT7aAegrAEF7/df64pGgvgfuyY+lPmYuVHQfbeOgo+2+wqpo1u/lz/aVJPG3cKp3sNwbg+Sr7AP4aOZhyo1vtnsKQ3i4xgUXEKpbR4QBtozWA0V0uSwkAo5mFkb4vFH8IoF9Fn7uPxqEoq2UZ2/Ngc1kyR3PnOV3bc8cUczCyOhS6Qjg4pl3aw6go3/eAwGFUdPtZJIXMxKsDxT0Z4m69KfN3FbsZN/p0tm+WGU7MOlUwa7CKWK5jMU4BDetYeoaS9rOdgLRHlTSa6oafczrcfvlp8mMGnQxOJiShCgHnFNkXcce9IZNZ3DIy/MQw6Gut02/S/j8qbHmDqPX3rjThFIX757+lWbK5dWGGxIvIIpXCx1NzbtBJnqp6GqxiTdlVCn1FXrC9S/g2SDEgHI/rUNxA0Lf7PY02IgPIKmsS4Ty5mX0NbuM1l6nHtkDetShjAdyKatWMm2Qr6iqcJzGw9KkhYrKrehoYGvjPJ4qCUbH3D7rcGp1+bntRIoZdp70hixPuT3FNbrUULlHwfoasMOcikwIXXcpFY9wnlyEYrbY4rP1GPcN4/GqQFOFsNt9amYcA+tVRxz3q2vzpx3GabJG1cs3yCuelUgCTipIGMco7dqkDQbDIwPTFZki8k1ok44qnOpEpHZqEMhQ7WBHar+8sEmXvw31qgAScd6sWj4cxP8Adb9DVAaiNuSoyvXNCHaKceRmpGQlBiq064WruKgnUbKQmV4T8pqYdAKZaAHcKmZfnwKkB8UfmZHelMB5BFSWi43Gp3ORx1pX1KsYl5bEZH5VnhSHGa6GUB1II5rMuIQDuFWmBLZczD6VclYqnBwc5rMgkMMm6rckyyINp5o6gSTbWTzF/Gs5m+Y1ZSXaxRzhX/nVWVGRyD2NUyCxbvu3IehFWbc5i2ntWcj7WBB6Vet3HmH0YZFSxkpWoi2DipSaZIO9SAgm5xUgk4qIDPSk3EdaATLIfig89KhU0/cTyKBi5YUoIPWm5z1o2GkAuF7U4YzgVGFx7U8cCmATXRDKiJ5cQIOPX61FcxlTjqFYipwVIxinvGGZwe4DfpWoEbKWET/7OKlxhR7N/Mf/AFqRhi3T2JH+fyoTJV89MA5/EUgHgfK3Hbj86mjjJVkOASO/Qd+aIUU53Z8vkM3pkdvegOrkInEZ6nu1MBvn5jdUfJxlm/oKib5oWHcDP9aLaNVkCseGFPRNyYzyRigCJSPMbPT5T/T+tNjXZATKpKBj+P8AnFPSMtH5nQBP161J97zGm/1fG0Dv/nNAEblWSO4kO1cfdHUkUwyM90wY53KcflTZj5sasQByRgdh2p2P30b+woAYFaOKQDk5zj8D/wDWrDv/AJrhnxjdzXSKgRSxHAAyfoaw9YQLMMelCEzOoI4paDTELEcSIfwq+rKBycVRjGYWA6jpV7SsO4BGcqetAye1sBL5jNkA8ir1tpyLN8jHpnmrIGSu0dVxircaiNcDk45NAC4CLtXoKilcIuSakYgZJrH1G6LNsU0xFa9uDM5UHioI4yzBQM5pAK09PtsYkbj/AApMZLDCtqqO2N4yAPXinoSzOD2bj9D/AFp0mJMZGQMYpYk2JuOdx4H5YzSGRl8v5S44GCR3PIqwF2A+rUyKMB+B75p+d0vtjAoAyddXCRNnnJGKxK6DXBvtgf7rYFc+aaJJeCR7pXQ6Zzp0R9q55OfL9wRW7orFrFR2UmgZoA801uoH407OfakYUAc5rAxeH6VmGP8A0mEk43OB+ta2tcXQPqKyZTtaNvRgaAR2D/dqGO1jlXzHGWzxT5G/dk+1TRjbGo9BQwRALZUYkMx+pp2AO9SHvUZxUlCcCkwvoKaRSDAPWmIlpfxqLPvS5pAS496APemBh609QCetAyQLgZ7mkdflOOadjPOaoX96sA2IcyH9KBCalfCIFIz85HPtWLuJJJ5PvSsxdiWOSalit2kG7GFHeqEX9A0ptRuwXH7lOWPr7VvazepbILaABcDBxT9FZbHR2lxgkcVigm7uyz8gHJpDH2sG797LyT0Bq4Rx2poFKB70hjSvNGwegp2PegjmgQ3YvoKPLHoKdtpMUAJsA7UvljrgUu2kyPWgA2/I30qKBQY+nc1YZMwll5ycfSoIwEQZ4zzVdAIb3+D606a3WZdvI9xTbzqlWd6ngUmCM+6Ty7dV9OKuwxr5KHAPAqpf/wCp/GrsDARIPYUAhrDG7jHFVbRVdpAwBFW5ed30qvpwy0nFHQXUgngMD5X7p6VoWrLdQmN+XUZGaJY96FSKpwObedX/ALp5ppg0NvYGeFokQbs9ayl02VS29R04OehrpbhQzlk6Hmq+3NIZyU9vJGxVgQaYibGBD5NdLf2YniYoP3g6GucmiZFO8YOcYoA1dMu8uCh2yL+tdTbzpewFWA3dx6VwVqSkgYNyK6CxvCSHQ4cdRRcLF+eFoZCO3Y1Q1Fd0OeuK3Y3jvIff09Kzb+3ZEZWHUcGmIxrQ/vSv94YpxJDVDE2yZT6Gp7g4lPpSYjVgfdCp9ql6jmqlg26LHpVompKIZxtYN2PBqeFt6e4pjAOhFR2pZWIP0oAmYfNUc0YkjYVLIueabjjFIDBkXY5WpLdsZH41LqMWyTd61VRtrg1Yi03DZFI2TzSkZWkGelIRoQOHhBPXpUcsRlx7VDbvglathgDjNIopTRmNgajz824da0ZYxLGR37VnY2ttNMRoRS+dHu79DUynPFZ0EnlS4J+VuDV4MQaTGO5FRXAJjNTuO9RyDMZqQKtn95s1ZYd6r2gzI1WSBQBLbZ2tT8mi2AEbU8jArN7lELjIqnOg/A1ePU+lRSR7lOKqLEYzAq2DQGwcip7iM88ciq2a0AV2L9TVoKJ4Nw+8vBqnnFWLWTy5Bn7p4NMQzZUsLbSM9jUssWxz6dqaAKlisWyMgEU1xkVLDh4R7UFe2KkZU3ENgUpPrUzRjn1pqx5NBNhiv2NOyO1LJERyBULZTkigCbdmlBPrUStmpAc0DH7vWnDae9R4FSIBmgYxzskZCOhIqwo4RsdQV/L/APXQUTeS5AGAffpT/vJ8gwFYfqD/APWrUAKgQnPUEHH+frUkKEAO4+Q5AT+9SRxJblmc7pcHCdvxpqSl3EjcntQIa05kKnGEXkAUR/K2OwOKVFAyvoSKOTIwA7g/oKQxHGJuP4SR+uakjz5hzwATQUzK34N/n8qecRyZY/K3Kr3Jxjn8qYDNuwq0vy7Wwq/3qr7me4O7oU4HpTp2ZvMLHJBBz6U1+J0PqSPwz/8AXoAjA/cOO4INSoAI1eQHgcD1oSLarMzcsMhfXHNPDExF5eTn5R2xQAshI4GNzZwOwBrG1eL91FKM5I5961o2yM9SQDVLUl3Wbr/cbj6UAYFFOIpKokktuWZT3q1pTYmjH+1tqnAcTVYs28u4P+y+aAOtiTYqn+LGKfmkJz0qC5nEUZOeaYEOoXQjQqDzWKxLtk9TT5pTK5Y9O1JGhdgoGSaQE9pbmWQcfKK1SuxAo4PGaW2RYbVRjnORQSo9zUlAibj6D3okbJGOAOgpzkBQBjJ5NCqGJJ+71NAAflTHduaUDaue54oPMnPXpSk7nVRzjj6mgDN1pGNor9l4IrnycjFdPqo3Wsg9BXMEc0xD04WL/fIrb0Nh9jZe+81hr/qwfRxW1oZws6/3XzQBq8dqQjFLjoe1Ief50AYeuLiZT7Vi3I/dZ963dcGChrCuB+5amB1SkPHEP72Kt5GKo6efNjgPYRg/pVwjHapY0NYrUZxzTm57Uw/SkMMDFNKrTgPUUY56UCEAXPvTsLmk20u08cUAGR3FSrjjihIuOarXt2tqmF5kP6UAN1C+W2TanMh/SsEuzuWY5J5olkaVyzHJNW9MsmvJtv3UAJLVQgsrJ7rc3REGSa1JowtukaDAxgVbjjSKKRIxhQOlQycrH9RSGWNQmMNjHEOARnFV7CPEG/H3jmmao5YqPQYqxaMFtYh/s0ASY9qUAHnFOBGaQtg8UhiEc4K0BacGHtRketAgGKML6UufpRkevNAxCqmmbAO1S5FGBQAluwR9rfdfg+1TXtsWsVdR88ROQPSoNoYY6Vo2knnRYP3hwaqJLMC66pVhVA5NMvVAkQAd6sKAVoGZeof6oVooB5a49BVDUl/djFaiLhB8uOKTArT9G+lQ6Z0k+oqxcg/Nx2qHSxhZMjvR0F1LRIHqaoXC/Oxx1rU/CqdyuWJ9qSGyO2l3Jg8kVIxAOcdaraeSZZBntV3ax74psERHisbWLFm/0iNeP4h/Wt0jHFNKgggjIPagDiEJ87Har8TmE7l6jrVrVNK8pvPgU4/iHpVBT60mM3rG8IIkTr3WtzMd7b/h+RrjYpDb4YfiK2rG72kSRnIPUU0xNGPcJ5c7r6GpZW3hG9VFSaiN907opKsc9KiWJzGDjpQxF3TThWFXiQB6ms6zkVMhuDV484xUjHUgX5qcFKrzSM3ehASKc8U05yaQNjBp2c0MClqMZeInHSspASproJV3xlcVhzL5bFfemgJIW3LzSFsGoomwSKlKjNDJHI37xT2rRCZGazOmK0o5QYVOOaQ0PGRVO8TDBx0PWrYYdTSSx+YCp6GhDM9V3AVqQYkj/wBocGsxVaOXYeuavIxjkDdu9DBFsLlajki4NS5/I0ZyKkZnQIUnapiD0oI23P1qcoDSCwtuCFINSHpUaDB61KOagY3AIFJilB7U4AUAVLmDKlwPrWRKmxj6V0hXKnPQ1k3tvjOByK0ixGb3pQTmjGDRViNCN/Otx3ZODTM4qK0mEcwz908Gp7iPY/HSk0BPZyclasH1rOik8tgavhsgEd6gY1xg5qM5DZFTN71C560hEyNkUjqGTaRUUUmeD1qzwKsRSA7U9UzSTHZMQOO9Kr5qAHbOKeFOKQE0/NAyQQvN5e3LEjH5H/69S5+zI6xtufHzN2+gpHlCwhIchN3zE9TTI8FtvqCK2AEU+aGJznnmmbSE255HH5GnRtlVPtSkjzHB9c/nzSAUbiX7Hhv0pykidSB2/rTSdrqx4yuPrz/9epziEIWGZedo9OO/5UwEd1iVWblyuNn8ifzqnNITJFKTy3WnEs8Qdjlt3P4//qpkiFrZeOVagCRiGWTPUqR+IJoUx7BJIeBggepx/wDWqOIFm/4Fzn3A/wAKkYRyW5kcbY1JXaOpxQA/aEmErn5T91T3zVVZTJPIpOTimXczSNFKOmBgdh7fpQRi+Ho2RQA6B2289VYrSXKM8UrdmTOP8/SpEjKh24OcNtHWm3jnZsXgYKsw7+1AHOt1NNpXBVyDzzSUxCocTKanTi6b3ANVv4gferDHFwh9RimI6lJgLZHPdQf0rIvLgyuVzxSG5ItkQHnGKrCmA4DNamn2xGHYc579hVWytzM5J6CtVvkTaOuATUsY2VySBH9wDFKpwd5xgHOPXIp0QDEjsc0hXoM/Kox9aQxgJds55NSNlFCDr3NKoCgtjp/Omgbm9yaAFQ7ELk89qdDgZPoKSTBOOw4FDnCqo69TQIivQfskmOpB61yp6muruVLKUHJxXLSDDkUwAf6p/Yg1r6If9JuF9cGslASkg9q0dFb/AE8j+9GKYG9/WmtS5K0h6UgMnXBmFD71gTDMTV02pxebBjoQc1z91F5cTEnIpgbuh5bT4277QBWiQc1m+H5Q2lRqOqEg/nWju96goaQTUZU+tOJPejigBoU+uacFwaPlz1xQwVhgmgQFTxilCNkcjFKMDFQXl2lrFu/iPQUwG3t4tpF1zIegrn5JXlYs7ZJpZ5nnkLuck0+0tXuZQi8DufSmIdZWrXMoA4UdTXR2kMcEkapwOlQwWqWoHlE47g96sFiCrY4ByKlsaQhZtsuVxUDfdjq/qCgM2OhFUX+4lMRBfnLH61at8fZ4+f4ap3tWrZ/3EYC54HagETfjTooWPyjJqwkG3DSDn+7SysF5dgg9BRYdyEwIpyz4I7DmkBiHAVj+NQTX8MY+Vcn1NVX1Bicg4+lVoTqaAfLYWPmnfOBkxqPrWWLxierZoNw5x8rU7oNTU+fuqUuZOxjH4isnzWP8LUvmv/cai6CzNXc46tH+lOEjqciRF+hFZG9z0VqTdJ/cajmQrM1SwJyZI/xxSF/+m0YrNjjnl+5EzfSlmhng2+bEyk9M0XCxoEg9ZVpDKMf68VmO8q4BXGacY5j/AAGjmDlLxlH/AD2zTd5HIlFUmSVQSUxiiGKa4UtGo4OKOYLF8SuP+Wq/iacWZ/vKjfSqH2S7H8P6imETxNh1IxS5kOzL8EUUMhYKy59asEBhlTmsuO8ccE5HoeatRTK7DadjehPBp2TC7RIyE9OTSY7HrTyxJwRgjrQwB5HaoasVuMKhlIPSsO/s0gk3bflJ4PpW1nvRLEk8Wxh1oA5VgQWHYdzUlrO0MuQfl7iprqB4pyhGRVZY2LAEYGefpSGbqYKhW6Hn6VdNtHPbBRwQODWL9pSG6k3k7cDAHrWnaXAVhzlDTTJZReBoZCjjGKs2zbjtPate4tUuYgwxvHQ+tZMqiGVeMHvSYEzuSAD0FJwRSsVfDZ6VE54+WpQx49KFbkjuKj3H8qcezD8aYD95rL1FMPurT3cVWvU3w59KEBkA4YGrGPlHNVqtQhpUwO1U9hCDNW7NshlPbmq3lsOtSW5KyY9ai4F4etOBHrTAc/SlIx0oGRXMe4CUDkdacfmGalX5hg0PHsOO3ahjQ63ckbD26VK3ynrVVDtYYq3kSJSArT/LKrVOelV7tT5efSp1bMan2pANzTkJGaaRnFKMipAkUZ5qROTUIJAqaM8Uhjj0qtcLuUGrJ6GoyMjmmgMa4gwSVHFVCMVtSpjcKzpYcnK1omDRVrSiP2i1/wBpKzypU8iprSXyphn7p4NUSOIwau2sm5dp6io7mMA7h0NQoxRgRUtAaDetRScDPenq2Vz60hGRUAVjkHNPSdx7/WnsgNRspHagBshMj7jTxxTewzQGoAlU5NPzxUSmn96Qyy4xG+PQH8jTkADCmqpfK/3gV/MU6BSY1ZjjIrYQJHkso7MRTmRVkHG47R/M0oH7x1Xq2CMfSpWYW+0bQZfX+7xQAkhWGNd2Gm3cf7P+cVC2Wi3k8huT+n9aa2NrHOTkN+v/ANepFKtDKvfG4fhzQBEFPlN7EH9acQdpH+0DQrBldR1KHFTRqhQlz8uOSO1ADGRQh3nCKc7h3PpVeVmmd1KgKOFA9xU0jiWNugXGQKiYhXJ9QD+RpgVdm60XAyQT/n9asFVTZIyksAMCpo02DcV43Y/z+lKSNnmyct2H9f1oAikXymKg/vCCMjsKhdc26+xqb7z5PPzA5+tKMCJwRkpjIoA5u7QrOwx3qHHtW9qMEXmKWGGIycVQMcYb7vFMRnsMCpn+7E/oanMQd9qDj3qO4XEOB0Ug0xEtSQxmSQKO5qNPmArX0+0IGWGCefoKQy5bosUabeNv6mm7txz606VgxAAwFNEaDO452g80hjh+6UdMv+gpgDO23qc4FIWLSZPfingGME45bp/WgBJGBYKOg4pVGxdx6npSRgbtoOT1odwzcdBwKAFjAY7iOAMmljUtl29ck0MdihfzpSzCHbj7xz+FADH5DN6iuUnXbKw9DXWycALjtmuYvwBeSgdN3emIhizlh6qauaU22/hOcZXFU4seYPfIqayP+lW2PUimB1B4PNNJzTyD+NNNICtdcxkVj3Nm10ghj+8xyPwranHymobOMNc7jxsX+dPoBT8OptsnB6iQgj3rVPXis7Rl2fbE/uznitHK5zmoKGEEnOaQg9OlOMiAdDmm+YpOMGgBpB9zS7T6GpAwPaori4S3iLv+A9aBDLidLWMu/XsPWsC4uHuJC7mnXVy9xIWf8B6U23geeQIg59fSqEOtLaS5lCIPqfSujtbZLeIRrj3PrSWlulrCEQfVvU1Pk47flSbGG0YxTHTI+9Tsn8ajO8k8YHrSGWrxt0SN6oKpScrHVqQ7rSL1CkfrVV/upTEV7sE8Ad63LC0Nvbxlx+82jj0pmm2Ylma4dcqn3R7+tGp3vkqY0bLEcn0oEMvL1IVKodzdyayGeW6Y7c47k06KJrht752fzq5HGu0KgxigZBFZQjHmsWP6VOkcC8Kig/SpBHjrzTtig+9IBgCZ4x+VLlM4pfkVipYZxnFBA4NMBu5AetKSnHNB2ikO09qQASo703gd6dtGKYVAPAoGT2cyQzjng8GtO/tFurQlWBZfmWsbaK1rKRJbR853qCDiqi+gmjAuxiRB9KtIRt61Fer++WpYyCvGKTBEdx/qmpmmnEDf71SXPETUmmf8e/8AwI0dA6lxcsvNVLnjzKsM5DcVWuTlXNJAypYW63AkByCMYNJNDJbvh+R2NWdHOBJnuRWjLCkqFWGRTDoZ9rc7iI5T/use1WWQ8/rWdNE0EpQ8+h9au2c3nIY2++o4PqKrdE7MRhjp0oCk4wadKGCnC5PpSRZ2jcMH0NQWQ3Nos4BIyR0rEmib7YqMcKCOK6Sqd9bI22cgbk70COfnYNMxPrVmwuVRSrN8ueKpyH94T2zUijbGWAx3pMaOlsrwowRzlD0PpVu9tRcqJExvH61zdlOwQJL36Vu2N3txG547GncRUCdVY4xRGuY2PpV+8tPNBkQfMOo9azBOY9y46jFJoB4GKRGBJFMSTI600Md9GwEj5X6VGzFkI65qxwUqMKADQBiSrskIq5pxxvqO+TbJn1pbQhQwpvYEXHHOcUg2hgcU8OpXB6VAQQetZIZfyrHA4FORRn1qG3+aL6VOMgVQEgQAHFJIm6P3FKD2oJwaBlUjP1p8L7Tg0sq7X3D7ppHxww/GmImkTepHqKjhB8vB7cVJC+5cd6aowzDv1pABPWm545pf4qVh8vFIBp9ackmOO1MP3aiYnOKmwGihDU2QEVWhkZTgjirRYOBikUQSLkZqoR5blsZBrQK461TnTKMO/aqQGdcSITnGDiqxdSeKbMxMhzUdaog2LaVbi32k8jiomG04qnaSmOXGeDxVuXnDChiLNvKCu09qsYBrJErRvmtGOTcoNZtDHlcU1hxUm4EU0gE1IyEjNG2pCM9KTGKBEeCKATmnmlUDvQBdyEA28n1NMRS0jRjJIYgCljVpWCqM5qWWRYnKRH5sDc47/StgHM6wlUUZkIIL+nsPzqF+VBzjDA/0/rTW5WMjs2PzFLIN0TgDnaT+VMAYfKw6/KakiT50HZhj86I/mK/nREWPlr/cHzMegxSAbaIu5G6gD5vamGbLqq/LGpIAonmBcoi7EDZ2+9RzYWZ/rn8+aYDo07H6UqpvUMOoUg5poB81gOmc/nUyR/MwPAU7ifxoAcu3aZX5QDge9QsxkY56g4wOwpZHMjKANqjKhfSkUgBvcZzQADhRjk4xU8SbGkkYYJ6CmxQ4Cu3Kg5xUjyZJzTQjPvx0fqfSs8jcckYPoK0rxvkOKzidg3H7x6VQhkh2DYvU9TVeYZhYe1S0jDgikBLpqCVk74Ga3iQkeBw+Bmuf0eQpLGQeRkVuMSxBPepYwAJPqTUsxCjYhPByfrSR/u49+fm5AFMxnmgY6NNxGeAOSaSWTc57A0+U7IxGp5zk0xE3kE9FzmgBXASP/af+VJEo+Z2+6vP6UN87biPTApsxI2pjBHzN+dAD1/eP+tSKRI2Og7VGg2x7v73FSIAFLDuMCmA1/my3YdK5vU123bV0zDCKvqc1ga4pF0D/AA4GKBGfGPnU+9PgOyWI+klQg4YH3qUna7H0kBpgdYfujvxSHpQrbkDevNNJpARynIqO1DgMwH3jTpuFNWIF2RKp9KGNGVpwZdQvkPHzhq0dpxkVGln5d5LcLJzKACuPSpSSO9SMYU4pgQ7u+KkL4781FNcLFGXduP50xCTSpbxmRzwP1rAu7p7mUs3A7D0pbu6e5k3NwOw9KjhheaQIgyTVCFhhedwkYJNbtpbC3iCgcnqfWnWdtHbR7V5Y/ePrVkYqWxiDd2FGWIxinDGODS5AxzSAUKSuTSHpSkj1pD6UDFRXNqQgBIJHNQujHy17k4q5Zc+Yv0NJDGGvEB6A0+gupoTOLDT1IOGI4FcyS11OQScdSa0dduvMl2qflXgVTtFKwkj7zUIC0vA2qvAp4Bx3pisQo3dacHApAO2mkCnnmgOPQ0CRPSgYhiG7djJ9aXY3/wBajcgx1/OgyoAOtAAYz25oEZxg8Gk8xT/DzS+Yg4280AKIzjrR5f8AtCk3xn+DP4UuVPQYoABCSfvCpbZmgmIzhXG01ED3zSOxK8GgBl3BPNMqqoB6cVDCWX5SuPWte0cTeWx+8Dg1V1aD7NOJFHySenrV7onqVrjmA02xXFv+JpJ2/wBG3U6yOIB9aXQZPgetV7jiNqt7uM4qneH92xFJAw0ofu3PvWiucVn6UT5D/wC9WiG/Gk9xrYgvofNh3AfMnNZkbmGVXHatknIxng1lSx4DexxTQmXd+4nBGO1Dj5MdT61Vsn3vs74q7jaMHikxorFsHAPNV75yLZquOEAJGM1UuYmmTbtyPY1I2c/5ZYfKMn0qVxiIDco46A1owaW6yBy+B6Cqepae8BMifcPUDtTYkU2fYA2a07C58xAj8N296yREWBp6CVXU9NvSkM7GwuiR5bnkdDUeoWKuDNGOe4FZtrceYmejCtm1ufOj2N94VSZJhANHz2NPTsO9Xr+0KAyIPlzkj0qkvrQxoUEjjHFPU8c05SAKRSGGDSAqX6Bkzis+NsNW1PEHQ561lGHaxPYUXAthSUBpQMjb3oR1MVKuMA1mBPZgjcv41ZxzVWEnzAfwNWCw5FMA34pu7caDwtN+lMCRcbSppg+UlTSoc0PyM9xQAkZKSVM/Dqw+hqIfOP8AaFKGypHegCZlyM0wjIpyPlKCMDI6UgIyPlqMjBzUp7UzGaQDcj8amicgYqIDBpQcHNIZZIJqGVCY2NPR8jmnvzCaEM5m5TbIT61CKvXSZB9qo9K2IHdK0InEkAz16VnZ4qe2fDFexpiZI45+lTW0oHymo5PX1qMcE1LA0xyM0hJFFtIHiHrTnFQMjLkCgOTQ3XFIRSAeHpQwNRFaFBFFgNd9oj2QHKg4Zv71V5OqEdcEfl/+upIG+Z16And+YqO5GBheob+dagDH903tz+RqRMdScCo0xgo5+ZgRimwJJOyqvPH5UAS2370iMcYGGNJdXGZTGg2oDk/7R9akeRQzJGMLu+YjucVWnUmQH1H9T/8AWpgFxgS7v7wB/p/SnOu8g+qCmvyEz7ipIlZlj2rk5K0AOiT5uF+8oOT29aJptzbV4UDj396J5NsYjByoJ3H1PpUfynY3TqKAHAhSSfY0+KEOzZOFXIpqRmWVQOeOasNtjLKnTv8AWgBGYkAdhUTinEj0qrdzbF2r941RJWupQzEfwr196pMS53GlkfJwOg/Wm0AhDx3qBJw8xUdKLmTC7QcE1WgO2dcUDLlgdlwf9l810kcZfHbB5NczEdt249QDXTlgtsoU5LgE49KTASRt75AwAcCpIhtXeeg7VEBuOB7Gnztg7F6KefrSGMbLZPc81JkRjZ/E3zNSRAD5z27VESzyhjySDQA+PgMzjIXNR4aWRSP4s1JICPkH1b8RSKAkOQOuFBpgOdgzYXoOOO9S4zKqAcKMfWobbs/YDoanUgEt6GgAYfMT2WsDW+ZgCOg610D8LjuTWNryBkjbGMcUCMM1K/8Ay0+gNRGpG6E+sdMR1Fs++2jP+yBTiOKr6awbT4j/ALNWCeKBkEoyVX1NXQvAHaqi/NdKPTmrhbHGKljQxxUZp7Eiq8s6xIWbgDvSGNmkWJS7nAFYF5dtcSZ6KOgp17eNcv1wg6Cq8cbSOEQZY1SRIsMTTSBEGSa37OzS2jxjLnqabZWa2sfPLnqatg5FDYxCnNOAoyfrRn2qQFxml20ClGaADbSFeKk4xR1HSgYWXFwR/eU0u/y52P1psLhLqM46tikuBiZh7mn0EZt4+6U/WrlsP3S1QuR+8BrRth+7X6U2JD8Z+lLsqUDjsaUDFSMh296Tbip8A9RTvL9eBTArbM4pCp9KsMyDoM1GznsAKdhXIwD6UBT6UvmvnjH5UqmRjkGnyi5gCnP3aXBB6Ypw83OAaU+d6inyBzjME/WkCEnHNSZlHcUBph/EKOQOcLZmgn6cN61fnX7XbNE33hyv1qhumH8Qo8ybs4pqNiXIqTq32cDHNLaKfIA2mrBklP8AEv6U0u//AD0FHKPnHgNxxVS8RjGwCk89hU/mN/z0pnmMT9+jlDmG6YpW2O5SDu6EVd4z9aqZ6/P+tMfP979aXIHOXyw7DkVTnQnzDjvUYJH8VAlYHG4/nRyD5ivYMVvQMdjWnISw6fhVdZG3Zzz6kVOkx28gH6UnFgpFcq27PQdMUkbkMVKkD1qywV+nFRttU8nj6c1Fi7kiEUskSTIVccEUxMHipAwHXikM56+s/skuFyUPQ1VJ5FdNdQLPGUf8D71zlzDJDMUcYP8AOkxokg3h9y8Ada1LeYNh0OCKyY5io2gZ+lLHcPHLuAIHcUrg0dXBKs0eD16EVRvLPyfnT7h/SoLa5zh0Na8MqXEeCM9iDV7kmE6nqKRQauXlubdtw5jPQ+lQgCkA0MSoz1qnMNrHPFXmG3HvVO9JbFJoYxMMrKvXGakgU7eahthskU7uvGKnDbDz0qWIcpKyA1cK4XOOPWqJbOGFXkkBiGe4pIZE5ycUmBinGMg5pvtTECdfapMZph44FKG7UwG8o+RSscNuFDMh4J5pocbsZoAmiOQak7H0qGI81NjjNJjGOuBTRzTj700ArzSEBHNNNO60mMUACsRT2lzGRUQGTzT8ZIoAozxEHPas2ZNr1vvHvytZdzF+YrRCKFOQlTkUu3rSbaYi43zIG7Go2Helt3UxsjjPofSjoCKBFizcD5TVzORWWjbWDDtWjGdwBqGUgIApoqRxmo6QCE88UE4ozRkfSgC8uRIpzgFf5H/69PkG6NyOwzn6c1TEzSR7n/hbt2yP/rVYs5PNl8sAkMMZrQB0cBMgA5Oc809yqFooDhM8n19qW7kaG32RgEYwz/3vpVYS4+Yg/MAcfp/SmBLKQjYx94A0xmyqt6ZFDBpNh6HOKcYiiNu5IIOKQCAbowSM4YcVLJI0ETIuBIcbsfw+1KGMEbOT++YHA9BVeNS3mZOSwzTACN0LL0IINJt3wbRycgCnRD5X3HJ25qxZwiO3Mj/xfdH9aAJVjEEajH7zvTDnPNOJJ5zzTZDheTTERSssaFs1j3MpYn1P6CrF7cZPX5R0HrVAkk5qhCdKR32KSaeOeKrXQZZNrDFSMrOSzEmkXh1PvTsUh4oAtHi7Q/3lretzmBfpisB2wYX98Vv6YoliUE4wTTYFtA0cZcjBIwM1GuSSfbNEsoZlwcqDtFOiwi7z/D+p7VIxZSBhBxzk0RLglz91f1qMEuxJPPei6l2gxLwwXfQBG87SHCc55/XBpJ5MTbEBIUEfUjBpLdNscjjhlZlX8ealii+dGZckct7cUxEudm2Lv94n+Q/WpVOFRT9TVeMb7hi3AJyfpj/61WAdzFse5oAdKPnx0A61l6yAbIMRzu4rUc5Vm7nis/VBus2GOgBpAc0ak67PdCKkezmS2W4Kfum6Go06xH/eFUBvaQd2mxireaoaG3+gkejEVcY4UmgBbX5pZGxkdKskjGcc1FYr+53Huc065lSFOTipGQ3EyxoWbiuevbxrl8DhB0FLfXjXEhUH5B+tVVUuwVRknoBTSEx0aGQhEXLHpit+wsVto8kZkPU/0pun2ItlDP8A6w/pV6hsY3A45pduO9KOOaQhjnBxUgKcUuRwKagbA3EE96f19KADHuKXpzxigjI6UAcdKBjwQe4pfqKjAAzgYo3HuKAAgCQEEcc0lyf9JY+tNYgg8Us2DIr/AN5AaEDM64HI+tXbdv3ajFVLj+tSxN8oxVdCUXkJzwOKkAdmwgz65qO0ieduPujqTWkI1iFIZXEewep9aikZQCWbA96ivNQSIlY8Mw79hWQ801w/cmmIvzXcS9Dmqr3uelIlg7cu2P1qUWKDrlvxouFiD7W570ouHPIJqcWcYPK1J9liAzsouFiqZ3buaTzW9TVvZCP4FH4Uh8np5a/lRcLFYyv6mm+Y3vVzERI+RfyoxEBnatFwsVN7etJvb1q5sTH3Rj2qN0XqF5pXHYrF29TTTIw7mtYwRXMKyBBkcHAqO/thbrHKq/IwwfY1RJm7296C5Hc/nVxZl6bc1HdgeV0pDK+8+/50bifWr1ihNrHwOlW8YHbNFwsYpZh0zTDK1bm1j2GKrygeSeO9FwsZgnb1IqzFcsByc/WmWMKz3bK4yACf1q9JpygZizn0NK4JDROGwD8p96n8oOM96pvG0fDrg+9PgnZCMcimpX0YrW2J/KZSPmwM050WVRuGR71LhZo9ymo+VxmpasWncVcAc81W1G2S4j3bfmUcVOsYL79x+meKlJGOlIZzkGyMtleaVrlCuNm4+44q1qlqQTcIOP4hWaBwMVNiiaCXyXz2PUVq28+MPGeK56RXDVYs53t2w5+Q/pQhM65XS4i9QeoNZtxbG3bjmM9D6e1Ntrho2DDkGtQMk8Xqp7Ve5JjuMrVW5GUzWhdQGFvVT0NVJVBQikMzwTuB9KnnOT6Z5qPHWrQVTGhb+7ipYrESHC81btzlc9qpkirFsfk96zGWy25agIK896k6LSkZXNUBEOOTUcsm0cdaWWXaDnrVUndTEL5nzc9alRWGDjg0sFv/ABN17CrXRcUANjwp9jVgHAqvkDg9KmQ7lxTAY1NL/KBUoX161A4wxFIGO3YXH60m4U3FHA5oEPLDFM3GmkelKAaBkgPFVrlOc9jVjIxUUvzRkd+tNCMmQbXIphqe5Heq+asCSI7XB7VYdQD7VUzVqNg0YPpQxDSKsWr87TVcnNKjbWBFSBp4zSOtLG29AaDUlERUZpNlSY5phBNAi79nEqtGigE4P5f5NDmO0/cwnJP3nH8hUssgiHlIcuww7Dt7CqDNlVNaAWt4e3aLupOPoef61X8qR0VV4bJH4df8aeDhs52gqM5/L+lIWLKdoxg9aAHhNkeN2WXBzViJPKBlflmHyqe9MtUIXzJBlOmD/EfSmvM0kyuevp6CmAIfMOWbJbqaS34kXP0pqNsYr3HrUsETSXTY4VTkmgB1jBl2lb7gyPqfSpmbIxTiwDMFGFzUZPJqhDQT0zVK9uNoKg/Wp7mYQofU9KxJ5S7HnimIa7l2z+VJmm1NbRNNKEFIC1Y2rODNtyqc/WqWsMGut3qBz6+9bUg8qM26ngjjH92sfVPnijbHTIqRmdTT0pRxS44pgSMc2qH0IrZsJ2S2dV6kjn271ip81q49K0tM/eKUHVl4pgakahTJuUkbwRj3p85VWMS9FPP1NSAtGrNwRt+X3b/IquFJYvjdlR+dSMmQBQWI+5yfc9hUGx5Jo3xuJDK1SzsVxGBzjc31pYiqKxBIKkfQk0xDn2oyoo+7wfenuhVAq9XwT9KhQByBnHqfpVoOJDwOT0oQEG3ywzHq4AFOiLGJc/eelkxJLgcgfKKFwHVRwPu5Pp60wJGHAX8ap3wLWsoGRkVc+9vbFQTqDEVOcFTSA5x72b7CLQn5ASR+NV4+FX2alfG44pB90/UGmBraG/7qVPR6vzHEZrM0Zv8ASJ17dav3LYKj3oAsmX7PbKW4wO9YF/fvcMVB+Wl1G+Mr7FPyiqA5pJAAGTitvTLHyQJZR856D0qPTrHy8TTLlv4Qe1aBkahsZLkUhIz3qIlyKUSFeKkB6nrninA+9R7zihXZckCmBMA3rS/MO9QeYxHBI9aUuxA5oAsZI7inBqpl3HGeKerseaALOfpSc1D5h6k0CQ/WkMe5pHbcsIxyAR+tRM/v1ojZnYZOcUAyC44P41NZIZ5FiRSWNQXHLMPeug8P2giiMz9cZ57CqexKLUaR2kAGAcfrWHqOpM2UTp3I71NrWo7maNDx3rHjQyHeenv3pDHQwNO25jhf51fjiRBhMCq5lcAEHp2xQskhbOABQBcH1ppXJ4NQiVwMkU0zMRnYc0ATMrY+/igJkffNRiQn+Gl3cdKAHGPHIam+WMjJo3lsADmkkIIAxmgB/lg8k0GBOxpgOMA5Ip6sB9KQCiHA+9S+VkcEGjzV6UvmDvxQMksf3cnlt91+PxrRngE1q0LDkjj61kSPjDDtWvbTLNAr9T0NVF9CZLqYCwlGweCKS55jrQ1WARzLIn3X6/WqFx9zFDAt2CN9ljzwMcVKxwcCorV8QopPapGNIY5X5xVSX/U/jUwXvnioph+5GKEDKmmLm4k9h/WtdQ4H3s1l6WAJJSfatdPu0mNEU0XmjDDNZ08LwMAc47GtkBe9MuYlmjKnpSAybe4aGQHt3FaMgEirKv3T2rOeLaxB6jg1as3IUxHp1FUIeoweaXcKl2bsVFJGVNSUMkQOuMjB6isO9tjbzYH3SMg1uYNQ3NuJ4ijceh9KAuYQORg9aCBswUyT3qG6hnt5Ssn4H1qSCQKC0o3Y6AGpKL1o7IuH4XtmtK3mMTeqmsGW5ab5VjbjmrtrdjASQ/N2polnQkJNGQeQayLm3aGQqeQehqxa3WxgpPymrlyqyW7HrgZFXuI5hhhjUyfPFgnHXFMmGJDQrfuyKkYyIMcknitCzVTGSTyDVBSAGqxbSfIcfjWbWoy+SD9KYX2mq7S7FyTSCTfzSAS4XLbvWkiiydxHFWI08xct92nkAcCmiRvYUhyaOS2B0pTxQAhOakjcCoQ3NNLbWz2poC22du70qKUjG6nRyZXBqGU9qdgEDe9G4VEcikJIoET5p3mALg1X3NjrT1IYZxQA4nIppVsfepx2qo9aTNAFKdOq+tZ5yDWxcrlQ3pWVcrh8+tWgI9xqWCT5ip71CKFOGBpiLW7Bpc0MAVDetR1IjQs5eCmatd6yY5NjAitFZC8YNS0UiU4oyMVEHJp2eKQEqs25cAk9acFUFs8kMRipFbYnyd+9RZzJnGMgH+n9K0Ac43FPxFS28KtuZ+IwPmNEcXnZXOMfNn0pZZlDiOIkxA9/4vemAyWcyuoX5UXhQKZny+MZOSM1GWAG3HI4qXAZx1JOOKAHJGZpxtGc1dIWNtqcDHJ9aSOPyMf3yMNimyHJFNITEY/NTZHEaFj0pT61l391uO0dB0qhFa9uS7nnmqmaRiS3PWkzSAeuSQBWxaWwhtjIxCkct649Kq6Zbb5A78DoM1blx5csIOSvJb1NJjQ1m/0tG7MKq6hF/obf7LVMql442Xk5xT9QGy2kVhksNyj27mkM52ijNFMRJByHX1FXdGO6WNO5JWqEJxJU9i5jnGOz/wBaYjo5CoMaIcqnyg/zp8S+Wu7dwvX69hTIl287cgHgU6Y4/dp/Ccn61IxEBb5jyx/nSz5/1QHQZP1p0ZVPnPGw8e5NNjALKD95jgE0xjlTZExYfM54+lIrYjMhGDwAB6mkkmDTEA5A4GfTpSucAR7hhRyffNAhYRtDP+X1pwBEbOB1+WlI2hE9Ov1pX+VFVc7scY9aYCgZRQOtMmGUPPXgVIpwzY4C8CmSD92ozx1pAclOu2Vh71Hng/Sp77P2qT3Ymq5PFMRc0+YQXLOQTuXgDuaLy8ZyVB5PUjt7VVEpVNo4PTPtTOtAxRz9a2dN00qFnmAz1VT296x0Ox1b0Oavf2jJjPP50MDdZWJ7Uw789qxhqkvqfzpf7UfuCfxqbDua4DDnNIVJORyayxqh/u/rT11bH8H607CuaW0+lAVvSs8awP8Anl+tKNZx/wAsv1osFy/sOScUoXjG2qH9tD/nl+tH9tD/AJ5frRYLl8p6CjZ6rVD+2/8ApkPzo/ts/wDPIfnRYLl4BAeQee2acNgPQj3rP/tr/piPzpf7ZHeH9aLBcvZRjSRKFl4ql/bK/wDPEfnViyvBdS5CbdtKw7kyw+bdBe2ea3L+X7FZiIHDNy1Z1ggN4WbpmoNWujPOzZ4zRuBnufNmAJOM8mroWPaFDYrLF4LZz8oYml/tf/pkKdhXNTYpP3s0YC85rL/tj/pkKP7XP/PMUWC5qgA85pCuR2rKOrN/zzWk/tdv+ea0WC5rBfwFOZDt4Oax/wC1m/55j86P7Xb/AJ5j86LBc2QmKMHJGD9axxrJ/wCef607+2T/AM8/1osFzW2Zo8sqPWsk6yf+ef60n9st/wA8x+dFgua4Trik2ZOCayP7Yf8A55j86T+13/uLRYLmyUxVjT5fKlMZGFbp9awP7YcfwKaBrUgPEa5osFzrLxVkt2V+o5FYVx2xVA61KeqKaj/tZ852LTEbUAwq/SrC4Nc9/bEv9xaP7Yk/uLSsO50LbQp7VXnP7kVkR6rI8irsXDHFatwcRAe1AEOlgkyH3rRVmAxmud+3PaMQgBzzzT11mfH3VoaBM6MHNMdznGcAVgjWpx/Cv5Uv9tT/AN1fypWHc1J1+cN1zxmoNxjYH3qvBqUlzKI3CgdRirE/ApAX4m3oSKUbjncKymvntoxsxye9R/2zP6L+VFgua+G9KUoT2rH/ALYn9vyo/te49V/KgZoXdkLqHYy89j6GsU6XdIxHkufoOKtf2vceo/Kj+1rj+8PyosFyJNPuRwYXH4Uf2bcnpE1S/wBq3H94flSf2rc/3x+VKyHcnhtp8YaJgR3xV2DzUUo6naRjntWX/atz/f8A0pG1O4YYL5FMRHdxskpBqAbhmr8Ti65k5ftViOxSUH+HjqKAMj5uR61LATHuB71M8LwSFJB+PrTQAXxUtDICxbIJ5qe1RsDPAp4t4hJnJJHvxU5xnjpUFEgI24HAqPOWI/WkLYGB1pufzoRLF3beBSbiaaaEz1qiSTAxgnmo25yBzSF9rc80hJGKQBG5U4PSnyEE1FIfSnK+RzVoAHPFDL3oxQcmlYB6A45P4UuMdDSlcjqM1HyOtICTZkfNQFwfWnKMqM0FdvA6UANkUFDWXcJlPpWs3TA61RuE+Y+9UgMo8GinuNrEYplUInibdHt9KU81HCcP9an2ikxEYFXrN+qGqh606Nyrg9KTGaHQ0vWkJBAI70qnioGWAdo29cHFPVGnZPLUk52kUzyvMkIGSTg1Yk/0SJo4m/eEDeR29q1ASeRURrWMjnhiP4jiqPmEuBzxUiRyb1Y9Ac5qQoRkABeeWNAC7RvLYyx5q5DF5TJK/LkYx6e9R2sRZ1lcfJjGPU1YlO45JpoBshyc5ph5oY5qK4lEMee9MkgvrkRoVB571hyyF2zUtzMZHIzn1qvimAlWLSBppQoFRopZgByTW7Z2fkQhmIBHLeuKTGPZVt9jDuPlHoehNQLH/pTDs2RS3bbtj9ATjHpTlVmmVh0xk1IxtrbskRyQoB3ZPpUcyeYxfHDLgD0FW5l27oSctjPHp2FQqm8R49eaAOZkXa5FJirF4my6kX0NRBCVziqRIif6wVJFxO4/Gohwyn3qbG26H+0KYHTRMwQzFvl2AID6nmoog7lXHJ28g+tEBM1rB28sY+tWIo/LG/sMn8fSpKIZS2UgLANtyT/tZ5pWcxxPKfmIcBT6A9aakJkJyCWOcfjUzIMCN+URQCPcUCGJH+/80j5FU5/PiljAaXGPlJLMfXipZR+6VexOcD07UKmyAds4/IUANiG+UluOdxpwdWLOTjaeD7/5NO2BYz6vx+FCIqRgbRzyaYCoCsa+ppJATuGegxTyPnA7KKY4Ozr1NIDmdTUJdsM+hqkRnpWlrKf6QH/vCs9PvjPrTERinBT6VMigSpx/y0wa6NF2xgeWGwOlK47HMAN2Gfwo2OR91vyrqoijqcxKntUmNqYAFLmHY5PyZP8Anm35UvkS/wDPN/8Avk11BbaxA644oEjEAHoadwsct5Un9xvypNj/AN1vyrqQNw6UjRKTnAFFxWOYCP8A3W/Kjy3/ALp/KumKsPujimkOw+7RcLHN7H/ut+VGxv7p/KumCkjpikWFgW2jj1NFwsc15b/3T+VKEfH3T+VdII2J+bGKNin5e47Ci4WOc8tx/A35Umx8/db8q6XymIABx9aVYBgjFFwscxsf+6a1dEUq7EgitIQgDgUqLhhxSuOxKjlGcjg81m3JLMeauvwWOazpXYZJGOaaEZ88bPKcCojBIDjaT9K3IM7RVlckYouFjmfJkzjY35UvkS/883/I10vlZbk4+lSbVK7TnFFwscsYZQM7G/KlFtN18p8f7prpyEIwRgUrxrtGOT6UXCxzAtpif9U//fJpPss+ceS+f9011KRmlwqkb8AZouOxyxtLgdYXH/ATR9kuP+eMn/fJrrgqnPHFMIGD1/Ci4rHK/Y7j/ni5/wCAmgWsx/5ZOf8AgJrpww3c5qTy4zjbx6ii47HKC1uD0hc/8Bo+x3I6wv8AlXUmIcbWxmnFFyBwaLiscp9kn/55N+VJ9knz/qmP4V1JQc9KRVGckAGi4WObFjcMcCNs+mKabK5U48l/yro9pVs45FYM1lqRlY+bIOcjDUJhYh+x3HP7psjtilFjdH/lg/5Vt2EMyRKJcs2OSetX1Tii4WOat7C5E6FomCggkmtu64i/Crci4Q1TvPuH6UAYz2dxcfPFGWXpnNC6ZeAf6n9RW7pA/wBC6dWNXMA0NjSOY/su8/54/qKP7MvAf9T+orpsgUmQRSuOxg2lhdQzrJJFtUdTkVeuuF/Crsv+rxnqapXgwhB9KBGa8cs42xLuIPrTfsN0OsR/MVe0wZL/AEFaCjGaGCMEWdwR/qyPxFO+w3GM7P1FbhAweaiwQOSD7CkMyPsNx/cH5ilFlcH+D9a1QaUsKAMWeCS3TdIvHtUQOULZwK3JNsilWGQexrn7yJraYowyh+6aAHK4JqcwuFDZBB5GDWf5m1TirNhM7I6McqOR7UgLluDjg9K1bO5wdr9T3rBiuUikkLKST0wauwzLKoZT/wDWpiNu4gS4i2nr2PpWNJG8LlHGCO/rV+1ugcI5qxcwJcR46MOhp7hcxlbaak3DjmoZo3hkKOMGo9xByDUtFXLRcDJHU00SZ4qDzgfrSbsnilYROX+bAp5kCrxVcyqBgdaFy3NIByuWbJpxO45HFN8vAA9aULg8fhQIUDJINLtA6UHgYHX1pegoAM05cN9aiL4NCsRzVbiJ8GjBqJ5NuDTkmY/SkMkRfepPpTPMUj0NIW/KkAoOWqG4XcMjtUgbB4pzngg96YGPcpg5qtir865Q+oqlViGjg1bU5UGq9TxNhMUmAMMU3NOZsj3qPGTSAu20m5dverCcVmxkowb3rQVwQD60mNGurrborYHnMpx7D/Gq6IzBie4I5pXDFg7nLFs0rthvVv0FUAjMNo3cAjgetOiiM8xDcKMGkihMshQdj+VXSFj2Ig+UDFNAEpxtwMKOAKYxyKdJyKbt+WqEMZlRNzGsO/ui7ECreoXJJ2r0FZLBmbJp2J3GClxS7TVqytTPKN3CDqaQyzptkW/eEdfu59avzyZTavPILH1NSRp5K89R8qD29ahVcZB9xSKGyR7oeOuamVQkW9zwnBHqewpY0Z0wPvH7ufWoLnLQ7VPCnr6mgBGP+l5PVhmnRoEgZnP3TnA6ntik2b2icnGF5NPlChniBzxuP1pAc9qe77UzN/FzVdJWVGQYwevFX9VQFkYemKzsVSExD0qaTh4X/CoiOKlfm2Vv7ppiOg0wgW49mIxVuXKqseeQcms/R2BDluQoDVeJ3SZP8VSxj402KX9Dx/SiNMkBjweTSzkKQi9uT9aOVjPcscD6d6BicPLxwD0FOfAbg5xwKIztRmAxjgE+tLEOSxHTmgAYfOFH8PFLkb8AZC8/hSICAz96AoC9cbjTAXP7sn1pr5Bx1wtSYyQOw5NRuNy+hY0hGJrqkCIgcAGscH5hXQ6nAZo+uFHNYrWxBpoC5p9tHcXDq4J2kMK3UDZII49RWRozFNQYdylbpmAGAvPfNSykRjAONuKRiAMilYjkjpTXZSBxSGROck4pu81Izp6c03chzxQIRHP4fSl3kk8CmMecbcjHrSYUY4IzQBKWc9BxSEuMgClVsdqDlmXHA/nTAbubGDilV5CcdKmCr/dobYo96BEfzdBg0oVhzgZpQVGOOKVnAAwuRSAZmQt7U8FqcGyDgc00Fi+AoxQMMsRTQWLKDUhKg88k+lDAZTHHNAEEp+9WfcDI/Gr8v8RqnIM5qkSXIkUIo9qeAR2p8ZBjXkdKUsCwzSGM5IHGDR8w525NSuwxtBAPaiN89Tk0gI8lhzn6UuWB6U5n4PIFQrIznAbJ6CmBJuOfSlOWORz70LBK33sL9alEKqMMzE/lRYLkYLY4/HNNCtgHGfapfMVBhRj6nNNM7nvVcouYaUck/LRh2bhT6HIpPMkPdvzp22U+tPkFziCM5zg/lTlRx/CfyoxL70fvBRyC5xskb4xtbr6UnltkZRvyqXdLjr+tNzL6/rRyBzjfLkP8LflTljcdUJ/CjMo/i/WlBk/v/rRyBzkqRN/dI+op3lt2Wq5Mn/PT9aTdIP8Alp+tHIHOWJUYxkbeao3cErKQqMePSpizn/lp+tId39/9afILnG6fFLFaqrIVOTwashXP8NVSW/v0DcP4qOQfOWdrjsPzpCh9QPxFVirHvSbD3YUuRBzk7ISy/MuPqKr3cEsm7YoP/Ah/jS7cdGBpMuKfIg5hNNtZI/M8xMHjHerbwjqQQarrI4p32hl9qnkGpDmh474pGT2py3AbrT8bhhTS5WVzIrEAHpimn6VM4Ze2ahPJ+apGNqC6tkuoijj6exqfg96QjBpiOTubaS1mKSA47H1q3aAJbOw71s31rHdQFXxnsfesgxmC02EYINAFMkk1p2kYWFZASGxz71mmrJuZEiwiqMcc80mCNJZDWlZ3gb5HPPrXKR3Uyy72csOmK1IZRIodDTQG9dW6XUe08MOjelc/cxPE5R+CK17O63DY55qW8tUuo8Hhx91qrcRz4HfNKGwODyaJIZIpGRxgjtTCOamwx49akDYHXmomfBGKcG56VLGTqxqRiRio1GVBNObkdeKkQ8EYJPSkXoaYGDdOlSZAHpSAYU45pe2BTC5qROaq4Ebcgimxse9TgjB45qJQQ9Fxj84NPUN64NIuO9S4FFwGD0pXAxkk5oPBpC3FIRXmAB+tZ8gw5Facwyue9Z1yvIarQEVSRnnHrUIpwOCDTEWsAGmmnZBUGmHmpEGantpOdpquBzT1O05oGdAzBgyL6Zz60kcZY4HJNNiB3Anp3q7Zx+UhLj5xxTGOijEDFR94jLfWiQ0OcNmmnmqEKOaq3lwI0Kg81JPOIYsnr2rEuZjIx5yTVxQmRyyb29qZRS454qhCopdgoHJrasoPLwp4XG5jVSxtyMORyelaU7GNFhXn+99fSoZRFI5aViBgDoPahFyST060dSD6ipFQFwckIB8xqRjhmNPdvu+wqirZ3xjkirLvvlLdB2HoKYkGLhpM/fOMUxD1VEgV3bOw9PU+lR5zPk/xd6WUKsTQqchDyfU01QC6MSQB6UhlHVIgLZWA6Hk1j1u6th1dUyFTn8e9YXOaaJYYqRebZx6U3p1FPg5Dr61QGhpLZYLnquK24RtBd1yAM81zulvtkjz0zg10EzFVVCcnqR/KpYxEDO47kmnucucHhRimxNsVnPBHA+pohxnkZA54pDHP8qqg+p/Gn4AiUdM8mkUszdBuJzmgHzJTngf0pgOP3VUdTzQT8wX060Bg0hb05puTgkjJPFADgTtZu5pr8fgKdwdo6Dr+dMkb5Sc9TSEU7sny1THU1mTAqwU9a0bthu4/hrOkfJyaaASzcxamh74IrZaTK+9c9A+L6NicfN1roSVTLFgR6VLGiMO5baen0qMzY+UDJqbzF25JqFnToMcUhkZmCktt+mTUwkTGSMZqMpGcZA+tIFHagCVJEIwAelDSJ0POO1MBGeQKYFIOT3oAmM2egwKb5pA96j+TJ4yfegqdp9aYiwJnxjdg0m6Q8lgargscblx707DAfeoAsAsOtHmEt9KiAZgCODShW28n8aAHNM5baowPrSrKw5Jx9aaWKKMcmkPJGTz6UhkvncckU6IsWTcc1VbAPP8AKrFrkzLnmgAl/i+tVG6NVuXgt9aqHkPTJLKsdg+nrTfmzxxmkQDaBilD87eDSGSFmIHP41GrMSSWzj8KkVdxA2kn2rRs9PXh5AAKYFa3tnlGWBVf1NWQixfKij3Iq4+ApUDav8/rWdcXkFucKd7enamIeQRnkAfWoZJYU6vn6Vm3N+8hOW/KqgeWRvkUmncVjWN5Gv3Vz9aia/POFUfhVL7PKfvsq/jThZNgEyfpSuOxY+2v24+lNN05PU/nTBZNj/WgfhR9jbGd+fwouFkO+0v6/rSfaH9f1pv2M5/1lNNtz9+i4WJTcOf/ANdMM0h/ixSG3x/Ex+lOW1UjLOwouFh32lvWkNw3rS/YlOP3h/GkNiezMRRcLB9oam+e2eop6WO7qzCpV06Inl2ouFiv57f3hR9ob1FWX0+IHhmx9arz2yRj5c/iaLhYaZm/vU8StgfNUiWMflqzbsnnrUxs4QOAfzpXHYqmV/71N8xz/FV77HGf4Sfxo+xwnACE/Umi4WKJkf8AvUnnN6mrpsoQ5BBwPQ1Ruo1j+764piFFwR3NPF22fvVLBYrLbo5BywzwaY2nMT8hPH96lcdhy3Sn7yD8KmSYFhsbHsaoPBLEfmU49aA1UpEtGqJ13bX596bLECRkZHUVTSUD73Iq9AyuvynIo3C9iORQoDU04IqWVNvupqqB5bYPQ9KgvcVgO4z9ax78jn3NbEmdpx6ViX3ysFP3u9NAyk3AzUZduKkYZpChIVQvzc5xQxDduRU1rKYG9VPUVEFboM+9AyDikBtRtkB1P0rTtLrzF2v96uctbjYcOfl/lWij4IZTTQGpd2q3KejjoawpI2ikKOMEVvWtwJVwfvU29tFuUyOHHQ1W4jBPByOacpA5okVon2kYIpg+9UjLG7cMZxUgI4UdPWol5xjgU1nzlUqbDLIwOg4prHPGKRGCphuvrSb84AFSBIsfG40gPPtSeZn5RUiEAYxSEHel255pVGaGOOlMACE49qkHFNVsD1pc5OelAxzfdz6VDmpM5qE/KTigQHBBFUp1yh9qunJqvKpyRVIDOopWGGIptMROhJSncjrTICAcVNxmpYiImkzUrKKZtoA6y1jyNzj5R0HrUhb942e9OjI8sAdBUcjYatBiPyaGYJGWY8Cg9KytQu85RT8opiIL66LscH6CqY96aWLMSaeOlUgCrFpD5kgz90VEiFmAHWtm0twseM4wNxJptgidMRQCTvnCVAWyMnrnOalldXBA6DoKaQNu3qcVBQhGAAD82alnDRosQ7nLf4U2AbUeVhlQOAe5pXbfHnPzZzQAgTDL9DSsBETPkA4KqvvT9pcJt5x1qK6OXT0HAoEVV5kYf3ualLKkDMuTsOAfehAAQwz5mMAUlyV3NEg+VcjPqetAyO5hLwF/4doyfz/wrn2GCRXRonnW6qz7Rg5P0rnZiBKwHIzTQmNqSD/WY9qh3U6J8TLTEWbNtkx77WzW+zeaxbuecVzkZ23bj1wa6SzXciyt91FyfekxofONoEY4wMn609flgPYuf0qJQ0j88sxqWU4kCg5AAAqRj0GI3bvjApEGEZupPFKeML6dR9aJRkKo+p+tADXOyPAH3j1pBk7F3c/40rqN6qOQMD/Gmhslm6cYH40APzu3HHsKjl/5Zg9AN1PxkKvrUczgK/TnjFAilNg53cVn3B5OKvS9KZZQCadiRkAU+gGZbW7XEu0MFwMkmr/mjdsYkkcHmrclgASYztJqsNOIfc0pPtSGKMngcjvmpFixzmpPL2jAFOApAR7WxTcsO2fXFT5NAx6c+tAEByMcHPpTyCR6mnBPm3cigqc5zigZHsJ5J59BSeWVIJPFTY4ppUng/hQIbk9APxowe3J71Jg8UuDQA0Z6c0uaX5jijaTigBGG7rSFe/8AKnjd0xUwtmZA3f0oArhTjJqa3P71c04W0nfAFOWPy5VOaAIpfvNVQD71XJBlmqoBy1MQq8sD1PpnpUiRYPGcmnIMCtTSbMzN5sgwi8ikMk07T9qiSUZJ6CrdxPHACWK8D8BT7mdbdGYnAArltRv2uHPZewpAS3+qNJlY/lT9TWYBJM3y8D1qSG2aX53Bx2FXRGVwAuB9KYFaO1QEbvmPvUwQKO/sBTwjbuaesTY5ApAQAEkN+lKFbfuONo6DFWFtz1xUogK4IY/gaYFaNSxw3APrTjA2zHI56c1Y8uXHBqYmXYqqwHrkUAUTCygHafm5pHtZAM4GfQ1dwzN8z59zViOPODz+NAGalm+08EEe1IbdwDgZ9B0zWwqbTuHWmmJSeRn60WAxfLmxymPXmp0hbruBwK0JLdHTYwyvpVae2CBSGIHtRYCFSQeRkU7AYDFMKMTk8YNS9P60hjGRQ27Jz6Zqnc9avNzWfOfmpoReiyY1+lP27sZ7URphFxzx0qQZzjpSGM8pRJv3NnGMZ4p4AAJ4ApWRu3NMJYDkUhjGwC2PSsi9PT61rE/u3NZF5yVHqapEmzaFEtol5yFGfyqZgMVBGECKORgetOfAwctj2qShHCk84zVSa0jkyYztP6VbPlscqDn3pjHnBAxQBlFWRircGnwyNE2VPHpV6eISpjAz2rPZTGxVutUmS0akMySrgnGahnUc7uoqnFIY3yDxV4lZiDnrTeoloV9+MZGazrq3kuJmbbkt/Ee1bEkKEcHJFRLGF55xUlGPHYMoZX5qpKk1s5ViSh6HFdNsB96hmtopkKuvBoAw4juwG71FcweW25BlD+lJeW0tnMo3fL/C1PjugylJeRSSArggc1btroqQrkbT0PpVCUgSELyB0oBJ680xG+jlCGU1qW1wJVweGrmrS6xiN/u9jWjHIUYMpppgad5ZpcrkcSDofX2rDeNo5CrDDD1retrhZlx/FSXdmlymRgSDofX2qtxGCScUqMKSZHjcq4II7UwepqRlgsvFNDbjTQcjB6U4CpGTRAbjz9KmCDqagjGOvSphx24qWADOeOlKATRkDpUeSWpCJgMdKDycGmBqMg9aYCkUxweopwIzikc8YHNADN/50yUdDT9uKRlJU00BnXCbXqIVbulyoNVKoQ5Dhs1ZBzVTOKmU/KKUgJSaYWpCwIpCM9KkR16ttyKQjPNJ1em3MwhiJPXtWwyvf3QjTYp5NYUj+Yx9BU1zMzsc9TUCxlgcdAKBCYp6jNNAxwKntoy7Z7Dk007AXLKD5SxXJI4rSf5IPKGNzcsf5CobYiJRMTgDhfrTfOAG48seSKlsY4bUTLHJNRxOzTLGoy2cVC7NvI7Zq7EBCpkB+eRePb1ouMbPKPOWJOUjOPrQJVEYTqxGDUeFTLY5pYofNn64UDcx9qQE+5orbP8AG449hUTncgzkAHrUc0jzXe5RwT39KYkzTXaQDAB4/GgCxG2I2nJ+cZVRVdPnfqBkA81JK4dzGn3Y+B7nuaakYYLEGyF+83pigBZHP2YIFABPT2rAvYgt0+OAea3WbzHlYnGTwPasrVk2zKRzkdaBGfigHDg+9L3pD61Qiw423iN/eFdFaOGso1B55z/SuUSbfJvZuhGK6DS7uJ/3atls9MUMZqQLjL+2PxpsY3SAnoOTipH+WNRnkH9aRSEjOerH9KkYqfO+T67jQhyzE896AdsW7qTxj6UM5EY4ALGmA1srGzZ56Ug+4q7cljn+gocZKoOvf8adjEp9B0/pQAhb5mI6AY4qtPgADHJ5NWdvygdNxqpcHMh56cUCK0xwtT6cpSFnzgk1UmbJxWtbR7LdV25OOaJDQz5sc00A88g5qVxj2qIHOPSpGNYjOMjNNNKygHkc01iBQAHmkpc8GgKzA4GcUxCHnqc0Z7dKdtbHTr0pwhJ6kCgCI54xRnOBxmpzA4wcZHtQLYliSuKAIlDE4AqVIZCPumrEVtzyM1dVQoxTsBni0fHTk09bN+pPFXsU7H5UAUUtWDZKgj61OkTLwOAanxQBxQIiMWe9RSwbMPnv0q5UVyMRfjQMzJBy1Ux1er7jhqod2oQi7CnmMqjkV0UJSC16hcDj/GsqwhDSIF7gc07Wr3bH5UbcYwPpUsZm6tfmeQqp+QVQtofNfe/3R+tMCmWUL6nrWigCMEBzGBjgYpgPTOQFXB9qmkkd0Csd386YdiAHcG/SnIyjPOM/jQBGDj+H9Kf8x6Cn4LHJxUqxrnCZ46miwEHz5OFOBTo2yfnUirQjUDrg0CFSemfWnYCIh8/KM0gSRzkirJhUj3p4UDoMUCI44go55NSCnYo6UwCkpc01nVaAFIqKVN4I60jzqO9RvcgNwMg0hlNgQTk03knOamlxnKr1pY4wy9OaQESZPWqU/wB+tN0YdQOnasyc/OB70AX1dlUfSn+bjtzUIPQHkVIoV+nGPU0hj0lHfmnsysuW4qAr6EH6GmEsmetADnP7pvTNZNypM8Q9SP51qy8W496olQ13CvbOaYi4VB61IGxUpjAHAqPaQxyKkoCM9BzQEbv0p3fmlB96AIzEVB2YUnvVW5iLDO0kjqccVoALkEgk+1EigqVx1FAMxCvrTopSpxnpUkiYYjFVn+V6ohmqjgqCRTHGCTjC0lofMhXI6dalcBuAKRSK+8A8dKepVlBXkUmwDgjiljQB8gcGkMrXtstzEUYcdj6VzpQ29x5Ui9DXYtGMHvWZqGnpPCcrtlUfKR/KmIxvKS4l8uMKPemPZtGpPXnHBpICYJtrfKc4Oe1aZVZUypwe1AGN04NXbS5xiN+nY1BcwlXwOTUUZ4OeKANxHMbBlPNa1rcrMuM/NXN2lyGxGx57Gr0UhjcMDTQjUvrNbqPI4kHQ/wBKwJY2iYo4ww610VtcLMnXmo7y0W5jOMCQdD/SqEYBOBTkbpmkeNlco4wwOCKTGBUjLG/NOWUltv6moUb86fnHGaljJS4HU03Oc80x2HFAcYqbAP5zwadlj2pmc08YxzQIDnFAPtSEkDjmlX6UAOC55NOJHSkUZp2MUwKkoypFUCOa05R8x96zpBhzVCYwinxgkUmafDySBQwDYacuQac2aYc5qBnWuwRCx6CsO/uzI5PbsKtajd9UU/KOtZBzIxbsK2JDJb7xyaWkpaBiopZsCtKxTMqIF4z83071DZRAsM9TwKvyYs7fb0lfr7CkxiSypuCoflXhc1A5GWx+FRz8vkHrzTkXei+/FICe3i82RXbhAuWP0qZ33S7yMAjAHpRIBbW6wDknlj7+lV5GbrnmgQr7ioK/SrEmYreOEDDuMsfbsKbaKux5JPux4OPX2qOSRmBkY5Ykk+1Axsknkr8wznqaTC2m6dh80uFjHsepqMxvcKsa92wT6D1p9yYzIrsd0Ua4UevpQAsaqu7efnboPaggxac4PDSZOe+KIk36go6qeT9KdkyySOyfuwAoHsKAEgQhQWxlgBz2qjrOQse0ZVPlz79/8+1aaMxjMrHkcDHr2/z7VR1GPNo2OimgDEzSHBU0YoqiSGGFZAeSCvpW/oFpEkpmJZsJk5NYEEiwyyb/AErS0/Vre3XliDtIxikM6WTdJKcck06Qfw9cYAqro1xJeWS3LgBuQQPWrsYHDEcBc4oGI3VYx1Awf603GZggGQKkUKu5ieRzmhH2puPPAAoAVFZ3LYwe1BjKryeTzT1bAQj1z+tBb5jnkLx+lAETrtyf4QKz24OeD9avXRCxBQc54/n/AI1nyHgnpTQhsEPnTHj8K0/MZZBGR8wHHHFQaSnz7iPU1tgc8LmlIaKiRM2N4Bx6d6VrNQSdoBq2Q393gVGWP0pAVGsULEg8elMfToyOPvZyCau5pOaYGf8A2cQ33xj6U8WG0/fJHcVdzmimIpfYfmzuqN4HjceYcr7VpYpjxq3UUAQQqoGEqQAZoEaoBgmn5XHy4z7mgApeBUEjy9D0Poar7sfxEUrgXg4HUgUGVB/FVIbmwFOSe2aidiDzRcZoNPGo61CbxRn5TVIv6U0sMHvSuBb+2P0x+NI9w0gI7VXBz7U+Eb2Yf7J6UAOHKH6VQH+sYVohNsRHJ46ms9P+PjGO9MRrW0ghiLdwMVj3k7SyMatyyEREVmnl6QFqwtGk+boOmavi1Yd/l9aZA/lwRordBk49alebOPmJA9TTABEgGGOaaojY/IgGO+aFdeDuxSOwye3NAydQM43KBUjIirlXOc9qqDPQHB+tISwzg5oAuJvPUH64p4dVxlvwqiHyOWpR04ai4F8TJ/e/SlEqsf8A61UM4PWnhs/xcUXAueYB3oEisQAc1VznvT0eP++woAnbcWxiotjAkEHPY1MHXG1Dj6GnlQOckn0NAit5G47i34UNaA/dANSuCehxSBivU5oGQJBsOGU1MgjQE4P0pxeo3kwpx1pAMJDglTnaazLmIPMmepboKvRP5Uvzch6lMf70BuQOlNaiehnk7SV6HpTQcCpdViMMiSKvyvwfY1TBJPQ0mhllTT+o61EmQalzxSAbO2Y1FVEGb9RzgCrU44UVDAM3zH0XFMC8CwHynilD84dc0Y4xRg9O1IY7KNjtSiHa2V2kelJ8v93H0o2ns1AyXb/s4ppHvSAOnUnn1oPzYLdqQFC5XErfWqM471oTjMrH1qjc9DVIlk+msCrAnjNXWUD61T0fBEmVyMitAFc/d/OkxrYh6kqQKRV+bHpUxC5yRzTGI/GgBS6quGpj7GzjkUNHuHIqs8LrkIcDPQ0AUNWsFmiaWJR5i8n3FY8N3LG4QkHtXUlWQDjJNYWq2Bjk+0QrhScsAOlADbtwY1zjd3NZZbLHjinSStIeT0pAxb5e1AFhIWC78gd6s2l2Jfkbhx+tUGZudxNAbkOOo6UAbsUrRMGWteCdZkyDz6VzlrceauG4cfrVyGZomDL+NO5Jo39mLhdycSDp7+1YjgqSGGCOoroYJlmQEdfSq99Yi4BdOJB+tMDCDYORxUkZ3NTXQozK64I4xSRnANSUSk84pBkVGDk809eByaQEintUhP41ED+FO3YFJgSjp70uT0qNSacGzSESRsTTiaiyachIBFMBsw5BqhcDD5rQcApVO5Hyg1SAq0+L7/1pn0pVO1geuKYi1gUhFPZllYsqBAf4R2owKy2AbLJvbHam0gFLW4gzVm2hMjZPReagjQuwA61p2sTCRYwM5PNIaLNvGkatK4yqfz7CqlyzPMWY5zU95IoKwxn90h/M1BKx8sAdCKQwlw0SH8Kt2CbIDM69D8me5qKyh85QpBOGqzdOCQifcThaAI5uVJJyTzUMW+ViijtxSlmaTaKntEEEbTv/ALqe5NAD7giKNYUxwNxx3aqgYsGHtQzkyDk81JaR75gGGV/i+negBUQw2jkttMwA+ijqf1qpcbHRdmdqHirdxI0smwY8srgH27CoLeHzZmizwFB/KgC4qlIU2D95IOfZRUYy0hQdMEAetSyyEyZQ4B4x6DsKSBf3vmlfurn8aAGhBlI92Nv3vr3qK4jEkE+OFC5qU7dnHLZyTTXyyiL1GWPr6fz/AFoA5duppM4pZVKyMPQ02qJKs/yyc9xUK81PcqSwxyagUEEg8UijrfC0hNgyf3Jc/mP/AK1bo+4Bjlia5bwm7CeePBIZVI+oP/166knLkDopAFADXH7r3IyaYV+VV/GpgFaTaOmStNGPMLAdOaAE/wCWm0fdUUg3AMT64/Wgs2wn14pHLYUIQD6mgCG8cFwBxgDNU5DlfepZTukZickmogMzKM9800I29Ig2wlsccCtPoOBUdlEEs4xnkjOPrTzwcVIxDzTGANOZhUTyAUARsMGm0McnOaAhPemITNGcU4RUuymAinNPxmk2+9OAxQIYUAPFQyphfvYqwRnoar3MeVz+tDGiAruQlSSf5VWIJp/KkgGgMMndyPSpGR4I5p6Mg++oYUSKhUMknPcHtUTcd6AJ/KjkxskwfRhUbxbDhv0pqqT3qQLuyd3PoaBkWAKmtcecv40gTcQB1p8SFLhBjHNICWQfK1Zij9+1a0427wfSslSDMxzTEEx+U+lVAMuR+FW5yMYHFU1BMo+tNCNbaVOMDNKFA6j8qbkkAZ/M0owwIbdntSGLhc85x6ZoGAen5mkAX0z+NBGO1ADsg9ufrQMUzPalA60APCqOwpRx1FIBmlPB4YGgB2PWgNyBgUwvj1oDgn69jQBPkA520oZT/APxpgJPGaC2PekMsRuB91VBp4lU9cZqmsgVsmmtLmQsDTEX92TgHmh22j7pJ9qrRzlY8L19TUbszE/Mc0XAsswwDng1GxFVyTim7m3Yxhf1pDHzsAM4yRVu0YTxqf4l4P8ASs855yc80+wl8m6AP3TwaE7MGjSubcT2zx/xYyPrXPAbW2t1FdUPUHNYWq2/k3PmL0fn8a0ZCIkPpUh6VAh4FSg1BQXB5X6VHZ/8fErU64+/SWfG8juaOgFzdilzkelRljtwaNxAwBSGPBoyQaaGY0E470DHq5xyeKUPkY4zUKnLc0/AIOKQiGT5sn3rNvGwpArRf7orMvKoRa0n5Y3PTJq6Bgnn86q6Wv8AopJ7tVngn6UhrYXfjpzRkEcjmmbRkEGg8ck0DJAw7GlwGGaiDDGc8UbgPpQIUjBI7VG6AjGMg9amfoKZ256UAc1q+li3UzQD90TyP7v/ANasgEgiu3kjDAqwDKeCD0NcrqFk1ncEYzGeVNMRU+9zT1XvScU4vgYFIBAxVuDhs9RWnbXAlXB4Ydaz1QffbgUu9lI2cGgZtwytE25a1oJlmXI61gW8wlUc/N3FW4ZWifIPHpTQi/e2S3K7lGJAOD61gSxtExRhhh1BrpoJllQEHmob6yS6TIwJB0PrTEc4KkVs0SxtGSrLgjqKj6VIyUnnHanq2RioQc4FSr0pDJVp2AKan3qX5gTkc+9IB+cYpKaAT3pc/Ng0CA5IqCYZjNWhgCoXHBFNAZ9FKRg0lUIsrnAIpSTmo42JQAVIOPes2AgzSgUlTwRFvmxwK1At20ICZIG8jj2q6ALW1Ln/AFsvA9h60zT48OZnbCx8k/0qCdmkdjnHtSGNlBLZ9eakii3qAw4zSRAsq7uNversQD/M5wiDORQA0ZhiJxhnHA9BUbOpKrkDmkklLzszHgjAHoKgwTJjsO9AEtvGzz4Bxz1NPvZN8wjj5jjOB/WpsCCFpD96QYT6HqarYw5KnHAoAjbiXpxV1z9mt8fxy8n2FR28SltzHCqMmoriRpZN5/L0oAUHEo9M1OkYghZzxJIMD2AplvD5rqTwByT7UXE6vISTyen0oAQEmQ5PoasyfuUWM/ewW/GobZCZmkZfkQZakLGSVixySe9ACxKpZi3K4yfpSbX3LI38RqRFxGoHV+v0FR7y7KuQNvP4Dr+lAHPalHsvZV7bjVSr+ruXvC+3AbkfSqFNEkM4IAYHoauQxxLOiFFYMu7JFV5F3DHarbr5cts3+zimM6LRbJbSGV42z5vzAY+6a0ckBmxnMeR9aqadITbxr2BIq2CVjRSPWkMF/iJ4ORj61GxZY/Tt+VS8eWD3wGpjjdLsHTpQIT+6p69aikcEM2MelSHHzso7VBcDYgUjnPNAyqTRaL5k5PYcU1iAue/pVzSITIwwuScmqEb0UoddqjGBwaeF+Xk5PrUcURTtzipBu5yfoKgZG659qiMeanJyxA6U3p2oAhMVKBgU9pMdRTDIDVCDNITRle9JmgBMmnhvWkOD0pvzBuoHHSmAOflODj8KoSSuxPOMenStA8g1TlQc45NJgivnjPXPeonJHp+dTED8O1QSR5mVtpOO+elSMU4Hynkn2p6rsYtgH2PIpyRMRuJwKacBtozQA47QNzuBQDzzmm9x60mSTk5NICUfdz+VKsh3rwBz6VCSwzk0KxDrzzkHmgZbkJKtuGDisscSPWpMSd2azAMu9MQyXpUSD5h9alm6UyIZcfWmBaBOetPBHpRjpS4GMVIxQaNy+nNIR9KVB170CDI7AZo3YFJgn736UoTdjJwKAF3kjpSDkdKdwDjOfpS49qAEA56UNtGMinDjr0ocJwVyfUUDBX+bpmg98frTjJz8gCn0pI1555+tAEZz3pRgEHFSSKqsQBn6imc9NtADgQTzxSsMHjkUiZ2/MvXpilAP0oATPBpvU5qUx8ffHNRng4FACEbhjFRPgEEDBFS/NmmSLuHoaBmzYyedbhs89DUN9bGa3YHqORk1V0ucxyMhPB6VrEb1BPHerRDOVAZTgdani3EjNS6pb/Z7nKn5X5FR25yeuaTGJcf6w0lqD5ZI65pLhvnNS2oxCKTAfilAxTufWjFIY0/WgD1p23OTnFG0Hg80AGOM5pDwpo2nHFDAhaAIn6fhWVdn5wK1JOAayrs/vBTEaenqBaKe5qYqPXFLaKBaxjGPlFOdVPB5qRkLcE7ef0pNpHH61LtycY4pr46fzpjGHGMdBQBxwajnSU52MF9yM05AwX5jkj0oAcGAOGPHalDDPUYpirkZbil2gMO4oAcxA/pVS+tkuoSjEjuCOxqxIx3Y7Uz5sdaBHIXMD28xifqP1oQAfM3PtW9qVn9pjzjEijgj+Vc+25WKsMMODmgCXzD2GaRlPWpIyg2lhx3FPuJIpG2RLnHegCujNEQ6nkVqW9ws6ZHXuKyJD/CKdAzRNvB59PWgR0FvM0T5B49K1opRKmRXPwTLKgYfiKt285ib2pgXr+yFym5eJB0PrWA8bI21xgjtXTRSCRQwqtf2S3K7l4kHT3pgYABHNSK2TQ6Mr7WGCOuabgZpASg808yZAzUQYCkPNSMlEmeKkB4qsOKljYcZNFgJg3NRseaeoBokXGDQhGdLkOQKjzU9yMPmoaoRNA3XNSErzioY+uKmqGA6KMuwArVtoi37pFyeoqC2hEaZbqRmtKJfJg8w8O/C+3qasYy5/wBWsESnA5bA6mq/k+ZJgnB65p8byMSqtg96kCbZlJOcjBNACtFtQBeRnFPlAijSDvjL/X0qwpEcTSMOAMD3NZr7pXznLE5oAjO5mxViKIyzqgOFzlm9qjkUozY4Pep2JhtFUcSSDn/doAZeTB3DJ9wcKPQVHGwIBYcD9aNm5MZ6HrUlsFfcG5VBuzjrQA6VituE4Vm+Y+w7Cq8QLgdyDUjzGVTlcc5p9vbnJXOD97PtQA6dvJsSq/fk4z7VUEZcxY9MGrMkn2ljt4UHao9hUsUWGHGFHLN6CgBbh/JhSEYyx3MR+lVoiXujEPvGluHMsm/pn+VTqoiiMv8AE3yr7epoAjuphvIjyFX5aY+Qvpv4H07/AOFK6KzbQeWwcU9k3yBVOQg2g9gB1oAydYj+VGx7VlAV0GqANY7sYKttx/WsCmhDXHBqRZWkRA38A4ph6UhbZGWpgdToMyzWzKeWVx0/WtQ/PIeRjdgfTFcx4UnIe4j/AIiuRmumBZVk78A0hjlwWBIwuGX8qiCkMzHuMj8akfK704yW4/EU058sDuBn9aAJhANqc/fAP5g1mXchaY57cVovlImwcYUEH6H/AOvWQzZZiec0IRHK3y+9b2gQAI7HsAorBx5kyjpz0rptPR0tVUEfPlgKbBF4pjOD1qLBGe5qRdw+9+dDnipGQEbc9KiMh9KkZjnkcVEWQDcWC/WgBGJNIB6GgMrdGpd4UYBqhDSgpDtHXimPICrEFT9DVY3DNkEge2aLgXRIn94CmtIhPUH6VnsZGJLMq+5pUILgcY9TRcLGiGG0VVuJUBCr+NEkyx4CqrVVnl3nKrtpAROzmThQAP4jT1bOPSmyb3EYyMdSRxRjOM84pDJCzY4pMH1zRkmlye9IAwfSkI/OlDE0u7rQMZtxxTSMYwO9S++OTTWYbelIZZnwC2PSs1T8z1oznOT6qP5Vmj7zVRI2bpTIvvj60+bmki++KYFsUoHOcZNKtOFSMaQQenFA9uKkIGB/OkAycDrQAw59KXmpCpU/N1poTJ75oEM6ED196XJHapxazFSwjJFRtC64ypA9aAGHcT0oBcdhTiBj3+tKcjkn8uaAAMR0GPwqWGUJkkH8KiG0H39KeGXvTAHkLn7ox2p0MgXO5FP4U3HoAaRT7YpAPaRsYCAd+lMy3T86flQOQd3rmk4/u0AMA4xQFPQCpQOeBik2gUDIW+9j8aaQ3OasjFIyjmgCnny5A+cYrcglEsSnOMjuax5UGOlWtMmw3lH6immJk9/bm4t2Cr8yDIrItOATjvXSn+9jrWNcwrDcSKvQnIqmJGfc9SamtyREv0qrdE5NW4DtjUY7VIyYGl680Zz7U4dMEUhjQadRx6UZFADGLdhSHtUvGOBUb4BFAEEp4NZcw3zhfXitKcjbWfF899H3+YGmI3AMKFxwKNoozkUppFCEcf41GUDHnkipM57UYFICIpnrTfLxUxx9aaeR0piI9vFHAHSlyASKTI9KAGsAe2aiI29elTE9eKawDLQBHlWHWs3UdOWceYgxIPTvV9olZSrDg1IqAJj0oA5J4WU9+KYrFMgcGtzULcxZlQblP3hjp71jugJLd6BEIXnJpMktycipwqheQcn1ppXOeOKAHW7SJIpVlOe2a00dXHBzWSBjipIHaKTI6d/egDbt7hom/wBmtWN1kUMprBjdXUMDxVm2uGib/ZpgXL6zW4XcvEg/WsR1KOVYYI7V0iOJFBBzVa+sluV3LxIO/rTAwieaaH5p0isjEOCCO1RmkBNmnDnGKgzxmno+DSGWVfBx1pzPniq6ZJqXj8aAILodDVardyMpVXFMkWM4arA5qsODUyPuFSwOmWzPDTfKi8moZ3aZ9yjAHAHoKnu528lYGbLgbmPv6VWLiNc/xHtVDCPhyCOvWrATzWVU+8Dn8KrRvnlvTFWQRBB5jffl+WMe3rQAl7Ku5YkbKx8fU+tVDJ5S8ff6UzIT5mHJ6e9Em5irjqRzikMsQR+ZtlkyEXO4j2qOWUzyM57n8qmn/wBHtltwcs3zP/QVEsaopIJ3GgQoKlCi8nGTTziCAQn70g3N/QUlsmJ/M6LGNx/wqMkyzFj1zk+1MB8eGU5PQcfWp1BjtiW+/LwPZahthvl29AOv0HenPJ5lyTjA7D0FABHGqI20dOalvD5VuyqPmkGT9B2oiG5wMcAc/SoLhy8ykZwfX6UAEQ3omR07evtUl8xMiqCMRjH496W2AihZ8ZMY4J7tVcElAW5OaAJ40wGm7qCoPuaaIwihRye9TPtjiCfxAZYfhUUbbdx/u8j654oAhvk82CaPsg4+vf8Az7VzZ4YiupQHBTOSVIJNcxKu2Qj0poRFJvKYQ/WmfMbd1Ppn8qmJ4poGWx6gimBZ8NPt1JRn7wIrsgfkRe5XmuD0mUR6jbtjGGGa7lX3ygjpu/IUhiyMG2DPIUHp3p+5C/uAc1EpLSF/qcfypQwwzEhc0AJdyL9mXafmyR+eDWd1U81NcyB1j2dNoquWCxnIOaYhbRS1x79K7GFVSIKBgAYzXJ6VgXSM3TOa6UyNKpVGwBxn1+lDAs4HUd6Y5x1OBTAdiDJJxxyaoXUrO/8ArNoHbrUjLMsjHODhaqyPGW+c8dKqPJOwx5u7HPSoSsrc7fwoAmeTaSob9ai81iTlqSO3nkzlQoFRyRvG2HyT7CgB5POaM8ZzSAHjIpW4PAwKAGnnoTTkwCN3P1pPQd6Ut+OKAJXlR1CqgU98ChF38AfiarvJt6IxJ9KlXcRQMVmyuzOQD2poXHejbnpSjnpzSAQEHqcU7aOMt05puB/9anYUL159KAHgJ64HpSOB64zUe7HA5NG44+bFACgAfX3pjgY+bpTiaZIx/CkMsyHKjH9wVQH8Z7Vcc/Iv+4Kqj7rfUVRJHLRFyw5xzSSUR/eGKYFxQAOTmncVEpbGTxTxUjHEggcdKAQB0x9KQtkdqZuyQRyOlAEu7nkZpQ5FROWC/IAT70ZbGWx+dAFmOcp823PtTpLrzItjr7jrVY8UuSaYhevsKcOlCqSev0xUpiYHoaAGjpgjHpxSYyePSrAt2OOeKlFsgxxRYCoobmpNh7/WrSxL6Yp2z0PFFgKoTcm4DHb3p32fAyDVoDANLg0AVfJ+X0NRFGH0q9TXAKkdaLAUQDyOlKwNWNijtmgDb16elIZQZDzUKM0NwrA4rTeLcvC4+veqNxGem3GKQG1E/mQ57YzWde/NcOc5p1hOSpTPT+VR3LZdz71fQkxrv79XI2JA5qjcnMw+tWYyKQy3uOM9acCetRA04sew5pDH5PrRnGKYCfTmj5jQBIKjfk+2KXPT0pCc5oEVbj7mKp6cN1964BNWrpsCq+lLmeRvamBsZHrQzHgDmo1HvmlwaQx27pS5703ac00qfekMeW5xim+1Mzhs7vrQH3EgHpTEKVx2puPwoJzTGYHpwaAHYo+6fWkPOM9aAcHB/OgBWXvjio93pUwIxz0qJuD/APWoAjkAdCpGQeK56/ga1nGP9WeldEw44NVLy2FzEyMPoaAMBpi5wRmnZygJxgnp3ps1u1vLsbj0PrTTtAHtQImXYe35UhRecE0iHGcCnb8nAFAx8J8luvB61eGGXIORWefMYjCEge1SQzmJyrqQp/SgRq2s5ibB6VqKwdcisQYIBBq3a3BQ7SeKpASahY/aU3IMSD9awnBVthGCOua6pWDDIqlqNiJ182MfvB1H96gRgqBnDHAp2w/e/hoK/MeORwQaeoytIYiNtPtUinLVHwKehwaQx0wzGapVouuUNUCvWmSNpyA4yKNtSxqe9JgbQ+YiVzznoe9MIO4qPpTpcSOuGwB2p8m0MdvIIyKBi2kPmu6k/Ko3E0yZ2uZ2lPyonCDParLjyLYQrjzHGZMdvQVUcBsKBwKAGyoWc8c+/arVmiLE00ucRHOMdaj27nXryKtXSrHGtuvITBfHc0wKOXlkklY8t0zTR5jOCRVj5S2AMAdBU0C7QZX5ROcep7CkAskLRReSnBJ3OfX0FVtjAsvvVhXZ2Z85djwDSxws8hQnaSMk0wECeTH23SDt6VF0mHbNSTvmbdjCDhfoKakZmnixxk80wLGxY4wC3zS/oKhdNqblwWBxz6VMyrLcjnC4+X6CnJCBMzMMqnzY9fT9aQFaUeUPswOSPmY+5/8ArUtnFuJdxlF5PvSopkmYtnJ5NWMgWy4UDuQPagCk7s0m49zzUkieWoUckncf6f1qy8K71wMDPJpSoLuWHzEAjPagCuq+WN+Dn+p6VzF+hju5FI711W0oFxxsbLZ/T9P51z+t4a/Zx3x0+lNCZnULxIp96MUhGKYiv/qb09tr/wBa9BjXEPmDuqsPx61wN+u27LdnAb9K7rT5vO023GeDFj8aRRMQUVlA6tjP4VHIv7sDHKgfzqxuLYGOm1qjnbbFv29mH6/4UCMyVgXOOnSoJT8uKkbnJNRN88qimIu2EQEbsQSwAAxWpbRzMm4nGOgH9aZp9rmAMQfXirKCTa207VHfqTUlDJVmkY/MuPao/JYJjOc8VcCttI25pDGePU0AU44NmcU8xjOdx+gqZ49uCW49KbtxzTAaFyo5OPSk8tCeVBp4+U0fQUxDNqgfdH5UhjRs5UVJ2o6igCAW0W7dt/Cka0iPRcVY259qNvbNICutvGn8P61KEQNnbgHrTtoHH405cAUAQPGmRs4HtVWTAOMc+1XnTcMAH8KaYiq9FAosMzhjktmg4PTOadLgsTn5u5qIlgpKZzUjEDduppwYA4NQxuT8zkDtgVI+772MKO9AxxdmPyx4H1prAgZNJ5jAcdPWk+ZiB0z3pATggwL/ALtV1+6/1qdcraKzDnJHH1quGBVyAeoqiWRSmhOookpF6cUxFlG468Ubjnrx2qD943A+X3qVEG7IPTikMczLjk/hTs/LhMA/Tim+VliAv40Z29ByKAJBkY70A4PP8qYzjeAGPHU46U/GcYyM96ABsjkUGGRsEybF9x1pSGU7SpB7c9auI42/vCufQ0AMt7XBU+fyfTmr0EIjbduYnpyf6VVA2sNn3anEzDHIBpiJxG2Tj9ajd9vJPFV3nH8TE/jioTcDsBTsK5eEyAfeApDcRD+LNZzzt0pvmuB90/Wnyi5jRN0g6Z/Kk+2L/dJrP3SHnFN+f0p8ouY0vtgP8B/Og3IzjaM/71Zh8w8ADNAEh9BRyhzGi12OuFH4003XoQPeqGxvak2HOc0cocxclnDD7+PpUQKHIMh5qERk/wAQoC+9HIg5mTxCKFwyyHNK7RNnLHNVyg5+ajAB+9mnyoXMwNtZu25txP1pypbr0Xj60mE/vCkITsRT5ULmZJuhzjZkfWnebCP4M/jUGUHOcGj5P71LlQczJTPH0CAfjTftKA/cUVEQuc7qaQh5JzRZDuydrtMY8pT9aT7Yv/PMflUPyCgsgI6CiyC7JTdg/wDLNfypFvPRAPwqIunqKQPGppaBqTfaic8U3znxUfmxjoRQZUPdaNA1JluXpRcuQe+KgMq9mX8KPMGPvDNPQNSz5/HKg/hSq0ZO4oo9xVXzB3dTTlkHTCkfWiyHdk5WFuhIzSNEPYioC2OeQfapRyOCKTgg52IxUEZ4NMJHc1LkMpHBC8GkKDB21Di0WpJkaPk4FPKjBNM5U5x+NKj7l9x3qShuMim+Xg+1SnmkPTpQBSu7NLiMqw+hHauduIJbaUpICT2I6GuuIqnqFoLu3Kjh15U+9Ajmkd1OR+WKdFPtkO/v7UMjhXWRwjJ2PU01VUqRtJY0DNDz412hRwB171XnuUbqoHpVPLdN3SmlWJyTmkBoWl3sba7fJ2PpWiD6HNYIO0GrNndFWEbZ29vamI37W6KEKx4rSDbgCDmuezkVctLoxkKx4p3ES6jY+aDLCMSdx/erH3EZU8Edq6UPuGRzWfqVj5oMsI/eDqB3pgZWQetOHPNRLIA+HB46il8wZPGBUjLucp+FUm4Y1aR8xj6VTlbDmmIUGpYzVbeKXzsYApMDoMKidh71PaBGjM0oyIjx6GqnltLOsKc7jgVbnKxr5CN8sfoOp70xkTtyS2S7HJ9qbnB24pyBid3XnOTUiRNLNtUctSGTWw2QmdhypwnuaY7gLtPLHqafeOq4hQnZGOD6nuarA45bkUxCIwLe/pV2XCKIugXlh7mktI13NK4yI+R7ntTMB5m+bJYZz7/5NADFUSPgnHHFWwPLjG/70hwD6CoYoyZkCjp1PtUl24bDA9CAPpQAxmSORMLuC5z71JIwERaNApkO0AfqahEZkYKCMk96fcSAnav3U4U/SmApjMbxt3JwasSsFZY/UbvxqMESIG6Bfmz9KklVj5cn+3/OgCJVYT+WMfNgk+1DfvGcdhwB7dqmkULhs4ZxtH9aiETNOQAeQDSAUvi2V+5x/wDXphcvMCehHNSPFvVwg+VMrx+tN4WFSeS2OlAEeS0cp/HH8qxNejRJlKDgjk+prfGElYN0IB/xrJ1mISWKSY5DZP40Ac/SNS9DSGqJG365SB/VNv5Guo8NyeZpsQJzsYiuXuWBs0GeVY/lW54TnxbzJ6Op/DvQM6AyNtZu4Uj8c/8A66h1CYhCmMAtkfpUoJHykcsW/lWffOWkGeqgCkBERxnj86ji/eXOfwpMgAkiptLTzbuP03bjVCOniAijVR2GKfuU/wAOKYAD9KTGRntUFEykKDzUblN3z80x2OfSmM3PTNMCUBc5AHSoCSrHGSPekyw56UhPr1oEPHzDnrSjuKhZ27EcUmW3ZJz3oAmI5oJAwahMvOPSl69qYD99LuzUYGelOAxSAXvS4pAKGyOlMAMqo2O+Kry3GQFYlVenyQF1I5znqTUXkPEQwIyOnFIZDJGsRUSAoh6ndkmkeSEJthdyD2IwKluFkmHMSgDo2eaqeTxtckAHt3pAN8sqxOBnrUhQsuWckelKsIbOwYB9ajZCchGBA4JHSkMQKp4zxRIOAA+OaQIy4DADvUTDL5b5sDjPQUhl+2Uvaqoy4BPNRXEYRMD1qXTgz27Ejbh+PpRcrxV9CHuZsnXFIOnrSy/epEG/cO+KBlhCOlSbhtANV443UDsKmCDAyMgUgFPbBI9vWnc4HIIHbFNCEGpEQsuW4z2oAiAJJy/bqB3qQM/lqZTufGODxUy2+/AHFXorVIV3MMn3oApwwyHlyFX9asbY05HX1PFTMc5Kjj+8R/IVXO0Dcfm96aEDSMeFH6YqE5P8X5Uya6jQnLZ9qoS6gxyF4FMRfbaoycfjUZlVe4rKe5durVE0rdyaLhY1muE7NTGuV/vVlB8n1+lShJDz5bn6KaOYLF8Xij+PFNN6p7kiqq287E4hkP0U0otpzwIJD/wGldhYmN2o9aDecVD9luf+eDUv2W4zjyTmi7CxJ9tz2NIbwn+GmfZLj/nl+ooNpOP4R+YpXY7C/bWB+7SG8b+7TXs7nhVABPfNPWwuMclT+NFwsJ9rk9MUn2mTFSDT588lPzoaxljTcxUDOKLhYj8+U0nnzetX7fSmmj3+coGcdM1MNEz/AMvA/wC+P/r09Q0MkyynvSF5cfeqxc2ht5zE7dOhx1pv2fsWpBYg3yf3qN0n96rQtlyMsakFrEPvE/gaLhYo/Of4qMP61oC0h54P501oIlHT9aAsUQkhpTG9SuMMMVdFsoUZTnHSgDK2NQVb1rXS1iU8qCfen+TEOPJjz/u0h2MXkcZpMn1/WtkwRdfKTj/ZFHkREY8pP++RRcLGNn3/AFoJbsTWy1tbH70Kc+i1EbC3z/FGPVTRcLGaJnXvTxduud1WZNOkRiEkD+zCq0sez5ZYyp9R0ppisWYr1TjNW0mWTABAz1rIZBt45+lNSZ4zwc1SkS4m06988+nemjjn8KrWt0rMN3J7Zq55ZdN6/jihq407EWfTpSbicjJp38OAOKeAnl4bhvWoLIyeMU04pzMiqcbie3HWmbs9RQIzNYsRPCZY1/er1x3Fc6dy8V2Z4PSsTU7HyWNzCPl/iTHT3oAyhIBwVzTWOastLEyD5Qp9QKrM6n7q/jSATaKdEMtx1qVbeRgOigjIJOKjOAPT1xQBft5+Qjfgatn2NYysRwDxV+2uFZQrH5vemBq2tzs+VjxWgDuGRWJmrdpc7TtbpTEN1LTvO/ewjEg6gd6xxndt6EdRXUgg4INZ+pWAlBmhGJB1A70AU4f9UM1TnGJGq1bnMYyMGq90QJGGOtICCkbrS01utAI7OCNYrfzskSMCq+3vVdVLyEeg7U+6l8yRNmVRflH0qAyFW3KeaYyRQCuMEHvVqBlt4PObgsdqevvVeCJpZQg4Dc/Qd6dduHcqn+rQYUfSgCJjum68MOlTrHF5GSxMh4Cj1qNlA2/WrVtHsLysMqvKj1NABK20rBkAquSfeq4O2UexxUgI8yNn6kkGl8sSXAQcZHXFAD2fy7csPvHp9O9RyvmPAPXtRdsrEYyEGAMVGoLoAoyx4xTAsxLsgaT+IjC/1qJELICO4xU0rjiJBkINuPfvUUClm28jnHFAh6g/ZcE8yfyFT4eS0Xbk8Aj60K3mu+P4TtHuKW1crCy90yBQMbeRuQhByg4HryaBEYXVgxJUYP1pdzy2jDknb+ooklYmAkZGQxP14oENgRsupJB4NOliZYSwPypwPqKmbIuFdem0j8e1MRMyTJ79PrQMrEZw2PmY4/Dv/Sq9+m7TZkOMqf65/rV1oyPKJ4AIU/yJqO4t/N81FbqmSPcggfypAcYetIadICrn2ppOaoRUuMk8VZ0i7ltbtBG2FkIVhjqKqzn5sUkBKzIR1ByKAPRnyQzddhGPyNZbnc7EjOavzSsLVWxjfGufrzWaTQgIpuFxWp4fg/eyv12DH51lP80ij3ro9ETyrJmxy7E/h0oYIvYAPSkIHrinsPemHGAxH51IxrBQcdW9KYVyDk4pS6hjyKaw79RQAnB703CjJzQcBSaAPlx0pgRr+BPelKMTkk/SnY2jPWnJnuKBEIizn5QPepQoFO3EZ7ijhhzyKYARijHekJJ6U5B75oAQAUuM8Yp2NvI6d6cGxjigBpBI460mzA5ycdqkHPBpoO1+vH0oAryQ8ZDcelJ5Klcshb1OaslNxPZRz0qNhncvJX16UhlKVMsABtQenGaIShJRB8o7gdTVmVQV5bLH2qONFUbQOOTn3pANaFX3bmwOhOOaRLKNQWXcfYnrT/m2lDgqTyfWrBkQDKgE+/GaAK9rE0aOmB97IxUF13FXA24tzkdqqXfBNHQXUyZR81S2AzMeccVDMfnxU+nf65ue1UgZpCFO/SnLbxDouacEBUqec0+MBVAXgCgAFsnTbR5K52qMt/KngszBV5Y1dig8sADlu59KljIFiEIAA+b0xTJcLnccuOcdhTri5WEuqHJ/v5rFvtTxlIzn1NIC3d3qxgl3yfTtWPcai78KcCqkkrSNkkkmtKy0OafD3JMSf3f4j/hVCMzLuwAyzHoBya0LfRLufDSARKf73X8q6C2s7e0XEEQU9z1J/Gpwc0AZMGgWsePNaSU/XA/SrqWFnEvyW8fH+zk1YO7tj8aaN/OSD9BQMbtA4VQoqQ5xgYJo255PWkwR16e1AgYAZ9/0qFRyQQDjkAVLzznn0oLgfLjqKAKTpuO4KQCM81Bs5z68Cr2VUZHGex5qJipGCwwKQyoqSA/NyO+KQo3fFWyI2xnqKQbSDx0pDK6ozY457mn+SSQF4B7mpd6gYBwaaZCMA80CAxBenX0qF1Z4yMfKam3ZbpTt7bMEZGeBQMhsh5b+WSdrcf4VolQAMZFZ025McfxYq/DJ5sQY9TwfrVRZMijrFvviWZfvJwfpWZHyDniuiZQ6MjDIIwa52VXguHiKnA7+tNiRMqcZHIqQL0qBXYLxT43OVULnPpUlEjJtqJzwamZBGuM5JOagk6UgIEXfMF962UhzndWbZLm4T61sgflTArGPBwKPLOOnSrPHXNIxXsQaQFRlXkdPrQvAAOOPSrPkq43E80G1U9DQMr8Y96Qnp8tStbbF/vNmo3jcHkYHrSAaMqcEDOOKbIqupDAEenrSnI6YIpnO3GOP5UAUbmwwPMhOf9mqYXcTxg962WOwAK3NVbuBWXeow3fFMDNIZG44NX7G9KkB+aqj5vlPUVGw2nNO5LRrSYZgQcKTmpHU454IrOhn3LtJ4NXLdiykHk0ME+guGJ5oYD1qRx8wNNdOPSkUREg0x1DKcjI6YqRl9KaM0COa1OxW1nDJ/qn6D0quqqAchSPeumurdbmFo3HB5B9DXL3EUltMY5BgigB8hdwBn7vbFMABPpTUJYjk09gFGc59qQxjY7CkGfWgsQM0mSeelMRpWlwJFCMfmH61aFY0W4Hco6c5rTtbhZRtPDDtQI1bW46Kxq6DWMDg8VftrjcNrHmmBBeRqk2VGM8msq7H7yte/wCXX6Vk3Y+ekBW6UbGKlgCQOp9KQmguwUqDgHrTA6o8xsO+c0xwpXgU4cNmp7SDzZDu4jTlvpSGPz5Fmq4xJKOD321BEqB2D5zjinzy+c5l6AHgegppGJVamAgRnj6/MOAPU1auG8uRIAeAPmP+1SQgwrJNxkH5AfWqxbIBLZYHJoAVwAzYzwc9asgmOHzGyXf5F5/M1BEhecKOdwqRyZuIxlU4UH0FAEQjZ4uOccVZtIyjNJ/c6fU1DEcsy9MnNWw3lutuedq5J96YEMS/vXXBHfFWIoSgc5+/wP60wEJeL33DFTSti6jx90grj39f0oAiSPbdsucAqCP5VYiRRMyL1+8fxprjZcJIRkbSD7UoUpdxseroQfrnP+NAD7cBfNDcBHP5HmmOiy2Dtsw/zZ+oNS7CJmweJMEj6f5FLB1nTsHz+YzQIhkKqINh+XcCT9eKcw2XJI/jT9Qf/r1E2DaOy8YyQPTB/wDrVM8gEkJHIJ6+nBxQAzyybR4/41c8n65FQoGFxv3fLKpOPpjFSyPiSdM/fxg/UYP8qYSRawygAsvb8MUhnHagnl3kqdgxFVSK0tci8nUHHUEA5/Cs3ORimIakCzXCKxwCeaii/wBG1JSOiSd/rViJtsqn3FQ36lL5z9GpgddJcGe1iyu0kE4/E1WJz16ULN5sMb/7I/lTHOFNACwjdN611cEYhhjQDoMZrmtKiMt1GvYtk/QV1DE0mCHFhjFMLZGT2qGRsMM/pTcuWOMkUhkmQw6Yphc9+APSozvDDg4pJAc0ASDn2o3c4pgJPWlIwM0wJAc0c460xT3p9MQmSaXNJQDQAtKp49aafal6UAPzSHJ9qQGjd+JoAcMgdadux2qPdkcU15CG2IAW9M9KAJtxPQc01lJ9qga6RMbjg5qOS+TazLk46cdaQE8o2pnp71UaT5hwcjpTJLlpMHHH8qg3O7nccKO3rUlFgyevFNZm4xVZ8EZK5A6c0SsyKC3I7Uhl61fdI6k5wuajvDhh9KZYk/aWGeqZ460t798fSqWxL3MuXl6n05gszbjjIwKrSn5qktWKuTn86pCNxWA707cqrkdTVCObjknPsKv2aGWRc55PApMC9YwEfOfvnv6U2/nWGIoDgdz60+6nS0TYvJx82e9crqN600pAPFTuML+/eTKIfl9qpQwy3UojiXcx/T3NJHG0zhF6nue1blu1vYxBIkZiT8z+ppgT6fpkNku8/vJu7nt9KvhwapfbkDH5TinJcBs9Bz0zTuBcEgNG8A1WWeMsQG5pTKhbAYH15oEWN4PSl3iq4nQJvLAKDgmka4jXB3bs+lAFgvRn8qqG5G7HanPJ+7BznNAyR3UcnJHYDvSNIrY457cVAZiIuEOTyBmmPOxZQu0Y6kngUgLJYBR9OBVd2TqV59M0x3Mg2jIPbNRP8uBlcng47UATPIgwdv41GZWYnBAHSo3kVV64x685NCudhG4Z65HFIB2053GhZ8NjbyD6dajDc9T9aXc5x83tQMnMmWDBttNeVlBweR0NVw/zEMpJHr3qISM0hUqQoPX2oAkd3bKseOxzzVjSrkmV4n6np9arDoSR1qNWaKVGXAA7570LQGdBWdq8JCCdFyehrRhcTRhx3GaV0E0TxsvBGK0MzmYyTyPxqeN+dxxx2qNo/JmaNuCDTkODgDj6VBZNJKJMYGDUMvSn5Lde1RS9aQFnTlzID9TWoFqhpi5JPTArRBFMBpXFKOO1PzSHigBufalHNGaUGgACAfnQUB680pORQTkCgCLyAc8Ag1AbNQDt3cnOCat8igE0gMwwOrFjHnjvTORgsB9K1toOaY8atn5RQM529h2P5irhWqsw3LnvW9c2gaBgvG0Z9qxduGxQIrZ2Px0q9aTYf3PWqkyY6U2Fyrhu4pk7M3xnr6ioXBV+vB6VOo3KGXjPNKyqwII/+tSLKpBzyaYQQSalwQ209aRvTigCJieoqlqNkt3CenmD7pq61MPSgRyDo0MjI4IZTjmlhO5iuOa3dR0/7Wu6IgSqO/8AEPSsLcYwwx83Q+1AD5lxgAimBeMEUwueuTQGNAEqsyfdJFKhw24N83rUYJPGKkKYwcjPpSA07acTL/tDrVgHBzWNDI0cobpj9a00uFmjLLgH09KYiw8pmwT24qjd/eFW1GFFV542lY7R92gCiaQ1ZFsxPNPlsZFj8wcr3HcUwNwFt2MValdoo/s+AGdQz0lqikNM/wByMbj7nsKrzO0r+a5JJPJpDFA7dj1p0fmSsFHWo1Y7sDgVdt2FtG8xHzZwn1NADbt8SrEvKoMHHc96hK/KQOtNLA8k5Ocmp4wryhR0NADh+7t/MP3n+Vcenc/59aiRNwYdhTp2VnKqcKnAFEYCy8EHcv60wJbSPaRJ/Cg5579qlZNs0bHkliCfrTZG8gRx453bnH16VJOcR7h1Ug/kaAJGVYyJWH3SAPrTZ1KrHJ/cYGpLxC0DBeQoz+NOI8+DaOA4zQA25ZkC4HAILH2zin3A+aF/R8fnxTJR5tq56lhwR7dKcZc2Zk6nbkD3piFZsXUb5yDuT/P4ilJxMzE4V1Cn8P8A61RykeTG3ZWVvwpJji4j/ug4/EikMIlDySxDhS3GfQio5JB5IwchGBB+nFPfckjv2Kj86gtwrboyOCefpQBLnEqA8/KTz+FROT5RA/gYsfoDn+v6U6STJjI556/WlC7pJV7bcZ/P+tAGJ4mjxLHIP4lxWETXQa/ue0ibGQp2n645rnc00ICeho1YfvY3HR0oJ4qTURvsrd/TK/5/KmBpadIZLCL2GKmkOVGDVLRJM2bJjkNV1MNMq00I2tDhIkZv7q4/OtZmKk5Oao6dmO3JGPnOauJhidxHAyKkokWPcMsOabKVUAY607zCq9RUZKn52bIpAKozwRSFFBJAxTxLGvHJNNkb5eRQBE/y9BUe4HrUm8HgCkIHXvTAQLgUZoJ56UYoEIG9qXcevSkI96DzQAqPmnEgHmo+lO3DIzzTAk44NIenA564FQSSKp+ZgWzwo/Sq73crnEaMKQFnzJAmVj3H+VQKGL7zIFYdRjHNQRSum9SfmbvnpVck5ZQc89T1pDJJDuydxIDZFIzHcAoyMdKj5G7dwc8YpxLIpwVJxSGOkkxGRxnikVmJPPWm7Nz5Y5G2lxlsqccUALnB5OfelkUsAq5b3NMIfOXYY7CmNJx3Jx0oGW7EEXq5GCVK/pT74/vcf7NVrKfOoQqOR6/hU97/AK4j/ZprYl7mZL96mAZbk0+X7wqEhicp2pgaNom5s54HaugtitramZvvNworHsI8Bc9epqTULs7dqnCrwKT1AqaneGQkZyTWScswA5J4p8j7mJqeyhyfNIyBwv19aALdrAtvAc/fPLGnsw2nBpWcnau1enPFNOduMYXOAO9IYRAhvmH09qbKXypVdw7+tSLgkE8E8CmNlmAGc+lAC+d821euM0/cxAzw2KjjTAyT7UEfNz0oAmWZVhIZuT0GKbLOXAOQhxg4qNlVmxjnrxSFQMgjmgCx9qUIAoO4dT0qUXcLQ5URr6DNUFVhzgDPWnlc54GP1piLQZFGVJAzliKZNKjN+7JxUe4Zx1BFGFByvApDDaZHBPLAg805+MbgWIxyBioyx3NgYHbFAYttyTj0oAjlk+YKvU+vYVIGbGc9OlNxkFs5OafyQecelADGdgB1570kbF+5Ue1O/gz/AE6UgCLzkZPbNAA+4nEbY9SaRS4GM7iaeipkZ49qQDsPXIoAC7FtuOnU1HIh5bHHapQDhlznPSlO0qM9vSkMuaVP1jY+4H860yCCMVzsM3k3SkZ55FdDGyyRKw6EdfariyJIzdYtP3iTocZ4P17VBkhXUENx2ralgE9u8ZbqOD6VzBR45WWQ4ZTg02JEuCCahfrUuOKjYZYc96ko0tPyEJwBmr3FULR2VNoAOT1NXA4Cqp5Y0ASZFAFR+YqDGaEmBPtQBJ3IowMUm6gNigBBwfvUvAopQF+lADWYgdKTcPxp+33puO9IABpeD9KYWIH3aA6nnnFAEmAR04rmZl2SMvoa6Mtx1rBuRmZyP7xpgVJegNVM4Y/Wr0g+Q1SkUhjQJm9at/osZH92pNxZc8E+1SaXGG0+JmGeO/bmrZt4yu0cd6QzNZQRkcH3pmN4q/LbFQGQ/melVpo2XkLyP1oGVmXio8dTmrG1m5xx61Ey4yO1ICu64IrB1W3MUrTL91zyPQ10D+4qvPCsylXXINMRzHLHJFWWkhaADy2Eg/iHQ0Xdm9tLkhmi7NUG/aQUzntSACw4xTwCRkVESWYbuBTt2RhTx6UAP5I9aksy32lVUYJPP0qJcn3q7p0f7xm9BigC+eBTYc4z60SnCfWljKso2nimIkVFLg/nV4KNuO1Z4JU1ct5QwwapCLV2/kotunQHLe5qsPmUjvSF1MjFwSTzTk55FSUPgjLsMLk5p91LvlIGNifKP6mnh/s1qZDw/wB1R7+tVR93B+tACoCfxq7EVgtmlON7DC59agt13OBtJyccUXsoaURoMKg2gDue5oAiwzOSD71ZtuD5rHITk5qqMnoMHpgVZm2xwLEPvN8xH8qYDWkMrMxOWPJrQtyFXcQSoGc1lxZBzWgX8q1RMYfG4/TtQBZicSwKxONw5HvS2Z/cBP4uUyfr/hVK2nZVIB6HIqxvAlMfRl5PbJNMCa0AELR90Zl/WkhjZYxCxGFBz7/5FQxSbb2QZ+Ujd/j/ACqaJiJ5Qw5JDfmP/rUgGQnNsoYZCrg/hxTZfmhWYezGpY1K7kx8pYsPp/8ArpkKhrfy2PCEqfoD/hQA27ckomevJ/KooVKBm/vcD+tPmO+JJAMDg0XB2yRp0AHT3oAij4DFuiZNSAiOVcnOV+b+dGzCvn7rc1HuAiVieSQP8aAKuoRtLpcpbgq2T+f/ANeuVI5rs7kAwXCddy5H5f8A1q46QgOdvSmhDCOKmlHm6WfVGzUNTRjdZzp7ZpiF0OTa0i/Q1rwndKzVgaXJsuiD0YEV0enR75o19Tmn0H1N+BFRVUdgBzUjMVYd/XFRISWOFLDOAfWhxIGYH5c98dKzKJnlJU9ueTSMuByflPQ+tRyJ5Xyg5B5ye9KzkKmcE+hpiJiQq5FRs3HXNMRyRtYEjPFKwyGU8EelMAU56U4EHPrUbZVU28k9aUELkccjrQA/GfagHK9KZuGMg5phlxhc4oAkLdqTd+Q61A8yZJL4qIT8L/nNAi2ZFH1xUEtxuXEbAN3yelRedz85xx1/lVeSQK2GG7jrQMc7OH3Mc575qIvIflBAB6mhmdlAzwo7U3LKhycZ9aQDACQd/K9h/WpAxOfY9TRgHJLYBpqDb8vXFAEh4HoMdqZJH5m1vnJAx97AqXhgBjp1zRtBTCnOKQxrCQIFA5I5x2qRI92WYdutP8p9uVQ84x71ct4n8oFxtbH3fSgDOMJ/jUEL3H8qe8UYXdHwe6+1X5o90ZHAzVU27rH8p+bHI9qAIYCqzoy/Kc4zUl3/AK0/QUyOF43jLDnOCT3p97kSnPpimgZmy8NmkgG6QD1NE/WizGZ/YKTTJNdJfKUkYyazLuXJxmrMj4XrWdK2XpIBmCTgdTxWssflxKinG3uKoWqBp1B6AZrQc7Yz5e0t6ZoYxqBmPyhmIHcdacCWAOOlIm9U+ZsEjBxTEQqPl5A555pDFLMrDgmnZO4MeAOlBO0elNUnblhjNAh2ScrngdKR0X+IZ7imNMqn7rdO9LvDYbOe4FAxXOQCvH4804ktg54HbFMXYpzgcnPrSbgpwSeeg9aBD8jd83Q0jkHB4x60zIIDHjHIzSgDYTjqc0AERXceoYntTmXI+9g0kQO854HtTwoC46kGgZJJKhtowqfvFPX1qsDtbnjPp0qZhnI6fSmhVVz8uF469aAEU4J44NNZmc8nGewqQbVJwvBpNrE5FAClivC8+1NJLOMrwPWlJJBxn3pBuA/2aAAnoSeKcSeefwpG/h54I7CnKVxweaAEUkjgcevpSsP3foabtJIAP5U8Y6AnNIZA6DZhMhxyDWvpc4eEx5ztHH0rMZSwGOD3xTrKQwTqfQ8j2prQT1OjFY2s2uyVZ06Pw31rXDDbkc1FegSWMm4dBnFWQc6GxwfwpmfnFSOOMVCBl/pUlGtZqUiVgc5GankBcdjUVsyJCqluCOgH60+WQbQI256igBrRkrhRk5ySOmKRFYSBQD9TTGmlKmPIXB6AYqZXQjdubcFxt9aQEqknllI9jS+tQmSQDJjJB5FOYuIS/A9s0APGcUu7Heq6TFjkcfWlDs38OSaAJ9xIp2ajjxsBzketG/LYAx9aYDicnHSneWFFC+tOHqaAGBccnpWA/wA0jN6nNb903l2kjd9uKwvagCtL901SmPzfhV2c8cVQlyXx60CZ1umjGnQD1QfrVrAGD1pkEYjhjjA4VQv6VIf5UhjTHzuXG7oc96ZJErgZyMdKlPTk00sCM9umT0oAgWIRYVuVPSnGFDn5VwevFLKNw4yQDzxTlGAASOelAFRrOIH7ufUVE9vbISX9OOas3aM3zZIHpVQIpIyPrQBQu4YmVhjKnsa5q7tvs8pXnafutiuxkiQnGCD71Tu7SOWMo6DB5BoA5QDapVhkUkaqG5zj2qS6jaGdkkUKc8YGKE8tQRglvrSASQoAAgYHvmtKwTbbg/3uaoqEbC4+YmtZVCKFAwAMUwILl9oPsM0aZskVlLhWJ4zVa8kJZlHSqgJoEbYIPQgj1FORirZFZdpceU21j8p/StIc9KALIfcpI7VJbeY8ilB1OKrxn5ynrxWhEBb2ry8Z+6nPc9TQMivZDNIqhsqnyj3poxuUDkdKijOFJ681YhZS4CrnNAFmJhBbmQH5ui/U/wCFVDgct6U6+mVZfKQYCcevPeoS3mofWgCzabZHYngAZ/KoGmM94zkHGcAe3apiRbW4U4BkOPw7/r/KqrAxyfL1NMC5awGacJnAzz7CpWlD3LOCFU9PpSKfItDJ/FKNoOe3eqpRjGMDn370AX7ZUaYyYzGnzflSq4NwGPUg5NMUmC2jVlyZDuKnpjt+tDtvdTtC89qALirH5kRHDPkdO3U1abH29Tx88ZH4g1TuDHEIyOSjDp6dD/M0pmDAyk/dPHtnigCdWP2tt5wrpkfgT/jSIpLSqgyHYEEfQZqu8rGSEj6fhUocpcLGDj5CPx60AEQxAUb+Fip+nWq0p3qsg9QasbTGZOchiP8A6/8ASltlXyXLDIjJx79x/OgCKXKyqueNuPxFNeM+UfRMt/X/AAqbYpSGTGRkZ/EUoQiSVGX7wDY+oxj9KAIZCDOg28lCfz/ya428i8u5dCOhIrs1PEb/AHgHxn9BXLa0ANQlI7nNMRnYNT2fLOp7rUOcU+3bbOtMCnaHZdJn1xXdaBEGlaQrlUX9TXDTLsuX9mrvdEQfYUZnwJOgHU0ugzUWJN2RHt9s01meNTjkfSog2D8xJAGASacJcoGwCvTipATe2Q3VgO9NcjcGkPzN0zTPNjwQefTmo7l95Dg9+/agBz7i27zNpxwBTWdiDjsOpqKWRggYgbqRpJGXBVRkdT2pgTPMqxhd2D14FRq+7nocZyaiZj5JVTn6CmMGXjODjmgCRnUbVjJ56mo2lV8fqaijfY4ORnrURX7zD+L3oAkMylj1PHApd5dg3QURWxfmPr3Jps8UkRHX6mgBzNg5JzUTFhx3PFKQSPvY9BioiNxxycc0APSbBKtx2AAp5O75SOnc1CkarliCX9TUoQk5zjFAAmT0A96lZeMngZ60RKFZuB6CrSQbsblx2HvQBH5alDjsKnt4lEg3cAdanWOMMcgDPYdT2p724EeA2D+fFACqQxztz3AFGNrHPAA9etOAAVdnHOT9KVOvr3yen0pgNw2MMADVZJFaV0PBB4BNWwu0/wBaiMZ88yAnOPwxSAqz5UAMMsGyMUy//wBe/GParFwwADJySOfaoL7PmNnk4H8qQGTP1p1lwzn2FMuDzUlnwjH1NV0ESyMDkjsKonluverk+BESOpqlGm1QOvOaEBatFBkc/hVtAUY55Wq1mcM/1qyzccDcaTGKzdDyaRcjnqR60dM8c+tLtJx8x/CgBrFmUdjTYx83JORx9abvJdxw3NBBK4wOevvQA4iMnHBbpnOaEYrGfkAAPGKiWJ0wFGB2AqVFYMd3U9AKAHs2xuvXvim4DtyoHYkdajcnBUfrUigpHtB7Z/yaABxGEwQMdqYxGSzk49BUjkgKSaiKLj5WP40gJVIbIGcHvTicBcDg/wA6ahYjlQoOMUvJbnoOMUAKpz3x9aTLZyefT3pEXJC7fu8U8EEDI4HQ0AMyAfmXI60okDFsjAB9aUr827PHpUeACXPGaBkqspJ46UiltxVQDSqgAGBwaCrK3yjAoAQfKCT2pAQwOenpUhUDryDQB/3zQBH0IKetSYJPuaeq4Q8Zz3owAvPX1FICPHPWmPwwbHPerA2uvIprov3gelAGjYS74th5K8fh2qS+JSzk564H61m2svlTgHIHQ/StDUzus1PTLDirT0J6mI9QLyxFWZOFqtFgzDd93PNJAXtzkgjrinmZypDnn1p0ZiB+Ulh646VMbYMuQcnrRYZXUHn1pbdd0nOW9gcVOIWODt4HcVOiExjOAQeeMcUWApuuJQi5O3qcnFSLbkJy/B5HBq1FgcFfzNTlux6ntQBREIVSoHHXPeniFhg87h2z1q23IwBgUzH40AR4yBlcH2pcKQexNSYpu3NADcEDgjFOBBHvS7McU3bigCrqbYtQM/eYDFZTDg1f1RvniT0GaoOcIaAKk5qvaxm41KCIc5cZ+nU1LMfepvD0Xm6mXPSNSc+54/qaBHUENgqcBqTB6Yp5PT1FIzYbkAc5BzQMQD1NI2QOOhNKxBwQOegFMVZDJk48sjkd6AFO8HG4AdjimbMFgR8vvTzHJu9Ux+R9KUK4OD+vekAgIbt0qtMFUkFCV/vYqcR7GLf3u2alwNu3+dAGXKU8v724dj3FUJWO3gFselbEtkrEsnFZ80PlNjGaBmZfWKXsOGJVl+6e9cyytE7K4PBxXaEEjOPpWdqViLqNioxIo49/agRj2Z82dV6BfmIrVY4Q+wrO0iPHmOQcg7auXT7Ij70CMyVt0hqPpTj1pj9KAHA5GRVu0utmI3PHYmqSse9Iw4GaBnUWkLPMuwbmJxz61JqjqJ/Kj5VOPbPerEG2ztnuP4sbI/qepqjKd6qR+NMBsHzKy1dtgttC8uSQg493PT8qqWoxKCVbHtVi/YxBbZeQhJPuaAKkhLgN+ZqSxjDykM21SMZxTdm6JuOhq7GvkWRc8ZOwD37/AKUAU7icSXB4wuNq+1WIofPukUDdmq0inccL34rSsGMNs1xtBIGwfWgAvNjThE4jj+VcfrRBH5kyoMDv+FQ46Dv61aRRDavLgBn+RT/OgBlzKsrsV6DhfoOlSWzhmeQZ/dqeD69qgBVUPQZqcOIbdYyuWb5j/T/PvQA1x5qhy38OeaJCfJWMdSNx/pTYB5pVDxg4OPT/APVUhZXLzE8s3H0oAfE6u+7kLGN2fTFPlACpMp3Hdzn3pLeISQBN2GkyPypYx+6QsuU27ifTFACSth1U84UjHv1qaMNDlG/i5A98VBLwodeQCGJprzlLtctnaNpJ9e9AE6SFLRhjJQkEH0BqWQt524D76lf1GP61A8qI0iFvvDP5/wD6qkWcmO3bsCA38qAIX2x20qkfcJIx+Y/nXPeINjXSlOm0CulmQtM2fuv2/DH9f0rE1O2jaGNsfPgZoA50jBxSodjgnsastGRJgR/LjrUUwAQnFUSVJz5szMv5V3OjuX0i2kGQQm3p6V5+DzuzXUeEn3Q3MbudilWxnjuKRR0RMnljkDcc/MetSld8iBtqqByFqDByF6jPFPYCPBVtzKeQKkA81Ywy7ep71XZhIwAI+U8irNwARubAZueap7dgJzyTyaBj2iB2/PuXFRSuJB39KkZ8KuBxUYU7sjpTENEmIzgHAOKhedZJGOSWPapWVm4HQ0LDtXgck+lAFfG1s4OPekyOe+KshNwYHJ+lOFsDH2zQBBHcOigJ92o3upJWKgZarRtiq5GMDpzSCBU5JBJ6YoAgVHI554ycdqk+zqI8r941PGi4A5ORk8VYK/uueT0HFMDPMZA5NORWJDDJHt3q8kCEbSC2Tyaf9lVG+XjuADRYCusexDujy7HrV1V2qrP0HGKcE2rjaD3pwPHNADCZGBAyBnqeMUqq27DEkYpS+05HWnA5GaAEPTFKOmMYpM00tk4oAeRTdp9adSEnsMmkBFIgZduBVK9YeYfoP5VfI+Ymsy+H73vg0gMy57VPaf6j8agulOQBVi2BEABq+ghLg5jxVdByKsTjioIzlqSAngBycdM1Pn0Q/Wo7WISbmIyAfWrBVlBUj8aBjSxKjoB6UxD6sCTTsAkDcOOgpoRmOX49hSAVciTquD6ClIxnaM0mAqDBNAAXPPX2oAch3spb5SKRjnJzkjihFKD5myetOU59D64oAXaHUnr61G4O/HzAelSLyeCaHJJwQSP5UgGFEZy2AGJxtHalkXA2+/WgAjoM570jsfug5bpQAb87R0xT2AzktgH1qMKwXDMM05QfvN36A9qAHHcFODkVGFb7xyQOnNOKlgBuwe+KMorBfM59KABCzklgQMDinFFaTJPOOBT1YEEU0LkK3WgYYO3lcAelCzdgN27pSuMgAEkHtTCdv8JCjvQBIcAnPI9PSjGfmBz2qMu3AUD3yakSRNoO3GaABcBupob0YEUZAY9APelJU98k9vagBUY5UbePWhhg5PIJpyqiEsD8vep8I67A685OSKQFEsd544FXXfzrJPVWwf6VE+1BjcCWyCcUyxk3ZicEB/l5/Q00BDMCBVaJWaQBV3H0q1cIwyoyD0p2n2khaRupxVpENkyRu8flupVR3B61PCGjJUsSOoJ6iqZmmM6jZlR+lWFMwKoYQ4z94mgC0rhiU35Ydwac0bOigsc9Dg0zZtIMagEfmamLYXIwG96Bh5WQBzwMc05R5Z5OaEyOpx6inEZ57UgGs+aBgUmRSBhmkMf1FKBSA08CgBMcUEetL0oPNAGHqBDXzAdFAFVJumKmlbzLiR/ViarznrSAoy962PC1viK4l9WCj8P/ANdY0p4NdToEXlaVGT1ky368fpimIvFcjFNOA3zdvWnk9qQr60DAqrdODUfRV5wvcipNopDndx/KgBMLzg4HpihnVV+c8dMgUxzIB8iD6E0yJ5Wyske0g9jQBJI8arg5OeMA80x2ZQp2kc857e9QRqz/ADNGUZDnPrTlO2Ihz8nUdyKQD7ieONfv4J9DWfK/mZ3n5T3q69vBMQG+XHGD0NU7u1eIZUkqeB7fhSY0VXUjjdkDpUW5SSMgkVPghMPwR1zxTZV2DcV6DNAGZKFWRtqgZPaqF+3QVdZgzkngVmXb75TzkDimSViDTScPzyBTixx9KjLhvrQAbiTk4FP44OMn3oQfxFeKVgRgEEL2pDOsv3DusIOEiG38e9VwoKYpQN2TyTToYyZtufvDA+tUBaslWLdK/CQruPuewqjcMzv5jHluav3gKQJag4Y/PJj17CqioPuH5sUAFkrPIIgfvnv0zU1+d0qwI3yRDH1PerFqgt4nnx9zgf7xqpxvz/F70ANeJnZQvUgCtC8Ty4ooFOFXqPemWIBm8wrlUGT/AEpZQzb2bg9aAIlTOEHUnAzUl0QCkK5xGMfj3qa0QIrSuudnI9z2quiM7Ek855oAbFCZnRBwpPzY7CpHxJI7DhQePp2qeOPyUduu75R/Wqrkl+FwD2oAlVPLV2ByH+UY/WkEf7xkB4HQetSsRHKqEcBcf8Cp0ORKZWGdo/XtQAgP+lCNCRswo/x/nVq1GUaNj8oYnHtnj+f6VUiyLjI6sp5qZpGEzR9go6d/X9aAEg4gJY529R9OKpqvmTKx7nmrqjZG4YfebNQxYjtpGCZYZGff/wDVQBGyeZcBuityPwq06x+RLs5deBz0x/8AXqNHMrI+B8h/SlgcGWTcq/3v8/lQArNmeNycBgR/X/Gsy/wWIXnnNX2lZ7dDgZVv8RWbOxLEj6U0Bmyod3vVW7/1JHfpWg4dPmBGT2qlKpZlB5zVEmSsTNu2gnAycdhW/wCE1JuLjnjaAR681rxaRHHp04ijw5gKk+vf+dYvhxjFqTJnAdSP61BR1m4eZn0p0TKuSyAFuTSbflZqhKt3PQ8UhlmfbIOOT9aqvGxUgnOeTUiRMSWyM+gppZgcAjnvQIhYYGAelIqu2FDYXvUxdVkHzKc9acZYwu3eB9KYDBA4j+bOMcc0joyIqsCc8YpxuFDbhJlemKf5q7RgkjP60ARyQnC7R9QO1NICqOcH0olmw45PvQTDk9z60wJGIbAZgOM0z5X2hG5pny7s9ad5qg8IB24oAfEFycsAc4xTpi2AIyeKi38EYAHXNIjsXUnkd+KALETMN3yELnr3qUZ3I5DHHaoDMRKqCNl9am85ixGxsDvQIlAbByCB9aAMYNKd5wd3HpSjdk7j+IoAOO9KeelHPXrSEtjigY3FNCkc04Fm6il2nvSABmlGTTSfyp+PSgBkhCjNUr0NtQrjn2q4+OSzDjmoJCHgRgO5oQGRJFK5+4BTypiRFPOBWgCuMNxVW7AMnHTFU9iUVLj7tVox81T3Pyjmoo+eaSGX7JU8hi0oTJ4FPKQ7SxnJfp7VVgxszUoYKeVzxQMY3H3cE+tC7jgtx9KePLAzinB0A+707YpAAx0J5HFBHHzYOKc0qgHKkelNExYBQvP1pAKwJUEnAPBxTGIB+QNkd8YzT2YgDKnrSNMV69DQAql3zgHOOe1DI20sM5zQsw6jJ45AFPbLHPSgBmws/GeRSeVtLEHB+uafuJyQCAB3pgZhHmgYFT1J6d6dEynJznihBuOT+VNeNQAox68UASdTw2D7VEXVQQWANJkAEHr7U2NRvPmcs3RTQBOPmXOeBzmmBsAY+Ye9J/GcZHGCPalAw7EcDsKAAyAkk5wOtK57MD8vUUHCgluueBSL8wYn+KgBiTdFxtGe9P8AMcEll4GcGo5AA4wM88k05iu4K3I9KABGG0Mx+Y85NSI/yliOfSgIrKOMVJHEzE84FADd5Vfu9fWnQvkEZ980827MhUZAHfvTFHzk9AOlIBZZCiZUAk8Dioh5kZGSST0PpUkgB5xkY/CkdmIVcc8ZB+lAyzN+9jSYDk8N9at6evynHQnmqNhLvdoTwW6D0IrStEMan860T0M2tSlfRTQXW6JlCPzhh0qqE8zazzAnPRuQa1tQtzcW7BfvdvrWMiA26xM53LzwKYGkrxkBYmUsvcDoO9SxhbeMs8jMpOeeTWb5JWEhMuzcVdtsJHgHcR2zmkMltjHJvlDZB6nGKnyo2qD82MioFkV0O1lHzc1IJFLBh6bQelIBVBaRuCMHIzSMNrgY4+vNPDhiCD0GcY60xDyXZTyeOORQABtzEBSMevenNkU884CkE96G6dPxpDGAtTLiQx28jdwpqUDcu4DFUdUcraFe7ECgDJXiq87cVN0TnrVWY0gK0gLYUcknArtoE8m3jiQcIoWuS02LztUt0PTduP4c/wBK7M9eKYhCRRwRQVGCaAPxFIYBfxFIVp2AOc0bgenUUwI3yFphHyklcj3qRipU579QaSIbI/mwPXJoAZG+7J2MFxgcDilQABflXd39qUkN9080wuUbHekBHO5KkbmJ+6PlzimNueLayk9jxipEuFeUKAc9yOBTpdw29NuO1AGS0c8WCSWQdNwqtcySyghHxx0IrZlKNCx6gViGbYx3IQB3qWUijdQvawb3BJYenFYjHcSa6C9YTx/NLkY6YrFMQmkIXgZ7VRJTlOENVwRmtz7CrQspHJ/SseeB7eUo459fWgB0bZJqdCQpJHTpxVVWIbIp4dzIfmyKQHVwyOvCdWq5aRr5hkkOI4Rvf3PYVThGJDu6A5q5eMLa3FuPvSfvHz19hVAQNOZJGd/vMc0kSky8KSTUaN901etF2sZGJ2xDefr2FACXrbAkGfujLYPG41VwQQc5+tSeYryEyk8nmp40jluE2ptQdSf50ATMPs9rGmAGchn+npQVB3Dkjpk02dvNLN03dBT4B5xQk4XHzf1oAfzHBHE3XqcfpUMWVkZcDJ5pxZpbiQnoTkD0FSwx/vhLtyEBP+FADZwUuFTPCrj8e/8An2oSPfIrnG1OSPWmzkF15yQeaklVktCU4JOfyP8An8qAI525XPJU5OPU06Q7Y41HBdsn6dBTQrOdhIG4jGKkuFLxs+eO34UAKo/eBxx5Y79/8mmjAljPXOV/z+VLMcWvy8lvm/Af5/SnIF2eYeBH81ACTuTdbf4QuAPcUyT5F2DkOdx/lTCzNKjD+9j86JWBuSccY2j8KAGcrat2Ocfl/kVJGAPm3YLfL/X+lJIAW2DjC5I9zTWBWGI4+7j8zQBG77d6joCaonLZIGatXLAD0zVY5VWI/SmhFWZs/LjFMso/Nv4VPTdk/hzRM2TirmjRA3DO3G1cA03oCN9Jz5MmFBGO9cVbF7fWoxnB37fz4rsCu5j8xK+lcnrKNbavvHGHDD+dSijonnndgpGF7mgk8bmOBxUwO4ZJ6ioJIjkHOR6YpAP8xlH3zzxUBjkJJLcVIYySMnp2pS6E7Sc44xQBCYyoyCenPeovI4xuPPSrIKqflH60gRdxOTmmIiEa5AJOeualDBe2QKTHHSkEmFzQBLnf2oQ/MBjNReYQMDpSbyrfLQBOIcMRkD6VIImxwKq+c2OF61IkzAjBwaAJRC7nkYx6VKIWQgevvVeO4k3gD86nzK4yy5460wJCuRkqOBwc96mQK6hmxuA9elQDcFC53E98U5VdVVSSBjmgCcMPL+ZgewIpsMgON3eq8quFXnA9T3prMwPO78PWgC8x2vjqvrSEkYKjIPf0qoC5GBkcYzTXd9m0nFICcy7GIZs9/lHA+tL9qQ5yPoKp5AAB5U0hZMdevTNAFvzwWJJXaO2eab50jnOcL/KqoZdgVuT6mkeQjPzE57UhjriUAkI+496tWnzWKjqQxzWbgDn88VfsSr2jY7P/AEoW4PYR4Tuqnc8TEfStEuynrn61QuvmuW/z2q5bELcoXYDgqe9QxDaMVPcioUpFE8JwlPL45IyKSEfIKcwypAYBvcZpAKW3D7oP1oDEEcd+1ND9Bnn1FPBU+uaQCtknOM0pYt0G0+1IZAD1pQSzZzxQBJEkbKpfOT2zjFNljw2E+YDoaaZAM45NIzMFPIJHOBQA4BgMEjP8qXLAcEZ96YrZQEjnuKUyL04LZ6elAxQOpZifpS4ABOQOKQsceox+dNUlRyefSgCQA4znA9KTOe/FIW/vEn603fu9qAJCu4Dnp70xIczknHy9+9RpIC27n6Zp6TsWARuT68UCJwEUdc57Z5oAAjG5RxwBnmmBJWG/efU4GKaVKbW65GaAJGVGyTx2560YAXoeeQCOlRAZGW49xU8asVwrHOepFAyNEyWyDwePenrbsTuYfhUmHGCDg9zTsgjbu3MPSmIjeFCUBYhlOcDvU0YZeCCSfakVipLEMM+tElwqp1H40gLByqj5ePWqrqMknjjoKZJP5mFDY/rUDlzLz0AxSGSNJtAx34x6VCxy5wSW9KYVUPuxz7U5W2Kc9c0DAPsnEgOCSCPXNdHayrKgYfxc/wCNcvc8xMYzz2Na2k3BZQh6kZ/EdacWSza/WsDVUayuvMTIWTsPWt6M5GarapbfarVlwNw5X61ZJgw3pijJ+9nsT0qxBfq2eCN3pWOEJcqR8w96tIoRBswG70hmmJhJHsHlhs5O4Yz71KkgEuJGZmHQdADWShJbGMfjVmM5ky/zHuQaQzRN1JGBuiOM/fTsKX7SYo0MfzBiSdwwaqkSBdyyE5PbtTpVV8vnDdxQBY+0gq23kE+uMUwXbLwFLL9elVQCRjt60iggN9exoA1BIHU4YHI6E/41marN5jIobOMnp0qZEBA+Qbj0OaoXmRcspx8vHFAEDOCuB1qnOTnpmrjn5apvy1IDR8ORb795W/gXA+prpVOfvce9Y/hyDFrJLgHc+OfYf/XrX2jdu5z7mmAkjHp6ngUxck8DgdTUnzbuD7ZIpcgAjHPc0AMySTSRnLEHoPWhkwd27PrzS9MsevYUgFKKGG7DfWkf978oUFfc0eWkn3+vPIOKiiZW2KqOgAyO+femBJs28HC8dhUTEN178ZAzVkjHPU9qiEOGyxJJGCaAKTReRH8wJjJPIzkVCYhM22S4kVVHAH860n3D5B93HGeapSx+WxbP0A4pAVZCYiQjBu/A4qK5yy9uaewTLFNwHcE5yaZLt3KUCgY5A6UhlM2STZ38evamLZpGfkUAVdkbK8cYphb5QcdKQ7EG324+lVb6wS6jIOAw6MO1bIEMttjaFYVRTktyBjjB700JnIvD5UrRyZDDinr8o6cGt3VNPFzGHjAEg6H19qwNzKSjjDDjBoEdpYRnzMyDKhSzk9h2/Wq1w32i4aVhkse/ar0p8mzCAHfNh29l7Cqf6VQCRLtb2q7O/l2iRch5PnbH6CmWkatJh/u4JY+gqGWXfM8hP3jmgBmMnOM1oRfuLEuTzIduPQdzVWGLzZowAdrH860LvYS0a/dUbRQBGXAPPUU6FhDbEtwWO1eO3U0yBRIg7k0XDfvwgb5EHH170AM8zE25e4xVmVnW3U9CSGI9u1QxoZHUAc5zUly5kZlVfl6A+3akAE+cuzHzGpLiTgrgYxjAptmflMh4wMD6nj/P0pkX+rHcqSKAC2YmMsRyo2j69KdFkxLH6ZXFOWNVyvTHzEe5pkPyySHPK8j6np+tMBzgEFFOVHyg/SmF8WQT+JuCPpRAMSOPxp0sSySspYgR4H19f1oAggc5LnnYpOKckbNInpnJ+lTRp5duy45JP4j/ADmmIxFszr94LtH+fwoAa+57w7cAsKWUmUOg4wSB/SnKBuV84P8AjUcjBJJf9oAigClcNucjAqBwQMZ4qRyCxOeajk4RiT06VSEUpCN5xW1pMH+iGRmGGOcd6wsEtW4pYRwpCCAoAY4pSGi6iOHGHDDnpWXrtibnEg+Vu5rVVyF9CeMmqdwplB3MdvpUDK0E48tfn3EDFS+c3TOKgW3SPITgVJEqkZPWqEHmu+cE0ipjsfWnmTaflUZqKR5SRhvyoAlidejCrC7c/SqKI+RlqvRR5HJpgI7DHSo+uflGKstD+VRGPb0+lICL9KYzdhTpUKIoBJNRNGzDHNACl+i9z6UK20cnNM8rZk5qIsrMVzigC9G2fanpLIHILHHr2qC1tywLZyV5FWN0Y/d9T1ye1MCYNIyg7+CMDFSAOqZLkjAGDUXnjb90dMZXpUjfvowYzx60wJSoVlLEnI6dqcdrSZ6jrxSMC/l5OM8UydH2hU45520gJXkjQ43YAqpcNvkKjkelSJaxgbCX+fHf09TQYhBCWxlhwKAK33Pl+96hu1Rs6nGOT6UrliWBIPOc96iCgtjIqRj5JcJk+nApqO5DFuW64FKNrKcjkUhU8YOCaAI2l8osrglsfrWjpjBoJdjZG4VnZZpMY5HOcdav6WFSGdRnIIJP1oW4PYtMOaz7n/j4atFhyKzrjmd/rVy2IRSuTzUSjGafcH5ulNB60hgu/wDhapGwUILc1Gdo2lTk9x6U5Cf4lpDJIV2x4zn3obGQc9KUbhgbflNO2Aj5hgetIBgBbae386kAYc7sE8CnBRjjj0pSoAwBzQMYqDjBzxRkKMZwT0qQDjHB9qTy8OPlB9M0AJxwO1N2HqFAB7VOFwc4Apc5oArEMGIxgDnFSIpZQW+8akGM5o4UCgQh2yDLfLioiNw29B7VMVLUwKqn7xYjt6UDII4dqOOQD3pqqUODx71ZbBHrzmldBIgB/ShCJbTfsyTlKslEbkjPpVRMLhSeMdqkaQ7flYDb69aAFdEVueT6UxhsAw3Ipu4nlmyPSlO3JBbtn8KBkkZMkQ3cHHUUqxiFeWOPU96jidfLGCe9Bm38Y6UANeRmTaPXmoZIy/Q4wakyy7SBgZ5xSKxGc8nPYUAJtbbno3rTSWHQZPrUpLYAxzimbux6joaADYTx2Jzn0okQsuD0NALHpwB+tOYORgHPHf1pARGIKnTgU+1l8qbGeScqPoKaVkCYLc+1R7GUbh97ORQM6iCQMowcqRkVMR8vPP0rL02YOAoPA+YfTuK1e2PXvWiMzltWtfs94z4wknIqsoVlzmul1S0+12ZXGXXlfrXLJw23p7UMaLiupUDPSnjbyAevtVdAc4IqXBHQ1AyfzJMAI5Ue3eml9z7i2SKYBjnk07GeMUDH+Yw6DJ/lUn/LMsSKrkNnIpdzEcrn2HWgCwZ12/Mv0qjI++Rm9Tmp3GUY9F9Kq5xQIbIeKptnmrMjfKKhRNzqB3NAHSaRuj05Ai5I7E4HrVuGdpFd3Hlr23His5vLNusYlBKnueKUMGlVX2lcYOemKYGlJIyoGDAk/KFHc/Wkjfy1XzMgnk5INVzNEiYXaVzwAowD2pPPh3fvCrZ5Gece1AFs/NyhBz6Hoab5ojYqx5PYnvUbXEIT5ZMIT/dPWgyKThecHjjrSAhleZSQ6oQeynmjzHA3gFRnGM024ZwwYsAD1psdyqggkv7EcUDNFJkdRhhn09KjmkVVIByapPLgEqGwP0pnmluvQ+tFxFgTvyM/nUUkrMeetJjjIOaQj5R1z70hkMoU887u9MjVWYdAPSrG31FRtFzkcUARyw7eV5FQEbRg8g1YRiXC7d3tnFVZjIjlS2fbikMRhwf6UzaPpTlDHO7pQY2Az1FAMb91SOoPas3U9K89GuYQPMHJGfvf/XrTGR2zScDPFUIS8lNxcvJuwM4UD07UxF3EZ9KiOORwCPerdrb+ayr0P3j9KBE5UwWYJIDTnOPRR0qvGF3YbmlupvPu228Rr8q+wFPt48yKrHHGaAL0R8qA3B25X7g96aHU4yBTr1dyCEcFRuP1P/1qjiYNCpwKAJLT935hPOw8fU9KilA81DjjODUssoiAibjI3E1ETvT5efT60DLKRhI3ZMhsbVx6+tMSTfEpwMkCpXztVR/CuT9TUFqm5imf4sH6f/qoESKgjiCE9Pm/PpTYArTMnY4P+NBbNw5/hcAjNPjRQ288EnZ/U/pTAa5BuSQcB1yR+P8A9enEKjIO75P+f1qN1LTIQOS2MfWpJziRZMZVGC/h0oAUL5VwHxxtJP1HSo8Hzx33D9afNLsjU9Czj8v8/wAqcqkMsmcFOaAI3YC6K5yoUAfhRtCqy5xwWx9aRl/fR+/FNkbNw3Aw44+g/wD10ANP/Hop7r8x/A//AK6ZduNg9fWpXIYyxYwFwv6VQnZtoVvvd6AITjHvUNwcR/Wp/l2kd6qXLchasQlnF5lwg7Zya2w2wYFZ2mJ+8ZsdBir7YFQykGSfU0bSVo3Y71KpyM9qQFfyyelJ5R6YqyxVeO56VE2+gBnkjqTil8tQPWmtEzrz0HNMB296YiwkQNTIpUVVRzkYqyj5FMBxBJppXdwacXAOM0hZfXmkBHIABxzVdlfPBxVlmB7cVGTzjFAFOTIPzUYjwOMtirZ24ww/OowUdyB096AGIzpyDgHripWxnsfpTXBxgDIppfaPl5b0FAE6OQCMfLSiUhFVGA54AqEeY45p8ULh+MAigCZZnUdaU3Mgyd3WopMs2GbH0pGVSMFvxNAE8dwQxJpzym4QfKV+tVlYBiFOccZFSiQnOetADXiXk5zUWV3DCkfWpfqaTHvzSGMIDnjANBwB8xxTmQnb6e1NdM4A5A9TQMYR3B61a0z/AJbL7D+dVGYJyDnHrVrS5N8snA5Q9KFuJ7F1skCsyc/v5P8AeNah+6KypeZpP941ciEUZz89NBzmnTj5hTAMUhksYAOc1NgccZpsaKR0qdVIHzYP0pDGhhwO9SbSe1KNuewp4Zc8YJ6UgIXVhwO3cU7bn1qbHtg0pBJoGRBOPU0u3OMDgU9iVICjr1NLwB0OPWgCPaw5xmkwxHA+Y+lSDPJA49c0rBQPr70ARBGxSlCcDge9OUAknPFPzwFoAZ5RzgnjrRsx0xSlcjkg0p4A70AIUHftSMgI4OKdx2o74zQAwR8YBz9acU/D3pcgDlqdkFcZ96AIgiqOTk460BQQTmnybc4HQ0hVScdPagBmOBk4HSlULzj86eQAxJG70ppZRz1z2FAAVAOQKTgdsUrMAoz92mu0TgA/XigAKg7uc/jS7R+AHamu0YIXNNdwnOAfY0CJSisuAODSZGcdfUVEJg6njHGaTdhNxwecUDJmwR8oqN1BGOhpjyFACOec1IrhgM8cUhi2kxt5V56HOPUd66RGDKMemR9K5ObMbLJjO09vSt/SrgPb7SclOPwPSqRLLcucAj1rm9Ytvs15uUfK/I9j3rp2weCeTWXrMbTW5+XlORVEmGh3CpQcADJqqkhB9qlMhI+U4PrUlFgZ7HNLnrnPHYVHG7FQARin7yflFIYqMxPPSn7AGzgj3zUZGMdcZ55pdzcY/GgAlUKpI6HvUHGDnpUsrFgAemaiZeM0CK0zDNOs8PKvcA1HKo3E45NWLNBz2AoAuAg4yBnPWnYCtywwajyvAxz61LbhHO11IOeDmgYpLAgD7oGaaACcj86dIMSEKeOlMPTBGRSAl3sF25AQ9PrSidkwoYjPXHaodpz0596a277ucDPNAFtpUdCv3j3JqH5exx6gVEAU43E57U8ncRgDjvigByvjPzcHtUiFMZU4+oqAjB6YzzS5weAeaBlteeh/Kkbb1PSoIpMZB4A6VKJkcY6HpQId1qMllfgDB61I74HC7vpTAyMcfMD6EGgAKKRnGKryQhWyMkVZyudueRUbv820KcetAEDAHJ700YHvTz8jH0NNIzjFAEbEZ6UzAJ9KcwpuOtAFdYg8oI/HNXomEdvNP/E58uP6dzVaHcSFjXLOMCpb47ZY4I8bYV259T3piIB1zjitGziBZZDjC8sD3FUI4974zjmrz5js228NJ2/2R/jQNjmLOzMT8x5JptmoMhQ9FJJ+nWkTafep0AiViuQ0ny8+goAimHmSK7f3u9WYEUvzgIvzGoZcvGfWpY1YWq7fvSn9BQA0SmSMljyWJNLGNheQYO/5R/WokQ+c6Ej1qWVdk0SZwBwfqeaYhkmFmTGQOhqS6+RFH9whv8ad5SucngA7ifpSTfvIT8338mkABwqNIOSgyAfWmSktEEHcZpEXMCKTjI3N/n86baHkE8hBnH06f0oAdc8rs/urj8e/606Y4s1xyz/N+VQRNuY7uWyevepJ3VSYl6J8v+NMBFfCvKeQo4+tAG6aM44j5NIMLZhX7kk/yFN3FbFn7nAz+poAazESEk5LjP5f/rqnK2ZTVmUL5Qc9QOKpbtxJNNAD/pVKQ5lJq47YQ1SUbmpiNfT4j9nB7sc1YaNiOeQKWIeXEsYwGAxTw3Q81BRAQccc00MwHFSux/u4NN2kclenagCF5mDKoUnJ69qmDHvStCeCxHPQDtSn5l4BGOlAEbFm4zgVGw2k8g1Kw+TJ7U1Yg65K4HvTENjbc3HSrBz0FQeSytkdqc5lkcY+QDqaYEiK2ecGhg27HGKgJbzF2vx3qwPz96AGCN88vSFgpweae+cHFV2J6kdaAHs6noKjPTpigHI4FLgdDSAC2R0ozgZoPHT9aAvFADgTTgTTQDuHpT9p3cdKAEwe9IA3vijt6U/ChSc9BQA1QQPSnYO760wMpI598U/eM5I+lIYvOe2Pemg/N1/Kjdls/pTckhsce9AExTP3mzSNge1Q7yvPf3pjSNK2/GBjAoAkljjK5YZ9fep9MAW4Cqu3KnA/CqrZ8k7RkDrzVjS2Bvox0HQUAX23ZAArLk/1jn3NapHfNZUg+ZvqauRCKMxy1MFPmPz0wdaRRcjHy+tSqcgVGh+XinrkmkBIckHGOfWmxryOTx605cbsClPBOAKQDs5BoVmppPqQDjtTQ+SRzgdzQMmGeTnilXaFxjNQ+YAPSm+Y3bp70AT5xx29KcMY6YFV95HIHWk3sCecGgCxgflRn1x+FV9zngnNKoO3ANAEh27utLnavtUQOOg57mhiR75oAc7Dj5sUZCgHH0PrUe/IPy444pqKxOWPA7UATF1Iw2AfemCTrjpnA4pp27h/EeuBSurMPvbSfSgBwYlucmlbnaG5BPNMKMqADr3NKFPQ/nQApLLwT9KilZgVx19qkbDMAxxinE54U++cUARBywII6U0IwIYcVIUywJ5NOx82QOlAEEq4mVhk9qMB3YliSe3YVJt53YyfWn5A5GB7UAQRxgEg04IeN/HsDUwPqvbvQRu9MelAEZH8Ixg88dxTlUZOOB70oXnkge9GCrEZzSGMcH0zjoO1P0yU20wDt8vQn/ZP+FBBPWoiNrhjzQB02QeHbDDjj+dJJkKQ4Doar6ZMJoQjcmP5ST6dqtgeWDkkjt7VojM5W/gWC5bZ/q25FRKR25rc1iFZ4NyYJTnisJD6jFJjRKuc+lSjpmogeBipMsAAGqShwHrzThtwdx20zPvS8k9fegCNzuY0MRtpO5psnAoEVpOSauWi4jz6mqZOTWlbIBEu48YzQCFxSgkE9qcVXorH8aaVFIoQEnIxS5496TKquTSjtxQITgA9yaQMAcE/N6E04H8qQ+woGKWySfWlHA68Uxckc8U4ZY4HGPWgBe1KQuOmDTO5HXHWl43AUgHbcAHg0mOpyQD6UhPYdKTuM4zQBZ3AKMU4khc8VXQ4b5hz2NS5BGetMBjMu8N36UM/zc0xhnNNHzKM9aAFkwVwOlMBxwetOzxSOu5Mgc0CGMvFNx6ipFbI2tTSOTQAtqFhVpW4MQwue5NVmI+9uyfWp74+Wkdufvgb2/3j2quI9xUKpINMSJrVPNmVc7Q3GatybZJGIYBeij2qJGaK2mlAH9xPr3pLdD5Qz6dKAJLfBRV6nO2pboqs6AciM7fwpLNPKZ5WH3R8p7ZqKVgdwAPPc0AWlAbgc5pyyJltvKp8ox0qO2ceWXxwq9fc1GG2yMoHBAP40ASxqDchyMqAS3FJMcxM55YHd+OaSRvKgB7uefoKVivl8DO7tQBI7ZtnP9/5Rj0/zioIwJBGDkHG2pACgWLOdnHApLc7TK/908fU0wFBVxJ7NtH0pqgRowzw5/Qf/XxUUgZJeehXOPellZRcqh5WMbce/U/rQA+JQlwc8hRv/wA/pVXazyFepY/rU45iP96VsfgKdFHsl8zsoPPv2oAiuGzIY+qrgCnyeWlriRwNq7tvfnmmJEZJkUn7/U0yUrJO7FfvdB7UAV2l8yAHkZ45qIcdBmppyA4UdBUOcVSEQXBwvXrRaoS6jv1plydzgGrVjGXYkduBmh7Ai/ErPznjvUxba7ZIyRge1MCAEhmwx6g9KVIizsWPA4NQUJEhZhtfIB61O+Cc1GhWNjyOT0pTtfncd3agBcIeScY61HnL8DgcU0FSMMcDPagyKmWP/wBamIWQALjGc+lKp+UZFM87fyBSlgBz3oAlzgc4prhdvIpgb5csaduyooAY0QIHanKMLj0pSc9aRnAHTimAHnioZWwAetSbwQeRmqM0zCRti7h29KAJs96N3BOcGqsc0qqVkwfTbQCzDd07YpAWtw7mgy44AqJF55qQYxwMn1oAfvJxSsWz7dqYF4GetOGe/NICLzArZJzzjANSlvkOBSeWMjjpzQHBbHTFAx2MKD3pS3px70mVGc9qPlHPagBQcjAB+tITjjmlDdOMU3JyePpQAxnwfUnoKjZ3YIMgEnripRwe2aMLkc5NAEV5MkkCpAMkcMAOn1qbSdy30WTxkUjbR0Ap1mWF5GxOBuHFAzWxgkVmS/xfWtaUbZG46GsqboauRCM6T79IPvUSHLUi/epAXASAKcGO3GR9aiHAH86UNk9c0hjkzkkEZqQZz1OaYCASNp+tNZ+c7SfakMlxkY6mgq2MHp3pFJwDjHvTiS3cCgBcenX1pAmASSSPrTS3OMg0hXzD8pI9xQBIATnOKQgeuaABtOMgUoHTA4HrQAoAK8UpwvHemg54p21j6UAJ9OaXPXIzQFJOM0FM9eee9AAA2eRzS8Y5IP4U7ap6jmjAUc4oAYvHSl3cAkflS7cDIIxTiRj2oAYSQfu59qRd3fBNO3q33egpM56UAN2c5659adjjqaaxOQRRnGCelACr9445pQCKZuJPHejnOSaAF/ix2p2FHPpTTnPSkxzzzQA7J9KNwzQcnA9B1zQqgdKAAcd8UFgOaTbnqcChlHGDmgBd2R0pj4xUi4XPHNMdgB93mkMn06fyrld3CP8AK3496294UFZH5HHSuZBIYFuB6Vt2cyTbA/MmCD+HeqiyWOuIgBlVJB71z15D5c5A6dRXWnptPSs7WLYzQeao+ZPSqJMFB8vJ5qYDAqJSMdalDce1QUOAFKTgHihSMcUOcpQMizxUUjYHNS1DMR0oERKu5wB3Na20Y2jtWbaKDOpPQc1fL+lA0PXjk9aD+lNDEkKTz14pc5BOMCkAEZYd8dqVjgcHmoyxJPOPpSFgTjJ4oGKGO7k9elKTwOMYpuScEL244oO/vigBc4Yc/hSknHUA00A5yTzTtoIoAbyAeR+FLk0EdBilAH40gEBJyStGD2/Ol289OaBnPSgAGQR1Jq0AGwcEVFGCTnoam5XvgeppgMZQCOM1GUG4H9Kn4Ufe570xnXoetAiFlycqaWMY4JpSFx1pAcNnJ6UAMlQ/w9RSLhh71IzZOO9QP8rZGaAKkzGa4aQ9Sc81LAWSQleT0FRKNy+9XrWHY4mf7kY3H6gcUxDrsbdkK8rGuCf9rvSQOzsB60gYspZzyTmpNPi8yQgnCqf060AT3bCJYYgODy39KgKhu1LcuZN7jud1PjAkZR0B54oGPVPKgVCMjO8/0qA5aZCOSTintIfOfJ4cA/T2p8ZXa7uOEUt+PagQXKByyKc7Rtp1tghX7Abj+H/16bFzubJoizHAUI++3X2//XTAZbk+Y5P3s5P41LKQpjQcM2WNRBWM6qvG8Ypbth5qsD8u7HHp0oAc4/0hGbBEfzH6VAQdgduWZ8k0+VikBx1Y4GfQU5WBddycKuT9OtADbohHCYxsx/8AXqS4PlQAAcswJ+n+f5VCuJVZ3bkgmn3GX+TPIXGP8+9ACqQoLEdDgfU8f41Dcj51ZOVAxUsoxYr3JG78e3+feqsjkREn04oArO2XJzimHOKU8qDSSsAnoaoRTc5kJrWsMraEIMyM2RmsheWroIl2W6IeqUpDQ35sHeQDnGT/AEpUVm38HjGSTTZ/mkyTz2FA+T+LLHtUjGxlSfmyT296UeaZegVR79aaSyAbRz1+tJyAAWyTzx2oAl4UcjmmybDGTk8dqaeVHNIMEdqAGbmCrjj270HeW3MQF7CnIyyA7RweOaj3EOVA46cUxD0kV+pzTxKv3c4FRrEi5xyTzzTXKqeRgmgCcSA7j6VDJIxJUHg08FUHLdeSKbMEMe4FQ1AEWCeM8UBcdzUKzIQfm+YdRUikn7v60ASCPBz3pCF6dc0oBJBpR0PrQApZVA4NAkyPu4o9Kc3ygHBNABycc00bweTkUZ9vyo3Y7UhibWY/MTj604r/ACo3nAPFJ5jZPOT2GKAF27OmM96cR25OOwpp6ZpVLH0GPSgBQCcEjGentSkdT37UhkGfTioxIxdgwAGeOe3vQA4L83PHvSkMPftTS2SecCo/Nz8oJ96Bkvy45602JwZ0wcHcKbjsetNPEkQQfNuBP0pAb+4sWLe9Zc/3TWtIoG4+2f0rJm+5VshGc/36YTjJqRsBqjI3AgGgBySsAOTirCsx6AD8KgWE7AGLMPrVhU2gY49yc0DEMmW27s+wp55xgc1JlVGSMZpuWLALwM8k1IwEZUcnPtTwucDnA9aVW+Vhzn34pQOOpoAQLk4xTtirgZANJjJPNAHYZ9zQA7AH+PagbQOtIBkDGTTgAKAGs65yqkmkWQsMkfhUgX6YpoUZoABnaOmaUkqwGKXbihsA4/SgYhZifem7WI5xUgO727detDHHHSgBhG5cc49KQpnjpUv3fQfWk3A5OcUCECADA6UoTpmh2xggZ+tIG9SM0AJt+bAbp1o2jvSj06ClJHQEg0AM45xSOQuBgnPoKFADbsHmnt3J60ANbrjBFLjp7U3DN34o5HG7JNACk7fmNISGBAOKTaCevApvTJ4oAd0wMZo+YHOcYppkIICDBPWnZ6/Ln60ANCkkZbOaVh81JuJxxxTic5J5NICKVjj2q3ptwY3X5x83ysSOPrVZhuPPQdKjT5Z89jQM63qoP5011zlexqvZXaPAN7YI4NTedETgON1aGZy2oxfZLpk2/K3IqJHLdBxW7rVp5tv5inle1YSKQMOefakxolD4FOc8AVEiqr/ez7VITlhjpUjDtVaXO76VZPAqrKcsaYE1mrEsR9KtbSe4AqG1+WEY4ycmpxuOSScVIxduKUBQOTx6UgVicVJheM0DIyAOgyKCe2KlDoSQc/lTC64PyUCEUbugzTvKlxyMCiN2XsOe1WCpZcNxnuTQBB5Z6k4FRSFYhknP0qUQShGCs2D2x1qIptyGxkDOCaAESRWGRThng9BTAGOSBinggcUDHZyRu5IpAwJO3kn0pgbJI205Q2OeKQEiFt23tU1Vd5B6jI71IjsFx1oAkY85ByKjyDzn86kxmIHPH8qYIyDTAjbrxSEkmpmXIxjmmcEe/tQA3kUjZYYwKUAnjqfWgcHGP/rUCKkaYkx0HWrE7FIBGD80nzN9O1R20PnyKC2Bnn6d6ZPKJpmZVwD0/pTETxx7kAzz0NTy/uY2aNiC3yH3FQWatu3dQen1qS7G2ULnITCn69/1oQxg3OOTgVYtQFt3Zuv3R/WowpHB5qS4bY4g4+Qcn3oAY5+dG/Dmp5VEdoq95DuP0HT+tVB+9kVN+ST17CpjKJJsn7qrgAdMCgBI3xEqhsk9qfO224KfwqoA+vemWqj7Q8pAAQb/APD9aY0iPIpBzzyaYiwGCoZG4KLx9TxVcgyKV7YqS7OIVQHG4lj/ACFLb7cBz90DcaAGS7pHCEcgAf40RnbasT94nZ+A6/0qGORjI3BLAk/1qRyEdI24Krlvqev9KAHWzKBjAJQliD6Co4mLsw6uzU8hdkjqcbztH4cn+lJb4R3k/uKWH16f1oAWaUSSMq8BTtFVJgURUznFSRsGcseCeahlbdIaEBCcY96huCojGDk9xUx+U571UuGy+KskdZpvnQYzzW6QNoCn8ax9OQs7Nu2gcZrTbzNw2/LxyDUMtDpIuS23Jx1qMIVYHaM9etKSytySTjgelGcjIPTqaQClwSR6U3cv8PNNI+QD+LqfekKZTAOOO1IBpKrl85/GjfhDt/8A1UmxUX5qYJN/3RwO9MBVdkjVI84A5JpvIYAHg05vunu3YUJkfexmgBokfB+bJFMC4YNy3OcVMVAOQKMKMDqB6UAV5FaWQnPBpPs+YwpY471Z2jI4oIoAgitkTkDPvU20Uu3HI/GgttGScUxDgOAegpd2ehFMBHuSaeAAOmO9IYD6UEZ6dKFbDYJo78cmgAVO4pXwFG6mFiGABwDT8bsE9aAGkFhxxSj5e+G9qUAqxyc9uKNpBoACp4JyaQ/IehGakyTg0x8sQNvPrQBE8bMSScYpEiwpy3J5561MBx3JNI6rt+br2oAiaME7U6dzjmn4UkDHSnqAOO9KeBQMbt28n0pqgeYMfrSs3Q54FJuA6DNIDdk4iP8Au/0rJm+7WpJk2+7ts/pWVN9yrZCKD/eqJuhqR/vUzaW4BwaBixynbirSdv5VEiqB7/SpoguTx+NAEgwxAPP1FPVP0pATj0p2eoP61Iw2HHIwKcFA70m4+uBS725GAKADHbqaCu0igEf3+aax/urn3oAeBzk88cUo96aoAXPendBQA4Nwdvam5yTSZyRzkHtSh0AOemaAHDg5OTQRnnGKaGGOD+lGcHrmgYhGOhoBPoPrSM+aQ5PJ7UAKQM/MaXIAzmoycAdzThlh3oAcHDdRkdKRgi8jk9qYFHIx17UpA6YoELvUjrSE5GOeKETaMEAn6U4KRxigBPx6dzTQTj/GnFcHOcUEe9ACDOD/ADoJH8PpyadjPU4HtSbFAIoAaDxgfjSEE9BinF1QfKMU3zc0AATa1OIOev5U0sScAjFAIJHPSgB5TP8AFj2pNvPHamljuzxSF2z6CkBIVHYdahlODjpRkk9TxTSjNn5aBl/TJsusZ6Oe/rW0YYiVYIK5aDfHIefcH0NdTbyCaFZAeHGceh71UWSxzDPy4yDwc1yerQG0vWUE7Tyv0rrWGazdatfPt/MA+aP+XeqJOcjkLLx19CKtRj5BnrUKH5hirIHFQURydKqN1q1KeDVZeXA96YGhCNsSqAMgVKG61ENwAbHHrSg5OakY5juBwec0A596ATuPFNYMegzz2oAfjv1o3Ag+lIuRx+lA5zkYoAAcfwmlBcFccY6A0A9OePpQWA55+poGWTMxxubI9BVWVgBjtQWwOFyfrSYyPm4PoaBCY+UccUb+22jLbhg9KTOHK96BiE46HFPGWPWmPuVcr19TTY1ZOSxJxSAkJI6AfjSKSSxJ/AUqqpOXYLx1xmkRRzjn3oAlV2HyhsCphk/dYGoViZhlRn6daWICLA5Oe5PNMCcZIINQyLt5/lUwHcZpTGHUkMPfNAisnFL1HSmgMrEfzqRWoGQDdBZl9q/veOvIHeqqsDjC/pVnUZQZFQfdjGwAevrSWkPQMc560ySzaOI1JYcR/N+PamSkNGRnJI5qW4ZViRNoDSEsfp2qvt3csOe1Aye0GSZWOVjG7n1qGRiZQ7DcW659asYMFnsbGXbI+g/+vVd3DJ8o6c0CJoE2LJJtzgYB9zUcefK2984NWAQscaf8Db+n6VXUZnYY+8cgCgCR1WO2Ck4aU5+gH/16RY0ZBGO5ABpLxx520YIjwPyqdAIw78fKuB9TQBFMN7ngY6AdsCli+WzOe7YHHaolP7sAn7vFSztskSHPCrz9e9MBlsoa6bdwuMn6VEzh7guw+9k4/WpztSJnPU/KPeo0QSuoB78/Tv8ApQAy4G1Y06ELlvqef8Kd80dqqkcyt+lNmJldpCM85wPSpbs8g9PLAP8AU0AV3Tadx4IFVznG/HBNWbluD35xVZs7RkYXtTQEb8jdVBzukq5Nwp9KpLy31p9BGvpqBbdW/iJPWrbDI3ZHPGaVYxFAiBd20Yz+FJuSSMqONvSoKGkKehycUgTdxyoA6etIZWXKtgAdSKPMyvUjJxmgBG6hsYxTJMgbjwfSkXKKSfmpjKGALZ46ZNAAwVlAJyDxUW4RSbVTcmOD61OV3Yx1ppGWUkfU0ARFnP8As7u1OUhT3NSnBJ4zjgU3aDz0HpQAu4beBz703ecfw59BSlMUqqAc7aAEUtkkjtS8gjuaQ53Z/SnbsDjg0CGk7eppQuecZ+tAGQWzg0qsTketAxgDZOT9MU7aB3qTHGOhpAB35NADSoLDj8aFQDnB3HvUoz0HSmlWHJ6UAImCDjt7U0hietSKflxmjqQRQAdDtxTunWg5zyaRiMYNACjAOcU0tk+lLzt5OPWjfx8ozQAi4Jycmmypl1OcCnl898/QUhPQYyaAEKntj60hUYBzmjOSdq5x2FBAPLHHtQMjcorbdwyaX7oLHn0FMEUe7eB83vSsDng4pAbrNnTlPfy6yZT8taRb/iWL7of51kyHirZJUkPzUzOTTpD81MPPSmInjY8A9Km34HBGapwkDqKsAgcjB/GkMsAsB2Jp7MePU1EM5ByKeAePapGODEEUm4FgByehNIy5ONvNN2lcAEZoAkBwT0AHtmmkkuMZAxSopxgnPengZA70AIMqAPzpR1xQy88fzoO7A4HPvQAmcZ7Gk6+1KF9+frTxtA3EfiaAGFuOmKBjOcEmnblboPzpd2OoFADefQinbCR1pC3Pt70F8UALt29xRtCgnPJppA67s+tJkD+KgB5Kr9aA3cVH1GBTwwXBOfpQAbiKN+TnP5UwsZDgDApVRietADs5FNPpTtnfPH9aUJ83pQA0DAyaY5I7Z9qmAGeaCFPP5UAQhWCjIJ+tIUbOeDmp9wyc9abhscnFAEaRuVAJ59RR5ag4zk09xjo9A459e9IBuMDpnmn4X2IoBwOnWmlcYFMBjsA5AUD2p3O0buPSgKOo6/Sl3HpikBFICOU4OOTWpotzndCf4vmT6+lZ+Mjvz+FMhYwShkb5gdwoQM6nA4OTimuqsCCMg9aIXWVA6/dcbgPT2pSeM4rQg5e6tTb3zJ1TOQfan9FrS1ZFPlvjDcis1+FqXuNFaY4FRWo3Tj25p1x0pbEfMzfhQMtGNc5+bPpning4H3efQ0oBHA4J6mlycc5FIYhPJzQp+YnpjuTR97vQODgCgBwGB83IPem5AOxF47nNBYnnHPSgB8kkZz7UAPH3eOKbsJ+8dw9KFjkx91j9AakWKU/8snP/AAGiwXInYHAGB/Ok/M1KbeTvE49zSi3lAxsIPuRRZhdFYnPpnNLgH5h1qz9iuG52Lj60os5SMfKAO5NFmF0VcjPzc+1IxHXNWfsZHJkT9aQ2wyT5in6UcrC6IARjGMe9SLIUUqjceuKkW3UjO4UvkpnBfk+xo5WK6IFl5baSPWkWTcOAw+oxU5gw2Mgj8aXycqMEUcrHzIas7g4zgUpOTnv600wtu4YUqxshI6iizC6AuxG0gfXvTSDgMKU9iOD70zJJ4pDKK/Oxfv6VqW0XmYKnAqnBEw3Er+dXYT5di5Jw2dtMRBdyb5y4GFB49hUsQYuu1cgkDmonAKY6k9hU9rIUtzIfm2DP49BQAy8lX7UVHKoNg+vrUcTeZKqAY55zURJJDH1q7AqCGSQpg/dBz+dADfN8xCR1J59vSlhxHKZf+eak4Pr2quu4yNg45zjtUswKWY3H5nbd+ApiG43qxcjkUssxjt40/ib5j/IUkaB2SIZ3MRTLqTzLh2H3QcL9BSAdbLvnBboPmP0FNdy0odupPP41JEBHavIwwXO1T/OognmyKmcZoAmusCOMfj/n9KRCotpnHXG1T7moLlw82QeBTpQUt4k6biWP9KYC2zM8uf4VGT9KTc0gZm6MTxSw4S1mYjJchB/OmIQCR70AQyjB25yF7HqahkyDyMVJISxZ/emPKXAVu3emIr3MmevFNsY991GPfNMuGUy4Ukir+jRgzPI3G0YH1oYI08sSfMOc1FJwVVeMdcU87tzZGBnOKjbGc1JQzawyeASMUqJhRuOcetOOWz71Gy5QfMOOM0AOxlcHtULbQRgZ9afncvXj2owuzA6ZoAjDBpGx06UhOTwMnPFSbRj0ApAUPC0AN2ljkc/SnKBwSKXdjO3HvQe3pQAhXB+9kGlPfHPtSc5z2pxO3njmgBAm771ORBznHPvUW5s+3TAp454H/wCqgBXG3rQBkdaUxk/NzxUe0hs5zQBIMAgGg9RgCm8nn8qcWx70AKW45PNNcnaSRwegFICPQH607cv5UANH3cYP5UmX45AB6YpwL5PTH1qLq/AyKAJ92B2P1pCR0PX2ppBIycYHalB4z2HagBzAnn2pqp3PT0FICzsAeM8071ycCgBCwzxwM0uThj+vtSBQRjqD2pcDbtJoAUAHknjFJwOQtBIUdeKiMvO0cUhjyACeOfaoZD82RzShsLknJ6/WoTKwnkAwecjFAG2rf8SgZx0/rWY/Sr8ZLaOCeDnFUZOlUSUpPvGoJm2gEetTScOarzfMyjdj2qhEkUpY8/rVpSQeF6VTRFYgrnirYbGQWPvzSYycBtwwcLUmG53cD3qGOQABUGfqaCx4UKSxPQUhk6AMhwx+tSKFVRnJNRRsoBVsj296A5Y5zk9KQEu1QpPajOF6kCmAkd6a8meM8d6AJgyhTnpQXABA61CjZ6c04qw+poAXPHJpC67etBT1OPrT1VQd3UUAIox93vTcMTjg1OzKFOAKZu54HWgBpB6kZxSbGPTPrk09mJI4x7k05MAbWOaAI9oI+8DTtqLjvTxGWbocCnpEzEjj6A0WAjDAn7mKTCgnAqwLXuxNPW3RV7U7CuVFIB9aC4L8Crnkxil8uIDgGnyi5imScUnzHnmrm2M9qF8sdhRyhzFPBP8ADik2seMVdLJ7U35AetPlFzFXyjt6c0u1l/hqyZEH8VHnReuTRyhzFYRyEYx+lKLeT0IFWTPGFyO1L9pQc4z9aOQXOVhbP3FO+zN3H61N9oH90Ugu8cYH5U+QOci+zkdwB9aRbbbn581L9q59aRrrrwKOQXONFrn+IfjSNYBnDFuR6dKX7RxxxSG4Y96OQOctQiaBFVJQFHPKg0/dcMfmuAPoFqh9oY9TSGbjg0+UXMXZIRIAZZ9x7cj/AAqM20Xdx+dVfMOetNMnqafIHOXPs1uRk7T+NKkFsF4UD2qiZO2aaZM0cgc5olIAeETHrk0uIB0RPyrM809qN7e9HKHMaZeMD5Vj/If4UedHx936YH+FZe5jQCwNHKPmNfcu3O4/gTimm4jA9/rUIZpLP5V5Q8+uKquGB5FJIbLwvFHXnPsKDepg8D8qzH354A/GmbZPanyom5pPdxnvSfbV+n41nbJB/EAPpShWP8VOwXZea8BORSfbPYCqJRu8lIY89XNFguXTd5zlc0n2ojpxVQooH3j+dARCeW6+tIC0bps54ppuS+PmGR3qDy4l4U8elNKoOgoGWhc47g/Wnfa/pVLamc4p4VT2pCuWjcg9sfSlE6571U2KOMYpQgJ4Jp2Aub0bvTSmTlSPpVbyz/C9LiVT60rDTHqAgwCW/nUt4wWVYOmxefqaSzjBm3t92P5v8P1qKbJcO3JJ5rI0Fic7wB60+b5P3SZAc7yKdb2/mTDnAqO4IN0W7HgfTtQMYFLgjv71ZkJRUhYgMgy31NKiozqQMheWPtUL5eaVmwCWyf6UAIFZ5FCD73y1Lc4aZlH+rjGwfhRBiPfLjIQZ59e1I4kkRV6gDP1oAbbHYksx/gXA+p4H9arqCzAAdatOAtsiZwWO8g/kKZbJunXHQHPPp3piFvfl2QjpGvP1NNtVwHk7gYH1P+TTJn8yZnJ+8c1MR5Vmqnhjlj/IUAVFQySBF5OdoqW6cGZlH3V4X6DinWnEjyD+BCQffoP50hi33UUQ6nC0ALIdqQxEYO3cfx/+tUUny7nHXAFTXDB7pWHTJA+nb+QqvcvhQPU0AVTmkY/LmnyvvA4wBUExxH1qiSqTuc1uaXHstQ394kmsRBk/WuigZY4kjxgAY61LKQpiYc5yRzyajKNtJcnjnjvU0TGUNwQueGPeohKXZgWB7D2pDGsxYAL0PB5qIr8u0qMdhUnyqNvUetRySp5iqThgOBQA7kr7Co9/bvTndiPl796QAKWPULwKAB+nPemJGF5xzjrTlILdOKaX4OASfagBVG1enWnA8AVG0uGxinBiQe2OgoAkDHGNtNdgTx1HakAwoz160hwOR3oAEnVW5XIzyKsebDGQ23k8VX+XO4cn+tJuJIBoAnebc2AcCm5z2pgUZ64pTwKAEcse9BH5UuPTrS7c0AAIGf500cdxg04qQfahVy3SgBMYxjk0Ac+hqXcFzzj8KFRQ3HJNADWIVjSBs54FOKoTycUOF2ZC/jQAmSM4oUkrk4FOUFV603acDBwc59c0AKoDDGaRht53dqQ8mnE8AHr2FAEJycAdMUpiA96lyf8A61BI2jP40DGeUpTYV4PtURiXJ2KFPb0qVmxzk9KjZ/k45PvSAvxN/wASph6PVFzVq3OdMlH+2KpyVRJVlxuqtMAZFOM4qaXhqhfJYVQiWNtpyentUiKhB9T71GikDjvVhANvQZpDBAN+0HrU21mwASo9B3pq7VOehqVXB560hgoZc/MOfSnBcsOmBTXcnHFKpYrzgfzpAPCgnnOfel2KeCMUqoCDz0oxx3/GgAQhQQoxTuf/ANZpN2F6YpBlzjmgAK5Pr9KOnQ/hTliycDsanitSx+7QBXXORgVKInbgD86vx2YGM8n0FWFiCf7P8zTsK5nra9C2anW3Uf8A1qld1T+majefjj86diR2AB8ox9aQuFBOQPwqvJMfWoS7EnqaoRZMoAx19zTPOx3qsd45Ix9aT5m/ipiJzO1NaZj3qHBPc4pCm3nkj60wHGUnqeaQyHpmouO65H1pS6ZI2CgB+7n71ML5BG7HvmlMiAcRrSeaM8KKLisJ5o6FqDIB3zTt/wBBQHOD82KLhYTzPr+VLk+9N8z1agzDHJo5gsOJJPQ0Z5qPzl9aDOvGaOYLEgz7UhLkdqZ9oQcGmfalHajmDlJfn7n9KXDY61AbxBTWvRgjAAo5w5SyFcnr+dO2N6iqS321cZFIdQxnkUucOQubG9QKBGxHLj8qonUm9ab/AGix/iNHOHIaIi6Hd+lOMY3d8fSso37f3jik+3MTyxo5w5EavljoSQfSl2jbnOce9Y5u2znJpPthpc4+VGwFUk84/Gl2oByw/OsQ3eKabtvWjmHZHRRyRofv4z6E1E8imSQbuAeKwlvGPersk2+JJVbgjke/ep5tSuW6LzPGF+9mmGeEZyT+FZJnbJBPFQGZgetVzE2Nn7TGD0z+NL9qiA6Z/GsXzmPrSCQnrmp5h2Nk3cYP3c037YgIO0VkbmpctijmCxrfbkB+4ppj3aP1VTznpWVuYGl+brSuBpm7Hov5Uhuv9oVm8nvTTk+tFwsaZugR96k+0j+9WaPxo5HrRzBY0vtAP8VL9oIHyvWYCc96XdinzBY1FuyPenpd9zxWRuOeGzTxIwo5hWOrhAWzH95/mP0FQOm5G+lLLdB5JQAcDCiohKwUDnPvUmhchbbZGTjL8VVm2lQwHfrUs7rEqQgZ2rkgnoTVdWJIXoDQBd3rDp7Of+WhAGPzNUPO3ybwMAjFTXwZBHBu3CIc/WqyIXZVB5J6UCL5YR2K5H+sy2PboKqRPK7LEpIycCpLl1nkAXiNBgfQUtsfJMk3H7tSR9TxQA27bfctsHyg7V+gqVDttpnHp5an3PWqoJ8sseoPFWZMi3iQYHG4j3P/ANamBWRd7KO5OKkvJN1wyD7owF+gp1qpWSSRuFiUn8eg/nVVj827qc0AWk+S3Re8r/oP/r0RtsaWb/nmpIPv0H86ZODk7W/1QA/HvSkAWWP+erfoB/iaAIyGdQCcHjFQyfMx/wBmphIGO70FUixLHnrQhMeX+XAAqrcnAxUwPNVbhsvVCFtV3ToCMjPStlrVnbLvtGB0qjpSEzM+MnGB9TWpI6eYQ2S2OfSoLQBNhXjoDzmq8inDDOS5BBxjvzUs8kiuFjCjgjmmGV0bD46YNAEXIZi54z8vFJFH+9aV/mc9zTnDtIGK5HvQx3xFQ231IoAMbiSGzSbVUHnJHXmhcIdqA8etOMY9KAGHP44oilEDAlNw/KnbeeAaGXJxwBQBBLM0shby9oPYU+VxAilxgk4Ap5WMNuByaQqmcsoJ68igBBlk3VIACucce9BbGOw9qAx9c+tADefoKVOPr70wplw2eB6U5QFZu+ecUAPK+lB4wvU0zc28Dbx608EdOhoAQAj6U8j5Se1Jlc8H601mAPXOTQApyMBjwe1OUHr/ADpu7JxjNPBBHJoARvfp7UBs4GOMU0vxlcmkDbhQA/7pwMYoLFmHoKaRwO3rmgZYnbzQA48KcHFICcYPTrURLFsfnUijGfmz3+lAAXCkEcdqNw3EknNMVC4OW5zxilEeGJzwPSkMGkyx259KY5YHb1p5CqQQ2KduG75R1oAh2F+RkU1k3EDp6mpiuT1+tNIJ+UfnQMniZVtZFHdhVRySatW8OIJDnpzVWRgMjvTRLKcx+aoxyae4L5pXiaMx843LmtCR6fMDU6LnGelRR4xknFSg8cmkMc0YPRiKkjRUGE6UxGB96kB9MD61IyQk555pARTc46/rSjDfQUgH7wMc8UowTnmmdCRgU+MM5wFNAgZhx3qaCB3OegParNtY5Occ+9akVsqDnjvjvQBTgs8Y+XJ9KuiFUU7sfQdKHmWNSqqN2egqrLKW6k/QUwJpZ1X5V49hVSWdu5pWGAM/Kvp3phIUZVSPc9aYhhV3GcED1PFNMeM7nJI7KKZLd4bbnKj1qrJe4OM0xFlmVQcLg+pNReag6nJrPlvACRu/Kqr3mc45ouBrSzoT2P1qI3QwAO3Ssg3T9qYZXY9cUuYLGsbnHVs1GbpQMbsCswlyetIQT1JpXHY0vtajvUZvB6nFUQhPrSiMk45ouFi0b4dqb9ubHAFRC1Yn7jflTxZTEf6pvypBYU3smeuPwppvGx9408WMx/5ZmlGnyHjbzQFiA3bnuaPtDkdTVv8AsyXgHYDjuaX+zJAfvJ+tAWKPnPnrSmZyMdaujTH6s6gU6PTi54fA/wB3rQOxnea+ec0NK56CtX+zEGcyH8BThpkQOPMYj2oCxihpCaD5prcXTITyzNj681KNOt8fdY+xNK4WOf2yHrSbJPWujFjbgEeXz7k1G9pCuPkA9qLj5TA8tz3pRE+3Ga6KzjtVul82FGjJwdy/rT7mzS3uGTYvHQ46iqSuS9Dm/KY96UQMfWuxsIoliyY0z/uis7VbbZL5irhfrT5RXMAWznsxpwtJD/A35Vphhsx6U4Nu6VJRmCykPVDTjYSddlaoHNOz7YoAyV0+QgkJxVmCzl8lk25B6VdJyeOlPHABFA0Zw06YnI2D6mmvpr5Hzp+tawfjpSOf19qLhYyBprd3UfhUg0vj/W5+i/8A16v47gc5pVOWGfypAUl0pB993/AVKNLhA5Zvzq2TgUuSy8flQBU/s22x0b8TSmwtv+eZx7sas96Mjv1oGVvsVup+WIY98mnC2gzjyY/rtqbdk9OaQls4GBQIjEEOMmNAPoKPs1vg7o4/++RT2XPB7UgC5x0NAyE2Nu2R5QH0JFQvpMZ+47A/nV4cZ60vTqKAMaXTJY/ulX9h1qq6SRnDKy/UV0YUsR2NMeNJMiQbh+dArCHKOjHlWHIqe2VZLobhhFyzfQVDN91F2/dGauQoFj3KP9acfgOTTAqzPuuWY8FqktokMu5mGxPmIqK5BLlsYGamRBHbZ7yH9BQBA7s9w5ZeXOaktodnmTt1ReB79qjJPmBvfFXnTFsiZI3/ADN/SgDN+Yr6VYZWjs4o+8rFvoO1MSNnfyxz82B+NWLxQ5MijATCKPYUAQxRF3VRkgN+FElx5kjFRxnA+lWYwEgkYY+7tB9z/k1SiTMmOtAiWRvKtNuPnlOT9BUNsoeXDcbRuJ7cVLenNxtHSP5f8adFFthcbhmT5fw6n+lMCq5YJubo5zUtxmOaOJTu8sBcfqabbjzrqPfwicn6Ac0Id00rt945b86AIpMxo/oScfSquRxjg1Yu2wVWq9NCF+7k57VSb5nNWpjtjHPWqi8nNNiNSzPkWfmDG8njIqZGcnc43MeQMdKSOMxxqp647VZUKjHn5iBkd6zLI3ZiqkgBm6dz9aDGqn5izk+gqfCxrkDJ7560xlYsWIwM/jTAjJJJx1H5Cmb0yMBDk9aexLNtGPTNRkKvA+agBzvtI24yaZl+jHtxil3gPnHtTNztISw+TOKAHqWBwD1/SozGqjaWxmlbhwFU4+tKQrfOWwR0zQAiAbcYx6E0rEjryKjDNI2AMDPJ9aeSRkqNxPFADWBOM5xSJ3POM/nQFZmGW6dakHoOBQAKu5T2FImE6tuPvTgBtzk0mADk9aADfn1OPSgNnigGk3Y5H50ALtamhdpqROQR1NNfcBhcA5oAUjGDj3pcsykqMUP90YOfelEgJwOPXNACAOMDbihQAeeTSq38RH60mVbrx7UAPIzxjFIDt6cdqazPxjmmbH6seaBkrnK8Gmg/Lg9KMcHNNIHXPFIA3kHpSjdyecmlDHr19sVGiymRmYYWmBIQc8jB7UqKFOep9afhSvfNAAxuHPsaQDc4Lds0jNlQOnrT2HQ9T2pmKALWnLvS4XPG2qkkXPHBq7pORNJnoUPWmSLwauJLMtrdmbk5FSakgRbfI/gqwEx2qPVV/dwE9BkVfQhblAEN8vSplGVwSaiVR/D+tPQ7TzUsssoox296lxioYzuX5TipF3D5WJ+tSBIFUYBOM04Rls7Fzj0FM+Vvf61Zt1cnKMVHQ470gGQxmTjGB61qWll9APU060thxnjFXy4VQE6+vagBmY4VOM7v1qF5i6g7sDGM96czEkng8cnt/wDXqPeu1VGVBz8zd/8ACgYhHOXyAe/U0zcqsMAop7nvRc3kNuBt5Y9STyKwrzVi5ZVORnPXNMRp3F3HGCvBI5rKudTJ78+1Zst08p61DtZ2xjPsKLiLMl6zZxVZpHfqatR6fKwyw2+x61bjs4I/vgt9aQ7GUEd24BNWI9PlZgGATPPJrWG1YwqDCntikyR8xHXj3oHYpJpqD5nkJ+g/rU6WFuoPBc+5qUHHCn5fenr83JI9cCgQxbSEf8sUJ9xmnCBFx8qDPXApS3B5ApYyA+Tk0DHfLzhQBS4J6Agfzo3KQfl4pUfB6Ejv6UAIVw27AJ96QrnluPakDcgnjJpwGMsSCR0oAbsO/cxAUdqf+64JOD7UgJYdM565puTjAwaQDmwP4uabnGMc8ZpSMD+tOxjknIxQBHsZpD8oHvT/AC2TBHT1pAy5469jSlgVOWyRxQMPL+bPBzSAAMBJxSqzYOVwfWkOTncQSKBDmABAT8zTiGOAOfekzhSSOB2oUtkYyBmgYpUN16+tMKDeMngc1KV5ORx6DpTSSvJHPp60hlZ0Affk4NaMg+1WUUv8cfyP/Q1SlGQGbGMHAqfTJwLgwufkmG0+x7Gqi7Mlq5btlKx4NLdRCa3dCM8U9ARlW+8ODSMfWtTM5vyjFIV6diCalRVGcVPqluQ6yjODwSKqrx7nFZspE/QcfzpQRiokJHWpFFIY4kDHfPpQOvt704AHnpQR7UDEByeBRuPI6CgHjHTFLtAX3oAaQR3oB7CndTTgMsPlGPWkALjHSlB4IFKV5459qdt7EYPagCPgNzzmk6nilx3NKDtyMc0DGheen40MMH1pxJJPvzS4yOTzQBGM0pUDmn7cikIYEYHHegBoU9hTu3sKCe1ICVbHb3oAd6dvenbc9+tNxkDBpSDghePegCJ9zOFHU4AqzLIY5RHHysQ2jmktgPNklIz5Y3c+vaoYpNjy7urc4pkkixs4O44zT5VCfu1bcE+XJp9s7NJuP3EG41X2ss8it3+f86OgxpQvIqDuQBU1w3nXDIDhRx19BiltVYM8m3G1eCfXoKgjQ7ScZKnBOaAJoIRHIZQflQfr2pXOVCjO0DFLKWjslx1Z9x+g4/xp8a/MoxktxQIaPlto4mGCSWP9P0psabJ9235VBJ49KRjvu37qvTHoKdI5Fo8h43Ngc9h1pgVXBYEt948mrLYSFF5yF9OhPX+lMhCysOMLnn6UPMZGfPHPSkAy3VUjl3tt3EKDjsep/Sq9xLEt75cJLLt5P9aszbt8UHbGT9ev8qruqL5jAdsZpgU7ht0pNRg4IyMj0oY5JNBBXBPQ1RJDctnoMCm265kUU2Q7mq7p0O52cj7opMaLkefK3lvm9KlQhQjE7uepqtIcNgHpTkPygFuSc4rMstyH5sn0phIA+8Qc0gYeWOcnOKXKN8xxxVCGFwCAE5PemOrOu8cMD+FTMN2MHA60yRs5UHv0FAECgcqeSOTTlwJDnJ46VJgfez0602RtjDaBz3oACONvamkZGKdnJGeWppBbOehNACHhRg4OKRSFHqfQU44B6e1IVAoAQLhi2T9KVmAHNBP8NN2nuKAFUg4ycClJy4wOgpNuRzQUODzjNAhTg5Pr2prAE5zTliwMk5+tOCr0zmgYxfpzSop5ZqePlzt5z+lOwNuPWgCI5Le1O2e9AYg4xlRTg31FAAI/l4PT1poUHGSOtObk4UZFMwc8igCQYBOePehmUd85pGBPamqOelACZBPrRx6U/aBwCPwoPOQOaBiDPTHFBIyOc0qkBaUDK8jn60AKo9cGkLbQe4pCOBk9aacbsKxNABvO4cmn7lIwFpGUFcg/jTQ5HA5/CkBe0s/6bt9QePwpZF5x71DpTH+0ozwM8VbdfmYehq4kSKwTmq2rqPssZ6YaryjLVW1dc2Y9A1aMhGMjdPmqwAGAx196rxqoqxGAeagsmiH7vipC4TA9aYnC9Kkjj81gMVIyaCLzDnGBWpbQgD2qG3iwAOlaEaBUBIPJ4AHJpASKoC5zhR29aa20ttPY5x/jSSuUUdN2e3QfSqU92scZAPzdzSGWZZUjUeYOAOx6Vj3urAfKp56cVQvdRZ2ba3WsxmZzzTETXN40pPP4Cq6qzn19qnt7VpmwBgetakEMMCfKuW9epNAFG3sGcjzPlHoOtaEUMcWVVVX1PU0/r7UDavA70DAYDY/pTSAD0z9aCQMjvSBwB6896AAt8/NA+Xhc9aXO84x+VPZRgHqPSgCMqx4yM0g5wpOT7UYJbK8GpAOeTg96AGAc5w2Pen8BSQKVwAo2np3pA2V+lADlb5R8uaUgkcce1MHABPftSqTuGeRQAEYxkE/rTt/YYwPakBUN8x4p3GTsOB15pAKGz7UuADkDBPaow+VORgetHmCNM9jTAkGeg6ChuRlzzUe9ivDfU0Kdwz1+tACjGevWnKOeKbxTuQMjpSAcWIJHH4UzkA8fhTe/XAp+Tu+VfwoAF3epFO5zgjJHrSfMS2BgAUgw3UigCUcMMnPb6U2VAwOG5pCxLYToO1OUfL6ZoGVpA7Y+XIxjioAHSULnluntVyQZ+UH61AyfKeACDwfSkBtCTz4Y7herja/sw6008dap6TMGkaAnCy/d9mFWyfUY9q1izNjJEWWNkP3WGKwnjeKRkbhlODW+AKztVhPyzj6N/Q02hIpg81KpGPc1AhB7/hUijJyRWZZOrDOKXtTBkg8AGngkjkc0DAHjjigghc9qUetOwXNADMqOQMmnKwxt/lSFMGgEAjjmgBwBFOGTjg0A5wKeSQwOPyoAjK0EEdKl259zSHjrSGMCnGaXbR396QsQc0AOxgUEZFICeoOaTJ7mgBj9dw5pdqscn6UpycijqOlAhMYHA704HgjpSDPcUgJ6ng0DLBYraKDwZTuP0HT+tVHwCknVS+01ZZldunCgKMegFEkIkiEZ4BPGKYh4/dW4Ufelb9B/9eoLk7LlW4/unNTOwdhjB2AKPwqOSPziExgk9fSgCcnbaov987uP0qrHkTMpHLjIq05LSdAFUAD8KbtzKJRjEY/OgBZxvBQdAMAU22dvJLnqox+PQUwkhhk09Iise0EAOd+PpQIimTY8eTyww39KW5UALF2RefqetKU8ybLHAHJPpSgGaQuerEnNMAt8i0eTHO3YPr0P9agUMbgLnbvwasmPy4xGH6kvj9KjCqD5hOCPlH1PFAEdxhl88H+P9DxVS7bbGUU9TV+ZV8lohyMYOe9ZNyf3mwHgUIGQUrM3lH0FBxn2pkxAU46VRJVzl/atG1do4MY+/Wcoya1REoiRVY7sY4GamRSFJZscY64+tTJHiNSx+YD0piQtkFsAKO9S71CgAknOTUlDIywJAQqp71LkBvlxz14p33jmlACjp160xEJZ2ZcNhRyfemszEnBFTttCn1J61GSgUt+HNACKoz1xnsaYy5O4jkcCgFhk4xTwA2Tj6UAM7elBPB5pG27GP4UnBxgc96AFHI5pGyfu8etL3OaMfIR2zQAYY4PbuacPrgU1fm4/CgcHigAGck0oBJ5oDLjmhnz6UCH47frmm5yeT9KcM45FIHGeMfQ0ANI49KNpzQW6knr2FDtyNmf6UDDBXAzS4+YnceKbgnv9adngYBoAeOV4pCQF5496YDhueBQ3K+vNAArhm2j86UnLAZ4FAjXb75pUjKMe+aAE3gMRtIz3p5OB0/KhlBcZoYqO/FAxpbHamGTcPl4PpTyFI5/QU1VVTwDn1IoARySvPWnRK7nJ4HapAMqcil3ZUkHBpARleuPzpyjg560NnbnpjtTWBKgBefWgCbTlMd/F7sK0JRiRvrWZablvYSSMBq1phmV+O9XAiRAindVfVl/0RsduatgYaoNQUmzmz/dzWhBzyHIxViNeKrIQw4x71YjYdM5/GoLLEe7oATWjbxbRnvVO0UOxftWivyjPapGWYtqjJ5Hp609rgwDpuf68KPaqpmwMnr2FULm65YZ5pAWLm+Cq3PNYl1elyQDkVFc3BfKg1X2EnmmAuSx9au21luw8vA7Duaks7LaBJIOeoFWmJDZx+tIY5IwVwowop0a7SVxSjaFzilc4+6KAG7CrE4OD+NOwo9RQ5KBecZ9aaxBHoaAEdQRnvTQuB196epXkc0mSTyuAOc0AMAwrMASxPOTgU+ME+wPrSF89vyo2nAFADjg80x32rjp7mnHIXDKGFQyqScZGfSgQu/cBtPSpAcAd6iCALt4ANTAgDAzQAZ5zj8KFOWHBpAoLFj196UA5O849xQMcwO305pGz24AoBHuMUbzkjHHv3oAPmPGAR60uAe2cdqj3MTxgCpEOB1yRQAISR0p+0lRjHPWgcDj8zTATGPmHU49MUAPwoU4yeacc4H92mbuwGaUMQaAFCq3B6+tKqbV3A/SkDYZeBgVK+QRsHGO3SkAwEt0z+VMbKj5sAZ9aXdyMmmsFLMSpPPSgBVIOMfpTnKsw746VXDKHIVcAU/JH3cGgY8vuPQ1G4IA5604E4+brS8beB0pAVlYrKCpwRyDW67CaNJ0/5aDJHoe9YUmQ2elX9OmLI0WeR8yj19RVRZMkW160k8QliZD0YYpwA4I6Gn44rUzOZw0UhR15BxmplPTJq1q0BDiVeh4P1qmmSAMVDRaJxjI4GfWpEOeKhXinq3NSMm4A5p36VDjdzUgxjmgY8AMBk0mwUEgjik3nbzQA4LgcUufm5OCKaCSuTSnqMUALnrhsGkGccGk3AcHikyCCucZoAGO05xTQAc9SDQGIb73SgNuPSkA4AClJz7Uwt24xSqeozkUwH47U0jP0oPWk6DvSGMkJyOcClAbueKUnPGMYpCxUfNk+1ADYHYAgdc9aupuVizdETP49qqR/Lc4xgMM1buSUhCnq53fgOKYitY5WaQMc7WyPxq0r4WRvQcfU8CqUcm253H+JSPxqwfljjB6sdx/kP60AELnyyjdUJWnygtZN1UtyPw/+vUJwt0y4++oI+tWbg4RlPOwBP8aBFRA8gQ4yPaprsFJkIPykFB+H/wBem2J2hmP8HNF2xZRgjCYxTAlTPkOQuP4c/WmWrYhGT8xOxakMirDGhPYsfxpkBQXEjD7q/MP8/WgBk7gXnDDaRt/Km3S/6ESMhid4/Dp/WmzriPOMkHNT3AUnYD8qgAUgKhfdhj0IyKzZGzIx75q3JIUhCkYKgr+v+GKpZyc1SExMVDcsN2BVkMAnT5s9apTNukpiHQIWdVHU1rRR7SobB9Tmq2kqTOz4B2L3rUnAeNgQFP05FQy0KQuxifugce9Qxsu9d2M9h/WpkUqgUHdjoTTAAhJYZJPNAAxMY5UnJphBZCpPFK+9l55FNwcUgADIx6UjYPBpyHb/ADpj5LdPrTAQ+lKGK9RlelDsFGAeKY/3RQAzIbIoHX2pNuW96cW2ZHegB3TijPrwKYZMEEDNIx3kDrQA7g8ClwdvrntSK2CPangE55AHqaBEJJJNSHAHfNACDAzn6UAbmxmgBQT68Um3PNOAKjJ59qXORxxQAxgN1NVSrY6CnbQepoIzIBu496Bhuz92nR45Ap3ysp705EAJVcA96AGkDHPJpGIXAxTyFUE556ZpOOoOT60AOwCvXFKCSPam8DqT9TQx+brmgAPzfNjvURiOQS2PQVNwcDtSOxDKFUECgBuCAcD5vU0pzkY696RQudzdKaBjPoaBkhGQQenrS7gFwv50xm6ZHyjpSoCaABiHqNyRjnp1p5BCdc896aQoUZ6mkAQM5uY23cbhW5PxM/1rEj5dGA4BrbuDmZj64qoEyIl5emXgzA6nupqRDhuKScfI3fIrUzOQRTuPap4gfNC9jTAwDkVcsV3ybsdKhlmnboFCqKldgB7DtTAMZ5wTUMknBI7VIyOebgnPNZVzPnPNS3Fw2D71RPzcmgQgGSfWtPT7XpK4/wB0f1qtZwebJzworWRQg+9+FIZIRj6U3auAo5PrSHnoCTT0ORx+QoGIDhPWkJwvp3pcbeGOB6UuV6g0AR4UncxP1NOC4460ueuKQ5GcZoAOfb3pCueMj8KDlfl7nk08jAGOlACImcf0pCSPu/ypd2Bwv40xmb7vQ+tAEhAYA5Ge4phAB8wKufXNKhX600E5OR17UAAMZGcfhmkZgfl3cj0pMADGwH3FLnnIAAoAQDjrinEHA5xSZBzj9KcG3KM5AoAQxlm659qcFznPAFICpOB96nADJ9/egBC3b0FIu1SRjOaCw3YCmgN/s/WgBx3MCDyKFBPDHigN26CgAkkqMn3oAVIgmR0xzS9skd+5pCcrj+Lvz0oKZIDkEDkD0NACg9elKC20/MQPXNNxtJGKMFs8cHt6UABG77p4pyg8c0YwvUD6UoOV44NAETDBwMc07byDxSSIduS3bNERyDk0gDJ9KXtTjyOvFNIB+tIZE6jHrTLaQwShlPKnNTNnJAH1qFvvUhm9hcAr91huX6GhTzVTTpvMtmj/AIovmHup6j+tW9oIBx9DW8XdGLI7qESwsuOo/WubMrJOY2U+mfSuqPIrF1KAR3HmhcB+p96GCZEvFOUjNRqwp+fTmoLJB+tOPX0pm7HNKrc80hjtuDmnjp1puRQB70ASbsdqa/rSgn8KQ4zj8qAExkc00A08/L15ppYcDNACY5JwM0AYoPXrQeaAA49KUEYJ7e1NA67uaQbUb0oAVzjoadnI601iG57U3OfbNAEjDI9DTCGxik3E9BzRuIByeaAHKjvKpUZIOcVLdSCS4IU8DgA9hT4l2rJIP4BgE+pqtGcoGPXvQA7yGlZQvXIxU8rq8xVegwo/ClhysDy9COn1qvaENtzyQcGgCZExcrI2P3XJ9/ahnPlZxyaWVc20h7u2B9BUIbdBEfY0CJogDESThpDj6gc1Hsy6IvJc0lwWGNnAiAX8+v8AOnQEjfL1KLn8elAD2ZWMjKMKDtH4cU1tsVtuAx5rYyfaoG3R7oyfl4fH4VJenaioP+Wag49+ppgS27qzcjIUE5J9BUImaVQx4JJzUkfyW0jHnICj6nk/oKrR/J5qnrkED60gK98wG0fjVXOfpUty+6U+1QnpVokWRvkyBgVT+89WZmbywCeOwqCEHrQBsaTCfJY45Y/yq2zJCx37ufzpqBre1jCKWbaDgdzU23zMbxhu/tUFkADtEztuVegHc052QYyOeufSrAjygX8qawVcDbx9KAEC7lBNQTQsuD2NTlj0FEhHlkueB2oEVWGEBpnCkgnJ6kUrSYAG3AxketIowu4qQ3fPagZGct0GB0pu0r+P6VKQoJJNR5LD/ZoENLAc0wjHJOQTSuqjBIyKSQNgbFzQMUEsM4zSoGJz0pp3AEs2PQDuafnKnjB9qBAysOTj86VW4xmmZxx1NHHrgUASlwoyB9KFOTuxioj0AFOHHGaYDjk5O404DHIycdeajckhQO35UpbPPekA7kL/ACp6LzuHJ6VGucYP504uE46UDFfCnkcUoPHy9CaZnOPm69fpTzwBxx60APIIwO/XBo57VGM45zn3pwBxwcmgBVOevPtTRxyTSouD3oCq2QTzQAE9t1DnI3dT0pCvIpxJZckfhQBGMFgOfpSyrk8HBpwCuxI4I6A0obd0GD70DG+WchmO7HbNSKcLyMUzdhQ3B+lKZlYhcY68ikApwfrSLGHbLnCj9aTPBOOaQM5HTmgBQeTjoD09q2ZxhlOeqg/pWER8wbOSeuK25lLLAwYj92tVHcmQxSA3WpJNrcCodmWzmpAoHAPNamZyUxCTyLj+I1qWCBYwfXmqF4u29lXH8RrUhG2MD0FZstEsrYzVGa4IjZeOe9TTPgn0rMuJeopDIZWycfnTUUkjA5PApM9u5q5p8Yafceic0AX7aAQxKP4up+tWMAj7vzVGZMN8o+lCuQeQ350hkwIUED8aRCoHAxTAGLZGfxpwViN24j6UANJDHHcUHAUfLk0/AHPekJAYjI3enegAwD05oVSp9jS/LjOeRQuDjnBoAQqqnAyM80pJORg04hc5P3vY00vtGPX86AEKA8HikZQSAMHHtSlivJGKQAhvu4z3zQABQpPFFObnH9KTaAeuaAEx6/rSbQeQKUsME9aaJABjpmgBwAIxgAGlKhfl4phHOBTs8YBx70AKihSTnJprllU4AJ9qMYTg80g784NACgEfw8mkwcHeOlSBvl+9k+tJ12gHdQAzAwcdKcAQOoGfelHCn096egL5bHsKQEYUYJBHXtS716Y5pzIAv3s4o2bBu4oATLEgr+tPABPzdqZjp1zTj8rYpgDKNxAGBTlU46UhPXv+NJ5sqAbQW+tIB5UEf0qPAU84FPDszAFcH25pZdoGMc0AVHLo5ZRuU9hSqWIPFTFD6ZoKj6EcYpDGYYjkGmGPCnjmrSsFXrmmluuRSGQ2cpt5lkx908j1HcVsgAEqmdo5XP8AdPSsVlxnmtKxl3xDJ5j4PuDVxZEkWBkN7VDcwieB0x15B96sMMGgjt+tamZzGSCRnBHGKeGOeam1e0CT7+ivzkdjWcHkzsVSSP4j0rNmiLvmH61IPm5zx6VDCMKNx5qcMDkCkMcM+tO3Ad6rzNKoGwAnPepV6YPNAD92GppZvSgHFO3AjnmgBM8Yxn60oGRwB+NIT07VHvwM5zQBJk856UhIB4P4UxXJGTxj1prSH0zn2oAk3Z4GaaRk4yBSBi3Xj8KTyzyNwoAexHQtggdaZux9zJ+tAG3q2QPehWXHIAHtQAuWxuP/AOqgu2M4zStvx8rZ9Kbyc7xlvWgDSmyLRQBgt8x/pVBMh2XseauyOhDLnAzgH2FV/LBlTaevBoEWJMJaRp3Ylj9OgqnbcXMi+uGFWrth5xAOVX5R9BUSLtmWVVzs5I9RQMnuTt2R/wBxcH6nk1Wg5m8rGVUlvoOtStlsseSeabIiRxu+TuYBPrnk/wBKBDN++F/VjkmpI+LVMkEux49hTFXEAOM5OKmfAnKYH7pcZHrjmmBEAZbxWYfLnn2FMcNNM7n+IkmpFfy7eaQfextH1P8A9alhXeqY/wCWhAFIBEDLHHAe3zE59en6VDdphvMBwQOnrzUxfddS+jYK/TpVa+fEbc+1PqBntlmLUmRwMZNC0oOGyO1USQXL84Ax7U6yTzJ44/UioJ33SE+9XtEjaS8Lr/yzXOT2oY0dAVGAD29KZEix7gGyKXzlYlQc+4qOQbceXnk9OwqBkxIyMEZ9KjeUAkYqvcOlsDub5jzWRLfzXE3HCjsOKYGqbuNWLNxzRHcxsN8zcdQAKzYosuX69+eanA459c0hltjHOPkXO44AI/nTHBBcEc96W2fy355J7VNMgDDtkUgKxU8YFNMbEdOanK4Udv60Bjj5RwT+lUIrOmV2np1pNpUD9KubEOBgY9ajlj3N8g47UAVyOabnk5OAO1SMSpxjkdu9R7eSB170AJgEUEDAB7U/acDmm8nJ/WgY3dk444pe49KbgDPqaUDP0oEBY7iq8inJ780mCO1OAAFIYhbjpQRnrmnqAGzikD7m6YFAAiJtxz9TUoUqp54qPIHXp7Usbs6ncuBQBJGQcj2pVjHWmHCgn+XegMXAHagBxbaAM9e9AHJZSPpihV5BpVVSdwoANwbK9D1GKFYtndwv86RkbzCQODS4CfKP1oAVeD8uAT3pu05OSTSkOX4OOelLtIPH4mgYiITljjmkwBznPpUhU/ezmmMAr7SB65pAGDgZOR6UeWFUYyM0pb5jnkY4pUyyksoHpQBEyBSPWtrObaA/9MxWLljkk+1ayMxtbcf7B/nVR3JlsL3pwB700ZHNPwcVqZnN3w/4mjdiWFXCcD8Khvh/xNh7gGnzE7N3ZeKze5aK07nbWfISzEmrty3GB0qi3GaQxMcg1q2EZEJbHWstR0rYtCBbrnPegCURnaDn8aACD6/WpV6ZAxxRtJUUhgDnHPen4J4BINMIOBt5A9qGJDryBnoD3NADztHfJ/nTeCC23DUYOcluewpwGDg4JoANjbFfAx6UZzknqO1EhIPHP0pDkyDA5x1oANuSDjrQCd2MfjSg53LnOP0pFG0KGwW74oAUtuyOhFNLBgeCDThhWxnJNBUdCcZ5oAYBgA4wfQ0m3dx39KfjLZP4UzknNACqgB+YjHbBoMScMW/CnDavXjjHApMjtyBQApRuDmkbG0E07dxgnBo9+MmgBmQAeCc0A5X5Rt/WlU4DDbnPenKojySCfSgCMqwPqKM457VM5U+px1ApjBecZH1pATRqrLnGaTeyN93I9qjjJBwDipNzcnI9uMUwEwC24AAntQXJwAvAo3KSDjApS6nK5/CgCM5DL09ABQFO315pSxQ+9O3ls7iOaAGbHDcc0rFwQG6ijPGQcUwnceTzQBIjrkdQSOaJCpb5c5poxnn0pAduD2PSkBLklQc4FJs685pV5XceaVhhs80AQjduIxmnhSRyMUNuALL1psbswO7ikMJCo5NLZTLFcru+43yt9KjcHkk8VDvAYDqDQB0GCAVPJXg/40kbZBB6io7OYTWscmcsn7t/6GpSMNkVsndGTK2oQfaLZlA+Ycj61zysRkHiupIyMVzuqQGC7LKPlk5H9aJIaGj2P505Xwc1XUk4p+3cRg1mUWBIHXg8+9J9zjJOT3piJ3zkU/LNtPT3oGLuI+Xt604ZxwcGowuHDFs+xpxfB4HFAD/mK/TtSBWJGeMUeZwBn/61G/OM/oaAEC5c4bB75707aoGcZx37UBScn+VR8nIDY9eaAHHvg5NM3FuM4HvSq2DjtTmjXGR0NADADz9frSkccGnBFBA5BFO2g7vXvQAwfKv170pHvigKABx+tLleaALUoA2gelLbkqXlPSNSfx6Cog5dAe+MVYC7beNO8p3Eew6UARLJvCt1BApZD/osjKMMx2j8Ov8ASoYvl3L2U1YnXZGE6EAA/U8n+dAEKP8Au/wp9/gCNO4Xcfqf/rVFAu+ZUPC5/SluHMs8j9Sx/SmIlhHELDkLl8H2qDzD5rP/AM9AQfrnNSpxYFj97IQfTqaj8pnQbRn5higCaTCwRx4GWy5/kKSzb5TnjylK/j0H86WUGSf5eB0/AUIgVDzjzGzj6cUgIZ28uSJ+3K1Ru5M7V/GtKdQUAYZ571kSnMppoTGe1I+UU5pWGO9RTk7Mk9asRVPLmtjSo5Fs5HTq5x+VZCDJrpLTEFrEp6lckfXmpY0LDDJEpJbLHn2qH7RLJdeWo2qDjI71Ykl3jphen1qJRuJyOvepGU9Qt7hm8x3DRdMjrUdvDgcjmtGW1DIWLk7egzxUflqkYJ756daAIwAvHenU0Z79acFJ7UDJrUJ54Jp00gEmCcnsKbbITIOcAc1PJD+8LdKAK7J04zikcSbSqgk469qmOFGAuT70m8gY6/WmIrCNxgDJP6VZhR1XDHmmRtgYbGfSkdzyVyO9MCVQjknqfU1XYKXOANnqKZK7Y+U/N2NMQuyqJP4aQDpUA6HHtTSM9aleEygfNge1KtuoHzNQBAFH40HA471MUUAhGB9DUbKw+nfNADByc9qcDTdwK9Minjbtz0FIYh68+lCjgk04sCMCo+R3oAcCG4pd22mL1yBThjoaAFL5GaB8vahGDEgDpTgvzc9KAAFicDANSKuDzimEc8dKf8xwKAH8DOBzTQcfe6+lAU9jgjqTTYwAnPTPWgCT72CwwO1NydxH86Tfz97A7mk3HaPm4oAX5l5A4ppxwCcGm/Mw9B2Ap4z8owc0DG7gxw3QCpNwAKjORSKoOT3o8sq+VOT1OaQEeN6+nNa9vlrKHj7oYZrLJwGJGeM1oWRZ7JG3ZAY8VUdxS2JelSA4X60zOBTgMjJrYyMi/Qf2grY521A5yMZ461c1Nf3yOOm3FUHPBrKW5a2K1weKpliRVmU5zUGBSGOQfdrXt1P2eMA44rKRcsK2UAEaDIPtmgB21m4NOU9Bg0mDjcach3DikMCRu64HpSgZIO1c+p60xVySxBBpwJDDkAUAOLbD70IoBJx1prwruBPT0oDH6UAPJVegOO9KvzsSOPamqT0xkU7IGccZ70AEbDcx60pXI9aTGRx1pCXI9AB1oAUoN24nC/TpQy5bIbPFID05zR5a79yt07kUADDscYNMHLY4HrntU3GO3PpTGwG9aQCEHONufQ0iKWYluKXdtGO47U0zZkwoyO5FMB3C5AGfem7/AE5oYbe4IpAcgetAC7uOeKQtkDnmjr70EY6UAKrHkj8feg4Pzdu/ahCV9OaUkN16igBFOf4cmnqM5DDihQBg7qD97PagBAAj8HI96RowSXPB68HrSsckcfiKACw4oAM7uOlREYNPZNvRs00Dcp7kUgDnGTzSbh+FOzuXGOaAu1eVpgJyc4xilCnIANB4GBzSb8H370AWAQuOcj0oLDP3cVWJ6EGlDDBJJH0Gc0ASlwc5pBkfw4B6VFkFQSeaUPj3pAK+XOBkVAYtjYwc+tWA2eaRzuPI5FIZJpUu24aFuFmG0/XsfzrVBLLz97oR71z+djA85zxW7DKJVSUdJBhvZhVwZEkPHIqlqtt9otWwMsvzLV0nDe1BGRWhByCHB4bHtVhDt5BINO1K3WC7YAYVvmFQg89azZoTk/7WM9qUNgndnbUa8e+akU4PTg+tIY/eG+7jPvQpySRgmmhVVuRke1Izen6CgBxX5uv1xSg4JPFNXg4brTgu4EdKAEZjs3biOe1KWBABxuPtUeFDLu5HfHegsC2FXigBxTbgleKkGUHynOexqMtsXDHGachVu+fpQA8swGR+VIpILN2xTBJgkHpSh1x7+lADhkc4H40x2257GnrhlGOKiuSAQBye5oAuQKTI0Y6k8VYmkzcNtztA2imWy7WaY4xGv8+KaOI2YjJJ4oASFR9pXI+U8n8KJ2Yjc38R3U9SYrWWYjr8q/1plw2WUDnAFAh1onDyHGMbefU1Xfljt4HSrEoMdtGFPOd5H8qiiHmOF96AHyMiBIdvIXLfU/8A1qlhCbA6k4XLY/Dj9aq3RJnD9z1/GrBZY7ILnlz+gpgRW7llZjydpz9aW7Pl3EXonyH8f/r02x5mZCOMh/wHJ/lTbkGSB2H3vvD69aQCXD7VJJ6CsrOWJq5cz+YuduM4wD6VUb73pVITEI9ar3DHOKsd+tVZOZMe9MQ+3iLyKvqcV0kiLtjwe3PtWLYIWuAVH3ea1y5x1yahlIWSEMVCuAq9u+aijkDZ56HFSou75cdaYuwMUVfu96AHAM54OBThboQDgv7E4pRtiQH7zEdu1LC0jA7htWgCuLdjIcqFHYA5qUQYIGOKfOcbB5gUdTjqaVHLYCEbe/qaAFiCopIHNM83e3IxTc7Q2TzmlTnmmArqOM96aq54FSH5jz0FKBxx0pgVHiYtuAxio5VLLjOc9RV8oMe9QSRhRnp7UgKnkqOep96cMFuSCR0FSMCcHtinhFGMdepFAEZlJG1VA9TTWi3AHqMd6eVLOc/gKUlgOmBnHFMCBY2eQ5PPoO1WZU2xjOWYjGKdGNpKluOvvUW2bJ+9zyDQBWMbHAzgelLtqUWz9cipPIAwztwOw70gK4x0zzRtwxB7VPJOi7lCConI2ggUDGgd80nUnimbjvOTTycUgF3BSdtITk5J5pOcZ6U5U7ngUAAZgflpykghiTxSk4GAOvejbhRkcGgAJZm9BSqg684pSPlxu20uQwPc0AIF3Phh9aCOMCgbs4+XB704jDck5PQelACoMfQUx352jvzTjgAk96TggOPpQALuYdgaVmBC9fqKTKqB6nmjfkjC4Ujn2pDEZQR82SK0bE/6Ewxgh+n4VjS3URnMZZVPrnmtjSjmznHBwy4/WnHcT2JTzTy3y4FN6A0qjqfatjIo6n0j/GsuQ/Ka09TJxH9DWXNwtZvctbFRzxUdPfpTO9SMmiHIrVQAAEjnscVmQ/eH1rVBIxmgYrDcAD92nBFA46U0N60Y3D5TQA7hRy1NQbG+Y7u9OUFh6j3pNh6HBFAD/NDZO3IHpSKeOF596EGBT22g4zhqAEUt0JGKVRh8kjHpTWkKqDjPbNNLksKAJH68DijdzimFiq4x3pxOMDrQAuBxgYpz7l4Q4PuKj3DcetPDY9fbNACnk4xnNRFSDgGnbue5pMtyRge2KAGuCyEZwcdaWPKqOOcdaQKWkAH405vl+VenXmgBmcn5QTSFfzp4PHT8qY7jjAoAXoaAwIPbHSm5yvNGBgetADyeBzilXb9aj78EYpVz2NADyOnajIHv/SmNy3PUUp5OTzSAN+enWpC+EBUYyKjUYznrSs2cZPamAiM+CD+tLg7eO/60xumM8daMqcZHAoAXDA5XpTiSUO7r1570gHIxnFEjM5AUAYoAVRlSfftTCCCam5jAI5PfmhW3NzjmgCNYiwAPSnCPAPBI6cU59y5IGB3FMLk8glT7cUAJ5e057e9AHPJ49BTdwH3j2oDD0/KkBICAeBzTuG4qAHDZIpxy4PPFIYkw7DgZ61c0uXl4CcbxlT/tCqrIWVeelQRboZAVbkHctCeomdDkOuQaFORjvUauDh1GElG4Y9e4pxbHOK3Wpkyjq9sJrYuB88fzD39awE3ZG2uuOCOea5rULb7NdsoB2H5l+lKSKiyPf6k5qRDwPX3qIbRg5zUgcHtxWZRJnAIJ+ppUYAZ5NIPmPIP4mmSws0ZAbH060hkrOQPu5Jpd3y8jmqcMLxuWLlvqasE8daYCqCWxgE98dqdnjGMmlXdxjFAGWIxj0NAEboHGHHB70xI/KBCZIqysZLc9PemhVDkenFIYiJv+/StHjH86eCPuhvzpwAIwGpiIlyOM9KryMWYk1ZnYKpGOfWqhOaBGrOCllGufmc7z9O1SDBhQ9sZouCslwV/hHyj6Dim2i75BCeQrYP060ASSgCJYMclcn6mq9uvmYX+IHaaklkLzsw7n9O1MQ+TLKx+6Vzn3pgSTyK3mEcDoB7dKhtRiOWQ9QNo+pokCmMEHrwBT1VFSBATuc7iKAILjLue2cYAqWYYWJT1Venp60iL5tyoJ43cn2pjSmRyTxgmkA+IKkbzZIJ/dj3zStwhxUdycWqKucqTIf6fyqSRgEU5yCM0AZt02ZsDtxUDdae75kLUw+tWSITtU1WT5nJqaXhOtRxD5c0dANXSkzub14q+o7iq1mvl2ygLhjyTViN9vNQUSovykkkH2pqKgXC5C+/WnDDHinLGOvU0AIuAxyvA6UF8jA4PpTnYAY70wAhiccUARS2+8fMTinRkIu3FOJbBwc01vbhqAEZAecE0Iu3pTlLZyTRnb9aYDuOfWk3Y98UjtkbRSIcZFMCUPntzUbtkYApVbGT0oPzEHGKAI3U7fl60zGw+5qYsvbpSEqx/rQBX5zhetPRdx3USAhjtGfpR5Xmgb/lHXAoAkcNwq4+tIN+3Dkk47U8uqYHJPalPAyBQAwoGB556fSk8rC7c5p4dN2Ack0Mw24DD86QFF4QZVABHOSB3ofptxippblVJ8sc9zVUuZCc9u9AAEAOacBnrTQxz7U7GDSGLxnPb3pRkj1AphZsBRwKcnPfFACkscZ6CmFy8gyMe1SEL604KvXp+FACsmQB+goCkZXGKa+U2hSTzyakUjcSPzoATHAUfmKCyjADc5x0pq4Rtvdj9KXaAfxoAGDPAy7sN61DJhYsNnPrUpfI46etRGUOMds96TGiMD5Wye3rVfzmVSC7Zq08qIhPDVmXIYtuAwPQdKwi23qdDSsNkVZNpbgoc9OtbvhaQSWl4A2QrDA9K5h5X+YdOK2/Bb5jv1xk4B/lW0NzGex0B70mT9KDnmkIIPXGa6DnKWpHLr9Ky5+laWof60DPQVm3FZvctbFR+abjpTnptSMsQH5x9avq7FsfhVG1GZFrRBAOKBjgvy46+9KMKCMYFMDMzYA4HWlLMcqOh6+9AD1YcnsBRvYnA2gDvimZBwoXtzTudhAx9cdKADeC2OhFOJ/FjTdv4n1pc7FyNuenNABklMHtTkwAPpjJqPdzjrxzTgWPJPB7UAKxwB3PrSZ+bGc0uFLdKaGUcHnFADwdx4GRQDnr1pm489jSgHHXgUADEqcYxjijJH+FK3O5mJPem7lA3d/SgASRwTjP4UjEswbpxSmTA4/GkQ7Ew7DJNABnB4Oc0uPxpP4uaUnIOKQCcjrRlc460KAOp680cAcdaAGgdSOuaeowoY96QKzN6GhlPrjFMBSwzjrnpSZ7dKdtXaDyT6CkwAR/WkABmFCrnqfzpUG44DY+tSKgyRnAHXimBCV54oGRyBxTsjcwxwDTTIMjndSAl+TluenIFM5IzwPams+G44HYUbs5I4GPzpgPL/ACjNIDvO7NRfKWKmlVsEYNAEzTMBtOCfelYgoCBj37VABlycClJOSGzQAYzyAD+NBXC5XGaEEeNoGakZF2nbj6UANQ/LhxyaAeTxgdqFwcE0bs9jgUhi4wDzUEqFRuzkVNvG0A8ZpsmApAGaQF/Tn821kgB+dP3iH+Yq3nIyR1GRWJZ3P2a5R0/gPI9q3WUK2EwUPzKfY1pBmckIOlZ+sweZa+aoy0fX6VoZ9qRgGUgjIIwRVslHKBR/+qpE+UnB5pbi3a1uWQnIB4z3FIY9x3Kc1maEo5GCSD7VJuUfSoN+BnaSB1p4OcHNIZIFBBPShtgPTtScYOeDR7igB6khelOVwWxjrUYGTmjJGScEe9AE5IGDnpUTjgkHk0KwKkDpTQpDHuKABTjAJp2SFOCB7UnUYPX1oJ2AHnpQBFK2SB6CoTxSscsTTGyRxQI1uXZiOAKlgBRZJs9Rt/E0iqBC3qxpLoCO3iQdV+dvx6fpQA4Kqox7mmzsVtlXpvYE/SpOqIo5JpLxVdmReAq7fxFAEU0ZJjjTknj86bcuqXoYHKKdg+lSW8gdzM3GxM/jjAqCT5rdlxk9jQA5M7ZCDjoo/GmvHi6Ef95R+dP24t4Vzy53f0pFT98JN3+ry2fpTAklZcugHQlfy4qgZHWDawwVyo/P/wDVV3ZhV55Iyao3rYC4PvQgZUz60ZGfak6nmgDLcUySG5PIFOhTJVfXimSNvl5OeatWSbp1z060MEazbTKiRA7dvP4U9VCkZBx70+BNpzjNS/Jn27VJYwHByBxUzHgY71CWyBwcGlQ8YNAhSAaaMgYpx4NNJNACHiom5NEjHnPSkDgj3pgKj5bHSmuzbuenah1+YEDFPxnrQAin15oBwT6Upx0NKv04oAjeQjGBkd6eH3rx3pWAFAQDkUABG5fl7daamc4NLkgHj6UgJHJGT60AIxbdgEe9CRncd7E+1IPvZNKThqAEck87celKrPg56USHJApSuVPOBTAgmmC/KD+QpgLNnAOKkmGSFC8etNMmF2jg0gI2X1oK7R9aQkn3oJHBpAIo59acTwecYpoOfwpSN2fSgYcfnSg8U0EMRTzgcD9KAG4p/VQSaQn1/AUgbOAenpQBKDkZPT1oEmegwKZyD/SlGC3T60AKZHJxwf6U4HLDPYUgx0XoadgFhxg/WgBrvt2qOQTUTxhtwPSpX2rjnmmSKW+73FIZRmZDKiAbtg6jtVa6lLEhTx7VfkUAMqYJx1qrgPkkfOev4VHLqaKWljOZN8bP0x1Na/gpsXV6vrHms94WlU7u9avhSEQ38oP8URH6GrjuRK1jezk8UE800EYHJ/GjPPPStzAzb9j535Vn3BJrQvxmdvas6Y1kzQrP1pvpTpCM0ijkUgLVqMv+FXU3fTiqloPm/CroJOCMGgY5VA989qCfmz0pM89MU0RkknJoAk3YwR3pDu6dj2NIVxgevNLnceKAADIIzjtQCoPbHv60/GRk5pp24xQAEjB+UZpvzNgnqKXPHHXNNy3Q4xQBIQW9h/OlCBsHPNRgkcZoDsgOR+OaAJsAZyVGPemElfoaiz3zkn9afsOfvYHvQAEjAXB/Cjbkf7PvS/KG+Zunb1p4cEccigCLac+mKVgFxnkn0p+GJzjGac4VV296AIkI2/jSnkg/MAaFO0YXGMcmgEk4PWkAox6dPXvSYC9smm+Z6dqVdpYndx7UwDJJ+UcU45PXtxTNxzxTuo70APLbRjAyaZwzCkYkDvSY3c0gJNwUDpn0xUm/aucZOKr8Lx2pUUsT82PSgBVG7ORSA4NK2Rjr75pMfu888mmAFctu9sHilClT6jrim7cDAPUdaQFvug8UADAgHvz1poLDGOv0qUAcd6AMqR79aAGhS4wBz9elSEEkF+x4ApM7VwDkdaaX3H19M0gH/dfOM+1DA8ndj0qMtzn9KXLHGTlRTAkQELk4xSsqORt7Uw5B5/Snqpxz0pAR+Vk/eOPTtSyIc4wSPXOKlPC9Rimu2VAB5pDKZTZKMCtrT5vMtTGTlofmH+6etZDgpuNS6dcNFMrPxkFW9waaEzZJxzSA5pSNpZCPunHFM71uZFHWLffCJl+8hwfpWMvp0rp3G9GX1GMVzc8TQzvG/Y9aiSKiAIJwetSAbeo49agTGc1IzErw1QUSqemTz2oDKr8mk+8oOKF8tQd360DJehLZyKepBwTyKiGOcA4p4IVemaADIVTtGT700k/nTgwPO3rSEBu2MUAOiBZjhc1HcSfKBTgxU8ZBqvKwZjQAyk3bTRUbsAeaQjolQO0ac4PWoZiJpmwPlbgD2p1qT9lkc/eA2D6//qpUTIPOABTALRuAz/8ALIc/h0pADwe/elG2ONvm5lOMewpJCRCcd+KAI8GK2YcfvH4+gpdvyRoPvNTLvImRB/CNv496fnErOOREvH16f1oAZvWS7bH3I+B9KTBe0lHTedo/nTB+7mPo64BqebEYiiPZdx/GgCJZA8SsOuwA/XvWddvukI7VaZxG8iYwAcj6Gs9jliaaEw6UhbAJop9xGqQDnk1Qiogy+6tTTQAWcjPYVmxDvWzYqI40zjLDNSxoviRRhOcsM8VKMY/xqMPjBIyelDNuyAfepKDA9M0tNHApd2elMBSeKjJp2M8GmkCgQzGeKY0RU5FS4/IUjHINADFI6E80uGzwarkc5PfpUqJxndzTAlK8Y/OgcjINAYdB1ppZQOv4UALjJGRmnqCOtR789KGbK9cUASEc+1Juxx60wn3pDndmmA5vTAHvUZ5NSAZ96NuO2KAGD72acM8570nANKCSaQCYLHpz6jtSSwZXK9e9PR8fLS7mbO0cUAUihX73FRuOCTwvarTIScnoKrnk+9IBiMTg4608nAPHtSbeAB+dFAxOM5ApwLdM5JpMClU4x/OgB6jK/Q0oUZPtTC+e+BjHFBYL70AS4ywOcY4pQo6k5JqHeTyCR7U8K2ecmgB3AJ5/KmtIrPnrTtmCN3GabIhG3Yw56elACqgweBjqeKQrjJH3RS8+X1ye9DKHUg8igCLaTyDkH0prQDcOakb5PlXg+9JtBUBj/jSGV3iUc7T8vb1q7oShdQj4+8D/ACqMINyqcAHual0kqmqRoOfnxkUIDSZPm9hSntStlc7uuaavHPetzEzLw5mf61mT9a0rrJkc+5rMmPJrI0KzjL5zx6U4dQKa33qcvWkBdtB1NW1DA+1V7TAUk1O0mSo3Y5oGSlcgbuPSkI568fWohJjI7UKckknGOmRQBI5PuaBICxxnIpjNnsSaTr7UASk575+tIGVWOKavyrnp9aXaPvZ69aABjzkdaaNwJGePSnZHpQVLYxxQAbWIpxAZcEjPtRx3o+VQSuM+hoAWJcfKucepp+Wzt3fX3pgkLL8vUU0s4yccD260ASDYrDK8nuacOMgDqOoqBZcLtIDHqM05pAWAHJHoeKAJeVJPamuykDFML7shyfak/Dp6UAJgL9PSg/MxboKDx6/SjJY7RxSAXAAAHU0gPzHaMUo4JLduKHcknZ3oAbjv09aeOm7vSAbV5wTikTdgnrQAhUsOp609z8uBx7ZpAp2c/hQF4ANAAAzKT3p4UhemDTenQ805nDKGPXPagAI3IckDB6etIrbVwDxSYw3XiiRVxuUg5pgJzjAoA496Yc5A6CnbMjH8jSACxThTSl2L8d+tGECkk459aTILmgBQG55p6xkDnGTTc4HHSgMzd+B0oAXZ0PUH2oICgEcntSgsxwOtNDgNg4NAD+QvTJpNzYz7UzJPfmjOEbHNADt4KgbhQfu5FQ8+3NTDPGBn1oGNYkxleuarOTHICejd81abOeainQtGc885ApAbFtN59tG/O6P5Hx+hqWszSZisuxuFlG05rSwcYPUcGtoMykKBWbrFuGjE6j5k4P0rRBx1psiCRGVvukYqmriRzKsDjjmpE5pjoYZmQjlTUgORWRoOboB+WKkXC9Tz04pgpyD5snp6ikMl5x2+lKoyBTd2cYyOetDOQu3PB7A8UCBTyQB+NO3EggYP1qPPHrSquBnnPvQMRztjJzyardaknYk4NR0hDW4OKgeppWx0qsW5oA6Z9saog4LDeR/KlHCfWoLpsT7wPlDbR9KtxhTcIGHyoNzfhzTGVb1fKlXn/V4B/rUwH71FPIUbzUMoaUsW6tmkikb7MzsfmbCfl1oERyEsC/8AEDuqUcWpOOZG6+wpoQeVuJ6nGKfMpSWK33Z2Lj8+aYDGjdvLVRlgd2P505m864LsOp6e1PDZaZ1HCrtH1PFVrdz5BduTjH40gIb4gRk+9Zy881bvX6LVPiqRI9BukA96S/8AlfGc46UsX381DOTJN170wFjHQVv28aqqggcCseyQPcID0zmtyPB46VDKRJsB9s9aNuBwfxoVsdelO3AjOaQxoQUu0DpRznjp6mgHk+lMBrk9utMI9aduByc5oJ4zQIhKktwTigkBMkYGO9Ke9RTsdg446YoAhd8MAvSpUlAUr/FVWQ5Q4yKiD4x6jmgC+HznB68ZpDgVUSbA9DT423BmkbGKYFhH6+lPBz9aqxtkErU0WdvPJoAlHJFPU8mo1b1p+cigB4kAGCaRX3VHtOKdGNo255pgD4LHilzQqY560DINACYCklhUiSb4yQMAjvTA2fvc/WlLIV9AKQDCu/pyKqS8SEDJOanE5RiQueKrliTn8aAFwQoPTNHQ/NSDcw+lEhwfU0hiE9QKRCcYPWlCngmnnCjJoAaFznNO2ZGB+tJkFQc4FG/J4zigBdoUjdn1qRSd33vvenaovU5yacODkdKQCuWJV+oUUw/vNvOMZpCheTBbCDnAp3CL3yPamA6NgwB/nQp6/Nk57UzegXqSfamq4H3Qc9eaAJWYF8EcjqKjZvlyRjnrTxJu9BxSEKzHdyRSGIzZVe9S2AEeoQjGDvBqNuPu8UsALXccnQBsc0AbUg+c5HIJpucnFB4ZgT0Y/wA6TNbrYx6mTcH5mPqazJeprQm71nSdTWRoQY+apFHzUwfep6ctSAvW4XyiW9an3BACACe1U0DYGCcVYQF+OR79qABCejDcKftYjiPA9afHHsUE8e9BBGWzx60DExgdefanFTgYP19aQEJyeB3BpTI2Bnj0GeTQA7ZuwTSMcA8fhSFhjLDtQGAbIH4UAKAwHHf1pR8vVuTSgs45AFMwBghh+dIBCRgkE8dhTXdWXcM+4NLb/dLEnPqaUlWZVQEk8E4xTAYrMEyo/OgM4HHr1IqQ5Iwg4AphwqNuJJzmgCOOQ7hubj06U4MCcKvU8Z70YXsvXofSpDGzOrKTgHGKQCLwuWC5B4GaczbE+7k/WlEeDz1NG0jHc+poATc2wDHXnmnJH8pJIJ9KcSmMn8hTWk4O38BQAiLhtx79ae7KOwA7Y71HuZhtJwai5Az1oAlL4A4oY46VHzjaRjvmlRd5+Y4x3oAkIIUAcnrSAnGO9Lg7QQfyph3jtz35oAVcsSu4gUp3Jkbcr1pp3uQEPFPyS3J7YNACM21enJpFkHfr6YpQhkYsxI7YpTsUYbOR0xQAxZCxIKHA9alUjblRjP50xCOVzkjrmhyBt2tjHamAoQbuaRhhiFPApysT700nJ9aQCRS4J+UcevSlLk4wq8HrSAYHI4pwDEf7NADWORkHPNAGOR+VDlQoyenQelKvz4GCPX2oAM49aOcfe60KvzYBzSshHHWgBoTPAGffNPwRgYHuaMHPHIppOX2pnNAEg9KRwNp4zTc4UZPenMCy/LzSGQKxjcAH3BrdjcSwRzL0f5WHo1YUnQce9aOkSB/Mt8/6wbl+oqouxMkXCOeaXoKTHGe9A6VsZGVrMAG24X6N/Ss0P05xXRzxCaFoj0cYrmHVopGjcdDioki4ssBwe/41IjbDzVYNt56g07Jcgc4qCyyXLMR0/kKThuF5xUakBSeT647U8ZOOeSaAEymTmnrkgqMHHNPWP0GfUmmS/IhAGKAK7EljR2poNITSERStngVA1SueTUB60wOlddyketWICfsjSHlnwg/rSBR5ZJ69qVgkZWJfvBd7fU0DGEAIWJqKdFjkWNeDt3H8an27njT+8cn6VXlYG7SUn5WYg/0piJ1VTNFGT8qjc38zVeN913NI3UjcM/lUgc+XPNx83yD+tVpePKI65wfoaQFobI4Iw7bRIS5P6Cs3fsvZIwTtPI9MVfmAmn2D7qDaPoKqzxogdx1x1pgULht0pphK7cd6G55pCB1NUSAOFNQocsTTnb5KZF0pMEamlx5kZsdOK1funGKq6YvlWobuxzVncS2eue1QWKOWOeaUfKhJ4qOWQq6hBkdzThh6YCqcnk8USNtcEnANBGOKVwp27h0oATgLxxTS2UIpSuAaaBkHFAiDc4GB0pHOY+aeDyewpjsq0AQunygdzURhqYyKzAjrQQT6DNAEQUCMd2/lT0TilC4bDDNSIME0wDaARinDkk0NwRSigAzhqeWGziosHNO7UASKcincKfemIMD3p5yaYDs45600/NyOlIDzipcDHpQBGylgFU02SLapLHgccU/esZPr14qB5TIxLNgelICMjcTimMhxkcing7kO3r6U0ZwM9BSAAT34pCc80snzdsGmgEHPagY5eRyaQ/PgbelIRg+gpfMH0oANuaCce1J5ucgYAHrTd249M+9AD/cU0yDawHakycEZwKYigdDyaAJgQB160hfDEqT14pAO9Js3GgAABYZFBHPA6daUD5x1I9KCRn7wAz0FAxUJVfu9TTgoHzEHntimCRRjuRzTXLsMK3uT6UgJGccKrYI9uaRdxnQg8A1CU7s/P5VMilShwNuRzQI3JwFmcKMZOfzqNjgE+1Sz4MisP4lU/pUEn3G+lbLYye5kz9DWfIav3B4qhJ3rM0IQPmPNSRjFRqeTUq9qQFyIcL9KnRgpx0PbNV0YlQMnAFTIw4OSffFAD3wQARkd6QEhsc4PTnNN4bJycnnmlLtGMLjJPp0oAld0PHfNMDNITltoHpxSKuASRk5zg08Ht0z7UDF7Zzx/OmEdsY70sgXPzc8UjcAqGGfegAzkc0vXHcelMO7j5sH2pDGxIHTHPSgB4bA3HCgdqPOVSWwT6YFNEWeeT3p6Roq5J/DNADFkO75RgfTpTQAw4GWJqTCqOBnPpTwo3bRheMg0AIse0cjpUgICnHAxxTCWZwFUn8KZjb1PfpSAeDlc5yRSKNwOW4FBKpxng03qcg7B2oAlcfu84yB61CxJT3PShTyeSR7ipMfgPemBGmShyeKXYwx6etOcKP60vm5b5Vwo6UgG7S3y84PU07p8ueB+dKzljjOKYRj+9uJ70ASFtvG3J6mmITk479jTTlm+bJHep1UEjgDigBg5XODx6U1W4apXVeu7Kkc4pjBTzk9KAGsykcHGaTYflJHHrUghUIPc/hUgQSdScdOKAIsBd2dppmY92B1PQmrBAXgjPbpTNn97gdsCgCFlfovrUm0hehzQdoyPmIoaRRGMcH3oAQKWTHC808ooXk5ApglDYO09MGnGXMYGMCgBBEijcfwpjSDO0A8nnHan8qck/nSKMk4T8jQABju6Yphyc54ND5ztPT2pqtg4wTj1oAVGLEHJ9807jqAc0ZDZ2rgfSkYleWAFACDg+n1p6nGT0P0qNtwIHHPbNOOFUHgtSGNY574pLe48qZWQ4KHINDfN2Pp7VXmUqVZDx3oA6gskgWVCNsg3Y9D3FNqpo8vmxNbHkgb0/qKtZBGa2i7oykhaxNbg8txcD7rcH61tngA1Xu4BcQPERyw4PoabV0JOxzULq2dvarSZK+hqARtESjcEdalVscfrWRoSxgA9etSbwG6cd+KYvJy1PxznOaAB5AV+8RUM75AGSalY/Kc9PeqxOSTQAnamO2BTmPFRSEYpAQlutN68UN7VLCvOSMn0pgdVHHvkSPt1NVpWzdCXPDMQf6VPCpVJ5ieT8i+2f/rVWnC7No69qBk/mfLNLjhV2D6mqknzW7DHPUVK0gWziiHLOxdv6Uu0M0cQ4JHNMREV/dQRg5LDcfxp4CmR8j5IwaVXV55n24EfA/pQOLVuOZWwPoOtADYHBtzIOr8D+tU7xvk29M1LGTGrRnqjEAfXmqd5JufHpQhMrHI460pRiuccUgpdzYPJxVCIJDjiliXAAqNjl/xq3arvnQH1zSYI24k2xIvTAAqUrtTecfnUaDd3oLlj7A1BY8Pu6igDmmcvIqhtq45zSK7M5A+6OMmmBKwxz2ppPSnOeKax4BoEKzVEG69qC21j+lQkliPUigYyWUopx0NVjIXzzTpG4NMRSMZH4UCHp2PvVnjg1WVgBip2YrFx1oASST5SEGWp0eduTzmoYm4OetWABgehpgKVJOaD+lG7II9KTORQA7vTgcdajznHtQZKALAYDHrSO4A6VCsmASeKft3DP40wHbvpTgHPfimoPbmpBIFHTLUAV7nIqv8ANuJ7dqusd554FQ+V5jFl6DtSAgX5cnNO9PSpfszFS3T1FRmIgA80gGnrzSA84PSnEcjPNI2D7mgZG4LsDnj0pWXCFtpwOp9KeU+QE8DPWgqCuCcigCBdjsQOalKkdOBQqqDkDFO3bmOTz2xQAhUshRcBWAB45pqhVPJ49aC/VQOaTqMH86AHZAx6GmFi2cUp7AjP1oVSOT1oAR90mMHAHFLsHT1p4HXJpQMLuPIpDI1Q/UU75wp2jOf1p5cKAc0Etj5T0NAEaoc4dc56qDRFJuAVucdRUgxyerZ5qNsKrFm685A5FAG9KAVhbPJjFQS8Rk+1SFwbe3Of+Wf9TUUx/ctWq2MnuZFxVFx71euKoyGsyyFB81Sr1pi1InWmBaB2kZwAR1oLKz5Q/L+lQrv+6559KliTI280APAxg7vlp/CYbKjmm+UFI5Jx60CHcwLHOO1IZMsqkc8n17UBj1C559aadoBGeewAp/3do9eRQAuGY8DjHemhdrFjz61I2FY5ODiofN6YGSaAJcKeeeuSaCyn7oY/Wmq7D5sfN0GaVyw4XmgBQQPujHHTrTRgkg5J9qcMj5jjPemhOc87iO3agBd2GwOT2NPAO/JIwPWown8Z47AU91VsbjgdDQAiMctnn0pdnXjPuKAyo+MDbTywZsbfl9KAIcMW9eKHBwvYfXmpOhwRn6U8IMBh9MUAQ7SqjPX0FPU/LjOeORQwbBcjjpSrgsxbj26UgGBSR9O1PAA2jH4U0g54yB607BCnnj3oAaw5yaQNuYYOfelI98inBAASMDNACcljS7STknGKFIB5pXZSpwcnP6UAAKthlGO1Gd7DPT0ApA6om4DOe1IsnzBuh96AHlCzbQff2p4dVyoYde1MZ97cMM+1MwwAYdaYCyOxbk0wuCNo6+tKCdxzjkY5FIYySMcnrk0gER2DEZ+tRMhMn3uKmI2c9Ce9NJIx0bNAAhI4zgU9zgjkZpCR8uVANNC5yQT7UAPIEh64+vSoZchcI2W9qV1KryefWnDhfQeo70AQgOygs/zA1JGxL4xxS8FdueDTVBDgJ09aAAuQrL0I6YpCd+N2Qad5ZwWGSc5pyLkAnjJ6GgACj0OfWjbls8EelPbAU5P5VWEbI4Ib5c0gLAXcMBcVFLEFULnjOamVvlOPypjhSAcnPoeaBi2E3kzK4OCh4+lbkwAfcn3HAdfxrmxGRKW35GMVu2E32iw2HmS37eqn/CriyJIfmjtQQKMVsZGNrEIWYSdFcfrVFT0JINb9/B9otmTHzDkfWufVcOfUdsVlJamsdix1XinBlAwW/Kot+BjoKcDj3NSUOdgF49O9Q09z2puQvU0CGMahbk1MFaU/KPxqxFbKuC3JoEVYrZnxxgVdit1QdKmAAHSgnNAy/LJmGJB/vH8aYwDIqj7znAqPeGmYR/dBwKkjbF08rD5YE4+tAEcjCS+ZVHyodo+lLG582WbH3RgfU8CoEJSTf3YEfjU6o0dqidWkbJ+gpgVnDRy7c8SjP5VZnyhhjHO1dx9s1EVaadAOqt+nenyHc0j/AN5sD6UgKc6OJjIDgFefqKoOdzk1o3TYjb8qzBxVITDBApGbEZFPLfLUMrYGDzmmIhXlq0dNXMpY9hWcnWtfTVCxbj/EaljRoEgnijcM4PT1prOBwPzpASAeetSUEbc+1TKRj61XC7cbelKxJYYoAmPqKZJJijJx+FRMefWmA3eWf3x3qNQysdxycUoyMd8c0iEsxLcN6UCGOAT70xRt+7xUsnBpsON7K3ocfWgBgUltx5wKkkf5QB3FKhBVh60PwQPagCFCQ+0fnU4OFwD071Eww+fWnrkHB70APQ8n86cD3po425+lEqt5Z2tt3jBxTAbu/eEClAywp0MQQYqQqAeKAHKEA96kHTioQwPA61Kh4piF5B9aQqSaM5PWngEnigYbOv6UD0XrSnBGOmKURgphcK2MbgOlAEpxjLcCq07ZO0dBxT2i2qPmJPQUixiJlAYn+tICtg4YbcEUqRM+CuNo61eePfGRjk02POxUyAeh+tICg8LHhue9MCMMritJ1U5C4B9TVMtgFS3IPUCgZAFOPSgDA7ZpV2jv83c+tO+UtxySegoAaF47AmlWMetIzY603eQ3GMd6AFyAT1JFBYA5xkU3kc9TRgsMdKAFJbBOfl9BSk4XgZBpmSobjLdOtSqpKAk0hiYUYBxnGaUEMcEdO1CkIzZ5amOzcBV+pNACgDJ3D5qZImcnPAqX5v4uSajbBBPTPvSGbCkNaW3ptI/Wo7g4iNSWyA6dEwPQlf5VHcj9yfrWy+Eye5k3Bqi5q7c96ov0NZlDFNTxDc4FQA81KhIyR1pgWJTi4ZmHA4GKkDegxVdMNxk+uasLgqNgyPWgB5mUEc5NPDgZyOvaoo02NuLZ9eKVYQ3LE49KQwRzI3AAHSpw3y8gLjjrTV2rgADHTinZBVsigQxZN3A7daUBWbJUj0p8YVsqRj3okHl4U0DGeVyWdt3amMuWUJ2HWp2lUKcn9Kj8xmXhhjNIBVXCgvyTTy2F+8OfQ0zB3Dcc047QMMMUANJdhgcL3NB6Mc554p6hWXJGPalUcD5MAd/WmBHGm4qcVKARw2Rz1PcU5uAM/KPak+VirDJUdqAHDYzDHAH60rsR0Ax/OmMQCcDkdBQNwZSFGetIBcF8449qXDlhuGexIpG+9uDZJ7UvmOOOgNACMMSZcYFMJAQkHqetIW3AjtioZSQAAM0ASGRB/jTtwZQe3pURjJRW6UANt9qABmGemM05mDDYKaByAc808AdT1HFADQhPfjpRsPqM/Wn+aEXggtTAudzsBuJoAUZ2kKMY6+9NG45BJxThnqD05pd2T1GOtACtjaOcmgNtUnJoByhIXJpAnG45wOwoAUuu0MV496UKMD+QpdiuMsw+lKihScnn0NAETAyPkc/WjY27aM1K2C3y0rMC3YepoAYY/kIOc05PugdCPajfg9SD2pu4sSenv60AIcFj8uKHZVIGTQImLbwCcd80MVb5iME+1ACGT93lfzIpkZJz0Bx6U125wozSjBAzxQA8E54OSfU0zGCQBn1pMMp9fenIu5efxoAVQdpJIGKUgnG3j3pRk9BRnjhqkZC4fnHSptOuJLW6jlboOGHqO9NPCEHrUOShGT1NAHRzJ5crKOVPzKfUGo92KbbSi402N8/Pbna3+6elKetdEXdGMlZi5rD1e22zeYBhXPb1rcqtfQedbsuORyKJK6CL1MBBxUgDbucAd6iG7O3GT7VPHbu2N5wPSsjQZuZm+QZNSpbEnL8n0qzHGqDAFOxzQAgCrgAUvWjFFABSE4PWlFN70ATQnZOSRxjNWD8llj+KZ8n6CqkgztYcYNWpyDIkanhFA/HvQBFIr+UqqvzZyBUpfMpbBCxqAB+FPRt05c/djGcfSq0cu+3YsRvMhBpgSQ5CySdDjA+pqCNi8KH+4uD9asqdqRj+8Sx/DgVRDrG0yE4JYEfQ0gIruXbGF7mqQ96lum3OahIG0etUSGcmoJ35zUxfA2iqkhy340wHL2rcgTbEi9sVjWaeZcxr2zW+zZYlV4xjFQy0N3bVyeT2pd+8LjgDrQ3Ix6dRUZUqhYnavvSAl7Z6D1pwkx+XWoDIhjU8kUwTF5CAPlFAEskhUA54PemoxYGmOPNCgnheQBT04FADhwMgc1EWxk4z70/JzgHPvShMDnmgCu7HdycVEQQx5qy8e9t2cEdKrZyxz1zTAkgbNSnlqZAo49uakPDHNAhCdgHFLtDHeppsmSnFLH0pgOPI+hzQecU44waaDz+tAEo45pwXJzSMdq57mnRhsc0AKIhmnleMUqmlIyaYDMECno+wZbHtS7c0hTJ5oAjyc5NSxnC0hUKBk9egoDqDjrSASQiRgOmOaeiZOc9PWmSyY4XjjtUKSO0gA6HvQBejZduA+7HUmqt3dFOIcEjqRTwnmAAt09KrXNsEAKtwaAK5ld5C+SAQB14pZXC4Hc0zeI2wefxphfdjK5zSGP8AMC5L9PWmySKeYwQM4B9adtAGOMUjFWKjjC80AG5toUduSPWl2MMM+KWNV5wpLH0NHP8AEcccUAIT6H8fSgNtz/Om78tjbgGhk+YZGaAJAuRwMHrml+bbgtkCnIjKgz82RQygqBn5h2pDGICrk7t3bJp6gK2KUK3GeB708kBQwXJoAjbdtJXr71AEZuWXFPacnjHQ9KWVsKpYE8dqQGrY4OlJjnEh/kKZdsREB707Tju0v5VwBIOD9DUN2f3YHvWq+EzfxGZcNVJ+9WJzzVWTNQUMB5qZWwCe1QJndU6g4+Xk5zTAmLMw3Iufr6VJGhwSOB2psee+KnHQelAAj7UzjP1p+WJGT8uckCoz0BBwRUmPmVu1IYBPmAIxingAn5myDximMx4HQEn/APVUiMuMDgjqaABxtOCPl6D6U5QzRngDmmkgjaBkVIilY+cLzQA0wYPJ5NIIyGI9O4p5VgwJbr0xSAMGIyRmkA/YioD/ABetQyoWyQ2PepDnimkjfluAO3rQA5EwOMZppOWAZsN7Ubiv8PX1FCnLbS238KYEh2tgMfrSbljJA6nuDUZOX6cA9aeVGecevPUUAGWIJB/KjcQuO/c018ISxyD69qh+Zj96kBIWbLc8etES7m5+6euTQEMY655ycU0yMSe4oAcT8zADAPGaQLgAdfrQTuJU9OvFRjMZ3MTg+lAE2FH48Cmn7vPQHBpjSK6hV6inRuTjIHNMBS+cA9ulNZScgfWpUiYcnnPSh1xjk8elICu24KOgycYqYRsQCSBj9acEywJ5x0yaeqkufl4oAj2N6ZBoWI465b0NOLfOFBB70pb5jkEAdKAFDCMBeoPWnM529OKjypPShC7ZwcYoAXC469OoFIZCuemfegKQxJP5UnUg559MUAIJGPJwPoKYWY/Mcc04oN+HbGOoFNIEmcdulAEmDt9AOpp2Bt2sMio2+UEdj1pxJKenvQAfdGVPHtUZfDbtoPtTunGR+VI3K9QSD0oAQD+McHvS43nGOD60mQQfWgDDZ3YoAewXZnHzZxTSxyAKQEkkHtzml4GcdTQAhye/FJ5ZPIpMkNuWn7nLZJOcdKQxGAKg984qKRd6442g1ONuRk1Cy4YtjIpAXdGuRHcmOQ/u5VKN/Sr7xvGSjdV4Nc+rBG9O4q/capNdqgiTY20Bn9ff2rSDsRJXLM90kA/ePz2Uck1ny3Vxd/KP3cfoOppI7cA7nbc3Uk1OAO3Sm5CUSGOFYx05qUDjNLjFL2qShtLiijNACUGiigBDSYFLimk0AXo9vnr8vyoMmmWvzl5CMY5qQOVt5ZOnmtszVcSGMvGP4sEUwJowUtpHPHmvsH8zVNlC321ejgfnVyYlTHFn7ibj7E81CEy4lBwY/mBoAmnGJOOijYPwqlcqoLORyFxmrkpC4U8kD9aoXj/uiPU0kDKLuZOvamZAHNDgrTSc1ZIxjharHlqsTHAxVdeWzQwRoaQmbgt6LWrnaOO1Z+mgBGOcEmrJlLZGOTWbLRKGUSetNngeWPk/LnpTEG0etD7nGCfl64oAYijy/YUBSDuxT1GAfSnbccCgAA2jdjOeKcg60m0npSo4x1oAYRgnPSnkkxZHWmzEZ3DpUZkI+7yOtAEinKjuarkjz8DgetTq6ld3QGoHQhyezGmImjxtzjBpxBI96aq7k9CBg0hyAF9BQAAHBoQ8HFNKMxX59oByQO9PG1TjoDTAcTjntTYzmTHtRuDpwadCuGPrQBOMEgdTUuM49qYBgU8GgBc44oJ+XNIMZJxQ3TFMByOCvpSZx/Fk1GXxTMktjsPSkBKQXwd1BdR8u3pTfxpAMk0gGk7ie1PXb1HNN2YPb8aQfLkBcLmmBYjdI92etVrm6BBUAUoaJgR15prRbsnHI70gK20MCzcHHWowVLDv9KseVkEt0pgjA5XrQMaAevIpylFOStKo5ORSFMjrxQA3eT8q8e9BVlwM5+tOMYXJGQKT6tk0AKBxz0FPXgHJGPWo3OBjPbJpUkVIxxyaAHK2W+XovrUgHIZVHXGc1XL7uVUlepNKFLzsQSEPQZpDJWcEjLYAqN3ZkwqE54pdinPydB3pRKoJQ8H1FABHGFUlsZz1qOQl3J3YRRTw6lCMHJpkqmRAi4VM8mgDW0qQNp82OmV/rUN+cKvvmn6OFS3ukVtwwvI+oqDUj8yj2q18JD3MuU81Wc1PKearv1qRiKMHmpkYKRk1Ao5qQnGOM0wJ0ZicdakWVix2gZ96gRwwqzGFGDnI60ASK20jIyT1qVCrucn5QOTUBRmc45z0qxFDtjJkOD6ZpDFwGBA/l0pwTHAGMjrTFOMeg5pxlAUZHNACElI/uk1IWV1HY96hc4UM3BPQCkUOvzHqaAJ9yg9OlNMuG25HPUnmoyc9qfEik8gDjJoAXdu5JppG4gZwaadrHKDNPRscYPB7npQAFc8M2VWjYFbO73pzLlTz1NRAqvO40ATB1Uc8k96iIGQSTk0jOqfKMHPXuah3OQDjA7ZoAssfMbB6gdqZjOOcD9aVEYLyeacseEweOevrSAZuK9AQp9eaeFBGV605FjTnB5pQASNucg5+tMBpU4yAMnqe9MkjkJwSSO3FTn5NrEHBOR7UPIxwc8Dj60AVPLwNo5q1Ei8fKMnsabhQ+7PbpTZpjnAG2kBIDk4PGKbNIqk4HNVzIfXLe9ABbnr9KAJvPbAyOaGclSgOM8mokbjJqRGyTjkjigBmQq89SacOcHOaUp1BGe9KgO7OMgc0AO7fext601W3SMOg7GmySEtz+NNGc8vkUAThSACOec5qCSQnOAQelSHDA5PAPamhPnBB4oAYVZjk8mnRoFckjinSHb0oBKLuIyetADpRg/KOvc0gJ79B1pjz7wDt9j7UwuFBOTQA9Buc/wB3tSkqMnacCnqVReBketRuQTjmgBQ3mE/KQvamg/OQ1KoxjHenOA5weoNAEYJ3YPXNOYqMD1qQqqYIpCEfp2oAjAzx6dKXHzkE4pzL8vXmoGlVOD8ze1KwEowuSenqahebcdsK5Pc9qEikmwXOF9KtRRrGOBTsFyvFakndIcn0q0qqBxTutJ0piArSYxTs00mgBDzQTjil603HNABmlpPrQKAFpKWkoAM03aacKCaALFwTtiizwi5/E803yi80eRnB5+lOVvMuGY9M5qQvsjmlA+YgqD9aYEUshfzpc/fbA+lIIy9qwzgvkfgBUW8GCIDnjJ+tTysIwsePmEY/M8mkBXSXfArNy2MH61VuXUSAN0FKHMbuhHAbd+BqvON/zU0JjJGDHiozS4pCRiqEV5my1Ii9BSPktUsCl5VHvSY0aaSCOzjjjUb+5xT4lA69T1NCpUigk4AqChpHOO1OAxxUpt2LKp4zzmk+QyhEPTj60AIAo9xihOQSaRvlcpjrzkU0blY8dKAFlGI2UZ59KhBxx0qY+/GagcEtnGBQAjH96CDnjmnLHjIHCmkVMHJ6VKi5A5oEN2bflP3TyPY04plD7UsgDxkDrSjOB6YwaYEcTHbTyuBnHFMxjcB25FLM58kD+KmAm4M3AwKjmLBhtbgdRinRKVUZ4oxuJwPlz3HNACRcIfY1ZiB6/nUcS8sMd6lHFAEoBFNQHNDHA96XJxTAcWxwKQ5IpuD35pcnPFIBu3GfXFKibfxoAOalHIwOtADVA703btP1qfaqjmmsV3ZxQBHkD71IRhc8EGlPzNtpzr+7wOlICHlVO39aQvtBGcmkY54xUb5UcYzQAplJBGaiyeVHHFIckcCkaTDgL9717UDBi4XB4oO9kCqef50vJc7gOaeNzyYHyr2xQBDhs/NnipCoLFmOCelOWPk/NntyaikO59vZeeKAHngcHn1pDEXUsTtApoBJ9u1ISw7/ANaQD4yVj/vEd6cJGypCg5P5VGWBYDoM9Ke3A46DpQAhZjucAFiRxTVjdWZxycbielTxkuR8oz6YpxjXBO8g9OKQyEpjdKSWQLtGT1NRIhdjjIHWrTkSKFGFVegHrTGUDHPNAy7oi7BdLnhoif5VDqhG9Mf3am0XJu5V7NGcflVfU/8AWj6Va2Ie5lydagc81O/Wq7jLUgBakz0wOajFSKNxP+NMB6MpOCcE9sVajCYCgZNV1K9Op7GpwCoU4/OgCZWC44P0AzTtwBK9AehqLzHAGBipdwPXqOaQxVzsGTjHalXHHIzTSxJBDY70nmIpJBGaAJSVPBOTS5Vcknn3qq1wxGFXJ9aaDIxy4JJ70AXFYEZ4wai3OzHB+X2qNVZsCpdjY4XIFADG3Ell79xTY9245JHFTeVnHp6CiTCkDJFABkBeTzjrTVA8zJPtQwaQDB+XPbrShFjy2ct70AL5SqCTnPrT0Rm57U1VdjktkY6UpkCjCsBQA/yck/0oIK5B7UzzieFbOaiaViuCeaQE3ygdeKRnUY5xUSHjlcig8HptoAkLnOC2c/jQvyqee9R5xkqfpRu3BcdSeRQBOgK8kk80x1LsSw5NKxw6gHgdacSuW5+XsRTAiS3ySxPXpTmUqQo4pcqmD8x4pEO452kjrkmkAirjjH1oJAf5QPl54p+M5XHX0NMdAgAGQaAH4y/oPeo5XKkhfxAp2CgAzk0KoQ7uBmgA+V1B2nPekCjn19+1O+8wO4D2FNcjdx9KAE/ip2TjkAGnNHgZHIHtTAGzk9BQAmMZ280/GM57eopdgJ3JnHejA3EA5J5xQA0DOeMk1GQfTip2XAJU8+lRYPUn8aAGhD/EGIp3JLEKMAUp6Y3ED+dPQAj0PtQA0Yzk9PenqVAz1qPd3ODj1pq3IVSxxigCTf37e9QSTKp9fQCkeV7g7Y0wvrT4rVVILcmmBGPOm6fKtWIrZU5xk1KgHpSmgQhUfSlxTc0uaACijFFACdaQGlNJjmgAoFKBRQA2l7EUdqKAG5NISc9acRmkPFAADmim9KYZP7vJoAvQ5SJ325yMZp0pK20ETcbyXP8AIVFE5aNIhnduwaknHm3MnPyRDAP0pgV7eMG8aMfd3Z/CpJ/mffjlzu/DtTolCrJMDggbR754qOU5Y47cUgK84xG5/CqCK0rHHYVcu5CsYA6mqZby0wPvGqQhn86ic4BNTRnBPbiq8xyaYiPq1XtOi3TZPRRVJOua1NPQ+Wx9allIuMBipFYxqMY5qPpxQvJ9qgoSaViHRThiME1FDFtOR+dWJYkbLjjA5ptsyk+1MCeOLPJ7etOdcpmnlsLxUUjY47GgRARnnuKiyGNTEgHjoaiI2uOPamIYDnFSx8jB/KmBcGpYwBjjmgAI+fPYmkA+Yj1pzg7vfFNXJJJ7CgAIGcU51BPSlC5wTSgEkk9O1AEe3I9qCoAxipCRTMnPIxTAVFxuJ7mlHWgZ604Lk5pgOVc04KcUE4xilB7UAJjvS8bc0hbigngcdaQCgj8KXcAcDikA4oIO3gZoARiWkHoO9H86UDGF6mgj07UARLLgtxSPIWUc8Ujg8tj2AqvG29GDnlWI/XikBLuPTFR8GUEnkDHtRyOR071ARmQknrQBZdFP3TyaYQEx0JzUacLxxnvSOQo3clvXNAx4Y79xAOPWjd1CZORyemKbuGMdDSKDuyTkelACoBu5bB9KcyqXG48YzSOcAMqgDNRku4I4GTxQA9mbaAFxn3pCSEZsgbRQA2NuPxoliBA38DuaQwjxKm7HPrStuEYXGRmhB+7CL09akKnGGOMdPegBySYxz81LnjH41EMK2QMmnKxMjZztpAPUDYOMHPrTJWA4AyakAU9ByeATUbt5hKxjjH3jTAu6KW+2x4UZYkZJ68Gq+oHdJ+AqTRpVGoW68jLdO3pTNQGJ3HocU1sJmXJwarn71WJBzVc9TQIBShhu4z700GlUg5HeqQEsag5JHT3qbBU5yxqBEz04qfYWXk8euaAJncCMbTkg/nSfaMEttwfQ0giG0AdKeI8cM2cdqkBVLsnzDGe4poUIcHJpxBI+Vs+o7UoDqeBwaAH7cjCnAp4HYUiHbHzjNKJFUZIP4UDGEkE9etTRhiQGG0HnJGaYjc9PoTS+YxjwTg5oAkJ2DO7NG5WGGNQl1A9SPWgSxkjjn0oAmCqg649qZlQOOo61GZDIQD/kUEqqYU4PuOtIALnczIML0pnKNhlDDrUkRG07+tNDKxy2TnmgCQKOuf8ACmMMP0+b2p5fPCcUigCTJ60wGrhG69e1KQWY5ANOAUsV/U1Gw2yLx360gEVMv3wDxUhC7gOF5pQpWQAUrkKRux/jQA8BgGGOMYqHaSMdM96DIzOBnp0FGcsBnBoAV8FwWbipA67dqrj0BqJ+H25yRStxngZx1oARnA6KaTDbVLknNKdz7cYAHWjbjIHQUAKrfNkc+1Pf5lHHSk2jrk/SmtkkAZxQMVGweg59aUrzyv40Ac5/MU4yLuYITkYNAh4wI+Saa5xgLg5qJWYtzkUmTu+XJoAkDFYww4BNM3bm4603DbGLEj27UigbeOPWgB8j4ALGmeZuwoz+FNkEkgCJj8acqeWu5/vdsHpQAKM85PWnbtpy1QtcKn3Rls8YpEikmbMhIHpQAyR/MfEYJNSxWecGTn2qxHGsQ+VCBUoyRxTEIFWNRgUoweaRlGPWmg9s0AP6HimnNHA70o5HtQAmKX2pB1pTQAUUCigANJS9qQ0AFBNGeaQntQAUlGaazhfc+goAXNMaQDpyaZI+BmRtq+lUbi/UArEPxoAtyyqgzI2PYVnzXxOVTgVSluGZsk5qAyEnrQB29rtF2zn7oBbOO+KjUstuzHrI1Pd/KsHb+KRsfh3prgsY0HPGcfWmAXSkaeqDhmPmfl0qENvQH+9Utw+ZniXlUAQfhVBHaPcpU4Qnn60gIrx90h9qr7SVz1p7ncxNJkhSKskYqM5OO1V5DyfarHIB9Kqty2PegByDGK3LOLbEgPcZrGgTzJlT1OK6OKLoc4xUMtEbrzjFLjAPFWDER3zSmLKqc80gKG+TBAOMnJFLEoX86sSRqG4Gahl4CqBQBYDgjFRyHg+o6UgU4U5prnLn6UAMY55zTGO88cEdakYfujUCHJx6UxE6p0Jp4GPrSjoKTqDQAMOlIFwrHsKCcxgilHQ0AOHKilpoxjjijPagBu5dxXoRUanI6fiadt+c04CmAFwqAYJY1Ig+WkVOakxgcUwBF2jFKwGaQDOaaFKAKCT9aQD9vSneWGHNAzxnrTiT0oAFUD5QOKaSGJVQePalJ5oU5f270AI3HHemk8Y9ak4PWoywJOMUARODg1X8rZuJ5JPP1q00mw57HjpUUoJbO7IxwKQFYRkMTvzkdKR1bcFA4qVXXOMDcO9NbO44ODQMY5AGOpqJhjk8ipAnOeppzr2PftQBEFG4thivalUkkr0pY1cDbmnZ242njvSAjZSen6Usf908mnbgCMdaHUxsCvNAxwKoe5pAd4x1A56UiDLdcY6k0xZcEKpJwc0CJA2zGeCaeeMdSTUMhM7AqMKBjJqUFYflZt1ACKgKnGcg9acAz/KcAkdqTeA528AjpSYyxIIHy9aBisVRQrMDjnj1psj+Wu84HoB6UhjDqFQfjTm8tcByxI44HBpDHabMP7VtjyTu6+2RU+qf8fk/s7fzqpYIY72Ntvfr6c1Y1J915MfWRv500SzNlqqe9WpKqsOaYhF5NKBtz1+lKoxT1BON3FUIcPmANPUOSV6CkUge2elSKecbaQyWPIHLc9qlDALzzmocgHAYD2NPLKoC9z60gJUAAJzikIZzlWxjpUQuAi7cZpI2Y5fOBQMkbdgM7Z29h3pGbOATgdcCl34UDOWz6UzCs2GPNADlYs2U6CnK2cc+5BoyqDaOlC7V4Hzds0ANc7ycnC0sSdMYI60/YvOF5HXNKcqBjqaQCFdy44A9qFjwQeoFCjy885PpSvnaPWgBQoGdxxmnhQVCjt1x3qLdhN465xTww4YmgBSdqncMe9IDuPy5PvSkBmx1pGUqBg4Udh3oAieR+FAqXG3b3zTRt+9nj3pN7Mw/Q0AWF27fnYAHmmM6cHGQOlIVGevNNHz/ACqOB3oADyqv2zTFG5mOSOe1TKNr4IyvenOi544HoKAICMjGMtUqgMu5uvTFITtztA2n0pAQJBgnBoAAqrnnn1p8e0KzcnPHNJME38Dr6GowPmwW46cUDJt2FALZ9BUMkzYGF9qGUDPzckYpEGOvQUAAdmxjilyQ44/AUGVQOOcUu4FcnqKBCkhs/rinrhV9DjOaiVlBOFz70HcEzGu4/wB3POKBkgO4NnH41EeSKdvRFJchTjmq7StL8sS4HqaBD5bgKuBw3pUaia4AGcLUsNqoJL/MatqoA4piIILZY+cZPvUg4kLfhipM01Rg+9ADyeKauQOKdxTQccUAK2cU0jHSnHpSDpzQA0DNOxgUtJQAGkb7tLSHBoAF44owAc0gGO9L0oAWmE4anUx2x1oAUE59qaWC85phYnOPlHqarT3kUIIX529aALDyHGT8q1Tnv0j4i5Pqazrm8eUnLcVVLnHWgCzcXTSNktmqpkJphOTRjigAJyaKMUpxQI7W5B/dwnsuSPc0WDN5m5z/AKv+nSkkcz3Esp9SfwoRDHA7ZGJTspjF4GGPVvmNVbs4jbHc1O3LMR0HFVLwltqDrikgZUAyaH24+XmmNwcUdqska5wlV1GWqWYnGKjjHehgX9MTM4bH3Rmt5SAgY1laWirC8rnHYD1q55hkA3fLjt61mWWi67Q/YUnmqELOQCegqs8scdtuPc9B1pIpPOttmzBz370APQnJY9OtRKx83MnfoaniTy0Cvk4GM0THcm1cbaAHsFcYQZqBkyxx+dSRKQhGfxpeBC3c0AV7g+XBuAyTVKB8ZY8sTVu5OIQDzkVWt4w33jgZqugi2OFBJpQQd30qMnMhIHy09fut2pAIh/cnI705Vxkk5z2pqY8r8aevBPegBR0pRz9aRFIH1p3AVvWgBhGXpwGKi3kDgE0KzM3K4ApgT7sUAEndk9Onao6csg6UAOye3WgcnntSFgMAfeNBOOAOaAJVIP1pxI6VWdig3bcnHanK24eh70AS4zUfIOMHrTAZVk3scqOwqQFiQ24genrQAszYGB1qEZxk1MTnORzUTttUk9KQC4BTew6cVXdstwKb58hwq4waY27fnORmgY7HzBqSRth5HWonZi5IGMdKQEyE55oAcJgT6/Sm+YzNtXgAcmlZti52gDPWkRlZS3I9qAHbuy5ANAVfmbr6ZpPnb5gpA9+9NJ8xRuPzc0gFZiwJGMDtTHlbjjnP6U/ZwABgD9aaCSSzDjOM0ACA4LZO7tTkjy+7uKcNo+YU+LG6gBQoXLKMKOmBUZToehqVSu7B9acwBJx09aBke3KkepGDTxGF4OTnrjpSqEIAXk4oGFBXmkAiIF53UkrgDAXPFICS3TH409m8tT8wye3tQBHEzCaNhwoYDFLcNukZu5JNKNqOM9zxReRtHKVPB6/nTQmUpBwarkYq1IOKqydapCG0obC8c0+CIyswxkAEmoUYZbtVCJkcEg7elWM5x0quihf4sE08EEcngVIxdzZyFzmnMMkFjke1EbZY4H5U9YwOpB7g0gFO1Bjy+vc0EMQq4xSpH827qBTn3dQMmgYHluDlj1NKSAwY4BHIx3pQB/Fz6gUmxSQegx+dADohuJLdBUyRryMjJqKNwGxyBRvIY7fvZ/SgCUna33RjPNMLFpBnjHpTQAWIxn0Gacq7W5GKQCnP938aRQQ2G5Y0n3mI6/hSoreYDnODQAqDBbI602UfN8vIH6VOxU/d6YqNFQ/NjJoAaobbnPIPSkyzq20YFPZFPI4FNLIo+U4oAbtIG4ngU4SfLuYdahVg7cGpSMctnB9KAHJIHcKQOeABTpQqsUTluvHaq6qWy+MFRx71JEvyserEdaAHudqlep9RTSoBADEgDJpqK4Xbxk9z3okKxjGT05oGGWycHIPGfWnJG5JGcelRo4XcwGAO9SRsfLL5BPp3oAAWVhkc0HlvkGSDnmkaTccbccd6UY6jgmgQSFG5703zCMDb9RSzKBDnOGHYUkZYgHGPegYjKOCB71KgBBZwKY3ykYGc0ySZI02D5m74oETZU5xgAcmoZLnJCxD5vWo44nmxvOB6VZjiVDtA7daYEEduzsPMbn0q00YVVCjAzShdrZP505z0FAgAAHNODAcU2l29D6UAOxSZ5oXJFHSgAJwM0gzgetDdPSkBoAXPHNOHIpp5z6Gl6UABO0ZpM8UZozQAUmaWk6UAFBIXkmmF8nCDJqGeaOEZkfJ9KAJi5b7n5mq01xFFyzbmrPudTd+E+VaoSSk0AXrnUGkyAcD2qi8pNQliaM0ADEkU3pTs00igAzS9abS9qAHUYpBRQB2iAi1JPVzinXwMUNundP3jfj/9anlctBAO/wDWmXUqyXM4HI+6PoKYFcMSwHY8mqVy+ZTUwlKqcjlciqpVnJftQhMaRg88051VVBDZJ7UzvzQSM+1UIgnbmhOgqOQ7n+tTRruYAd6TGjTtov3KZ6DmrbMoHGCKiOBGAO1C/dqChCoIGeakhJDjbxTD0oj4fjvQMtiQBSWOADTc/NyeKi3Lg5pc7xg9qBFrcDHgD8ai3bW2kU6I/LihwDQBVkTd8xPFMUqpxT5z8nNJaxobgDOQBmmIcki5x3p54Q85zUbjdMQOgqeDBBJ6CgCJFwmD608DGaTaS+e1L0NADs8UwtmkZvlwM01Mb8daYDwoApGbA4605m2ttPWm4yp9T39KABBuBJ6+lCAKdxpoi+bqSKftwMdqQEckjNMqr0707axdccc805QAc08HJpgPyB0xmmnjk9aUYFJ1zQA7kJSLwOaf0FQ7/mIxkUAPlOMVVuCRESD1qw5yCc1UuCSgB/KgCBRu+909RUYLBsqeKccqvXj0pFPHHB9KQw+YyZJwKR1JcHOO/FOYHuc0AbXPegBpjZwAx6VMSGGGIBHSmKc5pGXODzmkBI5Ji2g9+tIMD5T1ppBEYX3oLbeMZOKAJM5BHeq1077QqgDByQT1p5DLgk5HoKk2h9zhfzoGQ27OxO4/LU0bDzCVIK/ypjI2wEcZ5wKkjTauQfqKAFGXfnoKkwSQM8elMC4dR170KrCU8ZHrQA8L5S9cmg55bGTjpUcpO/AOc45oUkBt2T70gHRvuOSMMBkjOaXcrPu6Z7UAIFBxjPJqANuZtv0zQBJISzEg/c5IrT1QBltSR1gXmsgnZkAZY1s3o32dm3/TMj9acQZiTAA1WIXPWtGaDcpPeq/2cA81qkZ3JNNT5pO2UI/SswjHXrW7aRhXA9eKw5xtkc4yA2DRIIipkDPBqVTvPTA9aiQDO9GyvvTkl+baB1qCixkADkqPYcU5X46Y9TUIdQ23r3pxZn+Xy9uKALHzAnIPHXigsGYYbn6UyP5EYliTmmltqMQQW7Uhk+ckmkdSWGW4zkVFC74+fk1YKs4AwAB3pAJnB4Qk0sY5DD9KciFmbBp20RLg8se1MALBcBVyPWhI2YZ/maVDkBdtGTt28D+dIBsmwYz972pc4zjp9OaayDhjknoPSkDnAVTjJ60ASBwW68joKY0aqNwbBpr8nP4ZzTCGJCqcqOvPU0ASkg7cc/jUL7mYelSmRY8DGT6ihAT823A96ADYi/MOKBHxnnr0o3YA+Xg9KYQ5cqw4zmgBxU7iRwKBkLkrgetKHUZBHGe3WmRhnYhiVwOBQBYBwFL4BxxUAkU/eyVJ6+tLsIBLsWyMc0PF8iL0GfyoAaZV6Bcr6Ukjrt/ukjtUm0LtwBxSBULEt2pAEceBnknij5i2PWnrKm4/lSTuikE4AHOAaYCNGxYgcNSSSJEm1s59qgad5HPlZA9akjtx95+TTC4x2kuCONq+lTJAsfJ5NPUAScdKlYdOmKBCRfdpD/rMjtQPlFIp60ASE7hikH3qBzSD79AD8UpOBTQaGPFACjpS0n0pe9ACHkHmm8d6cRkUYoAQ8rSKT0NL7UKOlACcnPsaWkLBfc+gqN2wpaRgq0APLjoOTUUsixjdK4HtVK41NUBEI/Gsqa5aQ5ZsmgDSuNT/AIYhgetZks7SMSTmozJkVHn8RQA7dnNNzmjp1oNAgxR0pRSUDFHNNPWl6UhNABQBSgZqaK2eU/IvHr2oAiAqaG0lm5VcD1NaEGnohDOdx/SrucADHFK4zWtmDXMk4+7GmR/IVX8vbGGPDMSafCTFaMuDl2xn2FNuOqqOwpsRWuh+5OO5zVLewTaOlWbuTDbT0HFVS2TkDFUhDM+tMc4BpzUyTlaYiBeWq9p6B7lQeAOapqOa0NOTJZvwqWUi6TkmmkjOB07090wme9Rg81AyZxGEJDcYzzUcDj5m5wBx70sfzdsg1LJhIi2MKKYyCMljzxUkjHCrHksep9KAPk3dqniiyu4CgQ+PjaD+dMLscmlRxhmJ4Xg00NhCSMZ6UwITk9e9Pii2ZPekBz7mpQePSgQAAK3FI/yqMdKdjNDL0J6UAAPy5NNAyaDT1HFMBMdutCoA+aVvaheOSaAG+Xl2Y8tSEZ4qQEE0oHJoAYqbR1yTR14pWOOetIB3oAOKQkDHanbcmgL60AJjIpwHHHWlx6UgGaAAcnJ4o2r25oK4HWmjOOtAA4UA9qouwZsZq2wyOTVKZSkuVHFADX4yKRR3bk+1OwcnIIxSrgnANIY1xlTjrQFbaCfzNJuLc4PXvSk5X8aAFCfz7UrhlP3ePrSgrtx1OetIFZzwcc859KQEbKxHvTiuzGDRJLjAQY5pGYt94fTFAxRzTcMSSTjtil52Dd8opY84PRgORnvQINwXbk9ORUm7OeMZ5yaaqg/OxwB2FOO5mVugUY+tACIxEmWGPeiRyQSW49hSnacE5I7U1kLHgAd6BhHkKxIwQOBUmGbdhufSlKhQCx4x0oVlGSRwRQAiruG325pFjCdMY9qcJtykKv40jH16dqQELL8xkOBx0Fa5YPYW44yM1jzL+6Jz1PAFVLzU7iBljhYBQO4qo7iextyADApnlrj1Nc6+q3j/AHpMfQVGb26Y/wCuatLkWOn3eWQT0BrGuMJeyDGfmzVKOeaSQBpGP1NWFDFiTk1LdxpWJEUYYAYB7GnBRgBBznvTVVsKMkDvUgbDfMDgd6QwC7WHy/N61IQfvj5jntS7sgkMpP601Rx8pA/GgAbgDfkN6VKqK65K8dqhQLna3J9c1Kq/KFBO0HikMcvDk9ql3djnHWozxzz6H2p8RJyT06CkA8EKDjGcU1eOWPJoYcDtmg5LbcfN6UAKHO4L1Ht2pzNtJ6nHSmKQM8jNBlwDk4FACjDZ4wacWCp33dqhR2d8bc+9DkqQrZI9KAFcbY+p6elLEyhDxg+vrUas7kBs7Qeh71MAVjOME9KAIih3r+fWpduFOcnPQU1h3Y4I44pSQVwM5PfNAD1ZQORg46EUzyw53bsUsQHlnPUU5fmJO3gdqAIxHsJwu49cmniQPltu0enrTickE5A6CkCgqBjJFACEBj0596a5LKADg96eVbOB9KRkCqTuz60AMdidoz07ilbmMk8YPNQtMi52jc3YelRhXlPzk49KAHySgkLCvI701IGc7pDmp44gg6c0/byKYhqoE6VN1U+tNPJpAxU4oAIj87ZqQnIqMcNmnDmgAzmgDmgjkUA/NigBc+nrSjr70mMClH60AKMA/WlPSkI6UUADHHI/KnA0wEA+9KDyaAHZ4pKCQBzTSSRx8o9TQA4kDrTCTtyx2rVae+hgyFO5qybm/kmYhm49KANG41GKIYi5b1rKuLySViXY1VMhJNNLFqAHFzzTMkmkHWlzigBaO2KQcilHWgAPNFA4o60AJzS4pQKekbOwCgk0AR1LFA8xwq5q/DpwChpDz6CrqRrG4AAA9qBlaDTFjG6X5iPTpV1QFUYUbe1KWJ4FAAK+1SAwMTmhRuPNOVeQPWpQir2oAu3J2yW0XQBefqeajdg0rfWo7uQyTyODzuyKh8wFCc84qhEF3tJznmqxpzZLGmnpVCBjn61DI3IFSVA5yTTEPTGMVqWa7YRx1rKQZYCtsLsjVemBUMpAXyODUJ5p4XdmlCbhkGkMfF0A5B9aWdTKQi5CjrQqbeakHHNAAFyEQ5255ApftJizAqgsQTkUnJoSIByccmgCKGFlyXbljuIqyEG3mgJlse+c0sjYcKKYFdfkcZ5z0FS8daGX+IjpURbLbR1NAiccnrTXPzfSlUYHXmo3fk45NAD15FOdc45IFNi4XB6mpD82PamAmMUhyT6U40g680AOAxTZGOMIfzoduelNA70AKOnPNAYUjEgelNxkDFAEoxSsQRxTQOM0p24xTATPGKAcd6XaBQ0ZJUikAEnGM0Ps8vaSAaNoB3UxsHtxQAp4Qd8VVuFEjDcenpU0sm1RiqcmWzhvmoAcSvYZHpTehAIFMXIHNKpwSetIY1pPLxyM0kTby3zYHXNRld0hPrVm2jQZz0x0oAIdhTeWyD0pwYKNo71E+Sw449KeQQvoRQAzO5vu4FOyEHv70hKr0OT+lBORnvQA4KXj3uvGcCjYCAAPrQ0hKYBPHWnK6lgu7J9akY0EBsdvTNKW6sTn0AqMRmSRiFyKk2lMA9qYgTdIMsOB0pw3biu7NImd2T0qRm59+1AELmQMN36UrBguWfOfWnksN2/HSo1Bz83bmgY4N/CFwPQUhZCdiZHrxTnCjy2T7w5b600j5gynHrmkBE7OV46A4qrLAruGZML0JzWgQiL1z/Wo3/eMBtwPWmBnSWqhj2A9aYIRuIxxV4xkhsngcc1Eqjd83X1piIo4grDPIqVCoPI4pUGcg8GnkM0e4gfLQAAjHoScYPakKtkLuyKNrMMkYHWnk7n+TPFAhgi68kEU5cJlSMg96ASD85xTVDHCuMAn9KAJPLDIJEBqTeG+Y8Z7CnyFIo1ByE68dabGg2Dacg5waQxoTd8xHU44p657Hp61GcDKYyT705c4PH3fegByFSTnJbtzUmwmTcT0Hao0YBs45NL8ygk85PWgBWTByxwOgHelPKHavSotzsMlelSH5gAOM9KYCQ5RiTjNO25HzcmiNSo3HjHenEkJxgmkAL8x24p23pycdKSJW28fzpTlXy3PtQAwKWIHapNqKpU84pDG24Oc4NJIAHwenWgAXC9ByfWldwr+uRimO4zuVqIeWO/ue9AEiqrISxpYyE+Yc5OKheRUZ94xjiqjzu/C8A0AXp544xgnn071TeSSbgfKtNSLJyeTVhQBTERpEB9akjAMvtQ3HSnKMfNQA9jSZ7UzJo6YNAD1+9RnOaAeKMY5oAcDxQMZ+lNzSjrQAuaX370lGaAFzS9BkU2ndaAFzxmlpig8inoOyjOO9AAVAGelAJP3Rx6mori4igGZGy3pWTd6pJJ8qfKtAzTuLuG3GSdzVk3WpSykjOF9BVKSbcMk81FuJoESO5PeoScmncAepphoELmgsQMDpSe9FAxB1o70Ac0uM0AKozRSjgUqIXbCgknsKAEHWnxozMFRSSewFXLfTnchpflHoOtaUEEcBGxQKQWKUGltlTNwD2FXvJjhk2KgAxUzbtvsTTMfMGfmkMcAGHtTeM5FKvGcHjPApvO4jFAxucMRyTUi4HSmMCV46jpTogdpDfeoAezfKOOfWl3kKcn8KY/3vbrTHHOQevUUAWlTO5vSq10oRF28Z5q4pAhxjkmqV6cvj04q0SysOaMZOKDwKSqEJLtUcHNVhy1TS/dqKPkk0hFmzTdcpxnnNbci5Ix3rM0xcOz+gxWsAGqCyv5e4EU5RtyMZpz4DEUgdEVt2Se2KAFLAEZGT6UwKxcMenWooGd5CzggVZI6gdKAE3hpPlGF96nUjIwKr7ME47Cp4AGG5jhR1oASdyjBhzx0qGLzJX3vwPTvTjKrMSMkFuB6U8feU+maACT+70poAzk9hThyTTGYIpOCSaYgJwCT1psailXMgGKYz4kwp49aAJwMU7kAUxTmPk80pbjjmgAz1JpM0YBGe9JjFMBcktTiaYT+dKoJAzwaABgcUgGMe1K7EEL+tA49zQAhOOvBpqQtvyW4qTYDyaTL7iMcUAOAOfmP0p7EkYFRoCTk/rTxyaAGFxu2buaQjn1NPZFDFgMsaRjtGTQBFOvyEgVQw3D9iauTSuE4wKqclfmOBSGIX7dqC2AR0z3FB2hM0blPUYoATBVOv/16cvccAetR78tg9KezDy/u9+tIBpY5+XmnKnALEnNRoWbgcCpI22jLH8qYAFBzjOPemvJsOBgml3YbNMI3NuOMUgGqXbnFSBjuAxTiAQCM0qlRIpYUDJEB3hQ3XqafJGFlGWBFI43EYph25z1/GgBx5crnOPSmMcnGCKQNsIIbPuaUyIcc5NAhNrbSM5HYUpBC4LdT0pC21D6+9IXZm4IPFAxzuMKvQUisCO+O/vUbbhgHp1AqWJsKAwxxQA2VwGDAfL6UrSeZwnPFNkDPtC8J3pywhVb1NAEQPOSOPSkMasA6c5/hHapMbLXKj5gec9xQihcEDGeQD2oERvwuGByO1Ojz5RYDOeDnpT9jMCcgFutRux3fISBQA/YHOOTnsKTYuwqpA/i56/nUtumcKR+tQyiQSHI+WgBjyhcErn0qVFyDu+6fWokiyQ+CyjqpBFSqxWL+h9KYCFflx/D2p4fYRyCoFNijIGTyPepGXnA60gII92M1KpDPhemaCcKaPMAA2rz60AL1+ccEcU7aTtLHjpRH7rx6VLuXBUdKYESlWDDGacFO4K2eOwqUoiqMDI701xtO4nr270gAxndj+H0pyLgEAYPqaaMD7xxQJTt6fSgBZ2IbCAYqPL9eDT85HJ69KYUOR8wFAAZSOCSPrUYJZyeS36U906Z9ainlSPCphjQA6RWSNnCrj1z3pkl2H+4nzH17VD88n3jx6U9EAFOwrjcPI2XJJNSpGAKQD5qeD8poAaOCcU4nK00cmlNAADxTgfl/CmGnDpQAuQKdTDzTgaAF6Ypc5NNpQc0AOpRTaWgBRnP6UUAZp23PHX2oAQc08DsBk0jFIwWlYADtWfdaqFG2EY96AL8kkcILTOPoKzrnVicrFwvrWZLcPIcsxOagL0ASSzGRss2TUb80zdzxSE0AGcYpucmg0d6AHZpOhxRQRzQAnelAoxg04DmgAAxQBk4Aq3bWTysN3yD3rRgtY4OduSD1pXCxnw6fK/zP8q+netOCCK3HyKORjPepsDLHGAelRqjZwfwoKsPVdgOe9PUgCkJ4pM9eKQEhwQdvbmm4+Ugd6bGfnOD2pwBGWNACAYalPFMZvmPrSlS3AoAFIZ8dKcOD0+tNCgc0vU0gEJ5zRtyc9qASWxTdxBIoAu9FQenzVmytukJq2ZT5BY9cYqjnNaIhiGkzThGz9KiPFMQyZsnHamJwKSQ5Y0q9QKGNGtp64i92NaESlQe9V7ZQsa9hirDNgYFQUMkXJpQgPzGn8MKTpigBpU9RTsHaM9etNOSxJOOMU7JoAikf0oLfIFXPvTnAxwKjGQOKAHY24FTICqAkZqtkkg1YyQoHtQMM7Xz1FNY54pHYKgx1zQ2BHu7mmSIOD1wOlNIXOMZNRb+uaWMfMeaBlgHqKMYxSgYWkoEOPbvT8ZqNcnGKkGc0ANwA2cc0vWnkDrUZbt0pgITzmkAJIxRnApUyeM9aAFZT1HJ9KQZQEk5J/SnH5Rwce9Rk9s0AG4ngn8qfE+0YJ71AeDz0quZAHOSTQBdWVmkccADpTpPmFVFuMDOKcLrALbSVFACXCMuMdKrBBnk1blIdN27A96qMQX4bFIBpOD0yKQ53dOKfsXb6NjmmRjn726gYBfmqUDIIP3fSk4UE96cuDEWpARn5cnJx6CmqyDLHIHpTtwA+Y5pp2d6AAbpSW6CnY465HpSIFYBQcZ9KAmJCrZOOwoAepDA5PNNMi7squSKjlDOw2ldvqKQKdp45oAmLuXCoc5qJiUO1m6dxTsfKo6EmkcKGCLljnnNAxozyACfpTwPmIH61Ig8vGM59fSkkbbkd+vFAgyqgcMWPanlT95R07Z5pg3hQcgZ6mo1OWOTQBIWLtyMAUyPaTjPIzzTxGznd60uwBSqLg+tADgCrKMfmKFDOcg5xTsM0eCelKgIX5ePekMiOXyoGMelPQ8HcM04qu0k9faohIAevemAuGCYcGljGBuxinblYucZ2deaZ1fd3I6UCJPMGducA9femjadq8AelHCk4HIFJt2nIIHpQBI5X5lH3simHBX+lJk7iSefemocqeeAaAHZLDd6dqfgnBAwaar7WA5z9KTzME96AH43ZzUJbYPc1ICdhbPT0pABI3YYoAUfKu7Bp+N4XaOT601tuAFb6ilaXAypwaAJS2DtI/KkYZG79agMjttA59qm3jaQ3GODQA1sFs4+tPH3AcZ9qhRt3y4OPWnEpEuTJgDt60APXLgg8DtTJpoogPmJPcDrVZ7ppCfLG3371Hs5yeaYh8krynptX0oRAPrTsAJmjHAoEL/DSg8U3tSZoGKOtOBwppucUUACHBOaeaYelOzxQAUoOBSUZ7UAKOtKDTc0oxmmA4cE/pRmkpwXJFIBe9PA6U9YsDLnaPeoJ9QigG2Mbm9aALG0KNznaKpXepxxZSHk+tZ1zeSTfefg9qpPJ83rQBYmuZJsl2NV3YYFM37gaYTkUAOZ+KZQeaBQAUNQRQDxQAlGKXFFAC9qMVZt7OSbGBhf7xrUt7COBfMYBiO5pXCxlR2ckgDFSq+prTtrGNNrDnjqaldlZCvSpYlxAAM7qBgFAG4jODilGFJB6UnX+dKVwSx6UhgX+U4H40qsOD3xTePmGeDxSbORzQA4gljSBgXApSpXHvSiMdRQAhAU5oByOv0p+B061G4IJwMCgBvzFyxpyk7m7jFJyAaEz/EORQMkIJB+lMXinlvlBApHx2pCFY7jv6VGCHOaXkqR0pVT1oGRMrRQqhOe9RZqxd/e68LxVXNaozHGQhdoqE96c1RucLTERfxVPAm6VR71AOTV/TVzOD6DNSxo084OOlS43gYFMAzzVpB+7wOKkoi2lF60iqWp7oTxnAqVBhRQBD5e4gGmSnDDByBVhgByKqTuVyMfe4+lAxc56dqYxO7joaRAVXjnimiRX6dutAiVAEG4/hSebnP5VXud0mEHAFPiCquOWNMCR/mUCmuCwAJ/CnKCAM0kjjr6UCI9mKliToaYDk1PHkLj9aAHbaU0i0u4E9OKAEPHenAEjOcU096ATjk0wH7sg1GRinAZpSM0AMxmnr8tNwFOTTtwoAXIYVAe+etTE4HFQPnBYfMe1ADH+mag2dSQMVMMkYY4NQzuqjb3oATjPHb1qSMgrjt71XQNjcTxTxMFWkATfMuz5ipPUUhVQQW6imtIwGMUhOIstwxNAD9xf7vFOC4AJGKrspIAU49adC7Sts3YA6UDHuM9ORSYwVA6HqKXzliZsc4GKiE5VSNvNAE7hFjySC3YVD5nO3aTTFO0Ev+QpuGdxjjNICWMNyyAk9h70ESeaC2cmpvuxqpbBHpUZUrJnORQAx8ibbnjvT3PAVOMHv3p22NmXA56k+lKRkEHn0oAaEJ+dj8y9FpFGxwp5Pep+N3yZH9aQp8xYLQArNsJCcmmKBu5+alAZnJwelPQgH3x1oGNdRg5PXtTEwu0LwKlzukOfSl2qCBjr3oEG1wVI6USHbjg5pTuznOAO9KDlckk49aAGAEITjJNKGygU8H2prqzHJO0dqRso4TAz60AOGS47L6VARtdnI74xU2VBPzZ9qbuQsRk+vNAxN4JwQBmlU7icYJ7elIsispLDJHAoTcvzHp60CFkXLA9DjtTB83vUuMx5JwKAQV+UAAdc0AR4yhO05z3pTsBAB59qcXJX/Z7kUKVVQeDQA13wFUjBFKZFJBA5NNkQuxKikVcjnovpQBKqb1I6HOaQKQo5wQfzp4ZiMqvXvmhxkqScY9KYApO3kYPaoirlOVPWnIrM2WbgVLkOhDH8zSAgdvkCgY55NKh2D5+B61E8qIxx8xqF2aQ5Y8elOwiZrsgbUA+uKgwzHc5pQAKdmgQqjHSndRSDpRmgY8HJxQeBTR1pxPFACe1IKOtBGKAH9qTHFJ1FOXvQAh4alzSHrQKAFzxS0mOaXBoATGacoqSOFm5xgetEk9vag5IZvSgB0cJPJ4HvTJryC2GF+ZqzbrUZJuFOFrPeUnPegC/c6hJLnLYHpVCSUmo85PWjINACEkkUP3NJketNPNADe/FLRjFKKAEpaMU4DmgQnUUAVYt7WWY/KvHqelaVtpsSfM53N2z0pXGkZlvayzHhcL/ePStO002JWBfkL1J6VcH3gMcDigAjOBgGi47EaqI3dAMDNTuwSDa3IznmkEYCAt0NKxGANu4VIyqE8xj2PapkJRDnrSuqEBlyGHahuFHrjmmAKRtyetBJdtvQYpu8Y44pd2G9eKQDXwpFG75qe6+YmcYApqDjn8zTAcWyMd6QsQaUrg805kzg0DGPkFSuTSkNnFSADGKY52t15oEBYAUAg45pAm7JNI6/MAOtAE+woDkU11xzTWkbaOc9qRmO2gAkIwP6UwsQfakkPzA54NIaAP/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8863020" y="1424701"/>
            <a:ext cx="2370810" cy="4370644"/>
            <a:chOff x="9120406" y="405420"/>
            <a:chExt cx="2370810" cy="4370644"/>
          </a:xfrm>
        </p:grpSpPr>
        <p:sp>
          <p:nvSpPr>
            <p:cNvPr id="18" name="TextBox 17"/>
            <p:cNvSpPr txBox="1"/>
            <p:nvPr/>
          </p:nvSpPr>
          <p:spPr>
            <a:xfrm>
              <a:off x="9120406" y="3575735"/>
              <a:ext cx="2370809" cy="1200329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New Cycle Shelter installed at Easterhouse campus</a:t>
              </a:r>
              <a:endParaRPr lang="en-GB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0407" y="405420"/>
              <a:ext cx="2370809" cy="316108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756522" y="2218360"/>
            <a:ext cx="2591871" cy="3446359"/>
            <a:chOff x="9404599" y="208487"/>
            <a:chExt cx="2591871" cy="34463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4599" y="208487"/>
              <a:ext cx="2591871" cy="163397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04599" y="1842458"/>
              <a:ext cx="2591871" cy="181238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Promotion of ‘Critical Mass’ survey to support introduction of </a:t>
              </a:r>
              <a:r>
                <a:rPr lang="en-GB" dirty="0" err="1" smtClean="0"/>
                <a:t>NextBike</a:t>
              </a:r>
              <a:r>
                <a:rPr lang="en-GB" dirty="0" smtClean="0"/>
                <a:t> docking stations at Springburn campus</a:t>
              </a:r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01" y="5710893"/>
            <a:ext cx="1082541" cy="10825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62" y="5709806"/>
            <a:ext cx="1084717" cy="1084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05" y="5698346"/>
            <a:ext cx="1079098" cy="10790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66" y="5689808"/>
            <a:ext cx="1096173" cy="10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0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535" y="262287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800" dirty="0" smtClean="0"/>
              <a:t>Community and Partnership</a:t>
            </a:r>
            <a:endParaRPr lang="en-GB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31" y="4604190"/>
            <a:ext cx="1379723" cy="1379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00" y="720778"/>
            <a:ext cx="1384126" cy="1384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72" y="717996"/>
            <a:ext cx="1386908" cy="13869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58" y="4582357"/>
            <a:ext cx="1385332" cy="1385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46" y="709201"/>
            <a:ext cx="1379723" cy="1379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14" y="732353"/>
            <a:ext cx="1379723" cy="1379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31" y="4604190"/>
            <a:ext cx="1402877" cy="1402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78" y="4582358"/>
            <a:ext cx="1401556" cy="14015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21" y="4576120"/>
            <a:ext cx="1391569" cy="1391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75" y="4576120"/>
            <a:ext cx="1391569" cy="13915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37" y="709201"/>
            <a:ext cx="1459015" cy="14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1" y="2333153"/>
            <a:ext cx="2702907" cy="2027180"/>
          </a:xfr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1" y="4472883"/>
            <a:ext cx="2702907" cy="202718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97" y="2333153"/>
            <a:ext cx="2707156" cy="203036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456" y="190236"/>
            <a:ext cx="2707156" cy="203036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73" y="4472883"/>
            <a:ext cx="2707156" cy="2030367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3306994" y="287539"/>
            <a:ext cx="50192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East End Community Garden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79" y="285086"/>
            <a:ext cx="6190518" cy="4593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79" y="285086"/>
            <a:ext cx="6190518" cy="45932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3374" y="4861442"/>
            <a:ext cx="5079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Collaboration </a:t>
            </a:r>
            <a:r>
              <a:rPr lang="en-GB" sz="1600" dirty="0" smtClean="0"/>
              <a:t>with local community groups including </a:t>
            </a:r>
            <a:r>
              <a:rPr lang="en-GB" sz="1600" dirty="0" err="1" smtClean="0"/>
              <a:t>Thenue</a:t>
            </a:r>
            <a:r>
              <a:rPr lang="en-GB" sz="1600" dirty="0" smtClean="0"/>
              <a:t> HA, Impact Arts, </a:t>
            </a:r>
            <a:r>
              <a:rPr lang="en-GB" sz="1600" dirty="0" err="1" smtClean="0"/>
              <a:t>Cranhill</a:t>
            </a:r>
            <a:r>
              <a:rPr lang="en-GB" sz="1600" dirty="0" smtClean="0"/>
              <a:t> DT, </a:t>
            </a:r>
            <a:r>
              <a:rPr lang="en-GB" sz="1600" dirty="0" err="1" smtClean="0"/>
              <a:t>WofScotland</a:t>
            </a:r>
            <a:r>
              <a:rPr lang="en-GB" sz="1600" dirty="0" smtClean="0"/>
              <a:t> HA;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Developing link with The Conservation Volunteers and Community Ranger Service</a:t>
            </a:r>
            <a:endParaRPr lang="en-GB" sz="1600" dirty="0"/>
          </a:p>
        </p:txBody>
      </p:sp>
      <p:sp>
        <p:nvSpPr>
          <p:cNvPr id="8" name="Rectangle 7"/>
          <p:cNvSpPr/>
          <p:nvPr/>
        </p:nvSpPr>
        <p:spPr>
          <a:xfrm>
            <a:off x="294970" y="5641668"/>
            <a:ext cx="2416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Support from SRUC to design garden flower beds (Feb- </a:t>
            </a:r>
            <a:r>
              <a:rPr lang="en-GB" sz="1600" b="1" dirty="0" smtClean="0">
                <a:solidFill>
                  <a:schemeClr val="bg1"/>
                </a:solidFill>
              </a:rPr>
              <a:t>May 2019);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4970" y="3283115"/>
            <a:ext cx="2677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Art &amp; </a:t>
            </a:r>
            <a:r>
              <a:rPr lang="en-GB" sz="1600" b="1" dirty="0" smtClean="0">
                <a:solidFill>
                  <a:schemeClr val="bg1"/>
                </a:solidFill>
              </a:rPr>
              <a:t>Design and Support for Learning student </a:t>
            </a:r>
            <a:r>
              <a:rPr lang="en-GB" sz="1600" b="1" dirty="0">
                <a:solidFill>
                  <a:schemeClr val="bg1"/>
                </a:solidFill>
              </a:rPr>
              <a:t>groups to assist </a:t>
            </a:r>
            <a:r>
              <a:rPr lang="en-GB" sz="1600" b="1" dirty="0" smtClean="0">
                <a:solidFill>
                  <a:schemeClr val="bg1"/>
                </a:solidFill>
              </a:rPr>
              <a:t>in projects promoting biodiversity;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02798" y="3052412"/>
            <a:ext cx="24165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Support from </a:t>
            </a:r>
            <a:r>
              <a:rPr lang="en-GB" sz="1600" b="1" dirty="0" smtClean="0">
                <a:solidFill>
                  <a:schemeClr val="bg1"/>
                </a:solidFill>
              </a:rPr>
              <a:t>local Blue Vale project may include materials for building planters, and benches/ picnic tables;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99423" y="5593721"/>
            <a:ext cx="2416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15 trees confirmed from The Woodland Trust (arriving March 2019);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82456" y="1143385"/>
            <a:ext cx="2677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Joinery and Construction student </a:t>
            </a:r>
            <a:r>
              <a:rPr lang="en-GB" sz="1600" b="1" dirty="0">
                <a:solidFill>
                  <a:schemeClr val="bg1"/>
                </a:solidFill>
              </a:rPr>
              <a:t>groups to assist </a:t>
            </a:r>
            <a:r>
              <a:rPr lang="en-GB" sz="1600" b="1" dirty="0" smtClean="0">
                <a:solidFill>
                  <a:schemeClr val="bg1"/>
                </a:solidFill>
              </a:rPr>
              <a:t>in planter building and path laying projects;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31" y="4604190"/>
            <a:ext cx="1379723" cy="13797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00" y="720778"/>
            <a:ext cx="1384126" cy="13841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72" y="717996"/>
            <a:ext cx="1386908" cy="13869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58" y="4582357"/>
            <a:ext cx="1385332" cy="13853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46" y="709201"/>
            <a:ext cx="1379723" cy="13797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14" y="732353"/>
            <a:ext cx="1379723" cy="13797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31" y="4604190"/>
            <a:ext cx="1402877" cy="14028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78" y="4582358"/>
            <a:ext cx="1401556" cy="14015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21" y="4576120"/>
            <a:ext cx="1391569" cy="13915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75" y="4576120"/>
            <a:ext cx="1391569" cy="13915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37" y="709201"/>
            <a:ext cx="1459015" cy="14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7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178758" y="1499769"/>
            <a:ext cx="3834482" cy="52949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82869" y="1495466"/>
            <a:ext cx="3834482" cy="52949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smtClean="0"/>
              <a:t>Partnership Work</a:t>
            </a:r>
            <a:endParaRPr lang="en-GB" sz="4400" dirty="0"/>
          </a:p>
        </p:txBody>
      </p:sp>
      <p:sp>
        <p:nvSpPr>
          <p:cNvPr id="8" name="Rectangle 7"/>
          <p:cNvSpPr/>
          <p:nvPr/>
        </p:nvSpPr>
        <p:spPr>
          <a:xfrm>
            <a:off x="3586365" y="924269"/>
            <a:ext cx="50192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projects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AutoShape 4" descr="data:image/jpeg;base64,/9j/4AAQSkZJRgABAQEAAAAAAAD/2wBDABALDA4MChAODQ4SERATGCgaGBYWGDEjJR0oOjM9PDkzODdASFxOQERXRTc4UG1RV19iZ2hnPk1xeXBkeFxlZ2P/2wBDARESEhgVGC8aGi9jQjhCY2NjY2NjY2NjY2NjY2NjY2NjY2NjY2NjY2NjY2NjY2NjY2NjY2NjY2NjY2NjY2NjY2P/wAARCAU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PIqTOpIB3f1pmoSLFMpPRwD+lQajb7rhHHXYKdqSbreB/QYpiDUpApgkBOGApNTkUC2mAzkAUXiCTTYH3fdJyaeypNYW7/eCt/n+tMY68fZLDOq53BQT6dqbJK8WrqQeGUMfr3ovXC2MT9RnH5H/AOvTbtv9Js5QB8wwaACEkT3ULH5dxH6GlhBMIJ6jYf1IP9KcFYak/Uo4VvzPNNjR13BhgbWXJPuMf1pAMlXbCvf5cfkSK5+cYlYe9dBOyLAVLjO5sAe+D/jXP3LKZjg5oQmRUjDilzSHkVQh68w1f0//AFy8gcd6z4jlCKt2LKsiFxkelAHQThTMxyAXjYD371FHgmzcvkA46def/r09pMyW/wAi/PwpPbjFVTcv9hWQYXbLtIA6VJRY8s+TF97dHJ2H+fSnCNYxJz0l3dRUF6zhJxuJKEEc9t1JLw94o6eWrgfh/wDXoAuxKgaNQSdshx+NWA6CJcLn5WHPtzVe3I5f/bVh+OP8anAAdV7ea6/mKQDnkbIPHODTgpxjPI9PrUGdwUf9M/6irI5LHtlqAGvEPtMS5+V1JPPoRUGzYrRn/d/Mkf4VOTuDEHJRSB+IBpk3MqntwT+DD/GgCBclT/vj9QP8aWcbrGYfU/rmn7cF/qD/AOg/4UjsPIkUc5B6fSgDlHOBjHemIeTx2qd8bz9aRPvimBJpz4vLcnpnFdOrgZGc/SuYgOJIz6NXTRcNj1GaAJVLHJxikAB5PNPTpimE44HJoA53XflvPqKTQn/03HqDT9fjP2hW74qtoxKainvTEdSBzzXPa+QLsH2roACTWB4jAE0ZHpQBnREGrIANUYTzVsOdvWgZBN1/GpnupJLZLYkBQeCahnR1zwah+Yx9DV7iTQ44bI9KIej1Cdw7U+OQKCfUVMhkcmd1RuQQB3qQkO69snFMuohFcSIDkKcUgNrTAsmlkYBK5qlBxMB71f0eNo7b5v4ucVnzt9nvHUjo1D2GyvIf3zfWpYZPJdZARlCDg1A7BpCw7mmkE1Udiepcu7k3crSkY9qs6feQ2sTZJEjH8MVl5bGKM4Wm9g0N60miluVVSpBYcfjS3tncG4lJhc7nJyBVKyjWOWN16hhzXXyzEHGagDkXtJ/+eEn/AHyajNnP/wA8JPyrqzc46mmG7FMVjlRaSA/PFJ+VDQNg7YZPyrqDeL3ApBdL7UDOV8q4A2+W2P8AdpPLlTqjD8K6lroe1ILhSCSBgdSaYjmo4nlzuGFHJJ7VasUUDfG4Lenem6nqBun8uPiIfqfWpdP0lpIzKzlHI+QCkM0I5tw+YAmqWoWCuDNAOe6iq6X7xSGOZckHHvWhDdRyY2tz6GlcRhAlH9CKvRSrKMfxU/ULPOZohjuVrMV2Q5HWqTE0XJPvVNaxkt7VJZwLdgMxwe4q+LUIO+fWhgZ93ahxnGG9ay3QoxDDBrpdm9SjCqlxY/aEI6Sjp71OwzFBIOR2rQtLreNrde49aoSI0TlHBBHBFNUlSCDgimBsmL94rRnKnpUtzbtJgg84qCwuwzAN17j1rTcA8g8GgRQiiZRg9KsfZtx4NDcU+KUrz1pWGMkjKL5Q6nqartaEj5WyatFiWyaTntzQMrxI8I7gmrH7xl5XIq0hBxmrAb5AoQYHfvQIzoo2ZjgdPXipMKflfP4VbaNXHTBqs8DB8q2BSsBSddpKkZFVLq12jevK+tXLh9sgVuPcUkbfwtypoGY5GDRV27tdp3L0qlyD7imAYoo60uOKANLT73pHKfoa1YzvJz+FcyoOcCtXTr0ZEUpwR0Y00JouSLhiKZkCnylgwz61Vun2DApsSRFcSYkDL1FTW9wHGDwaoE5NCkqcg9KTRRsg5HWmkVBbz7+/NWevIqRiK/Y0KOM0jqc5oFAEqYPBq1bQgsCxqkjYbnpV2HaxBwx/GmBdKhV46ColG47qGYbcZp8TAjAPSne5FrB0FM8vKhupzmnyBivFKn7uIg/e6UMaGN8qkkfhWVPM7SkqxUegrXONvUVl3KYcleRQMgE0ygku340R3b56jNJJhlA6VGE+YYHNK4WRO1/Oh5QOPSr1u0N2FVQUYnpWaf8AWYrRsUxOGHGxS36UmwSJJ4DGSyt9309qxVncsQ/WtaSXdDJv4OMA1myxB1z0YdxTiDEHzUBSzHimW29nwenrWhHAMZ9adhXCBQoAIqWReMJSN+7WmxMR1oER7MUd6tEAjioJVK/WkMR9oXB59KrsoRcg04sSeaZKpAA6k9hSLsZ1w580sDg03eso2vw3rU0sOecYNVWUg8imI2r5HmtIXXJbbj/P50PFJLpyoR86nv7/AP6qa9xK1h5ivgg9AKit3a4spmZiXUZHPv8A/XpATiDOmmGSRVYHrnNLAsMdiYfM3KCOVHSq2nv5trcRtydtJprh4LiP0XP9f6UAWJGiFgV2M8aNnmmTXW20ilVF27sc9RTbFvPsrhG64qIfPo0q9Shz+X/66ALFxLKJol38SISMe1GB55B+bLlRn3Bx/SmStmC0l9Hx+BFPLBWjkP8ACEJ/A4NADGVTHOuOm1h+VYd4uHDetb0iEXEqesZ/Q/8A1qxbsfIPrQDKdJTsU2mIdD1Iqe3OD9DVeI7ZDUkZw5+tAG5LPsjsnPQPj8jmkkXFjerjOyfOPx/+vSSw+dpkY3qCsmc/UVZdEIvU3Z8xQ/A9gaQxlyd6vj+O33D8NpoA3XOP+elqP0//AFU+MROlt1IeJkH5Ef0qRFBa1dY8DyypLHp1oAdGCLRP+uSk/UY/wqyCfNY44Eyt+a1EHVYUG4cqwwntnpSmXdnA7KefrikMcAFk5OcK4wPwqcOO5/ziqbMTPt3HG/H5irMfKrgdcH+lAiMMAT1IYKP5iojN+5jfHGM/oD/SnyApAW77l/Rv/r1Eg/0fZ324/RhQBJL95h1+Xj/x7/CpYQDuHr/9f/CoSCzocdV/qP8AGpISVG5uOB1/z70Ac1OMSt9ajHDCpr0gXUgHqar56UwJFOGHs1dNE6kKQCTtA9ulctnDN7EGuogwYYz6gfyoAsKMg5P4UpxnjpQpAGDTSC3sPSgDG145dCKo6a2NQiJ9a0deUCOMismzbbeRn/aFMR1vfisPxEmREw68it3NY+vpmBG96AMWyjDy7WHFai26Y+7VHTuLpa2cUAZF0CHIzVWNydwzV7UVw5bHGKzElQE807iFkOUPNV0NSGVDuGc1Ch3EBeTSY0PC/OMHuKTUQVvpv96rcVozSRhhwzAVUv2338x7bzQM1X1SFLWNIuGwM+1Z91cLcSB8Y4xVQsKTcKYiZcFhirO09jVJCN2c4q0JlH8VADjkHFMnB8v8aXzYyfvCneYoGeooA6LQdGa9jEjOEXtnvWpqlrLbdgeO1RaFcKmignG5ScDP41eiuVurdRcTxb8dScfnUjOZmuWxVY3j1u6pZxCJzvQ8cEGuPYyK2MnrVXEX/tTlqkE77vSsvfIHHLflW1pqwTWRMrZmyQd3WncREk8juFHNRXl2XHkRt8v8R9f/AK1RXEggLxRNuJPLeg9KpMxzgCkBYtwquHcZA7Vu2F20sybVyARnPSsqxiV1+ZlznoTWukawW5bcqnPUGqsK5F4m08C5W5gHySDkL/CawopDE4B+73Fas928hKhsocZH0qhcxbvnUc96hjLiXTxY/iQ9M1VuFjecMq7VPWo7aUf6pz8p6H0NPZSjFWpWAvW2EIKsK1onDr1rnXbyow4BK9/apIL0jG1/wNCkB0OzHNMKhnBPFUIdTYcOMiraXkMv8WD6GndMBmoaat1GZI/9YB+dc46NGxVhgiusRsdDxVLUrBblDInEg/WmBz6sVIYHBFbNheiRPLfrWM6lG2kYIoRirAg4NMDekJUkdqfEcCotOb7SuHxkevetAW4HqKQEauCOelTJsA4FQvDg8c0ijbSGPdecr+VJ57Iv0pc8ZprKHBHrQBJHdA9alNwpHSs3yJB0IxUqqxXrTEPubdJ42aM/MOQKzYVkL5YYArTUbajKAmkxkZwwwRxVC6tSPmUcVqbBikyoBQ8ikBgHg89aO9Xbu22ncvSqRGKYwzjmjcc5zzSUUCNiyvjLGIpPvDofWmXTFuCPxrMVtpBB6VoRTC5TB4kH60wWhBRnFPYcnPFRsR60xDlYq2Qa0La5D8E81mZpQSrbgeRSA6DepiwSCajwKp20+8YY4arKtSKHYyanglZGGKhxSqTuFIZem6gD0qEuVGB606V8Nz1qIY3ZbpQhMtwyOF8wjI9KR5M/MOB6Uzz+MDGKieTtVWuCdiZxuG4N19qrnrxz65qdXJQZqORgtCjYcp3IH291qIqCeMipSd1JgbaGSiKOL58hq0bRSIpm9go/z+FVIwS3tWgihLT3d/0AqGyipdBhAOM5NU0Lxq28Bl/lVy8GNi+1VxnHqK0jsQ9x0AVwGRDg1bUbOvSs5meFt0f5GpYb8Odsp2t70XE0TynfJ7UhGKY86q3UU6OZGDfLketIY6NmGT2FPZw4qFnwCBxmoTIV5pDJmXbk4zVcr/F0NTpKrjmnSw7owaRafQpSuG6cGq7uCuGUH3qeSMg1AwxQkDZNZN5unyx+i5FN0htxkiPdT/Kk0sjzJI/VSB+VR6c3l6ltPrj9aBDtGO28khP8QK/0o0oeXqUsR+6xI/CmQE2+usp4+epXYwa60f8ADu4oAm00ZuZogMbgVFNs13Q3duepB/z+lCSGDxA0Y+7nIp9oCmszRH+LigRDG3maMM/eQqfyP/16mlGYwR3Dr+P3h/OorJC9tdwdxuA/z+FWIYneBGKkYKk59xg/yoAJDm6hbtJkf99D/wCvWNcj5H9jW03lxLAZGBMYXp7cVkagyK8mxWxkjkYoAzqSjNGaoQ0HD1IpxJUbdRT8fMDQI3IAh0iTe+BkMSBnFWreSNtjIpYtEBk9+oqjp6edp13F6x8Vas/3dvbZ/hyD/wB9Z/rUjEium8u2+VUUzeWQOwqaAFvsztyVlKkn61RkVltW4yY7gH/P5VohdkEmOomyPzNK4xsafu4l/uzMuPr/APrqSIEqP+uf8iTQEYNLgfdnDfrUyIFwCehYUkMhUEzH1Xyz+hq3HxHgdhj9ahAxux8uVGCTzwalU4Rtozyxz0piIrrekTBM5JYjHsc035lclmx7Dr97/wCvRfO5CAMeSQfxUkVXiY5B7EE/oppgS+Z8kRH0yevQf4UsJJdSxz1H+fyqMn90AB0cr/6EP8KkThxgfxn+v+NIDF1VcXr+5zVE1o62QLoc9RWYTxVCHsfve4rprGVjZxY4+XrXL7un0rpNK+fToj9RSGaMYGT3ocgGkjOSQOT60FcNg8mkIy9cXNurH1rDiO2ZD71v61k2fHY1zoOGH1pgdkpygPqKzNcGbUH/AGqvwHdDG3+yKpayN1kSOgYUAYtkdtyhrZL/AC57ViWv/Hwn1rWlXjk8UDKuoXCtCyjgVhEAnite4jDHPX0FVfsWFzmgCmkPUmmLmMnacGriwSbvWmSWzbjgUALpUztqEKu2RuqrN80rE9cn+dWrW2kS7hcDowNLdabN5rOMbWc7fzoAzmJBoDEAVM1rICRtpBbSYximAnzFRzmm7TUyW8q/wmlNvJnkYoAgHBq1bfd9ab9nY9qmgiZWUY70AaUbGK0xkjdUf2sgYB4qfUl2iMqu1SKrwwWssZ3yFZPfpSAmgvY+RIuaDJbsegrNu4/s82EbcuOtV/NfcMU0I6t9Ot4/LYgkEZOKzNQmggbyrUEP3Y9qSTU7pLcLK4MhXAAH3RWWz85JyadxF2zsmunBPC9yauXtnDZOgzuyM1npqlxGgRdgA/2ajur+e7YNM2SBgYGKEwLQeANkioJJl3fLVPzGPfrVgwooJeTp2FO4EySYQVZfGys7dwAKuDLotSMqzx7WyOhqeJ/Piwf9Yn6inNHuyD0qqN0EoI4INMRZifblGGVbgiq1zbmJ8j7p6GrThWUSJ0bqPQ0+PbKhif8ACpegFKCYqwDHir5GMEcg1nzRGKQqRVi0n48t/wAKdkwLSSyxfdYgVZi1J1++ufpUCnIx3FSxQJMpXGG9qnVARX6xXQ8yEYk7j1qjDAWb5h0rQuJo7CExoQ07dT6VjpO6PkMRVXGbVqTG4xW1FJvUVzVreOWwyg+9alvfouAwxRcTNMqrcsoNNMCHoSP1pI545B8rCpRVCITbMOmD9OKjaNlPzKw98VcFOBxSC5nOMfSml/lB/OtFlU9VBpogi54waB3M8MW6UoFW5LRyMxsv06VCYp0+8hx60WC5HUZXOTU2/HVaaQrZxxSsFyvwQQeaoXVvg5XpV9kK+9NIBBBFAzHx2pKt3NvjkVVxjrQAlPRijBlOMU0jFFAGirrcx5HDjqKrMMGoY5GjYMpwauELMnmJ17iq3JIBTh1pzRle2KaAQaBjuhBFX7ecOuGHzCqKc9s1K52KPWpGaaN2p4I3CqENyTjIqysivjsaBlyX79QyNzinu2TUQ5fBpAKp29aN2WqOQ4fAoUZqkIvKcrx0qGQ5pY3VUPzVE0i5+9VXENOcdKYTzUhcetNyDgUgJoelaDDbFbxdyM/maoxkBRV1GMs6n+4P5CoZSM68k/fuAc7TioAxNSS4MrfWlwPStFsQQzMcCqzqrjmrcnHUcVEcdMcGpe5SKoLxnH3096uWsi7TtP4VCy457VAyFm3LkN6ikM1HkUKT+QpnEgGODWd57AhZcgjoatI/ygmky46Eu0oasQzKRhm4qp5jEYz+dRlzQJl91WQZFVJIiDSwzHcATzVjBYnd+FUZmdZN5d8p96bJGINWIzjDVOlpN9sJ24Aap720ha786SdVBAPFSUVNRjK6sso74apNSt5H1OGaME5UE1auZ7dDHI0Zc7cAnoabd3sqwRSptAYYAA6UAJd2MralFcjATaMkmpJfs8ep+f5uXboo9aq3rs0EEm5vmHPPek1Ef8es47gZ/OgRajnVbyWGKLY5POfeoBcvLC+4ngHgexFJOdmrLIOrxg/jQihLmZDwpdh+Y/xxQMJFH2WTHVWb8uD/AFqtqADShuodQfzFWojvikX1VT+hB/pVecA20DkZwuD+BNAGIy4YikqWYAStj1qPFMka1PLcDFMfpTusdAG7oXKyr6qR+lWE8tbU/MW2E5wPb/61U9DJFxgc/Lmr6QhFuEkYDngLye4/rUjI5ioFwoTIDBuT7/8A16vsGaN9igZAYH8qpiVDK/lpy0QbLc5wB2/CrO5pYl3HO+M8ds4P+FIY99mZdzlshWwO1Okf5zgAfMCfxqEDOP8Aag/lTpWBVj/0zVvyoAaMkHPXDD8jVle3uf5ioIx8zZ4HmMB+OKlVuQfZT+uKYFZ3yELKG+71+uKbFtIQbMcAdfYj+lS+UGnVWOO236MCKD+7kCquOevf73/16AExtVicKNwP6j/GkLE5A4wR/Sh+ElP4/oP8KVgP3n+6D/P/AApgZevRjdGwHbH+fzrFbOK39bPzqmOANwP+fpWMVFAEA/hrf0SUmzCk8AnisXZnb9a2NCUeTIGPQ0CNu3OFFDNvYgdPWkiG4Z6Clf5TmkMpavgaewrl93NdVqK7rKTI5xXJng1QjrrJ99pF/uiotVGbGT25qHRXzZgZ71avkMlpIg6kUAcxA2JlPvWqzM59vSssW8qNu28L1NaKBsCkMCgzSso2007s9KcVfHSgBirz0pWQE04I5NO2NQBd0a1DyO7oCgGOakuFidCPJGAeCScVLbzRW+nEbv3hHTvWcXRv4WX8aAIJIsNjCbe+BRJ5O0BIcH1zVgCMsCZcfUZpJG8zgyIQOnGKAIInIP3V6d1zV+8gSTSkmEYDdeBiqgUKeRkexrViMc2kGLIVgCME80Ac0wYegpCSBn0qw8dMMZx0oAu3bLNZDzHA2guh7EYrGjvYlb97BuHscVNM1x5HkjJQHiqAgcH5lOKAL1xPYyR4SKRG9zmokjjt1ErDLn7qnt70kaCJfNlHP8Knv71DNIzEu3JNMQ2WTksxyTUYZSMmmNubNIg7HigB+V9aVSpPWmFDSHikBP8AIjfM2MU12jxxk/WoDnvSAGmFiUSHPFdJbJb3VlGI8JMo5Vj1rmo1JYVdj3ZBGRigDQcCNtrLyKhuER0yv3hVy3nS7AhuPlfoH9ajubVrZgrHg9DigDPt5NrFH+636GpeUf3FR3UOwhwQQfSnRN5seD95f1FPcRbliW6gyPvCsplKNg8EVowMVfHY0t3amUBkX5vQd6haMBlrI02FUZf09avXdwlhEVXmdhz/ALNQLs0qHJw104/74rMlZnkLOcsetUwGu7OxZjkmiKFppAi9T3pACxxV+GJVj+Xn3pNjGeS9uCQMilW4VuvFWFclSp5FU7iEqcjpSWoFlZOcq35GrMV7NH0bI96yASvQ4qzBLu4Y0wNqLVv+ei/iKuxXsMvRwPrXPspX6etIDRdisdQCD0OfpS4rm47mWM/K5FW4tVkX74zTuFjaBpc+lUYtTgkwGO0+9WklRxlWB/GqJHMqv95QfqKie1iPQFfpU9IelAFJrPg7XH0NQtZyAZxn6VoEUCkUZJhyQrqcGs+8tTG5wK6hhkcjP1qvNbRSj50wfUUDOTIwaO1Xb6zaGQ8f/XqmaQDalglaJww6dxUdGaANN3V1V+qn9KYVRiSpqrBNsO08qetTSJtIZTlTTtcCUjy0B9ahJLNyc0KWdgpP51IyqpwvI9aLWARTirML5IB61XCkDOOtTQD58+lJgXixDcVH5vznigODnNRfxZpASNIueTS+amPvCoJRuPFREe1MZaeRfWmblPeouCKSgCZnAxzQH6VFgGlRRuHNIC8pJZVHc1cifYJn9EI/GqcC5kX25qdyVtJm+gpDKTct1zQXI71XEzCmGdieRVEl1SZVIJppQkcdqgW4xxtpWlx0OKQxXU45qIHtTxJu6mo+QxpDHFd4wRmkI2JhT07UBip4prHByxx9aYDo5ievBpxbPSmIvm52DOO4oyyHDDFAh4OO1PjmZe/FQ7qC1MRNfXU/m8yHaeai1TmCGUdxg0X53JE4H8OPy4/pRcnzdI6fcOc/X/8AVUjJJCJNKif+4cGnN+90keqN/P8A/VTLUeZpUqjquG/z+dFmd9lcJ3xkUAOY+ZpI/wBhv5//AKqLr59Iif8AuMRS2fz2FxH6DIoi/eaTOnXaQ1ABdMGNjODxjaf51I+Fvt3YhG/IjNVZPn0SNwOYpBVt4nlWFlGcoQT/AJ+tMBsQKTMncBx+RBqKVc2hX+7Iw/P/APVVswqlwXduWOcD3XFQySM6yRooAGG5/KgDBuBiT8KjB9alvA4mJaoKZIpx3pU5U46UnWnRcZFMDQ0t8TDtlSP0rThx9snHZ0yP0NYtiwSZCTgBsVuL5a3MZUsxaPaDj2xUPcaI7b5ntv8AajK/zq3bfNBBx0Yr/n86r2zr+4IQLiQr/KrMRcxkDJKSdv8APtUjFUcQEkD5WWowQUUICxMRAJ9jUrBI9m88rKcY5BzUHmFgiKNq5dcD1pgTqMElmySytgduKkBJz2Az09jVaMnyge5VT+tWgPvAerZpgOWNIwXA5GWBqK4KAo3PIP8AMGnO5O1Qe+PzBqNwvkIHzkZ4/wCA0AKwyXULnjHt3prtyQvJK/h/nmh3LOc8D0H1H+NRJk447D/2WmBBq6hrNX6nI5/CsI10GpDFj8xx0rA470AIOF/GtbQuWmX8ayM/K1auhPi5lX1XNAG9H8o6fhQRljmiHkknk0jZY0AQXa77WQdsVyTr8xrsJuYWUdxXJOMOQfWgRt6KVW3wDz1rQk5U1jafMIYg55xV6W9U2gdPvPkD2pgZ9/KFBiXHB+Y+pqyg+QH2rHnfdKB6GtlB+5T6CkCGgc0M2KcQR2qMjvmgYobnpTWlwaaxzUTHHfmkA+S5P3RyaYJGPHWoxgtnualRD1qHIQ7caB97JoK0KanmYE29QKVWjIOahYikz8hxRzsLkhZD3p6rH/eqrkGnrz3o52Fy0VixUM7QwR72GSeg9aQusaF5Pujt61nyyPcy5PXoB6VpFt6sZE4e4lJ6k1bS3RUAK/N3JqeCARKMcsepqQoS3NRKfYRXFtFj7ophtYf7tWmjIFR7ajnYEH2OI/w0hsYhztq2seetDD8qOdiKQs485208WUXXZVinLz16UudgVxZoB90YpTb4Hy8VYGc5NKaOZgQR2+D6mrLySvHskIK+9NBpc0+ZgRPEGjKYGKysG3m+hrXZgflzVS8gygdeSOtXCeuoDCMlSnIbpVyW4FlCC3MxHA9Kiixp9oHm5kblF9KzJZWlkLuck1sASSNK5dzljTRyQPWlRGdgqjJNDxtG21utAGjbxIsRUjJPWjyWTJQ8elRWkm4YJ5FW+3FRLRiGwcnawqRoAwINCcNUx9ai4zInhMbYI4qMZBBFa08QlT37VluhRiprRO4y7bSLMuxuvaho9hxVONijZFaSMJ489x1qmIhAyKPLYjIGaXGDT0baevFSMhwRTkldD8rEVaKB4m4GRzVRsCi4F2HU5o+GO4e9XYtVjbh1xWIDThTuFkdFHcxS/dcVJx2rmxkcg4qaO5mTo5/GncVjfB4oPIrKi1Nxw6Z9xVyO/hfAJwfegBbiFZoyrdex9K568tmhcgiul3qwypBqtdwCdMY+YdKARzNKfUVPdQ+XIcAge9V6Qwqzayj/AFcn3T+lV6s26qEbeuWPQ+lO4iwLYhzzx2p4t/erNveAhUmjRgOAcYNW/It5R8pKfrTAoJbBjgGpDb7FwvWrIsnTJRgw9jULJLH95SPrSAg2MDyKcq5qTzP7wzS/I3Q4NILjPKzTTATUwB7HNGcdqVwK5h7dKb5JxirOaKLjKvlOO1LFG2/pVgjNSQjBpXAkt42G447U67ythjuzVYiHyE1HfH9zEv1NK+ozFKnHSmouTyKvEACo8DtVXJIvKzR5ZIwRU4p1K4yr9nb6Gl8lx71Z60UXAriE1RuY5N5GM1qmo2UE5pcwyikEgQfMV+lSgzKMF9w9CKvYRhjFMMAJ4OKfMBWV4zw64PtTgiPkK2PrRPbsBuFQKT+NUmBLOQ1kP9lv0OD/AI063US2E8f+xkfX/JpsIEtpKvfarD8Mj+op2m43lPUEfmKQBpPzRun95TTtMAMkkXcgrTdLjeO5HykKpxmrkFmbW582RwvzcCgRW0xT50kf95SKn0+3dVmRxhXUjmnLcQw3QSKMiTd1NRpcStqXkzEFQ20gDAoAeiQQWcsWfNA+YgdqRrl3tVeL5UDAY781DYpi8uISc7lIxRa5+xTJ/cpjEl+SVGz1Ukk/7Lf4VJjFyR6qy/lyKbIA8cB77ip+hFP2kTRsT1Ck/lg0AZWppgj8qoYrV1JP3fvWZjApoTExgUR/fpSeKaD84piJ7cEu2OxzW5CGZrVlUnBKnH51gDiY+4ret5GezjwdoDAELxmoYIljjWLeJH3ESAgKelTvI/8ApCKAm3n5e9QFMT3CgccMPzH+NWNpaaQ44aMf0pFCSqAkntIrU3Z+9PHSb+dSMo8pwTnKqePb/wDVS5Jdwg5yrcUAIq+XCo/i2kflUyKcknpx/KkG1cAYYhmx6c0vJwxPpxTAjdgrAKwUnacn0zTEGY0DMCQeT+Ypl6pBB/6Z4/JqWEEhwOzcf99f/XpgKzKBnGf/ANQpeVVs8YHQUjkIpC4LY6/gf8KRjkn/AGk/x/xoAiv13W7554rnGPNdNcKTbuMc4P8AI1y7n5iM0CFB4b6Vo6I2NQA/vJWYjZYj1FXNLk2X0J9eKAOqTuB1oB2jmki4zQBljmkMa33GNcnP/rnHua6t+RisG6tAbhyp6mmIfpduskbSSP8AIh5WpYYlnmbau2MZOPaq6b4Fa3DZ3EE4/lWtbw+TCF/iPJo3A5mUYmb61uQcwJ9KxbnAuZB/tGti0ObZPpQMeRTGxj3qR3C9+aqSyDNIYjtjpUY+YkmnIu45PShgFb5elRJiEHWpUBxTFHQ1IM1kIQijAFLimNux8v50ABANCDbnuKApxyaaGwaBBhfWn/IiF3OFFB2BC7YVR1NZs9w1xIABhB91auMb6gh80z3EgwML0UelW7eARDLctTbWDy/mb738qnPWnKXRBcCxByKerHqTTR9KcB7cVkwFJyKTbn2pwFLg0hjS21cVGxzUpHbFNKYFAiHg08EAAYoA56U5jzQAmeKZvwcdacVPehUGc4pgAcYpd4pwA6YpdoFAEZAJzinsyWsPmzAZ/hU96kbyrWHz5/8AgK+tYd3cvdTF3P0HpW0IdWAy4ne4lMjnJNRAZOBS4/H6VNagEsrD5iODWoFuzjVEz1Y9TReQiRNyj5hSW7EMVq1gGsnowMdGKOGHUVpwuCAc8GqV1D5chI6GltZMHYTwela/EgNHGDxU3Varxtn6irO/ccHr2rK1gEA4qrdwbxuUcirZBApB05pJ2YGNjFTW03lv7Gn3cO1yRVetkBoyrkBh0qLNLazBl8tvwpZFINJgTQSKEcMe3FVZDThTZOlSAgOBSg0wc04daAJM4p+1gOlRHpj0qxA+6Mr3FFxjRQaVjkdOh5qx9mDrlG680xkEbOp+VyKnW9lQ/NhqiaF15xUeKdwJbuWK4XO3Dd/esySMofarpFMZQflbpQBXijydxqyoqQIh6HHsaPLYdOR7UCAHFXLefHBqlinrwaYGwrZ6GpBIw75FZ0MxHBq2r5piJGWKT78Y+o4qJrGJuUkK+zCpAaUGkBVaynTlBu/3TURMiHDgg+4rRVqeWyMNgj0NKwrGZu9RRuWr5ghf+DafVTUT2G7lJR9GFFgKq49aniXrg1DJZ3CfwEj1HNPg3KOcg1IzQQYiFQagf3iL/dUVMGO1V9RVS9mBunz24pIb2KzdKbTyymgKD0NMQ0GlzxSFSKTBHWkA8UA800GlzTGDU3mn0xqlgJS7iPekxSDIqQHFyRioyik8inU3dQA+xtGA+cgAqQT2/wA8VJGLWzkG1w7jnAOaqx3E00gaVshWXI7Yzio3j8q7ZWPfBFbAXJb2QXJiRFQA84qveBhfKctjgjPakumKTq+M7lBzUt+SwikHdeaVwEu1xfq/TODS3hCair+uDTdQ+eC3l9tuaL4M0dvJj+HGaQEw/d60CBwxzn2PNJbArdXMJ6ciluQwuLeXOMqP8KcRs1ksOjgNTGVoyx05j/EhBz9D/wDXqbYxEeOc7l/9mH86mgtljjmSVgqkkD/P4Ujz4hHkgBQR836UwK2pRYicsQPmJx7HmsImt25hBV1J3ZjyCeehrCYBTimhMQ009RThSNwOlMQ88SKa3dPZDZEFSWUgnn/PrWE33UPvWvpfMUy+2algjRkci5YAABo8579P/rU7J+0Rf7UZH86c0RMkMhOF2bT+tJ5m3yQq98bj1pFD4lCxjzOPkKlR170rMWXjhfLBGOvBqKHO5QeTuIqaL/Vx/wC6woAeqjeew3g/pSnkfh/WkZtygr0+U07hM9CwzxQA2RFkhkDcfeAOKhGdsiqpUZzk9+lOWQmYgnuB+YqMgiWRSev/AMSaAHFVEnJ6r/U/40iksBtGAByfTpTgOEYnAwR/I0zcSrKBgAHA/P8AwpgEg3gp2PX3rlpo9srD3rq3GCK5u8XbcyAetAFRVw4qazO24hb/AGsU0cOv1p0QIkX2ehiOujOSR2pSeeDSR8KDTlBxk0ARkELWZcny2Zz16KP61qTuscZZjgCuevLgu7SH8B6UMRPpirJdMz87RnHvWuTx7msTQjuuJM9xW4fX8BQhnLXxAu5F9DWjaP8A6KtZ+oLtvZB71dtCPsy0MaJHYdzVdxubjmnTHOcCo0JC+9Q3YGTE8DFRMWpeeKeBuHSsmTcfGDtFOPHWowCtLuyOlIB+4etIWFCpnntTwB6UhjQOPSmhBgs5wo6k1OCACTgKOpNZl1c+e21OIx0Hr71cY3AjupmuGCICEHQVNb2vlfM/3vSpbO22/vGHPYVYYc881UpdEIj/ADpyn2pcbe1OQ8dKzCwhPtThmjco/h5pVJdwgXk9KQx4IqMuewqXyX3FdmSBnioicH0p2sAuSRzRuzxScGlAx2pCEC/NnFJj5s4qQDjNMbOaLAFGO9NzmnAZpiFyae2yzh8+4OSfuJ60rNHZwie45P8AAnr71hXd1JdzGSRsnsPStYQ6sYXd3Jdyl5D9B2FQqpZtqjJNCKzsFUZJrVtLZIVywy56mrlJRGNtrRY1y3LEc1RmQwT8cYORWzuHpVS/j8yPcOq1lCeuoivuHDr0PNWkcOg9aoW7ZDRn6irEDAOAe9aTQFiWMSRlT+dZTqUbHQitngVRvY93zr+NTCXQB0Eu9Q3ccGtGPa8QOOV61iQPsf2PBrTtpCh9a0kr6gWwwkUqPvDlaZionby5gydOoqXzA/zDjPasmMimQOy56Hg1nzxGKQjtWrtDZH4imTQieAn+IVcWBlKxVgw6ir6yLNHnowrPZSrEGnwyeXIM9O9WIsng0HkYqSVQfmU5qKpAYvDVZt0DyjI4quw71NZt++ApDJrm32jco4qqGKOGFbLAMpBrKuozG5H8JoAexG7cDwRVizkyhXPKn9KowguSo69qni3RSLJ/Dna1AGhnr6Go3jRhytOPB9qXgg0hkDWoP3W/OoJIGXgj8qvDhetJnNFwMwMQSp4IpysRyDirzxq3UD61SljMZPFNMBwlP8QBpQYz3Kn3quJFJ64pwNUBaRT1HP0qxFJjis4MRUguHHXke9FxWNZWyKeDWbHdgdcirMdyjd807gWgaepqFXDdDTwaAJRS5qMGnZoEPDEVKMMuHUN9RUAqxHyRSGS+RE0i8FcelZVzYl5WZJAcnoeK1wcMT6A1RPWkkDMuW2mj6oceoqMbga19xB4NIwR/vore+OaLCMoSMKXzM9qvPaQt90lT+YqBrBx9xlb9KLAQhlNOABHFMkglj+8pFNAIpAS4wKTaaaHx3p/metIAA4prDFPyDSMOKLDIqYakK01+BUgU4wTNIhPODVq72tcB/wC8A3580ySMJqDnsWqS4XMMTei4P4Ej/CtBjboboYm9Mr+uf61JMN9hGe6nmlcB7PnswP5j/wCtTolL2LqOoIP+fzoAa436ap67G/z/ACpzIZNPjI5KtjH1/wD1VYtbc/ZXWTA7808PHFC6xAPjk+gosIY1v5ltEX425BPp/nmieeOJ42RclhtDdqjkZp7Vy2cgjp2qG4/48oXz9x8UwJizHUCkjbgQCM1FCv8Ao0qH+EkfqD/jT5+Lm3f+8uM0sYxczpjhuR+NACSYKwv65U1zs67ZmX0Nb/L2Y9UcVjaguLpj6800DK1Nc5pxpG+7TELnMOfStjRZdsrDbksvGax4+Y2FaGkTFbiMj6UmBuSqzC3dck55odAEXJxtalcFrdRnBDUSYCv9QaQwRgrMQOj9/wAaljViVzyFdgT6CmEAFmbgEAgDrS+aWPTADA4FAyUNth2oeQv3vWm4xx3B5/GkB2/L3OQKF5f8jSAgJKsrdiF/nipyv7zeeSQvHv702WTZbMUCkr17gc0wyMVznuefoaYDpP4CxxjoB9OlCNufaBjIPP8An600KWUAc4f9Mn/Gk3hWCr9CfXpQA5zkAD061z2oDbdv7nNb8eSq9sDFYWq4FyRnnAzQIp5wRUivsLYGeRUBapGP3/8AdzQB18LmSNCB/CKkyBUVhhrGJh3UZqDUbryYti/fbp7CmBU1G586TykOVB/M1mahEYXVSecZIrQsIN7+Yw4HSoNdGJkPqtICPRP+Pzb6iug45Pp0rm9IYi+XHfiukIwfYUwOb1Qbb1x365pbeTEQFLq4xeH3FR2o3AVLAuCMFc7sUzaQeDSueKbyRg1i3cTFIIqRXIHBwfaohkDA5p6L371Ihw55NHfim4Oe9LtPrSGPL496UPn0FNCHuaoXl1uJiiPy9z61UY8wx15d+cfLj4jH61JaW/R369hSWVrkeZIOOwq6EFVKVtEMcTtX60ijvSldzADmraWJCBpjsHp3qEm9hFQ4NJjbVpntYjgDJ9zTPtFv6D8q0VLzEVO/Jo6Pweatefbf3R+VIZrXP3R+VHsvMLkO5xzvOR05ppyTk8k1a+0Wp7D8qQS25+9t9sCh033C5AiMxwMk+1Ti2mwPkY59qlS6jRCqEKD6Uoul/vU/ZeYEEsLRY3jBqJ+atSMswxvqq6NH97ketTKDQEeSKsBktIftFxj/AGE9aAIreEz3H3f4V/vGsS9vJLuYu547D0qoQ6sBt3dSXczSSNnPQelQhSxAHJpB1960rOAR/M2Cx/SrlLlQElpbrChJ5c9TUufQ0u3jrxSoqnvXM23uA3NDDKkUrKM4pAeOlCAyZFMM+R2NTnrkdDyKfqEWQHH41DC26Er3T+VdKd0BdWTfGKXaDGQarwNyRUjElgBWb0YihKnluVq3avui/wBpKLuPcu4DkVXtn8uT26GtU7oZpZEkfvTYn2tg9KYG2PjPFEgwdw6VDQFvPGfSpIiCWFQROGUH86UHZID26GkMh1C2x+8Ucd6zzW+cSIUYVjXUJhlI7VaYDraT+E1I4waqA7TkVcRhIlUxDOtOgBEy49aCMVLbMBKM1AGkBwKZcQiWMqRz2qQUuaRRkR/ubgE9jzVuRQHKH7r029h58xR9acwMlor914qhE9uS8O1vvDg04eh4NRW7jKt2bg/WpZRg7qQCgYJFM6U4c4IpjZDVIxScnmmSIHXBNPNNOBQhGRd2+0lgKrJNIh4bPtW3NGJEOOtY9zCY33DpVoY9bsfxj8qmWVHHytms7HNKBimBp5pwOKz0mde+R71oRDzYg6nPqKAHpPIvRuPerMd8R94VSKleoxSZpAbEd2j96sLIp6GsDNPSZ06NTuKx0CnkVZi+8KwLe/cOAwzWxa3SOefSgC2ThHPtVSrDyL5DYPU1WzQgYh60UmaKYBRRRSAXJprKj/ejU+/SlpKAIXtIm+6Sp/OonspB9whvoauUhosBmNHJG2HUj6ilSU9DWluPTt6GoZIY3Iyu36UrAVMgmmNVlrJT9yTH1FRtbTr/AA7x6rzSsIilG5Y37lVP6c04qZLcqByH4/EZ/pU8VuGt42UhgmVyxxjvTzLHHE6oBKcZ5HA57fnVDGQW+YGVyBx17df/ANdPjkiiDJCFdsHPpUEMrXDFXPHQAdBwaZZnbcfjQBLFM9yzK+MEEKB0BotTvZ19VIpkX7udR3BwadATHdkdg2KAFgbfHKvqufy5qM/Pp8q/3SG/WpLdcXDIfUqaZb/N58fqvSgYkpJtrd/RsVLhhfKcZ3IM/wCfwpYIC1kFkGMENjvinTzqhj8vIJ+Xd2/zzQAzakEcqSHJz90Dng1h6qxa4DbNoI7VtoMXjKxJ3rjJ9xWTqK5iU45BoEZuc0HpSUGqEOh6sKs6YcXMY/2sVUjOJKltmKTE+jZpMDrpY28tlHXk1HuCD5TltnJPTp2/KpLg7hhm4x0A68VDHtKqF54Iyf8APvSKAZaTPXKZJpQQue54+lKpJ2dsgilWMAByflwfx60AO2kuG7ZyTQWwny9Mde55oyGRSeFHOKaOePXIoAReRJHjhs/408IrxBRwQPmPoaXCKA5+6D1zSF8yBBwCAePegBrn5GA+VOuT35FRvgM20ZIGf5050LQEnJYr0/Cl4Djn5mXH0/zmgBp3KG5y2M/Qc1h6wmJlPtW4p3FD6rg/p/jWXrgCiM9SaBGKelSZ6+6VGaeMZX6UxHU6bcLHo0TseFU1ll5L26z3Y9PQVXguXaxjg/hBz9a1NOg8pfMYfMelJgXUjEcaqvQCsjXwS0TexrZ/hrJ14fuIz70xmdpblL+Jveuo9vxNcpZELdxsf7wrqzz9WoEc9rnF2D6jNRWPKH1zVjXwPPQjuKqWX3WGamewF7G5shqeAcYqtHGVOd2anTcTzXOIXbTh1pdnvSrgHpzSGkSBcrzRsoDVRv7zYDFGfn7kdqqMbjGX951iiP8AvEfyqrZojTrv6U1IGZd54X1qdfkYFEwPU1vsrIdjU6ClUj1qqZs1a0qH7XfwxH7pbLfSsLCNe1gjsrP7ZcAbm+4prJnu5LyVjuwtWdevPtN80UZxFH8oxVW1tnnYLEpPqfStNlZAM8pR15PvTjEDjC1pC0t7dcytuPueKie7gThcfgKORvdgUfJBH3aY8X+zVz7cnvS/bVPrT9n5iuzP8rI+7TvKAH3aum9UdjigXsXcfpRyeYalMKmPumkdEC55/Orv2uI/w/oKU3UJ/hB/4CKOTzC7M4Lj5lcirsEnlWzTXP3OwP8AFUxaBYTNIqhB2wOaw728e7kyeEHCqOgFWk0BDfXkl3KWY4UdB6VWAJOBTgpLYAyTwBWhDZvAcyrh8cA9qJOyAba2oQbn5b+VWgoBoXdjpSjjqa527sBDn0pFBFPLccU3OOtIB46U4AdziozjtSKGzzzSAWeNWjZc9RWTCdk+09Dwa1Scg1l3aFJcjvzW1N9AJgNj/Sp0PGfWq5bcqv6jmpbc7uPSnJCJgNwIPSqUkflyEVoKoFR3Me5Nw6ilF2YyONhJCP7y8fhT1OQVNVoX2SDPQ8Gpz8rVowHRExvjPFTscgjvVd+RkdakjbevvU2GW4pC0at1Pem3sIli3DqKZath2T15FWCduV7GlsBhEYOKkgfa231qW8iw24CqvetALzjI3fnTQaIXDrz9DQRtbFJiNG2l8yPB6jrU4rNgfy5Ae3etAEN06VJQMMgg9KgtOfNhPfkVZIquf3cyyAd+aEIgg4kaI8ZPH1q+PnSqN8vlXW5eh5FW4JA4DDo3NNghF+RitKeeaWZeh7imo24VLATPWkJ6UrfepDikhMbnmq91EHBIHHepG+9TyuR7UXsCMKWMo2KZWldwZ/pWeQQcVoUJVi0nMMgz909arilximI2iNy+oPQ1Ay4NR2FxkeU3X+GrMgGPepYtiuVIpKk7UmKVx3Fh5cVqW33WPtWfBGN9aMKkRE+9JsaGXkzR26hWwSarpfug5OaNSJAQVQJwKpAa8Woo33uKtJPG/RhXNg09JWU8MRTuFjpQc0VhxX0qd81ci1IHhqBGhRUKXMb9GxUoIPQ5oAKKWigYlJTqTFADSKbyOlSYppFMRmNI1xBIX5ZSOPQc0+2ZSoQ/xKyj64qOEfvJk6blP+NJE23a39xwTSGPtztkPr1FPysd1sz0bFIU2Tj0BINFwP34f1ANAEkzBbo+5B/PmnSMFuSfUg0y6Us0bKMkr2qw0G4xyOCAF+gzQAhVvtRKrxncfx5p6JHBMzOvzE8AHqKbcXAUqI05I+8arzDbdKf7woEP3mVZU+6BnioHBNord1IqVMi5cHoSD+Zpi58h07jI/wA/lQMe+VuYX9R/X/69UdTjwJR6Mats5McTehH6j/61Jq4zHgJgHDFvXIFAHOUUrYzxSVQho4lFSqcTn3FRH7wNSEYmU+opCOnhfzbeB/YA09BtRT3BNV9PctYrxyDirp/d7l4Z/TsKRQwL5YUvkMr8CnRkuTu68imHAVy5yQ2TR5mH9g4/WgA35iO3gY/rUka4+Y8DPHvxUcSgIS/3QWXHc08ksc5yBjFADJ/3luR0IKkD8aRNxkGOo4/I1Jtww9CDTwqxtu/i6igQjswzx83HHpVdlCFmJyRzx+H+FTlc98A9aCqhSTz2x69aAImBUEnsOAKo6tCZLXjkq2avk7myecjH+fzptzH+4BPDYxQM5bym9KQggpxithYsMS2No5JrOvCGkDAYGeBTJLGkwee4H8Knmt8gZxjgVkaARmUdwa2SKQwU5zms3WhmzB9GrRHpVHVxmxf2IpiOfiOJkPoa7DOeR9BXGjhga7BD+7UjsoxQBj+IB/qj9RVCx+83Faevr+7jPocVmWRPmEVMtgLwB9KcM/Smcg8U4ZIrnGOL4PWgy88d6Qru4qC5mEC7V5kP6VUVcBbu68pSin5+5HaqUEPmvljxTYonmfPJHc1pRqFULtHFaNqKshEZVmAUfdHQU54tygFqmI4pAGI5FZ8zHdkKwgd81q6OywSySjgrGcVQ21btRiOT6UR1kBDbQyXd1sTl3NbV3JDpVuIYTl8cn1NN0SNLWyub5+v3VrFuZmuJmdjWm2oCvNJO26RjimgJ3psau5wFzVxNOfbuf5QfWo96QFUCM9KUKoq0LOJARuJNOFvHjGf1quSQrlXEX40mEx0q2LNCc5z+NP8AsiH/APXR7OQXKGxdvHWpIIVVDNOcRr39farZtYY0LyEhR3zWLqN6bl9ifLEvAApqLT1GMvr1rqTj5Y14VarDmkAya17TTSEDy8Meg9K0EVbaBo2Ev8Q5HtWpFIlyvlycHsaRYFUkbifrTPs+DlXANCT6iEkQxyFTxiq8j7avXCNJahz99Dg+4rP2erc1hONmIAzU/aSOtMUgd6kVsnrUjAEDrQXxTSo60hPp1pAGS2eKrXkZMYbHSrSEnrRKoeMj1pxdmMzYTmNl9DmpbdsPVeI7JsHoeKnBw1bsReGfwpc547U1W3IMU9eorEZnypskIqVDviB/iXg1LeICAw7VWt3CyYPRuK2TugJaI3KSexpWGGxSEUAT7trrKOx5q88fmJlT9Kz4zuQqavWMmYwrdvlNJjIJI94wRzWbNGY5CDW3cxsCdvUdapXkJeESfxDrQtAKML7H9jwatMNy7u4ql04qzbyZXae3H4VYiWIgnBq7aSA/IeoqgV2NUiyFZA461IGpUUi5BFCyeYoI6U7B70iivdjzLRZO6HaajsZMhkPb5hVhFDedF/eG4VnRsYpQR2NMRs8MgNVXzG2RUsLhhx0PIpZFyDSAi3bhkUhzkUg+U4PSndqQDZE4BFKjce9L1UimqcUmIbMmeCKzbqEg5ArWyW61BcRhhmmmMxqKlnj2Nx0qLOKsYqkqQw6itWCUTxBu44NZNTWsxhkz/CeCKCWX3XaaaTirBQOhII4GR71XIxUMCxbjOTWjEP3I+tZ1t0rRUYjWoZSFu40cqGUHAqhPYKynY2D6GrkkmX+lRlqu4GTJayx9VyPUVFyOtbWc1FJAj9VB96LgZeRjjrSBqtyWX9xvwNVZInjPzLimMVZCp4bFWIryRPeqeacCKYGvFqI6Mfzq2l0j98Vz26nLIV6NigR0gYEcEGlrCS9dPercWog8N+tMDRpKhS5Rx1qQMD0OaBGfGMXKH+9wfx4psY3B1PFOx9xh2qbyf38h4C570DGO2Jef4gG/SpZIfM8vtwf5/wD16kMaJGkjMFXGMsOePamSzuYD5PC5/E8f/WoESu8cUaZyXHGB/WoJneWFWJ4DY2jpTFybVs9VIP8An86dExe3k/2SDigAkBMCP6Ej/P5UTn/Ut6HH+fzpyEPAfQHP9P602Zc2+fRh/WgYx2/ejHdCPy//AFVJGheeQKM5bP4Ef/Xo8v50ZuBk49+B/wDXp8sixrnoQA2z+7j/APVQA1dkdsMnJAGOO4//AF1I9utzHmZ8hosqOw5x/hVdjl3BOTlhn8CR/Kp92baBumCV/wA/lQBycilXK+hptWdQTZeSr/tGqw4NMkRuKlZgEjbuDUcjFuTj8KQ8w/SmB0VtdtHp6tGylvMx+GKuGTcSOxXdxWBp7gwlfxrZibPl+6EUpMaH5yj/AO6DT9oAZ3yFIUj3NEQwodhkFSNvrTXcZBY87Mhe3FIZI5Yks2PvYH0pUGI/oKYCHLe4Vv0qY4ReeTzhTQAMQhVm5YE7QabnLg56/wBRTHf5ievQ0ib26dF9fY0ASq24Z6L3P4VG5Z2J6YNOLKMKPujpn60sQ3ruP3f50ALFHjkj6Uy85i+tTlqydRu+Sinn+QpklS6lH+qQ/KOp9TVGdvlp0j7VyTVUEtvyfekBsaEc3Ey/jW0eWOawNEYi9ZR/EtbzHHFAwB71V1MZsZKsjrioNQG6zmH+zTEcx0IrrrU/6NEfRAa46UlVJHUV1OlvI9jEXUBSoIOe1AEGuITbpjruxWRagxzsrDBFbWt5FoGB5DA1iQO0t0zucs3JNKWwI0CSRkCmEtnp0pSxApks4gj3Nyx6D1rBK4xZ7jyIwernoP61nojzOTySeppFD3MpJ5Y1eQNCoCqfetPhQDY5TGuwJilNw64+UmlJYtknAFSIMnmsm1cYgu8nlcU8TE9FNNZQWzipEyOg4o0EKj4HzVatHLRy8cY4qD3xU8GPKc4xxThuBdu5fK0W3gX+IljWfZ2sl3KEjX6n0qa8yyxL146VruF0XTgDjz5Rk+1atXArzC20yLbndJjk96yZ9QmlPy8AVFLI00heQk5oUgY44qXO2iAiMszckmnK8p7mpeD0FJIwUfKCaXOwGky561Yhjd8tI+2NeSaitkaQs8h2RrySaq6hfmb91F8sQ7etXG7AdqF8bg+XF8sS9B61RxQtXbS353SD6CqbsAkFqwUSHr2FWP323O7j61NjPtUUw7ZNZc7AYgmfOG6e9CvOPcVNbghG+lMjz07VfM7XEPjuiDtcYpZbdZR5kJ5HJWkuIwUSo4pGgk65FVpLcTRWZQT6U9WA6c1YvIM7Z4vuN94ehqBF9qwkrMB45WmYYU7PFNyTUgOJ4xmm7GYj5uKQg5pyHA60wM65Xy5zUh5Ab15pb9SdrU2I7oR7HFbrVDLdqcqfWps8+9VYG2k+9TKMkE1k9wJHG5CvrWY2VY9iK2VVUUyP90dvWsq6IeUuBjJ6VpAZOW3orjv1pCeKjtjlGTPvT6bELG2GBq9AwWb/AGXFZ4BBzirULZX3HNG4zRdvl9xxUMh3AqRUmdyAipvs/nRiSPr0YVIznrqIxSHjg9KjjbawNb2rWR+xo+PnQYOK5/GK0QjQYAoG60xWzSW0gaIoeo6UgBBpMRctJvm2GrhOCB1rIDEOGHFaSPvVWqRoGPlyxyehwfoapSjy7hgRnBq/Iu5CKo3mSyv/AHhz9aYE1s2x9vY8irp5FZUTnZ/tLyPpWjbyB1FDBEUwwM02N88GrMiAqRVYKB8vcdKQDhTXG3mnBgaJBkDFSAwNnoaDgD1ppjbqKYSc0CIZow4NUGXaxBrWGAD71TuItw3DrVJjKdAo70VQGhYT7h5TdR92ppQA1ZasVYMOCK1I3WeMMOvce9J6iZNbjC1oH7ifSqMQO2rr8Ac9qyZSK6Numce9K4xVVZNtyT2JqxIflqhEZm20z7SM1Xc5epY7Vm5JxQA4znsKhdmk61Z+zDuTT1hQds0DKItt54FOexdRwcn0rSGBwBimk5NFwMZ43T7ykU3NbRUN94ZHvUMtlC/TKn2p3GZe7FLuqeWxdPukNVdkZDggimA4SMp4bFTxXsin1qpyaASDTEdBHFIykImCvUt0FPmljjKFBvk2jLHoe2RUNxcyylg5+UAEAdKaXDwRk9iRVCHTZaEu5yd2Mn3H/wBao0OYWX2/qKkzuicewP60yJCGCnucfmMUhiWjMVkQ88Gn2zMxkTrkHFNtlxKGHfg062VluiMcA9aAFgJIdccYqeOMmAqSM/e56DvSxAQEl1246+/0qISbyUC7FDbdooAJJvkOw5PBJx+HFQlQykd/nX+o/nTUyUUdyjD8jmnrzI4/2wfwIoAVeWVvUo358GpYx/oRGclGzj05/wDr1DGrPAoHXbj8jVkMiJNvOMknI7dx9aAMDWU23rH1wf0rPrT1syNMjuuNy5FZmc1SEBHFIozGwp2Rj1pI+SwoET6a2GI9q6G0KCKN2b5gxAFc1Yttnres/wDVsPRgaTGWVn3vwOQSpzUKqf3WeTl1p5G15wByDmp40AO5xg79yj60hhCmyISHBJQDFKdzSE5yc0pYHGevINJk7Nyfe4oEAHzKoHO3r9KSV8o6x9Bnn1onl8soqcgsQT+GcUijfNtH8XP6UDHxwmZw3QY5P5VOwVRtUYApyIIowi9h1qtdzCJDk1ViSve3QijIB5rFZi7EnkmnzStPIzHoOlW9NtQwM0g4HQetJgYszFmx6UxP4vpUk/ErjGOTTF+9+FAF7SGxqMf+0uK6IkFjnjFcvp77L2A++K6d+MADOaAFzzmobsZtpF/2TUvTGaZKMwye4oA5GXkNWroepvJJDZFQFCn5vYVmyjlhWhoGnbvLvA+CGKlfbFAzU1gZsXNYVlkzgV0GqDdYSfTNc3BKYJQ/pQ9QRpzSJChd/wABWX+8up/Un9KbcztcSbmP0HpVuzmtYoxvZg/fipSsgLUEKQpgfe7mphIpG09fWq/2u1PWVv8Avmk+0WfaVv8Avms+VjHyRk8ikUnvSrdWg6zMR7rSG5tM8St/3yaXIxD12gc1IuAKg8+1J/1xA/3TUxuLQjHmn/vk0cjAUyADmp7Zw0MmKr+daYx5v5qas2piaCQxNuGeeKcYtO4y/ZQibUbcMMqoDGqus3bXd+5z8gOAParUEhgd36Hy8CsUyIZWMkgT0yK0d+gEmABT4YJJj8i8etWdPsVvfmSTMa9Tg1cvbiCyj8uPGB2rNQ7iK62SKo8xsn0FHlwqpbaAo6kmqS3E15LtBwg5J9Kq6heBh5EJ+Rep9a1SSFYS/vvPPlR/LEPTvWeetFWrWGJ13vMin0J5pjLWm2sSgSzEFuymtMPB/sflWaEi/wCfqP8A76pfLTtcxn/gQouKxqBoMdEP4UyT7PnPyfrVAR4H+vT/AL7FDQlj/rk/76FF/ILF0PCMgbRTf3I6bRVL7KxyfNHA7HNMS3eRch+9O6tsKxfYowA4I+tMaKJxjBBqpLbPGit5mc0LbXI5GcUXQWL0UeEeMtuVh+RqiQVJBGKctxLC22Vfzq0DHdr1w3rUzjzbBsUCfalDYFSG3mDFTGcZ600wygfcP5Vz8rGNzk8ilwoHHWm+VMRnYwpphmJzginZgR3YDw+4qrbHO5avPCxQggkn2rOjzHPg+uK1jsBajYhwKuRJwXc4UdTVOAbpF4Jp91O7HaRtUdqVrgSXNx5p44ReAKqE7yab5mRQrYNNDHRNslBqw/DGqrjDcVYB3IrfhVMRaggWaInOGFMCvDJg06yfZLtPRuKtzoHjPrUjH2zAgr+NSLO1s+4cqeoqhbSFWHtwavSDcPY0ATXV3FJZttbLN29K524j2Pnsa0Xi+biormLdGfUU0wKEL+XIG/OrkuD8wqhjmrMTZTB7cVQhwOas2j/NtzVTocU5X2sCOtSCNjtVO6T5D9cip4pA8YNJMm6M+tBRmAlWB9KuWkoDbfXpVNxgkU6HIYUCNk/MoNV5V7jqDUsT5TBpZFFIZXIz8w696X7woJ2HPbvSEgHK9DSYgXvTZcHtSjrTJjikBWdznFPAymTUZyTVlIxt55oEZtzHtfco4NQVp3EQIwOhrOZdrEVYxBVi1nEUuP4DwagIxSL94UwOjSM7Vx0NWLgYB+lQ2EvmQrF/EtXJU3RyE9hWctxowCTvz71cD748+1Um4Y1Pavksh+opkojRN9wB71eAA71UB23IqZnw+KQyagGo1ajdSGTA01qYHpxORQAZJozimnNJ1GKQClsjPpQQr9VBFGBilApgVZLSNiSuVNVZLSRMkDcPatImkPII7U7gP4bYexXH5cf0oZU8h1XqCCf5f1pCwMaY7MR+f/6qZECZZFJ6qR/hWgD4z8yL/fBX8xTo5BnpyOaiRJG2MCBtYHJqzFb7ZnwpAUnLnoBQARQ7J2BxgsQB3NTTTRwSld24schR0BPrUFxcMGHkrtyBuc9T7+1MuIw2GXrgNQA2WZvtu1ju3L1/Cn+YIzI2M5+f+tRXePNgkA9qGHK+6FfyyP6UAP6TKMceYV/MU6NHJZ9uF2L+hpqldvmyZCja2R3OP8andWiuFMhwvIWP+9npQAg2+W3y7FBK47t/nFEZDsjOeAAFHoOlV0maSaVWP3QCo9P85ot5H+zq68lQQfpn/wCvQBW1dM20ZPUDFYeK6TU1D2snsSR+f/165zvTQhKdCAZcE4yKTFNPDimIvWFg006srAK3Irfs7dWt2ZG5z3rnbB2RQVOCp4PpWu92ohZoSUeQ5kXsD6j609GLUv8AlbZ2lf7rKMCh25b2xio4XLW8ZJz8mPypzEH8RUlC/wAWB/e/nRP+6j2LxIQQSO1OQ+XEZT99lGB6e9R4zIxJ/iB596QwCFyMeob9KtQR+VGM/exgmmwJgCQ5GQBt7Cnk9z0ppEsSSQRoWNc/f3Zlcqp+XvVrVL3+BTWSoLtgck0xFmxhM8hXt3NbaBVjCKMACq9lCLaEk4LEZqxCODnoKko5m+XbdyD3NVxwwq3qmftshxwaqDqKYh9sdtxE3o4rrGchi3SuQU7ZAfRs11jtuC8ZzzQMcD8v1prchh2C0ucnI6Y4oxxjuRzQI5Sb/WN9a0PDt05umtjwoQkfXIqldLidx71JoDbdaA/vIRQB0WoDdZygD+GuVUF2CDua626G63cDuMVy8sDQ5fP3eaABrNh3pDaEdWFVzev65oF638XNZ+8VYtC0/wBsU4WRP8QqmL4jqaRr2QtkNil74Fs2pXqwpwtP9qs/7TITncaBdyLxuOKfvCsXzbgfxinGNB/GKzluWLfMSeaJJsPkGj3hmgUUHG8Vq6WpW1m+orlxO2etdHoc3m2c+exFPUDVm6H/AHRWPHZveXkcEf3nbH/162Zuc/7oqfw5EsTXF64+4pVaroBPfTRaPYraQ4BA5965ZnkvbgopyepPpVzUZZb66bZyzHj2qpcSpaRG3tzlj99/WgAurhYYvs1ueP4m9TVCk5pjOc7VGTTES7CQDini3dhkClitr6bBS3cge1XEsdQH3o8fiBU+8MoeS/pR5Dmrp0y9OcbB/wADFM/sy9BH3P8AvsUveFcriBgpzx6VGYJOpFWzpl6xz8n/AH2Kk/sy729EP/AxR7whNKQosue4qtdIzS8DtWrZWU8SyeYFGRxhgarTWVzv/dhfxNXrYCxLxaQA9cCsZ0l3E4YDNb0sLNBEuRuA55qhLYXTA8p1/vCk7gOjB/s5N3UUyGQq3y8EVaS2cWaRMylwOeapSWV4ku6NQwz0DCizDQ0bhPttmdpKyx8jBrBMsw/jcfia3YVkgdXZSB3FY2uRG01JhGf3bgOv41TBEfnzj/lrIP8AgRo+13A6TSf99GqLzOT1pA5xnNSOxfN7c/8APeT/AL6rS05be4KiVfn7n1rAhkLOB61ciuFjCgZDAnnNAG9NZiE7kHy1VubVp1ygy69vWtLSr6O6XyZsb8d+9FzbNbz7hyjdDTsI55ozGxVxgikAFat7b+dGWA+Zf1FUYoQzgEVAxki/u1YduKW3OQV/Gr01qBbMF+tZsbbJBVAyyrbWB9K1Ubcit6iskmtCxfdFt9KkERzp5cu4Dg9atwNvjweopJk8xCtRWzFSN3UcGmMlYc1GVGTVlkFREDNSBjXMflyH0pkT7X56HitG+i3x7h2rLq0xFphkbvzpuadC25MH6GkPBpMRZs5MNtPerpPFZattYGtKNw6g0hopXMe05qJG2nNX7kApn8KzScHFMDVikBVT2NTkblrMs3BzGTjPSr8EnBVuo4NJjEZMg5qHG3I7VbPFQuODSERKSKimJNKSQSKYSdg3UhCRJucVZ4C1BCeSalXkUDAoGBFULqLjPcVfJqKZMjP500xmTTlHzCnTJsb2pin5hVCNjTHIvIvr/Styd0+xysp5Nc9YsVuEYds/yrVWQNbvGe/SpKMkn5jTYZNswNPZTk1XAIaggvTHEiuKc4+c1Hnfbg91qX7yK3tUsY1TzTutIvenBgaQxcU5cijNFADuppcCmc0Z96AHEU2lzxSHAHXmgBO+KFHNNJpwPFADYBuikwOBhs/j/wDXqRDHHcKxBZyRxUdo0s1xsORFgg4HA461JPLFalfJ/eSEY3kcD6VsBI8flKy3Bzjoi9TTZJXldWduMAgdhUEhb7RjP3gDn6inYPlR57Aj9f8A69AEk43KuPQj9c/1pynCxk9uDSKMx/8AAh+o/wDrUrqRAxAzgg/5/OgBZlUxqT0BNLtXMbNwMnHHXp/9epVjLxghN3zA4/z9aWWURKQFUtx9F+lAEUuyOPfKmXCn932GDwarzkvJDMT3B/Qf/XqQ8s4JJ+Zhk+4/+tUTjNqh9OP1P+NACCPbetz/AAkfl/8AqqSCL/RmXO0eYVJ9sf8A1qeiBp1kZgF4/En/APXT0kKIxkXKjG0epoAjvAogI5O9fl9Txj+lcsTya6kFZP3nVuh/Pp+tczcx+XcOvoSKaEMzTWxkUtIw4piLFocM4981fXlTWZbnE31FaKHKkeopAaFrcItvGrHkE/lVm2ZGAcsCVPA9a5zewUbScjirunSsXwzZINDsCuawYudzdwRipoog3zP04OPpTYYvMc/3QxqwT29qBgzelUr+6EMZGaluZhEhOeawLmZp5Ce3amIgdzI5Y8k1oWFmXG9uB2z275qva2/nSYxwOTW1GhjjVM47N+tIYzBaXgYXlQPz/wAasAAJt9eajjwHJ6KhBJ9elOiJc5PB70gMLWEK3XPcVnGtXXQftCt6isk0wA/eNdXAd1rG+edorlyMEn2zXTWeHsoQP7tAEuNoVRSjj8eKcE7/AJUhXDZPagDmb9dt1J9aZpDbNaj9WBA/KpdTGLx6p2kwg1W3kPRW5/HimB2Fx9zFc7qQ4CjjJroJz2rA1BSZgAKBGLj5iOvvQkTsDgZxWsdPuWQhYVWo1064EhGMKOuKgozTE+QNppzW0gXdtyK1HtpEIXaxx1OKbsMg2bWB+lMDI+ZTt6UYOcdTWlLpM7fOoJY9sURaVcpKrPH8tAFaC2BXe54FDRqzABSSK0PsNwse1YmqE6feBiFhI980gKE6srBsAA1veHP+PO4/3h/Ks+PTbtvlkj61taVbvbW0yOMcjFAGlL1b/dFSRuYtG8pPvSNk0x+rf7orM1C+8pPJib5h1PpTAZd3SwIYYTlj95qzep96TJPua2tG0gz4ubhSIR0B/i/+tTAh0/SHuEEsp8uM9D3P0rVjtrSyX5ERW/vNy1Le3yxfJFgkccdqyZ2uJfm2sc0XA0Jb6P1Zvqar/bkPYVlyQXLA/KRUK210M53UcwrG0b9ewUU37eD2WsR7a67FsUhtbsD+KjmYWRufblPZaT7aAegrAEF7/df64pGgvgfuyY+lPmYuVHQfbeOgo+2+wqpo1u/lz/aVJPG3cKp3sNwbg+Sr7AP4aOZhyo1vtnsKQ3i4xgUXEKpbR4QBtozWA0V0uSwkAo5mFkb4vFH8IoF9Fn7uPxqEoq2UZ2/Ngc1kyR3PnOV3bc8cUczCyOhS6Qjg4pl3aw6go3/eAwGFUdPtZJIXMxKsDxT0Z4m69KfN3FbsZN/p0tm+WGU7MOlUwa7CKWK5jMU4BDetYeoaS9rOdgLRHlTSa6oafczrcfvlp8mMGnQxOJiShCgHnFNkXcce9IZNZ3DIy/MQw6Gut02/S/j8qbHmDqPX3rjThFIX757+lWbK5dWGGxIvIIpXCx1NzbtBJnqp6GqxiTdlVCn1FXrC9S/g2SDEgHI/rUNxA0Lf7PY02IgPIKmsS4Ty5mX0NbuM1l6nHtkDetShjAdyKatWMm2Qr6iqcJzGw9KkhYrKrehoYGvjPJ4qCUbH3D7rcGp1+bntRIoZdp70hixPuT3FNbrUULlHwfoasMOcikwIXXcpFY9wnlyEYrbY4rP1GPcN4/GqQFOFsNt9amYcA+tVRxz3q2vzpx3GabJG1cs3yCuelUgCTipIGMco7dqkDQbDIwPTFZki8k1ok44qnOpEpHZqEMhQ7WBHar+8sEmXvw31qgAScd6sWj4cxP8Adb9DVAaiNuSoyvXNCHaKceRmpGQlBiq064WruKgnUbKQmV4T8pqYdAKZaAHcKmZfnwKkB8UfmZHelMB5BFSWi43Gp3ORx1pX1KsYl5bEZH5VnhSHGa6GUB1II5rMuIQDuFWmBLZczD6VclYqnBwc5rMgkMMm6rckyyINp5o6gSTbWTzF/Gs5m+Y1ZSXaxRzhX/nVWVGRyD2NUyCxbvu3IehFWbc5i2ntWcj7WBB6Vet3HmH0YZFSxkpWoi2DipSaZIO9SAgm5xUgk4qIDPSk3EdaATLIfig89KhU0/cTyKBi5YUoIPWm5z1o2GkAuF7U4YzgVGFx7U8cCmATXRDKiJ5cQIOPX61FcxlTjqFYipwVIxinvGGZwe4DfpWoEbKWET/7OKlxhR7N/Mf/AFqRhi3T2JH+fyoTJV89MA5/EUgHgfK3Hbj86mjjJVkOASO/Qd+aIUU53Z8vkM3pkdvegOrkInEZ6nu1MBvn5jdUfJxlm/oKib5oWHcDP9aLaNVkCseGFPRNyYzyRigCJSPMbPT5T/T+tNjXZATKpKBj+P8AnFPSMtH5nQBP161J97zGm/1fG0Dv/nNAEblWSO4kO1cfdHUkUwyM90wY53KcflTZj5sasQByRgdh2p2P30b+woAYFaOKQDk5zj8D/wDWrDv/AJrhnxjdzXSKgRSxHAAyfoaw9YQLMMelCEzOoI4paDTELEcSIfwq+rKBycVRjGYWA6jpV7SsO4BGcqetAye1sBL5jNkA8ir1tpyLN8jHpnmrIGSu0dVxircaiNcDk45NAC4CLtXoKilcIuSakYgZJrH1G6LNsU0xFa9uDM5UHioI4yzBQM5pAK09PtsYkbj/AApMZLDCtqqO2N4yAPXinoSzOD2bj9D/AFp0mJMZGQMYpYk2JuOdx4H5YzSGRl8v5S44GCR3PIqwF2A+rUyKMB+B75p+d0vtjAoAyddXCRNnnJGKxK6DXBvtgf7rYFc+aaJJeCR7pXQ6Zzp0R9q55OfL9wRW7orFrFR2UmgZoA801uoH407OfakYUAc5rAxeH6VmGP8A0mEk43OB+ta2tcXQPqKyZTtaNvRgaAR2D/dqGO1jlXzHGWzxT5G/dk+1TRjbGo9BQwRALZUYkMx+pp2AO9SHvUZxUlCcCkwvoKaRSDAPWmIlpfxqLPvS5pAS496APemBh609QCetAyQLgZ7mkdflOOadjPOaoX96sA2IcyH9KBCalfCIFIz85HPtWLuJJJ5PvSsxdiWOSalit2kG7GFHeqEX9A0ptRuwXH7lOWPr7VvazepbILaABcDBxT9FZbHR2lxgkcVigm7uyz8gHJpDH2sG797LyT0Bq4Rx2poFKB70hjSvNGwegp2PegjmgQ3YvoKPLHoKdtpMUAJsA7UvljrgUu2kyPWgA2/I30qKBQY+nc1YZMwll5ycfSoIwEQZ4zzVdAIb3+D606a3WZdvI9xTbzqlWd6ngUmCM+6Ty7dV9OKuwxr5KHAPAqpf/wCp/GrsDARIPYUAhrDG7jHFVbRVdpAwBFW5ed30qvpwy0nFHQXUgngMD5X7p6VoWrLdQmN+XUZGaJY96FSKpwObedX/ALp5ppg0NvYGeFokQbs9ayl02VS29R04OehrpbhQzlk6Hmq+3NIZyU9vJGxVgQaYibGBD5NdLf2YniYoP3g6GucmiZFO8YOcYoA1dMu8uCh2yL+tdTbzpewFWA3dx6VwVqSkgYNyK6CxvCSHQ4cdRRcLF+eFoZCO3Y1Q1Fd0OeuK3Y3jvIff09Kzb+3ZEZWHUcGmIxrQ/vSv94YpxJDVDE2yZT6Gp7g4lPpSYjVgfdCp9ql6jmqlg26LHpVompKIZxtYN2PBqeFt6e4pjAOhFR2pZWIP0oAmYfNUc0YkjYVLIueabjjFIDBkXY5WpLdsZH41LqMWyTd61VRtrg1Yi03DZFI2TzSkZWkGelIRoQOHhBPXpUcsRlx7VDbvglathgDjNIopTRmNgajz824da0ZYxLGR37VnY2ttNMRoRS+dHu79DUynPFZ0EnlS4J+VuDV4MQaTGO5FRXAJjNTuO9RyDMZqQKtn95s1ZYd6r2gzI1WSBQBLbZ2tT8mi2AEbU8jArN7lELjIqnOg/A1ePU+lRSR7lOKqLEYzAq2DQGwcip7iM88ciq2a0AV2L9TVoKJ4Nw+8vBqnnFWLWTy5Bn7p4NMQzZUsLbSM9jUssWxz6dqaAKlisWyMgEU1xkVLDh4R7UFe2KkZU3ENgUpPrUzRjn1pqx5NBNhiv2NOyO1LJERyBULZTkigCbdmlBPrUStmpAc0DH7vWnDae9R4FSIBmgYxzskZCOhIqwo4RsdQV/L/APXQUTeS5AGAffpT/vJ8gwFYfqD/APWrUAKgQnPUEHH+frUkKEAO4+Q5AT+9SRxJblmc7pcHCdvxpqSl3EjcntQIa05kKnGEXkAUR/K2OwOKVFAyvoSKOTIwA7g/oKQxHGJuP4SR+uakjz5hzwATQUzK34N/n8qecRyZY/K3Kr3Jxjn8qYDNuwq0vy7Wwq/3qr7me4O7oU4HpTp2ZvMLHJBBz6U1+J0PqSPwz/8AXoAjA/cOO4INSoAI1eQHgcD1oSLarMzcsMhfXHNPDExF5eTn5R2xQAshI4GNzZwOwBrG1eL91FKM5I5961o2yM9SQDVLUl3Wbr/cbj6UAYFFOIpKokktuWZT3q1pTYmjH+1tqnAcTVYs28u4P+y+aAOtiTYqn+LGKfmkJz0qC5nEUZOeaYEOoXQjQqDzWKxLtk9TT5pTK5Y9O1JGhdgoGSaQE9pbmWQcfKK1SuxAo4PGaW2RYbVRjnORQSo9zUlAibj6D3okbJGOAOgpzkBQBjJ5NCqGJJ+71NAAflTHduaUDaue54oPMnPXpSk7nVRzjj6mgDN1pGNor9l4IrnycjFdPqo3Wsg9BXMEc0xD04WL/fIrb0Nh9jZe+81hr/qwfRxW1oZws6/3XzQBq8dqQjFLjoe1Ief50AYeuLiZT7Vi3I/dZ963dcGChrCuB+5amB1SkPHEP72Kt5GKo6efNjgPYRg/pVwjHapY0NYrUZxzTm57Uw/SkMMDFNKrTgPUUY56UCEAXPvTsLmk20u08cUAGR3FSrjjihIuOarXt2tqmF5kP6UAN1C+W2TanMh/SsEuzuWY5J5olkaVyzHJNW9MsmvJtv3UAJLVQgsrJ7rc3REGSa1JowtukaDAxgVbjjSKKRIxhQOlQycrH9RSGWNQmMNjHEOARnFV7CPEG/H3jmmao5YqPQYqxaMFtYh/s0ASY9qUAHnFOBGaQtg8UhiEc4K0BacGHtRketAgGKML6UufpRkevNAxCqmmbAO1S5FGBQAluwR9rfdfg+1TXtsWsVdR88ROQPSoNoYY6Vo2knnRYP3hwaqJLMC66pVhVA5NMvVAkQAd6sKAVoGZeof6oVooB5a49BVDUl/djFaiLhB8uOKTArT9G+lQ6Z0k+oqxcg/Nx2qHSxhZMjvR0F1LRIHqaoXC/Oxx1rU/CqdyuWJ9qSGyO2l3Jg8kVIxAOcdaraeSZZBntV3ax74psERHisbWLFm/0iNeP4h/Wt0jHFNKgggjIPagDiEJ87Har8TmE7l6jrVrVNK8pvPgU4/iHpVBT60mM3rG8IIkTr3WtzMd7b/h+RrjYpDb4YfiK2rG72kSRnIPUU0xNGPcJ5c7r6GpZW3hG9VFSaiN907opKsc9KiWJzGDjpQxF3TThWFXiQB6ms6zkVMhuDV484xUjHUgX5qcFKrzSM3ehASKc8U05yaQNjBp2c0MClqMZeInHSspASproJV3xlcVhzL5bFfemgJIW3LzSFsGoomwSKlKjNDJHI37xT2rRCZGazOmK0o5QYVOOaQ0PGRVO8TDBx0PWrYYdTSSx+YCp6GhDM9V3AVqQYkj/wBocGsxVaOXYeuavIxjkDdu9DBFsLlajki4NS5/I0ZyKkZnQIUnapiD0oI23P1qcoDSCwtuCFINSHpUaDB61KOagY3AIFJilB7U4AUAVLmDKlwPrWRKmxj6V0hXKnPQ1k3tvjOByK0ixGb3pQTmjGDRViNCN/Otx3ZODTM4qK0mEcwz908Gp7iPY/HSk0BPZyclasH1rOik8tgavhsgEd6gY1xg5qM5DZFTN71C560hEyNkUjqGTaRUUUmeD1qzwKsRSA7U9UzSTHZMQOO9Kr5qAHbOKeFOKQE0/NAyQQvN5e3LEjH5H/69S5+zI6xtufHzN2+gpHlCwhIchN3zE9TTI8FtvqCK2AEU+aGJznnmmbSE255HH5GnRtlVPtSkjzHB9c/nzSAUbiX7Hhv0pykidSB2/rTSdrqx4yuPrz/9epziEIWGZedo9OO/5UwEd1iVWblyuNn8ifzqnNITJFKTy3WnEs8Qdjlt3P4//qpkiFrZeOVagCRiGWTPUqR+IJoUx7BJIeBggepx/wDWqOIFm/4Fzn3A/wAKkYRyW5kcbY1JXaOpxQA/aEmErn5T91T3zVVZTJPIpOTimXczSNFKOmBgdh7fpQRi+Ho2RQA6B2289VYrSXKM8UrdmTOP8/SpEjKh24OcNtHWm3jnZsXgYKsw7+1AHOt1NNpXBVyDzzSUxCocTKanTi6b3ANVv4gferDHFwh9RimI6lJgLZHPdQf0rIvLgyuVzxSG5ItkQHnGKrCmA4DNamn2xGHYc579hVWytzM5J6CtVvkTaOuATUsY2VySBH9wDFKpwd5xgHOPXIp0QDEjsc0hXoM/Kox9aQxgJds55NSNlFCDr3NKoCgtjp/Omgbm9yaAFQ7ELk89qdDgZPoKSTBOOw4FDnCqo69TQIivQfskmOpB61yp6muruVLKUHJxXLSDDkUwAf6p/Yg1r6If9JuF9cGslASkg9q0dFb/AE8j+9GKYG9/WmtS5K0h6UgMnXBmFD71gTDMTV02pxebBjoQc1z91F5cTEnIpgbuh5bT4277QBWiQc1m+H5Q2lRqOqEg/nWju96goaQTUZU+tOJPejigBoU+uacFwaPlz1xQwVhgmgQFTxilCNkcjFKMDFQXl2lrFu/iPQUwG3t4tpF1zIegrn5JXlYs7ZJpZ5nnkLuck0+0tXuZQi8DufSmIdZWrXMoA4UdTXR2kMcEkapwOlQwWqWoHlE47g96sFiCrY4ByKlsaQhZtsuVxUDfdjq/qCgM2OhFUX+4lMRBfnLH61at8fZ4+f4ap3tWrZ/3EYC54HagETfjTooWPyjJqwkG3DSDn+7SysF5dgg9BRYdyEwIpyz4I7DmkBiHAVj+NQTX8MY+Vcn1NVX1Bicg4+lVoTqaAfLYWPmnfOBkxqPrWWLxierZoNw5x8rU7oNTU+fuqUuZOxjH4isnzWP8LUvmv/cai6CzNXc46tH+lOEjqciRF+hFZG9z0VqTdJ/cajmQrM1SwJyZI/xxSF/+m0YrNjjnl+5EzfSlmhng2+bEyk9M0XCxoEg9ZVpDKMf68VmO8q4BXGacY5j/AAGjmDlLxlH/AD2zTd5HIlFUmSVQSUxiiGKa4UtGo4OKOYLF8SuP+Wq/iacWZ/vKjfSqH2S7H8P6imETxNh1IxS5kOzL8EUUMhYKy59asEBhlTmsuO8ccE5HoeatRTK7DadjehPBp2TC7RIyE9OTSY7HrTyxJwRgjrQwB5HaoasVuMKhlIPSsO/s0gk3bflJ4PpW1nvRLEk8Wxh1oA5VgQWHYdzUlrO0MuQfl7iprqB4pyhGRVZY2LAEYGefpSGbqYKhW6Hn6VdNtHPbBRwQODWL9pSG6k3k7cDAHrWnaXAVhzlDTTJZReBoZCjjGKs2zbjtPate4tUuYgwxvHQ+tZMqiGVeMHvSYEzuSAD0FJwRSsVfDZ6VE54+WpQx49KFbkjuKj3H8qcezD8aYD95rL1FMPurT3cVWvU3w59KEBkA4YGrGPlHNVqtQhpUwO1U9hCDNW7NshlPbmq3lsOtSW5KyY9ai4F4etOBHrTAc/SlIx0oGRXMe4CUDkdacfmGalX5hg0PHsOO3ahjQ63ckbD26VK3ynrVVDtYYq3kSJSArT/LKrVOelV7tT5efSp1bMan2pANzTkJGaaRnFKMipAkUZ5qROTUIJAqaM8Uhjj0qtcLuUGrJ6GoyMjmmgMa4gwSVHFVCMVtSpjcKzpYcnK1omDRVrSiP2i1/wBpKzypU8iprSXyphn7p4NUSOIwau2sm5dp6io7mMA7h0NQoxRgRUtAaDetRScDPenq2Vz60hGRUAVjkHNPSdx7/WnsgNRspHagBshMj7jTxxTewzQGoAlU5NPzxUSmn96Qyy4xG+PQH8jTkADCmqpfK/3gV/MU6BSY1ZjjIrYQJHkso7MRTmRVkHG47R/M0oH7x1Xq2CMfSpWYW+0bQZfX+7xQAkhWGNd2Gm3cf7P+cVC2Wi3k8huT+n9aa2NrHOTkN+v/ANepFKtDKvfG4fhzQBEFPlN7EH9acQdpH+0DQrBldR1KHFTRqhQlz8uOSO1ADGRQh3nCKc7h3PpVeVmmd1KgKOFA9xU0jiWNugXGQKiYhXJ9QD+RpgVdm60XAyQT/n9asFVTZIyksAMCpo02DcV43Y/z+lKSNnmyct2H9f1oAikXymKg/vCCMjsKhdc26+xqb7z5PPzA5+tKMCJwRkpjIoA5u7QrOwx3qHHtW9qMEXmKWGGIycVQMcYb7vFMRnsMCpn+7E/oanMQd9qDj3qO4XEOB0Ug0xEtSQxmSQKO5qNPmArX0+0IGWGCefoKQy5bosUabeNv6mm7txz606VgxAAwFNEaDO452g80hjh+6UdMv+gpgDO23qc4FIWLSZPfingGME45bp/WgBJGBYKOg4pVGxdx6npSRgbtoOT1odwzcdBwKAFjAY7iOAMmljUtl29ck0MdihfzpSzCHbj7xz+FADH5DN6iuUnXbKw9DXWycALjtmuYvwBeSgdN3emIhizlh6qauaU22/hOcZXFU4seYPfIqayP+lW2PUimB1B4PNNJzTyD+NNNICtdcxkVj3Nm10ghj+8xyPwranHymobOMNc7jxsX+dPoBT8OptsnB6iQgj3rVPXis7Rl2fbE/uznitHK5zmoKGEEnOaQg9OlOMiAdDmm+YpOMGgBpB9zS7T6GpAwPaori4S3iLv+A9aBDLidLWMu/XsPWsC4uHuJC7mnXVy9xIWf8B6U23geeQIg59fSqEOtLaS5lCIPqfSujtbZLeIRrj3PrSWlulrCEQfVvU1Pk47flSbGG0YxTHTI+9Tsn8ajO8k8YHrSGWrxt0SN6oKpScrHVqQ7rSL1CkfrVV/upTEV7sE8Ad63LC0Nvbxlx+82jj0pmm2Ylma4dcqn3R7+tGp3vkqY0bLEcn0oEMvL1IVKodzdyayGeW6Y7c47k06KJrht752fzq5HGu0KgxigZBFZQjHmsWP6VOkcC8Kig/SpBHjrzTtig+9IBgCZ4x+VLlM4pfkVipYZxnFBA4NMBu5AetKSnHNB2ikO09qQASo703gd6dtGKYVAPAoGT2cyQzjng8GtO/tFurQlWBZfmWsbaK1rKRJbR853qCDiqi+gmjAuxiRB9KtIRt61Fer++WpYyCvGKTBEdx/qmpmmnEDf71SXPETUmmf8e/8AwI0dA6lxcsvNVLnjzKsM5DcVWuTlXNJAypYW63AkByCMYNJNDJbvh+R2NWdHOBJnuRWjLCkqFWGRTDoZ9rc7iI5T/use1WWQ8/rWdNE0EpQ8+h9au2c3nIY2++o4PqKrdE7MRhjp0oCk4wadKGCnC5PpSRZ2jcMH0NQWQ3Nos4BIyR0rEmib7YqMcKCOK6Sqd9bI22cgbk70COfnYNMxPrVmwuVRSrN8ueKpyH94T2zUijbGWAx3pMaOlsrwowRzlD0PpVu9tRcqJExvH61zdlOwQJL36Vu2N3txG547GncRUCdVY4xRGuY2PpV+8tPNBkQfMOo9azBOY9y46jFJoB4GKRGBJFMSTI600Md9GwEj5X6VGzFkI65qxwUqMKADQBiSrskIq5pxxvqO+TbJn1pbQhQwpvYEXHHOcUg2hgcU8OpXB6VAQQetZIZfyrHA4FORRn1qG3+aL6VOMgVQEgQAHFJIm6P3FKD2oJwaBlUjP1p8L7Tg0sq7X3D7ppHxww/GmImkTepHqKjhB8vB7cVJC+5cd6aowzDv1pABPWm545pf4qVh8vFIBp9ackmOO1MP3aiYnOKmwGihDU2QEVWhkZTgjirRYOBikUQSLkZqoR5blsZBrQK461TnTKMO/aqQGdcSITnGDiqxdSeKbMxMhzUdaog2LaVbi32k8jiomG04qnaSmOXGeDxVuXnDChiLNvKCu09qsYBrJErRvmtGOTcoNZtDHlcU1hxUm4EU0gE1IyEjNG2pCM9KTGKBEeCKATmnmlUDvQBdyEA28n1NMRS0jRjJIYgCljVpWCqM5qWWRYnKRH5sDc47/StgHM6wlUUZkIIL+nsPzqF+VBzjDA/0/rTW5WMjs2PzFLIN0TgDnaT+VMAYfKw6/KakiT50HZhj86I/mK/nREWPlr/cHzMegxSAbaIu5G6gD5vamGbLqq/LGpIAonmBcoi7EDZ2+9RzYWZ/rn8+aYDo07H6UqpvUMOoUg5poB81gOmc/nUyR/MwPAU7ifxoAcu3aZX5QDge9QsxkY56g4wOwpZHMjKANqjKhfSkUgBvcZzQADhRjk4xU8SbGkkYYJ6CmxQ4Cu3Kg5xUjyZJzTQjPvx0fqfSs8jcckYPoK0rxvkOKzidg3H7x6VQhkh2DYvU9TVeYZhYe1S0jDgikBLpqCVk74Ga3iQkeBw+Bmuf0eQpLGQeRkVuMSxBPepYwAJPqTUsxCjYhPByfrSR/u49+fm5AFMxnmgY6NNxGeAOSaSWTc57A0+U7IxGp5zk0xE3kE9FzmgBXASP/af+VJEo+Z2+6vP6UN87biPTApsxI2pjBHzN+dAD1/eP+tSKRI2Og7VGg2x7v73FSIAFLDuMCmA1/my3YdK5vU123bV0zDCKvqc1ga4pF0D/AA4GKBGfGPnU+9PgOyWI+klQg4YH3qUna7H0kBpgdYfujvxSHpQrbkDevNNJpARynIqO1DgMwH3jTpuFNWIF2RKp9KGNGVpwZdQvkPHzhq0dpxkVGln5d5LcLJzKACuPSpSSO9SMYU4pgQ7u+KkL4781FNcLFGXduP50xCTSpbxmRzwP1rAu7p7mUs3A7D0pbu6e5k3NwOw9KjhheaQIgyTVCFhhedwkYJNbtpbC3iCgcnqfWnWdtHbR7V5Y/ePrVkYqWxiDd2FGWIxinDGODS5AxzSAUKSuTSHpSkj1pD6UDFRXNqQgBIJHNQujHy17k4q5Zc+Yv0NJDGGvEB6A0+gupoTOLDT1IOGI4FcyS11OQScdSa0dduvMl2qflXgVTtFKwkj7zUIC0vA2qvAp4Bx3pisQo3dacHApAO2mkCnnmgOPQ0CRPSgYhiG7djJ9aXY3/wBajcgx1/OgyoAOtAAYz25oEZxg8Gk8xT/DzS+Yg4280AKIzjrR5f8AtCk3xn+DP4UuVPQYoABCSfvCpbZmgmIzhXG01ED3zSOxK8GgBl3BPNMqqoB6cVDCWX5SuPWte0cTeWx+8Dg1V1aD7NOJFHySenrV7onqVrjmA02xXFv+JpJ2/wBG3U6yOIB9aXQZPgetV7jiNqt7uM4qneH92xFJAw0ofu3PvWiucVn6UT5D/wC9WiG/Gk9xrYgvofNh3AfMnNZkbmGVXHatknIxng1lSx4DexxTQmXd+4nBGO1Dj5MdT61Vsn3vs74q7jaMHikxorFsHAPNV75yLZquOEAJGM1UuYmmTbtyPY1I2c/5ZYfKMn0qVxiIDco46A1owaW6yBy+B6Cqepae8BMifcPUDtTYkU2fYA2a07C58xAj8N296yREWBp6CVXU9NvSkM7GwuiR5bnkdDUeoWKuDNGOe4FZtrceYmejCtm1ufOj2N94VSZJhANHz2NPTsO9Xr+0KAyIPlzkj0qkvrQxoUEjjHFPU8c05SAKRSGGDSAqX6Bkzis+NsNW1PEHQ561lGHaxPYUXAthSUBpQMjb3oR1MVKuMA1mBPZgjcv41ZxzVWEnzAfwNWCw5FMA34pu7caDwtN+lMCRcbSppg+UlTSoc0PyM9xQAkZKSVM/Dqw+hqIfOP8AaFKGypHegCZlyM0wjIpyPlKCMDI6UgIyPlqMjBzUp7UzGaQDcj8amicgYqIDBpQcHNIZZIJqGVCY2NPR8jmnvzCaEM5m5TbIT61CKvXSZB9qo9K2IHdK0InEkAz16VnZ4qe2fDFexpiZI45+lTW0oHymo5PX1qMcE1LA0xyM0hJFFtIHiHrTnFQMjLkCgOTQ3XFIRSAeHpQwNRFaFBFFgNd9oj2QHKg4Zv71V5OqEdcEfl/+upIG+Z16And+YqO5GBheob+dagDH903tz+RqRMdScCo0xgo5+ZgRimwJJOyqvPH5UAS2370iMcYGGNJdXGZTGg2oDk/7R9akeRQzJGMLu+YjucVWnUmQH1H9T/8AWpgFxgS7v7wB/p/SnOu8g+qCmvyEz7ipIlZlj2rk5K0AOiT5uF+8oOT29aJptzbV4UDj396J5NsYjByoJ3H1PpUfynY3TqKAHAhSSfY0+KEOzZOFXIpqRmWVQOeOasNtjLKnTv8AWgBGYkAdhUTinEj0qrdzbF2r941RJWupQzEfwr196pMS53GlkfJwOg/Wm0AhDx3qBJw8xUdKLmTC7QcE1WgO2dcUDLlgdlwf9l810kcZfHbB5NczEdt249QDXTlgtsoU5LgE49KTASRt75AwAcCpIhtXeeg7VEBuOB7Gnztg7F6KefrSGMbLZPc81JkRjZ/E3zNSRAD5z27VESzyhjySDQA+PgMzjIXNR4aWRSP4s1JICPkH1b8RSKAkOQOuFBpgOdgzYXoOOO9S4zKqAcKMfWobbs/YDoanUgEt6GgAYfMT2WsDW+ZgCOg610D8LjuTWNryBkjbGMcUCMM1K/8Ay0+gNRGpG6E+sdMR1Fs++2jP+yBTiOKr6awbT4j/ALNWCeKBkEoyVX1NXQvAHaqi/NdKPTmrhbHGKljQxxUZp7Eiq8s6xIWbgDvSGNmkWJS7nAFYF5dtcSZ6KOgp17eNcv1wg6Cq8cbSOEQZY1SRIsMTTSBEGSa37OzS2jxjLnqabZWa2sfPLnqatg5FDYxCnNOAoyfrRn2qQFxml20ClGaADbSFeKk4xR1HSgYWXFwR/eU0u/y52P1psLhLqM46tikuBiZh7mn0EZt4+6U/WrlsP3S1QuR+8BrRth+7X6U2JD8Z+lLsqUDjsaUDFSMh296Tbip8A9RTvL9eBTArbM4pCp9KsMyDoM1GznsAKdhXIwD6UBT6UvmvnjH5UqmRjkGnyi5gCnP3aXBB6Ypw83OAaU+d6inyBzjME/WkCEnHNSZlHcUBph/EKOQOcLZmgn6cN61fnX7XbNE33hyv1qhumH8Qo8ybs4pqNiXIqTq32cDHNLaKfIA2mrBklP8AEv6U0u//AD0FHKPnHgNxxVS8RjGwCk89hU/mN/z0pnmMT9+jlDmG6YpW2O5SDu6EVd4z9aqZ6/P+tMfP979aXIHOXyw7DkVTnQnzDjvUYJH8VAlYHG4/nRyD5ivYMVvQMdjWnISw6fhVdZG3Zzz6kVOkx28gH6UnFgpFcq27PQdMUkbkMVKkD1qywV+nFRttU8nj6c1Fi7kiEUskSTIVccEUxMHipAwHXikM56+s/skuFyUPQ1VJ5FdNdQLPGUf8D71zlzDJDMUcYP8AOkxokg3h9y8Ada1LeYNh0OCKyY5io2gZ+lLHcPHLuAIHcUrg0dXBKs0eD16EVRvLPyfnT7h/SoLa5zh0Na8MqXEeCM9iDV7kmE6nqKRQauXlubdtw5jPQ+lQgCkA0MSoz1qnMNrHPFXmG3HvVO9JbFJoYxMMrKvXGakgU7eahthskU7uvGKnDbDz0qWIcpKyA1cK4XOOPWqJbOGFXkkBiGe4pIZE5ycUmBinGMg5pvtTECdfapMZph44FKG7UwG8o+RSscNuFDMh4J5pocbsZoAmiOQak7H0qGI81NjjNJjGOuBTRzTj700ArzSEBHNNNO60mMUACsRT2lzGRUQGTzT8ZIoAozxEHPas2ZNr1vvHvytZdzF+YrRCKFOQlTkUu3rSbaYi43zIG7Go2Helt3UxsjjPofSjoCKBFizcD5TVzORWWjbWDDtWjGdwBqGUgIApoqRxmo6QCE88UE4ozRkfSgC8uRIpzgFf5H/69PkG6NyOwzn6c1TEzSR7n/hbt2yP/rVYs5PNl8sAkMMZrQB0cBMgA5Oc809yqFooDhM8n19qW7kaG32RgEYwz/3vpVYS4+Yg/MAcfp/SmBLKQjYx94A0xmyqt6ZFDBpNh6HOKcYiiNu5IIOKQCAbowSM4YcVLJI0ETIuBIcbsfw+1KGMEbOT++YHA9BVeNS3mZOSwzTACN0LL0IINJt3wbRycgCnRD5X3HJ25qxZwiO3Mj/xfdH9aAJVjEEajH7zvTDnPNOJJ5zzTZDheTTERSssaFs1j3MpYn1P6CrF7cZPX5R0HrVAkk5qhCdKR32KSaeOeKrXQZZNrDFSMrOSzEmkXh1PvTsUh4oAtHi7Q/3lretzmBfpisB2wYX98Vv6YoliUE4wTTYFtA0cZcjBIwM1GuSSfbNEsoZlwcqDtFOiwi7z/D+p7VIxZSBhBxzk0RLglz91f1qMEuxJPPei6l2gxLwwXfQBG87SHCc55/XBpJ5MTbEBIUEfUjBpLdNscjjhlZlX8ealii+dGZckct7cUxEudm2Lv94n+Q/WpVOFRT9TVeMb7hi3AJyfpj/61WAdzFse5oAdKPnx0A61l6yAbIMRzu4rUc5Vm7nis/VBus2GOgBpAc0ak67PdCKkezmS2W4Kfum6Go06xH/eFUBvaQd2mxireaoaG3+gkejEVcY4UmgBbX5pZGxkdKskjGcc1FYr+53Huc065lSFOTipGQ3EyxoWbiuevbxrl8DhB0FLfXjXEhUH5B+tVVUuwVRknoBTSEx0aGQhEXLHpit+wsVto8kZkPU/0pun2ItlDP8A6w/pV6hsY3A45pduO9KOOaQhjnBxUgKcUuRwKagbA3EE96f19KADHuKXpzxigjI6UAcdKBjwQe4pfqKjAAzgYo3HuKAAgCQEEcc0lyf9JY+tNYgg8Us2DIr/AN5AaEDM64HI+tXbdv3ajFVLj+tSxN8oxVdCUXkJzwOKkAdmwgz65qO0ieduPujqTWkI1iFIZXEewep9aikZQCWbA96ivNQSIlY8Mw79hWQ801w/cmmIvzXcS9Dmqr3uelIlg7cu2P1qUWKDrlvxouFiD7W570ouHPIJqcWcYPK1J9liAzsouFiqZ3buaTzW9TVvZCP4FH4Uh8np5a/lRcLFYyv6mm+Y3vVzERI+RfyoxEBnatFwsVN7etJvb1q5sTH3Rj2qN0XqF5pXHYrF29TTTIw7mtYwRXMKyBBkcHAqO/thbrHKq/IwwfY1RJm7296C5Hc/nVxZl6bc1HdgeV0pDK+8+/50bifWr1ihNrHwOlW8YHbNFwsYpZh0zTDK1bm1j2GKrygeSeO9FwsZgnb1IqzFcsByc/WmWMKz3bK4yACf1q9JpygZizn0NK4JDROGwD8p96n8oOM96pvG0fDrg+9PgnZCMcimpX0YrW2J/KZSPmwM050WVRuGR71LhZo9ymo+VxmpasWncVcAc81W1G2S4j3bfmUcVOsYL79x+meKlJGOlIZzkGyMtleaVrlCuNm4+44q1qlqQTcIOP4hWaBwMVNiiaCXyXz2PUVq28+MPGeK56RXDVYs53t2w5+Q/pQhM65XS4i9QeoNZtxbG3bjmM9D6e1Ntrho2DDkGtQMk8Xqp7Ve5JjuMrVW5GUzWhdQGFvVT0NVJVBQikMzwTuB9KnnOT6Z5qPHWrQVTGhb+7ipYrESHC81btzlc9qpkirFsfk96zGWy25agIK896k6LSkZXNUBEOOTUcsm0cdaWWXaDnrVUndTEL5nzc9alRWGDjg0sFv/ABN17CrXRcUANjwp9jVgHAqvkDg9KmQ7lxTAY1NL/KBUoX161A4wxFIGO3YXH60m4U3FHA5oEPLDFM3GmkelKAaBkgPFVrlOc9jVjIxUUvzRkd+tNCMmQbXIphqe5Heq+asCSI7XB7VYdQD7VUzVqNg0YPpQxDSKsWr87TVcnNKjbWBFSBp4zSOtLG29AaDUlERUZpNlSY5phBNAi79nEqtGigE4P5f5NDmO0/cwnJP3nH8hUssgiHlIcuww7Dt7CqDNlVNaAWt4e3aLupOPoef61X8qR0VV4bJH4df8aeDhs52gqM5/L+lIWLKdoxg9aAHhNkeN2WXBzViJPKBlflmHyqe9MtUIXzJBlOmD/EfSmvM0kyuevp6CmAIfMOWbJbqaS34kXP0pqNsYr3HrUsETSXTY4VTkmgB1jBl2lb7gyPqfSpmbIxTiwDMFGFzUZPJqhDQT0zVK9uNoKg/Wp7mYQofU9KxJ5S7HnimIa7l2z+VJmm1NbRNNKEFIC1Y2rODNtyqc/WqWsMGut3qBz6+9bUg8qM26ngjjH92sfVPnijbHTIqRmdTT0pRxS44pgSMc2qH0IrZsJ2S2dV6kjn271ip81q49K0tM/eKUHVl4pgakahTJuUkbwRj3p85VWMS9FPP1NSAtGrNwRt+X3b/IquFJYvjdlR+dSMmQBQWI+5yfc9hUGx5Jo3xuJDK1SzsVxGBzjc31pYiqKxBIKkfQk0xDn2oyoo+7wfenuhVAq9XwT9KhQByBnHqfpVoOJDwOT0oQEG3ywzHq4AFOiLGJc/eelkxJLgcgfKKFwHVRwPu5Pp60wJGHAX8ap3wLWsoGRkVc+9vbFQTqDEVOcFTSA5x72b7CLQn5ASR+NV4+FX2alfG44pB90/UGmBraG/7qVPR6vzHEZrM0Zv8ASJ17dav3LYKj3oAsmX7PbKW4wO9YF/fvcMVB+Wl1G+Mr7FPyiqA5pJAAGTitvTLHyQJZR856D0qPTrHy8TTLlv4Qe1aBkahsZLkUhIz3qIlyKUSFeKkB6nrninA+9R7zihXZckCmBMA3rS/MO9QeYxHBI9aUuxA5oAsZI7inBqpl3HGeKerseaALOfpSc1D5h6k0CQ/WkMe5pHbcsIxyAR+tRM/v1ojZnYZOcUAyC44P41NZIZ5FiRSWNQXHLMPeug8P2giiMz9cZ57CqexKLUaR2kAGAcfrWHqOpM2UTp3I71NrWo7maNDx3rHjQyHeenv3pDHQwNO25jhf51fjiRBhMCq5lcAEHp2xQskhbOABQBcH1ppXJ4NQiVwMkU0zMRnYc0ATMrY+/igJkffNRiQn+Gl3cdKAHGPHIam+WMjJo3lsADmkkIIAxmgB/lg8k0GBOxpgOMA5Ip6sB9KQCiHA+9S+VkcEGjzV6UvmDvxQMksf3cnlt91+PxrRngE1q0LDkjj61kSPjDDtWvbTLNAr9T0NVF9CZLqYCwlGweCKS55jrQ1WARzLIn3X6/WqFx9zFDAt2CN9ljzwMcVKxwcCorV8QopPapGNIY5X5xVSX/U/jUwXvnioph+5GKEDKmmLm4k9h/WtdQ4H3s1l6WAJJSfatdPu0mNEU0XmjDDNZ08LwMAc47GtkBe9MuYlmjKnpSAybe4aGQHt3FaMgEirKv3T2rOeLaxB6jg1as3IUxHp1FUIeoweaXcKl2bsVFJGVNSUMkQOuMjB6isO9tjbzYH3SMg1uYNQ3NuJ4ijceh9KAuYQORg9aCBswUyT3qG6hnt5Ssn4H1qSCQKC0o3Y6AGpKL1o7IuH4XtmtK3mMTeqmsGW5ab5VjbjmrtrdjASQ/N2polnQkJNGQeQayLm3aGQqeQehqxa3WxgpPymrlyqyW7HrgZFXuI5hhhjUyfPFgnHXFMmGJDQrfuyKkYyIMcknitCzVTGSTyDVBSAGqxbSfIcfjWbWoy+SD9KYX2mq7S7FyTSCTfzSAS4XLbvWkiiydxHFWI08xct92nkAcCmiRvYUhyaOS2B0pTxQAhOakjcCoQ3NNLbWz2poC22du70qKUjG6nRyZXBqGU9qdgEDe9G4VEcikJIoET5p3mALg1X3NjrT1IYZxQA4nIppVsfepx2qo9aTNAFKdOq+tZ5yDWxcrlQ3pWVcrh8+tWgI9xqWCT5ip71CKFOGBpiLW7Bpc0MAVDetR1IjQs5eCmatd6yY5NjAitFZC8YNS0UiU4oyMVEHJp2eKQEqs25cAk9acFUFs8kMRipFbYnyd+9RZzJnGMgH+n9K0Ac43FPxFS28KtuZ+IwPmNEcXnZXOMfNn0pZZlDiOIkxA9/4vemAyWcyuoX5UXhQKZny+MZOSM1GWAG3HI4qXAZx1JOOKAHJGZpxtGc1dIWNtqcDHJ9aSOPyMf3yMNimyHJFNITEY/NTZHEaFj0pT61l391uO0dB0qhFa9uS7nnmqmaRiS3PWkzSAeuSQBWxaWwhtjIxCkct649Kq6Zbb5A78DoM1blx5csIOSvJb1NJjQ1m/0tG7MKq6hF/obf7LVMql442Xk5xT9QGy2kVhksNyj27mkM52ijNFMRJByHX1FXdGO6WNO5JWqEJxJU9i5jnGOz/wBaYjo5CoMaIcqnyg/zp8S+Wu7dwvX69hTIl287cgHgU6Y4/dp/Ccn61IxEBb5jyx/nSz5/1QHQZP1p0ZVPnPGw8e5NNjALKD95jgE0xjlTZExYfM54+lIrYjMhGDwAB6mkkmDTEA5A4GfTpSucAR7hhRyffNAhYRtDP+X1pwBEbOB1+WlI2hE9Ov1pX+VFVc7scY9aYCgZRQOtMmGUPPXgVIpwzY4C8CmSD92ozx1pAclOu2Vh71Hng/Sp77P2qT3Ymq5PFMRc0+YQXLOQTuXgDuaLy8ZyVB5PUjt7VVEpVNo4PTPtTOtAxRz9a2dN00qFnmAz1VT296x0Ox1b0Oavf2jJjPP50MDdZWJ7Uw789qxhqkvqfzpf7UfuCfxqbDua4DDnNIVJORyayxqh/u/rT11bH8H607CuaW0+lAVvSs8awP8Anl+tKNZx/wAsv1osFy/sOScUoXjG2qH9tD/nl+tH9tD/AJ5frRYLl8p6CjZ6rVD+2/8ApkPzo/ts/wDPIfnRYLl4BAeQee2acNgPQj3rP/tr/piPzpf7ZHeH9aLBcvZRjSRKFl4ql/bK/wDPEfnViyvBdS5CbdtKw7kyw+bdBe2ea3L+X7FZiIHDNy1Z1ggN4WbpmoNWujPOzZ4zRuBnufNmAJOM8mroWPaFDYrLF4LZz8oYml/tf/pkKdhXNTYpP3s0YC85rL/tj/pkKP7XP/PMUWC5qgA85pCuR2rKOrN/zzWk/tdv+ea0WC5rBfwFOZDt4Oax/wC1m/55j86P7Xb/AJ5j86LBc2QmKMHJGD9axxrJ/wCef607+2T/AM8/1osFzW2Zo8sqPWsk6yf+ef60n9st/wA8x+dFgua4Trik2ZOCayP7Yf8A55j86T+13/uLRYLmyUxVjT5fKlMZGFbp9awP7YcfwKaBrUgPEa5osFzrLxVkt2V+o5FYVx2xVA61KeqKaj/tZ852LTEbUAwq/SrC4Nc9/bEv9xaP7Yk/uLSsO50LbQp7VXnP7kVkR6rI8irsXDHFatwcRAe1AEOlgkyH3rRVmAxmud+3PaMQgBzzzT11mfH3VoaBM6MHNMdznGcAVgjWpx/Cv5Uv9tT/AN1fypWHc1J1+cN1zxmoNxjYH3qvBqUlzKI3CgdRirE/ApAX4m3oSKUbjncKymvntoxsxye9R/2zP6L+VFgua+G9KUoT2rH/ALYn9vyo/te49V/KgZoXdkLqHYy89j6GsU6XdIxHkufoOKtf2vceo/Kj+1rj+8PyosFyJNPuRwYXH4Uf2bcnpE1S/wBq3H94flSf2rc/3x+VKyHcnhtp8YaJgR3xV2DzUUo6naRjntWX/atz/f8A0pG1O4YYL5FMRHdxskpBqAbhmr8Ti65k5ftViOxSUH+HjqKAMj5uR61LATHuB71M8LwSFJB+PrTQAXxUtDICxbIJ5qe1RsDPAp4t4hJnJJHvxU5xnjpUFEgI24HAqPOWI/WkLYGB1pufzoRLF3beBSbiaaaEz1qiSTAxgnmo25yBzSF9rc80hJGKQBG5U4PSnyEE1FIfSnK+RzVoAHPFDL3oxQcmlYB6A45P4UuMdDSlcjqM1HyOtICTZkfNQFwfWnKMqM0FdvA6UANkUFDWXcJlPpWs3TA61RuE+Y+9UgMo8GinuNrEYplUInibdHt9KU81HCcP9an2ikxEYFXrN+qGqh606Nyrg9KTGaHQ0vWkJBAI70qnioGWAdo29cHFPVGnZPLUk52kUzyvMkIGSTg1Yk/0SJo4m/eEDeR29q1ASeRURrWMjnhiP4jiqPmEuBzxUiRyb1Y9Ac5qQoRkABeeWNAC7RvLYyx5q5DF5TJK/LkYx6e9R2sRZ1lcfJjGPU1YlO45JpoBshyc5ph5oY5qK4lEMee9MkgvrkRoVB571hyyF2zUtzMZHIzn1qvimAlWLSBppQoFRopZgByTW7Z2fkQhmIBHLeuKTGPZVt9jDuPlHoehNQLH/pTDs2RS3bbtj9ATjHpTlVmmVh0xk1IxtrbskRyQoB3ZPpUcyeYxfHDLgD0FW5l27oSctjPHp2FQqm8R49eaAOZkXa5FJirF4my6kX0NRBCVziqRIif6wVJFxO4/Gohwyn3qbG26H+0KYHTRMwQzFvl2AID6nmoog7lXHJ28g+tEBM1rB28sY+tWIo/LG/sMn8fSpKIZS2UgLANtyT/tZ5pWcxxPKfmIcBT6A9aakJkJyCWOcfjUzIMCN+URQCPcUCGJH+/80j5FU5/PiljAaXGPlJLMfXipZR+6VexOcD07UKmyAds4/IUANiG+UluOdxpwdWLOTjaeD7/5NO2BYz6vx+FCIqRgbRzyaYCoCsa+ppJATuGegxTyPnA7KKY4Ozr1NIDmdTUJdsM+hqkRnpWlrKf6QH/vCs9PvjPrTERinBT6VMigSpx/y0wa6NF2xgeWGwOlK47HMAN2Gfwo2OR91vyrqoijqcxKntUmNqYAFLmHY5PyZP8Anm35UvkS/wDPN/8Avk11BbaxA644oEjEAHoadwsct5Un9xvypNj/AN1vyrqQNw6UjRKTnAFFxWOYCP8A3W/Kjy3/ALp/KumKsPujimkOw+7RcLHN7H/ut+VGxv7p/KumCkjpikWFgW2jj1NFwsc15b/3T+VKEfH3T+VdII2J+bGKNin5e47Ci4WOc8tx/A35Umx8/db8q6XymIABx9aVYBgjFFwscxsf+6a1dEUq7EgitIQgDgUqLhhxSuOxKjlGcjg81m3JLMeauvwWOazpXYZJGOaaEZ88bPKcCojBIDjaT9K3IM7RVlckYouFjmfJkzjY35UvkS/883/I10vlZbk4+lSbVK7TnFFwscsYZQM7G/KlFtN18p8f7prpyEIwRgUrxrtGOT6UXCxzAtpif9U//fJpPss+ceS+f9011KRmlwqkb8AZouOxyxtLgdYXH/ATR9kuP+eMn/fJrrgqnPHFMIGD1/Ci4rHK/Y7j/ni5/wCAmgWsx/5ZOf8AgJrpww3c5qTy4zjbx6ii47HKC1uD0hc/8Bo+x3I6wv8AlXUmIcbWxmnFFyBwaLiscp9kn/55N+VJ9knz/qmP4V1JQc9KRVGckAGi4WObFjcMcCNs+mKabK5U48l/yro9pVs45FYM1lqRlY+bIOcjDUJhYh+x3HP7psjtilFjdH/lg/5Vt2EMyRKJcs2OSetX1Tii4WOat7C5E6FomCggkmtu64i/Crci4Q1TvPuH6UAYz2dxcfPFGWXpnNC6ZeAf6n9RW7pA/wBC6dWNXMA0NjSOY/su8/54/qKP7MvAf9T+orpsgUmQRSuOxg2lhdQzrJJFtUdTkVeuuF/Crsv+rxnqapXgwhB9KBGa8cs42xLuIPrTfsN0OsR/MVe0wZL/AEFaCjGaGCMEWdwR/qyPxFO+w3GM7P1FbhAweaiwQOSD7CkMyPsNx/cH5ilFlcH+D9a1QaUsKAMWeCS3TdIvHtUQOULZwK3JNsilWGQexrn7yJraYowyh+6aAHK4JqcwuFDZBB5GDWf5m1TirNhM7I6McqOR7UgLluDjg9K1bO5wdr9T3rBiuUikkLKST0wauwzLKoZT/wDWpiNu4gS4i2nr2PpWNJG8LlHGCO/rV+1ugcI5qxcwJcR46MOhp7hcxlbaak3DjmoZo3hkKOMGo9xByDUtFXLRcDJHU00SZ4qDzgfrSbsnilYROX+bAp5kCrxVcyqBgdaFy3NIByuWbJpxO45HFN8vAA9aULg8fhQIUDJINLtA6UHgYHX1pegoAM05cN9aiL4NCsRzVbiJ8GjBqJ5NuDTkmY/SkMkRfepPpTPMUj0NIW/KkAoOWqG4XcMjtUgbB4pzngg96YGPcpg5qtir865Q+oqlViGjg1bU5UGq9TxNhMUmAMMU3NOZsj3qPGTSAu20m5dverCcVmxkowb3rQVwQD60mNGurrborYHnMpx7D/Gq6IzBie4I5pXDFg7nLFs0rthvVv0FUAjMNo3cAjgetOiiM8xDcKMGkihMshQdj+VXSFj2Ig+UDFNAEpxtwMKOAKYxyKdJyKbt+WqEMZlRNzGsO/ui7ECreoXJJ2r0FZLBmbJp2J3GClxS7TVqytTPKN3CDqaQyzptkW/eEdfu59avzyZTavPILH1NSRp5K89R8qD29ahVcZB9xSKGyR7oeOuamVQkW9zwnBHqewpY0Z0wPvH7ufWoLnLQ7VPCnr6mgBGP+l5PVhmnRoEgZnP3TnA6ntik2b2icnGF5NPlChniBzxuP1pAc9qe77UzN/FzVdJWVGQYwevFX9VQFkYemKzsVSExD0qaTh4X/CoiOKlfm2Vv7ppiOg0wgW49mIxVuXKqseeQcms/R2BDluQoDVeJ3SZP8VSxj402KX9Dx/SiNMkBjweTSzkKQi9uT9aOVjPcscD6d6BicPLxwD0FOfAbg5xwKIztRmAxjgE+tLEOSxHTmgAYfOFH8PFLkb8AZC8/hSICAz96AoC9cbjTAXP7sn1pr5Bx1wtSYyQOw5NRuNy+hY0hGJrqkCIgcAGscH5hXQ6nAZo+uFHNYrWxBpoC5p9tHcXDq4J2kMK3UDZII49RWRozFNQYdylbpmAGAvPfNSykRjAONuKRiAMilYjkjpTXZSBxSGROck4pu81Izp6c03chzxQIRHP4fSl3kk8CmMecbcjHrSYUY4IzQBKWc9BxSEuMgClVsdqDlmXHA/nTAbubGDilV5CcdKmCr/dobYo96BEfzdBg0oVhzgZpQVGOOKVnAAwuRSAZmQt7U8FqcGyDgc00Fi+AoxQMMsRTQWLKDUhKg88k+lDAZTHHNAEEp+9WfcDI/Gr8v8RqnIM5qkSXIkUIo9qeAR2p8ZBjXkdKUsCwzSGM5IHGDR8w525NSuwxtBAPaiN89Tk0gI8lhzn6UuWB6U5n4PIFQrIznAbJ6CmBJuOfSlOWORz70LBK33sL9alEKqMMzE/lRYLkYLY4/HNNCtgHGfapfMVBhRj6nNNM7nvVcouYaUck/LRh2bhT6HIpPMkPdvzp22U+tPkFziCM5zg/lTlRx/CfyoxL70fvBRyC5xskb4xtbr6UnltkZRvyqXdLjr+tNzL6/rRyBzjfLkP8LflTljcdUJ/CjMo/i/WlBk/v/rRyBzkqRN/dI+op3lt2Wq5Mn/PT9aTdIP8Alp+tHIHOWJUYxkbeao3cErKQqMePSpizn/lp+tId39/9afILnG6fFLFaqrIVOTwashXP8NVSW/v0DcP4qOQfOWdrjsPzpCh9QPxFVirHvSbD3YUuRBzk7ISy/MuPqKr3cEsm7YoP/Ah/jS7cdGBpMuKfIg5hNNtZI/M8xMHjHerbwjqQQarrI4p32hl9qnkGpDmh474pGT2py3AbrT8bhhTS5WVzIrEAHpimn6VM4Ze2ahPJ+apGNqC6tkuoijj6exqfg96QjBpiOTubaS1mKSA47H1q3aAJbOw71s31rHdQFXxnsfesgxmC02EYINAFMkk1p2kYWFZASGxz71mmrJuZEiwiqMcc80mCNJZDWlZ3gb5HPPrXKR3Uyy72csOmK1IZRIodDTQG9dW6XUe08MOjelc/cxPE5R+CK17O63DY55qW8tUuo8Hhx91qrcRz4HfNKGwODyaJIZIpGRxgjtTCOamwx49akDYHXmomfBGKcG56VLGTqxqRiRio1GVBNObkdeKkQ8EYJPSkXoaYGDdOlSZAHpSAYU45pe2BTC5qROaq4Ebcgimxse9TgjB45qJQQ9Fxj84NPUN64NIuO9S4FFwGD0pXAxkk5oPBpC3FIRXmAB+tZ8gw5Facwyue9Z1yvIarQEVSRnnHrUIpwOCDTEWsAGmmnZBUGmHmpEGantpOdpquBzT1O05oGdAzBgyL6Zz60kcZY4HJNNiB3Anp3q7Zx+UhLj5xxTGOijEDFR94jLfWiQ0OcNmmnmqEKOaq3lwI0Kg81JPOIYsnr2rEuZjIx5yTVxQmRyyb29qZRS454qhCopdgoHJrasoPLwp4XG5jVSxtyMORyelaU7GNFhXn+99fSoZRFI5aViBgDoPahFyST060dSD6ipFQFwckIB8xqRjhmNPdvu+wqirZ3xjkirLvvlLdB2HoKYkGLhpM/fOMUxD1VEgV3bOw9PU+lR5zPk/xd6WUKsTQqchDyfU01QC6MSQB6UhlHVIgLZWA6Hk1j1u6th1dUyFTn8e9YXOaaJYYqRebZx6U3p1FPg5Dr61QGhpLZYLnquK24RtBd1yAM81zulvtkjz0zg10EzFVVCcnqR/KpYxEDO47kmnucucHhRimxNsVnPBHA+pohxnkZA54pDHP8qqg+p/Gn4AiUdM8mkUszdBuJzmgHzJTngf0pgOP3VUdTzQT8wX060Bg0hb05puTgkjJPFADgTtZu5pr8fgKdwdo6Dr+dMkb5Sc9TSEU7sny1THU1mTAqwU9a0bthu4/hrOkfJyaaASzcxamh74IrZaTK+9c9A+L6NicfN1roSVTLFgR6VLGiMO5baen0qMzY+UDJqbzF25JqFnToMcUhkZmCktt+mTUwkTGSMZqMpGcZA+tIFHagCVJEIwAelDSJ0POO1MBGeQKYFIOT3oAmM2egwKb5pA96j+TJ4yfegqdp9aYiwJnxjdg0m6Q8lgargscblx707DAfeoAsAsOtHmEt9KiAZgCODShW28n8aAHNM5baowPrSrKw5Jx9aaWKKMcmkPJGTz6UhkvncckU6IsWTcc1VbAPP8AKrFrkzLnmgAl/i+tVG6NVuXgt9aqHkPTJLKsdg+nrTfmzxxmkQDaBilD87eDSGSFmIHP41GrMSSWzj8KkVdxA2kn2rRs9PXh5AAKYFa3tnlGWBVf1NWQixfKij3Iq4+ApUDav8/rWdcXkFucKd7enamIeQRnkAfWoZJYU6vn6Vm3N+8hOW/KqgeWRvkUmncVjWN5Gv3Vz9aia/POFUfhVL7PKfvsq/jThZNgEyfpSuOxY+2v24+lNN05PU/nTBZNj/WgfhR9jbGd+fwouFkO+0v6/rSfaH9f1pv2M5/1lNNtz9+i4WJTcOf/ANdMM0h/ixSG3x/Ex+lOW1UjLOwouFh32lvWkNw3rS/YlOP3h/GkNiezMRRcLB9oam+e2eop6WO7qzCpV06Inl2ouFiv57f3hR9ob1FWX0+IHhmx9arz2yRj5c/iaLhYaZm/vU8StgfNUiWMflqzbsnnrUxs4QOAfzpXHYqmV/71N8xz/FV77HGf4Sfxo+xwnACE/Umi4WKJkf8AvUnnN6mrpsoQ5BBwPQ1Ruo1j+764piFFwR3NPF22fvVLBYrLbo5BywzwaY2nMT8hPH96lcdhy3Sn7yD8KmSYFhsbHsaoPBLEfmU49aA1UpEtGqJ13bX596bLECRkZHUVTSUD73Iq9AyuvynIo3C9iORQoDU04IqWVNvupqqB5bYPQ9KgvcVgO4z9ax78jn3NbEmdpx6ViX3ysFP3u9NAyk3AzUZduKkYZpChIVQvzc5xQxDduRU1rKYG9VPUVEFboM+9AyDikBtRtkB1P0rTtLrzF2v96uctbjYcOfl/lWij4IZTTQGpd2q3KejjoawpI2ikKOMEVvWtwJVwfvU29tFuUyOHHQ1W4jBPByOacpA5okVon2kYIpg+9UjLG7cMZxUgI4UdPWol5xjgU1nzlUqbDLIwOg4prHPGKRGCphuvrSb84AFSBIsfG40gPPtSeZn5RUiEAYxSEHel255pVGaGOOlMACE49qkHFNVsD1pc5OelAxzfdz6VDmpM5qE/KTigQHBBFUp1yh9qunJqvKpyRVIDOopWGGIptMROhJSncjrTICAcVNxmpYiImkzUrKKZtoA6y1jyNzj5R0HrUhb942e9OjI8sAdBUcjYatBiPyaGYJGWY8Cg9KytQu85RT8opiIL66LscH6CqY96aWLMSaeOlUgCrFpD5kgz90VEiFmAHWtm0twseM4wNxJptgidMRQCTvnCVAWyMnrnOalldXBA6DoKaQNu3qcVBQhGAAD82alnDRosQ7nLf4U2AbUeVhlQOAe5pXbfHnPzZzQAgTDL9DSsBETPkA4KqvvT9pcJt5x1qK6OXT0HAoEVV5kYf3ualLKkDMuTsOAfehAAQwz5mMAUlyV3NEg+VcjPqetAyO5hLwF/4doyfz/wrn2GCRXRonnW6qz7Rg5P0rnZiBKwHIzTQmNqSD/WY9qh3U6J8TLTEWbNtkx77WzW+zeaxbuecVzkZ23bj1wa6SzXciyt91FyfekxofONoEY4wMn609flgPYuf0qJQ0j88sxqWU4kCg5AAAqRj0GI3bvjApEGEZupPFKeML6dR9aJRkKo+p+tADXOyPAH3j1pBk7F3c/40rqN6qOQMD/Gmhslm6cYH40APzu3HHsKjl/5Zg9AN1PxkKvrUczgK/TnjFAilNg53cVn3B5OKvS9KZZQCadiRkAU+gGZbW7XEu0MFwMkmr/mjdsYkkcHmrclgASYztJqsNOIfc0pPtSGKMngcjvmpFixzmpPL2jAFOApAR7WxTcsO2fXFT5NAx6c+tAEByMcHPpTyCR6mnBPm3cigqc5zigZHsJ5J59BSeWVIJPFTY4ppUng/hQIbk9APxowe3J71Jg8UuDQA0Z6c0uaX5jijaTigBGG7rSFe/8AKnjd0xUwtmZA3f0oArhTjJqa3P71c04W0nfAFOWPy5VOaAIpfvNVQD71XJBlmqoBy1MQq8sD1PpnpUiRYPGcmnIMCtTSbMzN5sgwi8ikMk07T9qiSUZJ6CrdxPHACWK8D8BT7mdbdGYnAArltRv2uHPZewpAS3+qNJlY/lT9TWYBJM3y8D1qSG2aX53Bx2FXRGVwAuB9KYFaO1QEbvmPvUwQKO/sBTwjbuaesTY5ApAQAEkN+lKFbfuONo6DFWFtz1xUogK4IY/gaYFaNSxw3APrTjA2zHI56c1Y8uXHBqYmXYqqwHrkUAUTCygHafm5pHtZAM4GfQ1dwzN8z59zViOPODz+NAGalm+08EEe1IbdwDgZ9B0zWwqbTuHWmmJSeRn60WAxfLmxymPXmp0hbruBwK0JLdHTYwyvpVae2CBSGIHtRYCFSQeRkU7AYDFMKMTk8YNS9P60hjGRQ27Jz6Zqnc9avNzWfOfmpoReiyY1+lP27sZ7URphFxzx0qQZzjpSGM8pRJv3NnGMZ4p4AAJ4ApWRu3NMJYDkUhjGwC2PSsi9PT61rE/u3NZF5yVHqapEmzaFEtol5yFGfyqZgMVBGECKORgetOfAwctj2qShHCk84zVSa0jkyYztP6VbPlscqDn3pjHnBAxQBlFWRircGnwyNE2VPHpV6eISpjAz2rPZTGxVutUmS0akMySrgnGahnUc7uoqnFIY3yDxV4lZiDnrTeoloV9+MZGazrq3kuJmbbkt/Ee1bEkKEcHJFRLGF55xUlGPHYMoZX5qpKk1s5ViSh6HFdNsB96hmtopkKuvBoAw4juwG71FcweW25BlD+lJeW0tnMo3fL/C1PjugylJeRSSArggc1btroqQrkbT0PpVCUgSELyB0oBJ680xG+jlCGU1qW1wJVweGrmrS6xiN/u9jWjHIUYMpppgad5ZpcrkcSDofX2rDeNo5CrDDD1retrhZlx/FSXdmlymRgSDofX2qtxGCScUqMKSZHjcq4II7UwepqRlgsvFNDbjTQcjB6U4CpGTRAbjz9KmCDqagjGOvSphx24qWADOeOlKATRkDpUeSWpCJgMdKDycGmBqMg9aYCkUxweopwIzikc8YHNADN/50yUdDT9uKRlJU00BnXCbXqIVbulyoNVKoQ5Dhs1ZBzVTOKmU/KKUgJSaYWpCwIpCM9KkR16ttyKQjPNJ1em3MwhiJPXtWwyvf3QjTYp5NYUj+Yx9BU1zMzsc9TUCxlgcdAKBCYp6jNNAxwKntoy7Z7Dk007AXLKD5SxXJI4rSf5IPKGNzcsf5CobYiJRMTgDhfrTfOAG48seSKlsY4bUTLHJNRxOzTLGoy2cVC7NvI7Zq7EBCpkB+eRePb1ouMbPKPOWJOUjOPrQJVEYTqxGDUeFTLY5pYofNn64UDcx9qQE+5orbP8AG449hUTncgzkAHrUc0jzXe5RwT39KYkzTXaQDAB4/GgCxG2I2nJ+cZVRVdPnfqBkA81JK4dzGn3Y+B7nuaakYYLEGyF+83pigBZHP2YIFABPT2rAvYgt0+OAea3WbzHlYnGTwPasrVk2zKRzkdaBGfigHDg+9L3pD61Qiw423iN/eFdFaOGso1B55z/SuUSbfJvZuhGK6DS7uJ/3atls9MUMZqQLjL+2PxpsY3SAnoOTipH+WNRnkH9aRSEjOerH9KkYqfO+T67jQhyzE896AdsW7qTxj6UM5EY4ALGmA1srGzZ56Ug+4q7cljn+gocZKoOvf8adjEp9B0/pQAhb5mI6AY4qtPgADHJ5NWdvygdNxqpcHMh56cUCK0xwtT6cpSFnzgk1UmbJxWtbR7LdV25OOaJDQz5sc00A88g5qVxj2qIHOPSpGNYjOMjNNNKygHkc01iBQAHmkpc8GgKzA4GcUxCHnqc0Z7dKdtbHTr0pwhJ6kCgCI54xRnOBxmpzA4wcZHtQLYliSuKAIlDE4AqVIZCPumrEVtzyM1dVQoxTsBni0fHTk09bN+pPFXsU7H5UAUUtWDZKgj61OkTLwOAanxQBxQIiMWe9RSwbMPnv0q5UVyMRfjQMzJBy1Ux1er7jhqod2oQi7CnmMqjkV0UJSC16hcDj/GsqwhDSIF7gc07Wr3bH5UbcYwPpUsZm6tfmeQqp+QVQtofNfe/3R+tMCmWUL6nrWigCMEBzGBjgYpgPTOQFXB9qmkkd0Csd386YdiAHcG/SnIyjPOM/jQBGDj+H9Kf8x6Cn4LHJxUqxrnCZ46miwEHz5OFOBTo2yfnUirQjUDrg0CFSemfWnYCIh8/KM0gSRzkirJhUj3p4UDoMUCI44go55NSCnYo6UwCkpc01nVaAFIqKVN4I60jzqO9RvcgNwMg0hlNgQTk03knOamlxnKr1pY4wy9OaQESZPWqU/wB+tN0YdQOnasyc/OB70AX1dlUfSn+bjtzUIPQHkVIoV+nGPU0hj0lHfmnsysuW4qAr6EH6GmEsmetADnP7pvTNZNypM8Q9SP51qy8W496olQ13CvbOaYi4VB61IGxUpjAHAqPaQxyKkoCM9BzQEbv0p3fmlB96AIzEVB2YUnvVW5iLDO0kjqccVoALkEgk+1EigqVx1FAMxCvrTopSpxnpUkiYYjFVn+V6ohmqjgqCRTHGCTjC0lofMhXI6dalcBuAKRSK+8A8dKepVlBXkUmwDgjiljQB8gcGkMrXtstzEUYcdj6VzpQ29x5Ui9DXYtGMHvWZqGnpPCcrtlUfKR/KmIxvKS4l8uMKPemPZtGpPXnHBpICYJtrfKc4Oe1aZVZUypwe1AGN04NXbS5xiN+nY1BcwlXwOTUUZ4OeKANxHMbBlPNa1rcrMuM/NXN2lyGxGx57Gr0UhjcMDTQjUvrNbqPI4kHQ/wBKwJY2iYo4ww610VtcLMnXmo7y0W5jOMCQdD/SqEYBOBTkbpmkeNlco4wwOCKTGBUjLG/NOWUltv6moUb86fnHGaljJS4HU03Oc80x2HFAcYqbAP5zwadlj2pmc08YxzQIDnFAPtSEkDjmlX6UAOC55NOJHSkUZp2MUwKkoypFUCOa05R8x96zpBhzVCYwinxgkUmafDySBQwDYacuQac2aYc5qBnWuwRCx6CsO/uzI5PbsKtajd9UU/KOtZBzIxbsK2JDJb7xyaWkpaBiopZsCtKxTMqIF4z83071DZRAsM9TwKvyYs7fb0lfr7CkxiSypuCoflXhc1A5GWx+FRz8vkHrzTkXei+/FICe3i82RXbhAuWP0qZ33S7yMAjAHpRIBbW6wDknlj7+lV5GbrnmgQr7ioK/SrEmYreOEDDuMsfbsKbaKux5JPux4OPX2qOSRmBkY5Ykk+1Axsknkr8wznqaTC2m6dh80uFjHsepqMxvcKsa92wT6D1p9yYzIrsd0Ua4UevpQAsaqu7efnboPaggxac4PDSZOe+KIk36go6qeT9KdkyySOyfuwAoHsKAEgQhQWxlgBz2qjrOQse0ZVPlz79/8+1aaMxjMrHkcDHr2/z7VR1GPNo2OimgDEzSHBU0YoqiSGGFZAeSCvpW/oFpEkpmJZsJk5NYEEiwyyb/AErS0/Vre3XliDtIxikM6WTdJKcck06Qfw9cYAqro1xJeWS3LgBuQQPWrsYHDEcBc4oGI3VYx1Awf603GZggGQKkUKu5ieRzmhH2puPPAAoAVFZ3LYwe1BjKryeTzT1bAQj1z+tBb5jnkLx+lAETrtyf4QKz24OeD9avXRCxBQc54/n/AI1nyHgnpTQhsEPnTHj8K0/MZZBGR8wHHHFQaSnz7iPU1tgc8LmlIaKiRM2N4Bx6d6VrNQSdoBq2Q393gVGWP0pAVGsULEg8elMfToyOPvZyCau5pOaYGf8A2cQ33xj6U8WG0/fJHcVdzmimIpfYfmzuqN4HjceYcr7VpYpjxq3UUAQQqoGEqQAZoEaoBgmn5XHy4z7mgApeBUEjy9D0Poar7sfxEUrgXg4HUgUGVB/FVIbmwFOSe2aidiDzRcZoNPGo61CbxRn5TVIv6U0sMHvSuBb+2P0x+NI9w0gI7VXBz7U+Eb2Yf7J6UAOHKH6VQH+sYVohNsRHJ46ms9P+PjGO9MRrW0ghiLdwMVj3k7SyMatyyEREVmnl6QFqwtGk+boOmavi1Yd/l9aZA/lwRordBk49alebOPmJA9TTABEgGGOaaojY/IgGO+aFdeDuxSOwye3NAydQM43KBUjIirlXOc9qqDPQHB+tISwzg5oAuJvPUH64p4dVxlvwqiHyOWpR04ai4F8TJ/e/SlEqsf8A61UM4PWnhs/xcUXAueYB3oEisQAc1VznvT0eP++woAnbcWxiotjAkEHPY1MHXG1Dj6GnlQOckn0NAit5G47i34UNaA/dANSuCehxSBivU5oGQJBsOGU1MgjQE4P0pxeo3kwpx1pAMJDglTnaazLmIPMmepboKvRP5Uvzch6lMf70BuQOlNaiehnk7SV6HpTQcCpdViMMiSKvyvwfY1TBJPQ0mhllTT+o61EmQalzxSAbO2Y1FVEGb9RzgCrU44UVDAM3zH0XFMC8CwHynilD84dc0Y4xRg9O1IY7KNjtSiHa2V2kelJ8v93H0o2ns1AyXb/s4ppHvSAOnUnn1oPzYLdqQFC5XErfWqM471oTjMrH1qjc9DVIlk+msCrAnjNXWUD61T0fBEmVyMitAFc/d/OkxrYh6kqQKRV+bHpUxC5yRzTGI/GgBS6quGpj7GzjkUNHuHIqs8LrkIcDPQ0AUNWsFmiaWJR5i8n3FY8N3LG4QkHtXUlWQDjJNYWq2Bjk+0QrhScsAOlADbtwY1zjd3NZZbLHjinSStIeT0pAxb5e1AFhIWC78gd6s2l2Jfkbhx+tUGZudxNAbkOOo6UAbsUrRMGWteCdZkyDz6VzlrceauG4cfrVyGZomDL+NO5Jo39mLhdycSDp7+1YjgqSGGCOoroYJlmQEdfSq99Yi4BdOJB+tMDCDYORxUkZ3NTXQozK64I4xSRnANSUSk84pBkVGDk809eByaQEintUhP41ED+FO3YFJgSjp70uT0qNSacGzSESRsTTiaiyachIBFMBsw5BqhcDD5rQcApVO5Hyg1SAq0+L7/1pn0pVO1geuKYi1gUhFPZllYsqBAf4R2owKy2AbLJvbHam0gFLW4gzVm2hMjZPReagjQuwA61p2sTCRYwM5PNIaLNvGkatK4yqfz7CqlyzPMWY5zU95IoKwxn90h/M1BKx8sAdCKQwlw0SH8Kt2CbIDM69D8me5qKyh85QpBOGqzdOCQifcThaAI5uVJJyTzUMW+ViijtxSlmaTaKntEEEbTv/ALqe5NAD7giKNYUxwNxx3aqgYsGHtQzkyDk81JaR75gGGV/i+negBUQw2jkttMwA+ijqf1qpcbHRdmdqHirdxI0smwY8srgH27CoLeHzZmizwFB/KgC4qlIU2D95IOfZRUYy0hQdMEAetSyyEyZQ4B4x6DsKSBf3vmlfurn8aAGhBlI92Nv3vr3qK4jEkE+OFC5qU7dnHLZyTTXyyiL1GWPr6fz/AFoA5duppM4pZVKyMPQ02qJKs/yyc9xUK81PcqSwxyagUEEg8UijrfC0hNgyf3Jc/mP/AK1bo+4Bjlia5bwm7CeePBIZVI+oP/166knLkDopAFADXH7r3IyaYV+VV/GpgFaTaOmStNGPMLAdOaAE/wCWm0fdUUg3AMT64/Wgs2wn14pHLYUIQD6mgCG8cFwBxgDNU5DlfepZTukZickmogMzKM9800I29Ig2wlsccCtPoOBUdlEEs4xnkjOPrTzwcVIxDzTGANOZhUTyAUARsMGm0McnOaAhPemITNGcU4RUuymAinNPxmk2+9OAxQIYUAPFQyphfvYqwRnoar3MeVz+tDGiAruQlSSf5VWIJp/KkgGgMMndyPSpGR4I5p6Mg++oYUSKhUMknPcHtUTcd6AJ/KjkxskwfRhUbxbDhv0pqqT3qQLuyd3PoaBkWAKmtcecv40gTcQB1p8SFLhBjHNICWQfK1Zij9+1a0427wfSslSDMxzTEEx+U+lVAMuR+FW5yMYHFU1BMo+tNCNbaVOMDNKFA6j8qbkkAZ/M0owwIbdntSGLhc85x6ZoGAen5mkAX0z+NBGO1ADsg9ufrQMUzPalA60APCqOwpRx1FIBmlPB4YGgB2PWgNyBgUwvj1oDgn69jQBPkA520oZT/APxpgJPGaC2PekMsRuB91VBp4lU9cZqmsgVsmmtLmQsDTEX92TgHmh22j7pJ9qrRzlY8L19TUbszE/Mc0XAsswwDng1GxFVyTim7m3Yxhf1pDHzsAM4yRVu0YTxqf4l4P8ASs855yc80+wl8m6AP3TwaE7MGjSubcT2zx/xYyPrXPAbW2t1FdUPUHNYWq2/k3PmL0fn8a0ZCIkPpUh6VAh4FSg1BQXB5X6VHZ/8fErU64+/SWfG8juaOgFzdilzkelRljtwaNxAwBSGPBoyQaaGY0E470DHq5xyeKUPkY4zUKnLc0/AIOKQiGT5sn3rNvGwpArRf7orMvKoRa0n5Y3PTJq6Bgnn86q6Wv8AopJ7tVngn6UhrYXfjpzRkEcjmmbRkEGg8ck0DJAw7GlwGGaiDDGc8UbgPpQIUjBI7VG6AjGMg9amfoKZ256UAc1q+li3UzQD90TyP7v/ANasgEgiu3kjDAqwDKeCD0NcrqFk1ncEYzGeVNMRU+9zT1XvScU4vgYFIBAxVuDhs9RWnbXAlXB4Ydaz1QffbgUu9lI2cGgZtwytE25a1oJlmXI61gW8wlUc/N3FW4ZWifIPHpTQi/e2S3K7lGJAOD61gSxtExRhhh1BrpoJllQEHmob6yS6TIwJB0PrTEc4KkVs0SxtGSrLgjqKj6VIyUnnHanq2RioQc4FSr0pDJVp2AKan3qX5gTkc+9IB+cYpKaAT3pc/Ng0CA5IqCYZjNWhgCoXHBFNAZ9FKRg0lUIsrnAIpSTmo42JQAVIOPes2AgzSgUlTwRFvmxwK1At20ICZIG8jj2q6ALW1Ln/AFsvA9h60zT48OZnbCx8k/0qCdmkdjnHtSGNlBLZ9eakii3qAw4zSRAsq7uNversQD/M5wiDORQA0ZhiJxhnHA9BUbOpKrkDmkklLzszHgjAHoKgwTJjsO9AEtvGzz4Bxz1NPvZN8wjj5jjOB/WpsCCFpD96QYT6HqarYw5KnHAoAjbiXpxV1z9mt8fxy8n2FR28SltzHCqMmoriRpZN5/L0oAUHEo9M1OkYghZzxJIMD2AplvD5rqTwByT7UXE6vISTyen0oAQEmQ5PoasyfuUWM/ewW/GobZCZmkZfkQZakLGSVixySe9ACxKpZi3K4yfpSbX3LI38RqRFxGoHV+v0FR7y7KuQNvP4Dr+lAHPalHsvZV7bjVSr+ruXvC+3AbkfSqFNEkM4IAYHoauQxxLOiFFYMu7JFV5F3DHarbr5cts3+zimM6LRbJbSGV42z5vzAY+6a0ckBmxnMeR9aqadITbxr2BIq2CVjRSPWkMF/iJ4ORj61GxZY/Tt+VS8eWD3wGpjjdLsHTpQIT+6p69aikcEM2MelSHHzso7VBcDYgUjnPNAyqTRaL5k5PYcU1iAue/pVzSITIwwuScmqEb0UoddqjGBwaeF+Xk5PrUcURTtzipBu5yfoKgZG659qiMeanJyxA6U3p2oAhMVKBgU9pMdRTDIDVCDNITRle9JmgBMmnhvWkOD0pvzBuoHHSmAOflODj8KoSSuxPOMenStA8g1TlQc45NJgivnjPXPeonJHp+dTED8O1QSR5mVtpOO+elSMU4Hynkn2p6rsYtgH2PIpyRMRuJwKacBtozQA47QNzuBQDzzmm9x60mSTk5NICUfdz+VKsh3rwBz6VCSwzk0KxDrzzkHmgZbkJKtuGDisscSPWpMSd2azAMu9MQyXpUSD5h9alm6UyIZcfWmBaBOetPBHpRjpS4GMVIxQaNy+nNIR9KVB170CDI7AZo3YFJgn736UoTdjJwKAF3kjpSDkdKdwDjOfpS49qAEA56UNtGMinDjr0ocJwVyfUUDBX+bpmg98frTjJz8gCn0pI1555+tAEZz3pRgEHFSSKqsQBn6imc9NtADgQTzxSsMHjkUiZ2/MvXpilAP0oATPBpvU5qUx8ffHNRng4FACEbhjFRPgEEDBFS/NmmSLuHoaBmzYyedbhs89DUN9bGa3YHqORk1V0ucxyMhPB6VrEb1BPHerRDOVAZTgdani3EjNS6pb/Z7nKn5X5FR25yeuaTGJcf6w0lqD5ZI65pLhvnNS2oxCKTAfilAxTufWjFIY0/WgD1p23OTnFG0Hg80AGOM5pDwpo2nHFDAhaAIn6fhWVdn5wK1JOAayrs/vBTEaenqBaKe5qYqPXFLaKBaxjGPlFOdVPB5qRkLcE7ef0pNpHH61LtycY4pr46fzpjGHGMdBQBxwajnSU52MF9yM05AwX5jkj0oAcGAOGPHalDDPUYpirkZbil2gMO4oAcxA/pVS+tkuoSjEjuCOxqxIx3Y7Uz5sdaBHIXMD28xifqP1oQAfM3PtW9qVn9pjzjEijgj+Vc+25WKsMMODmgCXzD2GaRlPWpIyg2lhx3FPuJIpG2RLnHegCujNEQ6nkVqW9ws6ZHXuKyJD/CKdAzRNvB59PWgR0FvM0T5B49K1opRKmRXPwTLKgYfiKt285ib2pgXr+yFym5eJB0PrWA8bI21xgjtXTRSCRQwqtf2S3K7l4kHT3pgYABHNSK2TQ6Mr7WGCOuabgZpASg808yZAzUQYCkPNSMlEmeKkB4qsOKljYcZNFgJg3NRseaeoBokXGDQhGdLkOQKjzU9yMPmoaoRNA3XNSErzioY+uKmqGA6KMuwArVtoi37pFyeoqC2hEaZbqRmtKJfJg8w8O/C+3qasYy5/wBWsESnA5bA6mq/k+ZJgnB65p8byMSqtg96kCbZlJOcjBNACtFtQBeRnFPlAijSDvjL/X0qwpEcTSMOAMD3NZr7pXznLE5oAjO5mxViKIyzqgOFzlm9qjkUozY4Pep2JhtFUcSSDn/doAZeTB3DJ9wcKPQVHGwIBYcD9aNm5MZ6HrUlsFfcG5VBuzjrQA6VituE4Vm+Y+w7Cq8QLgdyDUjzGVTlcc5p9vbnJXOD97PtQA6dvJsSq/fk4z7VUEZcxY9MGrMkn2ljt4UHao9hUsUWGHGFHLN6CgBbh/JhSEYyx3MR+lVoiXujEPvGluHMsm/pn+VTqoiiMv8AE3yr7epoAjuphvIjyFX5aY+Qvpv4H07/AOFK6KzbQeWwcU9k3yBVOQg2g9gB1oAydYj+VGx7VlAV0GqANY7sYKttx/WsCmhDXHBqRZWkRA38A4ph6UhbZGWpgdToMyzWzKeWVx0/WtQ/PIeRjdgfTFcx4UnIe4j/AIiuRmumBZVk78A0hjlwWBIwuGX8qiCkMzHuMj8akfK704yW4/EU058sDuBn9aAJhANqc/fAP5g1mXchaY57cVovlImwcYUEH6H/AOvWQzZZiec0IRHK3y+9b2gQAI7HsAorBx5kyjpz0rptPR0tVUEfPlgKbBF4pjOD1qLBGe5qRdw+9+dDnipGQEbc9KiMh9KkZjnkcVEWQDcWC/WgBGJNIB6GgMrdGpd4UYBqhDSgpDtHXimPICrEFT9DVY3DNkEge2aLgXRIn94CmtIhPUH6VnsZGJLMq+5pUILgcY9TRcLGiGG0VVuJUBCr+NEkyx4CqrVVnl3nKrtpAROzmThQAP4jT1bOPSmyb3EYyMdSRxRjOM84pDJCzY4pMH1zRkmlye9IAwfSkI/OlDE0u7rQMZtxxTSMYwO9S++OTTWYbelIZZnwC2PSs1T8z1oznOT6qP5Vmj7zVRI2bpTIvvj60+bmki++KYFsUoHOcZNKtOFSMaQQenFA9uKkIGB/OkAycDrQAw59KXmpCpU/N1poTJ75oEM6ED196XJHapxazFSwjJFRtC64ypA9aAGHcT0oBcdhTiBj3+tKcjkn8uaAAMR0GPwqWGUJkkH8KiG0H39KeGXvTAHkLn7ox2p0MgXO5FP4U3HoAaRT7YpAPaRsYCAd+lMy3T86flQOQd3rmk4/u0AMA4xQFPQCpQOeBik2gUDIW+9j8aaQ3OasjFIyjmgCnny5A+cYrcglEsSnOMjuax5UGOlWtMmw3lH6immJk9/bm4t2Cr8yDIrItOATjvXSn+9jrWNcwrDcSKvQnIqmJGfc9SamtyREv0qrdE5NW4DtjUY7VIyYGl680Zz7U4dMEUhjQadRx6UZFADGLdhSHtUvGOBUb4BFAEEp4NZcw3zhfXitKcjbWfF899H3+YGmI3AMKFxwKNoozkUppFCEcf41GUDHnkipM57UYFICIpnrTfLxUxx9aaeR0piI9vFHAHSlyASKTI9KAGsAe2aiI29elTE9eKawDLQBHlWHWs3UdOWceYgxIPTvV9olZSrDg1IqAJj0oA5J4WU9+KYrFMgcGtzULcxZlQblP3hjp71jugJLd6BEIXnJpMktycipwqheQcn1ppXOeOKAHW7SJIpVlOe2a00dXHBzWSBjipIHaKTI6d/egDbt7hom/wBmtWN1kUMprBjdXUMDxVm2uGib/ZpgXL6zW4XcvEg/WsR1KOVYYI7V0iOJFBBzVa+sluV3LxIO/rTAwieaaH5p0isjEOCCO1RmkBNmnDnGKgzxmno+DSGWVfBx1pzPniq6ZJqXj8aAILodDVardyMpVXFMkWM4arA5qsODUyPuFSwOmWzPDTfKi8moZ3aZ9yjAHAHoKnu528lYGbLgbmPv6VWLiNc/xHtVDCPhyCOvWrATzWVU+8Dn8KrRvnlvTFWQRBB5jffl+WMe3rQAl7Ku5YkbKx8fU+tVDJ5S8ff6UzIT5mHJ6e9Em5irjqRzikMsQR+ZtlkyEXO4j2qOWUzyM57n8qmn/wBHtltwcs3zP/QVEsaopIJ3GgQoKlCi8nGTTziCAQn70g3N/QUlsmJ/M6LGNx/wqMkyzFj1zk+1MB8eGU5PQcfWp1BjtiW+/LwPZahthvl29AOv0HenPJ5lyTjA7D0FABHGqI20dOalvD5VuyqPmkGT9B2oiG5wMcAc/SoLhy8ykZwfX6UAEQ3omR07evtUl8xMiqCMRjH496W2AihZ8ZMY4J7tVcElAW5OaAJ40wGm7qCoPuaaIwihRye9TPtjiCfxAZYfhUUbbdx/u8j654oAhvk82CaPsg4+vf8Az7VzZ4YiupQHBTOSVIJNcxKu2Qj0poRFJvKYQ/WmfMbd1Ppn8qmJ4poGWx6gimBZ8NPt1JRn7wIrsgfkRe5XmuD0mUR6jbtjGGGa7lX3ygjpu/IUhiyMG2DPIUHp3p+5C/uAc1EpLSF/qcfypQwwzEhc0AJdyL9mXafmyR+eDWd1U81NcyB1j2dNoquWCxnIOaYhbRS1x79K7GFVSIKBgAYzXJ6VgXSM3TOa6UyNKpVGwBxn1+lDAs4HUd6Y5x1OBTAdiDJJxxyaoXUrO/8ArNoHbrUjLMsjHODhaqyPGW+c8dKqPJOwx5u7HPSoSsrc7fwoAmeTaSob9ai81iTlqSO3nkzlQoFRyRvG2HyT7CgB5POaM8ZzSAHjIpW4PAwKAGnnoTTkwCN3P1pPQd6Ut+OKAJXlR1CqgU98ChF38AfiarvJt6IxJ9KlXcRQMVmyuzOQD2poXHejbnpSjnpzSAQEHqcU7aOMt05puB/9anYUL159KAHgJ64HpSOB64zUe7HA5NG44+bFACgAfX3pjgY+bpTiaZIx/CkMsyHKjH9wVQH8Z7Vcc/Iv+4Kqj7rfUVRJHLRFyw5xzSSUR/eGKYFxQAOTmncVEpbGTxTxUjHEggcdKAQB0x9KQtkdqZuyQRyOlAEu7nkZpQ5FROWC/IAT70ZbGWx+dAFmOcp823PtTpLrzItjr7jrVY8UuSaYhevsKcOlCqSev0xUpiYHoaAGjpgjHpxSYyePSrAt2OOeKlFsgxxRYCoobmpNh7/WrSxL6Yp2z0PFFgKoTcm4DHb3p32fAyDVoDANLg0AVfJ+X0NRFGH0q9TXAKkdaLAUQDyOlKwNWNijtmgDb16elIZQZDzUKM0NwrA4rTeLcvC4+veqNxGem3GKQG1E/mQ57YzWde/NcOc5p1hOSpTPT+VR3LZdz71fQkxrv79XI2JA5qjcnMw+tWYyKQy3uOM9acCetRA04sew5pDH5PrRnGKYCfTmj5jQBIKjfk+2KXPT0pCc5oEVbj7mKp6cN1964BNWrpsCq+lLmeRvamBsZHrQzHgDmo1HvmlwaQx27pS5703ac00qfekMeW5xim+1Mzhs7vrQH3EgHpTEKVx2puPwoJzTGYHpwaAHYo+6fWkPOM9aAcHB/OgBWXvjio93pUwIxz0qJuD/APWoAjkAdCpGQeK56/ga1nGP9WeldEw44NVLy2FzEyMPoaAMBpi5wRmnZygJxgnp3ps1u1vLsbj0PrTTtAHtQImXYe35UhRecE0iHGcCnb8nAFAx8J8luvB61eGGXIORWefMYjCEge1SQzmJyrqQp/SgRq2s5ibB6VqKwdcisQYIBBq3a3BQ7SeKpASahY/aU3IMSD9awnBVthGCOua6pWDDIqlqNiJ182MfvB1H96gRgqBnDHAp2w/e/hoK/MeORwQaeoytIYiNtPtUinLVHwKehwaQx0wzGapVouuUNUCvWmSNpyA4yKNtSxqe9JgbQ+YiVzznoe9MIO4qPpTpcSOuGwB2p8m0MdvIIyKBi2kPmu6k/Ko3E0yZ2uZ2lPyonCDParLjyLYQrjzHGZMdvQVUcBsKBwKAGyoWc8c+/arVmiLE00ucRHOMdaj27nXryKtXSrHGtuvITBfHc0wKOXlkklY8t0zTR5jOCRVj5S2AMAdBU0C7QZX5ROcep7CkAskLRReSnBJ3OfX0FVtjAsvvVhXZ2Z85djwDSxws8hQnaSMk0wECeTH23SDt6VF0mHbNSTvmbdjCDhfoKakZmnixxk80wLGxY4wC3zS/oKhdNqblwWBxz6VMyrLcjnC4+X6CnJCBMzMMqnzY9fT9aQFaUeUPswOSPmY+5/8ArUtnFuJdxlF5PvSopkmYtnJ5NWMgWy4UDuQPagCk7s0m49zzUkieWoUckncf6f1qy8K71wMDPJpSoLuWHzEAjPagCuq+WN+Dn+p6VzF+hju5FI711W0oFxxsbLZ/T9P51z+t4a/Zx3x0+lNCZnULxIp96MUhGKYiv/qb09tr/wBa9BjXEPmDuqsPx61wN+u27LdnAb9K7rT5vO023GeDFj8aRRMQUVlA6tjP4VHIv7sDHKgfzqxuLYGOm1qjnbbFv29mH6/4UCMyVgXOOnSoJT8uKkbnJNRN88qimIu2EQEbsQSwAAxWpbRzMm4nGOgH9aZp9rmAMQfXirKCTa207VHfqTUlDJVmkY/MuPao/JYJjOc8VcCttI25pDGePU0AU44NmcU8xjOdx+gqZ49uCW49KbtxzTAaFyo5OPSk8tCeVBp4+U0fQUxDNqgfdH5UhjRs5UVJ2o6igCAW0W7dt/Cka0iPRcVY259qNvbNICutvGn8P61KEQNnbgHrTtoHH405cAUAQPGmRs4HtVWTAOMc+1XnTcMAH8KaYiq9FAosMzhjktmg4PTOadLgsTn5u5qIlgpKZzUjEDduppwYA4NQxuT8zkDtgVI+772MKO9AxxdmPyx4H1prAgZNJ5jAcdPWk+ZiB0z3pATggwL/ALtV1+6/1qdcraKzDnJHH1quGBVyAeoqiWRSmhOookpF6cUxFlG468Ubjnrx2qD943A+X3qVEG7IPTikMczLjk/hTs/LhMA/Tim+VliAv40Z29ByKAJBkY70A4PP8qYzjeAGPHU46U/GcYyM96ABsjkUGGRsEybF9x1pSGU7SpB7c9auI42/vCufQ0AMt7XBU+fyfTmr0EIjbduYnpyf6VVA2sNn3anEzDHIBpiJxG2Tj9ajd9vJPFV3nH8TE/jioTcDsBTsK5eEyAfeApDcRD+LNZzzt0pvmuB90/Wnyi5jRN0g6Z/Kk+2L/dJrP3SHnFN+f0p8ouY0vtgP8B/Og3IzjaM/71Zh8w8ADNAEh9BRyhzGi12OuFH4003XoQPeqGxvak2HOc0cocxclnDD7+PpUQKHIMh5qERk/wAQoC+9HIg5mTxCKFwyyHNK7RNnLHNVyg5+ajAB+9mnyoXMwNtZu25txP1pypbr0Xj60mE/vCkITsRT5ULmZJuhzjZkfWnebCP4M/jUGUHOcGj5P71LlQczJTPH0CAfjTftKA/cUVEQuc7qaQh5JzRZDuydrtMY8pT9aT7Yv/PMflUPyCgsgI6CiyC7JTdg/wDLNfypFvPRAPwqIunqKQPGppaBqTfaic8U3znxUfmxjoRQZUPdaNA1JluXpRcuQe+KgMq9mX8KPMGPvDNPQNSz5/HKg/hSq0ZO4oo9xVXzB3dTTlkHTCkfWiyHdk5WFuhIzSNEPYioC2OeQfapRyOCKTgg52IxUEZ4NMJHc1LkMpHBC8GkKDB21Di0WpJkaPk4FPKjBNM5U5x+NKj7l9x3qShuMim+Xg+1SnmkPTpQBSu7NLiMqw+hHauduIJbaUpICT2I6GuuIqnqFoLu3Kjh15U+9Ajmkd1OR+WKdFPtkO/v7UMjhXWRwjJ2PU01VUqRtJY0DNDz412hRwB171XnuUbqoHpVPLdN3SmlWJyTmkBoWl3sba7fJ2PpWiD6HNYIO0GrNndFWEbZ29vamI37W6KEKx4rSDbgCDmuezkVctLoxkKx4p3ES6jY+aDLCMSdx/erH3EZU8Edq6UPuGRzWfqVj5oMsI/eDqB3pgZWQetOHPNRLIA+HB46il8wZPGBUjLucp+FUm4Y1aR8xj6VTlbDmmIUGpYzVbeKXzsYApMDoMKidh71PaBGjM0oyIjx6GqnltLOsKc7jgVbnKxr5CN8sfoOp70xkTtyS2S7HJ9qbnB24pyBid3XnOTUiRNLNtUctSGTWw2QmdhypwnuaY7gLtPLHqafeOq4hQnZGOD6nuarA45bkUxCIwLe/pV2XCKIugXlh7mktI13NK4yI+R7ntTMB5m+bJYZz7/5NADFUSPgnHHFWwPLjG/70hwD6CoYoyZkCjp1PtUl24bDA9CAPpQAxmSORMLuC5z71JIwERaNApkO0AfqahEZkYKCMk96fcSAnav3U4U/SmApjMbxt3JwasSsFZY/UbvxqMESIG6Bfmz9KklVj5cn+3/OgCJVYT+WMfNgk+1DfvGcdhwB7dqmkULhs4ZxtH9aiETNOQAeQDSAUvi2V+5x/wDXphcvMCehHNSPFvVwg+VMrx+tN4WFSeS2OlAEeS0cp/HH8qxNejRJlKDgjk+prfGElYN0IB/xrJ1mISWKSY5DZP40Ac/SNS9DSGqJG365SB/VNv5Guo8NyeZpsQJzsYiuXuWBs0GeVY/lW54TnxbzJ6Op/DvQM6AyNtZu4Uj8c/8A66h1CYhCmMAtkfpUoJHykcsW/lWffOWkGeqgCkBERxnj86ji/eXOfwpMgAkiptLTzbuP03bjVCOniAijVR2GKfuU/wAOKYAD9KTGRntUFEykKDzUblN3z80x2OfSmM3PTNMCUBc5AHSoCSrHGSPekyw56UhPr1oEPHzDnrSjuKhZ27EcUmW3ZJz3oAmI5oJAwahMvOPSl69qYD99LuzUYGelOAxSAXvS4pAKGyOlMAMqo2O+Kry3GQFYlVenyQF1I5znqTUXkPEQwIyOnFIZDJGsRUSAoh6ndkmkeSEJthdyD2IwKluFkmHMSgDo2eaqeTxtckAHt3pAN8sqxOBnrUhQsuWckelKsIbOwYB9ajZCchGBA4JHSkMQKp4zxRIOAA+OaQIy4DADvUTDL5b5sDjPQUhl+2Uvaqoy4BPNRXEYRMD1qXTgz27Ejbh+PpRcrxV9CHuZsnXFIOnrSy/epEG/cO+KBlhCOlSbhtANV443UDsKmCDAyMgUgFPbBI9vWnc4HIIHbFNCEGpEQsuW4z2oAiAJJy/bqB3qQM/lqZTufGODxUy2+/AHFXorVIV3MMn3oApwwyHlyFX9asbY05HX1PFTMc5Kjj+8R/IVXO0Dcfm96aEDSMeFH6YqE5P8X5Uya6jQnLZ9qoS6gxyF4FMRfbaoycfjUZlVe4rKe5durVE0rdyaLhY1muE7NTGuV/vVlB8n1+lShJDz5bn6KaOYLF8Xij+PFNN6p7kiqq287E4hkP0U0otpzwIJD/wGldhYmN2o9aDecVD9luf+eDUv2W4zjyTmi7CxJ9tz2NIbwn+GmfZLj/nl+ooNpOP4R+YpXY7C/bWB+7SG8b+7TXs7nhVABPfNPWwuMclT+NFwsJ9rk9MUn2mTFSDT588lPzoaxljTcxUDOKLhYj8+U0nnzetX7fSmmj3+coGcdM1MNEz/AMvA/wC+P/r09Q0MkyynvSF5cfeqxc2ht5zE7dOhx1pv2fsWpBYg3yf3qN0n96rQtlyMsakFrEPvE/gaLhYo/Of4qMP61oC0h54P501oIlHT9aAsUQkhpTG9SuMMMVdFsoUZTnHSgDK2NQVb1rXS1iU8qCfen+TEOPJjz/u0h2MXkcZpMn1/WtkwRdfKTj/ZFHkREY8pP++RRcLGNn3/AFoJbsTWy1tbH70Kc+i1EbC3z/FGPVTRcLGaJnXvTxduud1WZNOkRiEkD+zCq0sez5ZYyp9R0ppisWYr1TjNW0mWTABAz1rIZBt45+lNSZ4zwc1SkS4m06988+nemjjn8KrWt0rMN3J7Zq55ZdN6/jihq407EWfTpSbicjJp38OAOKeAnl4bhvWoLIyeMU04pzMiqcbie3HWmbs9RQIzNYsRPCZY1/er1x3Fc6dy8V2Z4PSsTU7HyWNzCPl/iTHT3oAyhIBwVzTWOastLEyD5Qp9QKrM6n7q/jSATaKdEMtx1qVbeRgOigjIJOKjOAPT1xQBft5+Qjfgatn2NYysRwDxV+2uFZQrH5vemBq2tzs+VjxWgDuGRWJmrdpc7TtbpTEN1LTvO/ewjEg6gd6xxndt6EdRXUgg4INZ+pWAlBmhGJB1A70AU4f9UM1TnGJGq1bnMYyMGq90QJGGOtICCkbrS01utAI7OCNYrfzskSMCq+3vVdVLyEeg7U+6l8yRNmVRflH0qAyFW3KeaYyRQCuMEHvVqBlt4PObgsdqevvVeCJpZQg4Dc/Qd6dduHcqn+rQYUfSgCJjum68MOlTrHF5GSxMh4Cj1qNlA2/WrVtHsLysMqvKj1NABK20rBkAquSfeq4O2UexxUgI8yNn6kkGl8sSXAQcZHXFAD2fy7csPvHp9O9RyvmPAPXtRdsrEYyEGAMVGoLoAoyx4xTAsxLsgaT+IjC/1qJELICO4xU0rjiJBkINuPfvUUClm28jnHFAh6g/ZcE8yfyFT4eS0Xbk8Aj60K3mu+P4TtHuKW1crCy90yBQMbeRuQhByg4HryaBEYXVgxJUYP1pdzy2jDknb+ooklYmAkZGQxP14oENgRsupJB4NOliZYSwPypwPqKmbIuFdem0j8e1MRMyTJ79PrQMrEZw2PmY4/Dv/Sq9+m7TZkOMqf65/rV1oyPKJ4AIU/yJqO4t/N81FbqmSPcggfypAcYetIadICrn2ppOaoRUuMk8VZ0i7ltbtBG2FkIVhjqKqzn5sUkBKzIR1ByKAPRnyQzddhGPyNZbnc7EjOavzSsLVWxjfGufrzWaTQgIpuFxWp4fg/eyv12DH51lP80ij3ro9ETyrJmxy7E/h0oYIvYAPSkIHrinsPemHGAxH51IxrBQcdW9KYVyDk4pS6hjyKaw79RQAnB703CjJzQcBSaAPlx0pgRr+BPelKMTkk/SnY2jPWnJnuKBEIizn5QPepQoFO3EZ7ijhhzyKYARijHekJJ6U5B75oAQAUuM8Yp2NvI6d6cGxjigBpBI460mzA5ycdqkHPBpoO1+vH0oAryQ8ZDcelJ5Klcshb1OaslNxPZRz0qNhncvJX16UhlKVMsABtQenGaIShJRB8o7gdTVmVQV5bLH2qONFUbQOOTn3pANaFX3bmwOhOOaRLKNQWXcfYnrT/m2lDgqTyfWrBkQDKgE+/GaAK9rE0aOmB97IxUF13FXA24tzkdqqXfBNHQXUyZR81S2AzMeccVDMfnxU+nf65ue1UgZpCFO/SnLbxDouacEBUqec0+MBVAXgCgAFsnTbR5K52qMt/KngszBV5Y1dig8sADlu59KljIFiEIAA+b0xTJcLnccuOcdhTri5WEuqHJ/v5rFvtTxlIzn1NIC3d3qxgl3yfTtWPcai78KcCqkkrSNkkkmtKy0OafD3JMSf3f4j/hVCMzLuwAyzHoBya0LfRLufDSARKf73X8q6C2s7e0XEEQU9z1J/Gpwc0AZMGgWsePNaSU/XA/SrqWFnEvyW8fH+zk1YO7tj8aaN/OSD9BQMbtA4VQoqQ5xgYJo255PWkwR16e1AgYAZ9/0qFRyQQDjkAVLzznn0oLgfLjqKAKTpuO4KQCM81Bs5z68Cr2VUZHGex5qJipGCwwKQyoqSA/NyO+KQo3fFWyI2xnqKQbSDx0pDK6ozY457mn+SSQF4B7mpd6gYBwaaZCMA80CAxBenX0qF1Z4yMfKam3ZbpTt7bMEZGeBQMhsh5b+WSdrcf4VolQAMZFZ025McfxYq/DJ5sQY9TwfrVRZMijrFvviWZfvJwfpWZHyDniuiZQ6MjDIIwa52VXguHiKnA7+tNiRMqcZHIqQL0qBXYLxT43OVULnPpUlEjJtqJzwamZBGuM5JOagk6UgIEXfMF962UhzndWbZLm4T61sgflTArGPBwKPLOOnSrPHXNIxXsQaQFRlXkdPrQvAAOOPSrPkq43E80G1U9DQMr8Y96Qnp8tStbbF/vNmo3jcHkYHrSAaMqcEDOOKbIqupDAEenrSnI6YIpnO3GOP5UAUbmwwPMhOf9mqYXcTxg962WOwAK3NVbuBWXeow3fFMDNIZG44NX7G9KkB+aqj5vlPUVGw2nNO5LRrSYZgQcKTmpHU454IrOhn3LtJ4NXLdiykHk0ME+guGJ5oYD1qRx8wNNdOPSkUREg0x1DKcjI6YqRl9KaM0COa1OxW1nDJ/qn6D0quqqAchSPeumurdbmFo3HB5B9DXL3EUltMY5BgigB8hdwBn7vbFMABPpTUJYjk09gFGc59qQxjY7CkGfWgsQM0mSeelMRpWlwJFCMfmH61aFY0W4Hco6c5rTtbhZRtPDDtQI1bW46Kxq6DWMDg8VftrjcNrHmmBBeRqk2VGM8msq7H7yte/wCXX6Vk3Y+ekBW6UbGKlgCQOp9KQmguwUqDgHrTA6o8xsO+c0xwpXgU4cNmp7SDzZDu4jTlvpSGPz5Fmq4xJKOD321BEqB2D5zjinzy+c5l6AHgegppGJVamAgRnj6/MOAPU1auG8uRIAeAPmP+1SQgwrJNxkH5AfWqxbIBLZYHJoAVwAzYzwc9asgmOHzGyXf5F5/M1BEhecKOdwqRyZuIxlU4UH0FAEQjZ4uOccVZtIyjNJ/c6fU1DEcsy9MnNWw3lutuedq5J96YEMS/vXXBHfFWIoSgc5+/wP60wEJeL33DFTSti6jx90grj39f0oAiSPbdsucAqCP5VYiRRMyL1+8fxprjZcJIRkbSD7UoUpdxseroQfrnP+NAD7cBfNDcBHP5HmmOiy2Dtsw/zZ+oNS7CJmweJMEj6f5FLB1nTsHz+YzQIhkKqINh+XcCT9eKcw2XJI/jT9Qf/r1E2DaOy8YyQPTB/wDrVM8gEkJHIJ6+nBxQAzyybR4/41c8n65FQoGFxv3fLKpOPpjFSyPiSdM/fxg/UYP8qYSRawygAsvb8MUhnHagnl3kqdgxFVSK0tci8nUHHUEA5/Cs3ORimIakCzXCKxwCeaii/wBG1JSOiSd/rViJtsqn3FQ36lL5z9GpgddJcGe1iyu0kE4/E1WJz16ULN5sMb/7I/lTHOFNACwjdN611cEYhhjQDoMZrmtKiMt1GvYtk/QV1DE0mCHFhjFMLZGT2qGRsMM/pTcuWOMkUhkmQw6Yphc9+APSozvDDg4pJAc0ASDn2o3c4pgJPWlIwM0wJAc0c460xT3p9MQmSaXNJQDQAtKp49aafal6UAPzSHJ9qQGjd+JoAcMgdadux2qPdkcU15CG2IAW9M9KAJtxPQc01lJ9qga6RMbjg5qOS+TazLk46cdaQE8o2pnp71UaT5hwcjpTJLlpMHHH8qg3O7nccKO3rUlFgyevFNZm4xVZ8EZK5A6c0SsyKC3I7Uhl61fdI6k5wuajvDhh9KZYk/aWGeqZ460t798fSqWxL3MuXl6n05gszbjjIwKrSn5qktWKuTn86pCNxWA707cqrkdTVCObjknPsKv2aGWRc55PApMC9YwEfOfvnv6U2/nWGIoDgdz60+6nS0TYvJx82e9crqN600pAPFTuML+/eTKIfl9qpQwy3UojiXcx/T3NJHG0zhF6nue1blu1vYxBIkZiT8z+ppgT6fpkNku8/vJu7nt9KvhwapfbkDH5TinJcBs9Bz0zTuBcEgNG8A1WWeMsQG5pTKhbAYH15oEWN4PSl3iq4nQJvLAKDgmka4jXB3bs+lAFgvRn8qqG5G7HanPJ+7BznNAyR3UcnJHYDvSNIrY457cVAZiIuEOTyBmmPOxZQu0Y6kngUgLJYBR9OBVd2TqV59M0x3Mg2jIPbNRP8uBlcng47UATPIgwdv41GZWYnBAHSo3kVV64x685NCudhG4Z65HFIB2053GhZ8NjbyD6dajDc9T9aXc5x83tQMnMmWDBttNeVlBweR0NVw/zEMpJHr3qISM0hUqQoPX2oAkd3bKseOxzzVjSrkmV4n6np9arDoSR1qNWaKVGXAA7570LQGdBWdq8JCCdFyehrRhcTRhx3GaV0E0TxsvBGK0MzmYyTyPxqeN+dxxx2qNo/JmaNuCDTkODgDj6VBZNJKJMYGDUMvSn5Lde1RS9aQFnTlzID9TWoFqhpi5JPTArRBFMBpXFKOO1PzSHigBufalHNGaUGgACAfnQUB680pORQTkCgCLyAc8Ag1AbNQDt3cnOCat8igE0gMwwOrFjHnjvTORgsB9K1toOaY8atn5RQM529h2P5irhWqsw3LnvW9c2gaBgvG0Z9qxduGxQIrZ2Px0q9aTYf3PWqkyY6U2Fyrhu4pk7M3xnr6ioXBV+vB6VOo3KGXjPNKyqwII/+tSLKpBzyaYQQSalwQ209aRvTigCJieoqlqNkt3CenmD7pq61MPSgRyDo0MjI4IZTjmlhO5iuOa3dR0/7Wu6IgSqO/8AEPSsLcYwwx83Q+1AD5lxgAimBeMEUwueuTQGNAEqsyfdJFKhw24N83rUYJPGKkKYwcjPpSA07acTL/tDrVgHBzWNDI0cobpj9a00uFmjLLgH09KYiw8pmwT24qjd/eFW1GFFV542lY7R92gCiaQ1ZFsxPNPlsZFj8wcr3HcUwNwFt2MValdoo/s+AGdQz0lqikNM/wByMbj7nsKrzO0r+a5JJPJpDFA7dj1p0fmSsFHWo1Y7sDgVdt2FtG8xHzZwn1NADbt8SrEvKoMHHc96hK/KQOtNLA8k5Ocmp4wryhR0NADh+7t/MP3n+Vcenc/59aiRNwYdhTp2VnKqcKnAFEYCy8EHcv60wJbSPaRJ/Cg5579qlZNs0bHkliCfrTZG8gRx453bnH16VJOcR7h1Ug/kaAJGVYyJWH3SAPrTZ1KrHJ/cYGpLxC0DBeQoz+NOI8+DaOA4zQA25ZkC4HAILH2zin3A+aF/R8fnxTJR5tq56lhwR7dKcZc2Zk6nbkD3piFZsXUb5yDuT/P4ilJxMzE4V1Cn8P8A61RykeTG3ZWVvwpJji4j/ug4/EikMIlDySxDhS3GfQio5JB5IwchGBB+nFPfckjv2Kj86gtwrboyOCefpQBLnEqA8/KTz+FROT5RA/gYsfoDn+v6U6STJjI556/WlC7pJV7bcZ/P+tAGJ4mjxLHIP4lxWETXQa/ue0ibGQp2n645rnc00ICeho1YfvY3HR0oJ4qTURvsrd/TK/5/KmBpadIZLCL2GKmkOVGDVLRJM2bJjkNV1MNMq00I2tDhIkZv7q4/OtZmKk5Oao6dmO3JGPnOauJhidxHAyKkokWPcMsOabKVUAY607zCq9RUZKn52bIpAKozwRSFFBJAxTxLGvHJNNkb5eRQBE/y9BUe4HrUm8HgCkIHXvTAQLgUZoJ56UYoEIG9qXcevSkI96DzQAqPmnEgHmo+lO3DIzzTAk44NIenA564FQSSKp+ZgWzwo/Sq73crnEaMKQFnzJAmVj3H+VQKGL7zIFYdRjHNQRSum9SfmbvnpVck5ZQc89T1pDJJDuydxIDZFIzHcAoyMdKj5G7dwc8YpxLIpwVJxSGOkkxGRxnikVmJPPWm7Nz5Y5G2lxlsqccUALnB5OfelkUsAq5b3NMIfOXYY7CmNJx3Jx0oGW7EEXq5GCVK/pT74/vcf7NVrKfOoQqOR6/hU97/AK4j/ZprYl7mZL96mAZbk0+X7wqEhicp2pgaNom5s54HaugtitramZvvNworHsI8Bc9epqTULs7dqnCrwKT1AqaneGQkZyTWScswA5J4p8j7mJqeyhyfNIyBwv19aALdrAtvAc/fPLGnsw2nBpWcnau1enPFNOduMYXOAO9IYRAhvmH09qbKXypVdw7+tSLgkE8E8CmNlmAGc+lAC+d821euM0/cxAzw2KjjTAyT7UEfNz0oAmWZVhIZuT0GKbLOXAOQhxg4qNlVmxjnrxSFQMgjmgCx9qUIAoO4dT0qUXcLQ5URr6DNUFVhzgDPWnlc54GP1piLQZFGVJAzliKZNKjN+7JxUe4Zx1BFGFByvApDDaZHBPLAg805+MbgWIxyBioyx3NgYHbFAYttyTj0oAjlk+YKvU+vYVIGbGc9OlNxkFs5OafyQecelADGdgB1570kbF+5Ue1O/gz/AE6UgCLzkZPbNAA+4nEbY9SaRS4GM7iaeipkZ49qQDsPXIoAC7FtuOnU1HIh5bHHapQDhlznPSlO0qM9vSkMuaVP1jY+4H860yCCMVzsM3k3SkZ55FdDGyyRKw6EdfariyJIzdYtP3iTocZ4P17VBkhXUENx2ralgE9u8ZbqOD6VzBR45WWQ4ZTg02JEuCCahfrUuOKjYZYc96ko0tPyEJwBmr3FULR2VNoAOT1NXA4Cqp5Y0ASZFAFR+YqDGaEmBPtQBJ3IowMUm6gNigBBwfvUvAopQF+lADWYgdKTcPxp+33puO9IABpeD9KYWIH3aA6nnnFAEmAR04rmZl2SMvoa6Mtx1rBuRmZyP7xpgVJegNVM4Y/Wr0g+Q1SkUhjQJm9at/osZH92pNxZc8E+1SaXGG0+JmGeO/bmrZt4yu0cd6QzNZQRkcH3pmN4q/LbFQGQ/melVpo2XkLyP1oGVmXio8dTmrG1m5xx61Ey4yO1ICu64IrB1W3MUrTL91zyPQ10D+4qvPCsylXXINMRzHLHJFWWkhaADy2Eg/iHQ0Xdm9tLkhmi7NUG/aQUzntSACw4xTwCRkVESWYbuBTt2RhTx6UAP5I9aksy32lVUYJPP0qJcn3q7p0f7xm9BigC+eBTYc4z60SnCfWljKso2nimIkVFLg/nV4KNuO1Z4JU1ct5QwwapCLV2/kotunQHLe5qsPmUjvSF1MjFwSTzTk55FSUPgjLsMLk5p91LvlIGNifKP6mnh/s1qZDw/wB1R7+tVR93B+tACoCfxq7EVgtmlON7DC59agt13OBtJyccUXsoaURoMKg2gDue5oAiwzOSD71ZtuD5rHITk5qqMnoMHpgVZm2xwLEPvN8xH8qYDWkMrMxOWPJrQtyFXcQSoGc1lxZBzWgX8q1RMYfG4/TtQBZicSwKxONw5HvS2Z/cBP4uUyfr/hVK2nZVIB6HIqxvAlMfRl5PbJNMCa0AELR90Zl/WkhjZYxCxGFBz7/5FQxSbb2QZ+Ujd/j/ACqaJiJ5Qw5JDfmP/rUgGQnNsoYZCrg/hxTZfmhWYezGpY1K7kx8pYsPp/8ArpkKhrfy2PCEqfoD/hQA27ckomevJ/KooVKBm/vcD+tPmO+JJAMDg0XB2yRp0AHT3oAij4DFuiZNSAiOVcnOV+b+dGzCvn7rc1HuAiVieSQP8aAKuoRtLpcpbgq2T+f/ANeuVI5rs7kAwXCddy5H5f8A1q46QgOdvSmhDCOKmlHm6WfVGzUNTRjdZzp7ZpiF0OTa0i/Q1rwndKzVgaXJsuiD0YEV0enR75o19Tmn0H1N+BFRVUdgBzUjMVYd/XFRISWOFLDOAfWhxIGYH5c98dKzKJnlJU9ueTSMuByflPQ+tRyJ5Xyg5B5ye9KzkKmcE+hpiJiQq5FRs3HXNMRyRtYEjPFKwyGU8EelMAU56U4EHPrUbZVU28k9aUELkccjrQA/GfagHK9KZuGMg5phlxhc4oAkLdqTd+Q61A8yZJL4qIT8L/nNAi2ZFH1xUEtxuXEbAN3yelRedz85xx1/lVeSQK2GG7jrQMc7OH3Mc575qIvIflBAB6mhmdlAzwo7U3LKhycZ9aQDACQd/K9h/WpAxOfY9TRgHJLYBpqDb8vXFAEh4HoMdqZJH5m1vnJAx97AqXhgBjp1zRtBTCnOKQxrCQIFA5I5x2qRI92WYdutP8p9uVQ84x71ct4n8oFxtbH3fSgDOMJ/jUEL3H8qe8UYXdHwe6+1X5o90ZHAzVU27rH8p+bHI9qAIYCqzoy/Kc4zUl3/AK0/QUyOF43jLDnOCT3p97kSnPpimgZmy8NmkgG6QD1NE/WizGZ/YKTTJNdJfKUkYyazLuXJxmrMj4XrWdK2XpIBmCTgdTxWssflxKinG3uKoWqBp1B6AZrQc7Yz5e0t6ZoYxqBmPyhmIHcdacCWAOOlIm9U+ZsEjBxTEQqPl5A555pDFLMrDgmnZO4MeAOlBO0elNUnblhjNAh2ScrngdKR0X+IZ7imNMqn7rdO9LvDYbOe4FAxXOQCvH4804ktg54HbFMXYpzgcnPrSbgpwSeeg9aBD8jd83Q0jkHB4x60zIIDHjHIzSgDYTjqc0AERXceoYntTmXI+9g0kQO854HtTwoC46kGgZJJKhtowqfvFPX1qsDtbnjPp0qZhnI6fSmhVVz8uF469aAEU4J44NNZmc8nGewqQbVJwvBpNrE5FAClivC8+1NJLOMrwPWlJJBxn3pBuA/2aAAnoSeKcSeefwpG/h54I7CnKVxweaAEUkjgcevpSsP3foabtJIAP5U8Y6AnNIZA6DZhMhxyDWvpc4eEx5ztHH0rMZSwGOD3xTrKQwTqfQ8j2prQT1OjFY2s2uyVZ06Pw31rXDDbkc1FegSWMm4dBnFWQc6GxwfwpmfnFSOOMVCBl/pUlGtZqUiVgc5GankBcdjUVsyJCqluCOgH60+WQbQI256igBrRkrhRk5ySOmKRFYSBQD9TTGmlKmPIXB6AYqZXQjdubcFxt9aQEqknllI9jS+tQmSQDJjJB5FOYuIS/A9s0APGcUu7Heq6TFjkcfWlDs38OSaAJ9xIp2ajjxsBzketG/LYAx9aYDicnHSneWFFC+tOHqaAGBccnpWA/wA0jN6nNb903l2kjd9uKwvagCtL901SmPzfhV2c8cVQlyXx60CZ1umjGnQD1QfrVrAGD1pkEYjhjjA4VQv6VIf5UhjTHzuXG7oc96ZJErgZyMdKlPTk00sCM9umT0oAgWIRYVuVPSnGFDn5VwevFLKNw4yQDzxTlGAASOelAFRrOIH7ufUVE9vbISX9OOas3aM3zZIHpVQIpIyPrQBQu4YmVhjKnsa5q7tvs8pXnafutiuxkiQnGCD71Tu7SOWMo6DB5BoA5QDapVhkUkaqG5zj2qS6jaGdkkUKc8YGKE8tQRglvrSASQoAAgYHvmtKwTbbg/3uaoqEbC4+YmtZVCKFAwAMUwILl9oPsM0aZskVlLhWJ4zVa8kJZlHSqgJoEbYIPQgj1FORirZFZdpceU21j8p/StIc9KALIfcpI7VJbeY8ilB1OKrxn5ynrxWhEBb2ry8Z+6nPc9TQMivZDNIqhsqnyj3poxuUDkdKijOFJ681YhZS4CrnNAFmJhBbmQH5ui/U/wCFVDgct6U6+mVZfKQYCcevPeoS3mofWgCzabZHYngAZ/KoGmM94zkHGcAe3apiRbW4U4BkOPw7/r/KqrAxyfL1NMC5awGacJnAzz7CpWlD3LOCFU9PpSKfItDJ/FKNoOe3eqpRjGMDn370AX7ZUaYyYzGnzflSq4NwGPUg5NMUmC2jVlyZDuKnpjt+tDtvdTtC89qALirH5kRHDPkdO3U1abH29Tx88ZH4g1TuDHEIyOSjDp6dD/M0pmDAyk/dPHtnigCdWP2tt5wrpkfgT/jSIpLSqgyHYEEfQZqu8rGSEj6fhUocpcLGDj5CPx60AEQxAUb+Fip+nWq0p3qsg9QasbTGZOchiP8A6/8ASltlXyXLDIjJx79x/OgCKXKyqueNuPxFNeM+UfRMt/X/AAqbYpSGTGRkZ/EUoQiSVGX7wDY+oxj9KAIZCDOg28lCfz/ya428i8u5dCOhIrs1PEb/AHgHxn9BXLa0ANQlI7nNMRnYNT2fLOp7rUOcU+3bbOtMCnaHZdJn1xXdaBEGlaQrlUX9TXDTLsuX9mrvdEQfYUZnwJOgHU0ugzUWJN2RHt9s01meNTjkfSog2D8xJAGASacJcoGwCvTipATe2Q3VgO9NcjcGkPzN0zTPNjwQefTmo7l95Dg9+/agBz7i27zNpxwBTWdiDjsOpqKWRggYgbqRpJGXBVRkdT2pgTPMqxhd2D14FRq+7nocZyaiZj5JVTn6CmMGXjODjmgCRnUbVjJ56mo2lV8fqaijfY4ORnrURX7zD+L3oAkMylj1PHApd5dg3QURWxfmPr3Jps8UkRHX6mgBzNg5JzUTFhx3PFKQSPvY9BioiNxxycc0APSbBKtx2AAp5O75SOnc1CkarliCX9TUoQk5zjFAAmT0A96lZeMngZ60RKFZuB6CrSQbsblx2HvQBH5alDjsKnt4lEg3cAdanWOMMcgDPYdT2p724EeA2D+fFACqQxztz3AFGNrHPAA9etOAAVdnHOT9KVOvr3yen0pgNw2MMADVZJFaV0PBB4BNWwu0/wBaiMZ88yAnOPwxSAqz5UAMMsGyMUy//wBe/GParFwwADJySOfaoL7PmNnk4H8qQGTP1p1lwzn2FMuDzUlnwjH1NV0ESyMDkjsKonluverk+BESOpqlGm1QOvOaEBatFBkc/hVtAUY55Wq1mcM/1qyzccDcaTGKzdDyaRcjnqR60dM8c+tLtJx8x/CgBrFmUdjTYx83JORx9abvJdxw3NBBK4wOevvQA4iMnHBbpnOaEYrGfkAAPGKiWJ0wFGB2AqVFYMd3U9AKAHs2xuvXvim4DtyoHYkdajcnBUfrUigpHtB7Z/yaABxGEwQMdqYxGSzk49BUjkgKSaiKLj5WP40gJVIbIGcHvTicBcDg/wA6ahYjlQoOMUvJbnoOMUAKpz3x9aTLZyefT3pEXJC7fu8U8EEDI4HQ0AMyAfmXI60okDFsjAB9aUr827PHpUeACXPGaBkqspJ46UiltxVQDSqgAGBwaCrK3yjAoAQfKCT2pAQwOenpUhUDryDQB/3zQBH0IKetSYJPuaeq4Q8Zz3owAvPX1FICPHPWmPwwbHPerA2uvIprov3gelAGjYS74th5K8fh2qS+JSzk564H61m2svlTgHIHQ/StDUzus1PTLDirT0J6mI9QLyxFWZOFqtFgzDd93PNJAXtzkgjrinmZypDnn1p0ZiB+Ulh646VMbYMuQcnrRYZXUHn1pbdd0nOW9gcVOIWODt4HcVOiExjOAQeeMcUWApuuJQi5O3qcnFSLbkJy/B5HBq1FgcFfzNTlux6ntQBREIVSoHHXPeniFhg87h2z1q23IwBgUzH40AR4yBlcH2pcKQexNSYpu3NADcEDgjFOBBHvS7McU3bigCrqbYtQM/eYDFZTDg1f1RvniT0GaoOcIaAKk5qvaxm41KCIc5cZ+nU1LMfepvD0Xm6mXPSNSc+54/qaBHUENgqcBqTB6Yp5PT1FIzYbkAc5BzQMQD1NI2QOOhNKxBwQOegFMVZDJk48sjkd6AFO8HG4AdjimbMFgR8vvTzHJu9Ux+R9KUK4OD+vekAgIbt0qtMFUkFCV/vYqcR7GLf3u2alwNu3+dAGXKU8v724dj3FUJWO3gFselbEtkrEsnFZ80PlNjGaBmZfWKXsOGJVl+6e9cyytE7K4PBxXaEEjOPpWdqViLqNioxIo49/agRj2Z82dV6BfmIrVY4Q+wrO0iPHmOQcg7auXT7Ij70CMyVt0hqPpTj1pj9KAHA5GRVu0utmI3PHYmqSse9Iw4GaBnUWkLPMuwbmJxz61JqjqJ/Kj5VOPbPerEG2ztnuP4sbI/qepqjKd6qR+NMBsHzKy1dtgttC8uSQg493PT8qqWoxKCVbHtVi/YxBbZeQhJPuaAKkhLgN+ZqSxjDykM21SMZxTdm6JuOhq7GvkWRc8ZOwD37/AKUAU7icSXB4wuNq+1WIofPukUDdmq0inccL34rSsGMNs1xtBIGwfWgAvNjThE4jj+VcfrRBH5kyoMDv+FQ46Dv61aRRDavLgBn+RT/OgBlzKsrsV6DhfoOlSWzhmeQZ/dqeD69qgBVUPQZqcOIbdYyuWb5j/T/PvQA1x5qhy38OeaJCfJWMdSNx/pTYB5pVDxg4OPT/APVUhZXLzE8s3H0oAfE6u+7kLGN2fTFPlACpMp3Hdzn3pLeISQBN2GkyPypYx+6QsuU27ifTFACSth1U84UjHv1qaMNDlG/i5A98VBLwodeQCGJprzlLtctnaNpJ9e9AE6SFLRhjJQkEH0BqWQt524D76lf1GP61A8qI0iFvvDP5/wD6qkWcmO3bsCA38qAIX2x20qkfcJIx+Y/nXPeINjXSlOm0CulmQtM2fuv2/DH9f0rE1O2jaGNsfPgZoA50jBxSodjgnsastGRJgR/LjrUUwAQnFUSVJz5szMv5V3OjuX0i2kGQQm3p6V5+DzuzXUeEn3Q3MbudilWxnjuKRR0RMnljkDcc/MetSld8iBtqqByFqDByF6jPFPYCPBVtzKeQKkA81Ywy7ep71XZhIwAI+U8irNwARubAZueap7dgJzyTyaBj2iB2/PuXFRSuJB39KkZ8KuBxUYU7sjpTENEmIzgHAOKhedZJGOSWPapWVm4HQ0LDtXgck+lAFfG1s4OPekyOe+KshNwYHJ+lOFsDH2zQBBHcOigJ92o3upJWKgZarRtiq5GMDpzSCBU5JBJ6YoAgVHI554ycdqk+zqI8r941PGi4A5ORk8VYK/uueT0HFMDPMZA5NORWJDDJHt3q8kCEbSC2Tyaf9lVG+XjuADRYCusexDujy7HrV1V2qrP0HGKcE2rjaD3pwPHNADCZGBAyBnqeMUqq27DEkYpS+05HWnA5GaAEPTFKOmMYpM00tk4oAeRTdp9adSEnsMmkBFIgZduBVK9YeYfoP5VfI+Ymsy+H73vg0gMy57VPaf6j8agulOQBVi2BEABq+ghLg5jxVdByKsTjioIzlqSAngBycdM1Pn0Q/Wo7WISbmIyAfWrBVlBUj8aBjSxKjoB6UxD6sCTTsAkDcOOgpoRmOX49hSAVciTquD6ClIxnaM0mAqDBNAAXPPX2oAch3spb5SKRjnJzkjihFKD5myetOU59D64oAXaHUnr61G4O/HzAelSLyeCaHJJwQSP5UgGFEZy2AGJxtHalkXA2+/WgAjoM570jsfug5bpQAb87R0xT2AzktgH1qMKwXDMM05QfvN36A9qAHHcFODkVGFb7xyQOnNOKlgBuwe+KMorBfM59KABCzklgQMDinFFaTJPOOBT1YEEU0LkK3WgYYO3lcAelCzdgN27pSuMgAEkHtTCdv8JCjvQBIcAnPI9PSjGfmBz2qMu3AUD3yakSRNoO3GaABcBupob0YEUZAY9APelJU98k9vagBUY5UbePWhhg5PIJpyqiEsD8vep8I67A685OSKQFEsd544FXXfzrJPVWwf6VE+1BjcCWyCcUyxk3ZicEB/l5/Q00BDMCBVaJWaQBV3H0q1cIwyoyD0p2n2khaRupxVpENkyRu8flupVR3B61PCGjJUsSOoJ6iqZmmM6jZlR+lWFMwKoYQ4z94mgC0rhiU35Ydwac0bOigsc9Dg0zZtIMagEfmamLYXIwG96Bh5WQBzwMc05R5Z5OaEyOpx6inEZ57UgGs+aBgUmRSBhmkMf1FKBSA08CgBMcUEetL0oPNAGHqBDXzAdFAFVJumKmlbzLiR/ViarznrSAoy962PC1viK4l9WCj8P/ANdY0p4NdToEXlaVGT1ky368fpimIvFcjFNOA3zdvWnk9qQr60DAqrdODUfRV5wvcipNopDndx/KgBMLzg4HpihnVV+c8dMgUxzIB8iD6E0yJ5Wyske0g9jQBJI8arg5OeMA80x2ZQp2kc857e9QRqz/ADNGUZDnPrTlO2Ihz8nUdyKQD7ieONfv4J9DWfK/mZ3n5T3q69vBMQG+XHGD0NU7u1eIZUkqeB7fhSY0VXUjjdkDpUW5SSMgkVPghMPwR1zxTZV2DcV6DNAGZKFWRtqgZPaqF+3QVdZgzkngVmXb75TzkDimSViDTScPzyBTixx9KjLhvrQAbiTk4FP44OMn3oQfxFeKVgRgEEL2pDOsv3DusIOEiG38e9VwoKYpQN2TyTToYyZtufvDA+tUBaslWLdK/CQruPuewqjcMzv5jHluav3gKQJag4Y/PJj17CqioPuH5sUAFkrPIIgfvnv0zU1+d0qwI3yRDH1PerFqgt4nnx9zgf7xqpxvz/F70ANeJnZQvUgCtC8Ty4ooFOFXqPemWIBm8wrlUGT/AEpZQzb2bg9aAIlTOEHUnAzUl0QCkK5xGMfj3qa0QIrSuudnI9z2quiM7Ek855oAbFCZnRBwpPzY7CpHxJI7DhQePp2qeOPyUduu75R/Wqrkl+FwD2oAlVPLV2ByH+UY/WkEf7xkB4HQetSsRHKqEcBcf8Cp0ORKZWGdo/XtQAgP+lCNCRswo/x/nVq1GUaNj8oYnHtnj+f6VUiyLjI6sp5qZpGEzR9go6d/X9aAEg4gJY529R9OKpqvmTKx7nmrqjZG4YfebNQxYjtpGCZYZGff/wDVQBGyeZcBuityPwq06x+RLs5deBz0x/8AXqNHMrI+B8h/SlgcGWTcq/3v8/lQArNmeNycBgR/X/Gsy/wWIXnnNX2lZ7dDgZVv8RWbOxLEj6U0Bmyod3vVW7/1JHfpWg4dPmBGT2qlKpZlB5zVEmSsTNu2gnAycdhW/wCE1JuLjnjaAR681rxaRHHp04ijw5gKk+vf+dYvhxjFqTJnAdSP61BR1m4eZn0p0TKuSyAFuTSbflZqhKt3PQ8UhlmfbIOOT9aqvGxUgnOeTUiRMSWyM+gppZgcAjnvQIhYYGAelIqu2FDYXvUxdVkHzKc9acZYwu3eB9KYDBA4j+bOMcc0joyIqsCc8YpxuFDbhJlemKf5q7RgkjP60ARyQnC7R9QO1NICqOcH0olmw45PvQTDk9z60wJGIbAZgOM0z5X2hG5pny7s9ad5qg8IB24oAfEFycsAc4xTpi2AIyeKi38EYAHXNIjsXUnkd+KALETMN3yELnr3qUZ3I5DHHaoDMRKqCNl9am85ixGxsDvQIlAbByCB9aAMYNKd5wd3HpSjdk7j+IoAOO9KeelHPXrSEtjigY3FNCkc04Fm6il2nvSABmlGTTSfyp+PSgBkhCjNUr0NtQrjn2q4+OSzDjmoJCHgRgO5oQGRJFK5+4BTypiRFPOBWgCuMNxVW7AMnHTFU9iUVLj7tVox81T3Pyjmoo+eaSGX7JU8hi0oTJ4FPKQ7SxnJfp7VVgxszUoYKeVzxQMY3H3cE+tC7jgtx9KePLAzinB0A+707YpAAx0J5HFBHHzYOKc0qgHKkelNExYBQvP1pAKwJUEnAPBxTGIB+QNkd8YzT2YgDKnrSNMV69DQAql3zgHOOe1DI20sM5zQsw6jJ45AFPbLHPSgBmws/GeRSeVtLEHB+uafuJyQCAB3pgZhHmgYFT1J6d6dEynJznihBuOT+VNeNQAox68UASdTw2D7VEXVQQWANJkAEHr7U2NRvPmcs3RTQBOPmXOeBzmmBsAY+Ye9J/GcZHGCPalAw7EcDsKAAyAkk5wOtK57MD8vUUHCgluueBSL8wYn+KgBiTdFxtGe9P8AMcEll4GcGo5AA4wM88k05iu4K3I9KABGG0Mx+Y85NSI/yliOfSgIrKOMVJHEzE84FADd5Vfu9fWnQvkEZ980827MhUZAHfvTFHzk9AOlIBZZCiZUAk8Dioh5kZGSST0PpUkgB5xkY/CkdmIVcc8ZB+lAyzN+9jSYDk8N9at6evynHQnmqNhLvdoTwW6D0IrStEMan860T0M2tSlfRTQXW6JlCPzhh0qqE8zazzAnPRuQa1tQtzcW7BfvdvrWMiA26xM53LzwKYGkrxkBYmUsvcDoO9SxhbeMs8jMpOeeTWb5JWEhMuzcVdtsJHgHcR2zmkMltjHJvlDZB6nGKnyo2qD82MioFkV0O1lHzc1IJFLBh6bQelIBVBaRuCMHIzSMNrgY4+vNPDhiCD0GcY60xDyXZTyeOORQABtzEBSMevenNkU884CkE96G6dPxpDGAtTLiQx28jdwpqUDcu4DFUdUcraFe7ECgDJXiq87cVN0TnrVWY0gK0gLYUcknArtoE8m3jiQcIoWuS02LztUt0PTduP4c/wBK7M9eKYhCRRwRQVGCaAPxFIYBfxFIVp2AOc0bgenUUwI3yFphHyklcj3qRipU579QaSIbI/mwPXJoAZG+7J2MFxgcDilQABflXd39qUkN9080wuUbHekBHO5KkbmJ+6PlzimNueLayk9jxipEuFeUKAc9yOBTpdw29NuO1AGS0c8WCSWQdNwqtcySyghHxx0IrZlKNCx6gViGbYx3IQB3qWUijdQvawb3BJYenFYjHcSa6C9YTx/NLkY6YrFMQmkIXgZ7VRJTlOENVwRmtz7CrQspHJ/SseeB7eUo459fWgB0bZJqdCQpJHTpxVVWIbIp4dzIfmyKQHVwyOvCdWq5aRr5hkkOI4Rvf3PYVThGJDu6A5q5eMLa3FuPvSfvHz19hVAQNOZJGd/vMc0kSky8KSTUaN901etF2sZGJ2xDefr2FACXrbAkGfujLYPG41VwQQc5+tSeYryEyk8nmp40jluE2ptQdSf50ATMPs9rGmAGchn+npQVB3Dkjpk02dvNLN03dBT4B5xQk4XHzf1oAfzHBHE3XqcfpUMWVkZcDJ5pxZpbiQnoTkD0FSwx/vhLtyEBP+FADZwUuFTPCrj8e/8An2oSPfIrnG1OSPWmzkF15yQeaklVktCU4JOfyP8An8qAI525XPJU5OPU06Q7Y41HBdsn6dBTQrOdhIG4jGKkuFLxs+eO34UAKo/eBxx5Y79/8mmjAljPXOV/z+VLMcWvy8lvm/Af5/SnIF2eYeBH81ACTuTdbf4QuAPcUyT5F2DkOdx/lTCzNKjD+9j86JWBuSccY2j8KAGcrat2Ocfl/kVJGAPm3YLfL/X+lJIAW2DjC5I9zTWBWGI4+7j8zQBG77d6joCaonLZIGatXLAD0zVY5VWI/SmhFWZs/LjFMso/Nv4VPTdk/hzRM2TirmjRA3DO3G1cA03oCN9Jz5MmFBGO9cVbF7fWoxnB37fz4rsCu5j8xK+lcnrKNbavvHGHDD+dSijonnndgpGF7mgk8bmOBxUwO4ZJ6ioJIjkHOR6YpAP8xlH3zzxUBjkJJLcVIYySMnp2pS6E7Sc44xQBCYyoyCenPeovI4xuPPSrIKqflH60gRdxOTmmIiEa5AJOeualDBe2QKTHHSkEmFzQBLnf2oQ/MBjNReYQMDpSbyrfLQBOIcMRkD6VIImxwKq+c2OF61IkzAjBwaAJRC7nkYx6VKIWQgevvVeO4k3gD86nzK4yy5460wJCuRkqOBwc96mQK6hmxuA9elQDcFC53E98U5VdVVSSBjmgCcMPL+ZgewIpsMgON3eq8quFXnA9T3prMwPO78PWgC8x2vjqvrSEkYKjIPf0qoC5GBkcYzTXd9m0nFICcy7GIZs9/lHA+tL9qQ5yPoKp5AAB5U0hZMdevTNAFvzwWJJXaO2eab50jnOcL/KqoZdgVuT6mkeQjPzE57UhjriUAkI+496tWnzWKjqQxzWbgDn88VfsSr2jY7P/AEoW4PYR4Tuqnc8TEfStEuynrn61QuvmuW/z2q5bELcoXYDgqe9QxDaMVPcioUpFE8JwlPL45IyKSEfIKcwypAYBvcZpAKW3D7oP1oDEEcd+1ND9Bnn1FPBU+uaQCtknOM0pYt0G0+1IZAD1pQSzZzxQBJEkbKpfOT2zjFNljw2E+YDoaaZAM45NIzMFPIJHOBQA4BgMEjP8qXLAcEZ96YrZQEjnuKUyL04LZ6elAxQOpZifpS4ABOQOKQsceox+dNUlRyefSgCQA4znA9KTOe/FIW/vEn603fu9qAJCu4Dnp70xIczknHy9+9RpIC27n6Zp6TsWARuT68UCJwEUdc57Z5oAAjG5RxwBnmmBJWG/efU4GKaVKbW65GaAJGVGyTx2560YAXoeeQCOlRAZGW49xU8asVwrHOepFAyNEyWyDwePenrbsTuYfhUmHGCDg9zTsgjbu3MPSmIjeFCUBYhlOcDvU0YZeCCSfakVipLEMM+tElwqp1H40gLByqj5ePWqrqMknjjoKZJP5mFDY/rUDlzLz0AxSGSNJtAx34x6VCxy5wSW9KYVUPuxz7U5W2Kc9c0DAPsnEgOCSCPXNdHayrKgYfxc/wCNcvc8xMYzz2Na2k3BZQh6kZ/EdacWSza/WsDVUayuvMTIWTsPWt6M5GarapbfarVlwNw5X61ZJgw3pijJ+9nsT0qxBfq2eCN3pWOEJcqR8w96tIoRBswG70hmmJhJHsHlhs5O4Yz71KkgEuJGZmHQdADWShJbGMfjVmM5ky/zHuQaQzRN1JGBuiOM/fTsKX7SYo0MfzBiSdwwaqkSBdyyE5PbtTpVV8vnDdxQBY+0gq23kE+uMUwXbLwFLL9elVQCRjt60iggN9exoA1BIHU4YHI6E/41marN5jIobOMnp0qZEBA+Qbj0OaoXmRcspx8vHFAEDOCuB1qnOTnpmrjn5apvy1IDR8ORb795W/gXA+prpVOfvce9Y/hyDFrJLgHc+OfYf/XrX2jdu5z7mmAkjHp6ngUxck8DgdTUnzbuD7ZIpcgAjHPc0AMySTSRnLEHoPWhkwd27PrzS9MsevYUgFKKGG7DfWkf978oUFfc0eWkn3+vPIOKiiZW2KqOgAyO+femBJs28HC8dhUTEN178ZAzVkjHPU9qiEOGyxJJGCaAKTReRH8wJjJPIzkVCYhM22S4kVVHAH860n3D5B93HGeapSx+WxbP0A4pAVZCYiQjBu/A4qK5yy9uaewTLFNwHcE5yaZLt3KUCgY5A6UhlM2STZ38evamLZpGfkUAVdkbK8cYphb5QcdKQ7EG324+lVb6wS6jIOAw6MO1bIEMttjaFYVRTktyBjjB700JnIvD5UrRyZDDinr8o6cGt3VNPFzGHjAEg6H19qwNzKSjjDDjBoEdpYRnzMyDKhSzk9h2/Wq1w32i4aVhkse/ar0p8mzCAHfNh29l7Cqf6VQCRLtb2q7O/l2iRch5PnbH6CmWkatJh/u4JY+gqGWXfM8hP3jmgBmMnOM1oRfuLEuTzIduPQdzVWGLzZowAdrH860LvYS0a/dUbRQBGXAPPUU6FhDbEtwWO1eO3U0yBRIg7k0XDfvwgb5EHH170AM8zE25e4xVmVnW3U9CSGI9u1QxoZHUAc5zUly5kZlVfl6A+3akAE+cuzHzGpLiTgrgYxjAptmflMh4wMD6nj/P0pkX+rHcqSKAC2YmMsRyo2j69KdFkxLH6ZXFOWNVyvTHzEe5pkPyySHPK8j6np+tMBzgEFFOVHyg/SmF8WQT+JuCPpRAMSOPxp0sSySspYgR4H19f1oAggc5LnnYpOKckbNInpnJ+lTRp5duy45JP4j/ADmmIxFszr94LtH+fwoAa+57w7cAsKWUmUOg4wSB/SnKBuV84P8AjUcjBJJf9oAigClcNucjAqBwQMZ4qRyCxOeajk4RiT06VSEUpCN5xW1pMH+iGRmGGOcd6wsEtW4pYRwpCCAoAY4pSGi6iOHGHDDnpWXrtibnEg+Vu5rVVyF9CeMmqdwplB3MdvpUDK0E48tfn3EDFS+c3TOKgW3SPITgVJEqkZPWqEHmu+cE0ipjsfWnmTaflUZqKR5SRhvyoAlidejCrC7c/SqKI+RlqvRR5HJpgI7DHSo+uflGKstD+VRGPb0+lICL9KYzdhTpUKIoBJNRNGzDHNACl+i9z6UK20cnNM8rZk5qIsrMVzigC9G2fanpLIHILHHr2qC1tywLZyV5FWN0Y/d9T1ye1MCYNIyg7+CMDFSAOqZLkjAGDUXnjb90dMZXpUjfvowYzx60wJSoVlLEnI6dqcdrSZ6jrxSMC/l5OM8UydH2hU45520gJXkjQ43YAqpcNvkKjkelSJaxgbCX+fHf09TQYhBCWxlhwKAK33Pl+96hu1Rs6nGOT6UrliWBIPOc96iCgtjIqRj5JcJk+nApqO5DFuW64FKNrKcjkUhU8YOCaAI2l8osrglsfrWjpjBoJdjZG4VnZZpMY5HOcdav6WFSGdRnIIJP1oW4PYtMOaz7n/j4atFhyKzrjmd/rVy2IRSuTzUSjGafcH5ulNB60hgu/wDhapGwUILc1Gdo2lTk9x6U5Cf4lpDJIV2x4zn3obGQc9KUbhgbflNO2Aj5hgetIBgBbae386kAYc7sE8CnBRjjj0pSoAwBzQMYqDjBzxRkKMZwT0qQDjHB9qTy8OPlB9M0AJxwO1N2HqFAB7VOFwc4Apc5oArEMGIxgDnFSIpZQW+8akGM5o4UCgQh2yDLfLioiNw29B7VMVLUwKqn7xYjt6UDII4dqOOQD3pqqUODx71ZbBHrzmldBIgB/ShCJbTfsyTlKslEbkjPpVRMLhSeMdqkaQ7flYDb69aAFdEVueT6UxhsAw3Ipu4nlmyPSlO3JBbtn8KBkkZMkQ3cHHUUqxiFeWOPU96jidfLGCe9Bm38Y6UANeRmTaPXmoZIy/Q4wakyy7SBgZ5xSKxGc8nPYUAJtbbno3rTSWHQZPrUpLYAxzimbux6joaADYTx2Jzn0okQsuD0NALHpwB+tOYORgHPHf1pARGIKnTgU+1l8qbGeScqPoKaVkCYLc+1R7GUbh97ORQM6iCQMowcqRkVMR8vPP0rL02YOAoPA+YfTuK1e2PXvWiMzltWtfs94z4wknIqsoVlzmul1S0+12ZXGXXlfrXLJw23p7UMaLiupUDPSnjbyAevtVdAc4IqXBHQ1AyfzJMAI5Ue3eml9z7i2SKYBjnk07GeMUDH+Yw6DJ/lUn/LMsSKrkNnIpdzEcrn2HWgCwZ12/Mv0qjI++Rm9Tmp3GUY9F9Kq5xQIbIeKptnmrMjfKKhRNzqB3NAHSaRuj05Ai5I7E4HrVuGdpFd3Hlr23His5vLNusYlBKnueKUMGlVX2lcYOemKYGlJIyoGDAk/KFHc/Wkjfy1XzMgnk5INVzNEiYXaVzwAowD2pPPh3fvCrZ5Gece1AFs/NyhBz6Hoab5ojYqx5PYnvUbXEIT5ZMIT/dPWgyKThecHjjrSAhleZSQ6oQeynmjzHA3gFRnGM024ZwwYsAD1psdyqggkv7EcUDNFJkdRhhn09KjmkVVIByapPLgEqGwP0pnmluvQ+tFxFgTvyM/nUUkrMeetJjjIOaQj5R1z70hkMoU887u9MjVWYdAPSrG31FRtFzkcUARyw7eV5FQEbRg8g1YRiXC7d3tnFVZjIjlS2fbikMRhwf6UzaPpTlDHO7pQY2Az1FAMb91SOoPas3U9K89GuYQPMHJGfvf/XrTGR2zScDPFUIS8lNxcvJuwM4UD07UxF3EZ9KiOORwCPerdrb+ayr0P3j9KBE5UwWYJIDTnOPRR0qvGF3YbmlupvPu228Rr8q+wFPt48yKrHHGaAL0R8qA3B25X7g96aHU4yBTr1dyCEcFRuP1P/1qjiYNCpwKAJLT935hPOw8fU9KilA81DjjODUssoiAibjI3E1ETvT5efT60DLKRhI3ZMhsbVx6+tMSTfEpwMkCpXztVR/CuT9TUFqm5imf4sH6f/qoESKgjiCE9Pm/PpTYArTMnY4P+NBbNw5/hcAjNPjRQ288EnZ/U/pTAa5BuSQcB1yR+P8A9enEKjIO75P+f1qN1LTIQOS2MfWpJziRZMZVGC/h0oAUL5VwHxxtJP1HSo8Hzx33D9afNLsjU9Czj8v8/wAqcqkMsmcFOaAI3YC6K5yoUAfhRtCqy5xwWx9aRl/fR+/FNkbNw3Aw44+g/wD10ANP/Hop7r8x/A//AK6ZduNg9fWpXIYyxYwFwv6VQnZtoVvvd6AITjHvUNwcR/Wp/l2kd6qXLchasQlnF5lwg7Zya2w2wYFZ2mJ+8ZsdBir7YFQykGSfU0bSVo3Y71KpyM9qQFfyyelJ5R6YqyxVeO56VE2+gBnkjqTil8tQPWmtEzrz0HNMB296YiwkQNTIpUVVRzkYqyj5FMBxBJppXdwacXAOM0hZfXmkBHIABxzVdlfPBxVlmB7cVGTzjFAFOTIPzUYjwOMtirZ24ww/OowUdyB096AGIzpyDgHripWxnsfpTXBxgDIppfaPl5b0FAE6OQCMfLSiUhFVGA54AqEeY45p8ULh+MAigCZZnUdaU3Mgyd3WopMs2GbH0pGVSMFvxNAE8dwQxJpzym4QfKV+tVlYBiFOccZFSiQnOetADXiXk5zUWV3DCkfWpfqaTHvzSGMIDnjANBwB8xxTmQnb6e1NdM4A5A9TQMYR3B61a0z/AJbL7D+dVGYJyDnHrVrS5N8snA5Q9KFuJ7F1skCsyc/v5P8AeNah+6KypeZpP941ciEUZz89NBzmnTj5hTAMUhksYAOc1NgccZpsaKR0qdVIHzYP0pDGhhwO9SbSe1KNuewp4Zc8YJ6UgIXVhwO3cU7bn1qbHtg0pBJoGRBOPU0u3OMDgU9iVICjr1NLwB0OPWgCPaw5xmkwxHA+Y+lSDPJA49c0rBQPr70ARBGxSlCcDge9OUAknPFPzwFoAZ5RzgnjrRsx0xSlcjkg0p4A70AIUHftSMgI4OKdx2o74zQAwR8YBz9acU/D3pcgDlqdkFcZ96AIgiqOTk460BQQTmnybc4HQ0hVScdPagBmOBk4HSlULzj86eQAxJG70ppZRz1z2FAAVAOQKTgdsUrMAoz92mu0TgA/XigAKg7uc/jS7R+AHamu0YIXNNdwnOAfY0CJSisuAODSZGcdfUVEJg6njHGaTdhNxwecUDJmwR8oqN1BGOhpjyFACOec1IrhgM8cUhi2kxt5V56HOPUd66RGDKMemR9K5ObMbLJjO09vSt/SrgPb7SclOPwPSqRLLcucAj1rm9Ytvs15uUfK/I9j3rp2weCeTWXrMbTW5+XlORVEmGh3CpQcADJqqkhB9qlMhI+U4PrUlFgZ7HNLnrnPHYVHG7FQARin7yflFIYqMxPPSn7AGzgj3zUZGMdcZ55pdzcY/GgAlUKpI6HvUHGDnpUsrFgAemaiZeM0CK0zDNOs8PKvcA1HKo3E45NWLNBz2AoAuAg4yBnPWnYCtywwajyvAxz61LbhHO11IOeDmgYpLAgD7oGaaACcj86dIMSEKeOlMPTBGRSAl3sF25AQ9PrSidkwoYjPXHaodpz0596a277ucDPNAFtpUdCv3j3JqH5exx6gVEAU43E57U8ncRgDjvigByvjPzcHtUiFMZU4+oqAjB6YzzS5weAeaBlteeh/Kkbb1PSoIpMZB4A6VKJkcY6HpQId1qMllfgDB61I74HC7vpTAyMcfMD6EGgAKKRnGKryQhWyMkVZyudueRUbv820KcetAEDAHJ700YHvTz8jH0NNIzjFAEbEZ6UzAJ9KcwpuOtAFdYg8oI/HNXomEdvNP/E58uP6dzVaHcSFjXLOMCpb47ZY4I8bYV259T3piIB1zjitGziBZZDjC8sD3FUI4974zjmrz5js228NJ2/2R/jQNjmLOzMT8x5JptmoMhQ9FJJ+nWkTafep0AiViuQ0ny8+goAimHmSK7f3u9WYEUvzgIvzGoZcvGfWpY1YWq7fvSn9BQA0SmSMljyWJNLGNheQYO/5R/WokQ+c6Ej1qWVdk0SZwBwfqeaYhkmFmTGQOhqS6+RFH9whv8ad5SucngA7ifpSTfvIT8338mkABwqNIOSgyAfWmSktEEHcZpEXMCKTjI3N/n86baHkE8hBnH06f0oAdc8rs/urj8e/606Y4s1xyz/N+VQRNuY7uWyevepJ3VSYl6J8v+NMBFfCvKeQo4+tAG6aM44j5NIMLZhX7kk/yFN3FbFn7nAz+poAazESEk5LjP5f/rqnK2ZTVmUL5Qc9QOKpbtxJNNAD/pVKQ5lJq47YQ1SUbmpiNfT4j9nB7sc1YaNiOeQKWIeXEsYwGAxTw3Q81BRAQccc00MwHFSux/u4NN2kclenagCF5mDKoUnJ69qmDHvStCeCxHPQDtSn5l4BGOlAEbFm4zgVGw2k8g1Kw+TJ7U1Yg65K4HvTENjbc3HSrBz0FQeSytkdqc5lkcY+QDqaYEiK2ecGhg27HGKgJbzF2vx3qwPz96AGCN88vSFgpweae+cHFV2J6kdaAHs6noKjPTpigHI4FLgdDSAC2R0ozgZoPHT9aAvFADgTTgTTQDuHpT9p3cdKAEwe9IA3vijt6U/ChSc9BQA1QQPSnYO760wMpI598U/eM5I+lIYvOe2Pemg/N1/Kjdls/pTckhsce9AExTP3mzSNge1Q7yvPf3pjSNK2/GBjAoAkljjK5YZ9fep9MAW4Cqu3KnA/CqrZ8k7RkDrzVjS2Bvox0HQUAX23ZAArLk/1jn3NapHfNZUg+ZvqauRCKMxy1MFPmPz0wdaRRcjHy+tSqcgVGh+XinrkmkBIckHGOfWmxryOTx605cbsClPBOAKQDs5BoVmppPqQDjtTQ+SRzgdzQMmGeTnilXaFxjNQ+YAPSm+Y3bp70AT5xx29KcMY6YFV95HIHWk3sCecGgCxgflRn1x+FV9zngnNKoO3ANAEh27utLnavtUQOOg57mhiR75oAc7Dj5sUZCgHH0PrUe/IPy444pqKxOWPA7UATF1Iw2AfemCTrjpnA4pp27h/EeuBSurMPvbSfSgBwYlucmlbnaG5BPNMKMqADr3NKFPQ/nQApLLwT9KilZgVx19qkbDMAxxinE54U++cUARBywII6U0IwIYcVIUywJ5NOx82QOlAEEq4mVhk9qMB3YliSe3YVJt53YyfWn5A5GB7UAQRxgEg04IeN/HsDUwPqvbvQRu9MelAEZH8Ixg88dxTlUZOOB70oXnkge9GCrEZzSGMcH0zjoO1P0yU20wDt8vQn/ZP+FBBPWoiNrhjzQB02QeHbDDjj+dJJkKQ4Doar6ZMJoQjcmP5ST6dqtgeWDkkjt7VojM5W/gWC5bZ/q25FRKR25rc1iFZ4NyYJTnisJD6jFJjRKuc+lSjpmogeBipMsAAGqShwHrzThtwdx20zPvS8k9fegCNzuY0MRtpO5psnAoEVpOSauWi4jz6mqZOTWlbIBEu48YzQCFxSgkE9qcVXorH8aaVFIoQEnIxS5496TKquTSjtxQITgA9yaQMAcE/N6E04H8qQ+woGKWySfWlHA68Uxckc8U4ZY4HGPWgBe1KQuOmDTO5HXHWl43AUgHbcAHg0mOpyQD6UhPYdKTuM4zQBZ3AKMU4khc8VXQ4b5hz2NS5BGetMBjMu8N36UM/zc0xhnNNHzKM9aAFkwVwOlMBxwetOzxSOu5Mgc0CGMvFNx6ipFbI2tTSOTQAtqFhVpW4MQwue5NVmI+9uyfWp74+Wkdufvgb2/3j2quI9xUKpINMSJrVPNmVc7Q3GatybZJGIYBeij2qJGaK2mlAH9xPr3pLdD5Qz6dKAJLfBRV6nO2pboqs6AciM7fwpLNPKZ5WH3R8p7ZqKVgdwAPPc0AWlAbgc5pyyJltvKp8ox0qO2ceWXxwq9fc1GG2yMoHBAP40ASxqDchyMqAS3FJMcxM55YHd+OaSRvKgB7uefoKVivl8DO7tQBI7ZtnP9/5Rj0/zioIwJBGDkHG2pACgWLOdnHApLc7TK/908fU0wFBVxJ7NtH0pqgRowzw5/Qf/XxUUgZJeehXOPellZRcqh5WMbce/U/rQA+JQlwc8hRv/wA/pVXazyFepY/rU45iP96VsfgKdFHsl8zsoPPv2oAiuGzIY+qrgCnyeWlriRwNq7tvfnmmJEZJkUn7/U0yUrJO7FfvdB7UAV2l8yAHkZ45qIcdBmppyA4UdBUOcVSEQXBwvXrRaoS6jv1plydzgGrVjGXYkduBmh7Ai/ErPznjvUxba7ZIyRge1MCAEhmwx6g9KVIizsWPA4NQUJEhZhtfIB61O+Cc1GhWNjyOT0pTtfncd3agBcIeScY61HnL8DgcU0FSMMcDPagyKmWP/wBamIWQALjGc+lKp+UZFM87fyBSlgBz3oAlzgc4prhdvIpgb5csaduyooAY0QIHanKMLj0pSc9aRnAHTimAHnioZWwAetSbwQeRmqM0zCRti7h29KAJs96N3BOcGqsc0qqVkwfTbQCzDd07YpAWtw7mgy44AqJF55qQYxwMn1oAfvJxSsWz7dqYF4GetOGe/NICLzArZJzzjANSlvkOBSeWMjjpzQHBbHTFAx2MKD3pS3px70mVGc9qPlHPagBQcjAB+tITjjmlDdOMU3JyePpQAxnwfUnoKjZ3YIMgEnripRwe2aMLkc5NAEV5MkkCpAMkcMAOn1qbSdy30WTxkUjbR0Ap1mWF5GxOBuHFAzWxgkVmS/xfWtaUbZG46GsqboauRCM6T79IPvUSHLUi/epAXASAKcGO3GR9aiHAH86UNk9c0hjkzkkEZqQZz1OaYCASNp+tNZ+c7SfakMlxkY6mgq2MHp3pFJwDjHvTiS3cCgBcenX1pAmASSSPrTS3OMg0hXzD8pI9xQBIATnOKQgeuaABtOMgUoHTA4HrQAoAK8UpwvHemg54p21j6UAJ9OaXPXIzQFJOM0FM9eee9AAA2eRzS8Y5IP4U7ap6jmjAUc4oAYvHSl3cAkflS7cDIIxTiRj2oAYSQfu59qRd3fBNO3q33egpM56UAN2c5659adjjqaaxOQRRnGCelACr9445pQCKZuJPHejnOSaAF/ix2p2FHPpTTnPSkxzzzQA7J9KNwzQcnA9B1zQqgdKAAcd8UFgOaTbnqcChlHGDmgBd2R0pj4xUi4XPHNMdgB93mkMn06fyrld3CP8AK3496294UFZH5HHSuZBIYFuB6Vt2cyTbA/MmCD+HeqiyWOuIgBlVJB71z15D5c5A6dRXWnptPSs7WLYzQeao+ZPSqJMFB8vJ5qYDAqJSMdalDce1QUOAFKTgHihSMcUOcpQMizxUUjYHNS1DMR0oERKu5wB3Na20Y2jtWbaKDOpPQc1fL+lA0PXjk9aD+lNDEkKTz14pc5BOMCkAEZYd8dqVjgcHmoyxJPOPpSFgTjJ4oGKGO7k9elKTwOMYpuScEL244oO/vigBc4Yc/hSknHUA00A5yTzTtoIoAbyAeR+FLk0EdBilAH40gEBJyStGD2/Ol289OaBnPSgAGQR1Jq0AGwcEVFGCTnoam5XvgeppgMZQCOM1GUG4H9Kn4Ufe570xnXoetAiFlycqaWMY4JpSFx1pAcNnJ6UAMlQ/w9RSLhh71IzZOO9QP8rZGaAKkzGa4aQ9Sc81LAWSQleT0FRKNy+9XrWHY4mf7kY3H6gcUxDrsbdkK8rGuCf9rvSQOzsB60gYspZzyTmpNPi8yQgnCqf060AT3bCJYYgODy39KgKhu1LcuZN7jud1PjAkZR0B54oGPVPKgVCMjO8/0qA5aZCOSTintIfOfJ4cA/T2p8ZXa7uOEUt+PagQXKByyKc7Rtp1tghX7Abj+H/16bFzubJoizHAUI++3X2//XTAZbk+Y5P3s5P41LKQpjQcM2WNRBWM6qvG8Ypbth5qsD8u7HHp0oAc4/0hGbBEfzH6VAQdgduWZ8k0+VikBx1Y4GfQU5WBddycKuT9OtADbohHCYxsx/8AXqS4PlQAAcswJ+n+f5VCuJVZ3bkgmn3GX+TPIXGP8+9ACqQoLEdDgfU8f41Dcj51ZOVAxUsoxYr3JG78e3+feqsjkREn04oArO2XJzimHOKU8qDSSsAnoaoRTc5kJrWsMraEIMyM2RmsheWroIl2W6IeqUpDQ35sHeQDnGT/AEpUVm38HjGSTTZ/mkyTz2FA+T+LLHtUjGxlSfmyT296UeaZegVR79aaSyAbRz1+tJyAAWyTzx2oAl4UcjmmybDGTk8dqaeVHNIMEdqAGbmCrjj270HeW3MQF7CnIyyA7RweOaj3EOVA46cUxD0kV+pzTxKv3c4FRrEi5xyTzzTXKqeRgmgCcSA7j6VDJIxJUHg08FUHLdeSKbMEMe4FQ1AEWCeM8UBcdzUKzIQfm+YdRUikn7v60ASCPBz3pCF6dc0oBJBpR0PrQApZVA4NAkyPu4o9Kc3ygHBNABycc00bweTkUZ9vyo3Y7UhibWY/MTj604r/ACo3nAPFJ5jZPOT2GKAF27OmM96cR25OOwpp6ZpVLH0GPSgBQCcEjGentSkdT37UhkGfTioxIxdgwAGeOe3vQA4L83PHvSkMPftTS2SecCo/Nz8oJ96Bkvy45602JwZ0wcHcKbjsetNPEkQQfNuBP0pAb+4sWLe9Zc/3TWtIoG4+2f0rJm+5VshGc/36YTjJqRsBqjI3AgGgBySsAOTirCsx6AD8KgWE7AGLMPrVhU2gY49yc0DEMmW27s+wp55xgc1JlVGSMZpuWLALwM8k1IwEZUcnPtTwucDnA9aVW+Vhzn34pQOOpoAQLk4xTtirgZANJjJPNAHYZ9zQA7AH+PagbQOtIBkDGTTgAKAGs65yqkmkWQsMkfhUgX6YpoUZoABnaOmaUkqwGKXbihsA4/SgYhZifem7WI5xUgO727detDHHHSgBhG5cc49KQpnjpUv3fQfWk3A5OcUCECADA6UoTpmh2xggZ+tIG9SM0AJt+bAbp1o2jvSj06ClJHQEg0AM45xSOQuBgnPoKFADbsHmnt3J60ANbrjBFLjp7U3DN34o5HG7JNACk7fmNISGBAOKTaCevApvTJ4oAd0wMZo+YHOcYppkIICDBPWnZ6/Ln60ANCkkZbOaVh81JuJxxxTic5J5NICKVjj2q3ptwY3X5x83ysSOPrVZhuPPQdKjT5Z89jQM63qoP5011zlexqvZXaPAN7YI4NTedETgON1aGZy2oxfZLpk2/K3IqJHLdBxW7rVp5tv5inle1YSKQMOefakxolD4FOc8AVEiqr/ez7VITlhjpUjDtVaXO76VZPAqrKcsaYE1mrEsR9KtbSe4AqG1+WEY4ycmpxuOSScVIxduKUBQOTx6UgVicVJheM0DIyAOgyKCe2KlDoSQc/lTC64PyUCEUbugzTvKlxyMCiN2XsOe1WCpZcNxnuTQBB5Z6k4FRSFYhknP0qUQShGCs2D2x1qIptyGxkDOCaAESRWGRThng9BTAGOSBinggcUDHZyRu5IpAwJO3kn0pgbJI205Q2OeKQEiFt23tU1Vd5B6jI71IjsFx1oAkY85ByKjyDzn86kxmIHPH8qYIyDTAjbrxSEkmpmXIxjmmcEe/tQA3kUjZYYwKUAnjqfWgcHGP/rUCKkaYkx0HWrE7FIBGD80nzN9O1R20PnyKC2Bnn6d6ZPKJpmZVwD0/pTETxx7kAzz0NTy/uY2aNiC3yH3FQWatu3dQen1qS7G2ULnITCn69/1oQxg3OOTgVYtQFt3Zuv3R/WowpHB5qS4bY4g4+Qcn3oAY5+dG/Dmp5VEdoq95DuP0HT+tVB+9kVN+ST17CpjKJJsn7qrgAdMCgBI3xEqhsk9qfO224KfwqoA+vemWqj7Q8pAAQb/APD9aY0iPIpBzzyaYiwGCoZG4KLx9TxVcgyKV7YqS7OIVQHG4lj/ACFLb7cBz90DcaAGS7pHCEcgAf40RnbasT94nZ+A6/0qGORjI3BLAk/1qRyEdI24Krlvqev9KAHWzKBjAJQliD6Co4mLsw6uzU8hdkjqcbztH4cn+lJb4R3k/uKWH16f1oAWaUSSMq8BTtFVJgURUznFSRsGcseCeahlbdIaEBCcY96huCojGDk9xUx+U571UuGy+KskdZpvnQYzzW6QNoCn8ax9OQs7Nu2gcZrTbzNw2/LxyDUMtDpIuS23Jx1qMIVYHaM9etKSytySTjgelGcjIPTqaQClwSR6U3cv8PNNI+QD+LqfekKZTAOOO1IBpKrl85/GjfhDt/8A1UmxUX5qYJN/3RwO9MBVdkjVI84A5JpvIYAHg05vunu3YUJkfexmgBokfB+bJFMC4YNy3OcVMVAOQKMKMDqB6UAV5FaWQnPBpPs+YwpY471Z2jI4oIoAgitkTkDPvU20Uu3HI/GgttGScUxDgOAegpd2ehFMBHuSaeAAOmO9IYD6UEZ6dKFbDYJo78cmgAVO4pXwFG6mFiGABwDT8bsE9aAGkFhxxSj5e+G9qUAqxyc9uKNpBoACp4JyaQ/IehGakyTg0x8sQNvPrQBE8bMSScYpEiwpy3J5561MBx3JNI6rt+br2oAiaME7U6dzjmn4UkDHSnqAOO9KeBQMbt28n0pqgeYMfrSs3Q54FJuA6DNIDdk4iP8Au/0rJm+7WpJk2+7ts/pWVN9yrZCKD/eqJuhqR/vUzaW4BwaBixynbirSdv5VEiqB7/SpoguTx+NAEgwxAPP1FPVP0pATj0p2eoP61Iw2HHIwKcFA70m4+uBS725GAKADHbqaCu0igEf3+aax/urn3oAeBzk88cUo96aoAXPendBQA4Nwdvam5yTSZyRzkHtSh0AOemaAHDg5OTQRnnGKaGGOD+lGcHrmgYhGOhoBPoPrSM+aQ5PJ7UAKQM/MaXIAzmoycAdzThlh3oAcHDdRkdKRgi8jk9qYFHIx17UpA6YoELvUjrSE5GOeKETaMEAn6U4KRxigBPx6dzTQTj/GnFcHOcUEe9ACDOD/ADoJH8PpyadjPU4HtSbFAIoAaDxgfjSEE9BinF1QfKMU3zc0AATa1OIOev5U0sScAjFAIJHPSgB5TP8AFj2pNvPHamljuzxSF2z6CkBIVHYdahlODjpRkk9TxTSjNn5aBl/TJsusZ6Oe/rW0YYiVYIK5aDfHIefcH0NdTbyCaFZAeHGceh71UWSxzDPy4yDwc1yerQG0vWUE7Tyv0rrWGazdatfPt/MA+aP+XeqJOcjkLLx19CKtRj5BnrUKH5hirIHFQURydKqN1q1KeDVZeXA96YGhCNsSqAMgVKG61ENwAbHHrSg5OakY5juBwec0A596ATuPFNYMegzz2oAfjv1o3Ag+lIuRx+lA5zkYoAAcfwmlBcFccY6A0A9OePpQWA55+poGWTMxxubI9BVWVgBjtQWwOFyfrSYyPm4PoaBCY+UccUb+22jLbhg9KTOHK96BiE46HFPGWPWmPuVcr19TTY1ZOSxJxSAkJI6AfjSKSSxJ/AUqqpOXYLx1xmkRRzjn3oAlV2HyhsCphk/dYGoViZhlRn6daWICLA5Oe5PNMCcZIINQyLt5/lUwHcZpTGHUkMPfNAisnFL1HSmgMrEfzqRWoGQDdBZl9q/veOvIHeqqsDjC/pVnUZQZFQfdjGwAevrSWkPQMc560ySzaOI1JYcR/N+PamSkNGRnJI5qW4ZViRNoDSEsfp2qvt3csOe1Aye0GSZWOVjG7n1qGRiZQ7DcW659asYMFnsbGXbI+g/+vVd3DJ8o6c0CJoE2LJJtzgYB9zUcefK2984NWAQscaf8Db+n6VXUZnYY+8cgCgCR1WO2Ck4aU5+gH/16RY0ZBGO5ABpLxx520YIjwPyqdAIw78fKuB9TQBFMN7ngY6AdsCli+WzOe7YHHaolP7sAn7vFSztskSHPCrz9e9MBlsoa6bdwuMn6VEzh7guw+9k4/WpztSJnPU/KPeo0QSuoB78/Tv8ApQAy4G1Y06ELlvqef8Kd80dqqkcyt+lNmJldpCM85wPSpbs8g9PLAP8AU0AV3Tadx4IFVznG/HBNWbluD35xVZs7RkYXtTQEb8jdVBzukq5Nwp9KpLy31p9BGvpqBbdW/iJPWrbDI3ZHPGaVYxFAiBd20Yz+FJuSSMqONvSoKGkKehycUgTdxyoA6etIZWXKtgAdSKPMyvUjJxmgBG6hsYxTJMgbjwfSkXKKSfmpjKGALZ46ZNAAwVlAJyDxUW4RSbVTcmOD61OV3Yx1ppGWUkfU0ARFnP8As7u1OUhT3NSnBJ4zjgU3aDz0HpQAu4beBz703ecfw59BSlMUqqAc7aAEUtkkjtS8gjuaQ53Z/SnbsDjg0CGk7eppQuecZ+tAGQWzg0qsTketAxgDZOT9MU7aB3qTHGOhpAB35NADSoLDj8aFQDnB3HvUoz0HSmlWHJ6UAImCDjt7U0hietSKflxmjqQRQAdDtxTunWg5zyaRiMYNACjAOcU0tk+lLzt5OPWjfx8ozQAi4Jycmmypl1OcCnl898/QUhPQYyaAEKntj60hUYBzmjOSdq5x2FBAPLHHtQMjcorbdwyaX7oLHn0FMEUe7eB83vSsDng4pAbrNnTlPfy6yZT8taRb/iWL7of51kyHirZJUkPzUzOTTpD81MPPSmInjY8A9Km34HBGapwkDqKsAgcjB/GkMsAsB2Jp7MePU1EM5ByKeAePapGODEEUm4FgByehNIy5ONvNN2lcAEZoAkBwT0AHtmmkkuMZAxSopxgnPengZA70AIMqAPzpR1xQy88fzoO7A4HPvQAmcZ7Gk6+1KF9+frTxtA3EfiaAGFuOmKBjOcEmnblboPzpd2OoFADefQinbCR1pC3Pt70F8UALt29xRtCgnPJppA67s+tJkD+KgB5Kr9aA3cVH1GBTwwXBOfpQAbiKN+TnP5UwsZDgDApVRietADs5FNPpTtnfPH9aUJ83pQA0DAyaY5I7Z9qmAGeaCFPP5UAQhWCjIJ+tIUbOeDmp9wyc9abhscnFAEaRuVAJ59RR5ag4zk09xjo9A459e9IBuMDpnmn4X2IoBwOnWmlcYFMBjsA5AUD2p3O0buPSgKOo6/Sl3HpikBFICOU4OOTWpotzndCf4vmT6+lZ+Mjvz+FMhYwShkb5gdwoQM6nA4OTimuqsCCMg9aIXWVA6/dcbgPT2pSeM4rQg5e6tTb3zJ1TOQfan9FrS1ZFPlvjDcis1+FqXuNFaY4FRWo3Tj25p1x0pbEfMzfhQMtGNc5+bPpning4H3efQ0oBHA4J6mlycc5FIYhPJzQp+YnpjuTR97vQODgCgBwGB83IPem5AOxF47nNBYnnHPSgB8kkZz7UAPH3eOKbsJ+8dw9KFjkx91j9AakWKU/8snP/AAGiwXInYHAGB/Ok/M1KbeTvE49zSi3lAxsIPuRRZhdFYnPpnNLgH5h1qz9iuG52Lj60os5SMfKAO5NFmF0VcjPzc+1IxHXNWfsZHJkT9aQ2wyT5in6UcrC6IARjGMe9SLIUUqjceuKkW3UjO4UvkpnBfk+xo5WK6IFl5baSPWkWTcOAw+oxU5gw2Mgj8aXycqMEUcrHzIas7g4zgUpOTnv600wtu4YUqxshI6iizC6AuxG0gfXvTSDgMKU9iOD70zJJ4pDKK/Oxfv6VqW0XmYKnAqnBEw3Er+dXYT5di5Jw2dtMRBdyb5y4GFB49hUsQYuu1cgkDmonAKY6k9hU9rIUtzIfm2DP49BQAy8lX7UVHKoNg+vrUcTeZKqAY55zURJJDH1q7AqCGSQpg/dBz+dADfN8xCR1J59vSlhxHKZf+eak4Pr2quu4yNg45zjtUswKWY3H5nbd+ApiG43qxcjkUssxjt40/ib5j/IUkaB2SIZ3MRTLqTzLh2H3QcL9BSAdbLvnBboPmP0FNdy0odupPP41JEBHavIwwXO1T/OognmyKmcZoAmusCOMfj/n9KRCotpnHXG1T7moLlw82QeBTpQUt4k6biWP9KYC2zM8uf4VGT9KTc0gZm6MTxSw4S1mYjJchB/OmIQCR70AQyjB25yF7HqahkyDyMVJISxZ/emPKXAVu3emIr3MmevFNsY991GPfNMuGUy4Ukir+jRgzPI3G0YH1oYI08sSfMOc1FJwVVeMdcU87tzZGBnOKjbGc1JQzawyeASMUqJhRuOcetOOWz71Gy5QfMOOM0AOxlcHtULbQRgZ9afncvXj2owuzA6ZoAjDBpGx06UhOTwMnPFSbRj0ApAUPC0AN2ljkc/SnKBwSKXdjO3HvQe3pQAhXB+9kGlPfHPtSc5z2pxO3njmgBAm771ORBznHPvUW5s+3TAp454H/wCqgBXG3rQBkdaUxk/NzxUe0hs5zQBIMAgGg9RgCm8nn8qcWx70AKW45PNNcnaSRwegFICPQH607cv5UANH3cYP5UmX45AB6YpwL5PTH1qLq/AyKAJ92B2P1pCR0PX2ppBIycYHalB4z2HagBzAnn2pqp3PT0FICzsAeM8071ycCgBCwzxwM0uThj+vtSBQRjqD2pcDbtJoAUAHknjFJwOQtBIUdeKiMvO0cUhjyACeOfaoZD82RzShsLknJ6/WoTKwnkAwecjFAG2rf8SgZx0/rWY/Sr8ZLaOCeDnFUZOlUSUpPvGoJm2gEetTScOarzfMyjdj2qhEkUpY8/rVpSQeF6VTRFYgrnirYbGQWPvzSYycBtwwcLUmG53cD3qGOQABUGfqaCx4UKSxPQUhk6AMhwx+tSKFVRnJNRRsoBVsj296A5Y5zk9KQEu1QpPajOF6kCmAkd6a8meM8d6AJgyhTnpQXABA61CjZ6c04qw+poAXPHJpC67etBT1OPrT1VQd3UUAIox93vTcMTjg1OzKFOAKZu54HWgBpB6kZxSbGPTPrk09mJI4x7k05MAbWOaAI9oI+8DTtqLjvTxGWbocCnpEzEjj6A0WAjDAn7mKTCgnAqwLXuxNPW3RV7U7CuVFIB9aC4L8Crnkxil8uIDgGnyi5imScUnzHnmrm2M9qF8sdhRyhzFPBP8ADik2seMVdLJ7U35AetPlFzFXyjt6c0u1l/hqyZEH8VHnReuTRyhzFYRyEYx+lKLeT0IFWTPGFyO1L9pQc4z9aOQXOVhbP3FO+zN3H61N9oH90Ugu8cYH5U+QOci+zkdwB9aRbbbn581L9q59aRrrrwKOQXONFrn+IfjSNYBnDFuR6dKX7RxxxSG4Y96OQOctQiaBFVJQFHPKg0/dcMfmuAPoFqh9oY9TSGbjg0+UXMXZIRIAZZ9x7cj/AAqM20Xdx+dVfMOetNMnqafIHOXPs1uRk7T+NKkFsF4UD2qiZO2aaZM0cgc5olIAeETHrk0uIB0RPyrM809qN7e9HKHMaZeMD5Vj/If4UedHx936YH+FZe5jQCwNHKPmNfcu3O4/gTimm4jA9/rUIZpLP5V5Q8+uKquGB5FJIbLwvFHXnPsKDepg8D8qzH354A/GmbZPanyom5pPdxnvSfbV+n41nbJB/EAPpShWP8VOwXZea8BORSfbPYCqJRu8lIY89XNFguXTd5zlc0n2ojpxVQooH3j+dARCeW6+tIC0bps54ppuS+PmGR3qDy4l4U8elNKoOgoGWhc47g/Wnfa/pVLamc4p4VT2pCuWjcg9sfSlE6571U2KOMYpQgJ4Jp2Aub0bvTSmTlSPpVbyz/C9LiVT60rDTHqAgwCW/nUt4wWVYOmxefqaSzjBm3t92P5v8P1qKbJcO3JJ5rI0Fic7wB60+b5P3SZAc7yKdb2/mTDnAqO4IN0W7HgfTtQMYFLgjv71ZkJRUhYgMgy31NKiozqQMheWPtUL5eaVmwCWyf6UAIFZ5FCD73y1Lc4aZlH+rjGwfhRBiPfLjIQZ59e1I4kkRV6gDP1oAbbHYksx/gXA+p4H9arqCzAAdatOAtsiZwWO8g/kKZbJunXHQHPPp3piFvfl2QjpGvP1NNtVwHk7gYH1P+TTJn8yZnJ+8c1MR5Vmqnhjlj/IUAVFQySBF5OdoqW6cGZlH3V4X6DinWnEjyD+BCQffoP50hi33UUQ6nC0ALIdqQxEYO3cfx/+tUUny7nHXAFTXDB7pWHTJA+nb+QqvcvhQPU0AVTmkY/LmnyvvA4wBUExxH1qiSqTuc1uaXHstQ394kmsRBk/WuigZY4kjxgAY61LKQpiYc5yRzyajKNtJcnjnjvU0TGUNwQueGPeohKXZgWB7D2pDGsxYAL0PB5qIr8u0qMdhUnyqNvUetRySp5iqThgOBQA7kr7Co9/bvTndiPl796QAKWPULwKAB+nPemJGF5xzjrTlILdOKaX4OASfagBVG1enWnA8AVG0uGxinBiQe2OgoAkDHGNtNdgTx1HakAwoz160hwOR3oAEnVW5XIzyKsebDGQ23k8VX+XO4cn+tJuJIBoAnebc2AcCm5z2pgUZ64pTwKAEcse9BH5UuPTrS7c0AAIGf500cdxg04qQfahVy3SgBMYxjk0Ac+hqXcFzzj8KFRQ3HJNADWIVjSBs54FOKoTycUOF2ZC/jQAmSM4oUkrk4FOUFV603acDBwc59c0AKoDDGaRht53dqQ8mnE8AHr2FAEJycAdMUpiA96lyf8A61BI2jP40DGeUpTYV4PtURiXJ2KFPb0qVmxzk9KjZ/k45PvSAvxN/wASph6PVFzVq3OdMlH+2KpyVRJVlxuqtMAZFOM4qaXhqhfJYVQiWNtpyentUiKhB9T71GikDjvVhANvQZpDBAN+0HrU21mwASo9B3pq7VOehqVXB560hgoZc/MOfSnBcsOmBTXcnHFKpYrzgfzpAPCgnnOfel2KeCMUqoCDz0oxx3/GgAQhQQoxTuf/ANZpN2F6YpBlzjmgAK5Pr9KOnQ/hTliycDsanitSx+7QBXXORgVKInbgD86vx2YGM8n0FWFiCf7P8zTsK5nra9C2anW3Uf8A1qld1T+majefjj86diR2AB8ox9aQuFBOQPwqvJMfWoS7EnqaoRZMoAx19zTPOx3qsd45Ix9aT5m/ipiJzO1NaZj3qHBPc4pCm3nkj60wHGUnqeaQyHpmouO65H1pS6ZI2CgB+7n71ML5BG7HvmlMiAcRrSeaM8KKLisJ5o6FqDIB3zTt/wBBQHOD82KLhYTzPr+VLk+9N8z1agzDHJo5gsOJJPQ0Z5qPzl9aDOvGaOYLEgz7UhLkdqZ9oQcGmfalHajmDlJfn7n9KXDY61AbxBTWvRgjAAo5w5SyFcnr+dO2N6iqS321cZFIdQxnkUucOQubG9QKBGxHLj8qonUm9ab/AGix/iNHOHIaIi6Hd+lOMY3d8fSso37f3jik+3MTyxo5w5EavljoSQfSl2jbnOce9Y5u2znJpPthpc4+VGwFUk84/Gl2oByw/OsQ3eKabtvWjmHZHRRyRofv4z6E1E8imSQbuAeKwlvGPersk2+JJVbgjke/ep5tSuW6LzPGF+9mmGeEZyT+FZJnbJBPFQGZgetVzE2Nn7TGD0z+NL9qiA6Z/GsXzmPrSCQnrmp5h2Nk3cYP3c037YgIO0VkbmpctijmCxrfbkB+4ppj3aP1VTznpWVuYGl+brSuBpm7Hov5Uhuv9oVm8nvTTk+tFwsaZugR96k+0j+9WaPxo5HrRzBY0vtAP8VL9oIHyvWYCc96XdinzBY1FuyPenpd9zxWRuOeGzTxIwo5hWOrhAWzH95/mP0FQOm5G+lLLdB5JQAcDCiohKwUDnPvUmhchbbZGTjL8VVm2lQwHfrUs7rEqQgZ2rkgnoTVdWJIXoDQBd3rDp7Of+WhAGPzNUPO3ybwMAjFTXwZBHBu3CIc/WqyIXZVB5J6UCL5YR2K5H+sy2PboKqRPK7LEpIycCpLl1nkAXiNBgfQUtsfJMk3H7tSR9TxQA27bfctsHyg7V+gqVDttpnHp5an3PWqoJ8sseoPFWZMi3iQYHG4j3P/ANamBWRd7KO5OKkvJN1wyD7owF+gp1qpWSSRuFiUn8eg/nVVj827qc0AWk+S3Re8r/oP/r0RtsaWb/nmpIPv0H86ZODk7W/1QA/HvSkAWWP+erfoB/iaAIyGdQCcHjFQyfMx/wBmphIGO70FUixLHnrQhMeX+XAAqrcnAxUwPNVbhsvVCFtV3ToCMjPStlrVnbLvtGB0qjpSEzM+MnGB9TWpI6eYQ2S2OfSoLQBNhXjoDzmq8inDDOS5BBxjvzUs8kiuFjCjgjmmGV0bD46YNAEXIZi54z8vFJFH+9aV/mc9zTnDtIGK5HvQx3xFQ231IoAMbiSGzSbVUHnJHXmhcIdqA8etOMY9KAGHP44oilEDAlNw/KnbeeAaGXJxwBQBBLM0shby9oPYU+VxAilxgk4Ap5WMNuByaQqmcsoJ68igBBlk3VIACucce9BbGOw9qAx9c+tADefoKVOPr70wplw2eB6U5QFZu+ecUAPK+lB4wvU0zc28Dbx608EdOhoAQAj6U8j5Se1Jlc8H601mAPXOTQApyMBjwe1OUHr/ADpu7JxjNPBBHJoARvfp7UBs4GOMU0vxlcmkDbhQA/7pwMYoLFmHoKaRwO3rmgZYnbzQA48KcHFICcYPTrURLFsfnUijGfmz3+lAAXCkEcdqNw3EknNMVC4OW5zxilEeGJzwPSkMGkyx259KY5YHb1p5CqQQ2KduG75R1oAh2F+RkU1k3EDp6mpiuT1+tNIJ+UfnQMniZVtZFHdhVRySatW8OIJDnpzVWRgMjvTRLKcx+aoxyae4L5pXiaMx843LmtCR6fMDU6LnGelRR4xknFSg8cmkMc0YPRiKkjRUGE6UxGB96kB9MD61IyQk555pARTc46/rSjDfQUgH7wMc8UowTnmmdCRgU+MM5wFNAgZhx3qaCB3OegParNtY5Occ+9akVsqDnjvjvQBTgs8Y+XJ9KuiFUU7sfQdKHmWNSqqN2egqrLKW6k/QUwJpZ1X5V49hVSWdu5pWGAM/Kvp3phIUZVSPc9aYhhV3GcED1PFNMeM7nJI7KKZLd4bbnKj1qrJe4OM0xFlmVQcLg+pNReag6nJrPlvACRu/Kqr3mc45ouBrSzoT2P1qI3QwAO3Ssg3T9qYZXY9cUuYLGsbnHVs1GbpQMbsCswlyetIQT1JpXHY0vtajvUZvB6nFUQhPrSiMk45ouFi0b4dqb9ubHAFRC1Yn7jflTxZTEf6pvypBYU3smeuPwppvGx9408WMx/5ZmlGnyHjbzQFiA3bnuaPtDkdTVv8AsyXgHYDjuaX+zJAfvJ+tAWKPnPnrSmZyMdaujTH6s6gU6PTi54fA/wB3rQOxnea+ec0NK56CtX+zEGcyH8BThpkQOPMYj2oCxihpCaD5prcXTITyzNj681KNOt8fdY+xNK4WOf2yHrSbJPWujFjbgEeXz7k1G9pCuPkA9qLj5TA8tz3pRE+3Ga6KzjtVul82FGjJwdy/rT7mzS3uGTYvHQ46iqSuS9Dm/KY96UQMfWuxsIoliyY0z/uis7VbbZL5irhfrT5RXMAWznsxpwtJD/A35Vphhsx6U4Nu6VJRmCykPVDTjYSddlaoHNOz7YoAyV0+QgkJxVmCzl8lk25B6VdJyeOlPHABFA0Zw06YnI2D6mmvpr5Hzp+tawfjpSOf19qLhYyBprd3UfhUg0vj/W5+i/8A16v47gc5pVOWGfypAUl0pB993/AVKNLhA5Zvzq2TgUuSy8flQBU/s22x0b8TSmwtv+eZx7sas96Mjv1oGVvsVup+WIY98mnC2gzjyY/rtqbdk9OaQls4GBQIjEEOMmNAPoKPs1vg7o4/++RT2XPB7UgC5x0NAyE2Nu2R5QH0JFQvpMZ+47A/nV4cZ60vTqKAMaXTJY/ulX9h1qq6SRnDKy/UV0YUsR2NMeNJMiQbh+dArCHKOjHlWHIqe2VZLobhhFyzfQVDN91F2/dGauQoFj3KP9acfgOTTAqzPuuWY8FqktokMu5mGxPmIqK5BLlsYGamRBHbZ7yH9BQBA7s9w5ZeXOaktodnmTt1ReB79qjJPmBvfFXnTFsiZI3/ADN/SgDN+Yr6VYZWjs4o+8rFvoO1MSNnfyxz82B+NWLxQ5MijATCKPYUAQxRF3VRkgN+FElx5kjFRxnA+lWYwEgkYY+7tB9z/k1SiTMmOtAiWRvKtNuPnlOT9BUNsoeXDcbRuJ7cVLenNxtHSP5f8adFFthcbhmT5fw6n+lMCq5YJubo5zUtxmOaOJTu8sBcfqabbjzrqPfwicn6Ac0Id00rt945b86AIpMxo/oScfSquRxjg1Yu2wVWq9NCF+7k57VSb5nNWpjtjHPWqi8nNNiNSzPkWfmDG8njIqZGcnc43MeQMdKSOMxxqp647VZUKjHn5iBkd6zLI3ZiqkgBm6dz9aDGqn5izk+gqfCxrkDJ7560xlYsWIwM/jTAjJJJx1H5Cmb0yMBDk9aexLNtGPTNRkKvA+agBzvtI24yaZl+jHtxil3gPnHtTNztISw+TOKAHqWBwD1/SozGqjaWxmlbhwFU4+tKQrfOWwR0zQAiAbcYx6E0rEjryKjDNI2AMDPJ9aeSRkqNxPFADWBOM5xSJ3POM/nQFZmGW6dakHoOBQAKu5T2FImE6tuPvTgBtzk0mADk9aADfn1OPSgNnigGk3Y5H50ALtamhdpqROQR1NNfcBhcA5oAUjGDj3pcsykqMUP90YOfelEgJwOPXNACAOMDbihQAeeTSq38RH60mVbrx7UAPIzxjFIDt6cdqazPxjmmbH6seaBkrnK8Gmg/Lg9KMcHNNIHXPFIA3kHpSjdyecmlDHr19sVGiymRmYYWmBIQc8jB7UqKFOep9afhSvfNAAxuHPsaQDc4Lds0jNlQOnrT2HQ9T2pmKALWnLvS4XPG2qkkXPHBq7pORNJnoUPWmSLwauJLMtrdmbk5FSakgRbfI/gqwEx2qPVV/dwE9BkVfQhblAEN8vSplGVwSaiVR/D+tPQ7TzUsssoox296lxioYzuX5TipF3D5WJ+tSBIFUYBOM04Rls7Fzj0FM+Vvf61Zt1cnKMVHQ470gGQxmTjGB61qWll9APU060thxnjFXy4VQE6+vagBmY4VOM7v1qF5i6g7sDGM96czEkng8cnt/wDXqPeu1VGVBz8zd/8ACgYhHOXyAe/U0zcqsMAop7nvRc3kNuBt5Y9STyKwrzVi5ZVORnPXNMRp3F3HGCvBI5rKudTJ78+1Zst08p61DtZ2xjPsKLiLMl6zZxVZpHfqatR6fKwyw2+x61bjs4I/vgt9aQ7GUEd24BNWI9PlZgGATPPJrWG1YwqDCntikyR8xHXj3oHYpJpqD5nkJ+g/rU6WFuoPBc+5qUHHCn5fenr83JI9cCgQxbSEf8sUJ9xmnCBFx8qDPXApS3B5ApYyA+Tk0DHfLzhQBS4J6Agfzo3KQfl4pUfB6Ejv6UAIVw27AJ96QrnluPakDcgnjJpwGMsSCR0oAbsO/cxAUdqf+64JOD7UgJYdM565puTjAwaQDmwP4uabnGMc8ZpSMD+tOxjknIxQBHsZpD8oHvT/AC2TBHT1pAy5469jSlgVOWyRxQMPL+bPBzSAAMBJxSqzYOVwfWkOTncQSKBDmABAT8zTiGOAOfekzhSSOB2oUtkYyBmgYpUN16+tMKDeMngc1KV5ORx6DpTSSvJHPp60hlZ0Affk4NaMg+1WUUv8cfyP/Q1SlGQGbGMHAqfTJwLgwufkmG0+x7Gqi7Mlq5btlKx4NLdRCa3dCM8U9ARlW+8ODSMfWtTM5vyjFIV6diCalRVGcVPqluQ6yjODwSKqrx7nFZspE/QcfzpQRiokJHWpFFIY4kDHfPpQOvt704AHnpQR7UDEByeBRuPI6CgHjHTFLtAX3oAaQR3oB7CndTTgMsPlGPWkALjHSlB4IFKV5459qdt7EYPagCPgNzzmk6nilx3NKDtyMc0DGheen40MMH1pxJJPvzS4yOTzQBGM0pUDmn7cikIYEYHHegBoU9hTu3sKCe1ICVbHb3oAd6dvenbc9+tNxkDBpSDghePegCJ9zOFHU4AqzLIY5RHHysQ2jmktgPNklIz5Y3c+vaoYpNjy7urc4pkkixs4O44zT5VCfu1bcE+XJp9s7NJuP3EG41X2ss8it3+f86OgxpQvIqDuQBU1w3nXDIDhRx19BiltVYM8m3G1eCfXoKgjQ7ScZKnBOaAJoIRHIZQflQfr2pXOVCjO0DFLKWjslx1Z9x+g4/xp8a/MoxktxQIaPlto4mGCSWP9P0psabJ9235VBJ49KRjvu37qvTHoKdI5Fo8h43Ngc9h1pgVXBYEt948mrLYSFF5yF9OhPX+lMhCysOMLnn6UPMZGfPHPSkAy3VUjl3tt3EKDjsep/Sq9xLEt75cJLLt5P9aszbt8UHbGT9ev8qruqL5jAdsZpgU7ht0pNRg4IyMj0oY5JNBBXBPQ1RJDctnoMCm265kUU2Q7mq7p0O52cj7opMaLkefK3lvm9KlQhQjE7uepqtIcNgHpTkPygFuSc4rMstyH5sn0phIA+8Qc0gYeWOcnOKXKN8xxxVCGFwCAE5PemOrOu8cMD+FTMN2MHA60yRs5UHv0FAECgcqeSOTTlwJDnJ46VJgfez0602RtjDaBz3oACONvamkZGKdnJGeWppBbOehNACHhRg4OKRSFHqfQU44B6e1IVAoAQLhi2T9KVmAHNBP8NN2nuKAFUg4ycClJy4wOgpNuRzQUODzjNAhTg5Pr2prAE5zTliwMk5+tOCr0zmgYxfpzSop5ZqePlzt5z+lOwNuPWgCI5Le1O2e9AYg4xlRTg31FAAI/l4PT1poUHGSOtObk4UZFMwc8igCQYBOePehmUd85pGBPamqOelACZBPrRx6U/aBwCPwoPOQOaBiDPTHFBIyOc0qkBaUDK8jn60AKo9cGkLbQe4pCOBk9aacbsKxNABvO4cmn7lIwFpGUFcg/jTQ5HA5/CkBe0s/6bt9QePwpZF5x71DpTH+0ozwM8VbdfmYehq4kSKwTmq2rqPssZ6YaryjLVW1dc2Y9A1aMhGMjdPmqwAGAx196rxqoqxGAeagsmiH7vipC4TA9aYnC9Kkjj81gMVIyaCLzDnGBWpbQgD2qG3iwAOlaEaBUBIPJ4AHJpASKoC5zhR29aa20ttPY5x/jSSuUUdN2e3QfSqU92scZAPzdzSGWZZUjUeYOAOx6Vj3urAfKp56cVQvdRZ2ba3WsxmZzzTETXN40pPP4Cq6qzn19qnt7VpmwBgetakEMMCfKuW9epNAFG3sGcjzPlHoOtaEUMcWVVVX1PU0/r7UDavA70DAYDY/pTSAD0z9aCQMjvSBwB6896AAt8/NA+Xhc9aXO84x+VPZRgHqPSgCMqx4yM0g5wpOT7UYJbK8GpAOeTg96AGAc5w2Pen8BSQKVwAo2np3pA2V+lADlb5R8uaUgkcce1MHABPftSqTuGeRQAEYxkE/rTt/YYwPakBUN8x4p3GTsOB15pAKGz7UuADkDBPaow+VORgetHmCNM9jTAkGeg6ChuRlzzUe9ivDfU0Kdwz1+tACjGevWnKOeKbxTuQMjpSAcWIJHH4UzkA8fhTe/XAp+Tu+VfwoAF3epFO5zgjJHrSfMS2BgAUgw3UigCUcMMnPb6U2VAwOG5pCxLYToO1OUfL6ZoGVpA7Y+XIxjioAHSULnluntVyQZ+UH61AyfKeACDwfSkBtCTz4Y7herja/sw6008dap6TMGkaAnCy/d9mFWyfUY9q1izNjJEWWNkP3WGKwnjeKRkbhlODW+AKztVhPyzj6N/Q02hIpg81KpGPc1AhB7/hUijJyRWZZOrDOKXtTBkg8AGngkjkc0DAHjjigghc9qUetOwXNADMqOQMmnKwxt/lSFMGgEAjjmgBwBFOGTjg0A5wKeSQwOPyoAjK0EEdKl259zSHjrSGMCnGaXbR396QsQc0AOxgUEZFICeoOaTJ7mgBj9dw5pdqscn6UpycijqOlAhMYHA704HgjpSDPcUgJ6ng0DLBYraKDwZTuP0HT+tVHwCknVS+01ZZldunCgKMegFEkIkiEZ4BPGKYh4/dW4Ufelb9B/9eoLk7LlW4/unNTOwdhjB2AKPwqOSPziExgk9fSgCcnbaov987uP0qrHkTMpHLjIq05LSdAFUAD8KbtzKJRjEY/OgBZxvBQdAMAU22dvJLnqox+PQUwkhhk09Iise0EAOd+PpQIimTY8eTyww39KW5UALF2RefqetKU8ybLHAHJPpSgGaQuerEnNMAt8i0eTHO3YPr0P9agUMbgLnbvwasmPy4xGH6kvj9KjCqD5hOCPlH1PFAEdxhl88H+P9DxVS7bbGUU9TV+ZV8lohyMYOe9ZNyf3mwHgUIGQUrM3lH0FBxn2pkxAU46VRJVzl/atG1do4MY+/Wcoya1REoiRVY7sY4GamRSFJZscY64+tTJHiNSx+YD0piQtkFsAKO9S71CgAknOTUlDIywJAQqp71LkBvlxz14p33jmlACjp160xEJZ2ZcNhRyfemszEnBFTttCn1J61GSgUt+HNACKoz1xnsaYy5O4jkcCgFhk4xTwA2Tj6UAM7elBPB5pG27GP4UnBxgc96AFHI5pGyfu8etL3OaMfIR2zQAYY4PbuacPrgU1fm4/CgcHigAGck0oBJ5oDLjmhnz6UCH47frmm5yeT9KcM45FIHGeMfQ0ANI49KNpzQW6knr2FDtyNmf6UDDBXAzS4+YnceKbgnv9adngYBoAeOV4pCQF5496YDhueBQ3K+vNAArhm2j86UnLAZ4FAjXb75pUjKMe+aAE3gMRtIz3p5OB0/KhlBcZoYqO/FAxpbHamGTcPl4PpTyFI5/QU1VVTwDn1IoARySvPWnRK7nJ4HapAMqcil3ZUkHBpARleuPzpyjg560NnbnpjtTWBKgBefWgCbTlMd/F7sK0JRiRvrWZablvYSSMBq1phmV+O9XAiRAindVfVl/0RsduatgYaoNQUmzmz/dzWhBzyHIxViNeKrIQw4x71YjYdM5/GoLLEe7oATWjbxbRnvVO0UOxftWivyjPapGWYtqjJ5Hp609rgwDpuf68KPaqpmwMnr2FULm65YZ5pAWLm+Cq3PNYl1elyQDkVFc3BfKg1X2EnmmAuSx9au21luw8vA7Duaks7LaBJIOeoFWmJDZx+tIY5IwVwowop0a7SVxSjaFzilc4+6KAG7CrE4OD+NOwo9RQ5KBecZ9aaxBHoaAEdQRnvTQuB196epXkc0mSTyuAOc0AMAwrMASxPOTgU+ME+wPrSF89vyo2nAFADjg80x32rjp7mnHIXDKGFQyqScZGfSgQu/cBtPSpAcAd6iCALt4ANTAgDAzQAZ5zj8KFOWHBpAoLFj196UA5O849xQMcwO305pGz24AoBHuMUbzkjHHv3oAPmPGAR60uAe2cdqj3MTxgCpEOB1yRQAISR0p+0lRjHPWgcDj8zTATGPmHU49MUAPwoU4yeacc4H92mbuwGaUMQaAFCq3B6+tKqbV3A/SkDYZeBgVK+QRsHGO3SkAwEt0z+VMbKj5sAZ9aXdyMmmsFLMSpPPSgBVIOMfpTnKsw746VXDKHIVcAU/JH3cGgY8vuPQ1G4IA5604E4+brS8beB0pAVlYrKCpwRyDW67CaNJ0/5aDJHoe9YUmQ2elX9OmLI0WeR8yj19RVRZMkW160k8QliZD0YYpwA4I6Gn44rUzOZw0UhR15BxmplPTJq1q0BDiVeh4P1qmmSAMVDRaJxjI4GfWpEOeKhXinq3NSMm4A5p36VDjdzUgxjmgY8AMBk0mwUEgjik3nbzQA4LgcUufm5OCKaCSuTSnqMUALnrhsGkGccGk3AcHikyCCucZoAGO05xTQAc9SDQGIb73SgNuPSkA4AClJz7Uwt24xSqeozkUwH47U0jP0oPWk6DvSGMkJyOcClAbueKUnPGMYpCxUfNk+1ADYHYAgdc9aupuVizdETP49qqR/Lc4xgMM1buSUhCnq53fgOKYitY5WaQMc7WyPxq0r4WRvQcfU8CqUcm253H+JSPxqwfljjB6sdx/kP60AELnyyjdUJWnygtZN1UtyPw/+vUJwt0y4++oI+tWbg4RlPOwBP8aBFRA8gQ4yPaprsFJkIPykFB+H/wBem2J2hmP8HNF2xZRgjCYxTAlTPkOQuP4c/WmWrYhGT8xOxakMirDGhPYsfxpkBQXEjD7q/MP8/WgBk7gXnDDaRt/Km3S/6ESMhid4/Dp/WmzriPOMkHNT3AUnYD8qgAUgKhfdhj0IyKzZGzIx75q3JIUhCkYKgr+v+GKpZyc1SExMVDcsN2BVkMAnT5s9apTNukpiHQIWdVHU1rRR7SobB9Tmq2kqTOz4B2L3rUnAeNgQFP05FQy0KQuxifugce9Qxsu9d2M9h/WpkUqgUHdjoTTAAhJYZJPNAAxMY5UnJphBZCpPFK+9l55FNwcUgADIx6UjYPBpyHb/ADpj5LdPrTAQ+lKGK9RlelDsFGAeKY/3RQAzIbIoHX2pNuW96cW2ZHegB3TijPrwKYZMEEDNIx3kDrQA7g8ClwdvrntSK2CPangE55AHqaBEJJJNSHAHfNACDAzn6UAbmxmgBQT68Um3PNOAKjJ59qXORxxQAxgN1NVSrY6CnbQepoIzIBu496Bhuz92nR45Ap3ysp705EAJVcA96AGkDHPJpGIXAxTyFUE556ZpOOoOT60AOwCvXFKCSPam8DqT9TQx+brmgAPzfNjvURiOQS2PQVNwcDtSOxDKFUECgBuCAcD5vU0pzkY696RQudzdKaBjPoaBkhGQQenrS7gFwv50xm6ZHyjpSoCaABiHqNyRjnp1p5BCdc896aQoUZ6mkAQM5uY23cbhW5PxM/1rEj5dGA4BrbuDmZj64qoEyIl5emXgzA6nupqRDhuKScfI3fIrUzOQRTuPap4gfNC9jTAwDkVcsV3ybsdKhlmnboFCqKldgB7DtTAMZ5wTUMknBI7VIyOebgnPNZVzPnPNS3Fw2D71RPzcmgQgGSfWtPT7XpK4/wB0f1qtZwebJzworWRQg+9+FIZIRj6U3auAo5PrSHnoCTT0ORx+QoGIDhPWkJwvp3pcbeGOB6UuV6g0AR4UncxP1NOC4460ueuKQ5GcZoAOfb3pCueMj8KDlfl7nk08jAGOlACImcf0pCSPu/ypd2Bwv40xmb7vQ+tAEhAYA5Ge4phAB8wKufXNKhX600E5OR17UAAMZGcfhmkZgfl3cj0pMADGwH3FLnnIAAoAQDjrinEHA5xSZBzj9KcG3KM5AoAQxlm659qcFznPAFICpOB96nADJ9/egBC3b0FIu1SRjOaCw3YCmgN/s/WgBx3MCDyKFBPDHigN26CgAkkqMn3oAVIgmR0xzS9skd+5pCcrj+Lvz0oKZIDkEDkD0NACg9elKC20/MQPXNNxtJGKMFs8cHt6UABG77p4pyg8c0YwvUD6UoOV44NAETDBwMc07byDxSSIduS3bNERyDk0gDJ9KXtTjyOvFNIB+tIZE6jHrTLaQwShlPKnNTNnJAH1qFvvUhm9hcAr91huX6GhTzVTTpvMtmj/AIovmHup6j+tW9oIBx9DW8XdGLI7qESwsuOo/WubMrJOY2U+mfSuqPIrF1KAR3HmhcB+p96GCZEvFOUjNRqwp+fTmoLJB+tOPX0pm7HNKrc80hjtuDmnjp1puRQB70ASbsdqa/rSgn8KQ4zj8qAExkc00A08/L15ppYcDNACY5JwM0AYoPXrQeaAA49KUEYJ7e1NA67uaQbUb0oAVzjoadnI601iG57U3OfbNAEjDI9DTCGxik3E9BzRuIByeaAHKjvKpUZIOcVLdSCS4IU8DgA9hT4l2rJIP4BgE+pqtGcoGPXvQA7yGlZQvXIxU8rq8xVegwo/ClhysDy9COn1qvaENtzyQcGgCZExcrI2P3XJ9/ahnPlZxyaWVc20h7u2B9BUIbdBEfY0CJogDESThpDj6gc1Hsy6IvJc0lwWGNnAiAX8+v8AOnQEjfL1KLn8elAD2ZWMjKMKDtH4cU1tsVtuAx5rYyfaoG3R7oyfl4fH4VJenaioP+Wag49+ppgS27qzcjIUE5J9BUImaVQx4JJzUkfyW0jHnICj6nk/oKrR/J5qnrkED60gK98wG0fjVXOfpUty+6U+1QnpVokWRvkyBgVT+89WZmbywCeOwqCEHrQBsaTCfJY45Y/yq2zJCx37ufzpqBre1jCKWbaDgdzU23zMbxhu/tUFkADtEztuVegHc052QYyOeufSrAjygX8qawVcDbx9KAEC7lBNQTQsuD2NTlj0FEhHlkueB2oEVWGEBpnCkgnJ6kUrSYAG3AxketIowu4qQ3fPagZGct0GB0pu0r+P6VKQoJJNR5LD/ZoENLAc0wjHJOQTSuqjBIyKSQNgbFzQMUEsM4zSoGJz0pp3AEs2PQDuafnKnjB9qBAysOTj86VW4xmmZxx1NHHrgUASlwoyB9KFOTuxioj0AFOHHGaYDjk5O404DHIycdeajckhQO35UpbPPekA7kL/ACp6LzuHJ6VGucYP504uE46UDFfCnkcUoPHy9CaZnOPm69fpTzwBxx60APIIwO/XBo57VGM45zn3pwBxwcmgBVOevPtTRxyTSouD3oCq2QTzQAE9t1DnI3dT0pCvIpxJZckfhQBGMFgOfpSyrk8HBpwCuxI4I6A0obd0GD70DG+WchmO7HbNSKcLyMUzdhQ3B+lKZlYhcY68ikApwfrSLGHbLnCj9aTPBOOaQM5HTmgBQeTjoD09q2ZxhlOeqg/pWER8wbOSeuK25lLLAwYj92tVHcmQxSA3WpJNrcCodmWzmpAoHAPNamZyUxCTyLj+I1qWCBYwfXmqF4u29lXH8RrUhG2MD0FZstEsrYzVGa4IjZeOe9TTPgn0rMuJeopDIZWycfnTUUkjA5PApM9u5q5p8Yafceic0AX7aAQxKP4up+tWMAj7vzVGZMN8o+lCuQeQ350hkwIUED8aRCoHAxTAGLZGfxpwViN24j6UANJDHHcUHAUfLk0/AHPekJAYjI3enegAwD05oVSp9jS/LjOeRQuDjnBoAQqqnAyM80pJORg04hc5P3vY00vtGPX86AEKA8HikZQSAMHHtSlivJGKQAhvu4z3zQABQpPFFObnH9KTaAeuaAEx6/rSbQeQKUsME9aaJABjpmgBwAIxgAGlKhfl4phHOBTs8YBx70AKihSTnJprllU4AJ9qMYTg80g784NACgEfw8mkwcHeOlSBvl+9k+tJ12gHdQAzAwcdKcAQOoGfelHCn096egL5bHsKQEYUYJBHXtS716Y5pzIAv3s4o2bBu4oATLEgr+tPABPzdqZjp1zTj8rYpgDKNxAGBTlU46UhPXv+NJ5sqAbQW+tIB5UEf0qPAU84FPDszAFcH25pZdoGMc0AVHLo5ZRuU9hSqWIPFTFD6ZoKj6EcYpDGYYjkGmGPCnjmrSsFXrmmluuRSGQ2cpt5lkx908j1HcVsgAEqmdo5XP8AdPSsVlxnmtKxl3xDJ5j4PuDVxZEkWBkN7VDcwieB0x15B96sMMGgjt+tamZzGSCRnBHGKeGOeam1e0CT7+ivzkdjWcHkzsVSSP4j0rNmiLvmH61IPm5zx6VDCMKNx5qcMDkCkMcM+tO3Ad6rzNKoGwAnPepV6YPNAD92GppZvSgHFO3AjnmgBM8Yxn60oGRwB+NIT07VHvwM5zQBJk856UhIB4P4UxXJGTxj1prSH0zn2oAk3Z4GaaRk4yBSBi3Xj8KTyzyNwoAexHQtggdaZux9zJ+tAG3q2QPehWXHIAHtQAuWxuP/AOqgu2M4zStvx8rZ9Kbyc7xlvWgDSmyLRQBgt8x/pVBMh2XseauyOhDLnAzgH2FV/LBlTaevBoEWJMJaRp3Ylj9OgqnbcXMi+uGFWrth5xAOVX5R9BUSLtmWVVzs5I9RQMnuTt2R/wBxcH6nk1Wg5m8rGVUlvoOtStlsseSeabIiRxu+TuYBPrnk/wBKBDN++F/VjkmpI+LVMkEux49hTFXEAOM5OKmfAnKYH7pcZHrjmmBEAZbxWYfLnn2FMcNNM7n+IkmpFfy7eaQfextH1P8A9alhXeqY/wCWhAFIBEDLHHAe3zE59en6VDdphvMBwQOnrzUxfddS+jYK/TpVa+fEbc+1PqBntlmLUmRwMZNC0oOGyO1USQXL84Ax7U6yTzJ44/UioJ33SE+9XtEjaS8Lr/yzXOT2oY0dAVGAD29KZEix7gGyKXzlYlQc+4qOQbceXnk9OwqBkxIyMEZ9KjeUAkYqvcOlsDub5jzWRLfzXE3HCjsOKYGqbuNWLNxzRHcxsN8zcdQAKzYosuX69+eanA459c0hltjHOPkXO44AI/nTHBBcEc96W2fy355J7VNMgDDtkUgKxU8YFNMbEdOanK4Udv60Bjj5RwT+lUIrOmV2np1pNpUD9KubEOBgY9ajlj3N8g47UAVyOabnk5OAO1SMSpxjkdu9R7eSB170AJgEUEDAB7U/acDmm8nJ/WgY3dk444pe49KbgDPqaUDP0oEBY7iq8inJ780mCO1OAAFIYhbjpQRnrmnqAGzikD7m6YFAAiJtxz9TUoUqp54qPIHXp7Usbs6ncuBQBJGQcj2pVjHWmHCgn+XegMXAHagBxbaAM9e9AHJZSPpihV5BpVVSdwoANwbK9D1GKFYtndwv86RkbzCQODS4CfKP1oAVeD8uAT3pu05OSTSkOX4OOelLtIPH4mgYiITljjmkwBznPpUhU/ezmmMAr7SB65pAGDgZOR6UeWFUYyM0pb5jnkY4pUyyksoHpQBEyBSPWtrObaA/9MxWLljkk+1ayMxtbcf7B/nVR3JlsL3pwB700ZHNPwcVqZnN3w/4mjdiWFXCcD8Khvh/xNh7gGnzE7N3ZeKze5aK07nbWfISzEmrty3GB0qi3GaQxMcg1q2EZEJbHWstR0rYtCBbrnPegCURnaDn8aACD6/WpV6ZAxxRtJUUhgDnHPen4J4BINMIOBt5A9qGJDryBnoD3NADztHfJ/nTeCC23DUYOcluewpwGDg4JoANjbFfAx6UZzknqO1EhIPHP0pDkyDA5x1oANuSDjrQCd2MfjSg53LnOP0pFG0KGwW74oAUtuyOhFNLBgeCDThhWxnJNBUdCcZ5oAYBgA4wfQ0m3dx39KfjLZP4UzknNACqgB+YjHbBoMScMW/CnDavXjjHApMjtyBQApRuDmkbG0E07dxgnBo9+MmgBmQAeCc0A5X5Rt/WlU4DDbnPenKojySCfSgCMqwPqKM457VM5U+px1ApjBecZH1pATRqrLnGaTeyN93I9qjjJBwDipNzcnI9uMUwEwC24AAntQXJwAvAo3KSDjApS6nK5/CgCM5DL09ABQFO315pSxQ+9O3ls7iOaAGbHDcc0rFwQG6ijPGQcUwnceTzQBIjrkdQSOaJCpb5c5poxnn0pAduD2PSkBLklQc4FJs685pV5XceaVhhs80AQjduIxmnhSRyMUNuALL1psbswO7ikMJCo5NLZTLFcru+43yt9KjcHkk8VDvAYDqDQB0GCAVPJXg/40kbZBB6io7OYTWscmcsn7t/6GpSMNkVsndGTK2oQfaLZlA+Ycj61zysRkHiupIyMVzuqQGC7LKPlk5H9aJIaGj2P505Xwc1XUk4p+3cRg1mUWBIHXg8+9J9zjJOT3piJ3zkU/LNtPT3oGLuI+Xt604ZxwcGowuHDFs+xpxfB4HFAD/mK/TtSBWJGeMUeZwBn/61G/OM/oaAEC5c4bB75707aoGcZx37UBScn+VR8nIDY9eaAHHvg5NM3FuM4HvSq2DjtTmjXGR0NADADz9frSkccGnBFBA5BFO2g7vXvQAwfKv170pHvigKABx+tLleaALUoA2gelLbkqXlPSNSfx6Cog5dAe+MVYC7beNO8p3Eew6UARLJvCt1BApZD/osjKMMx2j8Ov8ASoYvl3L2U1YnXZGE6EAA/U8n+dAEKP8Au/wp9/gCNO4Xcfqf/rVFAu+ZUPC5/SluHMs8j9Sx/SmIlhHELDkLl8H2qDzD5rP/AM9AQfrnNSpxYFj97IQfTqaj8pnQbRn5higCaTCwRx4GWy5/kKSzb5TnjylK/j0H86WUGSf5eB0/AUIgVDzjzGzj6cUgIZ28uSJ+3K1Ru5M7V/GtKdQUAYZ571kSnMppoTGe1I+UU5pWGO9RTk7Mk9asRVPLmtjSo5Fs5HTq5x+VZCDJrpLTEFrEp6lckfXmpY0LDDJEpJbLHn2qH7RLJdeWo2qDjI71Ykl3jphen1qJRuJyOvepGU9Qt7hm8x3DRdMjrUdvDgcjmtGW1DIWLk7egzxUflqkYJ756daAIwAvHenU0Z79acFJ7UDJrUJ54Jp00gEmCcnsKbbITIOcAc1PJD+8LdKAK7J04zikcSbSqgk469qmOFGAuT70m8gY6/WmIrCNxgDJP6VZhR1XDHmmRtgYbGfSkdzyVyO9MCVQjknqfU1XYKXOANnqKZK7Y+U/N2NMQuyqJP4aQDpUA6HHtTSM9aleEygfNge1KtuoHzNQBAFH40HA471MUUAhGB9DUbKw+nfNADByc9qcDTdwK9Minjbtz0FIYh68+lCjgk04sCMCo+R3oAcCG4pd22mL1yBThjoaAFL5GaB8vahGDEgDpTgvzc9KAAFicDANSKuDzimEc8dKf8xwKAH8DOBzTQcfe6+lAU9jgjqTTYwAnPTPWgCT72CwwO1NydxH86Tfz97A7mk3HaPm4oAX5l5A4ppxwCcGm/Mw9B2Ap4z8owc0DG7gxw3QCpNwAKjORSKoOT3o8sq+VOT1OaQEeN6+nNa9vlrKHj7oYZrLJwGJGeM1oWRZ7JG3ZAY8VUdxS2JelSA4X60zOBTgMjJrYyMi/Qf2grY521A5yMZ461c1Nf3yOOm3FUHPBrKW5a2K1weKpliRVmU5zUGBSGOQfdrXt1P2eMA44rKRcsK2UAEaDIPtmgB21m4NOU9Bg0mDjcach3DikMCRu64HpSgZIO1c+p60xVySxBBpwJDDkAUAOLbD70IoBJx1prwruBPT0oDH6UAPJVegOO9KvzsSOPamqT0xkU7IGccZ70AEbDcx60pXI9aTGRx1pCXI9AB1oAUoN24nC/TpQy5bIbPFID05zR5a79yt07kUADDscYNMHLY4HrntU3GO3PpTGwG9aQCEHONufQ0iKWYluKXdtGO47U0zZkwoyO5FMB3C5AGfem7/AE5oYbe4IpAcgetAC7uOeKQtkDnmjr70EY6UAKrHkj8feg4Pzdu/ahCV9OaUkN16igBFOf4cmnqM5DDihQBg7qD97PagBAAj8HI96RowSXPB68HrSsckcfiKACw4oAM7uOlREYNPZNvRs00Dcp7kUgDnGTzSbh+FOzuXGOaAu1eVpgJyc4xilCnIANB4GBzSb8H370AWAQuOcj0oLDP3cVWJ6EGlDDBJJH0Gc0ASlwc5pBkfw4B6VFkFQSeaUPj3pAK+XOBkVAYtjYwc+tWA2eaRzuPI5FIZJpUu24aFuFmG0/XsfzrVBLLz97oR71z+djA85zxW7DKJVSUdJBhvZhVwZEkPHIqlqtt9otWwMsvzLV0nDe1BGRWhByCHB4bHtVhDt5BINO1K3WC7YAYVvmFQg89azZoTk/7WM9qUNgndnbUa8e+akU4PTg+tIY/eG+7jPvQpySRgmmhVVuRke1Izen6CgBxX5uv1xSg4JPFNXg4brTgu4EdKAEZjs3biOe1KWBABxuPtUeFDLu5HfHegsC2FXigBxTbgleKkGUHynOexqMtsXDHGachVu+fpQA8swGR+VIpILN2xTBJgkHpSh1x7+lADhkc4H40x2257GnrhlGOKiuSAQBye5oAuQKTI0Y6k8VYmkzcNtztA2imWy7WaY4xGv8+KaOI2YjJJ4oASFR9pXI+U8n8KJ2Yjc38R3U9SYrWWYjr8q/1plw2WUDnAFAh1onDyHGMbefU1Xfljt4HSrEoMdtGFPOd5H8qiiHmOF96AHyMiBIdvIXLfU/8A1qlhCbA6k4XLY/Dj9aq3RJnD9z1/GrBZY7ILnlz+gpgRW7llZjydpz9aW7Pl3EXonyH8f/r02x5mZCOMh/wHJ/lTbkGSB2H3vvD69aQCXD7VJJ6CsrOWJq5cz+YuduM4wD6VUb73pVITEI9ar3DHOKsd+tVZOZMe9MQ+3iLyKvqcV0kiLtjwe3PtWLYIWuAVH3ea1y5x1yahlIWSEMVCuAq9u+aijkDZ56HFSou75cdaYuwMUVfu96AHAM54OBThboQDgv7E4pRtiQH7zEdu1LC0jA7htWgCuLdjIcqFHYA5qUQYIGOKfOcbB5gUdTjqaVHLYCEbe/qaAFiCopIHNM83e3IxTc7Q2TzmlTnmmArqOM96aq54FSH5jz0FKBxx0pgVHiYtuAxio5VLLjOc9RV8oMe9QSRhRnp7UgKnkqOep96cMFuSCR0FSMCcHtinhFGMdepFAEZlJG1VA9TTWi3AHqMd6eVLOc/gKUlgOmBnHFMCBY2eQ5PPoO1WZU2xjOWYjGKdGNpKluOvvUW2bJ+9zyDQBWMbHAzgelLtqUWz9cipPIAwztwOw70gK4x0zzRtwxB7VPJOi7lCConI2ggUDGgd80nUnimbjvOTTycUgF3BSdtITk5J5pOcZ6U5U7ngUAAZgflpykghiTxSk4GAOvejbhRkcGgAJZm9BSqg684pSPlxu20uQwPc0AIF3Phh9aCOMCgbs4+XB704jDck5PQelACoMfQUx352jvzTjgAk96TggOPpQALuYdgaVmBC9fqKTKqB6nmjfkjC4Ujn2pDEZQR82SK0bE/6Ewxgh+n4VjS3URnMZZVPrnmtjSjmznHBwy4/WnHcT2JTzTy3y4FN6A0qjqfatjIo6n0j/GsuQ/Ka09TJxH9DWXNwtZvctbFRzxUdPfpTO9SMmiHIrVQAAEjnscVmQ/eH1rVBIxmgYrDcAD92nBFA46U0N60Y3D5TQA7hRy1NQbG+Y7u9OUFh6j3pNh6HBFAD/NDZO3IHpSKeOF596EGBT22g4zhqAEUt0JGKVRh8kjHpTWkKqDjPbNNLksKAJH68DijdzimFiq4x3pxOMDrQAuBxgYpz7l4Q4PuKj3DcetPDY9fbNACnk4xnNRFSDgGnbue5pMtyRge2KAGuCyEZwcdaWPKqOOcdaQKWkAH405vl+VenXmgBmcn5QTSFfzp4PHT8qY7jjAoAXoaAwIPbHSm5yvNGBgetADyeBzilXb9aj78EYpVz2NADyOnajIHv/SmNy3PUUp5OTzSAN+enWpC+EBUYyKjUYznrSs2cZPamAiM+CD+tLg7eO/60xumM8daMqcZHAoAXDA5XpTiSUO7r1570gHIxnFEjM5AUAYoAVRlSfftTCCCam5jAI5PfmhW3NzjmgCNYiwAPSnCPAPBI6cU59y5IGB3FMLk8glT7cUAJ5e057e9AHPJ49BTdwH3j2oDD0/KkBICAeBzTuG4qAHDZIpxy4PPFIYkw7DgZ61c0uXl4CcbxlT/tCqrIWVeelQRboZAVbkHctCeomdDkOuQaFORjvUauDh1GElG4Y9e4pxbHOK3Wpkyjq9sJrYuB88fzD39awE3ZG2uuOCOea5rULb7NdsoB2H5l+lKSKiyPf6k5qRDwPX3qIbRg5zUgcHtxWZRJnAIJ+ppUYAZ5NIPmPIP4mmSws0ZAbH060hkrOQPu5Jpd3y8jmqcMLxuWLlvqasE8daYCqCWxgE98dqdnjGMmlXdxjFAGWIxj0NAEboHGHHB70xI/KBCZIqysZLc9PemhVDkenFIYiJv+/StHjH86eCPuhvzpwAIwGpiIlyOM9KryMWYk1ZnYKpGOfWqhOaBGrOCllGufmc7z9O1SDBhQ9sZouCslwV/hHyj6Dim2i75BCeQrYP060ASSgCJYMclcn6mq9uvmYX+IHaaklkLzsw7n9O1MQ+TLKx+6Vzn3pgSTyK3mEcDoB7dKhtRiOWQ9QNo+pokCmMEHrwBT1VFSBATuc7iKAILjLue2cYAqWYYWJT1Venp60iL5tyoJ43cn2pjSmRyTxgmkA+IKkbzZIJ/dj3zStwhxUdycWqKucqTIf6fyqSRgEU5yCM0AZt02ZsDtxUDdae75kLUw+tWSITtU1WT5nJqaXhOtRxD5c0dANXSkzub14q+o7iq1mvl2ygLhjyTViN9vNQUSovykkkH2pqKgXC5C+/WnDDHinLGOvU0AIuAxyvA6UF8jA4PpTnYAY70wAhiccUARS2+8fMTinRkIu3FOJbBwc01vbhqAEZAecE0Iu3pTlLZyTRnb9aYDuOfWk3Y98UjtkbRSIcZFMCUPntzUbtkYApVbGT0oPzEHGKAI3U7fl60zGw+5qYsvbpSEqx/rQBX5zhetPRdx3USAhjtGfpR5Xmgb/lHXAoAkcNwq4+tIN+3Dkk47U8uqYHJPalPAyBQAwoGB556fSk8rC7c5p4dN2Ack0Mw24DD86QFF4QZVABHOSB3ofptxippblVJ8sc9zVUuZCc9u9AAEAOacBnrTQxz7U7GDSGLxnPb3pRkj1AphZsBRwKcnPfFACkscZ6CmFy8gyMe1SEL604KvXp+FACsmQB+goCkZXGKa+U2hSTzyakUjcSPzoATHAUfmKCyjADc5x0pq4Rtvdj9KXaAfxoAGDPAy7sN61DJhYsNnPrUpfI46etRGUOMds96TGiMD5Wye3rVfzmVSC7Zq08qIhPDVmXIYtuAwPQdKwi23qdDSsNkVZNpbgoc9OtbvhaQSWl4A2QrDA9K5h5X+YdOK2/Bb5jv1xk4B/lW0NzGex0B70mT9KDnmkIIPXGa6DnKWpHLr9Ky5+laWof60DPQVm3FZvctbFR+abjpTnptSMsQH5x9avq7FsfhVG1GZFrRBAOKBjgvy46+9KMKCMYFMDMzYA4HWlLMcqOh6+9AD1YcnsBRvYnA2gDvimZBwoXtzTudhAx9cdKADeC2OhFOJ/FjTdv4n1pc7FyNuenNABklMHtTkwAPpjJqPdzjrxzTgWPJPB7UAKxwB3PrSZ+bGc0uFLdKaGUcHnFADwdx4GRQDnr1pm489jSgHHXgUADEqcYxjijJH+FK3O5mJPem7lA3d/SgASRwTjP4UjEswbpxSmTA4/GkQ7Ew7DJNABnB4Oc0uPxpP4uaUnIOKQCcjrRlc460KAOp680cAcdaAGgdSOuaeowoY96QKzN6GhlPrjFMBSwzjrnpSZ7dKdtXaDyT6CkwAR/WkABmFCrnqfzpUG44DY+tSKgyRnAHXimBCV54oGRyBxTsjcwxwDTTIMjndSAl+TluenIFM5IzwPams+G44HYUbs5I4GPzpgPL/ACjNIDvO7NRfKWKmlVsEYNAEzTMBtOCfelYgoCBj37VABlycClJOSGzQAYzyAD+NBXC5XGaEEeNoGakZF2nbj6UANQ/LhxyaAeTxgdqFwcE0bs9jgUhi4wDzUEqFRuzkVNvG0A8ZpsmApAGaQF/Tn821kgB+dP3iH+Yq3nIyR1GRWJZ3P2a5R0/gPI9q3WUK2EwUPzKfY1pBmckIOlZ+sweZa+aoy0fX6VoZ9qRgGUgjIIwRVslHKBR/+qpE+UnB5pbi3a1uWQnIB4z3FIY9x3Kc1maEo5GCSD7VJuUfSoN+BnaSB1p4OcHNIZIFBBPShtgPTtScYOeDR7igB6khelOVwWxjrUYGTmjJGScEe9AE5IGDnpUTjgkHk0KwKkDpTQpDHuKABTjAJp2SFOCB7UnUYPX1oJ2AHnpQBFK2SB6CoTxSscsTTGyRxQI1uXZiOAKlgBRZJs9Rt/E0iqBC3qxpLoCO3iQdV+dvx6fpQA4Kqox7mmzsVtlXpvYE/SpOqIo5JpLxVdmReAq7fxFAEU0ZJjjTknj86bcuqXoYHKKdg+lSW8gdzM3GxM/jjAqCT5rdlxk9jQA5M7ZCDjoo/GmvHi6Ef95R+dP24t4Vzy53f0pFT98JN3+ry2fpTAklZcugHQlfy4qgZHWDawwVyo/P/wDVV3ZhV55Iyao3rYC4PvQgZUz60ZGfak6nmgDLcUySG5PIFOhTJVfXimSNvl5OeatWSbp1z060MEazbTKiRA7dvP4U9VCkZBx70+BNpzjNS/Jn27VJYwHByBxUzHgY71CWyBwcGlQ8YNAhSAaaMgYpx4NNJNACHiom5NEjHnPSkDgj3pgKj5bHSmuzbuenah1+YEDFPxnrQAin15oBwT6Upx0NKv04oAjeQjGBkd6eH3rx3pWAFAQDkUABG5fl7daamc4NLkgHj6UgJHJGT60AIxbdgEe9CRncd7E+1IPvZNKThqAEck87celKrPg56USHJApSuVPOBTAgmmC/KD+QpgLNnAOKkmGSFC8etNMmF2jg0gI2X1oK7R9aQkn3oJHBpAIo59acTwecYpoOfwpSN2fSgYcfnSg8U0EMRTzgcD9KAG4p/VQSaQn1/AUgbOAenpQBKDkZPT1oEmegwKZyD/SlGC3T60AKZHJxwf6U4HLDPYUgx0XoadgFhxg/WgBrvt2qOQTUTxhtwPSpX2rjnmmSKW+73FIZRmZDKiAbtg6jtVa6lLEhTx7VfkUAMqYJx1qrgPkkfOev4VHLqaKWljOZN8bP0x1Na/gpsXV6vrHms94WlU7u9avhSEQ38oP8URH6GrjuRK1jezk8UE800EYHJ/GjPPPStzAzb9j535Vn3BJrQvxmdvas6Y1kzQrP1pvpTpCM0ijkUgLVqMv+FXU3fTiqloPm/CroJOCMGgY5VA989qCfmz0pM89MU0RkknJoAk3YwR3pDu6dj2NIVxgevNLnceKAADIIzjtQCoPbHv60/GRk5pp24xQAEjB+UZpvzNgnqKXPHHXNNy3Q4xQBIQW9h/OlCBsHPNRgkcZoDsgOR+OaAJsAZyVGPemElfoaiz3zkn9afsOfvYHvQAEjAXB/Cjbkf7PvS/KG+Zunb1p4cEccigCLac+mKVgFxnkn0p+GJzjGac4VV296AIkI2/jSnkg/MAaFO0YXGMcmgEk4PWkAox6dPXvSYC9smm+Z6dqVdpYndx7UwDJJ+UcU45PXtxTNxzxTuo70APLbRjAyaZwzCkYkDvSY3c0gJNwUDpn0xUm/aucZOKr8Lx2pUUsT82PSgBVG7ORSA4NK2Rjr75pMfu888mmAFctu9sHilClT6jrim7cDAPUdaQFvug8UADAgHvz1poLDGOv0qUAcd6AMqR79aAGhS4wBz9elSEEkF+x4ApM7VwDkdaaX3H19M0gH/dfOM+1DA8ndj0qMtzn9KXLHGTlRTAkQELk4xSsqORt7Uw5B5/Snqpxz0pAR+Vk/eOPTtSyIc4wSPXOKlPC9Rimu2VAB5pDKZTZKMCtrT5vMtTGTlofmH+6etZDgpuNS6dcNFMrPxkFW9waaEzZJxzSA5pSNpZCPunHFM71uZFHWLffCJl+8hwfpWMvp0rp3G9GX1GMVzc8TQzvG/Y9aiSKiAIJwetSAbeo49agTGc1IzErw1QUSqemTz2oDKr8mk+8oOKF8tQd360DJehLZyKepBwTyKiGOcA4p4IVemaADIVTtGT700k/nTgwPO3rSEBu2MUAOiBZjhc1HcSfKBTgxU8ZBqvKwZjQAyk3bTRUbsAeaQjolQO0ac4PWoZiJpmwPlbgD2p1qT9lkc/eA2D6//qpUTIPOABTALRuAz/8ALIc/h0pADwe/elG2ONvm5lOMewpJCRCcd+KAI8GK2YcfvH4+gpdvyRoPvNTLvImRB/CNv496fnErOOREvH16f1oAZvWS7bH3I+B9KTBe0lHTedo/nTB+7mPo64BqebEYiiPZdx/GgCJZA8SsOuwA/XvWddvukI7VaZxG8iYwAcj6Gs9jliaaEw6UhbAJop9xGqQDnk1Qiogy+6tTTQAWcjPYVmxDvWzYqI40zjLDNSxoviRRhOcsM8VKMY/xqMPjBIyelDNuyAfepKDA9M0tNHApd2elMBSeKjJp2M8GmkCgQzGeKY0RU5FS4/IUjHINADFI6E80uGzwarkc5PfpUqJxndzTAlK8Y/OgcjINAYdB1ppZQOv4UALjJGRmnqCOtR789KGbK9cUASEc+1Juxx60wn3pDndmmA5vTAHvUZ5NSAZ96NuO2KAGD72acM8570nANKCSaQCYLHpz6jtSSwZXK9e9PR8fLS7mbO0cUAUihX73FRuOCTwvarTIScnoKrnk+9IBiMTg4608nAPHtSbeAB+dFAxOM5ApwLdM5JpMClU4x/OgB6jK/Q0oUZPtTC+e+BjHFBYL70AS4ywOcY4pQo6k5JqHeTyCR7U8K2ecmgB3AJ5/KmtIrPnrTtmCN3GabIhG3Yw56elACqgweBjqeKQrjJH3RS8+X1ye9DKHUg8igCLaTyDkH0prQDcOakb5PlXg+9JtBUBj/jSGV3iUc7T8vb1q7oShdQj4+8D/ACqMINyqcAHual0kqmqRoOfnxkUIDSZPm9hSntStlc7uuaavHPetzEzLw5mf61mT9a0rrJkc+5rMmPJrI0KzjL5zx6U4dQKa33qcvWkBdtB1NW1DA+1V7TAUk1O0mSo3Y5oGSlcgbuPSkI568fWohJjI7UKckknGOmRQBI5PuaBICxxnIpjNnsSaTr7UASk575+tIGVWOKavyrnp9aXaPvZ69aABjzkdaaNwJGePSnZHpQVLYxxQAbWIpxAZcEjPtRx3o+VQSuM+hoAWJcfKucepp+Wzt3fX3pgkLL8vUU0s4yccD260ASDYrDK8nuacOMgDqOoqBZcLtIDHqM05pAWAHJHoeKAJeVJPamuykDFML7shyfak/Dp6UAJgL9PSg/MxboKDx6/SjJY7RxSAXAAAHU0gPzHaMUo4JLduKHcknZ3oAbjv09aeOm7vSAbV5wTikTdgnrQAhUsOp609z8uBx7ZpAp2c/hQF4ANAAAzKT3p4UhemDTenQ805nDKGPXPagAI3IckDB6etIrbVwDxSYw3XiiRVxuUg5pgJzjAoA496Yc5A6CnbMjH8jSACxThTSl2L8d+tGECkk459aTILmgBQG55p6xkDnGTTc4HHSgMzd+B0oAXZ0PUH2oICgEcntSgsxwOtNDgNg4NAD+QvTJpNzYz7UzJPfmjOEbHNADt4KgbhQfu5FQ8+3NTDPGBn1oGNYkxleuarOTHICejd81abOeainQtGc885ApAbFtN59tG/O6P5Hx+hqWszSZisuxuFlG05rSwcYPUcGtoMykKBWbrFuGjE6j5k4P0rRBx1psiCRGVvukYqmriRzKsDjjmpE5pjoYZmQjlTUgORWRoOboB+WKkXC9Tz04pgpyD5snp6ikMl5x2+lKoyBTd2cYyOetDOQu3PB7A8UCBTyQB+NO3EggYP1qPPHrSquBnnPvQMRztjJzyardaknYk4NR0hDW4OKgeppWx0qsW5oA6Z9saog4LDeR/KlHCfWoLpsT7wPlDbR9KtxhTcIGHyoNzfhzTGVb1fKlXn/V4B/rUwH71FPIUbzUMoaUsW6tmkikb7MzsfmbCfl1oERyEsC/8AEDuqUcWpOOZG6+wpoQeVuJ6nGKfMpSWK33Z2Lj8+aYDGjdvLVRlgd2P505m864LsOp6e1PDZaZ1HCrtH1PFVrdz5BduTjH40gIb4gRk+9Zy881bvX6LVPiqRI9BukA96S/8AlfGc46UsX381DOTJN170wFjHQVv28aqqggcCseyQPcID0zmtyPB46VDKRJsB9s9aNuBwfxoVsdelO3AjOaQxoQUu0DpRznjp6mgHk+lMBrk9utMI9aduByc5oJ4zQIhKktwTigkBMkYGO9Ke9RTsdg446YoAhd8MAvSpUlAUr/FVWQ5Q4yKiD4x6jmgC+HznB68ZpDgVUSbA9DT423BmkbGKYFhH6+lPBz9aqxtkErU0WdvPJoAlHJFPU8mo1b1p+cigB4kAGCaRX3VHtOKdGNo255pgD4LHilzQqY560DINACYCklhUiSb4yQMAjvTA2fvc/WlLIV9AKQDCu/pyKqS8SEDJOanE5RiQueKrliTn8aAFwQoPTNHQ/NSDcw+lEhwfU0hiE9QKRCcYPWlCngmnnCjJoAaFznNO2ZGB+tJkFQc4FG/J4zigBdoUjdn1qRSd33vvenaovU5yacODkdKQCuWJV+oUUw/vNvOMZpCheTBbCDnAp3CL3yPamA6NgwB/nQp6/Nk57UzegXqSfamq4H3Qc9eaAJWYF8EcjqKjZvlyRjnrTxJu9BxSEKzHdyRSGIzZVe9S2AEeoQjGDvBqNuPu8UsALXccnQBsc0AbUg+c5HIJpucnFB4ZgT0Y/wA6TNbrYx6mTcH5mPqazJeprQm71nSdTWRoQY+apFHzUwfep6ctSAvW4XyiW9an3BACACe1U0DYGCcVYQF+OR79qABCejDcKftYjiPA9afHHsUE8e9BBGWzx60DExgdefanFTgYP19aQEJyeB3BpTI2Bnj0GeTQA7ZuwTSMcA8fhSFhjLDtQGAbIH4UAKAwHHf1pR8vVuTSgs45AFMwBghh+dIBCRgkE8dhTXdWXcM+4NLb/dLEnPqaUlWZVQEk8E4xTAYrMEyo/OgM4HHr1IqQ5Iwg4AphwqNuJJzmgCOOQ7hubj06U4MCcKvU8Z70YXsvXofSpDGzOrKTgHGKQCLwuWC5B4GaczbE+7k/WlEeDz1NG0jHc+poATc2wDHXnmnJH8pJIJ9KcSmMn8hTWk4O38BQAiLhtx79ae7KOwA7Y71HuZhtJwai5Az1oAlL4A4oY46VHzjaRjvmlRd5+Y4x3oAkIIUAcnrSAnGO9Lg7QQfyph3jtz35oAVcsSu4gUp3Jkbcr1pp3uQEPFPyS3J7YNACM21enJpFkHfr6YpQhkYsxI7YpTsUYbOR0xQAxZCxIKHA9alUjblRjP50xCOVzkjrmhyBt2tjHamAoQbuaRhhiFPApysT700nJ9aQCRS4J+UcevSlLk4wq8HrSAYHI4pwDEf7NADWORkHPNAGOR+VDlQoyenQelKvz4GCPX2oAM49aOcfe60KvzYBzSshHHWgBoTPAGffNPwRgYHuaMHPHIppOX2pnNAEg9KRwNp4zTc4UZPenMCy/LzSGQKxjcAH3BrdjcSwRzL0f5WHo1YUnQce9aOkSB/Mt8/6wbl+oqouxMkXCOeaXoKTHGe9A6VsZGVrMAG24X6N/Ss0P05xXRzxCaFoj0cYrmHVopGjcdDioki4ssBwe/41IjbDzVYNt56g07Jcgc4qCyyXLMR0/kKThuF5xUakBSeT647U8ZOOeSaAEymTmnrkgqMHHNPWP0GfUmmS/IhAGKAK7EljR2poNITSERStngVA1SueTUB60wOlddyketWICfsjSHlnwg/rSBR5ZJ69qVgkZWJfvBd7fU0DGEAIWJqKdFjkWNeDt3H8an27njT+8cn6VXlYG7SUn5WYg/0piJ1VTNFGT8qjc38zVeN913NI3UjcM/lUgc+XPNx83yD+tVpePKI65wfoaQFobI4Iw7bRIS5P6Cs3fsvZIwTtPI9MVfmAmn2D7qDaPoKqzxogdx1x1pgULht0pphK7cd6G55pCB1NUSAOFNQocsTTnb5KZF0pMEamlx5kZsdOK1funGKq6YvlWobuxzVncS2eue1QWKOWOeaUfKhJ4qOWQq6hBkdzThh6YCqcnk8USNtcEnANBGOKVwp27h0oATgLxxTS2UIpSuAaaBkHFAiDc4GB0pHOY+aeDyewpjsq0AQunygdzURhqYyKzAjrQQT6DNAEQUCMd2/lT0TilC4bDDNSIME0wDaARinDkk0NwRSigAzhqeWGziosHNO7UASKcincKfemIMD3p5yaYDs45600/NyOlIDzipcDHpQBGylgFU02SLapLHgccU/esZPr14qB5TIxLNgelICMjcTimMhxkcing7kO3r6U0ZwM9BSAAT34pCc80snzdsGmgEHPagY5eRyaQ/PgbelIRg+gpfMH0oANuaCce1J5ucgYAHrTd249M+9AD/cU0yDawHakycEZwKYigdDyaAJgQB160hfDEqT14pAO9Js3GgAABYZFBHPA6daUD5x1I9KCRn7wAz0FAxUJVfu9TTgoHzEHntimCRRjuRzTXLsMK3uT6UgJGccKrYI9uaRdxnQg8A1CU7s/P5VMilShwNuRzQI3JwFmcKMZOfzqNjgE+1Sz4MisP4lU/pUEn3G+lbLYye5kz9DWfIav3B4qhJ3rM0IQPmPNSRjFRqeTUq9qQFyIcL9KnRgpx0PbNV0YlQMnAFTIw4OSffFAD3wQARkd6QEhsc4PTnNN4bJycnnmlLtGMLjJPp0oAld0PHfNMDNITltoHpxSKuASRk5zg08Ht0z7UDF7Zzx/OmEdsY70sgXPzc8UjcAqGGfegAzkc0vXHcelMO7j5sH2pDGxIHTHPSgB4bA3HCgdqPOVSWwT6YFNEWeeT3p6Roq5J/DNADFkO75RgfTpTQAw4GWJqTCqOBnPpTwo3bRheMg0AIse0cjpUgICnHAxxTCWZwFUn8KZjb1PfpSAeDlc5yRSKNwOW4FBKpxng03qcg7B2oAlcfu84yB61CxJT3PShTyeSR7ipMfgPemBGmShyeKXYwx6etOcKP60vm5b5Vwo6UgG7S3y84PU07p8ueB+dKzljjOKYRj+9uJ70ASFtvG3J6mmITk479jTTlm+bJHep1UEjgDigBg5XODx6U1W4apXVeu7Kkc4pjBTzk9KAGsykcHGaTYflJHHrUghUIPc/hUgQSdScdOKAIsBd2dppmY92B1PQmrBAXgjPbpTNn97gdsCgCFlfovrUm0hehzQdoyPmIoaRRGMcH3oAQKWTHC808ooXk5ApglDYO09MGnGXMYGMCgBBEijcfwpjSDO0A8nnHan8qck/nSKMk4T8jQABju6Yphyc54ND5ztPT2pqtg4wTj1oAVGLEHJ9807jqAc0ZDZ2rgfSkYleWAFACDg+n1p6nGT0P0qNtwIHHPbNOOFUHgtSGNY574pLe48qZWQ4KHINDfN2Pp7VXmUqVZDx3oA6gskgWVCNsg3Y9D3FNqpo8vmxNbHkgb0/qKtZBGa2i7oykhaxNbg8txcD7rcH61tngA1Xu4BcQPERyw4PoabV0JOxzULq2dvarSZK+hqARtESjcEdalVscfrWRoSxgA9etSbwG6cd+KYvJy1PxznOaAB5AV+8RUM75AGSalY/Kc9PeqxOSTQAnamO2BTmPFRSEYpAQlutN68UN7VLCvOSMn0pgdVHHvkSPt1NVpWzdCXPDMQf6VPCpVJ5ieT8i+2f/rVWnC7No69qBk/mfLNLjhV2D6mqknzW7DHPUVK0gWziiHLOxdv6Uu0M0cQ4JHNMREV/dQRg5LDcfxp4CmR8j5IwaVXV55n24EfA/pQOLVuOZWwPoOtADYHBtzIOr8D+tU7xvk29M1LGTGrRnqjEAfXmqd5JufHpQhMrHI460pRiuccUgpdzYPJxVCIJDjiliXAAqNjl/xq3arvnQH1zSYI24k2xIvTAAqUrtTecfnUaDd3oLlj7A1BY8Pu6igDmmcvIqhtq45zSK7M5A+6OMmmBKwxz2ppPSnOeKax4BoEKzVEG69qC21j+lQkliPUigYyWUopx0NVjIXzzTpG4NMRSMZH4UCHp2PvVnjg1WVgBip2YrFx1oASST5SEGWp0eduTzmoYm4OetWABgehpgKVJOaD+lG7II9KTORQA7vTgcdajznHtQZKALAYDHrSO4A6VCsmASeKft3DP40wHbvpTgHPfimoPbmpBIFHTLUAV7nIqv8ANuJ7dqusd554FQ+V5jFl6DtSAgX5cnNO9PSpfszFS3T1FRmIgA80gGnrzSA84PSnEcjPNI2D7mgZG4LsDnj0pWXCFtpwOp9KeU+QE8DPWgqCuCcigCBdjsQOalKkdOBQqqDkDFO3bmOTz2xQAhUshRcBWAB45pqhVPJ49aC/VQOaTqMH86AHZAx6GmFi2cUp7AjP1oVSOT1oAR90mMHAHFLsHT1p4HXJpQMLuPIpDI1Q/UU75wp2jOf1p5cKAc0Etj5T0NAEaoc4dc56qDRFJuAVucdRUgxyerZ5qNsKrFm685A5FAG9KAVhbPJjFQS8Rk+1SFwbe3Of+Wf9TUUx/ctWq2MnuZFxVFx71euKoyGsyyFB81Sr1pi1InWmBaB2kZwAR1oLKz5Q/L+lQrv+6559KliTI280APAxg7vlp/CYbKjmm+UFI5Jx60CHcwLHOO1IZMsqkc8n17UBj1C559aadoBGeewAp/3do9eRQAuGY8DjHemhdrFjz61I2FY5ODiofN6YGSaAJcKeeeuSaCyn7oY/Wmq7D5sfN0GaVyw4XmgBQQPujHHTrTRgkg5J9qcMj5jjPemhOc87iO3agBd2GwOT2NPAO/JIwPWown8Z47AU91VsbjgdDQAiMctnn0pdnXjPuKAyo+MDbTywZsbfl9KAIcMW9eKHBwvYfXmpOhwRn6U8IMBh9MUAQ7SqjPX0FPU/LjOeORQwbBcjjpSrgsxbj26UgGBSR9O1PAA2jH4U0g54yB607BCnnj3oAaw5yaQNuYYOfelI98inBAASMDNACcljS7STknGKFIB5pXZSpwcnP6UAAKthlGO1Gd7DPT0ApA6om4DOe1IsnzBuh96AHlCzbQff2p4dVyoYde1MZ97cMM+1MwwAYdaYCyOxbk0wuCNo6+tKCdxzjkY5FIYySMcnrk0gER2DEZ+tRMhMn3uKmI2c9Ce9NJIx0bNAAhI4zgU9zgjkZpCR8uVANNC5yQT7UAPIEh64+vSoZchcI2W9qV1KryefWnDhfQeo70AQgOygs/zA1JGxL4xxS8FdueDTVBDgJ09aAAuQrL0I6YpCd+N2Qad5ZwWGSc5pyLkAnjJ6GgACj0OfWjbls8EelPbAU5P5VWEbI4Ib5c0gLAXcMBcVFLEFULnjOamVvlOPypjhSAcnPoeaBi2E3kzK4OCh4+lbkwAfcn3HAdfxrmxGRKW35GMVu2E32iw2HmS37eqn/CriyJIfmjtQQKMVsZGNrEIWYSdFcfrVFT0JINb9/B9otmTHzDkfWufVcOfUdsVlJamsdix1XinBlAwW/Kot+BjoKcDj3NSUOdgF49O9Q09z2puQvU0CGMahbk1MFaU/KPxqxFbKuC3JoEVYrZnxxgVdit1QdKmAAHSgnNAy/LJmGJB/vH8aYwDIqj7znAqPeGmYR/dBwKkjbF08rD5YE4+tAEcjCS+ZVHyodo+lLG582WbH3RgfU8CoEJSTf3YEfjU6o0dqidWkbJ+gpgVnDRy7c8SjP5VZnyhhjHO1dx9s1EVaadAOqt+nenyHc0j/AN5sD6UgKc6OJjIDgFefqKoOdzk1o3TYjb8qzBxVITDBApGbEZFPLfLUMrYGDzmmIhXlq0dNXMpY9hWcnWtfTVCxbj/EaljRoEgnijcM4PT1prOBwPzpASAeetSUEbc+1TKRj61XC7cbelKxJYYoAmPqKZJJijJx+FRMefWmA3eWf3x3qNQysdxycUoyMd8c0iEsxLcN6UCGOAT70xRt+7xUsnBpsON7K3ocfWgBgUltx5wKkkf5QB3FKhBVh60PwQPagCFCQ+0fnU4OFwD071Eww+fWnrkHB70APQ8n86cD3po425+lEqt5Z2tt3jBxTAbu/eEClAywp0MQQYqQqAeKAHKEA96kHTioQwPA61Kh4piF5B9aQqSaM5PWngEnigYbOv6UD0XrSnBGOmKURgphcK2MbgOlAEpxjLcCq07ZO0dBxT2i2qPmJPQUixiJlAYn+tICtg4YbcEUqRM+CuNo61eePfGRjk02POxUyAeh+tICg8LHhue9MCMMritJ1U5C4B9TVMtgFS3IPUCgZAFOPSgDA7ZpV2jv83c+tO+UtxySegoAaF47AmlWMetIzY603eQ3GMd6AFyAT1JFBYA5xkU3kc9TRgsMdKAFJbBOfl9BSk4XgZBpmSobjLdOtSqpKAk0hiYUYBxnGaUEMcEdO1CkIzZ5amOzcBV+pNACgDJ3D5qZImcnPAqX5v4uSajbBBPTPvSGbCkNaW3ptI/Wo7g4iNSWyA6dEwPQlf5VHcj9yfrWy+Eye5k3Bqi5q7c96ov0NZlDFNTxDc4FQA81KhIyR1pgWJTi4ZmHA4GKkDegxVdMNxk+uasLgqNgyPWgB5mUEc5NPDgZyOvaoo02NuLZ9eKVYQ3LE49KQwRzI3AAHSpw3y8gLjjrTV2rgADHTinZBVsigQxZN3A7daUBWbJUj0p8YVsqRj3okHl4U0DGeVyWdt3amMuWUJ2HWp2lUKcn9Kj8xmXhhjNIBVXCgvyTTy2F+8OfQ0zB3Dcc047QMMMUANJdhgcL3NB6Mc554p6hWXJGPalUcD5MAd/WmBHGm4qcVKARw2Rz1PcU5uAM/KPak+VirDJUdqAHDYzDHAH60rsR0Ax/OmMQCcDkdBQNwZSFGetIBcF8449qXDlhuGexIpG+9uDZJ7UvmOOOgNACMMSZcYFMJAQkHqetIW3AjtioZSQAAM0ASGRB/jTtwZQe3pURjJRW6UANt9qABmGemM05mDDYKaByAc808AdT1HFADQhPfjpRsPqM/Wn+aEXggtTAudzsBuJoAUZ2kKMY6+9NG45BJxThnqD05pd2T1GOtACtjaOcmgNtUnJoByhIXJpAnG45wOwoAUuu0MV496UKMD+QpdiuMsw+lKihScnn0NAETAyPkc/WjY27aM1K2C3y0rMC3YepoAYY/kIOc05PugdCPajfg9SD2pu4sSenv60AIcFj8uKHZVIGTQImLbwCcd80MVb5iME+1ACGT93lfzIpkZJz0Bx6U125wozSjBAzxQA8E54OSfU0zGCQBn1pMMp9fenIu5efxoAVQdpJIGKUgnG3j3pRk9BRnjhqkZC4fnHSptOuJLW6jlboOGHqO9NPCEHrUOShGT1NAHRzJ5crKOVPzKfUGo92KbbSi402N8/Pbna3+6elKetdEXdGMlZi5rD1e22zeYBhXPb1rcqtfQedbsuORyKJK6CL1MBBxUgDbucAd6iG7O3GT7VPHbu2N5wPSsjQZuZm+QZNSpbEnL8n0qzHGqDAFOxzQAgCrgAUvWjFFABSE4PWlFN70ATQnZOSRxjNWD8llj+KZ8n6CqkgztYcYNWpyDIkanhFA/HvQBFIr+UqqvzZyBUpfMpbBCxqAB+FPRt05c/djGcfSq0cu+3YsRvMhBpgSQ5CySdDjA+pqCNi8KH+4uD9asqdqRj+8Sx/DgVRDrG0yE4JYEfQ0gIruXbGF7mqQ96lum3OahIG0etUSGcmoJ35zUxfA2iqkhy340wHL2rcgTbEi9sVjWaeZcxr2zW+zZYlV4xjFQy0N3bVyeT2pd+8LjgDrQ3Ix6dRUZUqhYnavvSAl7Z6D1pwkx+XWoDIhjU8kUwTF5CAPlFAEskhUA54PemoxYGmOPNCgnheQBT04FADhwMgc1EWxk4z70/JzgHPvShMDnmgCu7HdycVEQQx5qy8e9t2cEdKrZyxz1zTAkgbNSnlqZAo49uakPDHNAhCdgHFLtDHeppsmSnFLH0pgOPI+hzQecU44waaDz+tAEo45pwXJzSMdq57mnRhsc0AKIhmnleMUqmlIyaYDMECno+wZbHtS7c0hTJ5oAjyc5NSxnC0hUKBk9egoDqDjrSASQiRgOmOaeiZOc9PWmSyY4XjjtUKSO0gA6HvQBejZduA+7HUmqt3dFOIcEjqRTwnmAAt09KrXNsEAKtwaAK5ld5C+SAQB14pZXC4Hc0zeI2wefxphfdjK5zSGP8AMC5L9PWmySKeYwQM4B9adtAGOMUjFWKjjC80AG5toUduSPWl2MMM+KWNV5wpLH0NHP8AEcccUAIT6H8fSgNtz/Om78tjbgGhk+YZGaAJAuRwMHrml+bbgtkCnIjKgz82RQygqBn5h2pDGICrk7t3bJp6gK2KUK3GeB708kBQwXJoAjbdtJXr71AEZuWXFPacnjHQ9KWVsKpYE8dqQGrY4OlJjnEh/kKZdsREB707Tju0v5VwBIOD9DUN2f3YHvWq+EzfxGZcNVJ+9WJzzVWTNQUMB5qZWwCe1QJndU6g4+Xk5zTAmLMw3Iufr6VJGhwSOB2psee+KnHQelAAj7UzjP1p+WJGT8uckCoz0BBwRUmPmVu1IYBPmAIxingAn5myDximMx4HQEn/APVUiMuMDgjqaABxtOCPl6D6U5QzRngDmmkgjaBkVIilY+cLzQA0wYPJ5NIIyGI9O4p5VgwJbr0xSAMGIyRmkA/YioD/ABetQyoWyQ2PepDnimkjfluAO3rQA5EwOMZppOWAZsN7Ubiv8PX1FCnLbS238KYEh2tgMfrSbljJA6nuDUZOX6cA9aeVGecevPUUAGWIJB/KjcQuO/c018ISxyD69qh+Zj96kBIWbLc8etES7m5+6euTQEMY655ycU0yMSe4oAcT8zADAPGaQLgAdfrQTuJU9OvFRjMZ3MTg+lAE2FH48Cmn7vPQHBpjSK6hV6inRuTjIHNMBS+cA9ulNZScgfWpUiYcnnPSh1xjk8elICu24KOgycYqYRsQCSBj9acEywJ5x0yaeqkufl4oAj2N6ZBoWI465b0NOLfOFBB70pb5jkEAdKAFDCMBeoPWnM529OKjypPShC7ZwcYoAXC469OoFIZCuemfegKQxJP5UnUg559MUAIJGPJwPoKYWY/Mcc04oN+HbGOoFNIEmcdulAEmDt9AOpp2Bt2sMio2+UEdj1pxJKenvQAfdGVPHtUZfDbtoPtTunGR+VI3K9QSD0oAQD+McHvS43nGOD60mQQfWgDDZ3YoAewXZnHzZxTSxyAKQEkkHtzml4GcdTQAhye/FJ5ZPIpMkNuWn7nLZJOcdKQxGAKg984qKRd6442g1ONuRk1Cy4YtjIpAXdGuRHcmOQ/u5VKN/Sr7xvGSjdV4Nc+rBG9O4q/capNdqgiTY20Bn9ff2rSDsRJXLM90kA/ePz2Uck1ny3Vxd/KP3cfoOppI7cA7nbc3Uk1OAO3Sm5CUSGOFYx05qUDjNLjFL2qShtLiijNACUGiigBDSYFLimk0AXo9vnr8vyoMmmWvzl5CMY5qQOVt5ZOnmtszVcSGMvGP4sEUwJowUtpHPHmvsH8zVNlC321ejgfnVyYlTHFn7ibj7E81CEy4lBwY/mBoAmnGJOOijYPwqlcqoLORyFxmrkpC4U8kD9aoXj/uiPU0kDKLuZOvamZAHNDgrTSc1ZIxjharHlqsTHAxVdeWzQwRoaQmbgt6LWrnaOO1Z+mgBGOcEmrJlLZGOTWbLRKGUSetNngeWPk/LnpTEG0etD7nGCfl64oAYijy/YUBSDuxT1GAfSnbccCgAA2jdjOeKcg60m0npSo4x1oAYRgnPSnkkxZHWmzEZ3DpUZkI+7yOtAEinKjuarkjz8DgetTq6ld3QGoHQhyezGmImjxtzjBpxBI96aq7k9CBg0hyAF9BQAAHBoQ8HFNKMxX59oByQO9PG1TjoDTAcTjntTYzmTHtRuDpwadCuGPrQBOMEgdTUuM49qYBgU8GgBc44oJ+XNIMZJxQ3TFMByOCvpSZx/Fk1GXxTMktjsPSkBKQXwd1BdR8u3pTfxpAMk0gGk7ie1PXb1HNN2YPb8aQfLkBcLmmBYjdI92etVrm6BBUAUoaJgR15prRbsnHI70gK20MCzcHHWowVLDv9KseVkEt0pgjA5XrQMaAevIpylFOStKo5ORSFMjrxQA3eT8q8e9BVlwM5+tOMYXJGQKT6tk0AKBxz0FPXgHJGPWo3OBjPbJpUkVIxxyaAHK2W+XovrUgHIZVHXGc1XL7uVUlepNKFLzsQSEPQZpDJWcEjLYAqN3ZkwqE54pdinPydB3pRKoJQ8H1FABHGFUlsZz1qOQl3J3YRRTw6lCMHJpkqmRAi4VM8mgDW0qQNp82OmV/rUN+cKvvmn6OFS3ukVtwwvI+oqDUj8yj2q18JD3MuU81Wc1PKearv1qRiKMHmpkYKRk1Ao5qQnGOM0wJ0ZicdakWVix2gZ96gRwwqzGFGDnI60ASK20jIyT1qVCrucn5QOTUBRmc45z0qxFDtjJkOD6ZpDFwGBA/l0pwTHAGMjrTFOMeg5pxlAUZHNACElI/uk1IWV1HY96hc4UM3BPQCkUOvzHqaAJ9yg9OlNMuG25HPUnmoyc9qfEik8gDjJoAXdu5JppG4gZwaadrHKDNPRscYPB7npQAFc8M2VWjYFbO73pzLlTz1NRAqvO40ATB1Uc8k96iIGQSTk0jOqfKMHPXuah3OQDjA7ZoAssfMbB6gdqZjOOcD9aVEYLyeacseEweOevrSAZuK9AQp9eaeFBGV605FjTnB5pQASNucg5+tMBpU4yAMnqe9MkjkJwSSO3FTn5NrEHBOR7UPIxwc8Dj60AVPLwNo5q1Ei8fKMnsabhQ+7PbpTZpjnAG2kBIDk4PGKbNIqk4HNVzIfXLe9ABbnr9KAJvPbAyOaGclSgOM8mokbjJqRGyTjkjigBmQq89SacOcHOaUp1BGe9KgO7OMgc0AO7fext601W3SMOg7GmySEtz+NNGc8vkUAThSACOec5qCSQnOAQelSHDA5PAPamhPnBB4oAYVZjk8mnRoFckjinSHb0oBKLuIyetADpRg/KOvc0gJ79B1pjz7wDt9j7UwuFBOTQA9Buc/wB3tSkqMnacCnqVReBketRuQTjmgBQ3mE/KQvamg/OQ1KoxjHenOA5weoNAEYJ3YPXNOYqMD1qQqqYIpCEfp2oAjAzx6dKXHzkE4pzL8vXmoGlVOD8ze1KwEowuSenqahebcdsK5Pc9qEikmwXOF9KtRRrGOBTsFyvFakndIcn0q0qqBxTutJ0piArSYxTs00mgBDzQTjil603HNABmlpPrQKAFpKWkoAM03aacKCaALFwTtiizwi5/E803yi80eRnB5+lOVvMuGY9M5qQvsjmlA+YgqD9aYEUshfzpc/fbA+lIIy9qwzgvkfgBUW8GCIDnjJ+tTysIwsePmEY/M8mkBXSXfArNy2MH61VuXUSAN0FKHMbuhHAbd+BqvON/zU0JjJGDHiozS4pCRiqEV5my1Ii9BSPktUsCl5VHvSY0aaSCOzjjjUb+5xT4lA69T1NCpUigk4AqChpHOO1OAxxUpt2LKp4zzmk+QyhEPTj60AIAo9xihOQSaRvlcpjrzkU0blY8dKAFlGI2UZ59KhBxx0qY+/GagcEtnGBQAjH96CDnjmnLHjIHCmkVMHJ6VKi5A5oEN2bflP3TyPY04plD7UsgDxkDrSjOB6YwaYEcTHbTyuBnHFMxjcB25FLM58kD+KmAm4M3AwKjmLBhtbgdRinRKVUZ4oxuJwPlz3HNACRcIfY1ZiB6/nUcS8sMd6lHFAEoBFNQHNDHA96XJxTAcWxwKQ5IpuD35pcnPFIBu3GfXFKibfxoAOalHIwOtADVA703btP1qfaqjmmsV3ZxQBHkD71IRhc8EGlPzNtpzr+7wOlICHlVO39aQvtBGcmkY54xUb5UcYzQAplJBGaiyeVHHFIckcCkaTDgL9717UDBi4XB4oO9kCqef50vJc7gOaeNzyYHyr2xQBDhs/NnipCoLFmOCelOWPk/NntyaikO59vZeeKAHngcHn1pDEXUsTtApoBJ9u1ISw7/ANaQD4yVj/vEd6cJGypCg5P5VGWBYDoM9Ke3A46DpQAhZjucAFiRxTVjdWZxycbielTxkuR8oz6YpxjXBO8g9OKQyEpjdKSWQLtGT1NRIhdjjIHWrTkSKFGFVegHrTGUDHPNAy7oi7BdLnhoif5VDqhG9Mf3am0XJu5V7NGcflVfU/8AWj6Va2Ie5lydagc81O/Wq7jLUgBakz0wOajFSKNxP+NMB6MpOCcE9sVajCYCgZNV1K9Op7GpwCoU4/OgCZWC44P0AzTtwBK9AehqLzHAGBipdwPXqOaQxVzsGTjHalXHHIzTSxJBDY70nmIpJBGaAJSVPBOTS5Vcknn3qq1wxGFXJ9aaDIxy4JJ70AXFYEZ4wai3OzHB+X2qNVZsCpdjY4XIFADG3Ell79xTY9245JHFTeVnHp6CiTCkDJFABkBeTzjrTVA8zJPtQwaQDB+XPbrShFjy2ct70AL5SqCTnPrT0Rm57U1VdjktkY6UpkCjCsBQA/yck/0oIK5B7UzzieFbOaiaViuCeaQE3ygdeKRnUY5xUSHjlcig8HptoAkLnOC2c/jQvyqee9R5xkqfpRu3BcdSeRQBOgK8kk80x1LsSw5NKxw6gHgdacSuW5+XsRTAiS3ySxPXpTmUqQo4pcqmD8x4pEO452kjrkmkAirjjH1oJAf5QPl54p+M5XHX0NMdAgAGQaAH4y/oPeo5XKkhfxAp2CgAzk0KoQ7uBmgA+V1B2nPekCjn19+1O+8wO4D2FNcjdx9KAE/ip2TjkAGnNHgZHIHtTAGzk9BQAmMZ280/GM57eopdgJ3JnHejA3EA5J5xQA0DOeMk1GQfTip2XAJU8+lRYPUn8aAGhD/EGIp3JLEKMAUp6Y3ED+dPQAj0PtQA0Yzk9PenqVAz1qPd3ODj1pq3IVSxxigCTf37e9QSTKp9fQCkeV7g7Y0wvrT4rVVILcmmBGPOm6fKtWIrZU5xk1KgHpSmgQhUfSlxTc0uaACijFFACdaQGlNJjmgAoFKBRQA2l7EUdqKAG5NISc9acRmkPFAADmim9KYZP7vJoAvQ5SJ325yMZp0pK20ETcbyXP8AIVFE5aNIhnduwaknHm3MnPyRDAP0pgV7eMG8aMfd3Z/CpJ/mffjlzu/DtTolCrJMDggbR754qOU5Y47cUgK84xG5/CqCK0rHHYVcu5CsYA6mqZby0wPvGqQhn86ic4BNTRnBPbiq8xyaYiPq1XtOi3TZPRRVJOua1NPQ+Wx9allIuMBipFYxqMY5qPpxQvJ9qgoSaViHRThiME1FDFtOR+dWJYkbLjjA5ptsyk+1MCeOLPJ7etOdcpmnlsLxUUjY47GgRARnnuKiyGNTEgHjoaiI2uOPamIYDnFSx8jB/KmBcGpYwBjjmgAI+fPYmkA+Yj1pzg7vfFNXJJJ7CgAIGcU51BPSlC5wTSgEkk9O1AEe3I9qCoAxipCRTMnPIxTAVFxuJ7mlHWgZ604Lk5pgOVc04KcUE4xilB7UAJjvS8bc0hbigngcdaQCgj8KXcAcDikA4oIO3gZoARiWkHoO9H86UDGF6mgj07UARLLgtxSPIWUc8Ujg8tj2AqvG29GDnlWI/XikBLuPTFR8GUEnkDHtRyOR071ARmQknrQBZdFP3TyaYQEx0JzUacLxxnvSOQo3clvXNAx4Y79xAOPWjd1CZORyemKbuGMdDSKDuyTkelACoBu5bB9KcyqXG48YzSOcAMqgDNRku4I4GTxQA9mbaAFxn3pCSEZsgbRQA2NuPxoliBA38DuaQwjxKm7HPrStuEYXGRmhB+7CL09akKnGGOMdPegBySYxz81LnjH41EMK2QMmnKxMjZztpAPUDYOMHPrTJWA4AyakAU9ByeATUbt5hKxjjH3jTAu6KW+2x4UZYkZJ68Gq+oHdJ+AqTRpVGoW68jLdO3pTNQGJ3HocU1sJmXJwarn71WJBzVc9TQIBShhu4z700GlUg5HeqQEsag5JHT3qbBU5yxqBEz04qfYWXk8euaAJncCMbTkg/nSfaMEttwfQ0giG0AdKeI8cM2cdqkBVLsnzDGe4poUIcHJpxBI+Vs+o7UoDqeBwaAH7cjCnAp4HYUiHbHzjNKJFUZIP4UDGEkE9etTRhiQGG0HnJGaYjc9PoTS+YxjwTg5oAkJ2DO7NG5WGGNQl1A9SPWgSxkjjn0oAmCqg649qZlQOOo61GZDIQD/kUEqqYU4PuOtIALnczIML0pnKNhlDDrUkRG07+tNDKxy2TnmgCQKOuf8ACmMMP0+b2p5fPCcUigCTJ60wGrhG69e1KQWY5ANOAUsV/U1Gw2yLx360gEVMv3wDxUhC7gOF5pQpWQAUrkKRux/jQA8BgGGOMYqHaSMdM96DIzOBnp0FGcsBnBoAV8FwWbipA67dqrj0BqJ+H25yRStxngZx1oARnA6KaTDbVLknNKdz7cYAHWjbjIHQUAKrfNkc+1Pf5lHHSk2jrk/SmtkkAZxQMVGweg59aUrzyv40Ac5/MU4yLuYITkYNAh4wI+Saa5xgLg5qJWYtzkUmTu+XJoAkDFYww4BNM3bm4603DbGLEj27UigbeOPWgB8j4ALGmeZuwoz+FNkEkgCJj8acqeWu5/vdsHpQAKM85PWnbtpy1QtcKn3Rls8YpEikmbMhIHpQAyR/MfEYJNSxWecGTn2qxHGsQ+VCBUoyRxTEIFWNRgUoweaRlGPWmg9s0AP6HimnNHA70o5HtQAmKX2pB1pTQAUUCigANJS9qQ0AFBNGeaQntQAUlGaazhfc+goAXNMaQDpyaZI+BmRtq+lUbi/UArEPxoAtyyqgzI2PYVnzXxOVTgVSluGZsk5qAyEnrQB29rtF2zn7oBbOO+KjUstuzHrI1Pd/KsHb+KRsfh3prgsY0HPGcfWmAXSkaeqDhmPmfl0qENvQH+9Utw+ZniXlUAQfhVBHaPcpU4Qnn60gIrx90h9qr7SVz1p7ncxNJkhSKskYqM5OO1V5DyfarHIB9Kqty2PegByDGK3LOLbEgPcZrGgTzJlT1OK6OKLoc4xUMtEbrzjFLjAPFWDER3zSmLKqc80gKG+TBAOMnJFLEoX86sSRqG4Gahl4CqBQBYDgjFRyHg+o6UgU4U5prnLn6UAMY55zTGO88cEdakYfujUCHJx6UxE6p0Jp4GPrSjoKTqDQAMOlIFwrHsKCcxgilHQ0AOHKilpoxjjijPagBu5dxXoRUanI6fiadt+c04CmAFwqAYJY1Ig+WkVOakxgcUwBF2jFKwGaQDOaaFKAKCT9aQD9vSneWGHNAzxnrTiT0oAFUD5QOKaSGJVQePalJ5oU5f270AI3HHemk8Y9ak4PWoywJOMUARODg1X8rZuJ5JPP1q00mw57HjpUUoJbO7IxwKQFYRkMTvzkdKR1bcFA4qVXXOMDcO9NbO44ODQMY5AGOpqJhjk8ipAnOeppzr2PftQBEFG4thivalUkkr0pY1cDbmnZ242njvSAjZSen6Usf908mnbgCMdaHUxsCvNAxwKoe5pAd4x1A56UiDLdcY6k0xZcEKpJwc0CJA2zGeCaeeMdSTUMhM7AqMKBjJqUFYflZt1ACKgKnGcg9acAz/KcAkdqTeA528AjpSYyxIIHy9aBisVRQrMDjnj1psj+Wu84HoB6UhjDqFQfjTm8tcByxI44HBpDHabMP7VtjyTu6+2RU+qf8fk/s7fzqpYIY72Ntvfr6c1Y1J915MfWRv500SzNlqqe9WpKqsOaYhF5NKBtz1+lKoxT1BON3FUIcPmANPUOSV6CkUge2elSKecbaQyWPIHLc9qlDALzzmocgHAYD2NPLKoC9z60gJUAAJzikIZzlWxjpUQuAi7cZpI2Y5fOBQMkbdgM7Z29h3pGbOATgdcCl34UDOWz6UzCs2GPNADlYs2U6CnK2cc+5BoyqDaOlC7V4Hzds0ANc7ycnC0sSdMYI60/YvOF5HXNKcqBjqaQCFdy44A9qFjwQeoFCjy885PpSvnaPWgBQoGdxxmnhQVCjt1x3qLdhN465xTww4YmgBSdqncMe9IDuPy5PvSkBmx1pGUqBg4Udh3oAieR+FAqXG3b3zTRt+9nj3pN7Mw/Q0AWF27fnYAHmmM6cHGQOlIVGevNNHz/ACqOB3oADyqv2zTFG5mOSOe1TKNr4IyvenOi544HoKAICMjGMtUqgMu5uvTFITtztA2n0pAQJBgnBoAAqrnnn1p8e0KzcnPHNJME38Dr6GowPmwW46cUDJt2FALZ9BUMkzYGF9qGUDPzckYpEGOvQUAAdmxjilyQ44/AUGVQOOcUu4FcnqKBCkhs/rinrhV9DjOaiVlBOFz70HcEzGu4/wB3POKBkgO4NnH41EeSKdvRFJchTjmq7StL8sS4HqaBD5bgKuBw3pUaia4AGcLUsNqoJL/MatqoA4piIILZY+cZPvUg4kLfhipM01Rg+9ADyeKauQOKdxTQccUAK2cU0jHSnHpSDpzQA0DNOxgUtJQAGkb7tLSHBoAF44owAc0gGO9L0oAWmE4anUx2x1oAUE59qaWC85phYnOPlHqarT3kUIIX529aALDyHGT8q1Tnv0j4i5Pqazrm8eUnLcVVLnHWgCzcXTSNktmqpkJphOTRjigAJyaKMUpxQI7W5B/dwnsuSPc0WDN5m5z/AKv+nSkkcz3Esp9SfwoRDHA7ZGJTspjF4GGPVvmNVbs4jbHc1O3LMR0HFVLwltqDrikgZUAyaH24+XmmNwcUdqska5wlV1GWqWYnGKjjHehgX9MTM4bH3Rmt5SAgY1laWirC8rnHYD1q55hkA3fLjt61mWWi67Q/YUnmqELOQCegqs8scdtuPc9B1pIpPOttmzBz370APQnJY9OtRKx83MnfoaniTy0Cvk4GM0THcm1cbaAHsFcYQZqBkyxx+dSRKQhGfxpeBC3c0AV7g+XBuAyTVKB8ZY8sTVu5OIQDzkVWt4w33jgZqugi2OFBJpQQd30qMnMhIHy09fut2pAIh/cnI705Vxkk5z2pqY8r8aevBPegBR0pRz9aRFIH1p3AVvWgBhGXpwGKi3kDgE0KzM3K4ApgT7sUAEndk9Onao6csg6UAOye3WgcnntSFgMAfeNBOOAOaAJVIP1pxI6VWdig3bcnHanK24eh70AS4zUfIOMHrTAZVk3scqOwqQFiQ24genrQAszYGB1qEZxk1MTnORzUTttUk9KQC4BTew6cVXdstwKb58hwq4waY27fnORmgY7HzBqSRth5HWonZi5IGMdKQEyE55oAcJgT6/Sm+YzNtXgAcmlZti52gDPWkRlZS3I9qAHbuy5ANAVfmbr6ZpPnb5gpA9+9NJ8xRuPzc0gFZiwJGMDtTHlbjjnP6U/ZwABgD9aaCSSzDjOM0ACA4LZO7tTkjy+7uKcNo+YU+LG6gBQoXLKMKOmBUZToehqVSu7B9acwBJx09aBke3KkepGDTxGF4OTnrjpSqEIAXk4oGFBXmkAiIF53UkrgDAXPFICS3TH409m8tT8wye3tQBHEzCaNhwoYDFLcNukZu5JNKNqOM9zxReRtHKVPB6/nTQmUpBwarkYq1IOKqydapCG0obC8c0+CIyswxkAEmoUYZbtVCJkcEg7elWM5x0quihf4sE08EEcngVIxdzZyFzmnMMkFjke1EbZY4H5U9YwOpB7g0gFO1Bjy+vc0EMQq4xSpH827qBTn3dQMmgYHluDlj1NKSAwY4BHIx3pQB/Fz6gUmxSQegx+dADohuJLdBUyRryMjJqKNwGxyBRvIY7fvZ/SgCUna33RjPNMLFpBnjHpTQAWIxn0Gacq7W5GKQCnP938aRQQ2G5Y0n3mI6/hSoreYDnODQAqDBbI602UfN8vIH6VOxU/d6YqNFQ/NjJoAaobbnPIPSkyzq20YFPZFPI4FNLIo+U4oAbtIG4ngU4SfLuYdahVg7cGpSMctnB9KAHJIHcKQOeABTpQqsUTluvHaq6qWy+MFRx71JEvyserEdaAHudqlep9RTSoBADEgDJpqK4Xbxk9z3okKxjGT05oGGWycHIPGfWnJG5JGcelRo4XcwGAO9SRsfLL5BPp3oAAWVhkc0HlvkGSDnmkaTccbccd6UY6jgmgQSFG5703zCMDb9RSzKBDnOGHYUkZYgHGPegYjKOCB71KgBBZwKY3ykYGc0ySZI02D5m74oETZU5xgAcmoZLnJCxD5vWo44nmxvOB6VZjiVDtA7daYEEduzsPMbn0q00YVVCjAzShdrZP505z0FAgAAHNODAcU2l29D6UAOxSZ5oXJFHSgAJwM0gzgetDdPSkBoAXPHNOHIpp5z6Gl6UABO0ZpM8UZozQAUmaWk6UAFBIXkmmF8nCDJqGeaOEZkfJ9KAJi5b7n5mq01xFFyzbmrPudTd+E+VaoSSk0AXrnUGkyAcD2qi8pNQliaM0ADEkU3pTs00igAzS9abS9qAHUYpBRQB2iAi1JPVzinXwMUNundP3jfj/9anlctBAO/wDWmXUqyXM4HI+6PoKYFcMSwHY8mqVy+ZTUwlKqcjlciqpVnJftQhMaRg88051VVBDZJ7UzvzQSM+1UIgnbmhOgqOQ7n+tTRruYAd6TGjTtov3KZ6DmrbMoHGCKiOBGAO1C/dqChCoIGeakhJDjbxTD0oj4fjvQMtiQBSWOADTc/NyeKi3Lg5pc7xg9qBFrcDHgD8ai3bW2kU6I/LihwDQBVkTd8xPFMUqpxT5z8nNJaxobgDOQBmmIcki5x3p54Q85zUbjdMQOgqeDBBJ6CgCJFwmD608DGaTaS+e1L0NADs8UwtmkZvlwM01Mb8daYDwoApGbA4605m2ttPWm4yp9T39KABBuBJ6+lCAKdxpoi+bqSKftwMdqQEckjNMqr0707axdccc805QAc08HJpgPyB0xmmnjk9aUYFJ1zQA7kJSLwOaf0FQ7/mIxkUAPlOMVVuCRESD1qw5yCc1UuCSgB/KgCBRu+909RUYLBsqeKccqvXj0pFPHHB9KQw+YyZJwKR1JcHOO/FOYHuc0AbXPegBpjZwAx6VMSGGGIBHSmKc5pGXODzmkBI5Ji2g9+tIMD5T1ppBEYX3oLbeMZOKAJM5BHeq1077QqgDByQT1p5DLgk5HoKk2h9zhfzoGQ27OxO4/LU0bDzCVIK/ypjI2wEcZ5wKkjTauQfqKAFGXfnoKkwSQM8elMC4dR170KrCU8ZHrQA8L5S9cmg55bGTjpUcpO/AOc45oUkBt2T70gHRvuOSMMBkjOaXcrPu6Z7UAIFBxjPJqANuZtv0zQBJISzEg/c5IrT1QBltSR1gXmsgnZkAZY1s3o32dm3/TMj9acQZiTAA1WIXPWtGaDcpPeq/2cA81qkZ3JNNT5pO2UI/SswjHXrW7aRhXA9eKw5xtkc4yA2DRIIipkDPBqVTvPTA9aiQDO9GyvvTkl+baB1qCixkADkqPYcU5X46Y9TUIdQ23r3pxZn+Xy9uKALHzAnIPHXigsGYYbn6UyP5EYliTmmltqMQQW7Uhk+ckmkdSWGW4zkVFC74+fk1YKs4AwAB3pAJnB4Qk0sY5DD9KciFmbBp20RLg8se1MALBcBVyPWhI2YZ/maVDkBdtGTt28D+dIBsmwYz972pc4zjp9OaayDhjknoPSkDnAVTjJ60ASBwW68joKY0aqNwbBpr8nP4ZzTCGJCqcqOvPU0ASkg7cc/jUL7mYelSmRY8DGT6ihAT823A96ADYi/MOKBHxnnr0o3YA+Xg9KYQ5cqw4zmgBxU7iRwKBkLkrgetKHUZBHGe3WmRhnYhiVwOBQBYBwFL4BxxUAkU/eyVJ6+tLsIBLsWyMc0PF8iL0GfyoAaZV6Bcr6Ukjrt/ukjtUm0LtwBxSBULEt2pAEceBnknij5i2PWnrKm4/lSTuikE4AHOAaYCNGxYgcNSSSJEm1s59qgad5HPlZA9akjtx95+TTC4x2kuCONq+lTJAsfJ5NPUAScdKlYdOmKBCRfdpD/rMjtQPlFIp60ASE7hikH3qBzSD79AD8UpOBTQaGPFACjpS0n0pe9ACHkHmm8d6cRkUYoAQ8rSKT0NL7UKOlACcnPsaWkLBfc+gqN2wpaRgq0APLjoOTUUsixjdK4HtVK41NUBEI/Gsqa5aQ5ZsmgDSuNT/AIYhgetZks7SMSTmozJkVHn8RQA7dnNNzmjp1oNAgxR0pRSUDFHNNPWl6UhNABQBSgZqaK2eU/IvHr2oAiAqaG0lm5VcD1NaEGnohDOdx/SrucADHFK4zWtmDXMk4+7GmR/IVX8vbGGPDMSafCTFaMuDl2xn2FNuOqqOwpsRWuh+5OO5zVLewTaOlWbuTDbT0HFVS2TkDFUhDM+tMc4BpzUyTlaYiBeWq9p6B7lQeAOapqOa0NOTJZvwqWUi6TkmmkjOB07090wme9Rg81AyZxGEJDcYzzUcDj5m5wBx70sfzdsg1LJhIi2MKKYyCMljzxUkjHCrHksep9KAPk3dqniiyu4CgQ+PjaD+dMLscmlRxhmJ4Xg00NhCSMZ6UwITk9e9Pii2ZPekBz7mpQePSgQAAK3FI/yqMdKdjNDL0J6UAAPy5NNAyaDT1HFMBMdutCoA+aVvaheOSaAG+Xl2Y8tSEZ4qQEE0oHJoAYqbR1yTR14pWOOetIB3oAOKQkDHanbcmgL60AJjIpwHHHWlx6UgGaAAcnJ4o2r25oK4HWmjOOtAA4UA9qouwZsZq2wyOTVKZSkuVHFADX4yKRR3bk+1OwcnIIxSrgnANIY1xlTjrQFbaCfzNJuLc4PXvSk5X8aAFCfz7UrhlP3ePrSgrtx1OetIFZzwcc859KQEbKxHvTiuzGDRJLjAQY5pGYt94fTFAxRzTcMSSTjtil52Dd8opY84PRgORnvQINwXbk9ORUm7OeMZ5yaaqg/OxwB2FOO5mVugUY+tACIxEmWGPeiRyQSW49hSnacE5I7U1kLHgAd6BhHkKxIwQOBUmGbdhufSlKhQCx4x0oVlGSRwRQAiruG325pFjCdMY9qcJtykKv40jH16dqQELL8xkOBx0Fa5YPYW44yM1jzL+6Jz1PAFVLzU7iBljhYBQO4qo7iextyADApnlrj1Nc6+q3j/AHpMfQVGb26Y/wCuatLkWOn3eWQT0BrGuMJeyDGfmzVKOeaSQBpGP1NWFDFiTk1LdxpWJEUYYAYB7GnBRgBBznvTVVsKMkDvUgbDfMDgd6QwC7WHy/N61IQfvj5jntS7sgkMpP601Rx8pA/GgAbgDfkN6VKqK65K8dqhQLna3J9c1Kq/KFBO0HikMcvDk9ql3djnHWozxzz6H2p8RJyT06CkA8EKDjGcU1eOWPJoYcDtmg5LbcfN6UAKHO4L1Ht2pzNtJ6nHSmKQM8jNBlwDk4FACjDZ4wacWCp33dqhR2d8bc+9DkqQrZI9KAFcbY+p6elLEyhDxg+vrUas7kBs7Qeh71MAVjOME9KAIih3r+fWpduFOcnPQU1h3Y4I44pSQVwM5PfNAD1ZQORg46EUzyw53bsUsQHlnPUU5fmJO3gdqAIxHsJwu49cmniQPltu0enrTickE5A6CkCgqBjJFACEBj0596a5LKADg96eVbOB9KRkCqTuz60AMdidoz07ilbmMk8YPNQtMi52jc3YelRhXlPzk49KAHySgkLCvI701IGc7pDmp44gg6c0/byKYhqoE6VN1U+tNPJpAxU4oAIj87ZqQnIqMcNmnDmgAzmgDmgjkUA/NigBc+nrSjr70mMClH60AKMA/WlPSkI6UUADHHI/KnA0wEA+9KDyaAHZ4pKCQBzTSSRx8o9TQA4kDrTCTtyx2rVae+hgyFO5qybm/kmYhm49KANG41GKIYi5b1rKuLySViXY1VMhJNNLFqAHFzzTMkmkHWlzigBaO2KQcilHWgAPNFA4o60AJzS4pQKekbOwCgk0AR1LFA8xwq5q/DpwChpDz6CrqRrG4AAA9qBlaDTFjG6X5iPTpV1QFUYUbe1KWJ4FAAK+1SAwMTmhRuPNOVeQPWpQir2oAu3J2yW0XQBefqeajdg0rfWo7uQyTyODzuyKh8wFCc84qhEF3tJznmqxpzZLGmnpVCBjn61DI3IFSVA5yTTEPTGMVqWa7YRx1rKQZYCtsLsjVemBUMpAXyODUJ5p4XdmlCbhkGkMfF0A5B9aWdTKQi5CjrQqbeakHHNAAFyEQ5255ApftJizAqgsQTkUnJoSIByccmgCKGFlyXbljuIqyEG3mgJlse+c0sjYcKKYFdfkcZ5z0FS8daGX+IjpURbLbR1NAiccnrTXPzfSlUYHXmo3fk45NAD15FOdc45IFNi4XB6mpD82PamAmMUhyT6U40g680AOAxTZGOMIfzoduelNA70AKOnPNAYUjEgelNxkDFAEoxSsQRxTQOM0p24xTATPGKAcd6XaBQ0ZJUikAEnGM0Ps8vaSAaNoB3UxsHtxQAp4Qd8VVuFEjDcenpU0sm1RiqcmWzhvmoAcSvYZHpTehAIFMXIHNKpwSetIY1pPLxyM0kTby3zYHXNRld0hPrVm2jQZz0x0oAIdhTeWyD0pwYKNo71E+Sw449KeQQvoRQAzO5vu4FOyEHv70hKr0OT+lBORnvQA4KXj3uvGcCjYCAAPrQ0hKYBPHWnK6lgu7J9akY0EBsdvTNKW6sTn0AqMRmSRiFyKk2lMA9qYgTdIMsOB0pw3biu7NImd2T0qRm59+1AELmQMN36UrBguWfOfWnksN2/HSo1Bz83bmgY4N/CFwPQUhZCdiZHrxTnCjy2T7w5b600j5gynHrmkBE7OV46A4qrLAruGZML0JzWgQiL1z/Wo3/eMBtwPWmBnSWqhj2A9aYIRuIxxV4xkhsngcc1Eqjd83X1piIo4grDPIqVCoPI4pUGcg8GnkM0e4gfLQAAjHoScYPakKtkLuyKNrMMkYHWnk7n+TPFAhgi68kEU5cJlSMg96ASD85xTVDHCuMAn9KAJPLDIJEBqTeG+Y8Z7CnyFIo1ByE68dabGg2Dacg5waQxoTd8xHU44p657Hp61GcDKYyT705c4PH3fegByFSTnJbtzUmwmTcT0Hao0YBs45NL8ygk85PWgBWTByxwOgHelPKHavSotzsMlelSH5gAOM9KYCQ5RiTjNO25HzcmiNSo3HjHenEkJxgmkAL8x24p23pycdKSJW28fzpTlXy3PtQAwKWIHapNqKpU84pDG24Oc4NJIAHwenWgAXC9ByfWldwr+uRimO4zuVqIeWO/ue9AEiqrISxpYyE+Yc5OKheRUZ94xjiqjzu/C8A0AXp544xgnn071TeSSbgfKtNSLJyeTVhQBTERpEB9akjAMvtQ3HSnKMfNQA9jSZ7UzJo6YNAD1+9RnOaAeKMY5oAcDxQMZ+lNzSjrQAuaX370lGaAFzS9BkU2ndaAFzxmlpig8inoOyjOO9AAVAGelAJP3Rx6mori4igGZGy3pWTd6pJJ8qfKtAzTuLuG3GSdzVk3WpSykjOF9BVKSbcMk81FuJoESO5PeoScmncAepphoELmgsQMDpSe9FAxB1o70Ac0uM0AKozRSjgUqIXbCgknsKAEHWnxozMFRSSewFXLfTnchpflHoOtaUEEcBGxQKQWKUGltlTNwD2FXvJjhk2KgAxUzbtvsTTMfMGfmkMcAGHtTeM5FKvGcHjPApvO4jFAxucMRyTUi4HSmMCV46jpTogdpDfeoAezfKOOfWl3kKcn8KY/3vbrTHHOQevUUAWlTO5vSq10oRF28Z5q4pAhxjkmqV6cvj04q0SysOaMZOKDwKSqEJLtUcHNVhy1TS/dqKPkk0hFmzTdcpxnnNbci5Ix3rM0xcOz+gxWsAGqCyv5e4EU5RtyMZpz4DEUgdEVt2Se2KAFLAEZGT6UwKxcMenWooGd5CzggVZI6gdKAE3hpPlGF96nUjIwKr7ME47Cp4AGG5jhR1oASdyjBhzx0qGLzJX3vwPTvTjKrMSMkFuB6U8feU+maACT+70poAzk9hThyTTGYIpOCSaYgJwCT1psailXMgGKYz4kwp49aAJwMU7kAUxTmPk80pbjjmgAz1JpM0YBGe9JjFMBcktTiaYT+dKoJAzwaABgcUgGMe1K7EEL+tA49zQAhOOvBpqQtvyW4qTYDyaTL7iMcUAOAOfmP0p7EkYFRoCTk/rTxyaAGFxu2buaQjn1NPZFDFgMsaRjtGTQBFOvyEgVQw3D9iauTSuE4wKqclfmOBSGIX7dqC2AR0z3FB2hM0blPUYoATBVOv/16cvccAetR78tg9KezDy/u9+tIBpY5+XmnKnALEnNRoWbgcCpI22jLH8qYAFBzjOPemvJsOBgml3YbNMI3NuOMUgGqXbnFSBjuAxTiAQCM0qlRIpYUDJEB3hQ3XqafJGFlGWBFI43EYph25z1/GgBx5crnOPSmMcnGCKQNsIIbPuaUyIcc5NAhNrbSM5HYUpBC4LdT0pC21D6+9IXZm4IPFAxzuMKvQUisCO+O/vUbbhgHp1AqWJsKAwxxQA2VwGDAfL6UrSeZwnPFNkDPtC8J3pywhVb1NAEQPOSOPSkMasA6c5/hHapMbLXKj5gec9xQihcEDGeQD2oERvwuGByO1Ojz5RYDOeDnpT9jMCcgFutRux3fISBQA/YHOOTnsKTYuwqpA/i56/nUtumcKR+tQyiQSHI+WgBjyhcErn0qVFyDu+6fWokiyQ+CyjqpBFSqxWL+h9KYCFflx/D2p4fYRyCoFNijIGTyPepGXnA60gII92M1KpDPhemaCcKaPMAA2rz60AL1+ccEcU7aTtLHjpRH7rx6VLuXBUdKYESlWDDGacFO4K2eOwqUoiqMDI701xtO4nr270gAxndj+H0pyLgEAYPqaaMD7xxQJTt6fSgBZ2IbCAYqPL9eDT85HJ69KYUOR8wFAAZSOCSPrUYJZyeS36U906Z9ainlSPCphjQA6RWSNnCrj1z3pkl2H+4nzH17VD88n3jx6U9EAFOwrjcPI2XJJNSpGAKQD5qeD8poAaOCcU4nK00cmlNAADxTgfl/CmGnDpQAuQKdTDzTgaAF6Ypc5NNpQc0AOpRTaWgBRnP6UUAZp23PHX2oAQc08DsBk0jFIwWlYADtWfdaqFG2EY96AL8kkcILTOPoKzrnVicrFwvrWZLcPIcsxOagL0ASSzGRss2TUb80zdzxSE0AGcYpucmg0d6AHZpOhxRQRzQAnelAoxg04DmgAAxQBk4Aq3bWTysN3yD3rRgtY4OduSD1pXCxnw6fK/zP8q+netOCCK3HyKORjPepsDLHGAelRqjZwfwoKsPVdgOe9PUgCkJ4pM9eKQEhwQdvbmm4+Ugd6bGfnOD2pwBGWNACAYalPFMZvmPrSlS3AoAFIZ8dKcOD0+tNCgc0vU0gEJ5zRtyc9qASWxTdxBIoAu9FQenzVmytukJq2ZT5BY9cYqjnNaIhiGkzThGz9KiPFMQyZsnHamJwKSQ5Y0q9QKGNGtp64i92NaESlQe9V7ZQsa9hirDNgYFQUMkXJpQgPzGn8MKTpigBpU9RTsHaM9etNOSxJOOMU7JoAikf0oLfIFXPvTnAxwKjGQOKAHY24FTICqAkZqtkkg1YyQoHtQMM7Xz1FNY54pHYKgx1zQ2BHu7mmSIOD1wOlNIXOMZNRb+uaWMfMeaBlgHqKMYxSgYWkoEOPbvT8ZqNcnGKkGc0ANwA2cc0vWnkDrUZbt0pgITzmkAJIxRnApUyeM9aAFZT1HJ9KQZQEk5J/SnH5Rwce9Rk9s0AG4ngn8qfE+0YJ71AeDz0quZAHOSTQBdWVmkccADpTpPmFVFuMDOKcLrALbSVFACXCMuMdKrBBnk1blIdN27A96qMQX4bFIBpOD0yKQ53dOKfsXb6NjmmRjn726gYBfmqUDIIP3fSk4UE96cuDEWpARn5cnJx6CmqyDLHIHpTtwA+Y5pp2d6AAbpSW6CnY465HpSIFYBQcZ9KAmJCrZOOwoAepDA5PNNMi7squSKjlDOw2ldvqKQKdp45oAmLuXCoc5qJiUO1m6dxTsfKo6EmkcKGCLljnnNAxozyACfpTwPmIH61Ig8vGM59fSkkbbkd+vFAgyqgcMWPanlT95R07Z5pg3hQcgZ6mo1OWOTQBIWLtyMAUyPaTjPIzzTxGznd60uwBSqLg+tADgCrKMfmKFDOcg5xTsM0eCelKgIX5ePekMiOXyoGMelPQ8HcM04qu0k9faohIAevemAuGCYcGljGBuxinblYucZ2deaZ1fd3I6UCJPMGducA9femjadq8AelHCk4HIFJt2nIIHpQBI5X5lH3simHBX+lJk7iSefemocqeeAaAHZLDd6dqfgnBAwaar7WA5z9KTzME96AH43ZzUJbYPc1ICdhbPT0pABI3YYoAUfKu7Bp+N4XaOT601tuAFb6ilaXAypwaAJS2DtI/KkYZG79agMjttA59qm3jaQ3GODQA1sFs4+tPH3AcZ9qhRt3y4OPWnEpEuTJgDt60APXLgg8DtTJpoogPmJPcDrVZ7ppCfLG3371Hs5yeaYh8krynptX0oRAPrTsAJmjHAoEL/DSg8U3tSZoGKOtOBwppucUUACHBOaeaYelOzxQAUoOBSUZ7UAKOtKDTc0oxmmA4cE/pRmkpwXJFIBe9PA6U9YsDLnaPeoJ9QigG2Mbm9aALG0KNznaKpXepxxZSHk+tZ1zeSTfefg9qpPJ83rQBYmuZJsl2NV3YYFM37gaYTkUAOZ+KZQeaBQAUNQRQDxQAlGKXFFAC9qMVZt7OSbGBhf7xrUt7COBfMYBiO5pXCxlR2ckgDFSq+prTtrGNNrDnjqaldlZCvSpYlxAAM7qBgFAG4jODilGFJB6UnX+dKVwSx6UhgX+U4H40qsOD3xTePmGeDxSbORzQA4gljSBgXApSpXHvSiMdRQAhAU5oByOv0p+B061G4IJwMCgBvzFyxpyk7m7jFJyAaEz/EORQMkIJB+lMXinlvlBApHx2pCFY7jv6VGCHOaXkqR0pVT1oGRMrRQqhOe9RZqxd/e68LxVXNaozHGQhdoqE96c1RucLTERfxVPAm6VR71AOTV/TVzOD6DNSxo084OOlS43gYFMAzzVpB+7wOKkoi2lF60iqWp7oTxnAqVBhRQBD5e4gGmSnDDByBVhgByKqTuVyMfe4+lAxc56dqYxO7joaRAVXjnimiRX6dutAiVAEG4/hSebnP5VXud0mEHAFPiCquOWNMCR/mUCmuCwAJ/CnKCAM0kjjr6UCI9mKliToaYDk1PHkLj9aAHbaU0i0u4E9OKAEPHenAEjOcU096ATjk0wH7sg1GRinAZpSM0AMxmnr8tNwFOTTtwoAXIYVAe+etTE4HFQPnBYfMe1ADH+mag2dSQMVMMkYY4NQzuqjb3oATjPHb1qSMgrjt71XQNjcTxTxMFWkATfMuz5ipPUUhVQQW6imtIwGMUhOIstwxNAD9xf7vFOC4AJGKrspIAU49adC7Sts3YA6UDHuM9ORSYwVA6HqKXzliZsc4GKiE5VSNvNAE7hFjySC3YVD5nO3aTTFO0Ev+QpuGdxjjNICWMNyyAk9h70ESeaC2cmpvuxqpbBHpUZUrJnORQAx8ibbnjvT3PAVOMHv3p22NmXA56k+lKRkEHn0oAaEJ+dj8y9FpFGxwp5Pep+N3yZH9aQp8xYLQArNsJCcmmKBu5+alAZnJwelPQgH3x1oGNdRg5PXtTEwu0LwKlzukOfSl2qCBjr3oEG1wVI6USHbjg5pTuznOAO9KDlckk49aAGAEITjJNKGygU8H2prqzHJO0dqRso4TAz60AOGS47L6VARtdnI74xU2VBPzZ9qbuQsRk+vNAxN4JwQBmlU7icYJ7elIsispLDJHAoTcvzHp60CFkXLA9DjtTB83vUuMx5JwKAQV+UAAdc0AR4yhO05z3pTsBAB59qcXJX/Z7kUKVVQeDQA13wFUjBFKZFJBA5NNkQuxKikVcjnovpQBKqb1I6HOaQKQo5wQfzp4ZiMqvXvmhxkqScY9KYApO3kYPaoirlOVPWnIrM2WbgVLkOhDH8zSAgdvkCgY55NKh2D5+B61E8qIxx8xqF2aQ5Y8elOwiZrsgbUA+uKgwzHc5pQAKdmgQqjHSndRSDpRmgY8HJxQeBTR1pxPFACe1IKOtBGKAH9qTHFJ1FOXvQAh4alzSHrQKAFzxS0mOaXBoATGacoqSOFm5xgetEk9vag5IZvSgB0cJPJ4HvTJryC2GF+ZqzbrUZJuFOFrPeUnPegC/c6hJLnLYHpVCSUmo85PWjINACEkkUP3NJketNPNADe/FLRjFKKAEpaMU4DmgQnUUAVYt7WWY/KvHqelaVtpsSfM53N2z0pXGkZlvayzHhcL/ePStO002JWBfkL1J6VcH3gMcDigAjOBgGi47EaqI3dAMDNTuwSDa3IznmkEYCAt0NKxGANu4VIyqE8xj2PapkJRDnrSuqEBlyGHahuFHrjmmAKRtyetBJdtvQYpu8Y44pd2G9eKQDXwpFG75qe6+YmcYApqDjn8zTAcWyMd6QsQaUrg805kzg0DGPkFSuTSkNnFSADGKY52t15oEBYAUAg45pAm7JNI6/MAOtAE+woDkU11xzTWkbaOc9qRmO2gAkIwP6UwsQfakkPzA54NIaAP/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96342" y="5218546"/>
            <a:ext cx="3607537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Back to the Furniture (West campus) group to upcycle furniture item for Velocity Cycle hub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292230" y="1815334"/>
            <a:ext cx="3607537" cy="132802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Wall Art Project confirmed with students from Art &amp; Design and Support for Learning departments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75" y="1597383"/>
            <a:ext cx="2715872" cy="3621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98" y="3153160"/>
            <a:ext cx="3274400" cy="327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24" name="Rounded Rectangle 23"/>
          <p:cNvSpPr/>
          <p:nvPr/>
        </p:nvSpPr>
        <p:spPr>
          <a:xfrm>
            <a:off x="8274647" y="1774253"/>
            <a:ext cx="3834482" cy="39705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2800" dirty="0" smtClean="0"/>
              <a:t>The Orchard Project</a:t>
            </a:r>
          </a:p>
          <a:p>
            <a:pPr algn="ctr"/>
            <a:r>
              <a:rPr lang="en-GB" dirty="0" smtClean="0"/>
              <a:t>@Springburn campus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Provisional planting day arranged for Tuesday 5</a:t>
            </a:r>
            <a:r>
              <a:rPr lang="en-GB" baseline="30000" dirty="0" smtClean="0"/>
              <a:t>th</a:t>
            </a:r>
            <a:r>
              <a:rPr lang="en-GB" dirty="0" smtClean="0"/>
              <a:t> March 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33" y="3677525"/>
            <a:ext cx="1704975" cy="1704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060" y="111920"/>
            <a:ext cx="720999" cy="720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54" y="110471"/>
            <a:ext cx="722448" cy="722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13" y="879898"/>
            <a:ext cx="718705" cy="7187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866" y="123197"/>
            <a:ext cx="718705" cy="7187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823" y="873752"/>
            <a:ext cx="730078" cy="7300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25" y="858015"/>
            <a:ext cx="724875" cy="724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21" y="878291"/>
            <a:ext cx="720999" cy="7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smtClean="0"/>
              <a:t>Partnership work</a:t>
            </a:r>
            <a:endParaRPr lang="en-GB" sz="4400" dirty="0"/>
          </a:p>
        </p:txBody>
      </p:sp>
      <p:sp>
        <p:nvSpPr>
          <p:cNvPr id="8" name="Rectangle 7"/>
          <p:cNvSpPr/>
          <p:nvPr/>
        </p:nvSpPr>
        <p:spPr>
          <a:xfrm>
            <a:off x="3586365" y="924269"/>
            <a:ext cx="50192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Home Energy Scotland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AutoShape 4" descr="data:image/jpeg;base64,/9j/4AAQSkZJRgABAQEAAAAAAAD/2wBDABALDA4MChAODQ4SERATGCgaGBYWGDEjJR0oOjM9PDkzODdASFxOQERXRTc4UG1RV19iZ2hnPk1xeXBkeFxlZ2P/2wBDARESEhgVGC8aGi9jQjhCY2NjY2NjY2NjY2NjY2NjY2NjY2NjY2NjY2NjY2NjY2NjY2NjY2NjY2NjY2NjY2NjY2P/wAARCAU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PIqTOpIB3f1pmoSLFMpPRwD+lQajb7rhHHXYKdqSbreB/QYpiDUpApgkBOGApNTkUC2mAzkAUXiCTTYH3fdJyaeypNYW7/eCt/n+tMY68fZLDOq53BQT6dqbJK8WrqQeGUMfr3ovXC2MT9RnH5H/AOvTbtv9Js5QB8wwaACEkT3ULH5dxH6GlhBMIJ6jYf1IP9KcFYak/Uo4VvzPNNjR13BhgbWXJPuMf1pAMlXbCvf5cfkSK5+cYlYe9dBOyLAVLjO5sAe+D/jXP3LKZjg5oQmRUjDilzSHkVQh68w1f0//AFy8gcd6z4jlCKt2LKsiFxkelAHQThTMxyAXjYD371FHgmzcvkA46def/r09pMyW/wAi/PwpPbjFVTcv9hWQYXbLtIA6VJRY8s+TF97dHJ2H+fSnCNYxJz0l3dRUF6zhJxuJKEEc9t1JLw94o6eWrgfh/wDXoAuxKgaNQSdshx+NWA6CJcLn5WHPtzVe3I5f/bVh+OP8anAAdV7ea6/mKQDnkbIPHODTgpxjPI9PrUGdwUf9M/6irI5LHtlqAGvEPtMS5+V1JPPoRUGzYrRn/d/Mkf4VOTuDEHJRSB+IBpk3MqntwT+DD/GgCBclT/vj9QP8aWcbrGYfU/rmn7cF/qD/AOg/4UjsPIkUc5B6fSgDlHOBjHemIeTx2qd8bz9aRPvimBJpz4vLcnpnFdOrgZGc/SuYgOJIz6NXTRcNj1GaAJVLHJxikAB5PNPTpimE44HJoA53XflvPqKTQn/03HqDT9fjP2hW74qtoxKainvTEdSBzzXPa+QLsH2roACTWB4jAE0ZHpQBnREGrIANUYTzVsOdvWgZBN1/GpnupJLZLYkBQeCahnR1zwah+Yx9DV7iTQ44bI9KIej1Cdw7U+OQKCfUVMhkcmd1RuQQB3qQkO69snFMuohFcSIDkKcUgNrTAsmlkYBK5qlBxMB71f0eNo7b5v4ucVnzt9nvHUjo1D2GyvIf3zfWpYZPJdZARlCDg1A7BpCw7mmkE1Udiepcu7k3crSkY9qs6feQ2sTZJEjH8MVl5bGKM4Wm9g0N60miluVVSpBYcfjS3tncG4lJhc7nJyBVKyjWOWN16hhzXXyzEHGagDkXtJ/+eEn/AHyajNnP/wA8JPyrqzc46mmG7FMVjlRaSA/PFJ+VDQNg7YZPyrqDeL3ApBdL7UDOV8q4A2+W2P8AdpPLlTqjD8K6lroe1ILhSCSBgdSaYjmo4nlzuGFHJJ7VasUUDfG4Lenem6nqBun8uPiIfqfWpdP0lpIzKzlHI+QCkM0I5tw+YAmqWoWCuDNAOe6iq6X7xSGOZckHHvWhDdRyY2tz6GlcRhAlH9CKvRSrKMfxU/ULPOZohjuVrMV2Q5HWqTE0XJPvVNaxkt7VJZwLdgMxwe4q+LUIO+fWhgZ93ahxnGG9ay3QoxDDBrpdm9SjCqlxY/aEI6Sjp71OwzFBIOR2rQtLreNrde49aoSI0TlHBBHBFNUlSCDgimBsmL94rRnKnpUtzbtJgg84qCwuwzAN17j1rTcA8g8GgRQiiZRg9KsfZtx4NDcU+KUrz1pWGMkjKL5Q6nqartaEj5WyatFiWyaTntzQMrxI8I7gmrH7xl5XIq0hBxmrAb5AoQYHfvQIzoo2ZjgdPXipMKflfP4VbaNXHTBqs8DB8q2BSsBSddpKkZFVLq12jevK+tXLh9sgVuPcUkbfwtypoGY5GDRV27tdp3L0qlyD7imAYoo60uOKANLT73pHKfoa1YzvJz+FcyoOcCtXTr0ZEUpwR0Y00JouSLhiKZkCnylgwz61Vun2DApsSRFcSYkDL1FTW9wHGDwaoE5NCkqcg9KTRRsg5HWmkVBbz7+/NWevIqRiK/Y0KOM0jqc5oFAEqYPBq1bQgsCxqkjYbnpV2HaxBwx/GmBdKhV46ColG47qGYbcZp8TAjAPSne5FrB0FM8vKhupzmnyBivFKn7uIg/e6UMaGN8qkkfhWVPM7SkqxUegrXONvUVl3KYcleRQMgE0ygku340R3b56jNJJhlA6VGE+YYHNK4WRO1/Oh5QOPSr1u0N2FVQUYnpWaf8AWYrRsUxOGHGxS36UmwSJJ4DGSyt9309qxVncsQ/WtaSXdDJv4OMA1myxB1z0YdxTiDEHzUBSzHimW29nwenrWhHAMZ9adhXCBQoAIqWReMJSN+7WmxMR1oER7MUd6tEAjioJVK/WkMR9oXB59KrsoRcg04sSeaZKpAA6k9hSLsZ1w580sDg03eso2vw3rU0sOecYNVWUg8imI2r5HmtIXXJbbj/P50PFJLpyoR86nv7/AP6qa9xK1h5ivgg9AKit3a4spmZiXUZHPv8A/XpATiDOmmGSRVYHrnNLAsMdiYfM3KCOVHSq2nv5trcRtydtJprh4LiP0XP9f6UAWJGiFgV2M8aNnmmTXW20ilVF27sc9RTbFvPsrhG64qIfPo0q9Shz+X/66ALFxLKJol38SISMe1GB55B+bLlRn3Bx/SmStmC0l9Hx+BFPLBWjkP8ACEJ/A4NADGVTHOuOm1h+VYd4uHDetb0iEXEqesZ/Q/8A1qxbsfIPrQDKdJTsU2mIdD1Iqe3OD9DVeI7ZDUkZw5+tAG5LPsjsnPQPj8jmkkXFjerjOyfOPx/+vSSw+dpkY3qCsmc/UVZdEIvU3Z8xQ/A9gaQxlyd6vj+O33D8NpoA3XOP+elqP0//AFU+MROlt1IeJkH5Ef0qRFBa1dY8DyypLHp1oAdGCLRP+uSk/UY/wqyCfNY44Eyt+a1EHVYUG4cqwwntnpSmXdnA7KefrikMcAFk5OcK4wPwqcOO5/ziqbMTPt3HG/H5irMfKrgdcH+lAiMMAT1IYKP5iojN+5jfHGM/oD/SnyApAW77l/Rv/r1Eg/0fZ324/RhQBJL95h1+Xj/x7/CpYQDuHr/9f/CoSCzocdV/qP8AGpISVG5uOB1/z70Ac1OMSt9ajHDCpr0gXUgHqar56UwJFOGHs1dNE6kKQCTtA9ulctnDN7EGuogwYYz6gfyoAsKMg5P4UpxnjpQpAGDTSC3sPSgDG145dCKo6a2NQiJ9a0deUCOMismzbbeRn/aFMR1vfisPxEmREw68it3NY+vpmBG96AMWyjDy7WHFai26Y+7VHTuLpa2cUAZF0CHIzVWNydwzV7UVw5bHGKzElQE807iFkOUPNV0NSGVDuGc1Ch3EBeTSY0PC/OMHuKTUQVvpv96rcVozSRhhwzAVUv2338x7bzQM1X1SFLWNIuGwM+1Z91cLcSB8Y4xVQsKTcKYiZcFhirO09jVJCN2c4q0JlH8VADjkHFMnB8v8aXzYyfvCneYoGeooA6LQdGa9jEjOEXtnvWpqlrLbdgeO1RaFcKmignG5ScDP41eiuVurdRcTxb8dScfnUjOZmuWxVY3j1u6pZxCJzvQ8cEGuPYyK2MnrVXEX/tTlqkE77vSsvfIHHLflW1pqwTWRMrZmyQd3WncREk8juFHNRXl2XHkRt8v8R9f/AK1RXEggLxRNuJPLeg9KpMxzgCkBYtwquHcZA7Vu2F20sybVyARnPSsqxiV1+ZlznoTWukawW5bcqnPUGqsK5F4m08C5W5gHySDkL/CawopDE4B+73Fas928hKhsocZH0qhcxbvnUc96hjLiXTxY/iQ9M1VuFjecMq7VPWo7aUf6pz8p6H0NPZSjFWpWAvW2EIKsK1onDr1rnXbyow4BK9/apIL0jG1/wNCkB0OzHNMKhnBPFUIdTYcOMiraXkMv8WD6GndMBmoaat1GZI/9YB+dc46NGxVhgiusRsdDxVLUrBblDInEg/WmBz6sVIYHBFbNheiRPLfrWM6lG2kYIoRirAg4NMDekJUkdqfEcCotOb7SuHxkevetAW4HqKQEauCOelTJsA4FQvDg8c0ijbSGPdecr+VJ57Iv0pc8ZprKHBHrQBJHdA9alNwpHSs3yJB0IxUqqxXrTEPubdJ42aM/MOQKzYVkL5YYArTUbajKAmkxkZwwwRxVC6tSPmUcVqbBikyoBQ8ikBgHg89aO9Xbu22ncvSqRGKYwzjmjcc5zzSUUCNiyvjLGIpPvDofWmXTFuCPxrMVtpBB6VoRTC5TB4kH60wWhBRnFPYcnPFRsR60xDlYq2Qa0La5D8E81mZpQSrbgeRSA6DepiwSCajwKp20+8YY4arKtSKHYyanglZGGKhxSqTuFIZem6gD0qEuVGB606V8Nz1qIY3ZbpQhMtwyOF8wjI9KR5M/MOB6Uzz+MDGKieTtVWuCdiZxuG4N19qrnrxz65qdXJQZqORgtCjYcp3IH291qIqCeMipSd1JgbaGSiKOL58hq0bRSIpm9go/z+FVIwS3tWgihLT3d/0AqGyipdBhAOM5NU0Lxq28Bl/lVy8GNi+1VxnHqK0jsQ9x0AVwGRDg1bUbOvSs5meFt0f5GpYb8Odsp2t70XE0TynfJ7UhGKY86q3UU6OZGDfLketIY6NmGT2FPZw4qFnwCBxmoTIV5pDJmXbk4zVcr/F0NTpKrjmnSw7owaRafQpSuG6cGq7uCuGUH3qeSMg1AwxQkDZNZN5unyx+i5FN0htxkiPdT/Kk0sjzJI/VSB+VR6c3l6ltPrj9aBDtGO28khP8QK/0o0oeXqUsR+6xI/CmQE2+usp4+epXYwa60f8ADu4oAm00ZuZogMbgVFNs13Q3duepB/z+lCSGDxA0Y+7nIp9oCmszRH+LigRDG3maMM/eQqfyP/16mlGYwR3Dr+P3h/OorJC9tdwdxuA/z+FWIYneBGKkYKk59xg/yoAJDm6hbtJkf99D/wCvWNcj5H9jW03lxLAZGBMYXp7cVkagyK8mxWxkjkYoAzqSjNGaoQ0HD1IpxJUbdRT8fMDQI3IAh0iTe+BkMSBnFWreSNtjIpYtEBk9+oqjp6edp13F6x8Vas/3dvbZ/hyD/wB9Z/rUjEium8u2+VUUzeWQOwqaAFvsztyVlKkn61RkVltW4yY7gH/P5VohdkEmOomyPzNK4xsafu4l/uzMuPr/APrqSIEqP+uf8iTQEYNLgfdnDfrUyIFwCehYUkMhUEzH1Xyz+hq3HxHgdhj9ahAxux8uVGCTzwalU4Rtozyxz0piIrrekTBM5JYjHsc035lclmx7Dr97/wCvRfO5CAMeSQfxUkVXiY5B7EE/oppgS+Z8kRH0yevQf4UsJJdSxz1H+fyqMn90AB0cr/6EP8KkThxgfxn+v+NIDF1VcXr+5zVE1o62QLoc9RWYTxVCHsfve4rprGVjZxY4+XrXL7un0rpNK+fToj9RSGaMYGT3ocgGkjOSQOT60FcNg8mkIy9cXNurH1rDiO2ZD71v61k2fHY1zoOGH1pgdkpygPqKzNcGbUH/AGqvwHdDG3+yKpayN1kSOgYUAYtkdtyhrZL/AC57ViWv/Hwn1rWlXjk8UDKuoXCtCyjgVhEAnite4jDHPX0FVfsWFzmgCmkPUmmLmMnacGriwSbvWmSWzbjgUALpUztqEKu2RuqrN80rE9cn+dWrW2kS7hcDowNLdabN5rOMbWc7fzoAzmJBoDEAVM1rICRtpBbSYximAnzFRzmm7TUyW8q/wmlNvJnkYoAgHBq1bfd9ab9nY9qmgiZWUY70AaUbGK0xkjdUf2sgYB4qfUl2iMqu1SKrwwWssZ3yFZPfpSAmgvY+RIuaDJbsegrNu4/s82EbcuOtV/NfcMU0I6t9Ot4/LYgkEZOKzNQmggbyrUEP3Y9qSTU7pLcLK4MhXAAH3RWWz85JyadxF2zsmunBPC9yauXtnDZOgzuyM1npqlxGgRdgA/2ajur+e7YNM2SBgYGKEwLQeANkioJJl3fLVPzGPfrVgwooJeTp2FO4EySYQVZfGys7dwAKuDLotSMqzx7WyOhqeJ/Piwf9Yn6inNHuyD0qqN0EoI4INMRZifblGGVbgiq1zbmJ8j7p6GrThWUSJ0bqPQ0+PbKhif8ACpegFKCYqwDHir5GMEcg1nzRGKQqRVi0n48t/wAKdkwLSSyxfdYgVZi1J1++ufpUCnIx3FSxQJMpXGG9qnVARX6xXQ8yEYk7j1qjDAWb5h0rQuJo7CExoQ07dT6VjpO6PkMRVXGbVqTG4xW1FJvUVzVreOWwyg+9alvfouAwxRcTNMqrcsoNNMCHoSP1pI545B8rCpRVCITbMOmD9OKjaNlPzKw98VcFOBxSC5nOMfSml/lB/OtFlU9VBpogi54waB3M8MW6UoFW5LRyMxsv06VCYp0+8hx60WC5HUZXOTU2/HVaaQrZxxSsFyvwQQeaoXVvg5XpV9kK+9NIBBBFAzHx2pKt3NvjkVVxjrQAlPRijBlOMU0jFFAGirrcx5HDjqKrMMGoY5GjYMpwauELMnmJ17iq3JIBTh1pzRle2KaAQaBjuhBFX7ecOuGHzCqKc9s1K52KPWpGaaN2p4I3CqENyTjIqysivjsaBlyX79QyNzinu2TUQ5fBpAKp29aN2WqOQ4fAoUZqkIvKcrx0qGQ5pY3VUPzVE0i5+9VXENOcdKYTzUhcetNyDgUgJoelaDDbFbxdyM/maoxkBRV1GMs6n+4P5CoZSM68k/fuAc7TioAxNSS4MrfWlwPStFsQQzMcCqzqrjmrcnHUcVEcdMcGpe5SKoLxnH3096uWsi7TtP4VCy457VAyFm3LkN6ikM1HkUKT+QpnEgGODWd57AhZcgjoatI/ygmky46Eu0oasQzKRhm4qp5jEYz+dRlzQJl91WQZFVJIiDSwzHcATzVjBYnd+FUZmdZN5d8p96bJGINWIzjDVOlpN9sJ24Aap720ha786SdVBAPFSUVNRjK6sso74apNSt5H1OGaME5UE1auZ7dDHI0Zc7cAnoabd3sqwRSptAYYAA6UAJd2MralFcjATaMkmpJfs8ep+f5uXboo9aq3rs0EEm5vmHPPek1Ef8es47gZ/OgRajnVbyWGKLY5POfeoBcvLC+4ngHgexFJOdmrLIOrxg/jQihLmZDwpdh+Y/xxQMJFH2WTHVWb8uD/AFqtqADShuodQfzFWojvikX1VT+hB/pVecA20DkZwuD+BNAGIy4YikqWYAStj1qPFMka1PLcDFMfpTusdAG7oXKyr6qR+lWE8tbU/MW2E5wPb/61U9DJFxgc/Lmr6QhFuEkYDngLye4/rUjI5ioFwoTIDBuT7/8A16vsGaN9igZAYH8qpiVDK/lpy0QbLc5wB2/CrO5pYl3HO+M8ds4P+FIY99mZdzlshWwO1Okf5zgAfMCfxqEDOP8Aag/lTpWBVj/0zVvyoAaMkHPXDD8jVle3uf5ioIx8zZ4HmMB+OKlVuQfZT+uKYFZ3yELKG+71+uKbFtIQbMcAdfYj+lS+UGnVWOO236MCKD+7kCquOevf73/16AExtVicKNwP6j/GkLE5A4wR/Sh+ElP4/oP8KVgP3n+6D/P/AApgZevRjdGwHbH+fzrFbOK39bPzqmOANwP+fpWMVFAEA/hrf0SUmzCk8AnisXZnb9a2NCUeTIGPQ0CNu3OFFDNvYgdPWkiG4Z6Clf5TmkMpavgaewrl93NdVqK7rKTI5xXJng1QjrrJ99pF/uiotVGbGT25qHRXzZgZ71avkMlpIg6kUAcxA2JlPvWqzM59vSssW8qNu28L1NaKBsCkMCgzSso2007s9KcVfHSgBirz0pWQE04I5NO2NQBd0a1DyO7oCgGOakuFidCPJGAeCScVLbzRW+nEbv3hHTvWcXRv4WX8aAIJIsNjCbe+BRJ5O0BIcH1zVgCMsCZcfUZpJG8zgyIQOnGKAIInIP3V6d1zV+8gSTSkmEYDdeBiqgUKeRkexrViMc2kGLIVgCME80Ac0wYegpCSBn0qw8dMMZx0oAu3bLNZDzHA2guh7EYrGjvYlb97BuHscVNM1x5HkjJQHiqAgcH5lOKAL1xPYyR4SKRG9zmokjjt1ErDLn7qnt70kaCJfNlHP8Knv71DNIzEu3JNMQ2WTksxyTUYZSMmmNubNIg7HigB+V9aVSpPWmFDSHikBP8AIjfM2MU12jxxk/WoDnvSAGmFiUSHPFdJbJb3VlGI8JMo5Vj1rmo1JYVdj3ZBGRigDQcCNtrLyKhuER0yv3hVy3nS7AhuPlfoH9ajubVrZgrHg9DigDPt5NrFH+636GpeUf3FR3UOwhwQQfSnRN5seD95f1FPcRbliW6gyPvCsplKNg8EVowMVfHY0t3amUBkX5vQd6haMBlrI02FUZf09avXdwlhEVXmdhz/ALNQLs0qHJw104/74rMlZnkLOcsetUwGu7OxZjkmiKFppAi9T3pACxxV+GJVj+Xn3pNjGeS9uCQMilW4VuvFWFclSp5FU7iEqcjpSWoFlZOcq35GrMV7NH0bI96yASvQ4qzBLu4Y0wNqLVv+ei/iKuxXsMvRwPrXPspX6etIDRdisdQCD0OfpS4rm47mWM/K5FW4tVkX74zTuFjaBpc+lUYtTgkwGO0+9WklRxlWB/GqJHMqv95QfqKie1iPQFfpU9IelAFJrPg7XH0NQtZyAZxn6VoEUCkUZJhyQrqcGs+8tTG5wK6hhkcjP1qvNbRSj50wfUUDOTIwaO1Xb6zaGQ8f/XqmaQDalglaJww6dxUdGaANN3V1V+qn9KYVRiSpqrBNsO08qetTSJtIZTlTTtcCUjy0B9ahJLNyc0KWdgpP51IyqpwvI9aLWARTirML5IB61XCkDOOtTQD58+lJgXixDcVH5vznigODnNRfxZpASNIueTS+amPvCoJRuPFREe1MZaeRfWmblPeouCKSgCZnAxzQH6VFgGlRRuHNIC8pJZVHc1cifYJn9EI/GqcC5kX25qdyVtJm+gpDKTct1zQXI71XEzCmGdieRVEl1SZVIJppQkcdqgW4xxtpWlx0OKQxXU45qIHtTxJu6mo+QxpDHFd4wRmkI2JhT07UBip4prHByxx9aYDo5ievBpxbPSmIvm52DOO4oyyHDDFAh4OO1PjmZe/FQ7qC1MRNfXU/m8yHaeai1TmCGUdxg0X53JE4H8OPy4/pRcnzdI6fcOc/X/8AVUjJJCJNKif+4cGnN+90keqN/P8A/VTLUeZpUqjquG/z+dFmd9lcJ3xkUAOY+ZpI/wBhv5//AKqLr59Iif8AuMRS2fz2FxH6DIoi/eaTOnXaQ1ABdMGNjODxjaf51I+Fvt3YhG/IjNVZPn0SNwOYpBVt4nlWFlGcoQT/AJ+tMBsQKTMncBx+RBqKVc2hX+7Iw/P/APVVswqlwXduWOcD3XFQySM6yRooAGG5/KgDBuBiT8KjB9alvA4mJaoKZIpx3pU5U46UnWnRcZFMDQ0t8TDtlSP0rThx9snHZ0yP0NYtiwSZCTgBsVuL5a3MZUsxaPaDj2xUPcaI7b5ntv8AajK/zq3bfNBBx0Yr/n86r2zr+4IQLiQr/KrMRcxkDJKSdv8APtUjFUcQEkD5WWowQUUICxMRAJ9jUrBI9m88rKcY5BzUHmFgiKNq5dcD1pgTqMElmySytgduKkBJz2Az09jVaMnyge5VT+tWgPvAerZpgOWNIwXA5GWBqK4KAo3PIP8AMGnO5O1Qe+PzBqNwvkIHzkZ4/wCA0AKwyXULnjHt3prtyQvJK/h/nmh3LOc8D0H1H+NRJk447D/2WmBBq6hrNX6nI5/CsI10GpDFj8xx0rA470AIOF/GtbQuWmX8ayM/K1auhPi5lX1XNAG9H8o6fhQRljmiHkknk0jZY0AQXa77WQdsVyTr8xrsJuYWUdxXJOMOQfWgRt6KVW3wDz1rQk5U1jafMIYg55xV6W9U2gdPvPkD2pgZ9/KFBiXHB+Y+pqyg+QH2rHnfdKB6GtlB+5T6CkCGgc0M2KcQR2qMjvmgYobnpTWlwaaxzUTHHfmkA+S5P3RyaYJGPHWoxgtnualRD1qHIQ7caB97JoK0KanmYE29QKVWjIOahYikz8hxRzsLkhZD3p6rH/eqrkGnrz3o52Fy0VixUM7QwR72GSeg9aQusaF5Pujt61nyyPcy5PXoB6VpFt6sZE4e4lJ6k1bS3RUAK/N3JqeCARKMcsepqQoS3NRKfYRXFtFj7ophtYf7tWmjIFR7ajnYEH2OI/w0hsYhztq2seetDD8qOdiKQs485208WUXXZVinLz16UudgVxZoB90YpTb4Hy8VYGc5NKaOZgQR2+D6mrLySvHskIK+9NBpc0+ZgRPEGjKYGKysG3m+hrXZgflzVS8gygdeSOtXCeuoDCMlSnIbpVyW4FlCC3MxHA9Kiixp9oHm5kblF9KzJZWlkLuck1sASSNK5dzljTRyQPWlRGdgqjJNDxtG21utAGjbxIsRUjJPWjyWTJQ8elRWkm4YJ5FW+3FRLRiGwcnawqRoAwINCcNUx9ai4zInhMbYI4qMZBBFa08QlT37VluhRiprRO4y7bSLMuxuvaho9hxVONijZFaSMJ489x1qmIhAyKPLYjIGaXGDT0baevFSMhwRTkldD8rEVaKB4m4GRzVRsCi4F2HU5o+GO4e9XYtVjbh1xWIDThTuFkdFHcxS/dcVJx2rmxkcg4qaO5mTo5/GncVjfB4oPIrKi1Nxw6Z9xVyO/hfAJwfegBbiFZoyrdex9K568tmhcgiul3qwypBqtdwCdMY+YdKARzNKfUVPdQ+XIcAge9V6Qwqzayj/AFcn3T+lV6s26qEbeuWPQ+lO4iwLYhzzx2p4t/erNveAhUmjRgOAcYNW/It5R8pKfrTAoJbBjgGpDb7FwvWrIsnTJRgw9jULJLH95SPrSAg2MDyKcq5qTzP7wzS/I3Q4NILjPKzTTATUwB7HNGcdqVwK5h7dKb5JxirOaKLjKvlOO1LFG2/pVgjNSQjBpXAkt42G447U67ythjuzVYiHyE1HfH9zEv1NK+ozFKnHSmouTyKvEACo8DtVXJIvKzR5ZIwRU4p1K4yr9nb6Gl8lx71Z60UXAriE1RuY5N5GM1qmo2UE5pcwyikEgQfMV+lSgzKMF9w9CKvYRhjFMMAJ4OKfMBWV4zw64PtTgiPkK2PrRPbsBuFQKT+NUmBLOQ1kP9lv0OD/AI063US2E8f+xkfX/JpsIEtpKvfarD8Mj+op2m43lPUEfmKQBpPzRun95TTtMAMkkXcgrTdLjeO5HykKpxmrkFmbW582RwvzcCgRW0xT50kf95SKn0+3dVmRxhXUjmnLcQw3QSKMiTd1NRpcStqXkzEFQ20gDAoAeiQQWcsWfNA+YgdqRrl3tVeL5UDAY781DYpi8uISc7lIxRa5+xTJ/cpjEl+SVGz1Ukk/7Lf4VJjFyR6qy/lyKbIA8cB77ip+hFP2kTRsT1Ck/lg0AZWppgj8qoYrV1JP3fvWZjApoTExgUR/fpSeKaD84piJ7cEu2OxzW5CGZrVlUnBKnH51gDiY+4ret5GezjwdoDAELxmoYIljjWLeJH3ESAgKelTvI/8ApCKAm3n5e9QFMT3CgccMPzH+NWNpaaQ44aMf0pFCSqAkntIrU3Z+9PHSb+dSMo8pwTnKqePb/wDVS5Jdwg5yrcUAIq+XCo/i2kflUyKcknpx/KkG1cAYYhmx6c0vJwxPpxTAjdgrAKwUnacn0zTEGY0DMCQeT+Ypl6pBB/6Z4/JqWEEhwOzcf99f/XpgKzKBnGf/ANQpeVVs8YHQUjkIpC4LY6/gf8KRjkn/AGk/x/xoAiv13W7554rnGPNdNcKTbuMc4P8AI1y7n5iM0CFB4b6Vo6I2NQA/vJWYjZYj1FXNLk2X0J9eKAOqTuB1oB2jmki4zQBljmkMa33GNcnP/rnHua6t+RisG6tAbhyp6mmIfpduskbSSP8AIh5WpYYlnmbau2MZOPaq6b4Fa3DZ3EE4/lWtbw+TCF/iPJo3A5mUYmb61uQcwJ9KxbnAuZB/tGti0ObZPpQMeRTGxj3qR3C9+aqSyDNIYjtjpUY+YkmnIu45PShgFb5elRJiEHWpUBxTFHQ1IM1kIQijAFLimNux8v50ABANCDbnuKApxyaaGwaBBhfWn/IiF3OFFB2BC7YVR1NZs9w1xIABhB91auMb6gh80z3EgwML0UelW7eARDLctTbWDy/mb738qnPWnKXRBcCxByKerHqTTR9KcB7cVkwFJyKTbn2pwFLg0hjS21cVGxzUpHbFNKYFAiHg08EAAYoA56U5jzQAmeKZvwcdacVPehUGc4pgAcYpd4pwA6YpdoFAEZAJzinsyWsPmzAZ/hU96kbyrWHz5/8AgK+tYd3cvdTF3P0HpW0IdWAy4ne4lMjnJNRAZOBS4/H6VNagEsrD5iODWoFuzjVEz1Y9TReQiRNyj5hSW7EMVq1gGsnowMdGKOGHUVpwuCAc8GqV1D5chI6GltZMHYTwela/EgNHGDxU3Varxtn6irO/ccHr2rK1gEA4qrdwbxuUcirZBApB05pJ2YGNjFTW03lv7Gn3cO1yRVetkBoyrkBh0qLNLazBl8tvwpZFINJgTQSKEcMe3FVZDThTZOlSAgOBSg0wc04daAJM4p+1gOlRHpj0qxA+6Mr3FFxjRQaVjkdOh5qx9mDrlG680xkEbOp+VyKnW9lQ/NhqiaF15xUeKdwJbuWK4XO3Dd/esySMofarpFMZQflbpQBXijydxqyoqQIh6HHsaPLYdOR7UCAHFXLefHBqlinrwaYGwrZ6GpBIw75FZ0MxHBq2r5piJGWKT78Y+o4qJrGJuUkK+zCpAaUGkBVaynTlBu/3TURMiHDgg+4rRVqeWyMNgj0NKwrGZu9RRuWr5ghf+DafVTUT2G7lJR9GFFgKq49aniXrg1DJZ3CfwEj1HNPg3KOcg1IzQQYiFQagf3iL/dUVMGO1V9RVS9mBunz24pIb2KzdKbTyymgKD0NMQ0GlzxSFSKTBHWkA8UA800GlzTGDU3mn0xqlgJS7iPekxSDIqQHFyRioyik8inU3dQA+xtGA+cgAqQT2/wA8VJGLWzkG1w7jnAOaqx3E00gaVshWXI7Yzio3j8q7ZWPfBFbAXJb2QXJiRFQA84qveBhfKctjgjPakumKTq+M7lBzUt+SwikHdeaVwEu1xfq/TODS3hCair+uDTdQ+eC3l9tuaL4M0dvJj+HGaQEw/d60CBwxzn2PNJbArdXMJ6ciluQwuLeXOMqP8KcRs1ksOjgNTGVoyx05j/EhBz9D/wDXqbYxEeOc7l/9mH86mgtljjmSVgqkkD/P4Ujz4hHkgBQR836UwK2pRYicsQPmJx7HmsImt25hBV1J3ZjyCeehrCYBTimhMQ009RThSNwOlMQ88SKa3dPZDZEFSWUgnn/PrWE33UPvWvpfMUy+2algjRkci5YAABo8579P/rU7J+0Rf7UZH86c0RMkMhOF2bT+tJ5m3yQq98bj1pFD4lCxjzOPkKlR170rMWXjhfLBGOvBqKHO5QeTuIqaL/Vx/wC6woAeqjeew3g/pSnkfh/WkZtygr0+U07hM9CwzxQA2RFkhkDcfeAOKhGdsiqpUZzk9+lOWQmYgnuB+YqMgiWRSev/AMSaAHFVEnJ6r/U/40iksBtGAByfTpTgOEYnAwR/I0zcSrKBgAHA/P8AwpgEg3gp2PX3rlpo9srD3rq3GCK5u8XbcyAetAFRVw4qazO24hb/AGsU0cOv1p0QIkX2ehiOujOSR2pSeeDSR8KDTlBxk0ARkELWZcny2Zz16KP61qTuscZZjgCuevLgu7SH8B6UMRPpirJdMz87RnHvWuTx7msTQjuuJM9xW4fX8BQhnLXxAu5F9DWjaP8A6KtZ+oLtvZB71dtCPsy0MaJHYdzVdxubjmnTHOcCo0JC+9Q3YGTE8DFRMWpeeKeBuHSsmTcfGDtFOPHWowCtLuyOlIB+4etIWFCpnntTwB6UhjQOPSmhBgs5wo6k1OCACTgKOpNZl1c+e21OIx0Hr71cY3AjupmuGCICEHQVNb2vlfM/3vSpbO22/vGHPYVYYc881UpdEIj/ADpyn2pcbe1OQ8dKzCwhPtThmjco/h5pVJdwgXk9KQx4IqMuewqXyX3FdmSBnioicH0p2sAuSRzRuzxScGlAx2pCEC/NnFJj5s4qQDjNMbOaLAFGO9NzmnAZpiFyae2yzh8+4OSfuJ60rNHZwie45P8AAnr71hXd1JdzGSRsnsPStYQ6sYXd3Jdyl5D9B2FQqpZtqjJNCKzsFUZJrVtLZIVywy56mrlJRGNtrRY1y3LEc1RmQwT8cYORWzuHpVS/j8yPcOq1lCeuoivuHDr0PNWkcOg9aoW7ZDRn6irEDAOAe9aTQFiWMSRlT+dZTqUbHQitngVRvY93zr+NTCXQB0Eu9Q3ccGtGPa8QOOV61iQPsf2PBrTtpCh9a0kr6gWwwkUqPvDlaZionby5gydOoqXzA/zDjPasmMimQOy56Hg1nzxGKQjtWrtDZH4imTQieAn+IVcWBlKxVgw6ir6yLNHnowrPZSrEGnwyeXIM9O9WIsng0HkYqSVQfmU5qKpAYvDVZt0DyjI4quw71NZt++ApDJrm32jco4qqGKOGFbLAMpBrKuozG5H8JoAexG7cDwRVizkyhXPKn9KowguSo69qni3RSLJ/Dna1AGhnr6Go3jRhytOPB9qXgg0hkDWoP3W/OoJIGXgj8qvDhetJnNFwMwMQSp4IpysRyDirzxq3UD61SljMZPFNMBwlP8QBpQYz3Kn3quJFJ64pwNUBaRT1HP0qxFJjis4MRUguHHXke9FxWNZWyKeDWbHdgdcirMdyjd807gWgaepqFXDdDTwaAJRS5qMGnZoEPDEVKMMuHUN9RUAqxHyRSGS+RE0i8FcelZVzYl5WZJAcnoeK1wcMT6A1RPWkkDMuW2mj6oceoqMbga19xB4NIwR/vore+OaLCMoSMKXzM9qvPaQt90lT+YqBrBx9xlb9KLAQhlNOABHFMkglj+8pFNAIpAS4wKTaaaHx3p/metIAA4prDFPyDSMOKLDIqYakK01+BUgU4wTNIhPODVq72tcB/wC8A3580ySMJqDnsWqS4XMMTei4P4Ej/CtBjboboYm9Mr+uf61JMN9hGe6nmlcB7PnswP5j/wCtTolL2LqOoIP+fzoAa436ap67G/z/ACpzIZNPjI5KtjH1/wD1VYtbc/ZXWTA7808PHFC6xAPjk+gosIY1v5ltEX425BPp/nmieeOJ42RclhtDdqjkZp7Vy2cgjp2qG4/48oXz9x8UwJizHUCkjbgQCM1FCv8Ao0qH+EkfqD/jT5+Lm3f+8uM0sYxczpjhuR+NACSYKwv65U1zs67ZmX0Nb/L2Y9UcVjaguLpj6800DK1Nc5pxpG+7TELnMOfStjRZdsrDbksvGax4+Y2FaGkTFbiMj6UmBuSqzC3dck55odAEXJxtalcFrdRnBDUSYCv9QaQwRgrMQOj9/wAaljViVzyFdgT6CmEAFmbgEAgDrS+aWPTADA4FAyUNth2oeQv3vWm4xx3B5/GkB2/L3OQKF5f8jSAgJKsrdiF/nipyv7zeeSQvHv702WTZbMUCkr17gc0wyMVznuefoaYDpP4CxxjoB9OlCNufaBjIPP8An600KWUAc4f9Mn/Gk3hWCr9CfXpQA5zkAD061z2oDbdv7nNb8eSq9sDFYWq4FyRnnAzQIp5wRUivsLYGeRUBapGP3/8AdzQB18LmSNCB/CKkyBUVhhrGJh3UZqDUbryYti/fbp7CmBU1G586TykOVB/M1mahEYXVSecZIrQsIN7+Yw4HSoNdGJkPqtICPRP+Pzb6iug45Pp0rm9IYi+XHfiukIwfYUwOb1Qbb1x365pbeTEQFLq4xeH3FR2o3AVLAuCMFc7sUzaQeDSueKbyRg1i3cTFIIqRXIHBwfaohkDA5p6L371Ihw55NHfim4Oe9LtPrSGPL496UPn0FNCHuaoXl1uJiiPy9z61UY8wx15d+cfLj4jH61JaW/R369hSWVrkeZIOOwq6EFVKVtEMcTtX60ijvSldzADmraWJCBpjsHp3qEm9hFQ4NJjbVpntYjgDJ9zTPtFv6D8q0VLzEVO/Jo6Pweatefbf3R+VIZrXP3R+VHsvMLkO5xzvOR05ppyTk8k1a+0Wp7D8qQS25+9t9sCh033C5AiMxwMk+1Ti2mwPkY59qlS6jRCqEKD6Uoul/vU/ZeYEEsLRY3jBqJ+atSMswxvqq6NH97ketTKDQEeSKsBktIftFxj/AGE9aAIreEz3H3f4V/vGsS9vJLuYu547D0qoQ6sBt3dSXczSSNnPQelQhSxAHJpB1960rOAR/M2Cx/SrlLlQElpbrChJ5c9TUufQ0u3jrxSoqnvXM23uA3NDDKkUrKM4pAeOlCAyZFMM+R2NTnrkdDyKfqEWQHH41DC26Er3T+VdKd0BdWTfGKXaDGQarwNyRUjElgBWb0YihKnluVq3avui/wBpKLuPcu4DkVXtn8uT26GtU7oZpZEkfvTYn2tg9KYG2PjPFEgwdw6VDQFvPGfSpIiCWFQROGUH86UHZID26GkMh1C2x+8Ucd6zzW+cSIUYVjXUJhlI7VaYDraT+E1I4waqA7TkVcRhIlUxDOtOgBEy49aCMVLbMBKM1AGkBwKZcQiWMqRz2qQUuaRRkR/ubgE9jzVuRQHKH7r029h58xR9acwMlor914qhE9uS8O1vvDg04eh4NRW7jKt2bg/WpZRg7qQCgYJFM6U4c4IpjZDVIxScnmmSIHXBNPNNOBQhGRd2+0lgKrJNIh4bPtW3NGJEOOtY9zCY33DpVoY9bsfxj8qmWVHHytms7HNKBimBp5pwOKz0mde+R71oRDzYg6nPqKAHpPIvRuPerMd8R94VSKleoxSZpAbEd2j96sLIp6GsDNPSZ06NTuKx0CnkVZi+8KwLe/cOAwzWxa3SOefSgC2ThHPtVSrDyL5DYPU1WzQgYh60UmaKYBRRRSAXJprKj/ejU+/SlpKAIXtIm+6Sp/OonspB9whvoauUhosBmNHJG2HUj6ilSU9DWluPTt6GoZIY3Iyu36UrAVMgmmNVlrJT9yTH1FRtbTr/AA7x6rzSsIilG5Y37lVP6c04qZLcqByH4/EZ/pU8VuGt42UhgmVyxxjvTzLHHE6oBKcZ5HA57fnVDGQW+YGVyBx17df/ANdPjkiiDJCFdsHPpUEMrXDFXPHQAdBwaZZnbcfjQBLFM9yzK+MEEKB0BotTvZ19VIpkX7udR3BwadATHdkdg2KAFgbfHKvqufy5qM/Pp8q/3SG/WpLdcXDIfUqaZb/N58fqvSgYkpJtrd/RsVLhhfKcZ3IM/wCfwpYIC1kFkGMENjvinTzqhj8vIJ+Xd2/zzQAzakEcqSHJz90Dng1h6qxa4DbNoI7VtoMXjKxJ3rjJ9xWTqK5iU45BoEZuc0HpSUGqEOh6sKs6YcXMY/2sVUjOJKltmKTE+jZpMDrpY28tlHXk1HuCD5TltnJPTp2/KpLg7hhm4x0A68VDHtKqF54Iyf8APvSKAZaTPXKZJpQQue54+lKpJ2dsgilWMAByflwfx60AO2kuG7ZyTQWwny9Mde55oyGRSeFHOKaOePXIoAReRJHjhs/408IrxBRwQPmPoaXCKA5+6D1zSF8yBBwCAePegBrn5GA+VOuT35FRvgM20ZIGf5050LQEnJYr0/Cl4Djn5mXH0/zmgBp3KG5y2M/Qc1h6wmJlPtW4p3FD6rg/p/jWXrgCiM9SaBGKelSZ6+6VGaeMZX6UxHU6bcLHo0TseFU1ll5L26z3Y9PQVXguXaxjg/hBz9a1NOg8pfMYfMelJgXUjEcaqvQCsjXwS0TexrZ/hrJ14fuIz70xmdpblL+Jveuo9vxNcpZELdxsf7wrqzz9WoEc9rnF2D6jNRWPKH1zVjXwPPQjuKqWX3WGamewF7G5shqeAcYqtHGVOd2anTcTzXOIXbTh1pdnvSrgHpzSGkSBcrzRsoDVRv7zYDFGfn7kdqqMbjGX951iiP8AvEfyqrZojTrv6U1IGZd54X1qdfkYFEwPU1vsrIdjU6ClUj1qqZs1a0qH7XfwxH7pbLfSsLCNe1gjsrP7ZcAbm+4prJnu5LyVjuwtWdevPtN80UZxFH8oxVW1tnnYLEpPqfStNlZAM8pR15PvTjEDjC1pC0t7dcytuPueKie7gThcfgKORvdgUfJBH3aY8X+zVz7cnvS/bVPrT9n5iuzP8rI+7TvKAH3aum9UdjigXsXcfpRyeYalMKmPumkdEC55/Orv2uI/w/oKU3UJ/hB/4CKOTzC7M4Lj5lcirsEnlWzTXP3OwP8AFUxaBYTNIqhB2wOaw728e7kyeEHCqOgFWk0BDfXkl3KWY4UdB6VWAJOBTgpLYAyTwBWhDZvAcyrh8cA9qJOyAba2oQbn5b+VWgoBoXdjpSjjqa527sBDn0pFBFPLccU3OOtIB46U4AdziozjtSKGzzzSAWeNWjZc9RWTCdk+09Dwa1Scg1l3aFJcjvzW1N9AJgNj/Sp0PGfWq5bcqv6jmpbc7uPSnJCJgNwIPSqUkflyEVoKoFR3Me5Nw6ilF2YyONhJCP7y8fhT1OQVNVoX2SDPQ8Gpz8rVowHRExvjPFTscgjvVd+RkdakjbevvU2GW4pC0at1Pem3sIli3DqKZath2T15FWCduV7GlsBhEYOKkgfa231qW8iw24CqvetALzjI3fnTQaIXDrz9DQRtbFJiNG2l8yPB6jrU4rNgfy5Ae3etAEN06VJQMMgg9KgtOfNhPfkVZIquf3cyyAd+aEIgg4kaI8ZPH1q+PnSqN8vlXW5eh5FW4JA4DDo3NNghF+RitKeeaWZeh7imo24VLATPWkJ6UrfepDikhMbnmq91EHBIHHepG+9TyuR7UXsCMKWMo2KZWldwZ/pWeQQcVoUJVi0nMMgz909arilximI2iNy+oPQ1Ay4NR2FxkeU3X+GrMgGPepYtiuVIpKk7UmKVx3Fh5cVqW33WPtWfBGN9aMKkRE+9JsaGXkzR26hWwSarpfug5OaNSJAQVQJwKpAa8Woo33uKtJPG/RhXNg09JWU8MRTuFjpQc0VhxX0qd81ci1IHhqBGhRUKXMb9GxUoIPQ5oAKKWigYlJTqTFADSKbyOlSYppFMRmNI1xBIX5ZSOPQc0+2ZSoQ/xKyj64qOEfvJk6blP+NJE23a39xwTSGPtztkPr1FPysd1sz0bFIU2Tj0BINFwP34f1ANAEkzBbo+5B/PmnSMFuSfUg0y6Us0bKMkr2qw0G4xyOCAF+gzQAhVvtRKrxncfx5p6JHBMzOvzE8AHqKbcXAUqI05I+8arzDbdKf7woEP3mVZU+6BnioHBNord1IqVMi5cHoSD+Zpi58h07jI/wA/lQMe+VuYX9R/X/69UdTjwJR6Mats5McTehH6j/61Jq4zHgJgHDFvXIFAHOUUrYzxSVQho4lFSqcTn3FRH7wNSEYmU+opCOnhfzbeB/YA09BtRT3BNV9PctYrxyDirp/d7l4Z/TsKRQwL5YUvkMr8CnRkuTu68imHAVy5yQ2TR5mH9g4/WgA35iO3gY/rUka4+Y8DPHvxUcSgIS/3QWXHc08ksc5yBjFADJ/3luR0IKkD8aRNxkGOo4/I1Jtww9CDTwqxtu/i6igQjswzx83HHpVdlCFmJyRzx+H+FTlc98A9aCqhSTz2x69aAImBUEnsOAKo6tCZLXjkq2avk7myecjH+fzptzH+4BPDYxQM5bym9KQggpxithYsMS2No5JrOvCGkDAYGeBTJLGkwee4H8Knmt8gZxjgVkaARmUdwa2SKQwU5zms3WhmzB9GrRHpVHVxmxf2IpiOfiOJkPoa7DOeR9BXGjhga7BD+7UjsoxQBj+IB/qj9RVCx+83Faevr+7jPocVmWRPmEVMtgLwB9KcM/Smcg8U4ZIrnGOL4PWgy88d6Qru4qC5mEC7V5kP6VUVcBbu68pSin5+5HaqUEPmvljxTYonmfPJHc1pRqFULtHFaNqKshEZVmAUfdHQU54tygFqmI4pAGI5FZ8zHdkKwgd81q6OywSySjgrGcVQ21btRiOT6UR1kBDbQyXd1sTl3NbV3JDpVuIYTl8cn1NN0SNLWyub5+v3VrFuZmuJmdjWm2oCvNJO26RjimgJ3psau5wFzVxNOfbuf5QfWo96QFUCM9KUKoq0LOJARuJNOFvHjGf1quSQrlXEX40mEx0q2LNCc5z+NP8AsiH/APXR7OQXKGxdvHWpIIVVDNOcRr39farZtYY0LyEhR3zWLqN6bl9ifLEvAApqLT1GMvr1rqTj5Y14VarDmkAya17TTSEDy8Meg9K0EVbaBo2Ev8Q5HtWpFIlyvlycHsaRYFUkbifrTPs+DlXANCT6iEkQxyFTxiq8j7avXCNJahz99Dg+4rP2erc1hONmIAzU/aSOtMUgd6kVsnrUjAEDrQXxTSo60hPp1pAGS2eKrXkZMYbHSrSEnrRKoeMj1pxdmMzYTmNl9DmpbdsPVeI7JsHoeKnBw1bsReGfwpc547U1W3IMU9eorEZnypskIqVDviB/iXg1LeICAw7VWt3CyYPRuK2TugJaI3KSexpWGGxSEUAT7trrKOx5q88fmJlT9Kz4zuQqavWMmYwrdvlNJjIJI94wRzWbNGY5CDW3cxsCdvUdapXkJeESfxDrQtAKML7H9jwatMNy7u4ql04qzbyZXae3H4VYiWIgnBq7aSA/IeoqgV2NUiyFZA461IGpUUi5BFCyeYoI6U7B70iivdjzLRZO6HaajsZMhkPb5hVhFDedF/eG4VnRsYpQR2NMRs8MgNVXzG2RUsLhhx0PIpZFyDSAi3bhkUhzkUg+U4PSndqQDZE4BFKjce9L1UimqcUmIbMmeCKzbqEg5ArWyW61BcRhhmmmMxqKlnj2Nx0qLOKsYqkqQw6itWCUTxBu44NZNTWsxhkz/CeCKCWX3XaaaTirBQOhII4GR71XIxUMCxbjOTWjEP3I+tZ1t0rRUYjWoZSFu40cqGUHAqhPYKynY2D6GrkkmX+lRlqu4GTJayx9VyPUVFyOtbWc1FJAj9VB96LgZeRjjrSBqtyWX9xvwNVZInjPzLimMVZCp4bFWIryRPeqeacCKYGvFqI6Mfzq2l0j98Vz26nLIV6NigR0gYEcEGlrCS9dPercWog8N+tMDRpKhS5Rx1qQMD0OaBGfGMXKH+9wfx4psY3B1PFOx9xh2qbyf38h4C570DGO2Jef4gG/SpZIfM8vtwf5/wD16kMaJGkjMFXGMsOePamSzuYD5PC5/E8f/WoESu8cUaZyXHGB/WoJneWFWJ4DY2jpTFybVs9VIP8An86dExe3k/2SDigAkBMCP6Ej/P5UTn/Ut6HH+fzpyEPAfQHP9P602Zc2+fRh/WgYx2/ejHdCPy//AFVJGheeQKM5bP4Ef/Xo8v50ZuBk49+B/wDXp8sixrnoQA2z+7j/APVQA1dkdsMnJAGOO4//AF1I9utzHmZ8hosqOw5x/hVdjl3BOTlhn8CR/Kp92baBumCV/wA/lQBycilXK+hptWdQTZeSr/tGqw4NMkRuKlZgEjbuDUcjFuTj8KQ8w/SmB0VtdtHp6tGylvMx+GKuGTcSOxXdxWBp7gwlfxrZibPl+6EUpMaH5yj/AO6DT9oAZ3yFIUj3NEQwodhkFSNvrTXcZBY87Mhe3FIZI5Yks2PvYH0pUGI/oKYCHLe4Vv0qY4ReeTzhTQAMQhVm5YE7QabnLg56/wBRTHf5ievQ0ib26dF9fY0ASq24Z6L3P4VG5Z2J6YNOLKMKPujpn60sQ3ruP3f50ALFHjkj6Uy85i+tTlqydRu+Sinn+QpklS6lH+qQ/KOp9TVGdvlp0j7VyTVUEtvyfekBsaEc3Ey/jW0eWOawNEYi9ZR/EtbzHHFAwB71V1MZsZKsjrioNQG6zmH+zTEcx0IrrrU/6NEfRAa46UlVJHUV1OlvI9jEXUBSoIOe1AEGuITbpjruxWRagxzsrDBFbWt5FoGB5DA1iQO0t0zucs3JNKWwI0CSRkCmEtnp0pSxApks4gj3Nyx6D1rBK4xZ7jyIwernoP61nojzOTySeppFD3MpJ5Y1eQNCoCqfetPhQDY5TGuwJilNw64+UmlJYtknAFSIMnmsm1cYgu8nlcU8TE9FNNZQWzipEyOg4o0EKj4HzVatHLRy8cY4qD3xU8GPKc4xxThuBdu5fK0W3gX+IljWfZ2sl3KEjX6n0qa8yyxL146VruF0XTgDjz5Rk+1atXArzC20yLbndJjk96yZ9QmlPy8AVFLI00heQk5oUgY44qXO2iAiMszckmnK8p7mpeD0FJIwUfKCaXOwGky561Yhjd8tI+2NeSaitkaQs8h2RrySaq6hfmb91F8sQ7etXG7AdqF8bg+XF8sS9B61RxQtXbS353SD6CqbsAkFqwUSHr2FWP323O7j61NjPtUUw7ZNZc7AYgmfOG6e9CvOPcVNbghG+lMjz07VfM7XEPjuiDtcYpZbdZR5kJ5HJWkuIwUSo4pGgk65FVpLcTRWZQT6U9WA6c1YvIM7Z4vuN94ehqBF9qwkrMB45WmYYU7PFNyTUgOJ4xmm7GYj5uKQg5pyHA60wM65Xy5zUh5Ab15pb9SdrU2I7oR7HFbrVDLdqcqfWps8+9VYG2k+9TKMkE1k9wJHG5CvrWY2VY9iK2VVUUyP90dvWsq6IeUuBjJ6VpAZOW3orjv1pCeKjtjlGTPvT6bELG2GBq9AwWb/AGXFZ4BBzirULZX3HNG4zRdvl9xxUMh3AqRUmdyAipvs/nRiSPr0YVIznrqIxSHjg9KjjbawNb2rWR+xo+PnQYOK5/GK0QjQYAoG60xWzSW0gaIoeo6UgBBpMRctJvm2GrhOCB1rIDEOGHFaSPvVWqRoGPlyxyehwfoapSjy7hgRnBq/Iu5CKo3mSyv/AHhz9aYE1s2x9vY8irp5FZUTnZ/tLyPpWjbyB1FDBEUwwM02N88GrMiAqRVYKB8vcdKQDhTXG3mnBgaJBkDFSAwNnoaDgD1ppjbqKYSc0CIZow4NUGXaxBrWGAD71TuItw3DrVJjKdAo70VQGhYT7h5TdR92ppQA1ZasVYMOCK1I3WeMMOvce9J6iZNbjC1oH7ifSqMQO2rr8Ac9qyZSK6Numce9K4xVVZNtyT2JqxIflqhEZm20z7SM1Xc5epY7Vm5JxQA4znsKhdmk61Z+zDuTT1hQds0DKItt54FOexdRwcn0rSGBwBimk5NFwMZ43T7ykU3NbRUN94ZHvUMtlC/TKn2p3GZe7FLuqeWxdPukNVdkZDggimA4SMp4bFTxXsin1qpyaASDTEdBHFIykImCvUt0FPmljjKFBvk2jLHoe2RUNxcyylg5+UAEAdKaXDwRk9iRVCHTZaEu5yd2Mn3H/wBao0OYWX2/qKkzuicewP60yJCGCnucfmMUhiWjMVkQ88Gn2zMxkTrkHFNtlxKGHfg062VluiMcA9aAFgJIdccYqeOMmAqSM/e56DvSxAQEl1246+/0qISbyUC7FDbdooAJJvkOw5PBJx+HFQlQykd/nX+o/nTUyUUdyjD8jmnrzI4/2wfwIoAVeWVvUo358GpYx/oRGclGzj05/wDr1DGrPAoHXbj8jVkMiJNvOMknI7dx9aAMDWU23rH1wf0rPrT1syNMjuuNy5FZmc1SEBHFIozGwp2Rj1pI+SwoET6a2GI9q6G0KCKN2b5gxAFc1Yttnres/wDVsPRgaTGWVn3vwOQSpzUKqf3WeTl1p5G15wByDmp40AO5xg79yj60hhCmyISHBJQDFKdzSE5yc0pYHGevINJk7Nyfe4oEAHzKoHO3r9KSV8o6x9Bnn1onl8soqcgsQT+GcUijfNtH8XP6UDHxwmZw3QY5P5VOwVRtUYApyIIowi9h1qtdzCJDk1ViSve3QijIB5rFZi7EnkmnzStPIzHoOlW9NtQwM0g4HQetJgYszFmx6UxP4vpUk/ErjGOTTF+9+FAF7SGxqMf+0uK6IkFjnjFcvp77L2A++K6d+MADOaAFzzmobsZtpF/2TUvTGaZKMwye4oA5GXkNWroepvJJDZFQFCn5vYVmyjlhWhoGnbvLvA+CGKlfbFAzU1gZsXNYVlkzgV0GqDdYSfTNc3BKYJQ/pQ9QRpzSJChd/wABWX+8up/Un9KbcztcSbmP0HpVuzmtYoxvZg/fipSsgLUEKQpgfe7mphIpG09fWq/2u1PWVv8Avmk+0WfaVv8Avms+VjHyRk8ikUnvSrdWg6zMR7rSG5tM8St/3yaXIxD12gc1IuAKg8+1J/1xA/3TUxuLQjHmn/vk0cjAUyADmp7Zw0MmKr+daYx5v5qas2piaCQxNuGeeKcYtO4y/ZQibUbcMMqoDGqus3bXd+5z8gOAParUEhgd36Hy8CsUyIZWMkgT0yK0d+gEmABT4YJJj8i8etWdPsVvfmSTMa9Tg1cvbiCyj8uPGB2rNQ7iK62SKo8xsn0FHlwqpbaAo6kmqS3E15LtBwg5J9Kq6heBh5EJ+Rep9a1SSFYS/vvPPlR/LEPTvWeetFWrWGJ13vMin0J5pjLWm2sSgSzEFuymtMPB/sflWaEi/wCfqP8A76pfLTtcxn/gQouKxqBoMdEP4UyT7PnPyfrVAR4H+vT/AL7FDQlj/rk/76FF/ILF0PCMgbRTf3I6bRVL7KxyfNHA7HNMS3eRch+9O6tsKxfYowA4I+tMaKJxjBBqpLbPGit5mc0LbXI5GcUXQWL0UeEeMtuVh+RqiQVJBGKctxLC22Vfzq0DHdr1w3rUzjzbBsUCfalDYFSG3mDFTGcZ600wygfcP5Vz8rGNzk8ilwoHHWm+VMRnYwpphmJzginZgR3YDw+4qrbHO5avPCxQggkn2rOjzHPg+uK1jsBajYhwKuRJwXc4UdTVOAbpF4Jp91O7HaRtUdqVrgSXNx5p44ReAKqE7yab5mRQrYNNDHRNslBqw/DGqrjDcVYB3IrfhVMRaggWaInOGFMCvDJg06yfZLtPRuKtzoHjPrUjH2zAgr+NSLO1s+4cqeoqhbSFWHtwavSDcPY0ATXV3FJZttbLN29K524j2Pnsa0Xi+biormLdGfUU0wKEL+XIG/OrkuD8wqhjmrMTZTB7cVQhwOas2j/NtzVTocU5X2sCOtSCNjtVO6T5D9cip4pA8YNJMm6M+tBRmAlWB9KuWkoDbfXpVNxgkU6HIYUCNk/MoNV5V7jqDUsT5TBpZFFIZXIz8w696X7woJ2HPbvSEgHK9DSYgXvTZcHtSjrTJjikBWdznFPAymTUZyTVlIxt55oEZtzHtfco4NQVp3EQIwOhrOZdrEVYxBVi1nEUuP4DwagIxSL94UwOjSM7Vx0NWLgYB+lQ2EvmQrF/EtXJU3RyE9hWctxowCTvz71cD748+1Um4Y1Pavksh+opkojRN9wB71eAA71UB23IqZnw+KQyagGo1ajdSGTA01qYHpxORQAZJozimnNJ1GKQClsjPpQQr9VBFGBilApgVZLSNiSuVNVZLSRMkDcPatImkPII7U7gP4bYexXH5cf0oZU8h1XqCCf5f1pCwMaY7MR+f/6qZECZZFJ6qR/hWgD4z8yL/fBX8xTo5BnpyOaiRJG2MCBtYHJqzFb7ZnwpAUnLnoBQARQ7J2BxgsQB3NTTTRwSld24schR0BPrUFxcMGHkrtyBuc9T7+1MuIw2GXrgNQA2WZvtu1ju3L1/Cn+YIzI2M5+f+tRXePNgkA9qGHK+6FfyyP6UAP6TKMceYV/MU6NHJZ9uF2L+hpqldvmyZCja2R3OP8andWiuFMhwvIWP+9npQAg2+W3y7FBK47t/nFEZDsjOeAAFHoOlV0maSaVWP3QCo9P85ot5H+zq68lQQfpn/wCvQBW1dM20ZPUDFYeK6TU1D2snsSR+f/165zvTQhKdCAZcE4yKTFNPDimIvWFg006srAK3Irfs7dWt2ZG5z3rnbB2RQVOCp4PpWu92ohZoSUeQ5kXsD6j609GLUv8AlbZ2lf7rKMCh25b2xio4XLW8ZJz8mPypzEH8RUlC/wAWB/e/nRP+6j2LxIQQSO1OQ+XEZT99lGB6e9R4zIxJ/iB596QwCFyMeob9KtQR+VGM/exgmmwJgCQ5GQBt7Cnk9z0ppEsSSQRoWNc/f3Zlcqp+XvVrVL3+BTWSoLtgck0xFmxhM8hXt3NbaBVjCKMACq9lCLaEk4LEZqxCODnoKko5m+XbdyD3NVxwwq3qmftshxwaqDqKYh9sdtxE3o4rrGchi3SuQU7ZAfRs11jtuC8ZzzQMcD8v1prchh2C0ucnI6Y4oxxjuRzQI5Sb/WN9a0PDt05umtjwoQkfXIqldLidx71JoDbdaA/vIRQB0WoDdZygD+GuVUF2CDua626G63cDuMVy8sDQ5fP3eaABrNh3pDaEdWFVzev65oF638XNZ+8VYtC0/wBsU4WRP8QqmL4jqaRr2QtkNil74Fs2pXqwpwtP9qs/7TITncaBdyLxuOKfvCsXzbgfxinGNB/GKzluWLfMSeaJJsPkGj3hmgUUHG8Vq6WpW1m+orlxO2etdHoc3m2c+exFPUDVm6H/AHRWPHZveXkcEf3nbH/162Zuc/7oqfw5EsTXF64+4pVaroBPfTRaPYraQ4BA5965ZnkvbgopyepPpVzUZZb66bZyzHj2qpcSpaRG3tzlj99/WgAurhYYvs1ueP4m9TVCk5pjOc7VGTTES7CQDini3dhkClitr6bBS3cge1XEsdQH3o8fiBU+8MoeS/pR5Dmrp0y9OcbB/wADFM/sy9BH3P8AvsUveFcriBgpzx6VGYJOpFWzpl6xz8n/AH2Kk/sy729EP/AxR7whNKQosue4qtdIzS8DtWrZWU8SyeYFGRxhgarTWVzv/dhfxNXrYCxLxaQA9cCsZ0l3E4YDNb0sLNBEuRuA55qhLYXTA8p1/vCk7gOjB/s5N3UUyGQq3y8EVaS2cWaRMylwOeapSWV4ku6NQwz0DCizDQ0bhPttmdpKyx8jBrBMsw/jcfia3YVkgdXZSB3FY2uRG01JhGf3bgOv41TBEfnzj/lrIP8AgRo+13A6TSf99GqLzOT1pA5xnNSOxfN7c/8APeT/AL6rS05be4KiVfn7n1rAhkLOB61ciuFjCgZDAnnNAG9NZiE7kHy1VubVp1ygy69vWtLSr6O6XyZsb8d+9FzbNbz7hyjdDTsI55ozGxVxgikAFat7b+dGWA+Zf1FUYoQzgEVAxki/u1YduKW3OQV/Gr01qBbMF+tZsbbJBVAyyrbWB9K1Ubcit6iskmtCxfdFt9KkERzp5cu4Dg9atwNvjweopJk8xCtRWzFSN3UcGmMlYc1GVGTVlkFREDNSBjXMflyH0pkT7X56HitG+i3x7h2rLq0xFphkbvzpuadC25MH6GkPBpMRZs5MNtPerpPFZattYGtKNw6g0hopXMe05qJG2nNX7kApn8KzScHFMDVikBVT2NTkblrMs3BzGTjPSr8EnBVuo4NJjEZMg5qHG3I7VbPFQuODSERKSKimJNKSQSKYSdg3UhCRJucVZ4C1BCeSalXkUDAoGBFULqLjPcVfJqKZMjP500xmTTlHzCnTJsb2pin5hVCNjTHIvIvr/Styd0+xysp5Nc9YsVuEYds/yrVWQNbvGe/SpKMkn5jTYZNswNPZTk1XAIaggvTHEiuKc4+c1Hnfbg91qX7yK3tUsY1TzTutIvenBgaQxcU5cijNFADuppcCmc0Z96AHEU2lzxSHAHXmgBO+KFHNNJpwPFADYBuikwOBhs/j/wDXqRDHHcKxBZyRxUdo0s1xsORFgg4HA461JPLFalfJ/eSEY3kcD6VsBI8flKy3Bzjoi9TTZJXldWduMAgdhUEhb7RjP3gDn6inYPlR57Aj9f8A69AEk43KuPQj9c/1pynCxk9uDSKMx/8AAh+o/wDrUrqRAxAzgg/5/OgBZlUxqT0BNLtXMbNwMnHHXp/9epVjLxghN3zA4/z9aWWURKQFUtx9F+lAEUuyOPfKmXCn932GDwarzkvJDMT3B/Qf/XqQ8s4JJ+Zhk+4/+tUTjNqh9OP1P+NACCPbetz/AAkfl/8AqqSCL/RmXO0eYVJ9sf8A1qeiBp1kZgF4/En/APXT0kKIxkXKjG0epoAjvAogI5O9fl9Txj+lcsTya6kFZP3nVuh/Pp+tczcx+XcOvoSKaEMzTWxkUtIw4piLFocM4981fXlTWZbnE31FaKHKkeopAaFrcItvGrHkE/lVm2ZGAcsCVPA9a5zewUbScjirunSsXwzZINDsCuawYudzdwRipoog3zP04OPpTYYvMc/3QxqwT29qBgzelUr+6EMZGaluZhEhOeawLmZp5Ce3amIgdzI5Y8k1oWFmXG9uB2z275qva2/nSYxwOTW1GhjjVM47N+tIYzBaXgYXlQPz/wAasAAJt9eajjwHJ6KhBJ9elOiJc5PB70gMLWEK3XPcVnGtXXQftCt6isk0wA/eNdXAd1rG+edorlyMEn2zXTWeHsoQP7tAEuNoVRSjj8eKcE7/AJUhXDZPagDmb9dt1J9aZpDbNaj9WBA/KpdTGLx6p2kwg1W3kPRW5/HimB2Fx9zFc7qQ4CjjJroJz2rA1BSZgAKBGLj5iOvvQkTsDgZxWsdPuWQhYVWo1064EhGMKOuKgozTE+QNppzW0gXdtyK1HtpEIXaxx1OKbsMg2bWB+lMDI+ZTt6UYOcdTWlLpM7fOoJY9sURaVcpKrPH8tAFaC2BXe54FDRqzABSSK0PsNwse1YmqE6feBiFhI980gKE6srBsAA1veHP+PO4/3h/Ks+PTbtvlkj61taVbvbW0yOMcjFAGlL1b/dFSRuYtG8pPvSNk0x+rf7orM1C+8pPJib5h1PpTAZd3SwIYYTlj95qzep96TJPua2tG0gz4ubhSIR0B/i/+tTAh0/SHuEEsp8uM9D3P0rVjtrSyX5ERW/vNy1Le3yxfJFgkccdqyZ2uJfm2sc0XA0Jb6P1Zvqar/bkPYVlyQXLA/KRUK210M53UcwrG0b9ewUU37eD2WsR7a67FsUhtbsD+KjmYWRufblPZaT7aAegrAEF7/df64pGgvgfuyY+lPmYuVHQfbeOgo+2+wqpo1u/lz/aVJPG3cKp3sNwbg+Sr7AP4aOZhyo1vtnsKQ3i4xgUXEKpbR4QBtozWA0V0uSwkAo5mFkb4vFH8IoF9Fn7uPxqEoq2UZ2/Ngc1kyR3PnOV3bc8cUczCyOhS6Qjg4pl3aw6go3/eAwGFUdPtZJIXMxKsDxT0Z4m69KfN3FbsZN/p0tm+WGU7MOlUwa7CKWK5jMU4BDetYeoaS9rOdgLRHlTSa6oafczrcfvlp8mMGnQxOJiShCgHnFNkXcce9IZNZ3DIy/MQw6Gut02/S/j8qbHmDqPX3rjThFIX757+lWbK5dWGGxIvIIpXCx1NzbtBJnqp6GqxiTdlVCn1FXrC9S/g2SDEgHI/rUNxA0Lf7PY02IgPIKmsS4Ty5mX0NbuM1l6nHtkDetShjAdyKatWMm2Qr6iqcJzGw9KkhYrKrehoYGvjPJ4qCUbH3D7rcGp1+bntRIoZdp70hixPuT3FNbrUULlHwfoasMOcikwIXXcpFY9wnlyEYrbY4rP1GPcN4/GqQFOFsNt9amYcA+tVRxz3q2vzpx3GabJG1cs3yCuelUgCTipIGMco7dqkDQbDIwPTFZki8k1ok44qnOpEpHZqEMhQ7WBHar+8sEmXvw31qgAScd6sWj4cxP8Adb9DVAaiNuSoyvXNCHaKceRmpGQlBiq064WruKgnUbKQmV4T8pqYdAKZaAHcKmZfnwKkB8UfmZHelMB5BFSWi43Gp3ORx1pX1KsYl5bEZH5VnhSHGa6GUB1II5rMuIQDuFWmBLZczD6VclYqnBwc5rMgkMMm6rckyyINp5o6gSTbWTzF/Gs5m+Y1ZSXaxRzhX/nVWVGRyD2NUyCxbvu3IehFWbc5i2ntWcj7WBB6Vet3HmH0YZFSxkpWoi2DipSaZIO9SAgm5xUgk4qIDPSk3EdaATLIfig89KhU0/cTyKBi5YUoIPWm5z1o2GkAuF7U4YzgVGFx7U8cCmATXRDKiJ5cQIOPX61FcxlTjqFYipwVIxinvGGZwe4DfpWoEbKWET/7OKlxhR7N/Mf/AFqRhi3T2JH+fyoTJV89MA5/EUgHgfK3Hbj86mjjJVkOASO/Qd+aIUU53Z8vkM3pkdvegOrkInEZ6nu1MBvn5jdUfJxlm/oKib5oWHcDP9aLaNVkCseGFPRNyYzyRigCJSPMbPT5T/T+tNjXZATKpKBj+P8AnFPSMtH5nQBP161J97zGm/1fG0Dv/nNAEblWSO4kO1cfdHUkUwyM90wY53KcflTZj5sasQByRgdh2p2P30b+woAYFaOKQDk5zj8D/wDWrDv/AJrhnxjdzXSKgRSxHAAyfoaw9YQLMMelCEzOoI4paDTELEcSIfwq+rKBycVRjGYWA6jpV7SsO4BGcqetAye1sBL5jNkA8ir1tpyLN8jHpnmrIGSu0dVxircaiNcDk45NAC4CLtXoKilcIuSakYgZJrH1G6LNsU0xFa9uDM5UHioI4yzBQM5pAK09PtsYkbj/AApMZLDCtqqO2N4yAPXinoSzOD2bj9D/AFp0mJMZGQMYpYk2JuOdx4H5YzSGRl8v5S44GCR3PIqwF2A+rUyKMB+B75p+d0vtjAoAyddXCRNnnJGKxK6DXBvtgf7rYFc+aaJJeCR7pXQ6Zzp0R9q55OfL9wRW7orFrFR2UmgZoA801uoH407OfakYUAc5rAxeH6VmGP8A0mEk43OB+ta2tcXQPqKyZTtaNvRgaAR2D/dqGO1jlXzHGWzxT5G/dk+1TRjbGo9BQwRALZUYkMx+pp2AO9SHvUZxUlCcCkwvoKaRSDAPWmIlpfxqLPvS5pAS496APemBh609QCetAyQLgZ7mkdflOOadjPOaoX96sA2IcyH9KBCalfCIFIz85HPtWLuJJJ5PvSsxdiWOSalit2kG7GFHeqEX9A0ptRuwXH7lOWPr7VvazepbILaABcDBxT9FZbHR2lxgkcVigm7uyz8gHJpDH2sG797LyT0Bq4Rx2poFKB70hjSvNGwegp2PegjmgQ3YvoKPLHoKdtpMUAJsA7UvljrgUu2kyPWgA2/I30qKBQY+nc1YZMwll5ycfSoIwEQZ4zzVdAIb3+D606a3WZdvI9xTbzqlWd6ngUmCM+6Ty7dV9OKuwxr5KHAPAqpf/wCp/GrsDARIPYUAhrDG7jHFVbRVdpAwBFW5ed30qvpwy0nFHQXUgngMD5X7p6VoWrLdQmN+XUZGaJY96FSKpwObedX/ALp5ppg0NvYGeFokQbs9ayl02VS29R04OehrpbhQzlk6Hmq+3NIZyU9vJGxVgQaYibGBD5NdLf2YniYoP3g6GucmiZFO8YOcYoA1dMu8uCh2yL+tdTbzpewFWA3dx6VwVqSkgYNyK6CxvCSHQ4cdRRcLF+eFoZCO3Y1Q1Fd0OeuK3Y3jvIff09Kzb+3ZEZWHUcGmIxrQ/vSv94YpxJDVDE2yZT6Gp7g4lPpSYjVgfdCp9ql6jmqlg26LHpVompKIZxtYN2PBqeFt6e4pjAOhFR2pZWIP0oAmYfNUc0YkjYVLIueabjjFIDBkXY5WpLdsZH41LqMWyTd61VRtrg1Yi03DZFI2TzSkZWkGelIRoQOHhBPXpUcsRlx7VDbvglathgDjNIopTRmNgajz824da0ZYxLGR37VnY2ttNMRoRS+dHu79DUynPFZ0EnlS4J+VuDV4MQaTGO5FRXAJjNTuO9RyDMZqQKtn95s1ZYd6r2gzI1WSBQBLbZ2tT8mi2AEbU8jArN7lELjIqnOg/A1ePU+lRSR7lOKqLEYzAq2DQGwcip7iM88ciq2a0AV2L9TVoKJ4Nw+8vBqnnFWLWTy5Bn7p4NMQzZUsLbSM9jUssWxz6dqaAKlisWyMgEU1xkVLDh4R7UFe2KkZU3ENgUpPrUzRjn1pqx5NBNhiv2NOyO1LJERyBULZTkigCbdmlBPrUStmpAc0DH7vWnDae9R4FSIBmgYxzskZCOhIqwo4RsdQV/L/APXQUTeS5AGAffpT/vJ8gwFYfqD/APWrUAKgQnPUEHH+frUkKEAO4+Q5AT+9SRxJblmc7pcHCdvxpqSl3EjcntQIa05kKnGEXkAUR/K2OwOKVFAyvoSKOTIwA7g/oKQxHGJuP4SR+uakjz5hzwATQUzK34N/n8qecRyZY/K3Kr3Jxjn8qYDNuwq0vy7Wwq/3qr7me4O7oU4HpTp2ZvMLHJBBz6U1+J0PqSPwz/8AXoAjA/cOO4INSoAI1eQHgcD1oSLarMzcsMhfXHNPDExF5eTn5R2xQAshI4GNzZwOwBrG1eL91FKM5I5961o2yM9SQDVLUl3Wbr/cbj6UAYFFOIpKokktuWZT3q1pTYmjH+1tqnAcTVYs28u4P+y+aAOtiTYqn+LGKfmkJz0qC5nEUZOeaYEOoXQjQqDzWKxLtk9TT5pTK5Y9O1JGhdgoGSaQE9pbmWQcfKK1SuxAo4PGaW2RYbVRjnORQSo9zUlAibj6D3okbJGOAOgpzkBQBjJ5NCqGJJ+71NAAflTHduaUDaue54oPMnPXpSk7nVRzjj6mgDN1pGNor9l4IrnycjFdPqo3Wsg9BXMEc0xD04WL/fIrb0Nh9jZe+81hr/qwfRxW1oZws6/3XzQBq8dqQjFLjoe1Ief50AYeuLiZT7Vi3I/dZ963dcGChrCuB+5amB1SkPHEP72Kt5GKo6efNjgPYRg/pVwjHapY0NYrUZxzTm57Uw/SkMMDFNKrTgPUUY56UCEAXPvTsLmk20u08cUAGR3FSrjjihIuOarXt2tqmF5kP6UAN1C+W2TanMh/SsEuzuWY5J5olkaVyzHJNW9MsmvJtv3UAJLVQgsrJ7rc3REGSa1JowtukaDAxgVbjjSKKRIxhQOlQycrH9RSGWNQmMNjHEOARnFV7CPEG/H3jmmao5YqPQYqxaMFtYh/s0ASY9qUAHnFOBGaQtg8UhiEc4K0BacGHtRketAgGKML6UufpRkevNAxCqmmbAO1S5FGBQAluwR9rfdfg+1TXtsWsVdR88ROQPSoNoYY6Vo2knnRYP3hwaqJLMC66pVhVA5NMvVAkQAd6sKAVoGZeof6oVooB5a49BVDUl/djFaiLhB8uOKTArT9G+lQ6Z0k+oqxcg/Nx2qHSxhZMjvR0F1LRIHqaoXC/Oxx1rU/CqdyuWJ9qSGyO2l3Jg8kVIxAOcdaraeSZZBntV3ax74psERHisbWLFm/0iNeP4h/Wt0jHFNKgggjIPagDiEJ87Har8TmE7l6jrVrVNK8pvPgU4/iHpVBT60mM3rG8IIkTr3WtzMd7b/h+RrjYpDb4YfiK2rG72kSRnIPUU0xNGPcJ5c7r6GpZW3hG9VFSaiN907opKsc9KiWJzGDjpQxF3TThWFXiQB6ms6zkVMhuDV484xUjHUgX5qcFKrzSM3ehASKc8U05yaQNjBp2c0MClqMZeInHSspASproJV3xlcVhzL5bFfemgJIW3LzSFsGoomwSKlKjNDJHI37xT2rRCZGazOmK0o5QYVOOaQ0PGRVO8TDBx0PWrYYdTSSx+YCp6GhDM9V3AVqQYkj/wBocGsxVaOXYeuavIxjkDdu9DBFsLlajki4NS5/I0ZyKkZnQIUnapiD0oI23P1qcoDSCwtuCFINSHpUaDB61KOagY3AIFJilB7U4AUAVLmDKlwPrWRKmxj6V0hXKnPQ1k3tvjOByK0ixGb3pQTmjGDRViNCN/Otx3ZODTM4qK0mEcwz908Gp7iPY/HSk0BPZyclasH1rOik8tgavhsgEd6gY1xg5qM5DZFTN71C560hEyNkUjqGTaRUUUmeD1qzwKsRSA7U9UzSTHZMQOO9Kr5qAHbOKeFOKQE0/NAyQQvN5e3LEjH5H/69S5+zI6xtufHzN2+gpHlCwhIchN3zE9TTI8FtvqCK2AEU+aGJznnmmbSE255HH5GnRtlVPtSkjzHB9c/nzSAUbiX7Hhv0pykidSB2/rTSdrqx4yuPrz/9epziEIWGZedo9OO/5UwEd1iVWblyuNn8ifzqnNITJFKTy3WnEs8Qdjlt3P4//qpkiFrZeOVagCRiGWTPUqR+IJoUx7BJIeBggepx/wDWqOIFm/4Fzn3A/wAKkYRyW5kcbY1JXaOpxQA/aEmErn5T91T3zVVZTJPIpOTimXczSNFKOmBgdh7fpQRi+Ho2RQA6B2289VYrSXKM8UrdmTOP8/SpEjKh24OcNtHWm3jnZsXgYKsw7+1AHOt1NNpXBVyDzzSUxCocTKanTi6b3ANVv4gferDHFwh9RimI6lJgLZHPdQf0rIvLgyuVzxSG5ItkQHnGKrCmA4DNamn2xGHYc579hVWytzM5J6CtVvkTaOuATUsY2VySBH9wDFKpwd5xgHOPXIp0QDEjsc0hXoM/Kox9aQxgJds55NSNlFCDr3NKoCgtjp/Omgbm9yaAFQ7ELk89qdDgZPoKSTBOOw4FDnCqo69TQIivQfskmOpB61yp6muruVLKUHJxXLSDDkUwAf6p/Yg1r6If9JuF9cGslASkg9q0dFb/AE8j+9GKYG9/WmtS5K0h6UgMnXBmFD71gTDMTV02pxebBjoQc1z91F5cTEnIpgbuh5bT4277QBWiQc1m+H5Q2lRqOqEg/nWju96goaQTUZU+tOJPejigBoU+uacFwaPlz1xQwVhgmgQFTxilCNkcjFKMDFQXl2lrFu/iPQUwG3t4tpF1zIegrn5JXlYs7ZJpZ5nnkLuck0+0tXuZQi8DufSmIdZWrXMoA4UdTXR2kMcEkapwOlQwWqWoHlE47g96sFiCrY4ByKlsaQhZtsuVxUDfdjq/qCgM2OhFUX+4lMRBfnLH61at8fZ4+f4ap3tWrZ/3EYC54HagETfjTooWPyjJqwkG3DSDn+7SysF5dgg9BRYdyEwIpyz4I7DmkBiHAVj+NQTX8MY+Vcn1NVX1Bicg4+lVoTqaAfLYWPmnfOBkxqPrWWLxierZoNw5x8rU7oNTU+fuqUuZOxjH4isnzWP8LUvmv/cai6CzNXc46tH+lOEjqciRF+hFZG9z0VqTdJ/cajmQrM1SwJyZI/xxSF/+m0YrNjjnl+5EzfSlmhng2+bEyk9M0XCxoEg9ZVpDKMf68VmO8q4BXGacY5j/AAGjmDlLxlH/AD2zTd5HIlFUmSVQSUxiiGKa4UtGo4OKOYLF8SuP+Wq/iacWZ/vKjfSqH2S7H8P6imETxNh1IxS5kOzL8EUUMhYKy59asEBhlTmsuO8ccE5HoeatRTK7DadjehPBp2TC7RIyE9OTSY7HrTyxJwRgjrQwB5HaoasVuMKhlIPSsO/s0gk3bflJ4PpW1nvRLEk8Wxh1oA5VgQWHYdzUlrO0MuQfl7iprqB4pyhGRVZY2LAEYGefpSGbqYKhW6Hn6VdNtHPbBRwQODWL9pSG6k3k7cDAHrWnaXAVhzlDTTJZReBoZCjjGKs2zbjtPate4tUuYgwxvHQ+tZMqiGVeMHvSYEzuSAD0FJwRSsVfDZ6VE54+WpQx49KFbkjuKj3H8qcezD8aYD95rL1FMPurT3cVWvU3w59KEBkA4YGrGPlHNVqtQhpUwO1U9hCDNW7NshlPbmq3lsOtSW5KyY9ai4F4etOBHrTAc/SlIx0oGRXMe4CUDkdacfmGalX5hg0PHsOO3ahjQ63ckbD26VK3ynrVVDtYYq3kSJSArT/LKrVOelV7tT5efSp1bMan2pANzTkJGaaRnFKMipAkUZ5qROTUIJAqaM8Uhjj0qtcLuUGrJ6GoyMjmmgMa4gwSVHFVCMVtSpjcKzpYcnK1omDRVrSiP2i1/wBpKzypU8iprSXyphn7p4NUSOIwau2sm5dp6io7mMA7h0NQoxRgRUtAaDetRScDPenq2Vz60hGRUAVjkHNPSdx7/WnsgNRspHagBshMj7jTxxTewzQGoAlU5NPzxUSmn96Qyy4xG+PQH8jTkADCmqpfK/3gV/MU6BSY1ZjjIrYQJHkso7MRTmRVkHG47R/M0oH7x1Xq2CMfSpWYW+0bQZfX+7xQAkhWGNd2Gm3cf7P+cVC2Wi3k8huT+n9aa2NrHOTkN+v/ANepFKtDKvfG4fhzQBEFPlN7EH9acQdpH+0DQrBldR1KHFTRqhQlz8uOSO1ADGRQh3nCKc7h3PpVeVmmd1KgKOFA9xU0jiWNugXGQKiYhXJ9QD+RpgVdm60XAyQT/n9asFVTZIyksAMCpo02DcV43Y/z+lKSNnmyct2H9f1oAikXymKg/vCCMjsKhdc26+xqb7z5PPzA5+tKMCJwRkpjIoA5u7QrOwx3qHHtW9qMEXmKWGGIycVQMcYb7vFMRnsMCpn+7E/oanMQd9qDj3qO4XEOB0Ug0xEtSQxmSQKO5qNPmArX0+0IGWGCefoKQy5bosUabeNv6mm7txz606VgxAAwFNEaDO452g80hjh+6UdMv+gpgDO23qc4FIWLSZPfingGME45bp/WgBJGBYKOg4pVGxdx6npSRgbtoOT1odwzcdBwKAFjAY7iOAMmljUtl29ck0MdihfzpSzCHbj7xz+FADH5DN6iuUnXbKw9DXWycALjtmuYvwBeSgdN3emIhizlh6qauaU22/hOcZXFU4seYPfIqayP+lW2PUimB1B4PNNJzTyD+NNNICtdcxkVj3Nm10ghj+8xyPwranHymobOMNc7jxsX+dPoBT8OptsnB6iQgj3rVPXis7Rl2fbE/uznitHK5zmoKGEEnOaQg9OlOMiAdDmm+YpOMGgBpB9zS7T6GpAwPaori4S3iLv+A9aBDLidLWMu/XsPWsC4uHuJC7mnXVy9xIWf8B6U23geeQIg59fSqEOtLaS5lCIPqfSujtbZLeIRrj3PrSWlulrCEQfVvU1Pk47flSbGG0YxTHTI+9Tsn8ajO8k8YHrSGWrxt0SN6oKpScrHVqQ7rSL1CkfrVV/upTEV7sE8Ad63LC0Nvbxlx+82jj0pmm2Ylma4dcqn3R7+tGp3vkqY0bLEcn0oEMvL1IVKodzdyayGeW6Y7c47k06KJrht752fzq5HGu0KgxigZBFZQjHmsWP6VOkcC8Kig/SpBHjrzTtig+9IBgCZ4x+VLlM4pfkVipYZxnFBA4NMBu5AetKSnHNB2ikO09qQASo703gd6dtGKYVAPAoGT2cyQzjng8GtO/tFurQlWBZfmWsbaK1rKRJbR853qCDiqi+gmjAuxiRB9KtIRt61Fer++WpYyCvGKTBEdx/qmpmmnEDf71SXPETUmmf8e/8AwI0dA6lxcsvNVLnjzKsM5DcVWuTlXNJAypYW63AkByCMYNJNDJbvh+R2NWdHOBJnuRWjLCkqFWGRTDoZ9rc7iI5T/use1WWQ8/rWdNE0EpQ8+h9au2c3nIY2++o4PqKrdE7MRhjp0oCk4wadKGCnC5PpSRZ2jcMH0NQWQ3Nos4BIyR0rEmib7YqMcKCOK6Sqd9bI22cgbk70COfnYNMxPrVmwuVRSrN8ueKpyH94T2zUijbGWAx3pMaOlsrwowRzlD0PpVu9tRcqJExvH61zdlOwQJL36Vu2N3txG547GncRUCdVY4xRGuY2PpV+8tPNBkQfMOo9azBOY9y46jFJoB4GKRGBJFMSTI600Md9GwEj5X6VGzFkI65qxwUqMKADQBiSrskIq5pxxvqO+TbJn1pbQhQwpvYEXHHOcUg2hgcU8OpXB6VAQQetZIZfyrHA4FORRn1qG3+aL6VOMgVQEgQAHFJIm6P3FKD2oJwaBlUjP1p8L7Tg0sq7X3D7ppHxww/GmImkTepHqKjhB8vB7cVJC+5cd6aowzDv1pABPWm545pf4qVh8vFIBp9ackmOO1MP3aiYnOKmwGihDU2QEVWhkZTgjirRYOBikUQSLkZqoR5blsZBrQK461TnTKMO/aqQGdcSITnGDiqxdSeKbMxMhzUdaog2LaVbi32k8jiomG04qnaSmOXGeDxVuXnDChiLNvKCu09qsYBrJErRvmtGOTcoNZtDHlcU1hxUm4EU0gE1IyEjNG2pCM9KTGKBEeCKATmnmlUDvQBdyEA28n1NMRS0jRjJIYgCljVpWCqM5qWWRYnKRH5sDc47/StgHM6wlUUZkIIL+nsPzqF+VBzjDA/0/rTW5WMjs2PzFLIN0TgDnaT+VMAYfKw6/KakiT50HZhj86I/mK/nREWPlr/cHzMegxSAbaIu5G6gD5vamGbLqq/LGpIAonmBcoi7EDZ2+9RzYWZ/rn8+aYDo07H6UqpvUMOoUg5poB81gOmc/nUyR/MwPAU7ifxoAcu3aZX5QDge9QsxkY56g4wOwpZHMjKANqjKhfSkUgBvcZzQADhRjk4xU8SbGkkYYJ6CmxQ4Cu3Kg5xUjyZJzTQjPvx0fqfSs8jcckYPoK0rxvkOKzidg3H7x6VQhkh2DYvU9TVeYZhYe1S0jDgikBLpqCVk74Ga3iQkeBw+Bmuf0eQpLGQeRkVuMSxBPepYwAJPqTUsxCjYhPByfrSR/u49+fm5AFMxnmgY6NNxGeAOSaSWTc57A0+U7IxGp5zk0xE3kE9FzmgBXASP/af+VJEo+Z2+6vP6UN87biPTApsxI2pjBHzN+dAD1/eP+tSKRI2Og7VGg2x7v73FSIAFLDuMCmA1/my3YdK5vU123bV0zDCKvqc1ga4pF0D/AA4GKBGfGPnU+9PgOyWI+klQg4YH3qUna7H0kBpgdYfujvxSHpQrbkDevNNJpARynIqO1DgMwH3jTpuFNWIF2RKp9KGNGVpwZdQvkPHzhq0dpxkVGln5d5LcLJzKACuPSpSSO9SMYU4pgQ7u+KkL4781FNcLFGXduP50xCTSpbxmRzwP1rAu7p7mUs3A7D0pbu6e5k3NwOw9KjhheaQIgyTVCFhhedwkYJNbtpbC3iCgcnqfWnWdtHbR7V5Y/ePrVkYqWxiDd2FGWIxinDGODS5AxzSAUKSuTSHpSkj1pD6UDFRXNqQgBIJHNQujHy17k4q5Zc+Yv0NJDGGvEB6A0+gupoTOLDT1IOGI4FcyS11OQScdSa0dduvMl2qflXgVTtFKwkj7zUIC0vA2qvAp4Bx3pisQo3dacHApAO2mkCnnmgOPQ0CRPSgYhiG7djJ9aXY3/wBajcgx1/OgyoAOtAAYz25oEZxg8Gk8xT/DzS+Yg4280AKIzjrR5f8AtCk3xn+DP4UuVPQYoABCSfvCpbZmgmIzhXG01ED3zSOxK8GgBl3BPNMqqoB6cVDCWX5SuPWte0cTeWx+8Dg1V1aD7NOJFHySenrV7onqVrjmA02xXFv+JpJ2/wBG3U6yOIB9aXQZPgetV7jiNqt7uM4qneH92xFJAw0ofu3PvWiucVn6UT5D/wC9WiG/Gk9xrYgvofNh3AfMnNZkbmGVXHatknIxng1lSx4DexxTQmXd+4nBGO1Dj5MdT61Vsn3vs74q7jaMHikxorFsHAPNV75yLZquOEAJGM1UuYmmTbtyPY1I2c/5ZYfKMn0qVxiIDco46A1owaW6yBy+B6Cqepae8BMifcPUDtTYkU2fYA2a07C58xAj8N296yREWBp6CVXU9NvSkM7GwuiR5bnkdDUeoWKuDNGOe4FZtrceYmejCtm1ufOj2N94VSZJhANHz2NPTsO9Xr+0KAyIPlzkj0qkvrQxoUEjjHFPU8c05SAKRSGGDSAqX6Bkzis+NsNW1PEHQ561lGHaxPYUXAthSUBpQMjb3oR1MVKuMA1mBPZgjcv41ZxzVWEnzAfwNWCw5FMA34pu7caDwtN+lMCRcbSppg+UlTSoc0PyM9xQAkZKSVM/Dqw+hqIfOP8AaFKGypHegCZlyM0wjIpyPlKCMDI6UgIyPlqMjBzUp7UzGaQDcj8amicgYqIDBpQcHNIZZIJqGVCY2NPR8jmnvzCaEM5m5TbIT61CKvXSZB9qo9K2IHdK0InEkAz16VnZ4qe2fDFexpiZI45+lTW0oHymo5PX1qMcE1LA0xyM0hJFFtIHiHrTnFQMjLkCgOTQ3XFIRSAeHpQwNRFaFBFFgNd9oj2QHKg4Zv71V5OqEdcEfl/+upIG+Z16And+YqO5GBheob+dagDH903tz+RqRMdScCo0xgo5+ZgRimwJJOyqvPH5UAS2370iMcYGGNJdXGZTGg2oDk/7R9akeRQzJGMLu+YjucVWnUmQH1H9T/8AWpgFxgS7v7wB/p/SnOu8g+qCmvyEz7ipIlZlj2rk5K0AOiT5uF+8oOT29aJptzbV4UDj396J5NsYjByoJ3H1PpUfynY3TqKAHAhSSfY0+KEOzZOFXIpqRmWVQOeOasNtjLKnTv8AWgBGYkAdhUTinEj0qrdzbF2r941RJWupQzEfwr196pMS53GlkfJwOg/Wm0AhDx3qBJw8xUdKLmTC7QcE1WgO2dcUDLlgdlwf9l810kcZfHbB5NczEdt249QDXTlgtsoU5LgE49KTASRt75AwAcCpIhtXeeg7VEBuOB7Gnztg7F6KefrSGMbLZPc81JkRjZ/E3zNSRAD5z27VESzyhjySDQA+PgMzjIXNR4aWRSP4s1JICPkH1b8RSKAkOQOuFBpgOdgzYXoOOO9S4zKqAcKMfWobbs/YDoanUgEt6GgAYfMT2WsDW+ZgCOg610D8LjuTWNryBkjbGMcUCMM1K/8Ay0+gNRGpG6E+sdMR1Fs++2jP+yBTiOKr6awbT4j/ALNWCeKBkEoyVX1NXQvAHaqi/NdKPTmrhbHGKljQxxUZp7Eiq8s6xIWbgDvSGNmkWJS7nAFYF5dtcSZ6KOgp17eNcv1wg6Cq8cbSOEQZY1SRIsMTTSBEGSa37OzS2jxjLnqabZWa2sfPLnqatg5FDYxCnNOAoyfrRn2qQFxml20ClGaADbSFeKk4xR1HSgYWXFwR/eU0u/y52P1psLhLqM46tikuBiZh7mn0EZt4+6U/WrlsP3S1QuR+8BrRth+7X6U2JD8Z+lLsqUDjsaUDFSMh296Tbip8A9RTvL9eBTArbM4pCp9KsMyDoM1GznsAKdhXIwD6UBT6UvmvnjH5UqmRjkGnyi5gCnP3aXBB6Ypw83OAaU+d6inyBzjME/WkCEnHNSZlHcUBph/EKOQOcLZmgn6cN61fnX7XbNE33hyv1qhumH8Qo8ybs4pqNiXIqTq32cDHNLaKfIA2mrBklP8AEv6U0u//AD0FHKPnHgNxxVS8RjGwCk89hU/mN/z0pnmMT9+jlDmG6YpW2O5SDu6EVd4z9aqZ6/P+tMfP979aXIHOXyw7DkVTnQnzDjvUYJH8VAlYHG4/nRyD5ivYMVvQMdjWnISw6fhVdZG3Zzz6kVOkx28gH6UnFgpFcq27PQdMUkbkMVKkD1qywV+nFRttU8nj6c1Fi7kiEUskSTIVccEUxMHipAwHXikM56+s/skuFyUPQ1VJ5FdNdQLPGUf8D71zlzDJDMUcYP8AOkxokg3h9y8Ada1LeYNh0OCKyY5io2gZ+lLHcPHLuAIHcUrg0dXBKs0eD16EVRvLPyfnT7h/SoLa5zh0Na8MqXEeCM9iDV7kmE6nqKRQauXlubdtw5jPQ+lQgCkA0MSoz1qnMNrHPFXmG3HvVO9JbFJoYxMMrKvXGakgU7eahthskU7uvGKnDbDz0qWIcpKyA1cK4XOOPWqJbOGFXkkBiGe4pIZE5ycUmBinGMg5pvtTECdfapMZph44FKG7UwG8o+RSscNuFDMh4J5pocbsZoAmiOQak7H0qGI81NjjNJjGOuBTRzTj700ArzSEBHNNNO60mMUACsRT2lzGRUQGTzT8ZIoAozxEHPas2ZNr1vvHvytZdzF+YrRCKFOQlTkUu3rSbaYi43zIG7Go2Helt3UxsjjPofSjoCKBFizcD5TVzORWWjbWDDtWjGdwBqGUgIApoqRxmo6QCE88UE4ozRkfSgC8uRIpzgFf5H/69PkG6NyOwzn6c1TEzSR7n/hbt2yP/rVYs5PNl8sAkMMZrQB0cBMgA5Oc809yqFooDhM8n19qW7kaG32RgEYwz/3vpVYS4+Yg/MAcfp/SmBLKQjYx94A0xmyqt6ZFDBpNh6HOKcYiiNu5IIOKQCAbowSM4YcVLJI0ETIuBIcbsfw+1KGMEbOT++YHA9BVeNS3mZOSwzTACN0LL0IINJt3wbRycgCnRD5X3HJ25qxZwiO3Mj/xfdH9aAJVjEEajH7zvTDnPNOJJ5zzTZDheTTERSssaFs1j3MpYn1P6CrF7cZPX5R0HrVAkk5qhCdKR32KSaeOeKrXQZZNrDFSMrOSzEmkXh1PvTsUh4oAtHi7Q/3lretzmBfpisB2wYX98Vv6YoliUE4wTTYFtA0cZcjBIwM1GuSSfbNEsoZlwcqDtFOiwi7z/D+p7VIxZSBhBxzk0RLglz91f1qMEuxJPPei6l2gxLwwXfQBG87SHCc55/XBpJ5MTbEBIUEfUjBpLdNscjjhlZlX8ealii+dGZckct7cUxEudm2Lv94n+Q/WpVOFRT9TVeMb7hi3AJyfpj/61WAdzFse5oAdKPnx0A61l6yAbIMRzu4rUc5Vm7nis/VBus2GOgBpAc0ak67PdCKkezmS2W4Kfum6Go06xH/eFUBvaQd2mxireaoaG3+gkejEVcY4UmgBbX5pZGxkdKskjGcc1FYr+53Huc065lSFOTipGQ3EyxoWbiuevbxrl8DhB0FLfXjXEhUH5B+tVVUuwVRknoBTSEx0aGQhEXLHpit+wsVto8kZkPU/0pun2ItlDP8A6w/pV6hsY3A45pduO9KOOaQhjnBxUgKcUuRwKagbA3EE96f19KADHuKXpzxigjI6UAcdKBjwQe4pfqKjAAzgYo3HuKAAgCQEEcc0lyf9JY+tNYgg8Us2DIr/AN5AaEDM64HI+tXbdv3ajFVLj+tSxN8oxVdCUXkJzwOKkAdmwgz65qO0ieduPujqTWkI1iFIZXEewep9aikZQCWbA96ivNQSIlY8Mw79hWQ801w/cmmIvzXcS9Dmqr3uelIlg7cu2P1qUWKDrlvxouFiD7W570ouHPIJqcWcYPK1J9liAzsouFiqZ3buaTzW9TVvZCP4FH4Uh8np5a/lRcLFYyv6mm+Y3vVzERI+RfyoxEBnatFwsVN7etJvb1q5sTH3Rj2qN0XqF5pXHYrF29TTTIw7mtYwRXMKyBBkcHAqO/thbrHKq/IwwfY1RJm7296C5Hc/nVxZl6bc1HdgeV0pDK+8+/50bifWr1ihNrHwOlW8YHbNFwsYpZh0zTDK1bm1j2GKrygeSeO9FwsZgnb1IqzFcsByc/WmWMKz3bK4yACf1q9JpygZizn0NK4JDROGwD8p96n8oOM96pvG0fDrg+9PgnZCMcimpX0YrW2J/KZSPmwM050WVRuGR71LhZo9ymo+VxmpasWncVcAc81W1G2S4j3bfmUcVOsYL79x+meKlJGOlIZzkGyMtleaVrlCuNm4+44q1qlqQTcIOP4hWaBwMVNiiaCXyXz2PUVq28+MPGeK56RXDVYs53t2w5+Q/pQhM65XS4i9QeoNZtxbG3bjmM9D6e1Ntrho2DDkGtQMk8Xqp7Ve5JjuMrVW5GUzWhdQGFvVT0NVJVBQikMzwTuB9KnnOT6Z5qPHWrQVTGhb+7ipYrESHC81btzlc9qpkirFsfk96zGWy25agIK896k6LSkZXNUBEOOTUcsm0cdaWWXaDnrVUndTEL5nzc9alRWGDjg0sFv/ABN17CrXRcUANjwp9jVgHAqvkDg9KmQ7lxTAY1NL/KBUoX161A4wxFIGO3YXH60m4U3FHA5oEPLDFM3GmkelKAaBkgPFVrlOc9jVjIxUUvzRkd+tNCMmQbXIphqe5Heq+asCSI7XB7VYdQD7VUzVqNg0YPpQxDSKsWr87TVcnNKjbWBFSBp4zSOtLG29AaDUlERUZpNlSY5phBNAi79nEqtGigE4P5f5NDmO0/cwnJP3nH8hUssgiHlIcuww7Dt7CqDNlVNaAWt4e3aLupOPoef61X8qR0VV4bJH4df8aeDhs52gqM5/L+lIWLKdoxg9aAHhNkeN2WXBzViJPKBlflmHyqe9MtUIXzJBlOmD/EfSmvM0kyuevp6CmAIfMOWbJbqaS34kXP0pqNsYr3HrUsETSXTY4VTkmgB1jBl2lb7gyPqfSpmbIxTiwDMFGFzUZPJqhDQT0zVK9uNoKg/Wp7mYQofU9KxJ5S7HnimIa7l2z+VJmm1NbRNNKEFIC1Y2rODNtyqc/WqWsMGut3qBz6+9bUg8qM26ngjjH92sfVPnijbHTIqRmdTT0pRxS44pgSMc2qH0IrZsJ2S2dV6kjn271ip81q49K0tM/eKUHVl4pgakahTJuUkbwRj3p85VWMS9FPP1NSAtGrNwRt+X3b/IquFJYvjdlR+dSMmQBQWI+5yfc9hUGx5Jo3xuJDK1SzsVxGBzjc31pYiqKxBIKkfQk0xDn2oyoo+7wfenuhVAq9XwT9KhQByBnHqfpVoOJDwOT0oQEG3ywzHq4AFOiLGJc/eelkxJLgcgfKKFwHVRwPu5Pp60wJGHAX8ap3wLWsoGRkVc+9vbFQTqDEVOcFTSA5x72b7CLQn5ASR+NV4+FX2alfG44pB90/UGmBraG/7qVPR6vzHEZrM0Zv8ASJ17dav3LYKj3oAsmX7PbKW4wO9YF/fvcMVB+Wl1G+Mr7FPyiqA5pJAAGTitvTLHyQJZR856D0qPTrHy8TTLlv4Qe1aBkahsZLkUhIz3qIlyKUSFeKkB6nrninA+9R7zihXZckCmBMA3rS/MO9QeYxHBI9aUuxA5oAsZI7inBqpl3HGeKerseaALOfpSc1D5h6k0CQ/WkMe5pHbcsIxyAR+tRM/v1ojZnYZOcUAyC44P41NZIZ5FiRSWNQXHLMPeug8P2giiMz9cZ57CqexKLUaR2kAGAcfrWHqOpM2UTp3I71NrWo7maNDx3rHjQyHeenv3pDHQwNO25jhf51fjiRBhMCq5lcAEHp2xQskhbOABQBcH1ppXJ4NQiVwMkU0zMRnYc0ATMrY+/igJkffNRiQn+Gl3cdKAHGPHIam+WMjJo3lsADmkkIIAxmgB/lg8k0GBOxpgOMA5Ip6sB9KQCiHA+9S+VkcEGjzV6UvmDvxQMksf3cnlt91+PxrRngE1q0LDkjj61kSPjDDtWvbTLNAr9T0NVF9CZLqYCwlGweCKS55jrQ1WARzLIn3X6/WqFx9zFDAt2CN9ljzwMcVKxwcCorV8QopPapGNIY5X5xVSX/U/jUwXvnioph+5GKEDKmmLm4k9h/WtdQ4H3s1l6WAJJSfatdPu0mNEU0XmjDDNZ08LwMAc47GtkBe9MuYlmjKnpSAybe4aGQHt3FaMgEirKv3T2rOeLaxB6jg1as3IUxHp1FUIeoweaXcKl2bsVFJGVNSUMkQOuMjB6isO9tjbzYH3SMg1uYNQ3NuJ4ijceh9KAuYQORg9aCBswUyT3qG6hnt5Ssn4H1qSCQKC0o3Y6AGpKL1o7IuH4XtmtK3mMTeqmsGW5ab5VjbjmrtrdjASQ/N2polnQkJNGQeQayLm3aGQqeQehqxa3WxgpPymrlyqyW7HrgZFXuI5hhhjUyfPFgnHXFMmGJDQrfuyKkYyIMcknitCzVTGSTyDVBSAGqxbSfIcfjWbWoy+SD9KYX2mq7S7FyTSCTfzSAS4XLbvWkiiydxHFWI08xct92nkAcCmiRvYUhyaOS2B0pTxQAhOakjcCoQ3NNLbWz2poC22du70qKUjG6nRyZXBqGU9qdgEDe9G4VEcikJIoET5p3mALg1X3NjrT1IYZxQA4nIppVsfepx2qo9aTNAFKdOq+tZ5yDWxcrlQ3pWVcrh8+tWgI9xqWCT5ip71CKFOGBpiLW7Bpc0MAVDetR1IjQs5eCmatd6yY5NjAitFZC8YNS0UiU4oyMVEHJp2eKQEqs25cAk9acFUFs8kMRipFbYnyd+9RZzJnGMgH+n9K0Ac43FPxFS28KtuZ+IwPmNEcXnZXOMfNn0pZZlDiOIkxA9/4vemAyWcyuoX5UXhQKZny+MZOSM1GWAG3HI4qXAZx1JOOKAHJGZpxtGc1dIWNtqcDHJ9aSOPyMf3yMNimyHJFNITEY/NTZHEaFj0pT61l391uO0dB0qhFa9uS7nnmqmaRiS3PWkzSAeuSQBWxaWwhtjIxCkct649Kq6Zbb5A78DoM1blx5csIOSvJb1NJjQ1m/0tG7MKq6hF/obf7LVMql442Xk5xT9QGy2kVhksNyj27mkM52ijNFMRJByHX1FXdGO6WNO5JWqEJxJU9i5jnGOz/wBaYjo5CoMaIcqnyg/zp8S+Wu7dwvX69hTIl287cgHgU6Y4/dp/Ccn61IxEBb5jyx/nSz5/1QHQZP1p0ZVPnPGw8e5NNjALKD95jgE0xjlTZExYfM54+lIrYjMhGDwAB6mkkmDTEA5A4GfTpSucAR7hhRyffNAhYRtDP+X1pwBEbOB1+WlI2hE9Ov1pX+VFVc7scY9aYCgZRQOtMmGUPPXgVIpwzY4C8CmSD92ozx1pAclOu2Vh71Hng/Sp77P2qT3Ymq5PFMRc0+YQXLOQTuXgDuaLy8ZyVB5PUjt7VVEpVNo4PTPtTOtAxRz9a2dN00qFnmAz1VT296x0Ox1b0Oavf2jJjPP50MDdZWJ7Uw789qxhqkvqfzpf7UfuCfxqbDua4DDnNIVJORyayxqh/u/rT11bH8H607CuaW0+lAVvSs8awP8Anl+tKNZx/wAsv1osFy/sOScUoXjG2qH9tD/nl+tH9tD/AJ5frRYLl8p6CjZ6rVD+2/8ApkPzo/ts/wDPIfnRYLl4BAeQee2acNgPQj3rP/tr/piPzpf7ZHeH9aLBcvZRjSRKFl4ql/bK/wDPEfnViyvBdS5CbdtKw7kyw+bdBe2ea3L+X7FZiIHDNy1Z1ggN4WbpmoNWujPOzZ4zRuBnufNmAJOM8mroWPaFDYrLF4LZz8oYml/tf/pkKdhXNTYpP3s0YC85rL/tj/pkKP7XP/PMUWC5qgA85pCuR2rKOrN/zzWk/tdv+ea0WC5rBfwFOZDt4Oax/wC1m/55j86P7Xb/AJ5j86LBc2QmKMHJGD9axxrJ/wCef607+2T/AM8/1osFzW2Zo8sqPWsk6yf+ef60n9st/wA8x+dFgua4Trik2ZOCayP7Yf8A55j86T+13/uLRYLmyUxVjT5fKlMZGFbp9awP7YcfwKaBrUgPEa5osFzrLxVkt2V+o5FYVx2xVA61KeqKaj/tZ852LTEbUAwq/SrC4Nc9/bEv9xaP7Yk/uLSsO50LbQp7VXnP7kVkR6rI8irsXDHFatwcRAe1AEOlgkyH3rRVmAxmud+3PaMQgBzzzT11mfH3VoaBM6MHNMdznGcAVgjWpx/Cv5Uv9tT/AN1fypWHc1J1+cN1zxmoNxjYH3qvBqUlzKI3CgdRirE/ApAX4m3oSKUbjncKymvntoxsxye9R/2zP6L+VFgua+G9KUoT2rH/ALYn9vyo/te49V/KgZoXdkLqHYy89j6GsU6XdIxHkufoOKtf2vceo/Kj+1rj+8PyosFyJNPuRwYXH4Uf2bcnpE1S/wBq3H94flSf2rc/3x+VKyHcnhtp8YaJgR3xV2DzUUo6naRjntWX/atz/f8A0pG1O4YYL5FMRHdxskpBqAbhmr8Ti65k5ftViOxSUH+HjqKAMj5uR61LATHuB71M8LwSFJB+PrTQAXxUtDICxbIJ5qe1RsDPAp4t4hJnJJHvxU5xnjpUFEgI24HAqPOWI/WkLYGB1pufzoRLF3beBSbiaaaEz1qiSTAxgnmo25yBzSF9rc80hJGKQBG5U4PSnyEE1FIfSnK+RzVoAHPFDL3oxQcmlYB6A45P4UuMdDSlcjqM1HyOtICTZkfNQFwfWnKMqM0FdvA6UANkUFDWXcJlPpWs3TA61RuE+Y+9UgMo8GinuNrEYplUInibdHt9KU81HCcP9an2ikxEYFXrN+qGqh606Nyrg9KTGaHQ0vWkJBAI70qnioGWAdo29cHFPVGnZPLUk52kUzyvMkIGSTg1Yk/0SJo4m/eEDeR29q1ASeRURrWMjnhiP4jiqPmEuBzxUiRyb1Y9Ac5qQoRkABeeWNAC7RvLYyx5q5DF5TJK/LkYx6e9R2sRZ1lcfJjGPU1YlO45JpoBshyc5ph5oY5qK4lEMee9MkgvrkRoVB571hyyF2zUtzMZHIzn1qvimAlWLSBppQoFRopZgByTW7Z2fkQhmIBHLeuKTGPZVt9jDuPlHoehNQLH/pTDs2RS3bbtj9ATjHpTlVmmVh0xk1IxtrbskRyQoB3ZPpUcyeYxfHDLgD0FW5l27oSctjPHp2FQqm8R49eaAOZkXa5FJirF4my6kX0NRBCVziqRIif6wVJFxO4/Gohwyn3qbG26H+0KYHTRMwQzFvl2AID6nmoog7lXHJ28g+tEBM1rB28sY+tWIo/LG/sMn8fSpKIZS2UgLANtyT/tZ5pWcxxPKfmIcBT6A9aakJkJyCWOcfjUzIMCN+URQCPcUCGJH+/80j5FU5/PiljAaXGPlJLMfXipZR+6VexOcD07UKmyAds4/IUANiG+UluOdxpwdWLOTjaeD7/5NO2BYz6vx+FCIqRgbRzyaYCoCsa+ppJATuGegxTyPnA7KKY4Ozr1NIDmdTUJdsM+hqkRnpWlrKf6QH/vCs9PvjPrTERinBT6VMigSpx/y0wa6NF2xgeWGwOlK47HMAN2Gfwo2OR91vyrqoijqcxKntUmNqYAFLmHY5PyZP8Anm35UvkS/wDPN/8Avk11BbaxA644oEjEAHoadwsct5Un9xvypNj/AN1vyrqQNw6UjRKTnAFFxWOYCP8A3W/Kjy3/ALp/KumKsPujimkOw+7RcLHN7H/ut+VGxv7p/KumCkjpikWFgW2jj1NFwsc15b/3T+VKEfH3T+VdII2J+bGKNin5e47Ci4WOc8tx/A35Umx8/db8q6XymIABx9aVYBgjFFwscxsf+6a1dEUq7EgitIQgDgUqLhhxSuOxKjlGcjg81m3JLMeauvwWOazpXYZJGOaaEZ88bPKcCojBIDjaT9K3IM7RVlckYouFjmfJkzjY35UvkS/883/I10vlZbk4+lSbVK7TnFFwscsYZQM7G/KlFtN18p8f7prpyEIwRgUrxrtGOT6UXCxzAtpif9U//fJpPss+ceS+f9011KRmlwqkb8AZouOxyxtLgdYXH/ATR9kuP+eMn/fJrrgqnPHFMIGD1/Ci4rHK/Y7j/ni5/wCAmgWsx/5ZOf8AgJrpww3c5qTy4zjbx6ii47HKC1uD0hc/8Bo+x3I6wv8AlXUmIcbWxmnFFyBwaLiscp9kn/55N+VJ9knz/qmP4V1JQc9KRVGckAGi4WObFjcMcCNs+mKabK5U48l/yro9pVs45FYM1lqRlY+bIOcjDUJhYh+x3HP7psjtilFjdH/lg/5Vt2EMyRKJcs2OSetX1Tii4WOat7C5E6FomCggkmtu64i/Crci4Q1TvPuH6UAYz2dxcfPFGWXpnNC6ZeAf6n9RW7pA/wBC6dWNXMA0NjSOY/su8/54/qKP7MvAf9T+orpsgUmQRSuOxg2lhdQzrJJFtUdTkVeuuF/Crsv+rxnqapXgwhB9KBGa8cs42xLuIPrTfsN0OsR/MVe0wZL/AEFaCjGaGCMEWdwR/qyPxFO+w3GM7P1FbhAweaiwQOSD7CkMyPsNx/cH5ilFlcH+D9a1QaUsKAMWeCS3TdIvHtUQOULZwK3JNsilWGQexrn7yJraYowyh+6aAHK4JqcwuFDZBB5GDWf5m1TirNhM7I6McqOR7UgLluDjg9K1bO5wdr9T3rBiuUikkLKST0wauwzLKoZT/wDWpiNu4gS4i2nr2PpWNJG8LlHGCO/rV+1ugcI5qxcwJcR46MOhp7hcxlbaak3DjmoZo3hkKOMGo9xByDUtFXLRcDJHU00SZ4qDzgfrSbsnilYROX+bAp5kCrxVcyqBgdaFy3NIByuWbJpxO45HFN8vAA9aULg8fhQIUDJINLtA6UHgYHX1pegoAM05cN9aiL4NCsRzVbiJ8GjBqJ5NuDTkmY/SkMkRfepPpTPMUj0NIW/KkAoOWqG4XcMjtUgbB4pzngg96YGPcpg5qtir865Q+oqlViGjg1bU5UGq9TxNhMUmAMMU3NOZsj3qPGTSAu20m5dverCcVmxkowb3rQVwQD60mNGurrborYHnMpx7D/Gq6IzBie4I5pXDFg7nLFs0rthvVv0FUAjMNo3cAjgetOiiM8xDcKMGkihMshQdj+VXSFj2Ig+UDFNAEpxtwMKOAKYxyKdJyKbt+WqEMZlRNzGsO/ui7ECreoXJJ2r0FZLBmbJp2J3GClxS7TVqytTPKN3CDqaQyzptkW/eEdfu59avzyZTavPILH1NSRp5K89R8qD29ahVcZB9xSKGyR7oeOuamVQkW9zwnBHqewpY0Z0wPvH7ufWoLnLQ7VPCnr6mgBGP+l5PVhmnRoEgZnP3TnA6ntik2b2icnGF5NPlChniBzxuP1pAc9qe77UzN/FzVdJWVGQYwevFX9VQFkYemKzsVSExD0qaTh4X/CoiOKlfm2Vv7ppiOg0wgW49mIxVuXKqseeQcms/R2BDluQoDVeJ3SZP8VSxj402KX9Dx/SiNMkBjweTSzkKQi9uT9aOVjPcscD6d6BicPLxwD0FOfAbg5xwKIztRmAxjgE+tLEOSxHTmgAYfOFH8PFLkb8AZC8/hSICAz96AoC9cbjTAXP7sn1pr5Bx1wtSYyQOw5NRuNy+hY0hGJrqkCIgcAGscH5hXQ6nAZo+uFHNYrWxBpoC5p9tHcXDq4J2kMK3UDZII49RWRozFNQYdylbpmAGAvPfNSykRjAONuKRiAMilYjkjpTXZSBxSGROck4pu81Izp6c03chzxQIRHP4fSl3kk8CmMecbcjHrSYUY4IzQBKWc9BxSEuMgClVsdqDlmXHA/nTAbubGDilV5CcdKmCr/dobYo96BEfzdBg0oVhzgZpQVGOOKVnAAwuRSAZmQt7U8FqcGyDgc00Fi+AoxQMMsRTQWLKDUhKg88k+lDAZTHHNAEEp+9WfcDI/Gr8v8RqnIM5qkSXIkUIo9qeAR2p8ZBjXkdKUsCwzSGM5IHGDR8w525NSuwxtBAPaiN89Tk0gI8lhzn6UuWB6U5n4PIFQrIznAbJ6CmBJuOfSlOWORz70LBK33sL9alEKqMMzE/lRYLkYLY4/HNNCtgHGfapfMVBhRj6nNNM7nvVcouYaUck/LRh2bhT6HIpPMkPdvzp22U+tPkFziCM5zg/lTlRx/CfyoxL70fvBRyC5xskb4xtbr6UnltkZRvyqXdLjr+tNzL6/rRyBzjfLkP8LflTljcdUJ/CjMo/i/WlBk/v/rRyBzkqRN/dI+op3lt2Wq5Mn/PT9aTdIP8Alp+tHIHOWJUYxkbeao3cErKQqMePSpizn/lp+tId39/9afILnG6fFLFaqrIVOTwashXP8NVSW/v0DcP4qOQfOWdrjsPzpCh9QPxFVirHvSbD3YUuRBzk7ISy/MuPqKr3cEsm7YoP/Ah/jS7cdGBpMuKfIg5hNNtZI/M8xMHjHerbwjqQQarrI4p32hl9qnkGpDmh474pGT2py3AbrT8bhhTS5WVzIrEAHpimn6VM4Ze2ahPJ+apGNqC6tkuoijj6exqfg96QjBpiOTubaS1mKSA47H1q3aAJbOw71s31rHdQFXxnsfesgxmC02EYINAFMkk1p2kYWFZASGxz71mmrJuZEiwiqMcc80mCNJZDWlZ3gb5HPPrXKR3Uyy72csOmK1IZRIodDTQG9dW6XUe08MOjelc/cxPE5R+CK17O63DY55qW8tUuo8Hhx91qrcRz4HfNKGwODyaJIZIpGRxgjtTCOamwx49akDYHXmomfBGKcG56VLGTqxqRiRio1GVBNObkdeKkQ8EYJPSkXoaYGDdOlSZAHpSAYU45pe2BTC5qROaq4Ebcgimxse9TgjB45qJQQ9Fxj84NPUN64NIuO9S4FFwGD0pXAxkk5oPBpC3FIRXmAB+tZ8gw5Facwyue9Z1yvIarQEVSRnnHrUIpwOCDTEWsAGmmnZBUGmHmpEGantpOdpquBzT1O05oGdAzBgyL6Zz60kcZY4HJNNiB3Anp3q7Zx+UhLj5xxTGOijEDFR94jLfWiQ0OcNmmnmqEKOaq3lwI0Kg81JPOIYsnr2rEuZjIx5yTVxQmRyyb29qZRS454qhCopdgoHJrasoPLwp4XG5jVSxtyMORyelaU7GNFhXn+99fSoZRFI5aViBgDoPahFyST060dSD6ipFQFwckIB8xqRjhmNPdvu+wqirZ3xjkirLvvlLdB2HoKYkGLhpM/fOMUxD1VEgV3bOw9PU+lR5zPk/xd6WUKsTQqchDyfU01QC6MSQB6UhlHVIgLZWA6Hk1j1u6th1dUyFTn8e9YXOaaJYYqRebZx6U3p1FPg5Dr61QGhpLZYLnquK24RtBd1yAM81zulvtkjz0zg10EzFVVCcnqR/KpYxEDO47kmnucucHhRimxNsVnPBHA+pohxnkZA54pDHP8qqg+p/Gn4AiUdM8mkUszdBuJzmgHzJTngf0pgOP3VUdTzQT8wX060Bg0hb05puTgkjJPFADgTtZu5pr8fgKdwdo6Dr+dMkb5Sc9TSEU7sny1THU1mTAqwU9a0bthu4/hrOkfJyaaASzcxamh74IrZaTK+9c9A+L6NicfN1roSVTLFgR6VLGiMO5baen0qMzY+UDJqbzF25JqFnToMcUhkZmCktt+mTUwkTGSMZqMpGcZA+tIFHagCVJEIwAelDSJ0POO1MBGeQKYFIOT3oAmM2egwKb5pA96j+TJ4yfegqdp9aYiwJnxjdg0m6Q8lgargscblx707DAfeoAsAsOtHmEt9KiAZgCODShW28n8aAHNM5baowPrSrKw5Jx9aaWKKMcmkPJGTz6UhkvncckU6IsWTcc1VbAPP8AKrFrkzLnmgAl/i+tVG6NVuXgt9aqHkPTJLKsdg+nrTfmzxxmkQDaBilD87eDSGSFmIHP41GrMSSWzj8KkVdxA2kn2rRs9PXh5AAKYFa3tnlGWBVf1NWQixfKij3Iq4+ApUDav8/rWdcXkFucKd7enamIeQRnkAfWoZJYU6vn6Vm3N+8hOW/KqgeWRvkUmncVjWN5Gv3Vz9aia/POFUfhVL7PKfvsq/jThZNgEyfpSuOxY+2v24+lNN05PU/nTBZNj/WgfhR9jbGd+fwouFkO+0v6/rSfaH9f1pv2M5/1lNNtz9+i4WJTcOf/ANdMM0h/ixSG3x/Ex+lOW1UjLOwouFh32lvWkNw3rS/YlOP3h/GkNiezMRRcLB9oam+e2eop6WO7qzCpV06Inl2ouFiv57f3hR9ob1FWX0+IHhmx9arz2yRj5c/iaLhYaZm/vU8StgfNUiWMflqzbsnnrUxs4QOAfzpXHYqmV/71N8xz/FV77HGf4Sfxo+xwnACE/Umi4WKJkf8AvUnnN6mrpsoQ5BBwPQ1Ruo1j+764piFFwR3NPF22fvVLBYrLbo5BywzwaY2nMT8hPH96lcdhy3Sn7yD8KmSYFhsbHsaoPBLEfmU49aA1UpEtGqJ13bX596bLECRkZHUVTSUD73Iq9AyuvynIo3C9iORQoDU04IqWVNvupqqB5bYPQ9KgvcVgO4z9ax78jn3NbEmdpx6ViX3ysFP3u9NAyk3AzUZduKkYZpChIVQvzc5xQxDduRU1rKYG9VPUVEFboM+9AyDikBtRtkB1P0rTtLrzF2v96uctbjYcOfl/lWij4IZTTQGpd2q3KejjoawpI2ikKOMEVvWtwJVwfvU29tFuUyOHHQ1W4jBPByOacpA5okVon2kYIpg+9UjLG7cMZxUgI4UdPWol5xjgU1nzlUqbDLIwOg4prHPGKRGCphuvrSb84AFSBIsfG40gPPtSeZn5RUiEAYxSEHel255pVGaGOOlMACE49qkHFNVsD1pc5OelAxzfdz6VDmpM5qE/KTigQHBBFUp1yh9qunJqvKpyRVIDOopWGGIptMROhJSncjrTICAcVNxmpYiImkzUrKKZtoA6y1jyNzj5R0HrUhb942e9OjI8sAdBUcjYatBiPyaGYJGWY8Cg9KytQu85RT8opiIL66LscH6CqY96aWLMSaeOlUgCrFpD5kgz90VEiFmAHWtm0twseM4wNxJptgidMRQCTvnCVAWyMnrnOalldXBA6DoKaQNu3qcVBQhGAAD82alnDRosQ7nLf4U2AbUeVhlQOAe5pXbfHnPzZzQAgTDL9DSsBETPkA4KqvvT9pcJt5x1qK6OXT0HAoEVV5kYf3ualLKkDMuTsOAfehAAQwz5mMAUlyV3NEg+VcjPqetAyO5hLwF/4doyfz/wrn2GCRXRonnW6qz7Rg5P0rnZiBKwHIzTQmNqSD/WY9qh3U6J8TLTEWbNtkx77WzW+zeaxbuecVzkZ23bj1wa6SzXciyt91FyfekxofONoEY4wMn609flgPYuf0qJQ0j88sxqWU4kCg5AAAqRj0GI3bvjApEGEZupPFKeML6dR9aJRkKo+p+tADXOyPAH3j1pBk7F3c/40rqN6qOQMD/Gmhslm6cYH40APzu3HHsKjl/5Zg9AN1PxkKvrUczgK/TnjFAilNg53cVn3B5OKvS9KZZQCadiRkAU+gGZbW7XEu0MFwMkmr/mjdsYkkcHmrclgASYztJqsNOIfc0pPtSGKMngcjvmpFixzmpPL2jAFOApAR7WxTcsO2fXFT5NAx6c+tAEByMcHPpTyCR6mnBPm3cigqc5zigZHsJ5J59BSeWVIJPFTY4ppUng/hQIbk9APxowe3J71Jg8UuDQA0Z6c0uaX5jijaTigBGG7rSFe/8AKnjd0xUwtmZA3f0oArhTjJqa3P71c04W0nfAFOWPy5VOaAIpfvNVQD71XJBlmqoBy1MQq8sD1PpnpUiRYPGcmnIMCtTSbMzN5sgwi8ikMk07T9qiSUZJ6CrdxPHACWK8D8BT7mdbdGYnAArltRv2uHPZewpAS3+qNJlY/lT9TWYBJM3y8D1qSG2aX53Bx2FXRGVwAuB9KYFaO1QEbvmPvUwQKO/sBTwjbuaesTY5ApAQAEkN+lKFbfuONo6DFWFtz1xUogK4IY/gaYFaNSxw3APrTjA2zHI56c1Y8uXHBqYmXYqqwHrkUAUTCygHafm5pHtZAM4GfQ1dwzN8z59zViOPODz+NAGalm+08EEe1IbdwDgZ9B0zWwqbTuHWmmJSeRn60WAxfLmxymPXmp0hbruBwK0JLdHTYwyvpVae2CBSGIHtRYCFSQeRkU7AYDFMKMTk8YNS9P60hjGRQ27Jz6Zqnc9avNzWfOfmpoReiyY1+lP27sZ7URphFxzx0qQZzjpSGM8pRJv3NnGMZ4p4AAJ4ApWRu3NMJYDkUhjGwC2PSsi9PT61rE/u3NZF5yVHqapEmzaFEtol5yFGfyqZgMVBGECKORgetOfAwctj2qShHCk84zVSa0jkyYztP6VbPlscqDn3pjHnBAxQBlFWRircGnwyNE2VPHpV6eISpjAz2rPZTGxVutUmS0akMySrgnGahnUc7uoqnFIY3yDxV4lZiDnrTeoloV9+MZGazrq3kuJmbbkt/Ee1bEkKEcHJFRLGF55xUlGPHYMoZX5qpKk1s5ViSh6HFdNsB96hmtopkKuvBoAw4juwG71FcweW25BlD+lJeW0tnMo3fL/C1PjugylJeRSSArggc1btroqQrkbT0PpVCUgSELyB0oBJ680xG+jlCGU1qW1wJVweGrmrS6xiN/u9jWjHIUYMpppgad5ZpcrkcSDofX2rDeNo5CrDDD1retrhZlx/FSXdmlymRgSDofX2qtxGCScUqMKSZHjcq4II7UwepqRlgsvFNDbjTQcjB6U4CpGTRAbjz9KmCDqagjGOvSphx24qWADOeOlKATRkDpUeSWpCJgMdKDycGmBqMg9aYCkUxweopwIzikc8YHNADN/50yUdDT9uKRlJU00BnXCbXqIVbulyoNVKoQ5Dhs1ZBzVTOKmU/KKUgJSaYWpCwIpCM9KkR16ttyKQjPNJ1em3MwhiJPXtWwyvf3QjTYp5NYUj+Yx9BU1zMzsc9TUCxlgcdAKBCYp6jNNAxwKntoy7Z7Dk007AXLKD5SxXJI4rSf5IPKGNzcsf5CobYiJRMTgDhfrTfOAG48seSKlsY4bUTLHJNRxOzTLGoy2cVC7NvI7Zq7EBCpkB+eRePb1ouMbPKPOWJOUjOPrQJVEYTqxGDUeFTLY5pYofNn64UDcx9qQE+5orbP8AG449hUTncgzkAHrUc0jzXe5RwT39KYkzTXaQDAB4/GgCxG2I2nJ+cZVRVdPnfqBkA81JK4dzGn3Y+B7nuaakYYLEGyF+83pigBZHP2YIFABPT2rAvYgt0+OAea3WbzHlYnGTwPasrVk2zKRzkdaBGfigHDg+9L3pD61Qiw423iN/eFdFaOGso1B55z/SuUSbfJvZuhGK6DS7uJ/3atls9MUMZqQLjL+2PxpsY3SAnoOTipH+WNRnkH9aRSEjOerH9KkYqfO+T67jQhyzE896AdsW7qTxj6UM5EY4ALGmA1srGzZ56Ug+4q7cljn+gocZKoOvf8adjEp9B0/pQAhb5mI6AY4qtPgADHJ5NWdvygdNxqpcHMh56cUCK0xwtT6cpSFnzgk1UmbJxWtbR7LdV25OOaJDQz5sc00A88g5qVxj2qIHOPSpGNYjOMjNNNKygHkc01iBQAHmkpc8GgKzA4GcUxCHnqc0Z7dKdtbHTr0pwhJ6kCgCI54xRnOBxmpzA4wcZHtQLYliSuKAIlDE4AqVIZCPumrEVtzyM1dVQoxTsBni0fHTk09bN+pPFXsU7H5UAUUtWDZKgj61OkTLwOAanxQBxQIiMWe9RSwbMPnv0q5UVyMRfjQMzJBy1Ux1er7jhqod2oQi7CnmMqjkV0UJSC16hcDj/GsqwhDSIF7gc07Wr3bH5UbcYwPpUsZm6tfmeQqp+QVQtofNfe/3R+tMCmWUL6nrWigCMEBzGBjgYpgPTOQFXB9qmkkd0Csd386YdiAHcG/SnIyjPOM/jQBGDj+H9Kf8x6Cn4LHJxUqxrnCZ46miwEHz5OFOBTo2yfnUirQjUDrg0CFSemfWnYCIh8/KM0gSRzkirJhUj3p4UDoMUCI44go55NSCnYo6UwCkpc01nVaAFIqKVN4I60jzqO9RvcgNwMg0hlNgQTk03knOamlxnKr1pY4wy9OaQESZPWqU/wB+tN0YdQOnasyc/OB70AX1dlUfSn+bjtzUIPQHkVIoV+nGPU0hj0lHfmnsysuW4qAr6EH6GmEsmetADnP7pvTNZNypM8Q9SP51qy8W496olQ13CvbOaYi4VB61IGxUpjAHAqPaQxyKkoCM9BzQEbv0p3fmlB96AIzEVB2YUnvVW5iLDO0kjqccVoALkEgk+1EigqVx1FAMxCvrTopSpxnpUkiYYjFVn+V6ohmqjgqCRTHGCTjC0lofMhXI6dalcBuAKRSK+8A8dKepVlBXkUmwDgjiljQB8gcGkMrXtstzEUYcdj6VzpQ29x5Ui9DXYtGMHvWZqGnpPCcrtlUfKR/KmIxvKS4l8uMKPemPZtGpPXnHBpICYJtrfKc4Oe1aZVZUypwe1AGN04NXbS5xiN+nY1BcwlXwOTUUZ4OeKANxHMbBlPNa1rcrMuM/NXN2lyGxGx57Gr0UhjcMDTQjUvrNbqPI4kHQ/wBKwJY2iYo4ww610VtcLMnXmo7y0W5jOMCQdD/SqEYBOBTkbpmkeNlco4wwOCKTGBUjLG/NOWUltv6moUb86fnHGaljJS4HU03Oc80x2HFAcYqbAP5zwadlj2pmc08YxzQIDnFAPtSEkDjmlX6UAOC55NOJHSkUZp2MUwKkoypFUCOa05R8x96zpBhzVCYwinxgkUmafDySBQwDYacuQac2aYc5qBnWuwRCx6CsO/uzI5PbsKtajd9UU/KOtZBzIxbsK2JDJb7xyaWkpaBiopZsCtKxTMqIF4z83071DZRAsM9TwKvyYs7fb0lfr7CkxiSypuCoflXhc1A5GWx+FRz8vkHrzTkXei+/FICe3i82RXbhAuWP0qZ33S7yMAjAHpRIBbW6wDknlj7+lV5GbrnmgQr7ioK/SrEmYreOEDDuMsfbsKbaKux5JPux4OPX2qOSRmBkY5Ykk+1Axsknkr8wznqaTC2m6dh80uFjHsepqMxvcKsa92wT6D1p9yYzIrsd0Ua4UevpQAsaqu7efnboPaggxac4PDSZOe+KIk36go6qeT9KdkyySOyfuwAoHsKAEgQhQWxlgBz2qjrOQse0ZVPlz79/8+1aaMxjMrHkcDHr2/z7VR1GPNo2OimgDEzSHBU0YoqiSGGFZAeSCvpW/oFpEkpmJZsJk5NYEEiwyyb/AErS0/Vre3XliDtIxikM6WTdJKcck06Qfw9cYAqro1xJeWS3LgBuQQPWrsYHDEcBc4oGI3VYx1Awf603GZggGQKkUKu5ieRzmhH2puPPAAoAVFZ3LYwe1BjKryeTzT1bAQj1z+tBb5jnkLx+lAETrtyf4QKz24OeD9avXRCxBQc54/n/AI1nyHgnpTQhsEPnTHj8K0/MZZBGR8wHHHFQaSnz7iPU1tgc8LmlIaKiRM2N4Bx6d6VrNQSdoBq2Q393gVGWP0pAVGsULEg8elMfToyOPvZyCau5pOaYGf8A2cQ33xj6U8WG0/fJHcVdzmimIpfYfmzuqN4HjceYcr7VpYpjxq3UUAQQqoGEqQAZoEaoBgmn5XHy4z7mgApeBUEjy9D0Poar7sfxEUrgXg4HUgUGVB/FVIbmwFOSe2aidiDzRcZoNPGo61CbxRn5TVIv6U0sMHvSuBb+2P0x+NI9w0gI7VXBz7U+Eb2Yf7J6UAOHKH6VQH+sYVohNsRHJ46ms9P+PjGO9MRrW0ghiLdwMVj3k7SyMatyyEREVmnl6QFqwtGk+boOmavi1Yd/l9aZA/lwRordBk49alebOPmJA9TTABEgGGOaaojY/IgGO+aFdeDuxSOwye3NAydQM43KBUjIirlXOc9qqDPQHB+tISwzg5oAuJvPUH64p4dVxlvwqiHyOWpR04ai4F8TJ/e/SlEqsf8A61UM4PWnhs/xcUXAueYB3oEisQAc1VznvT0eP++woAnbcWxiotjAkEHPY1MHXG1Dj6GnlQOckn0NAit5G47i34UNaA/dANSuCehxSBivU5oGQJBsOGU1MgjQE4P0pxeo3kwpx1pAMJDglTnaazLmIPMmepboKvRP5Uvzch6lMf70BuQOlNaiehnk7SV6HpTQcCpdViMMiSKvyvwfY1TBJPQ0mhllTT+o61EmQalzxSAbO2Y1FVEGb9RzgCrU44UVDAM3zH0XFMC8CwHynilD84dc0Y4xRg9O1IY7KNjtSiHa2V2kelJ8v93H0o2ns1AyXb/s4ppHvSAOnUnn1oPzYLdqQFC5XErfWqM471oTjMrH1qjc9DVIlk+msCrAnjNXWUD61T0fBEmVyMitAFc/d/OkxrYh6kqQKRV+bHpUxC5yRzTGI/GgBS6quGpj7GzjkUNHuHIqs8LrkIcDPQ0AUNWsFmiaWJR5i8n3FY8N3LG4QkHtXUlWQDjJNYWq2Bjk+0QrhScsAOlADbtwY1zjd3NZZbLHjinSStIeT0pAxb5e1AFhIWC78gd6s2l2Jfkbhx+tUGZudxNAbkOOo6UAbsUrRMGWteCdZkyDz6VzlrceauG4cfrVyGZomDL+NO5Jo39mLhdycSDp7+1YjgqSGGCOoroYJlmQEdfSq99Yi4BdOJB+tMDCDYORxUkZ3NTXQozK64I4xSRnANSUSk84pBkVGDk809eByaQEintUhP41ED+FO3YFJgSjp70uT0qNSacGzSESRsTTiaiyachIBFMBsw5BqhcDD5rQcApVO5Hyg1SAq0+L7/1pn0pVO1geuKYi1gUhFPZllYsqBAf4R2owKy2AbLJvbHam0gFLW4gzVm2hMjZPReagjQuwA61p2sTCRYwM5PNIaLNvGkatK4yqfz7CqlyzPMWY5zU95IoKwxn90h/M1BKx8sAdCKQwlw0SH8Kt2CbIDM69D8me5qKyh85QpBOGqzdOCQifcThaAI5uVJJyTzUMW+ViijtxSlmaTaKntEEEbTv/ALqe5NAD7giKNYUxwNxx3aqgYsGHtQzkyDk81JaR75gGGV/i+negBUQw2jkttMwA+ijqf1qpcbHRdmdqHirdxI0smwY8srgH27CoLeHzZmizwFB/KgC4qlIU2D95IOfZRUYy0hQdMEAetSyyEyZQ4B4x6DsKSBf3vmlfurn8aAGhBlI92Nv3vr3qK4jEkE+OFC5qU7dnHLZyTTXyyiL1GWPr6fz/AFoA5duppM4pZVKyMPQ02qJKs/yyc9xUK81PcqSwxyagUEEg8UijrfC0hNgyf3Jc/mP/AK1bo+4Bjlia5bwm7CeePBIZVI+oP/166knLkDopAFADXH7r3IyaYV+VV/GpgFaTaOmStNGPMLAdOaAE/wCWm0fdUUg3AMT64/Wgs2wn14pHLYUIQD6mgCG8cFwBxgDNU5DlfepZTukZickmogMzKM9800I29Ig2wlsccCtPoOBUdlEEs4xnkjOPrTzwcVIxDzTGANOZhUTyAUARsMGm0McnOaAhPemITNGcU4RUuymAinNPxmk2+9OAxQIYUAPFQyphfvYqwRnoar3MeVz+tDGiAruQlSSf5VWIJp/KkgGgMMndyPSpGR4I5p6Mg++oYUSKhUMknPcHtUTcd6AJ/KjkxskwfRhUbxbDhv0pqqT3qQLuyd3PoaBkWAKmtcecv40gTcQB1p8SFLhBjHNICWQfK1Zij9+1a0427wfSslSDMxzTEEx+U+lVAMuR+FW5yMYHFU1BMo+tNCNbaVOMDNKFA6j8qbkkAZ/M0owwIbdntSGLhc85x6ZoGAen5mkAX0z+NBGO1ADsg9ufrQMUzPalA60APCqOwpRx1FIBmlPB4YGgB2PWgNyBgUwvj1oDgn69jQBPkA520oZT/APxpgJPGaC2PekMsRuB91VBp4lU9cZqmsgVsmmtLmQsDTEX92TgHmh22j7pJ9qrRzlY8L19TUbszE/Mc0XAsswwDng1GxFVyTim7m3Yxhf1pDHzsAM4yRVu0YTxqf4l4P8ASs855yc80+wl8m6AP3TwaE7MGjSubcT2zx/xYyPrXPAbW2t1FdUPUHNYWq2/k3PmL0fn8a0ZCIkPpUh6VAh4FSg1BQXB5X6VHZ/8fErU64+/SWfG8juaOgFzdilzkelRljtwaNxAwBSGPBoyQaaGY0E470DHq5xyeKUPkY4zUKnLc0/AIOKQiGT5sn3rNvGwpArRf7orMvKoRa0n5Y3PTJq6Bgnn86q6Wv8AopJ7tVngn6UhrYXfjpzRkEcjmmbRkEGg8ck0DJAw7GlwGGaiDDGc8UbgPpQIUjBI7VG6AjGMg9amfoKZ256UAc1q+li3UzQD90TyP7v/ANasgEgiu3kjDAqwDKeCD0NcrqFk1ncEYzGeVNMRU+9zT1XvScU4vgYFIBAxVuDhs9RWnbXAlXB4Ydaz1QffbgUu9lI2cGgZtwytE25a1oJlmXI61gW8wlUc/N3FW4ZWifIPHpTQi/e2S3K7lGJAOD61gSxtExRhhh1BrpoJllQEHmob6yS6TIwJB0PrTEc4KkVs0SxtGSrLgjqKj6VIyUnnHanq2RioQc4FSr0pDJVp2AKan3qX5gTkc+9IB+cYpKaAT3pc/Ng0CA5IqCYZjNWhgCoXHBFNAZ9FKRg0lUIsrnAIpSTmo42JQAVIOPes2AgzSgUlTwRFvmxwK1At20ICZIG8jj2q6ALW1Ln/AFsvA9h60zT48OZnbCx8k/0qCdmkdjnHtSGNlBLZ9eakii3qAw4zSRAsq7uNversQD/M5wiDORQA0ZhiJxhnHA9BUbOpKrkDmkklLzszHgjAHoKgwTJjsO9AEtvGzz4Bxz1NPvZN8wjj5jjOB/WpsCCFpD96QYT6HqarYw5KnHAoAjbiXpxV1z9mt8fxy8n2FR28SltzHCqMmoriRpZN5/L0oAUHEo9M1OkYghZzxJIMD2AplvD5rqTwByT7UXE6vISTyen0oAQEmQ5PoasyfuUWM/ewW/GobZCZmkZfkQZakLGSVixySe9ACxKpZi3K4yfpSbX3LI38RqRFxGoHV+v0FR7y7KuQNvP4Dr+lAHPalHsvZV7bjVSr+ruXvC+3AbkfSqFNEkM4IAYHoauQxxLOiFFYMu7JFV5F3DHarbr5cts3+zimM6LRbJbSGV42z5vzAY+6a0ckBmxnMeR9aqadITbxr2BIq2CVjRSPWkMF/iJ4ORj61GxZY/Tt+VS8eWD3wGpjjdLsHTpQIT+6p69aikcEM2MelSHHzso7VBcDYgUjnPNAyqTRaL5k5PYcU1iAue/pVzSITIwwuScmqEb0UoddqjGBwaeF+Xk5PrUcURTtzipBu5yfoKgZG659qiMeanJyxA6U3p2oAhMVKBgU9pMdRTDIDVCDNITRle9JmgBMmnhvWkOD0pvzBuoHHSmAOflODj8KoSSuxPOMenStA8g1TlQc45NJgivnjPXPeonJHp+dTED8O1QSR5mVtpOO+elSMU4Hynkn2p6rsYtgH2PIpyRMRuJwKacBtozQA47QNzuBQDzzmm9x60mSTk5NICUfdz+VKsh3rwBz6VCSwzk0KxDrzzkHmgZbkJKtuGDisscSPWpMSd2azAMu9MQyXpUSD5h9alm6UyIZcfWmBaBOetPBHpRjpS4GMVIxQaNy+nNIR9KVB170CDI7AZo3YFJgn736UoTdjJwKAF3kjpSDkdKdwDjOfpS49qAEA56UNtGMinDjr0ocJwVyfUUDBX+bpmg98frTjJz8gCn0pI1555+tAEZz3pRgEHFSSKqsQBn6imc9NtADgQTzxSsMHjkUiZ2/MvXpilAP0oATPBpvU5qUx8ffHNRng4FACEbhjFRPgEEDBFS/NmmSLuHoaBmzYyedbhs89DUN9bGa3YHqORk1V0ucxyMhPB6VrEb1BPHerRDOVAZTgdani3EjNS6pb/Z7nKn5X5FR25yeuaTGJcf6w0lqD5ZI65pLhvnNS2oxCKTAfilAxTufWjFIY0/WgD1p23OTnFG0Hg80AGOM5pDwpo2nHFDAhaAIn6fhWVdn5wK1JOAayrs/vBTEaenqBaKe5qYqPXFLaKBaxjGPlFOdVPB5qRkLcE7ef0pNpHH61LtycY4pr46fzpjGHGMdBQBxwajnSU52MF9yM05AwX5jkj0oAcGAOGPHalDDPUYpirkZbil2gMO4oAcxA/pVS+tkuoSjEjuCOxqxIx3Y7Uz5sdaBHIXMD28xifqP1oQAfM3PtW9qVn9pjzjEijgj+Vc+25WKsMMODmgCXzD2GaRlPWpIyg2lhx3FPuJIpG2RLnHegCujNEQ6nkVqW9ws6ZHXuKyJD/CKdAzRNvB59PWgR0FvM0T5B49K1opRKmRXPwTLKgYfiKt285ib2pgXr+yFym5eJB0PrWA8bI21xgjtXTRSCRQwqtf2S3K7l4kHT3pgYABHNSK2TQ6Mr7WGCOuabgZpASg808yZAzUQYCkPNSMlEmeKkB4qsOKljYcZNFgJg3NRseaeoBokXGDQhGdLkOQKjzU9yMPmoaoRNA3XNSErzioY+uKmqGA6KMuwArVtoi37pFyeoqC2hEaZbqRmtKJfJg8w8O/C+3qasYy5/wBWsESnA5bA6mq/k+ZJgnB65p8byMSqtg96kCbZlJOcjBNACtFtQBeRnFPlAijSDvjL/X0qwpEcTSMOAMD3NZr7pXznLE5oAjO5mxViKIyzqgOFzlm9qjkUozY4Pep2JhtFUcSSDn/doAZeTB3DJ9wcKPQVHGwIBYcD9aNm5MZ6HrUlsFfcG5VBuzjrQA6VituE4Vm+Y+w7Cq8QLgdyDUjzGVTlcc5p9vbnJXOD97PtQA6dvJsSq/fk4z7VUEZcxY9MGrMkn2ljt4UHao9hUsUWGHGFHLN6CgBbh/JhSEYyx3MR+lVoiXujEPvGluHMsm/pn+VTqoiiMv8AE3yr7epoAjuphvIjyFX5aY+Qvpv4H07/AOFK6KzbQeWwcU9k3yBVOQg2g9gB1oAydYj+VGx7VlAV0GqANY7sYKttx/WsCmhDXHBqRZWkRA38A4ph6UhbZGWpgdToMyzWzKeWVx0/WtQ/PIeRjdgfTFcx4UnIe4j/AIiuRmumBZVk78A0hjlwWBIwuGX8qiCkMzHuMj8akfK704yW4/EU058sDuBn9aAJhANqc/fAP5g1mXchaY57cVovlImwcYUEH6H/AOvWQzZZiec0IRHK3y+9b2gQAI7HsAorBx5kyjpz0rptPR0tVUEfPlgKbBF4pjOD1qLBGe5qRdw+9+dDnipGQEbc9KiMh9KkZjnkcVEWQDcWC/WgBGJNIB6GgMrdGpd4UYBqhDSgpDtHXimPICrEFT9DVY3DNkEge2aLgXRIn94CmtIhPUH6VnsZGJLMq+5pUILgcY9TRcLGiGG0VVuJUBCr+NEkyx4CqrVVnl3nKrtpAROzmThQAP4jT1bOPSmyb3EYyMdSRxRjOM84pDJCzY4pMH1zRkmlye9IAwfSkI/OlDE0u7rQMZtxxTSMYwO9S++OTTWYbelIZZnwC2PSs1T8z1oznOT6qP5Vmj7zVRI2bpTIvvj60+bmki++KYFsUoHOcZNKtOFSMaQQenFA9uKkIGB/OkAycDrQAw59KXmpCpU/N1poTJ75oEM6ED196XJHapxazFSwjJFRtC64ypA9aAGHcT0oBcdhTiBj3+tKcjkn8uaAAMR0GPwqWGUJkkH8KiG0H39KeGXvTAHkLn7ox2p0MgXO5FP4U3HoAaRT7YpAPaRsYCAd+lMy3T86flQOQd3rmk4/u0AMA4xQFPQCpQOeBik2gUDIW+9j8aaQ3OasjFIyjmgCnny5A+cYrcglEsSnOMjuax5UGOlWtMmw3lH6immJk9/bm4t2Cr8yDIrItOATjvXSn+9jrWNcwrDcSKvQnIqmJGfc9SamtyREv0qrdE5NW4DtjUY7VIyYGl680Zz7U4dMEUhjQadRx6UZFADGLdhSHtUvGOBUb4BFAEEp4NZcw3zhfXitKcjbWfF899H3+YGmI3AMKFxwKNoozkUppFCEcf41GUDHnkipM57UYFICIpnrTfLxUxx9aaeR0piI9vFHAHSlyASKTI9KAGsAe2aiI29elTE9eKawDLQBHlWHWs3UdOWceYgxIPTvV9olZSrDg1IqAJj0oA5J4WU9+KYrFMgcGtzULcxZlQblP3hjp71jugJLd6BEIXnJpMktycipwqheQcn1ppXOeOKAHW7SJIpVlOe2a00dXHBzWSBjipIHaKTI6d/egDbt7hom/wBmtWN1kUMprBjdXUMDxVm2uGib/ZpgXL6zW4XcvEg/WsR1KOVYYI7V0iOJFBBzVa+sluV3LxIO/rTAwieaaH5p0isjEOCCO1RmkBNmnDnGKgzxmno+DSGWVfBx1pzPniq6ZJqXj8aAILodDVardyMpVXFMkWM4arA5qsODUyPuFSwOmWzPDTfKi8moZ3aZ9yjAHAHoKnu528lYGbLgbmPv6VWLiNc/xHtVDCPhyCOvWrATzWVU+8Dn8KrRvnlvTFWQRBB5jffl+WMe3rQAl7Ku5YkbKx8fU+tVDJ5S8ff6UzIT5mHJ6e9Em5irjqRzikMsQR+ZtlkyEXO4j2qOWUzyM57n8qmn/wBHtltwcs3zP/QVEsaopIJ3GgQoKlCi8nGTTziCAQn70g3N/QUlsmJ/M6LGNx/wqMkyzFj1zk+1MB8eGU5PQcfWp1BjtiW+/LwPZahthvl29AOv0HenPJ5lyTjA7D0FABHGqI20dOalvD5VuyqPmkGT9B2oiG5wMcAc/SoLhy8ykZwfX6UAEQ3omR07evtUl8xMiqCMRjH496W2AihZ8ZMY4J7tVcElAW5OaAJ40wGm7qCoPuaaIwihRye9TPtjiCfxAZYfhUUbbdx/u8j654oAhvk82CaPsg4+vf8Az7VzZ4YiupQHBTOSVIJNcxKu2Qj0poRFJvKYQ/WmfMbd1Ppn8qmJ4poGWx6gimBZ8NPt1JRn7wIrsgfkRe5XmuD0mUR6jbtjGGGa7lX3ygjpu/IUhiyMG2DPIUHp3p+5C/uAc1EpLSF/qcfypQwwzEhc0AJdyL9mXafmyR+eDWd1U81NcyB1j2dNoquWCxnIOaYhbRS1x79K7GFVSIKBgAYzXJ6VgXSM3TOa6UyNKpVGwBxn1+lDAs4HUd6Y5x1OBTAdiDJJxxyaoXUrO/8ArNoHbrUjLMsjHODhaqyPGW+c8dKqPJOwx5u7HPSoSsrc7fwoAmeTaSob9ai81iTlqSO3nkzlQoFRyRvG2HyT7CgB5POaM8ZzSAHjIpW4PAwKAGnnoTTkwCN3P1pPQd6Ut+OKAJXlR1CqgU98ChF38AfiarvJt6IxJ9KlXcRQMVmyuzOQD2poXHejbnpSjnpzSAQEHqcU7aOMt05puB/9anYUL159KAHgJ64HpSOB64zUe7HA5NG44+bFACgAfX3pjgY+bpTiaZIx/CkMsyHKjH9wVQH8Z7Vcc/Iv+4Kqj7rfUVRJHLRFyw5xzSSUR/eGKYFxQAOTmncVEpbGTxTxUjHEggcdKAQB0x9KQtkdqZuyQRyOlAEu7nkZpQ5FROWC/IAT70ZbGWx+dAFmOcp823PtTpLrzItjr7jrVY8UuSaYhevsKcOlCqSev0xUpiYHoaAGjpgjHpxSYyePSrAt2OOeKlFsgxxRYCoobmpNh7/WrSxL6Yp2z0PFFgKoTcm4DHb3p32fAyDVoDANLg0AVfJ+X0NRFGH0q9TXAKkdaLAUQDyOlKwNWNijtmgDb16elIZQZDzUKM0NwrA4rTeLcvC4+veqNxGem3GKQG1E/mQ57YzWde/NcOc5p1hOSpTPT+VR3LZdz71fQkxrv79XI2JA5qjcnMw+tWYyKQy3uOM9acCetRA04sew5pDH5PrRnGKYCfTmj5jQBIKjfk+2KXPT0pCc5oEVbj7mKp6cN1964BNWrpsCq+lLmeRvamBsZHrQzHgDmo1HvmlwaQx27pS5703ac00qfekMeW5xim+1Mzhs7vrQH3EgHpTEKVx2puPwoJzTGYHpwaAHYo+6fWkPOM9aAcHB/OgBWXvjio93pUwIxz0qJuD/APWoAjkAdCpGQeK56/ga1nGP9WeldEw44NVLy2FzEyMPoaAMBpi5wRmnZygJxgnp3ps1u1vLsbj0PrTTtAHtQImXYe35UhRecE0iHGcCnb8nAFAx8J8luvB61eGGXIORWefMYjCEge1SQzmJyrqQp/SgRq2s5ibB6VqKwdcisQYIBBq3a3BQ7SeKpASahY/aU3IMSD9awnBVthGCOua6pWDDIqlqNiJ182MfvB1H96gRgqBnDHAp2w/e/hoK/MeORwQaeoytIYiNtPtUinLVHwKehwaQx0wzGapVouuUNUCvWmSNpyA4yKNtSxqe9JgbQ+YiVzznoe9MIO4qPpTpcSOuGwB2p8m0MdvIIyKBi2kPmu6k/Ko3E0yZ2uZ2lPyonCDParLjyLYQrjzHGZMdvQVUcBsKBwKAGyoWc8c+/arVmiLE00ucRHOMdaj27nXryKtXSrHGtuvITBfHc0wKOXlkklY8t0zTR5jOCRVj5S2AMAdBU0C7QZX5ROcep7CkAskLRReSnBJ3OfX0FVtjAsvvVhXZ2Z85djwDSxws8hQnaSMk0wECeTH23SDt6VF0mHbNSTvmbdjCDhfoKakZmnixxk80wLGxY4wC3zS/oKhdNqblwWBxz6VMyrLcjnC4+X6CnJCBMzMMqnzY9fT9aQFaUeUPswOSPmY+5/8ArUtnFuJdxlF5PvSopkmYtnJ5NWMgWy4UDuQPagCk7s0m49zzUkieWoUckncf6f1qy8K71wMDPJpSoLuWHzEAjPagCuq+WN+Dn+p6VzF+hju5FI711W0oFxxsbLZ/T9P51z+t4a/Zx3x0+lNCZnULxIp96MUhGKYiv/qb09tr/wBa9BjXEPmDuqsPx61wN+u27LdnAb9K7rT5vO023GeDFj8aRRMQUVlA6tjP4VHIv7sDHKgfzqxuLYGOm1qjnbbFv29mH6/4UCMyVgXOOnSoJT8uKkbnJNRN88qimIu2EQEbsQSwAAxWpbRzMm4nGOgH9aZp9rmAMQfXirKCTa207VHfqTUlDJVmkY/MuPao/JYJjOc8VcCttI25pDGePU0AU44NmcU8xjOdx+gqZ49uCW49KbtxzTAaFyo5OPSk8tCeVBp4+U0fQUxDNqgfdH5UhjRs5UVJ2o6igCAW0W7dt/Cka0iPRcVY259qNvbNICutvGn8P61KEQNnbgHrTtoHH405cAUAQPGmRs4HtVWTAOMc+1XnTcMAH8KaYiq9FAosMzhjktmg4PTOadLgsTn5u5qIlgpKZzUjEDduppwYA4NQxuT8zkDtgVI+772MKO9AxxdmPyx4H1prAgZNJ5jAcdPWk+ZiB0z3pATggwL/ALtV1+6/1qdcraKzDnJHH1quGBVyAeoqiWRSmhOookpF6cUxFlG468Ubjnrx2qD943A+X3qVEG7IPTikMczLjk/hTs/LhMA/Tim+VliAv40Z29ByKAJBkY70A4PP8qYzjeAGPHU46U/GcYyM96ABsjkUGGRsEybF9x1pSGU7SpB7c9auI42/vCufQ0AMt7XBU+fyfTmr0EIjbduYnpyf6VVA2sNn3anEzDHIBpiJxG2Tj9ajd9vJPFV3nH8TE/jioTcDsBTsK5eEyAfeApDcRD+LNZzzt0pvmuB90/Wnyi5jRN0g6Z/Kk+2L/dJrP3SHnFN+f0p8ouY0vtgP8B/Og3IzjaM/71Zh8w8ADNAEh9BRyhzGi12OuFH4003XoQPeqGxvak2HOc0cocxclnDD7+PpUQKHIMh5qERk/wAQoC+9HIg5mTxCKFwyyHNK7RNnLHNVyg5+ajAB+9mnyoXMwNtZu25txP1pypbr0Xj60mE/vCkITsRT5ULmZJuhzjZkfWnebCP4M/jUGUHOcGj5P71LlQczJTPH0CAfjTftKA/cUVEQuc7qaQh5JzRZDuydrtMY8pT9aT7Yv/PMflUPyCgsgI6CiyC7JTdg/wDLNfypFvPRAPwqIunqKQPGppaBqTfaic8U3znxUfmxjoRQZUPdaNA1JluXpRcuQe+KgMq9mX8KPMGPvDNPQNSz5/HKg/hSq0ZO4oo9xVXzB3dTTlkHTCkfWiyHdk5WFuhIzSNEPYioC2OeQfapRyOCKTgg52IxUEZ4NMJHc1LkMpHBC8GkKDB21Di0WpJkaPk4FPKjBNM5U5x+NKj7l9x3qShuMim+Xg+1SnmkPTpQBSu7NLiMqw+hHauduIJbaUpICT2I6GuuIqnqFoLu3Kjh15U+9Ajmkd1OR+WKdFPtkO/v7UMjhXWRwjJ2PU01VUqRtJY0DNDz412hRwB171XnuUbqoHpVPLdN3SmlWJyTmkBoWl3sba7fJ2PpWiD6HNYIO0GrNndFWEbZ29vamI37W6KEKx4rSDbgCDmuezkVctLoxkKx4p3ES6jY+aDLCMSdx/erH3EZU8Edq6UPuGRzWfqVj5oMsI/eDqB3pgZWQetOHPNRLIA+HB46il8wZPGBUjLucp+FUm4Y1aR8xj6VTlbDmmIUGpYzVbeKXzsYApMDoMKidh71PaBGjM0oyIjx6GqnltLOsKc7jgVbnKxr5CN8sfoOp70xkTtyS2S7HJ9qbnB24pyBid3XnOTUiRNLNtUctSGTWw2QmdhypwnuaY7gLtPLHqafeOq4hQnZGOD6nuarA45bkUxCIwLe/pV2XCKIugXlh7mktI13NK4yI+R7ntTMB5m+bJYZz7/5NADFUSPgnHHFWwPLjG/70hwD6CoYoyZkCjp1PtUl24bDA9CAPpQAxmSORMLuC5z71JIwERaNApkO0AfqahEZkYKCMk96fcSAnav3U4U/SmApjMbxt3JwasSsFZY/UbvxqMESIG6Bfmz9KklVj5cn+3/OgCJVYT+WMfNgk+1DfvGcdhwB7dqmkULhs4ZxtH9aiETNOQAeQDSAUvi2V+5x/wDXphcvMCehHNSPFvVwg+VMrx+tN4WFSeS2OlAEeS0cp/HH8qxNejRJlKDgjk+prfGElYN0IB/xrJ1mISWKSY5DZP40Ac/SNS9DSGqJG365SB/VNv5Guo8NyeZpsQJzsYiuXuWBs0GeVY/lW54TnxbzJ6Op/DvQM6AyNtZu4Uj8c/8A66h1CYhCmMAtkfpUoJHykcsW/lWffOWkGeqgCkBERxnj86ji/eXOfwpMgAkiptLTzbuP03bjVCOniAijVR2GKfuU/wAOKYAD9KTGRntUFEykKDzUblN3z80x2OfSmM3PTNMCUBc5AHSoCSrHGSPekyw56UhPr1oEPHzDnrSjuKhZ27EcUmW3ZJz3oAmI5oJAwahMvOPSl69qYD99LuzUYGelOAxSAXvS4pAKGyOlMAMqo2O+Kry3GQFYlVenyQF1I5znqTUXkPEQwIyOnFIZDJGsRUSAoh6ndkmkeSEJthdyD2IwKluFkmHMSgDo2eaqeTxtckAHt3pAN8sqxOBnrUhQsuWckelKsIbOwYB9ajZCchGBA4JHSkMQKp4zxRIOAA+OaQIy4DADvUTDL5b5sDjPQUhl+2Uvaqoy4BPNRXEYRMD1qXTgz27Ejbh+PpRcrxV9CHuZsnXFIOnrSy/epEG/cO+KBlhCOlSbhtANV443UDsKmCDAyMgUgFPbBI9vWnc4HIIHbFNCEGpEQsuW4z2oAiAJJy/bqB3qQM/lqZTufGODxUy2+/AHFXorVIV3MMn3oApwwyHlyFX9asbY05HX1PFTMc5Kjj+8R/IVXO0Dcfm96aEDSMeFH6YqE5P8X5Uya6jQnLZ9qoS6gxyF4FMRfbaoycfjUZlVe4rKe5durVE0rdyaLhY1muE7NTGuV/vVlB8n1+lShJDz5bn6KaOYLF8Xij+PFNN6p7kiqq287E4hkP0U0otpzwIJD/wGldhYmN2o9aDecVD9luf+eDUv2W4zjyTmi7CxJ9tz2NIbwn+GmfZLj/nl+ooNpOP4R+YpXY7C/bWB+7SG8b+7TXs7nhVABPfNPWwuMclT+NFwsJ9rk9MUn2mTFSDT588lPzoaxljTcxUDOKLhYj8+U0nnzetX7fSmmj3+coGcdM1MNEz/AMvA/wC+P/r09Q0MkyynvSF5cfeqxc2ht5zE7dOhx1pv2fsWpBYg3yf3qN0n96rQtlyMsakFrEPvE/gaLhYo/Of4qMP61oC0h54P501oIlHT9aAsUQkhpTG9SuMMMVdFsoUZTnHSgDK2NQVb1rXS1iU8qCfen+TEOPJjz/u0h2MXkcZpMn1/WtkwRdfKTj/ZFHkREY8pP++RRcLGNn3/AFoJbsTWy1tbH70Kc+i1EbC3z/FGPVTRcLGaJnXvTxduud1WZNOkRiEkD+zCq0sez5ZYyp9R0ppisWYr1TjNW0mWTABAz1rIZBt45+lNSZ4zwc1SkS4m06988+nemjjn8KrWt0rMN3J7Zq55ZdN6/jihq407EWfTpSbicjJp38OAOKeAnl4bhvWoLIyeMU04pzMiqcbie3HWmbs9RQIzNYsRPCZY1/er1x3Fc6dy8V2Z4PSsTU7HyWNzCPl/iTHT3oAyhIBwVzTWOastLEyD5Qp9QKrM6n7q/jSATaKdEMtx1qVbeRgOigjIJOKjOAPT1xQBft5+Qjfgatn2NYysRwDxV+2uFZQrH5vemBq2tzs+VjxWgDuGRWJmrdpc7TtbpTEN1LTvO/ewjEg6gd6xxndt6EdRXUgg4INZ+pWAlBmhGJB1A70AU4f9UM1TnGJGq1bnMYyMGq90QJGGOtICCkbrS01utAI7OCNYrfzskSMCq+3vVdVLyEeg7U+6l8yRNmVRflH0qAyFW3KeaYyRQCuMEHvVqBlt4PObgsdqevvVeCJpZQg4Dc/Qd6dduHcqn+rQYUfSgCJjum68MOlTrHF5GSxMh4Cj1qNlA2/WrVtHsLysMqvKj1NABK20rBkAquSfeq4O2UexxUgI8yNn6kkGl8sSXAQcZHXFAD2fy7csPvHp9O9RyvmPAPXtRdsrEYyEGAMVGoLoAoyx4xTAsxLsgaT+IjC/1qJELICO4xU0rjiJBkINuPfvUUClm28jnHFAh6g/ZcE8yfyFT4eS0Xbk8Aj60K3mu+P4TtHuKW1crCy90yBQMbeRuQhByg4HryaBEYXVgxJUYP1pdzy2jDknb+ooklYmAkZGQxP14oENgRsupJB4NOliZYSwPypwPqKmbIuFdem0j8e1MRMyTJ79PrQMrEZw2PmY4/Dv/Sq9+m7TZkOMqf65/rV1oyPKJ4AIU/yJqO4t/N81FbqmSPcggfypAcYetIadICrn2ppOaoRUuMk8VZ0i7ltbtBG2FkIVhjqKqzn5sUkBKzIR1ByKAPRnyQzddhGPyNZbnc7EjOavzSsLVWxjfGufrzWaTQgIpuFxWp4fg/eyv12DH51lP80ij3ro9ETyrJmxy7E/h0oYIvYAPSkIHrinsPemHGAxH51IxrBQcdW9KYVyDk4pS6hjyKaw79RQAnB703CjJzQcBSaAPlx0pgRr+BPelKMTkk/SnY2jPWnJnuKBEIizn5QPepQoFO3EZ7ijhhzyKYARijHekJJ6U5B75oAQAUuM8Yp2NvI6d6cGxjigBpBI460mzA5ycdqkHPBpoO1+vH0oAryQ8ZDcelJ5Klcshb1OaslNxPZRz0qNhncvJX16UhlKVMsABtQenGaIShJRB8o7gdTVmVQV5bLH2qONFUbQOOTn3pANaFX3bmwOhOOaRLKNQWXcfYnrT/m2lDgqTyfWrBkQDKgE+/GaAK9rE0aOmB97IxUF13FXA24tzkdqqXfBNHQXUyZR81S2AzMeccVDMfnxU+nf65ue1UgZpCFO/SnLbxDouacEBUqec0+MBVAXgCgAFsnTbR5K52qMt/KngszBV5Y1dig8sADlu59KljIFiEIAA+b0xTJcLnccuOcdhTri5WEuqHJ/v5rFvtTxlIzn1NIC3d3qxgl3yfTtWPcai78KcCqkkrSNkkkmtKy0OafD3JMSf3f4j/hVCMzLuwAyzHoBya0LfRLufDSARKf73X8q6C2s7e0XEEQU9z1J/Gpwc0AZMGgWsePNaSU/XA/SrqWFnEvyW8fH+zk1YO7tj8aaN/OSD9BQMbtA4VQoqQ5xgYJo255PWkwR16e1AgYAZ9/0qFRyQQDjkAVLzznn0oLgfLjqKAKTpuO4KQCM81Bs5z68Cr2VUZHGex5qJipGCwwKQyoqSA/NyO+KQo3fFWyI2xnqKQbSDx0pDK6ozY457mn+SSQF4B7mpd6gYBwaaZCMA80CAxBenX0qF1Z4yMfKam3ZbpTt7bMEZGeBQMhsh5b+WSdrcf4VolQAMZFZ025McfxYq/DJ5sQY9TwfrVRZMijrFvviWZfvJwfpWZHyDniuiZQ6MjDIIwa52VXguHiKnA7+tNiRMqcZHIqQL0qBXYLxT43OVULnPpUlEjJtqJzwamZBGuM5JOagk6UgIEXfMF962UhzndWbZLm4T61sgflTArGPBwKPLOOnSrPHXNIxXsQaQFRlXkdPrQvAAOOPSrPkq43E80G1U9DQMr8Y96Qnp8tStbbF/vNmo3jcHkYHrSAaMqcEDOOKbIqupDAEenrSnI6YIpnO3GOP5UAUbmwwPMhOf9mqYXcTxg962WOwAK3NVbuBWXeow3fFMDNIZG44NX7G9KkB+aqj5vlPUVGw2nNO5LRrSYZgQcKTmpHU454IrOhn3LtJ4NXLdiykHk0ME+guGJ5oYD1qRx8wNNdOPSkUREg0x1DKcjI6YqRl9KaM0COa1OxW1nDJ/qn6D0quqqAchSPeumurdbmFo3HB5B9DXL3EUltMY5BgigB8hdwBn7vbFMABPpTUJYjk09gFGc59qQxjY7CkGfWgsQM0mSeelMRpWlwJFCMfmH61aFY0W4Hco6c5rTtbhZRtPDDtQI1bW46Kxq6DWMDg8VftrjcNrHmmBBeRqk2VGM8msq7H7yte/wCXX6Vk3Y+ekBW6UbGKlgCQOp9KQmguwUqDgHrTA6o8xsO+c0xwpXgU4cNmp7SDzZDu4jTlvpSGPz5Fmq4xJKOD321BEqB2D5zjinzy+c5l6AHgegppGJVamAgRnj6/MOAPU1auG8uRIAeAPmP+1SQgwrJNxkH5AfWqxbIBLZYHJoAVwAzYzwc9asgmOHzGyXf5F5/M1BEhecKOdwqRyZuIxlU4UH0FAEQjZ4uOccVZtIyjNJ/c6fU1DEcsy9MnNWw3lutuedq5J96YEMS/vXXBHfFWIoSgc5+/wP60wEJeL33DFTSti6jx90grj39f0oAiSPbdsucAqCP5VYiRRMyL1+8fxprjZcJIRkbSD7UoUpdxseroQfrnP+NAD7cBfNDcBHP5HmmOiy2Dtsw/zZ+oNS7CJmweJMEj6f5FLB1nTsHz+YzQIhkKqINh+XcCT9eKcw2XJI/jT9Qf/r1E2DaOy8YyQPTB/wDrVM8gEkJHIJ6+nBxQAzyybR4/41c8n65FQoGFxv3fLKpOPpjFSyPiSdM/fxg/UYP8qYSRawygAsvb8MUhnHagnl3kqdgxFVSK0tci8nUHHUEA5/Cs3ORimIakCzXCKxwCeaii/wBG1JSOiSd/rViJtsqn3FQ36lL5z9GpgddJcGe1iyu0kE4/E1WJz16ULN5sMb/7I/lTHOFNACwjdN611cEYhhjQDoMZrmtKiMt1GvYtk/QV1DE0mCHFhjFMLZGT2qGRsMM/pTcuWOMkUhkmQw6Yphc9+APSozvDDg4pJAc0ASDn2o3c4pgJPWlIwM0wJAc0c460xT3p9MQmSaXNJQDQAtKp49aafal6UAPzSHJ9qQGjd+JoAcMgdadux2qPdkcU15CG2IAW9M9KAJtxPQc01lJ9qga6RMbjg5qOS+TazLk46cdaQE8o2pnp71UaT5hwcjpTJLlpMHHH8qg3O7nccKO3rUlFgyevFNZm4xVZ8EZK5A6c0SsyKC3I7Uhl61fdI6k5wuajvDhh9KZYk/aWGeqZ460t798fSqWxL3MuXl6n05gszbjjIwKrSn5qktWKuTn86pCNxWA707cqrkdTVCObjknPsKv2aGWRc55PApMC9YwEfOfvnv6U2/nWGIoDgdz60+6nS0TYvJx82e9crqN600pAPFTuML+/eTKIfl9qpQwy3UojiXcx/T3NJHG0zhF6nue1blu1vYxBIkZiT8z+ppgT6fpkNku8/vJu7nt9KvhwapfbkDH5TinJcBs9Bz0zTuBcEgNG8A1WWeMsQG5pTKhbAYH15oEWN4PSl3iq4nQJvLAKDgmka4jXB3bs+lAFgvRn8qqG5G7HanPJ+7BznNAyR3UcnJHYDvSNIrY457cVAZiIuEOTyBmmPOxZQu0Y6kngUgLJYBR9OBVd2TqV59M0x3Mg2jIPbNRP8uBlcng47UATPIgwdv41GZWYnBAHSo3kVV64x685NCudhG4Z65HFIB2053GhZ8NjbyD6dajDc9T9aXc5x83tQMnMmWDBttNeVlBweR0NVw/zEMpJHr3qISM0hUqQoPX2oAkd3bKseOxzzVjSrkmV4n6np9arDoSR1qNWaKVGXAA7570LQGdBWdq8JCCdFyehrRhcTRhx3GaV0E0TxsvBGK0MzmYyTyPxqeN+dxxx2qNo/JmaNuCDTkODgDj6VBZNJKJMYGDUMvSn5Lde1RS9aQFnTlzID9TWoFqhpi5JPTArRBFMBpXFKOO1PzSHigBufalHNGaUGgACAfnQUB680pORQTkCgCLyAc8Ag1AbNQDt3cnOCat8igE0gMwwOrFjHnjvTORgsB9K1toOaY8atn5RQM529h2P5irhWqsw3LnvW9c2gaBgvG0Z9qxduGxQIrZ2Px0q9aTYf3PWqkyY6U2Fyrhu4pk7M3xnr6ioXBV+vB6VOo3KGXjPNKyqwII/+tSLKpBzyaYQQSalwQ209aRvTigCJieoqlqNkt3CenmD7pq61MPSgRyDo0MjI4IZTjmlhO5iuOa3dR0/7Wu6IgSqO/8AEPSsLcYwwx83Q+1AD5lxgAimBeMEUwueuTQGNAEqsyfdJFKhw24N83rUYJPGKkKYwcjPpSA07acTL/tDrVgHBzWNDI0cobpj9a00uFmjLLgH09KYiw8pmwT24qjd/eFW1GFFV542lY7R92gCiaQ1ZFsxPNPlsZFj8wcr3HcUwNwFt2MValdoo/s+AGdQz0lqikNM/wByMbj7nsKrzO0r+a5JJPJpDFA7dj1p0fmSsFHWo1Y7sDgVdt2FtG8xHzZwn1NADbt8SrEvKoMHHc96hK/KQOtNLA8k5Ocmp4wryhR0NADh+7t/MP3n+Vcenc/59aiRNwYdhTp2VnKqcKnAFEYCy8EHcv60wJbSPaRJ/Cg5579qlZNs0bHkliCfrTZG8gRx453bnH16VJOcR7h1Ug/kaAJGVYyJWH3SAPrTZ1KrHJ/cYGpLxC0DBeQoz+NOI8+DaOA4zQA25ZkC4HAILH2zin3A+aF/R8fnxTJR5tq56lhwR7dKcZc2Zk6nbkD3piFZsXUb5yDuT/P4ilJxMzE4V1Cn8P8A61RykeTG3ZWVvwpJji4j/ug4/EikMIlDySxDhS3GfQio5JB5IwchGBB+nFPfckjv2Kj86gtwrboyOCefpQBLnEqA8/KTz+FROT5RA/gYsfoDn+v6U6STJjI556/WlC7pJV7bcZ/P+tAGJ4mjxLHIP4lxWETXQa/ue0ibGQp2n645rnc00ICeho1YfvY3HR0oJ4qTURvsrd/TK/5/KmBpadIZLCL2GKmkOVGDVLRJM2bJjkNV1MNMq00I2tDhIkZv7q4/OtZmKk5Oao6dmO3JGPnOauJhidxHAyKkokWPcMsOabKVUAY607zCq9RUZKn52bIpAKozwRSFFBJAxTxLGvHJNNkb5eRQBE/y9BUe4HrUm8HgCkIHXvTAQLgUZoJ56UYoEIG9qXcevSkI96DzQAqPmnEgHmo+lO3DIzzTAk44NIenA564FQSSKp+ZgWzwo/Sq73crnEaMKQFnzJAmVj3H+VQKGL7zIFYdRjHNQRSum9SfmbvnpVck5ZQc89T1pDJJDuydxIDZFIzHcAoyMdKj5G7dwc8YpxLIpwVJxSGOkkxGRxnikVmJPPWm7Nz5Y5G2lxlsqccUALnB5OfelkUsAq5b3NMIfOXYY7CmNJx3Jx0oGW7EEXq5GCVK/pT74/vcf7NVrKfOoQqOR6/hU97/AK4j/ZprYl7mZL96mAZbk0+X7wqEhicp2pgaNom5s54HaugtitramZvvNworHsI8Bc9epqTULs7dqnCrwKT1AqaneGQkZyTWScswA5J4p8j7mJqeyhyfNIyBwv19aALdrAtvAc/fPLGnsw2nBpWcnau1enPFNOduMYXOAO9IYRAhvmH09qbKXypVdw7+tSLgkE8E8CmNlmAGc+lAC+d821euM0/cxAzw2KjjTAyT7UEfNz0oAmWZVhIZuT0GKbLOXAOQhxg4qNlVmxjnrxSFQMgjmgCx9qUIAoO4dT0qUXcLQ5URr6DNUFVhzgDPWnlc54GP1piLQZFGVJAzliKZNKjN+7JxUe4Zx1BFGFByvApDDaZHBPLAg805+MbgWIxyBioyx3NgYHbFAYttyTj0oAjlk+YKvU+vYVIGbGc9OlNxkFs5OafyQecelADGdgB1570kbF+5Ue1O/gz/AE6UgCLzkZPbNAA+4nEbY9SaRS4GM7iaeipkZ49qQDsPXIoAC7FtuOnU1HIh5bHHapQDhlznPSlO0qM9vSkMuaVP1jY+4H860yCCMVzsM3k3SkZ55FdDGyyRKw6EdfariyJIzdYtP3iTocZ4P17VBkhXUENx2ralgE9u8ZbqOD6VzBR45WWQ4ZTg02JEuCCahfrUuOKjYZYc96ko0tPyEJwBmr3FULR2VNoAOT1NXA4Cqp5Y0ASZFAFR+YqDGaEmBPtQBJ3IowMUm6gNigBBwfvUvAopQF+lADWYgdKTcPxp+33puO9IABpeD9KYWIH3aA6nnnFAEmAR04rmZl2SMvoa6Mtx1rBuRmZyP7xpgVJegNVM4Y/Wr0g+Q1SkUhjQJm9at/osZH92pNxZc8E+1SaXGG0+JmGeO/bmrZt4yu0cd6QzNZQRkcH3pmN4q/LbFQGQ/melVpo2XkLyP1oGVmXio8dTmrG1m5xx61Ey4yO1ICu64IrB1W3MUrTL91zyPQ10D+4qvPCsylXXINMRzHLHJFWWkhaADy2Eg/iHQ0Xdm9tLkhmi7NUG/aQUzntSACw4xTwCRkVESWYbuBTt2RhTx6UAP5I9aksy32lVUYJPP0qJcn3q7p0f7xm9BigC+eBTYc4z60SnCfWljKso2nimIkVFLg/nV4KNuO1Z4JU1ct5QwwapCLV2/kotunQHLe5qsPmUjvSF1MjFwSTzTk55FSUPgjLsMLk5p91LvlIGNifKP6mnh/s1qZDw/wB1R7+tVR93B+tACoCfxq7EVgtmlON7DC59agt13OBtJyccUXsoaURoMKg2gDue5oAiwzOSD71ZtuD5rHITk5qqMnoMHpgVZm2xwLEPvN8xH8qYDWkMrMxOWPJrQtyFXcQSoGc1lxZBzWgX8q1RMYfG4/TtQBZicSwKxONw5HvS2Z/cBP4uUyfr/hVK2nZVIB6HIqxvAlMfRl5PbJNMCa0AELR90Zl/WkhjZYxCxGFBz7/5FQxSbb2QZ+Ujd/j/ACqaJiJ5Qw5JDfmP/rUgGQnNsoYZCrg/hxTZfmhWYezGpY1K7kx8pYsPp/8ArpkKhrfy2PCEqfoD/hQA27ckomevJ/KooVKBm/vcD+tPmO+JJAMDg0XB2yRp0AHT3oAij4DFuiZNSAiOVcnOV+b+dGzCvn7rc1HuAiVieSQP8aAKuoRtLpcpbgq2T+f/ANeuVI5rs7kAwXCddy5H5f8A1q46QgOdvSmhDCOKmlHm6WfVGzUNTRjdZzp7ZpiF0OTa0i/Q1rwndKzVgaXJsuiD0YEV0enR75o19Tmn0H1N+BFRVUdgBzUjMVYd/XFRISWOFLDOAfWhxIGYH5c98dKzKJnlJU9ueTSMuByflPQ+tRyJ5Xyg5B5ye9KzkKmcE+hpiJiQq5FRs3HXNMRyRtYEjPFKwyGU8EelMAU56U4EHPrUbZVU28k9aUELkccjrQA/GfagHK9KZuGMg5phlxhc4oAkLdqTd+Q61A8yZJL4qIT8L/nNAi2ZFH1xUEtxuXEbAN3yelRedz85xx1/lVeSQK2GG7jrQMc7OH3Mc575qIvIflBAB6mhmdlAzwo7U3LKhycZ9aQDACQd/K9h/WpAxOfY9TRgHJLYBpqDb8vXFAEh4HoMdqZJH5m1vnJAx97AqXhgBjp1zRtBTCnOKQxrCQIFA5I5x2qRI92WYdutP8p9uVQ84x71ct4n8oFxtbH3fSgDOMJ/jUEL3H8qe8UYXdHwe6+1X5o90ZHAzVU27rH8p+bHI9qAIYCqzoy/Kc4zUl3/AK0/QUyOF43jLDnOCT3p97kSnPpimgZmy8NmkgG6QD1NE/WizGZ/YKTTJNdJfKUkYyazLuXJxmrMj4XrWdK2XpIBmCTgdTxWssflxKinG3uKoWqBp1B6AZrQc7Yz5e0t6ZoYxqBmPyhmIHcdacCWAOOlIm9U+ZsEjBxTEQqPl5A555pDFLMrDgmnZO4MeAOlBO0elNUnblhjNAh2ScrngdKR0X+IZ7imNMqn7rdO9LvDYbOe4FAxXOQCvH4804ktg54HbFMXYpzgcnPrSbgpwSeeg9aBD8jd83Q0jkHB4x60zIIDHjHIzSgDYTjqc0AERXceoYntTmXI+9g0kQO854HtTwoC46kGgZJJKhtowqfvFPX1qsDtbnjPp0qZhnI6fSmhVVz8uF469aAEU4J44NNZmc8nGewqQbVJwvBpNrE5FAClivC8+1NJLOMrwPWlJJBxn3pBuA/2aAAnoSeKcSeefwpG/h54I7CnKVxweaAEUkjgcevpSsP3foabtJIAP5U8Y6AnNIZA6DZhMhxyDWvpc4eEx5ztHH0rMZSwGOD3xTrKQwTqfQ8j2prQT1OjFY2s2uyVZ06Pw31rXDDbkc1FegSWMm4dBnFWQc6GxwfwpmfnFSOOMVCBl/pUlGtZqUiVgc5GankBcdjUVsyJCqluCOgH60+WQbQI256igBrRkrhRk5ySOmKRFYSBQD9TTGmlKmPIXB6AYqZXQjdubcFxt9aQEqknllI9jS+tQmSQDJjJB5FOYuIS/A9s0APGcUu7Heq6TFjkcfWlDs38OSaAJ9xIp2ajjxsBzketG/LYAx9aYDicnHSneWFFC+tOHqaAGBccnpWA/wA0jN6nNb903l2kjd9uKwvagCtL901SmPzfhV2c8cVQlyXx60CZ1umjGnQD1QfrVrAGD1pkEYjhjjA4VQv6VIf5UhjTHzuXG7oc96ZJErgZyMdKlPTk00sCM9umT0oAgWIRYVuVPSnGFDn5VwevFLKNw4yQDzxTlGAASOelAFRrOIH7ufUVE9vbISX9OOas3aM3zZIHpVQIpIyPrQBQu4YmVhjKnsa5q7tvs8pXnafutiuxkiQnGCD71Tu7SOWMo6DB5BoA5QDapVhkUkaqG5zj2qS6jaGdkkUKc8YGKE8tQRglvrSASQoAAgYHvmtKwTbbg/3uaoqEbC4+YmtZVCKFAwAMUwILl9oPsM0aZskVlLhWJ4zVa8kJZlHSqgJoEbYIPQgj1FORirZFZdpceU21j8p/StIc9KALIfcpI7VJbeY8ilB1OKrxn5ynrxWhEBb2ry8Z+6nPc9TQMivZDNIqhsqnyj3poxuUDkdKijOFJ681YhZS4CrnNAFmJhBbmQH5ui/U/wCFVDgct6U6+mVZfKQYCcevPeoS3mofWgCzabZHYngAZ/KoGmM94zkHGcAe3apiRbW4U4BkOPw7/r/KqrAxyfL1NMC5awGacJnAzz7CpWlD3LOCFU9PpSKfItDJ/FKNoOe3eqpRjGMDn370AX7ZUaYyYzGnzflSq4NwGPUg5NMUmC2jVlyZDuKnpjt+tDtvdTtC89qALirH5kRHDPkdO3U1abH29Tx88ZH4g1TuDHEIyOSjDp6dD/M0pmDAyk/dPHtnigCdWP2tt5wrpkfgT/jSIpLSqgyHYEEfQZqu8rGSEj6fhUocpcLGDj5CPx60AEQxAUb+Fip+nWq0p3qsg9QasbTGZOchiP8A6/8ASltlXyXLDIjJx79x/OgCKXKyqueNuPxFNeM+UfRMt/X/AAqbYpSGTGRkZ/EUoQiSVGX7wDY+oxj9KAIZCDOg28lCfz/ya428i8u5dCOhIrs1PEb/AHgHxn9BXLa0ANQlI7nNMRnYNT2fLOp7rUOcU+3bbOtMCnaHZdJn1xXdaBEGlaQrlUX9TXDTLsuX9mrvdEQfYUZnwJOgHU0ugzUWJN2RHt9s01meNTjkfSog2D8xJAGASacJcoGwCvTipATe2Q3VgO9NcjcGkPzN0zTPNjwQefTmo7l95Dg9+/agBz7i27zNpxwBTWdiDjsOpqKWRggYgbqRpJGXBVRkdT2pgTPMqxhd2D14FRq+7nocZyaiZj5JVTn6CmMGXjODjmgCRnUbVjJ56mo2lV8fqaijfY4ORnrURX7zD+L3oAkMylj1PHApd5dg3QURWxfmPr3Jps8UkRHX6mgBzNg5JzUTFhx3PFKQSPvY9BioiNxxycc0APSbBKtx2AAp5O75SOnc1CkarliCX9TUoQk5zjFAAmT0A96lZeMngZ60RKFZuB6CrSQbsblx2HvQBH5alDjsKnt4lEg3cAdanWOMMcgDPYdT2p724EeA2D+fFACqQxztz3AFGNrHPAA9etOAAVdnHOT9KVOvr3yen0pgNw2MMADVZJFaV0PBB4BNWwu0/wBaiMZ88yAnOPwxSAqz5UAMMsGyMUy//wBe/GParFwwADJySOfaoL7PmNnk4H8qQGTP1p1lwzn2FMuDzUlnwjH1NV0ESyMDkjsKonluverk+BESOpqlGm1QOvOaEBatFBkc/hVtAUY55Wq1mcM/1qyzccDcaTGKzdDyaRcjnqR60dM8c+tLtJx8x/CgBrFmUdjTYx83JORx9abvJdxw3NBBK4wOevvQA4iMnHBbpnOaEYrGfkAAPGKiWJ0wFGB2AqVFYMd3U9AKAHs2xuvXvim4DtyoHYkdajcnBUfrUigpHtB7Z/yaABxGEwQMdqYxGSzk49BUjkgKSaiKLj5WP40gJVIbIGcHvTicBcDg/wA6ahYjlQoOMUvJbnoOMUAKpz3x9aTLZyefT3pEXJC7fu8U8EEDI4HQ0AMyAfmXI60okDFsjAB9aUr827PHpUeACXPGaBkqspJ46UiltxVQDSqgAGBwaCrK3yjAoAQfKCT2pAQwOenpUhUDryDQB/3zQBH0IKetSYJPuaeq4Q8Zz3owAvPX1FICPHPWmPwwbHPerA2uvIprov3gelAGjYS74th5K8fh2qS+JSzk564H61m2svlTgHIHQ/StDUzus1PTLDirT0J6mI9QLyxFWZOFqtFgzDd93PNJAXtzkgjrinmZypDnn1p0ZiB+Ulh646VMbYMuQcnrRYZXUHn1pbdd0nOW9gcVOIWODt4HcVOiExjOAQeeMcUWApuuJQi5O3qcnFSLbkJy/B5HBq1FgcFfzNTlux6ntQBREIVSoHHXPeniFhg87h2z1q23IwBgUzH40AR4yBlcH2pcKQexNSYpu3NADcEDgjFOBBHvS7McU3bigCrqbYtQM/eYDFZTDg1f1RvniT0GaoOcIaAKk5qvaxm41KCIc5cZ+nU1LMfepvD0Xm6mXPSNSc+54/qaBHUENgqcBqTB6Yp5PT1FIzYbkAc5BzQMQD1NI2QOOhNKxBwQOegFMVZDJk48sjkd6AFO8HG4AdjimbMFgR8vvTzHJu9Ux+R9KUK4OD+vekAgIbt0qtMFUkFCV/vYqcR7GLf3u2alwNu3+dAGXKU8v724dj3FUJWO3gFselbEtkrEsnFZ80PlNjGaBmZfWKXsOGJVl+6e9cyytE7K4PBxXaEEjOPpWdqViLqNioxIo49/agRj2Z82dV6BfmIrVY4Q+wrO0iPHmOQcg7auXT7Ij70CMyVt0hqPpTj1pj9KAHA5GRVu0utmI3PHYmqSse9Iw4GaBnUWkLPMuwbmJxz61JqjqJ/Kj5VOPbPerEG2ztnuP4sbI/qepqjKd6qR+NMBsHzKy1dtgttC8uSQg493PT8qqWoxKCVbHtVi/YxBbZeQhJPuaAKkhLgN+ZqSxjDykM21SMZxTdm6JuOhq7GvkWRc8ZOwD37/AKUAU7icSXB4wuNq+1WIofPukUDdmq0inccL34rSsGMNs1xtBIGwfWgAvNjThE4jj+VcfrRBH5kyoMDv+FQ46Dv61aRRDavLgBn+RT/OgBlzKsrsV6DhfoOlSWzhmeQZ/dqeD69qgBVUPQZqcOIbdYyuWb5j/T/PvQA1x5qhy38OeaJCfJWMdSNx/pTYB5pVDxg4OPT/APVUhZXLzE8s3H0oAfE6u+7kLGN2fTFPlACpMp3Hdzn3pLeISQBN2GkyPypYx+6QsuU27ifTFACSth1U84UjHv1qaMNDlG/i5A98VBLwodeQCGJprzlLtctnaNpJ9e9AE6SFLRhjJQkEH0BqWQt524D76lf1GP61A8qI0iFvvDP5/wD6qkWcmO3bsCA38qAIX2x20qkfcJIx+Y/nXPeINjXSlOm0CulmQtM2fuv2/DH9f0rE1O2jaGNsfPgZoA50jBxSodjgnsastGRJgR/LjrUUwAQnFUSVJz5szMv5V3OjuX0i2kGQQm3p6V5+DzuzXUeEn3Q3MbudilWxnjuKRR0RMnljkDcc/MetSld8iBtqqByFqDByF6jPFPYCPBVtzKeQKkA81Ywy7ep71XZhIwAI+U8irNwARubAZueap7dgJzyTyaBj2iB2/PuXFRSuJB39KkZ8KuBxUYU7sjpTENEmIzgHAOKhedZJGOSWPapWVm4HQ0LDtXgck+lAFfG1s4OPekyOe+KshNwYHJ+lOFsDH2zQBBHcOigJ92o3upJWKgZarRtiq5GMDpzSCBU5JBJ6YoAgVHI554ycdqk+zqI8r941PGi4A5ORk8VYK/uueT0HFMDPMZA5NORWJDDJHt3q8kCEbSC2Tyaf9lVG+XjuADRYCusexDujy7HrV1V2qrP0HGKcE2rjaD3pwPHNADCZGBAyBnqeMUqq27DEkYpS+05HWnA5GaAEPTFKOmMYpM00tk4oAeRTdp9adSEnsMmkBFIgZduBVK9YeYfoP5VfI+Ymsy+H73vg0gMy57VPaf6j8agulOQBVi2BEABq+ghLg5jxVdByKsTjioIzlqSAngBycdM1Pn0Q/Wo7WISbmIyAfWrBVlBUj8aBjSxKjoB6UxD6sCTTsAkDcOOgpoRmOX49hSAVciTquD6ClIxnaM0mAqDBNAAXPPX2oAch3spb5SKRjnJzkjihFKD5myetOU59D64oAXaHUnr61G4O/HzAelSLyeCaHJJwQSP5UgGFEZy2AGJxtHalkXA2+/WgAjoM570jsfug5bpQAb87R0xT2AzktgH1qMKwXDMM05QfvN36A9qAHHcFODkVGFb7xyQOnNOKlgBuwe+KMorBfM59KABCzklgQMDinFFaTJPOOBT1YEEU0LkK3WgYYO3lcAelCzdgN27pSuMgAEkHtTCdv8JCjvQBIcAnPI9PSjGfmBz2qMu3AUD3yakSRNoO3GaABcBupob0YEUZAY9APelJU98k9vagBUY5UbePWhhg5PIJpyqiEsD8vep8I67A685OSKQFEsd544FXXfzrJPVWwf6VE+1BjcCWyCcUyxk3ZicEB/l5/Q00BDMCBVaJWaQBV3H0q1cIwyoyD0p2n2khaRupxVpENkyRu8flupVR3B61PCGjJUsSOoJ6iqZmmM6jZlR+lWFMwKoYQ4z94mgC0rhiU35Ydwac0bOigsc9Dg0zZtIMagEfmamLYXIwG96Bh5WQBzwMc05R5Z5OaEyOpx6inEZ57UgGs+aBgUmRSBhmkMf1FKBSA08CgBMcUEetL0oPNAGHqBDXzAdFAFVJumKmlbzLiR/ViarznrSAoy962PC1viK4l9WCj8P/ANdY0p4NdToEXlaVGT1ky368fpimIvFcjFNOA3zdvWnk9qQr60DAqrdODUfRV5wvcipNopDndx/KgBMLzg4HpihnVV+c8dMgUxzIB8iD6E0yJ5Wyske0g9jQBJI8arg5OeMA80x2ZQp2kc857e9QRqz/ADNGUZDnPrTlO2Ihz8nUdyKQD7ieONfv4J9DWfK/mZ3n5T3q69vBMQG+XHGD0NU7u1eIZUkqeB7fhSY0VXUjjdkDpUW5SSMgkVPghMPwR1zxTZV2DcV6DNAGZKFWRtqgZPaqF+3QVdZgzkngVmXb75TzkDimSViDTScPzyBTixx9KjLhvrQAbiTk4FP44OMn3oQfxFeKVgRgEEL2pDOsv3DusIOEiG38e9VwoKYpQN2TyTToYyZtufvDA+tUBaslWLdK/CQruPuewqjcMzv5jHluav3gKQJag4Y/PJj17CqioPuH5sUAFkrPIIgfvnv0zU1+d0qwI3yRDH1PerFqgt4nnx9zgf7xqpxvz/F70ANeJnZQvUgCtC8Ty4ooFOFXqPemWIBm8wrlUGT/AEpZQzb2bg9aAIlTOEHUnAzUl0QCkK5xGMfj3qa0QIrSuudnI9z2quiM7Ek855oAbFCZnRBwpPzY7CpHxJI7DhQePp2qeOPyUduu75R/Wqrkl+FwD2oAlVPLV2ByH+UY/WkEf7xkB4HQetSsRHKqEcBcf8Cp0ORKZWGdo/XtQAgP+lCNCRswo/x/nVq1GUaNj8oYnHtnj+f6VUiyLjI6sp5qZpGEzR9go6d/X9aAEg4gJY529R9OKpqvmTKx7nmrqjZG4YfebNQxYjtpGCZYZGff/wDVQBGyeZcBuityPwq06x+RLs5deBz0x/8AXqNHMrI+B8h/SlgcGWTcq/3v8/lQArNmeNycBgR/X/Gsy/wWIXnnNX2lZ7dDgZVv8RWbOxLEj6U0Bmyod3vVW7/1JHfpWg4dPmBGT2qlKpZlB5zVEmSsTNu2gnAycdhW/wCE1JuLjnjaAR681rxaRHHp04ijw5gKk+vf+dYvhxjFqTJnAdSP61BR1m4eZn0p0TKuSyAFuTSbflZqhKt3PQ8UhlmfbIOOT9aqvGxUgnOeTUiRMSWyM+gppZgcAjnvQIhYYGAelIqu2FDYXvUxdVkHzKc9acZYwu3eB9KYDBA4j+bOMcc0joyIqsCc8YpxuFDbhJlemKf5q7RgkjP60ARyQnC7R9QO1NICqOcH0olmw45PvQTDk9z60wJGIbAZgOM0z5X2hG5pny7s9ad5qg8IB24oAfEFycsAc4xTpi2AIyeKi38EYAHXNIjsXUnkd+KALETMN3yELnr3qUZ3I5DHHaoDMRKqCNl9am85ixGxsDvQIlAbByCB9aAMYNKd5wd3HpSjdk7j+IoAOO9KeelHPXrSEtjigY3FNCkc04Fm6il2nvSABmlGTTSfyp+PSgBkhCjNUr0NtQrjn2q4+OSzDjmoJCHgRgO5oQGRJFK5+4BTypiRFPOBWgCuMNxVW7AMnHTFU9iUVLj7tVox81T3Pyjmoo+eaSGX7JU8hi0oTJ4FPKQ7SxnJfp7VVgxszUoYKeVzxQMY3H3cE+tC7jgtx9KePLAzinB0A+707YpAAx0J5HFBHHzYOKc0qgHKkelNExYBQvP1pAKwJUEnAPBxTGIB+QNkd8YzT2YgDKnrSNMV69DQAql3zgHOOe1DI20sM5zQsw6jJ45AFPbLHPSgBmws/GeRSeVtLEHB+uafuJyQCAB3pgZhHmgYFT1J6d6dEynJznihBuOT+VNeNQAox68UASdTw2D7VEXVQQWANJkAEHr7U2NRvPmcs3RTQBOPmXOeBzmmBsAY+Ye9J/GcZHGCPalAw7EcDsKAAyAkk5wOtK57MD8vUUHCgluueBSL8wYn+KgBiTdFxtGe9P8AMcEll4GcGo5AA4wM88k05iu4K3I9KABGG0Mx+Y85NSI/yliOfSgIrKOMVJHEzE84FADd5Vfu9fWnQvkEZ980827MhUZAHfvTFHzk9AOlIBZZCiZUAk8Dioh5kZGSST0PpUkgB5xkY/CkdmIVcc8ZB+lAyzN+9jSYDk8N9at6evynHQnmqNhLvdoTwW6D0IrStEMan860T0M2tSlfRTQXW6JlCPzhh0qqE8zazzAnPRuQa1tQtzcW7BfvdvrWMiA26xM53LzwKYGkrxkBYmUsvcDoO9SxhbeMs8jMpOeeTWb5JWEhMuzcVdtsJHgHcR2zmkMltjHJvlDZB6nGKnyo2qD82MioFkV0O1lHzc1IJFLBh6bQelIBVBaRuCMHIzSMNrgY4+vNPDhiCD0GcY60xDyXZTyeOORQABtzEBSMevenNkU884CkE96G6dPxpDGAtTLiQx28jdwpqUDcu4DFUdUcraFe7ECgDJXiq87cVN0TnrVWY0gK0gLYUcknArtoE8m3jiQcIoWuS02LztUt0PTduP4c/wBK7M9eKYhCRRwRQVGCaAPxFIYBfxFIVp2AOc0bgenUUwI3yFphHyklcj3qRipU579QaSIbI/mwPXJoAZG+7J2MFxgcDilQABflXd39qUkN9080wuUbHekBHO5KkbmJ+6PlzimNueLayk9jxipEuFeUKAc9yOBTpdw29NuO1AGS0c8WCSWQdNwqtcySyghHxx0IrZlKNCx6gViGbYx3IQB3qWUijdQvawb3BJYenFYjHcSa6C9YTx/NLkY6YrFMQmkIXgZ7VRJTlOENVwRmtz7CrQspHJ/SseeB7eUo459fWgB0bZJqdCQpJHTpxVVWIbIp4dzIfmyKQHVwyOvCdWq5aRr5hkkOI4Rvf3PYVThGJDu6A5q5eMLa3FuPvSfvHz19hVAQNOZJGd/vMc0kSky8KSTUaN901etF2sZGJ2xDefr2FACXrbAkGfujLYPG41VwQQc5+tSeYryEyk8nmp40jluE2ptQdSf50ATMPs9rGmAGchn+npQVB3Dkjpk02dvNLN03dBT4B5xQk4XHzf1oAfzHBHE3XqcfpUMWVkZcDJ5pxZpbiQnoTkD0FSwx/vhLtyEBP+FADZwUuFTPCrj8e/8An2oSPfIrnG1OSPWmzkF15yQeaklVktCU4JOfyP8An8qAI525XPJU5OPU06Q7Y41HBdsn6dBTQrOdhIG4jGKkuFLxs+eO34UAKo/eBxx5Y79/8mmjAljPXOV/z+VLMcWvy8lvm/Af5/SnIF2eYeBH81ACTuTdbf4QuAPcUyT5F2DkOdx/lTCzNKjD+9j86JWBuSccY2j8KAGcrat2Ocfl/kVJGAPm3YLfL/X+lJIAW2DjC5I9zTWBWGI4+7j8zQBG77d6joCaonLZIGatXLAD0zVY5VWI/SmhFWZs/LjFMso/Nv4VPTdk/hzRM2TirmjRA3DO3G1cA03oCN9Jz5MmFBGO9cVbF7fWoxnB37fz4rsCu5j8xK+lcnrKNbavvHGHDD+dSijonnndgpGF7mgk8bmOBxUwO4ZJ6ioJIjkHOR6YpAP8xlH3zzxUBjkJJLcVIYySMnp2pS6E7Sc44xQBCYyoyCenPeovI4xuPPSrIKqflH60gRdxOTmmIiEa5AJOeualDBe2QKTHHSkEmFzQBLnf2oQ/MBjNReYQMDpSbyrfLQBOIcMRkD6VIImxwKq+c2OF61IkzAjBwaAJRC7nkYx6VKIWQgevvVeO4k3gD86nzK4yy5460wJCuRkqOBwc96mQK6hmxuA9elQDcFC53E98U5VdVVSSBjmgCcMPL+ZgewIpsMgON3eq8quFXnA9T3prMwPO78PWgC8x2vjqvrSEkYKjIPf0qoC5GBkcYzTXd9m0nFICcy7GIZs9/lHA+tL9qQ5yPoKp5AAB5U0hZMdevTNAFvzwWJJXaO2eab50jnOcL/KqoZdgVuT6mkeQjPzE57UhjriUAkI+496tWnzWKjqQxzWbgDn88VfsSr2jY7P/AEoW4PYR4Tuqnc8TEfStEuynrn61QuvmuW/z2q5bELcoXYDgqe9QxDaMVPcioUpFE8JwlPL45IyKSEfIKcwypAYBvcZpAKW3D7oP1oDEEcd+1ND9Bnn1FPBU+uaQCtknOM0pYt0G0+1IZAD1pQSzZzxQBJEkbKpfOT2zjFNljw2E+YDoaaZAM45NIzMFPIJHOBQA4BgMEjP8qXLAcEZ96YrZQEjnuKUyL04LZ6elAxQOpZifpS4ABOQOKQsceox+dNUlRyefSgCQA4znA9KTOe/FIW/vEn603fu9qAJCu4Dnp70xIczknHy9+9RpIC27n6Zp6TsWARuT68UCJwEUdc57Z5oAAjG5RxwBnmmBJWG/efU4GKaVKbW65GaAJGVGyTx2560YAXoeeQCOlRAZGW49xU8asVwrHOepFAyNEyWyDwePenrbsTuYfhUmHGCDg9zTsgjbu3MPSmIjeFCUBYhlOcDvU0YZeCCSfakVipLEMM+tElwqp1H40gLByqj5ePWqrqMknjjoKZJP5mFDY/rUDlzLz0AxSGSNJtAx34x6VCxy5wSW9KYVUPuxz7U5W2Kc9c0DAPsnEgOCSCPXNdHayrKgYfxc/wCNcvc8xMYzz2Na2k3BZQh6kZ/EdacWSza/WsDVUayuvMTIWTsPWt6M5GarapbfarVlwNw5X61ZJgw3pijJ+9nsT0qxBfq2eCN3pWOEJcqR8w96tIoRBswG70hmmJhJHsHlhs5O4Yz71KkgEuJGZmHQdADWShJbGMfjVmM5ky/zHuQaQzRN1JGBuiOM/fTsKX7SYo0MfzBiSdwwaqkSBdyyE5PbtTpVV8vnDdxQBY+0gq23kE+uMUwXbLwFLL9elVQCRjt60iggN9exoA1BIHU4YHI6E/41marN5jIobOMnp0qZEBA+Qbj0OaoXmRcspx8vHFAEDOCuB1qnOTnpmrjn5apvy1IDR8ORb795W/gXA+prpVOfvce9Y/hyDFrJLgHc+OfYf/XrX2jdu5z7mmAkjHp6ngUxck8DgdTUnzbuD7ZIpcgAjHPc0AMySTSRnLEHoPWhkwd27PrzS9MsevYUgFKKGG7DfWkf978oUFfc0eWkn3+vPIOKiiZW2KqOgAyO+femBJs28HC8dhUTEN178ZAzVkjHPU9qiEOGyxJJGCaAKTReRH8wJjJPIzkVCYhM22S4kVVHAH860n3D5B93HGeapSx+WxbP0A4pAVZCYiQjBu/A4qK5yy9uaewTLFNwHcE5yaZLt3KUCgY5A6UhlM2STZ38evamLZpGfkUAVdkbK8cYphb5QcdKQ7EG324+lVb6wS6jIOAw6MO1bIEMttjaFYVRTktyBjjB700JnIvD5UrRyZDDinr8o6cGt3VNPFzGHjAEg6H19qwNzKSjjDDjBoEdpYRnzMyDKhSzk9h2/Wq1w32i4aVhkse/ar0p8mzCAHfNh29l7Cqf6VQCRLtb2q7O/l2iRch5PnbH6CmWkatJh/u4JY+gqGWXfM8hP3jmgBmMnOM1oRfuLEuTzIduPQdzVWGLzZowAdrH860LvYS0a/dUbRQBGXAPPUU6FhDbEtwWO1eO3U0yBRIg7k0XDfvwgb5EHH170AM8zE25e4xVmVnW3U9CSGI9u1QxoZHUAc5zUly5kZlVfl6A+3akAE+cuzHzGpLiTgrgYxjAptmflMh4wMD6nj/P0pkX+rHcqSKAC2YmMsRyo2j69KdFkxLH6ZXFOWNVyvTHzEe5pkPyySHPK8j6np+tMBzgEFFOVHyg/SmF8WQT+JuCPpRAMSOPxp0sSySspYgR4H19f1oAggc5LnnYpOKckbNInpnJ+lTRp5duy45JP4j/ADmmIxFszr94LtH+fwoAa+57w7cAsKWUmUOg4wSB/SnKBuV84P8AjUcjBJJf9oAigClcNucjAqBwQMZ4qRyCxOeajk4RiT06VSEUpCN5xW1pMH+iGRmGGOcd6wsEtW4pYRwpCCAoAY4pSGi6iOHGHDDnpWXrtibnEg+Vu5rVVyF9CeMmqdwplB3MdvpUDK0E48tfn3EDFS+c3TOKgW3SPITgVJEqkZPWqEHmu+cE0ipjsfWnmTaflUZqKR5SRhvyoAlidejCrC7c/SqKI+RlqvRR5HJpgI7DHSo+uflGKstD+VRGPb0+lICL9KYzdhTpUKIoBJNRNGzDHNACl+i9z6UK20cnNM8rZk5qIsrMVzigC9G2fanpLIHILHHr2qC1tywLZyV5FWN0Y/d9T1ye1MCYNIyg7+CMDFSAOqZLkjAGDUXnjb90dMZXpUjfvowYzx60wJSoVlLEnI6dqcdrSZ6jrxSMC/l5OM8UydH2hU45520gJXkjQ43YAqpcNvkKjkelSJaxgbCX+fHf09TQYhBCWxlhwKAK33Pl+96hu1Rs6nGOT6UrliWBIPOc96iCgtjIqRj5JcJk+nApqO5DFuW64FKNrKcjkUhU8YOCaAI2l8osrglsfrWjpjBoJdjZG4VnZZpMY5HOcdav6WFSGdRnIIJP1oW4PYtMOaz7n/j4atFhyKzrjmd/rVy2IRSuTzUSjGafcH5ulNB60hgu/wDhapGwUILc1Gdo2lTk9x6U5Cf4lpDJIV2x4zn3obGQc9KUbhgbflNO2Aj5hgetIBgBbae386kAYc7sE8CnBRjjj0pSoAwBzQMYqDjBzxRkKMZwT0qQDjHB9qTy8OPlB9M0AJxwO1N2HqFAB7VOFwc4Apc5oArEMGIxgDnFSIpZQW+8akGM5o4UCgQh2yDLfLioiNw29B7VMVLUwKqn7xYjt6UDII4dqOOQD3pqqUODx71ZbBHrzmldBIgB/ShCJbTfsyTlKslEbkjPpVRMLhSeMdqkaQ7flYDb69aAFdEVueT6UxhsAw3Ipu4nlmyPSlO3JBbtn8KBkkZMkQ3cHHUUqxiFeWOPU96jidfLGCe9Bm38Y6UANeRmTaPXmoZIy/Q4wakyy7SBgZ5xSKxGc8nPYUAJtbbno3rTSWHQZPrUpLYAxzimbux6joaADYTx2Jzn0okQsuD0NALHpwB+tOYORgHPHf1pARGIKnTgU+1l8qbGeScqPoKaVkCYLc+1R7GUbh97ORQM6iCQMowcqRkVMR8vPP0rL02YOAoPA+YfTuK1e2PXvWiMzltWtfs94z4wknIqsoVlzmul1S0+12ZXGXXlfrXLJw23p7UMaLiupUDPSnjbyAevtVdAc4IqXBHQ1AyfzJMAI5Ue3eml9z7i2SKYBjnk07GeMUDH+Yw6DJ/lUn/LMsSKrkNnIpdzEcrn2HWgCwZ12/Mv0qjI++Rm9Tmp3GUY9F9Kq5xQIbIeKptnmrMjfKKhRNzqB3NAHSaRuj05Ai5I7E4HrVuGdpFd3Hlr23His5vLNusYlBKnueKUMGlVX2lcYOemKYGlJIyoGDAk/KFHc/Wkjfy1XzMgnk5INVzNEiYXaVzwAowD2pPPh3fvCrZ5Gece1AFs/NyhBz6Hoab5ojYqx5PYnvUbXEIT5ZMIT/dPWgyKThecHjjrSAhleZSQ6oQeynmjzHA3gFRnGM024ZwwYsAD1psdyqggkv7EcUDNFJkdRhhn09KjmkVVIByapPLgEqGwP0pnmluvQ+tFxFgTvyM/nUUkrMeetJjjIOaQj5R1z70hkMoU887u9MjVWYdAPSrG31FRtFzkcUARyw7eV5FQEbRg8g1YRiXC7d3tnFVZjIjlS2fbikMRhwf6UzaPpTlDHO7pQY2Az1FAMb91SOoPas3U9K89GuYQPMHJGfvf/XrTGR2zScDPFUIS8lNxcvJuwM4UD07UxF3EZ9KiOORwCPerdrb+ayr0P3j9KBE5UwWYJIDTnOPRR0qvGF3YbmlupvPu228Rr8q+wFPt48yKrHHGaAL0R8qA3B25X7g96aHU4yBTr1dyCEcFRuP1P/1qjiYNCpwKAJLT935hPOw8fU9KilA81DjjODUssoiAibjI3E1ETvT5efT60DLKRhI3ZMhsbVx6+tMSTfEpwMkCpXztVR/CuT9TUFqm5imf4sH6f/qoESKgjiCE9Pm/PpTYArTMnY4P+NBbNw5/hcAjNPjRQ288EnZ/U/pTAa5BuSQcB1yR+P8A9enEKjIO75P+f1qN1LTIQOS2MfWpJziRZMZVGC/h0oAUL5VwHxxtJP1HSo8Hzx33D9afNLsjU9Czj8v8/wAqcqkMsmcFOaAI3YC6K5yoUAfhRtCqy5xwWx9aRl/fR+/FNkbNw3Aw44+g/wD10ANP/Hop7r8x/A//AK6ZduNg9fWpXIYyxYwFwv6VQnZtoVvvd6AITjHvUNwcR/Wp/l2kd6qXLchasQlnF5lwg7Zya2w2wYFZ2mJ+8ZsdBir7YFQykGSfU0bSVo3Y71KpyM9qQFfyyelJ5R6YqyxVeO56VE2+gBnkjqTil8tQPWmtEzrz0HNMB296YiwkQNTIpUVVRzkYqyj5FMBxBJppXdwacXAOM0hZfXmkBHIABxzVdlfPBxVlmB7cVGTzjFAFOTIPzUYjwOMtirZ24ww/OowUdyB096AGIzpyDgHripWxnsfpTXBxgDIppfaPl5b0FAE6OQCMfLSiUhFVGA54AqEeY45p8ULh+MAigCZZnUdaU3Mgyd3WopMs2GbH0pGVSMFvxNAE8dwQxJpzym4QfKV+tVlYBiFOccZFSiQnOetADXiXk5zUWV3DCkfWpfqaTHvzSGMIDnjANBwB8xxTmQnb6e1NdM4A5A9TQMYR3B61a0z/AJbL7D+dVGYJyDnHrVrS5N8snA5Q9KFuJ7F1skCsyc/v5P8AeNah+6KypeZpP941ciEUZz89NBzmnTj5hTAMUhksYAOc1NgccZpsaKR0qdVIHzYP0pDGhhwO9SbSe1KNuewp4Zc8YJ6UgIXVhwO3cU7bn1qbHtg0pBJoGRBOPU0u3OMDgU9iVICjr1NLwB0OPWgCPaw5xmkwxHA+Y+lSDPJA49c0rBQPr70ARBGxSlCcDge9OUAknPFPzwFoAZ5RzgnjrRsx0xSlcjkg0p4A70AIUHftSMgI4OKdx2o74zQAwR8YBz9acU/D3pcgDlqdkFcZ96AIgiqOTk460BQQTmnybc4HQ0hVScdPagBmOBk4HSlULzj86eQAxJG70ppZRz1z2FAAVAOQKTgdsUrMAoz92mu0TgA/XigAKg7uc/jS7R+AHamu0YIXNNdwnOAfY0CJSisuAODSZGcdfUVEJg6njHGaTdhNxwecUDJmwR8oqN1BGOhpjyFACOec1IrhgM8cUhi2kxt5V56HOPUd66RGDKMemR9K5ObMbLJjO09vSt/SrgPb7SclOPwPSqRLLcucAj1rm9Ytvs15uUfK/I9j3rp2weCeTWXrMbTW5+XlORVEmGh3CpQcADJqqkhB9qlMhI+U4PrUlFgZ7HNLnrnPHYVHG7FQARin7yflFIYqMxPPSn7AGzgj3zUZGMdcZ55pdzcY/GgAlUKpI6HvUHGDnpUsrFgAemaiZeM0CK0zDNOs8PKvcA1HKo3E45NWLNBz2AoAuAg4yBnPWnYCtywwajyvAxz61LbhHO11IOeDmgYpLAgD7oGaaACcj86dIMSEKeOlMPTBGRSAl3sF25AQ9PrSidkwoYjPXHaodpz0596a277ucDPNAFtpUdCv3j3JqH5exx6gVEAU43E57U8ncRgDjvigByvjPzcHtUiFMZU4+oqAjB6YzzS5weAeaBlteeh/Kkbb1PSoIpMZB4A6VKJkcY6HpQId1qMllfgDB61I74HC7vpTAyMcfMD6EGgAKKRnGKryQhWyMkVZyudueRUbv820KcetAEDAHJ700YHvTz8jH0NNIzjFAEbEZ6UzAJ9KcwpuOtAFdYg8oI/HNXomEdvNP/E58uP6dzVaHcSFjXLOMCpb47ZY4I8bYV259T3piIB1zjitGziBZZDjC8sD3FUI4974zjmrz5js228NJ2/2R/jQNjmLOzMT8x5JptmoMhQ9FJJ+nWkTafep0AiViuQ0ny8+goAimHmSK7f3u9WYEUvzgIvzGoZcvGfWpY1YWq7fvSn9BQA0SmSMljyWJNLGNheQYO/5R/WokQ+c6Ej1qWVdk0SZwBwfqeaYhkmFmTGQOhqS6+RFH9whv8ad5SucngA7ifpSTfvIT8338mkABwqNIOSgyAfWmSktEEHcZpEXMCKTjI3N/n86baHkE8hBnH06f0oAdc8rs/urj8e/606Y4s1xyz/N+VQRNuY7uWyevepJ3VSYl6J8v+NMBFfCvKeQo4+tAG6aM44j5NIMLZhX7kk/yFN3FbFn7nAz+poAazESEk5LjP5f/rqnK2ZTVmUL5Qc9QOKpbtxJNNAD/pVKQ5lJq47YQ1SUbmpiNfT4j9nB7sc1YaNiOeQKWIeXEsYwGAxTw3Q81BRAQccc00MwHFSux/u4NN2kclenagCF5mDKoUnJ69qmDHvStCeCxHPQDtSn5l4BGOlAEbFm4zgVGw2k8g1Kw+TJ7U1Yg65K4HvTENjbc3HSrBz0FQeSytkdqc5lkcY+QDqaYEiK2ecGhg27HGKgJbzF2vx3qwPz96AGCN88vSFgpweae+cHFV2J6kdaAHs6noKjPTpigHI4FLgdDSAC2R0ozgZoPHT9aAvFADgTTgTTQDuHpT9p3cdKAEwe9IA3vijt6U/ChSc9BQA1QQPSnYO760wMpI598U/eM5I+lIYvOe2Pemg/N1/Kjdls/pTckhsce9AExTP3mzSNge1Q7yvPf3pjSNK2/GBjAoAkljjK5YZ9fep9MAW4Cqu3KnA/CqrZ8k7RkDrzVjS2Bvox0HQUAX23ZAArLk/1jn3NapHfNZUg+ZvqauRCKMxy1MFPmPz0wdaRRcjHy+tSqcgVGh+XinrkmkBIckHGOfWmxryOTx605cbsClPBOAKQDs5BoVmppPqQDjtTQ+SRzgdzQMmGeTnilXaFxjNQ+YAPSm+Y3bp70AT5xx29KcMY6YFV95HIHWk3sCecGgCxgflRn1x+FV9zngnNKoO3ANAEh27utLnavtUQOOg57mhiR75oAc7Dj5sUZCgHH0PrUe/IPy444pqKxOWPA7UATF1Iw2AfemCTrjpnA4pp27h/EeuBSurMPvbSfSgBwYlucmlbnaG5BPNMKMqADr3NKFPQ/nQApLLwT9KilZgVx19qkbDMAxxinE54U++cUARBywII6U0IwIYcVIUywJ5NOx82QOlAEEq4mVhk9qMB3YliSe3YVJt53YyfWn5A5GB7UAQRxgEg04IeN/HsDUwPqvbvQRu9MelAEZH8Ixg88dxTlUZOOB70oXnkge9GCrEZzSGMcH0zjoO1P0yU20wDt8vQn/ZP+FBBPWoiNrhjzQB02QeHbDDjj+dJJkKQ4Doar6ZMJoQjcmP5ST6dqtgeWDkkjt7VojM5W/gWC5bZ/q25FRKR25rc1iFZ4NyYJTnisJD6jFJjRKuc+lSjpmogeBipMsAAGqShwHrzThtwdx20zPvS8k9fegCNzuY0MRtpO5psnAoEVpOSauWi4jz6mqZOTWlbIBEu48YzQCFxSgkE9qcVXorH8aaVFIoQEnIxS5496TKquTSjtxQITgA9yaQMAcE/N6E04H8qQ+woGKWySfWlHA68Uxckc8U4ZY4HGPWgBe1KQuOmDTO5HXHWl43AUgHbcAHg0mOpyQD6UhPYdKTuM4zQBZ3AKMU4khc8VXQ4b5hz2NS5BGetMBjMu8N36UM/zc0xhnNNHzKM9aAFkwVwOlMBxwetOzxSOu5Mgc0CGMvFNx6ipFbI2tTSOTQAtqFhVpW4MQwue5NVmI+9uyfWp74+Wkdufvgb2/3j2quI9xUKpINMSJrVPNmVc7Q3GatybZJGIYBeij2qJGaK2mlAH9xPr3pLdD5Qz6dKAJLfBRV6nO2pboqs6AciM7fwpLNPKZ5WH3R8p7ZqKVgdwAPPc0AWlAbgc5pyyJltvKp8ox0qO2ceWXxwq9fc1GG2yMoHBAP40ASxqDchyMqAS3FJMcxM55YHd+OaSRvKgB7uefoKVivl8DO7tQBI7ZtnP9/5Rj0/zioIwJBGDkHG2pACgWLOdnHApLc7TK/908fU0wFBVxJ7NtH0pqgRowzw5/Qf/XxUUgZJeehXOPellZRcqh5WMbce/U/rQA+JQlwc8hRv/wA/pVXazyFepY/rU45iP96VsfgKdFHsl8zsoPPv2oAiuGzIY+qrgCnyeWlriRwNq7tvfnmmJEZJkUn7/U0yUrJO7FfvdB7UAV2l8yAHkZ45qIcdBmppyA4UdBUOcVSEQXBwvXrRaoS6jv1plydzgGrVjGXYkduBmh7Ai/ErPznjvUxba7ZIyRge1MCAEhmwx6g9KVIizsWPA4NQUJEhZhtfIB61O+Cc1GhWNjyOT0pTtfncd3agBcIeScY61HnL8DgcU0FSMMcDPagyKmWP/wBamIWQALjGc+lKp+UZFM87fyBSlgBz3oAlzgc4prhdvIpgb5csaduyooAY0QIHanKMLj0pSc9aRnAHTimAHnioZWwAetSbwQeRmqM0zCRti7h29KAJs96N3BOcGqsc0qqVkwfTbQCzDd07YpAWtw7mgy44AqJF55qQYxwMn1oAfvJxSsWz7dqYF4GetOGe/NICLzArZJzzjANSlvkOBSeWMjjpzQHBbHTFAx2MKD3pS3px70mVGc9qPlHPagBQcjAB+tITjjmlDdOMU3JyePpQAxnwfUnoKjZ3YIMgEnripRwe2aMLkc5NAEV5MkkCpAMkcMAOn1qbSdy30WTxkUjbR0Ap1mWF5GxOBuHFAzWxgkVmS/xfWtaUbZG46GsqboauRCM6T79IPvUSHLUi/epAXASAKcGO3GR9aiHAH86UNk9c0hjkzkkEZqQZz1OaYCASNp+tNZ+c7SfakMlxkY6mgq2MHp3pFJwDjHvTiS3cCgBcenX1pAmASSSPrTS3OMg0hXzD8pI9xQBIATnOKQgeuaABtOMgUoHTA4HrQAoAK8UpwvHemg54p21j6UAJ9OaXPXIzQFJOM0FM9eee9AAA2eRzS8Y5IP4U7ap6jmjAUc4oAYvHSl3cAkflS7cDIIxTiRj2oAYSQfu59qRd3fBNO3q33egpM56UAN2c5659adjjqaaxOQRRnGCelACr9445pQCKZuJPHejnOSaAF/ix2p2FHPpTTnPSkxzzzQA7J9KNwzQcnA9B1zQqgdKAAcd8UFgOaTbnqcChlHGDmgBd2R0pj4xUi4XPHNMdgB93mkMn06fyrld3CP8AK3496294UFZH5HHSuZBIYFuB6Vt2cyTbA/MmCD+HeqiyWOuIgBlVJB71z15D5c5A6dRXWnptPSs7WLYzQeao+ZPSqJMFB8vJ5qYDAqJSMdalDce1QUOAFKTgHihSMcUOcpQMizxUUjYHNS1DMR0oERKu5wB3Na20Y2jtWbaKDOpPQc1fL+lA0PXjk9aD+lNDEkKTz14pc5BOMCkAEZYd8dqVjgcHmoyxJPOPpSFgTjJ4oGKGO7k9elKTwOMYpuScEL244oO/vigBc4Yc/hSknHUA00A5yTzTtoIoAbyAeR+FLk0EdBilAH40gEBJyStGD2/Ol289OaBnPSgAGQR1Jq0AGwcEVFGCTnoam5XvgeppgMZQCOM1GUG4H9Kn4Ufe570xnXoetAiFlycqaWMY4JpSFx1pAcNnJ6UAMlQ/w9RSLhh71IzZOO9QP8rZGaAKkzGa4aQ9Sc81LAWSQleT0FRKNy+9XrWHY4mf7kY3H6gcUxDrsbdkK8rGuCf9rvSQOzsB60gYspZzyTmpNPi8yQgnCqf060AT3bCJYYgODy39KgKhu1LcuZN7jud1PjAkZR0B54oGPVPKgVCMjO8/0qA5aZCOSTintIfOfJ4cA/T2p8ZXa7uOEUt+PagQXKByyKc7Rtp1tghX7Abj+H/16bFzubJoizHAUI++3X2//XTAZbk+Y5P3s5P41LKQpjQcM2WNRBWM6qvG8Ypbth5qsD8u7HHp0oAc4/0hGbBEfzH6VAQdgduWZ8k0+VikBx1Y4GfQU5WBddycKuT9OtADbohHCYxsx/8AXqS4PlQAAcswJ+n+f5VCuJVZ3bkgmn3GX+TPIXGP8+9ACqQoLEdDgfU8f41Dcj51ZOVAxUsoxYr3JG78e3+feqsjkREn04oArO2XJzimHOKU8qDSSsAnoaoRTc5kJrWsMraEIMyM2RmsheWroIl2W6IeqUpDQ35sHeQDnGT/AEpUVm38HjGSTTZ/mkyTz2FA+T+LLHtUjGxlSfmyT296UeaZegVR79aaSyAbRz1+tJyAAWyTzx2oAl4UcjmmybDGTk8dqaeVHNIMEdqAGbmCrjj270HeW3MQF7CnIyyA7RweOaj3EOVA46cUxD0kV+pzTxKv3c4FRrEi5xyTzzTXKqeRgmgCcSA7j6VDJIxJUHg08FUHLdeSKbMEMe4FQ1AEWCeM8UBcdzUKzIQfm+YdRUikn7v60ASCPBz3pCF6dc0oBJBpR0PrQApZVA4NAkyPu4o9Kc3ygHBNABycc00bweTkUZ9vyo3Y7UhibWY/MTj604r/ACo3nAPFJ5jZPOT2GKAF27OmM96cR25OOwpp6ZpVLH0GPSgBQCcEjGentSkdT37UhkGfTioxIxdgwAGeOe3vQA4L83PHvSkMPftTS2SecCo/Nz8oJ96Bkvy45602JwZ0wcHcKbjsetNPEkQQfNuBP0pAb+4sWLe9Zc/3TWtIoG4+2f0rJm+5VshGc/36YTjJqRsBqjI3AgGgBySsAOTirCsx6AD8KgWE7AGLMPrVhU2gY49yc0DEMmW27s+wp55xgc1JlVGSMZpuWLALwM8k1IwEZUcnPtTwucDnA9aVW+Vhzn34pQOOpoAQLk4xTtirgZANJjJPNAHYZ9zQA7AH+PagbQOtIBkDGTTgAKAGs65yqkmkWQsMkfhUgX6YpoUZoABnaOmaUkqwGKXbihsA4/SgYhZifem7WI5xUgO727detDHHHSgBhG5cc49KQpnjpUv3fQfWk3A5OcUCECADA6UoTpmh2xggZ+tIG9SM0AJt+bAbp1o2jvSj06ClJHQEg0AM45xSOQuBgnPoKFADbsHmnt3J60ANbrjBFLjp7U3DN34o5HG7JNACk7fmNISGBAOKTaCevApvTJ4oAd0wMZo+YHOcYppkIICDBPWnZ6/Ln60ANCkkZbOaVh81JuJxxxTic5J5NICKVjj2q3ptwY3X5x83ysSOPrVZhuPPQdKjT5Z89jQM63qoP5011zlexqvZXaPAN7YI4NTedETgON1aGZy2oxfZLpk2/K3IqJHLdBxW7rVp5tv5inle1YSKQMOefakxolD4FOc8AVEiqr/ez7VITlhjpUjDtVaXO76VZPAqrKcsaYE1mrEsR9KtbSe4AqG1+WEY4ycmpxuOSScVIxduKUBQOTx6UgVicVJheM0DIyAOgyKCe2KlDoSQc/lTC64PyUCEUbugzTvKlxyMCiN2XsOe1WCpZcNxnuTQBB5Z6k4FRSFYhknP0qUQShGCs2D2x1qIptyGxkDOCaAESRWGRThng9BTAGOSBinggcUDHZyRu5IpAwJO3kn0pgbJI205Q2OeKQEiFt23tU1Vd5B6jI71IjsFx1oAkY85ByKjyDzn86kxmIHPH8qYIyDTAjbrxSEkmpmXIxjmmcEe/tQA3kUjZYYwKUAnjqfWgcHGP/rUCKkaYkx0HWrE7FIBGD80nzN9O1R20PnyKC2Bnn6d6ZPKJpmZVwD0/pTETxx7kAzz0NTy/uY2aNiC3yH3FQWatu3dQen1qS7G2ULnITCn69/1oQxg3OOTgVYtQFt3Zuv3R/WowpHB5qS4bY4g4+Qcn3oAY5+dG/Dmp5VEdoq95DuP0HT+tVB+9kVN+ST17CpjKJJsn7qrgAdMCgBI3xEqhsk9qfO224KfwqoA+vemWqj7Q8pAAQb/APD9aY0iPIpBzzyaYiwGCoZG4KLx9TxVcgyKV7YqS7OIVQHG4lj/ACFLb7cBz90DcaAGS7pHCEcgAf40RnbasT94nZ+A6/0qGORjI3BLAk/1qRyEdI24Krlvqev9KAHWzKBjAJQliD6Co4mLsw6uzU8hdkjqcbztH4cn+lJb4R3k/uKWH16f1oAWaUSSMq8BTtFVJgURUznFSRsGcseCeahlbdIaEBCcY96huCojGDk9xUx+U571UuGy+KskdZpvnQYzzW6QNoCn8ax9OQs7Nu2gcZrTbzNw2/LxyDUMtDpIuS23Jx1qMIVYHaM9etKSytySTjgelGcjIPTqaQClwSR6U3cv8PNNI+QD+LqfekKZTAOOO1IBpKrl85/GjfhDt/8A1UmxUX5qYJN/3RwO9MBVdkjVI84A5JpvIYAHg05vunu3YUJkfexmgBokfB+bJFMC4YNy3OcVMVAOQKMKMDqB6UAV5FaWQnPBpPs+YwpY471Z2jI4oIoAgitkTkDPvU20Uu3HI/GgttGScUxDgOAegpd2ehFMBHuSaeAAOmO9IYD6UEZ6dKFbDYJo78cmgAVO4pXwFG6mFiGABwDT8bsE9aAGkFhxxSj5e+G9qUAqxyc9uKNpBoACp4JyaQ/IehGakyTg0x8sQNvPrQBE8bMSScYpEiwpy3J5561MBx3JNI6rt+br2oAiaME7U6dzjmn4UkDHSnqAOO9KeBQMbt28n0pqgeYMfrSs3Q54FJuA6DNIDdk4iP8Au/0rJm+7WpJk2+7ts/pWVN9yrZCKD/eqJuhqR/vUzaW4BwaBixynbirSdv5VEiqB7/SpoguTx+NAEgwxAPP1FPVP0pATj0p2eoP61Iw2HHIwKcFA70m4+uBS725GAKADHbqaCu0igEf3+aax/urn3oAeBzk88cUo96aoAXPendBQA4Nwdvam5yTSZyRzkHtSh0AOemaAHDg5OTQRnnGKaGGOD+lGcHrmgYhGOhoBPoPrSM+aQ5PJ7UAKQM/MaXIAzmoycAdzThlh3oAcHDdRkdKRgi8jk9qYFHIx17UpA6YoELvUjrSE5GOeKETaMEAn6U4KRxigBPx6dzTQTj/GnFcHOcUEe9ACDOD/ADoJH8PpyadjPU4HtSbFAIoAaDxgfjSEE9BinF1QfKMU3zc0AATa1OIOev5U0sScAjFAIJHPSgB5TP8AFj2pNvPHamljuzxSF2z6CkBIVHYdahlODjpRkk9TxTSjNn5aBl/TJsusZ6Oe/rW0YYiVYIK5aDfHIefcH0NdTbyCaFZAeHGceh71UWSxzDPy4yDwc1yerQG0vWUE7Tyv0rrWGazdatfPt/MA+aP+XeqJOcjkLLx19CKtRj5BnrUKH5hirIHFQURydKqN1q1KeDVZeXA96YGhCNsSqAMgVKG61ENwAbHHrSg5OakY5juBwec0A596ATuPFNYMegzz2oAfjv1o3Ag+lIuRx+lA5zkYoAAcfwmlBcFccY6A0A9OePpQWA55+poGWTMxxubI9BVWVgBjtQWwOFyfrSYyPm4PoaBCY+UccUb+22jLbhg9KTOHK96BiE46HFPGWPWmPuVcr19TTY1ZOSxJxSAkJI6AfjSKSSxJ/AUqqpOXYLx1xmkRRzjn3oAlV2HyhsCphk/dYGoViZhlRn6daWICLA5Oe5PNMCcZIINQyLt5/lUwHcZpTGHUkMPfNAisnFL1HSmgMrEfzqRWoGQDdBZl9q/veOvIHeqqsDjC/pVnUZQZFQfdjGwAevrSWkPQMc560ySzaOI1JYcR/N+PamSkNGRnJI5qW4ZViRNoDSEsfp2qvt3csOe1Aye0GSZWOVjG7n1qGRiZQ7DcW659asYMFnsbGXbI+g/+vVd3DJ8o6c0CJoE2LJJtzgYB9zUcefK2984NWAQscaf8Db+n6VXUZnYY+8cgCgCR1WO2Ck4aU5+gH/16RY0ZBGO5ABpLxx520YIjwPyqdAIw78fKuB9TQBFMN7ngY6AdsCli+WzOe7YHHaolP7sAn7vFSztskSHPCrz9e9MBlsoa6bdwuMn6VEzh7guw+9k4/WpztSJnPU/KPeo0QSuoB78/Tv8ApQAy4G1Y06ELlvqef8Kd80dqqkcyt+lNmJldpCM85wPSpbs8g9PLAP8AU0AV3Tadx4IFVznG/HBNWbluD35xVZs7RkYXtTQEb8jdVBzukq5Nwp9KpLy31p9BGvpqBbdW/iJPWrbDI3ZHPGaVYxFAiBd20Yz+FJuSSMqONvSoKGkKehycUgTdxyoA6etIZWXKtgAdSKPMyvUjJxmgBG6hsYxTJMgbjwfSkXKKSfmpjKGALZ46ZNAAwVlAJyDxUW4RSbVTcmOD61OV3Yx1ppGWUkfU0ARFnP8As7u1OUhT3NSnBJ4zjgU3aDz0HpQAu4beBz703ecfw59BSlMUqqAc7aAEUtkkjtS8gjuaQ53Z/SnbsDjg0CGk7eppQuecZ+tAGQWzg0qsTketAxgDZOT9MU7aB3qTHGOhpAB35NADSoLDj8aFQDnB3HvUoz0HSmlWHJ6UAImCDjt7U0hietSKflxmjqQRQAdDtxTunWg5zyaRiMYNACjAOcU0tk+lLzt5OPWjfx8ozQAi4Jycmmypl1OcCnl898/QUhPQYyaAEKntj60hUYBzmjOSdq5x2FBAPLHHtQMjcorbdwyaX7oLHn0FMEUe7eB83vSsDng4pAbrNnTlPfy6yZT8taRb/iWL7of51kyHirZJUkPzUzOTTpD81MPPSmInjY8A9Km34HBGapwkDqKsAgcjB/GkMsAsB2Jp7MePU1EM5ByKeAePapGODEEUm4FgByehNIy5ONvNN2lcAEZoAkBwT0AHtmmkkuMZAxSopxgnPengZA70AIMqAPzpR1xQy88fzoO7A4HPvQAmcZ7Gk6+1KF9+frTxtA3EfiaAGFuOmKBjOcEmnblboPzpd2OoFADefQinbCR1pC3Pt70F8UALt29xRtCgnPJppA67s+tJkD+KgB5Kr9aA3cVH1GBTwwXBOfpQAbiKN+TnP5UwsZDgDApVRietADs5FNPpTtnfPH9aUJ83pQA0DAyaY5I7Z9qmAGeaCFPP5UAQhWCjIJ+tIUbOeDmp9wyc9abhscnFAEaRuVAJ59RR5ag4zk09xjo9A459e9IBuMDpnmn4X2IoBwOnWmlcYFMBjsA5AUD2p3O0buPSgKOo6/Sl3HpikBFICOU4OOTWpotzndCf4vmT6+lZ+Mjvz+FMhYwShkb5gdwoQM6nA4OTimuqsCCMg9aIXWVA6/dcbgPT2pSeM4rQg5e6tTb3zJ1TOQfan9FrS1ZFPlvjDcis1+FqXuNFaY4FRWo3Tj25p1x0pbEfMzfhQMtGNc5+bPpning4H3efQ0oBHA4J6mlycc5FIYhPJzQp+YnpjuTR97vQODgCgBwGB83IPem5AOxF47nNBYnnHPSgB8kkZz7UAPH3eOKbsJ+8dw9KFjkx91j9AakWKU/8snP/AAGiwXInYHAGB/Ok/M1KbeTvE49zSi3lAxsIPuRRZhdFYnPpnNLgH5h1qz9iuG52Lj60os5SMfKAO5NFmF0VcjPzc+1IxHXNWfsZHJkT9aQ2wyT5in6UcrC6IARjGMe9SLIUUqjceuKkW3UjO4UvkpnBfk+xo5WK6IFl5baSPWkWTcOAw+oxU5gw2Mgj8aXycqMEUcrHzIas7g4zgUpOTnv600wtu4YUqxshI6iizC6AuxG0gfXvTSDgMKU9iOD70zJJ4pDKK/Oxfv6VqW0XmYKnAqnBEw3Er+dXYT5di5Jw2dtMRBdyb5y4GFB49hUsQYuu1cgkDmonAKY6k9hU9rIUtzIfm2DP49BQAy8lX7UVHKoNg+vrUcTeZKqAY55zURJJDH1q7AqCGSQpg/dBz+dADfN8xCR1J59vSlhxHKZf+eak4Pr2quu4yNg45zjtUswKWY3H5nbd+ApiG43qxcjkUssxjt40/ib5j/IUkaB2SIZ3MRTLqTzLh2H3QcL9BSAdbLvnBboPmP0FNdy0odupPP41JEBHavIwwXO1T/OognmyKmcZoAmusCOMfj/n9KRCotpnHXG1T7moLlw82QeBTpQUt4k6biWP9KYC2zM8uf4VGT9KTc0gZm6MTxSw4S1mYjJchB/OmIQCR70AQyjB25yF7HqahkyDyMVJISxZ/emPKXAVu3emIr3MmevFNsY991GPfNMuGUy4Ukir+jRgzPI3G0YH1oYI08sSfMOc1FJwVVeMdcU87tzZGBnOKjbGc1JQzawyeASMUqJhRuOcetOOWz71Gy5QfMOOM0AOxlcHtULbQRgZ9afncvXj2owuzA6ZoAjDBpGx06UhOTwMnPFSbRj0ApAUPC0AN2ljkc/SnKBwSKXdjO3HvQe3pQAhXB+9kGlPfHPtSc5z2pxO3njmgBAm771ORBznHPvUW5s+3TAp454H/wCqgBXG3rQBkdaUxk/NzxUe0hs5zQBIMAgGg9RgCm8nn8qcWx70AKW45PNNcnaSRwegFICPQH607cv5UANH3cYP5UmX45AB6YpwL5PTH1qLq/AyKAJ92B2P1pCR0PX2ppBIycYHalB4z2HagBzAnn2pqp3PT0FICzsAeM8071ycCgBCwzxwM0uThj+vtSBQRjqD2pcDbtJoAUAHknjFJwOQtBIUdeKiMvO0cUhjyACeOfaoZD82RzShsLknJ6/WoTKwnkAwecjFAG2rf8SgZx0/rWY/Sr8ZLaOCeDnFUZOlUSUpPvGoJm2gEetTScOarzfMyjdj2qhEkUpY8/rVpSQeF6VTRFYgrnirYbGQWPvzSYycBtwwcLUmG53cD3qGOQABUGfqaCx4UKSxPQUhk6AMhwx+tSKFVRnJNRRsoBVsj296A5Y5zk9KQEu1QpPajOF6kCmAkd6a8meM8d6AJgyhTnpQXABA61CjZ6c04qw+poAXPHJpC67etBT1OPrT1VQd3UUAIox93vTcMTjg1OzKFOAKZu54HWgBpB6kZxSbGPTPrk09mJI4x7k05MAbWOaAI9oI+8DTtqLjvTxGWbocCnpEzEjj6A0WAjDAn7mKTCgnAqwLXuxNPW3RV7U7CuVFIB9aC4L8Crnkxil8uIDgGnyi5imScUnzHnmrm2M9qF8sdhRyhzFPBP8ADik2seMVdLJ7U35AetPlFzFXyjt6c0u1l/hqyZEH8VHnReuTRyhzFYRyEYx+lKLeT0IFWTPGFyO1L9pQc4z9aOQXOVhbP3FO+zN3H61N9oH90Ugu8cYH5U+QOci+zkdwB9aRbbbn581L9q59aRrrrwKOQXONFrn+IfjSNYBnDFuR6dKX7RxxxSG4Y96OQOctQiaBFVJQFHPKg0/dcMfmuAPoFqh9oY9TSGbjg0+UXMXZIRIAZZ9x7cj/AAqM20Xdx+dVfMOetNMnqafIHOXPs1uRk7T+NKkFsF4UD2qiZO2aaZM0cgc5olIAeETHrk0uIB0RPyrM809qN7e9HKHMaZeMD5Vj/If4UedHx936YH+FZe5jQCwNHKPmNfcu3O4/gTimm4jA9/rUIZpLP5V5Q8+uKquGB5FJIbLwvFHXnPsKDepg8D8qzH354A/GmbZPanyom5pPdxnvSfbV+n41nbJB/EAPpShWP8VOwXZea8BORSfbPYCqJRu8lIY89XNFguXTd5zlc0n2ojpxVQooH3j+dARCeW6+tIC0bps54ppuS+PmGR3qDy4l4U8elNKoOgoGWhc47g/Wnfa/pVLamc4p4VT2pCuWjcg9sfSlE6571U2KOMYpQgJ4Jp2Aub0bvTSmTlSPpVbyz/C9LiVT60rDTHqAgwCW/nUt4wWVYOmxefqaSzjBm3t92P5v8P1qKbJcO3JJ5rI0Fic7wB60+b5P3SZAc7yKdb2/mTDnAqO4IN0W7HgfTtQMYFLgjv71ZkJRUhYgMgy31NKiozqQMheWPtUL5eaVmwCWyf6UAIFZ5FCD73y1Lc4aZlH+rjGwfhRBiPfLjIQZ59e1I4kkRV6gDP1oAbbHYksx/gXA+p4H9arqCzAAdatOAtsiZwWO8g/kKZbJunXHQHPPp3piFvfl2QjpGvP1NNtVwHk7gYH1P+TTJn8yZnJ+8c1MR5Vmqnhjlj/IUAVFQySBF5OdoqW6cGZlH3V4X6DinWnEjyD+BCQffoP50hi33UUQ6nC0ALIdqQxEYO3cfx/+tUUny7nHXAFTXDB7pWHTJA+nb+QqvcvhQPU0AVTmkY/LmnyvvA4wBUExxH1qiSqTuc1uaXHstQ394kmsRBk/WuigZY4kjxgAY61LKQpiYc5yRzyajKNtJcnjnjvU0TGUNwQueGPeohKXZgWB7D2pDGsxYAL0PB5qIr8u0qMdhUnyqNvUetRySp5iqThgOBQA7kr7Co9/bvTndiPl796QAKWPULwKAB+nPemJGF5xzjrTlILdOKaX4OASfagBVG1enWnA8AVG0uGxinBiQe2OgoAkDHGNtNdgTx1HakAwoz160hwOR3oAEnVW5XIzyKsebDGQ23k8VX+XO4cn+tJuJIBoAnebc2AcCm5z2pgUZ64pTwKAEcse9BH5UuPTrS7c0AAIGf500cdxg04qQfahVy3SgBMYxjk0Ac+hqXcFzzj8KFRQ3HJNADWIVjSBs54FOKoTycUOF2ZC/jQAmSM4oUkrk4FOUFV603acDBwc59c0AKoDDGaRht53dqQ8mnE8AHr2FAEJycAdMUpiA96lyf8A61BI2jP40DGeUpTYV4PtURiXJ2KFPb0qVmxzk9KjZ/k45PvSAvxN/wASph6PVFzVq3OdMlH+2KpyVRJVlxuqtMAZFOM4qaXhqhfJYVQiWNtpyentUiKhB9T71GikDjvVhANvQZpDBAN+0HrU21mwASo9B3pq7VOehqVXB560hgoZc/MOfSnBcsOmBTXcnHFKpYrzgfzpAPCgnnOfel2KeCMUqoCDz0oxx3/GgAQhQQoxTuf/ANZpN2F6YpBlzjmgAK5Pr9KOnQ/hTliycDsanitSx+7QBXXORgVKInbgD86vx2YGM8n0FWFiCf7P8zTsK5nra9C2anW3Uf8A1qld1T+majefjj86diR2AB8ox9aQuFBOQPwqvJMfWoS7EnqaoRZMoAx19zTPOx3qsd45Ix9aT5m/ipiJzO1NaZj3qHBPc4pCm3nkj60wHGUnqeaQyHpmouO65H1pS6ZI2CgB+7n71ML5BG7HvmlMiAcRrSeaM8KKLisJ5o6FqDIB3zTt/wBBQHOD82KLhYTzPr+VLk+9N8z1agzDHJo5gsOJJPQ0Z5qPzl9aDOvGaOYLEgz7UhLkdqZ9oQcGmfalHajmDlJfn7n9KXDY61AbxBTWvRgjAAo5w5SyFcnr+dO2N6iqS321cZFIdQxnkUucOQubG9QKBGxHLj8qonUm9ab/AGix/iNHOHIaIi6Hd+lOMY3d8fSso37f3jik+3MTyxo5w5EavljoSQfSl2jbnOce9Y5u2znJpPthpc4+VGwFUk84/Gl2oByw/OsQ3eKabtvWjmHZHRRyRofv4z6E1E8imSQbuAeKwlvGPersk2+JJVbgjke/ep5tSuW6LzPGF+9mmGeEZyT+FZJnbJBPFQGZgetVzE2Nn7TGD0z+NL9qiA6Z/GsXzmPrSCQnrmp5h2Nk3cYP3c037YgIO0VkbmpctijmCxrfbkB+4ppj3aP1VTznpWVuYGl+brSuBpm7Hov5Uhuv9oVm8nvTTk+tFwsaZugR96k+0j+9WaPxo5HrRzBY0vtAP8VL9oIHyvWYCc96XdinzBY1FuyPenpd9zxWRuOeGzTxIwo5hWOrhAWzH95/mP0FQOm5G+lLLdB5JQAcDCiohKwUDnPvUmhchbbZGTjL8VVm2lQwHfrUs7rEqQgZ2rkgnoTVdWJIXoDQBd3rDp7Of+WhAGPzNUPO3ybwMAjFTXwZBHBu3CIc/WqyIXZVB5J6UCL5YR2K5H+sy2PboKqRPK7LEpIycCpLl1nkAXiNBgfQUtsfJMk3H7tSR9TxQA27bfctsHyg7V+gqVDttpnHp5an3PWqoJ8sseoPFWZMi3iQYHG4j3P/ANamBWRd7KO5OKkvJN1wyD7owF+gp1qpWSSRuFiUn8eg/nVVj827qc0AWk+S3Re8r/oP/r0RtsaWb/nmpIPv0H86ZODk7W/1QA/HvSkAWWP+erfoB/iaAIyGdQCcHjFQyfMx/wBmphIGO70FUixLHnrQhMeX+XAAqrcnAxUwPNVbhsvVCFtV3ToCMjPStlrVnbLvtGB0qjpSEzM+MnGB9TWpI6eYQ2S2OfSoLQBNhXjoDzmq8inDDOS5BBxjvzUs8kiuFjCjgjmmGV0bD46YNAEXIZi54z8vFJFH+9aV/mc9zTnDtIGK5HvQx3xFQ231IoAMbiSGzSbVUHnJHXmhcIdqA8etOMY9KAGHP44oilEDAlNw/KnbeeAaGXJxwBQBBLM0shby9oPYU+VxAilxgk4Ap5WMNuByaQqmcsoJ68igBBlk3VIACucce9BbGOw9qAx9c+tADefoKVOPr70wplw2eB6U5QFZu+ecUAPK+lB4wvU0zc28Dbx608EdOhoAQAj6U8j5Se1Jlc8H601mAPXOTQApyMBjwe1OUHr/ADpu7JxjNPBBHJoARvfp7UBs4GOMU0vxlcmkDbhQA/7pwMYoLFmHoKaRwO3rmgZYnbzQA48KcHFICcYPTrURLFsfnUijGfmz3+lAAXCkEcdqNw3EknNMVC4OW5zxilEeGJzwPSkMGkyx259KY5YHb1p5CqQQ2KduG75R1oAh2F+RkU1k3EDp6mpiuT1+tNIJ+UfnQMniZVtZFHdhVRySatW8OIJDnpzVWRgMjvTRLKcx+aoxyae4L5pXiaMx843LmtCR6fMDU6LnGelRR4xknFSg8cmkMc0YPRiKkjRUGE6UxGB96kB9MD61IyQk555pARTc46/rSjDfQUgH7wMc8UowTnmmdCRgU+MM5wFNAgZhx3qaCB3OegParNtY5Occ+9akVsqDnjvjvQBTgs8Y+XJ9KuiFUU7sfQdKHmWNSqqN2egqrLKW6k/QUwJpZ1X5V49hVSWdu5pWGAM/Kvp3phIUZVSPc9aYhhV3GcED1PFNMeM7nJI7KKZLd4bbnKj1qrJe4OM0xFlmVQcLg+pNReag6nJrPlvACRu/Kqr3mc45ouBrSzoT2P1qI3QwAO3Ssg3T9qYZXY9cUuYLGsbnHVs1GbpQMbsCswlyetIQT1JpXHY0vtajvUZvB6nFUQhPrSiMk45ouFi0b4dqb9ubHAFRC1Yn7jflTxZTEf6pvypBYU3smeuPwppvGx9408WMx/5ZmlGnyHjbzQFiA3bnuaPtDkdTVv8AsyXgHYDjuaX+zJAfvJ+tAWKPnPnrSmZyMdaujTH6s6gU6PTi54fA/wB3rQOxnea+ec0NK56CtX+zEGcyH8BThpkQOPMYj2oCxihpCaD5prcXTITyzNj681KNOt8fdY+xNK4WOf2yHrSbJPWujFjbgEeXz7k1G9pCuPkA9qLj5TA8tz3pRE+3Ga6KzjtVul82FGjJwdy/rT7mzS3uGTYvHQ46iqSuS9Dm/KY96UQMfWuxsIoliyY0z/uis7VbbZL5irhfrT5RXMAWznsxpwtJD/A35Vphhsx6U4Nu6VJRmCykPVDTjYSddlaoHNOz7YoAyV0+QgkJxVmCzl8lk25B6VdJyeOlPHABFA0Zw06YnI2D6mmvpr5Hzp+tawfjpSOf19qLhYyBprd3UfhUg0vj/W5+i/8A16v47gc5pVOWGfypAUl0pB993/AVKNLhA5Zvzq2TgUuSy8flQBU/s22x0b8TSmwtv+eZx7sas96Mjv1oGVvsVup+WIY98mnC2gzjyY/rtqbdk9OaQls4GBQIjEEOMmNAPoKPs1vg7o4/++RT2XPB7UgC5x0NAyE2Nu2R5QH0JFQvpMZ+47A/nV4cZ60vTqKAMaXTJY/ulX9h1qq6SRnDKy/UV0YUsR2NMeNJMiQbh+dArCHKOjHlWHIqe2VZLobhhFyzfQVDN91F2/dGauQoFj3KP9acfgOTTAqzPuuWY8FqktokMu5mGxPmIqK5BLlsYGamRBHbZ7yH9BQBA7s9w5ZeXOaktodnmTt1ReB79qjJPmBvfFXnTFsiZI3/ADN/SgDN+Yr6VYZWjs4o+8rFvoO1MSNnfyxz82B+NWLxQ5MijATCKPYUAQxRF3VRkgN+FElx5kjFRxnA+lWYwEgkYY+7tB9z/k1SiTMmOtAiWRvKtNuPnlOT9BUNsoeXDcbRuJ7cVLenNxtHSP5f8adFFthcbhmT5fw6n+lMCq5YJubo5zUtxmOaOJTu8sBcfqabbjzrqPfwicn6Ac0Id00rt945b86AIpMxo/oScfSquRxjg1Yu2wVWq9NCF+7k57VSb5nNWpjtjHPWqi8nNNiNSzPkWfmDG8njIqZGcnc43MeQMdKSOMxxqp647VZUKjHn5iBkd6zLI3ZiqkgBm6dz9aDGqn5izk+gqfCxrkDJ7560xlYsWIwM/jTAjJJJx1H5Cmb0yMBDk9aexLNtGPTNRkKvA+agBzvtI24yaZl+jHtxil3gPnHtTNztISw+TOKAHqWBwD1/SozGqjaWxmlbhwFU4+tKQrfOWwR0zQAiAbcYx6E0rEjryKjDNI2AMDPJ9aeSRkqNxPFADWBOM5xSJ3POM/nQFZmGW6dakHoOBQAKu5T2FImE6tuPvTgBtzk0mADk9aADfn1OPSgNnigGk3Y5H50ALtamhdpqROQR1NNfcBhcA5oAUjGDj3pcsykqMUP90YOfelEgJwOPXNACAOMDbihQAeeTSq38RH60mVbrx7UAPIzxjFIDt6cdqazPxjmmbH6seaBkrnK8Gmg/Lg9KMcHNNIHXPFIA3kHpSjdyecmlDHr19sVGiymRmYYWmBIQc8jB7UqKFOep9afhSvfNAAxuHPsaQDc4Lds0jNlQOnrT2HQ9T2pmKALWnLvS4XPG2qkkXPHBq7pORNJnoUPWmSLwauJLMtrdmbk5FSakgRbfI/gqwEx2qPVV/dwE9BkVfQhblAEN8vSplGVwSaiVR/D+tPQ7TzUsssoox296lxioYzuX5TipF3D5WJ+tSBIFUYBOM04Rls7Fzj0FM+Vvf61Zt1cnKMVHQ470gGQxmTjGB61qWll9APU060thxnjFXy4VQE6+vagBmY4VOM7v1qF5i6g7sDGM96czEkng8cnt/wDXqPeu1VGVBz8zd/8ACgYhHOXyAe/U0zcqsMAop7nvRc3kNuBt5Y9STyKwrzVi5ZVORnPXNMRp3F3HGCvBI5rKudTJ78+1Zst08p61DtZ2xjPsKLiLMl6zZxVZpHfqatR6fKwyw2+x61bjs4I/vgt9aQ7GUEd24BNWI9PlZgGATPPJrWG1YwqDCntikyR8xHXj3oHYpJpqD5nkJ+g/rU6WFuoPBc+5qUHHCn5fenr83JI9cCgQxbSEf8sUJ9xmnCBFx8qDPXApS3B5ApYyA+Tk0DHfLzhQBS4J6Agfzo3KQfl4pUfB6Ejv6UAIVw27AJ96QrnluPakDcgnjJpwGMsSCR0oAbsO/cxAUdqf+64JOD7UgJYdM565puTjAwaQDmwP4uabnGMc8ZpSMD+tOxjknIxQBHsZpD8oHvT/AC2TBHT1pAy5469jSlgVOWyRxQMPL+bPBzSAAMBJxSqzYOVwfWkOTncQSKBDmABAT8zTiGOAOfekzhSSOB2oUtkYyBmgYpUN16+tMKDeMngc1KV5ORx6DpTSSvJHPp60hlZ0Affk4NaMg+1WUUv8cfyP/Q1SlGQGbGMHAqfTJwLgwufkmG0+x7Gqi7Mlq5btlKx4NLdRCa3dCM8U9ARlW+8ODSMfWtTM5vyjFIV6diCalRVGcVPqluQ6yjODwSKqrx7nFZspE/QcfzpQRiokJHWpFFIY4kDHfPpQOvt704AHnpQR7UDEByeBRuPI6CgHjHTFLtAX3oAaQR3oB7CndTTgMsPlGPWkALjHSlB4IFKV5459qdt7EYPagCPgNzzmk6nilx3NKDtyMc0DGheen40MMH1pxJJPvzS4yOTzQBGM0pUDmn7cikIYEYHHegBoU9hTu3sKCe1ICVbHb3oAd6dvenbc9+tNxkDBpSDghePegCJ9zOFHU4AqzLIY5RHHysQ2jmktgPNklIz5Y3c+vaoYpNjy7urc4pkkixs4O44zT5VCfu1bcE+XJp9s7NJuP3EG41X2ss8it3+f86OgxpQvIqDuQBU1w3nXDIDhRx19BiltVYM8m3G1eCfXoKgjQ7ScZKnBOaAJoIRHIZQflQfr2pXOVCjO0DFLKWjslx1Z9x+g4/xp8a/MoxktxQIaPlto4mGCSWP9P0psabJ9235VBJ49KRjvu37qvTHoKdI5Fo8h43Ngc9h1pgVXBYEt948mrLYSFF5yF9OhPX+lMhCysOMLnn6UPMZGfPHPSkAy3VUjl3tt3EKDjsep/Sq9xLEt75cJLLt5P9aszbt8UHbGT9ev8qruqL5jAdsZpgU7ht0pNRg4IyMj0oY5JNBBXBPQ1RJDctnoMCm265kUU2Q7mq7p0O52cj7opMaLkefK3lvm9KlQhQjE7uepqtIcNgHpTkPygFuSc4rMstyH5sn0phIA+8Qc0gYeWOcnOKXKN8xxxVCGFwCAE5PemOrOu8cMD+FTMN2MHA60yRs5UHv0FAECgcqeSOTTlwJDnJ46VJgfez0602RtjDaBz3oACONvamkZGKdnJGeWppBbOehNACHhRg4OKRSFHqfQU44B6e1IVAoAQLhi2T9KVmAHNBP8NN2nuKAFUg4ycClJy4wOgpNuRzQUODzjNAhTg5Pr2prAE5zTliwMk5+tOCr0zmgYxfpzSop5ZqePlzt5z+lOwNuPWgCI5Le1O2e9AYg4xlRTg31FAAI/l4PT1poUHGSOtObk4UZFMwc8igCQYBOePehmUd85pGBPamqOelACZBPrRx6U/aBwCPwoPOQOaBiDPTHFBIyOc0qkBaUDK8jn60AKo9cGkLbQe4pCOBk9aacbsKxNABvO4cmn7lIwFpGUFcg/jTQ5HA5/CkBe0s/6bt9QePwpZF5x71DpTH+0ozwM8VbdfmYehq4kSKwTmq2rqPssZ6YaryjLVW1dc2Y9A1aMhGMjdPmqwAGAx196rxqoqxGAeagsmiH7vipC4TA9aYnC9Kkjj81gMVIyaCLzDnGBWpbQgD2qG3iwAOlaEaBUBIPJ4AHJpASKoC5zhR29aa20ttPY5x/jSSuUUdN2e3QfSqU92scZAPzdzSGWZZUjUeYOAOx6Vj3urAfKp56cVQvdRZ2ba3WsxmZzzTETXN40pPP4Cq6qzn19qnt7VpmwBgetakEMMCfKuW9epNAFG3sGcjzPlHoOtaEUMcWVVVX1PU0/r7UDavA70DAYDY/pTSAD0z9aCQMjvSBwB6896AAt8/NA+Xhc9aXO84x+VPZRgHqPSgCMqx4yM0g5wpOT7UYJbK8GpAOeTg96AGAc5w2Pen8BSQKVwAo2np3pA2V+lADlb5R8uaUgkcce1MHABPftSqTuGeRQAEYxkE/rTt/YYwPakBUN8x4p3GTsOB15pAKGz7UuADkDBPaow+VORgetHmCNM9jTAkGeg6ChuRlzzUe9ivDfU0Kdwz1+tACjGevWnKOeKbxTuQMjpSAcWIJHH4UzkA8fhTe/XAp+Tu+VfwoAF3epFO5zgjJHrSfMS2BgAUgw3UigCUcMMnPb6U2VAwOG5pCxLYToO1OUfL6ZoGVpA7Y+XIxjioAHSULnluntVyQZ+UH61AyfKeACDwfSkBtCTz4Y7herja/sw6008dap6TMGkaAnCy/d9mFWyfUY9q1izNjJEWWNkP3WGKwnjeKRkbhlODW+AKztVhPyzj6N/Q02hIpg81KpGPc1AhB7/hUijJyRWZZOrDOKXtTBkg8AGngkjkc0DAHjjigghc9qUetOwXNADMqOQMmnKwxt/lSFMGgEAjjmgBwBFOGTjg0A5wKeSQwOPyoAjK0EEdKl259zSHjrSGMCnGaXbR396QsQc0AOxgUEZFICeoOaTJ7mgBj9dw5pdqscn6UpycijqOlAhMYHA704HgjpSDPcUgJ6ng0DLBYraKDwZTuP0HT+tVHwCknVS+01ZZldunCgKMegFEkIkiEZ4BPGKYh4/dW4Ufelb9B/9eoLk7LlW4/unNTOwdhjB2AKPwqOSPziExgk9fSgCcnbaov987uP0qrHkTMpHLjIq05LSdAFUAD8KbtzKJRjEY/OgBZxvBQdAMAU22dvJLnqox+PQUwkhhk09Iise0EAOd+PpQIimTY8eTyww39KW5UALF2RefqetKU8ybLHAHJPpSgGaQuerEnNMAt8i0eTHO3YPr0P9agUMbgLnbvwasmPy4xGH6kvj9KjCqD5hOCPlH1PFAEdxhl88H+P9DxVS7bbGUU9TV+ZV8lohyMYOe9ZNyf3mwHgUIGQUrM3lH0FBxn2pkxAU46VRJVzl/atG1do4MY+/Wcoya1REoiRVY7sY4GamRSFJZscY64+tTJHiNSx+YD0piQtkFsAKO9S71CgAknOTUlDIywJAQqp71LkBvlxz14p33jmlACjp160xEJZ2ZcNhRyfemszEnBFTttCn1J61GSgUt+HNACKoz1xnsaYy5O4jkcCgFhk4xTwA2Tj6UAM7elBPB5pG27GP4UnBxgc96AFHI5pGyfu8etL3OaMfIR2zQAYY4PbuacPrgU1fm4/CgcHigAGck0oBJ5oDLjmhnz6UCH47frmm5yeT9KcM45FIHGeMfQ0ANI49KNpzQW6knr2FDtyNmf6UDDBXAzS4+YnceKbgnv9adngYBoAeOV4pCQF5496YDhueBQ3K+vNAArhm2j86UnLAZ4FAjXb75pUjKMe+aAE3gMRtIz3p5OB0/KhlBcZoYqO/FAxpbHamGTcPl4PpTyFI5/QU1VVTwDn1IoARySvPWnRK7nJ4HapAMqcil3ZUkHBpARleuPzpyjg560NnbnpjtTWBKgBefWgCbTlMd/F7sK0JRiRvrWZablvYSSMBq1phmV+O9XAiRAindVfVl/0RsduatgYaoNQUmzmz/dzWhBzyHIxViNeKrIQw4x71YjYdM5/GoLLEe7oATWjbxbRnvVO0UOxftWivyjPapGWYtqjJ5Hp609rgwDpuf68KPaqpmwMnr2FULm65YZ5pAWLm+Cq3PNYl1elyQDkVFc3BfKg1X2EnmmAuSx9au21luw8vA7Duaks7LaBJIOeoFWmJDZx+tIY5IwVwowop0a7SVxSjaFzilc4+6KAG7CrE4OD+NOwo9RQ5KBecZ9aaxBHoaAEdQRnvTQuB196epXkc0mSTyuAOc0AMAwrMASxPOTgU+ME+wPrSF89vyo2nAFADjg80x32rjp7mnHIXDKGFQyqScZGfSgQu/cBtPSpAcAd6iCALt4ANTAgDAzQAZ5zj8KFOWHBpAoLFj196UA5O849xQMcwO305pGz24AoBHuMUbzkjHHv3oAPmPGAR60uAe2cdqj3MTxgCpEOB1yRQAISR0p+0lRjHPWgcDj8zTATGPmHU49MUAPwoU4yeacc4H92mbuwGaUMQaAFCq3B6+tKqbV3A/SkDYZeBgVK+QRsHGO3SkAwEt0z+VMbKj5sAZ9aXdyMmmsFLMSpPPSgBVIOMfpTnKsw746VXDKHIVcAU/JH3cGgY8vuPQ1G4IA5604E4+brS8beB0pAVlYrKCpwRyDW67CaNJ0/5aDJHoe9YUmQ2elX9OmLI0WeR8yj19RVRZMkW160k8QliZD0YYpwA4I6Gn44rUzOZw0UhR15BxmplPTJq1q0BDiVeh4P1qmmSAMVDRaJxjI4GfWpEOeKhXinq3NSMm4A5p36VDjdzUgxjmgY8AMBk0mwUEgjik3nbzQA4LgcUufm5OCKaCSuTSnqMUALnrhsGkGccGk3AcHikyCCucZoAGO05xTQAc9SDQGIb73SgNuPSkA4AClJz7Uwt24xSqeozkUwH47U0jP0oPWk6DvSGMkJyOcClAbueKUnPGMYpCxUfNk+1ADYHYAgdc9aupuVizdETP49qqR/Lc4xgMM1buSUhCnq53fgOKYitY5WaQMc7WyPxq0r4WRvQcfU8CqUcm253H+JSPxqwfljjB6sdx/kP60AELnyyjdUJWnygtZN1UtyPw/+vUJwt0y4++oI+tWbg4RlPOwBP8aBFRA8gQ4yPaprsFJkIPykFB+H/wBem2J2hmP8HNF2xZRgjCYxTAlTPkOQuP4c/WmWrYhGT8xOxakMirDGhPYsfxpkBQXEjD7q/MP8/WgBk7gXnDDaRt/Km3S/6ESMhid4/Dp/WmzriPOMkHNT3AUnYD8qgAUgKhfdhj0IyKzZGzIx75q3JIUhCkYKgr+v+GKpZyc1SExMVDcsN2BVkMAnT5s9apTNukpiHQIWdVHU1rRR7SobB9Tmq2kqTOz4B2L3rUnAeNgQFP05FQy0KQuxifugce9Qxsu9d2M9h/WpkUqgUHdjoTTAAhJYZJPNAAxMY5UnJphBZCpPFK+9l55FNwcUgADIx6UjYPBpyHb/ADpj5LdPrTAQ+lKGK9RlelDsFGAeKY/3RQAzIbIoHX2pNuW96cW2ZHegB3TijPrwKYZMEEDNIx3kDrQA7g8ClwdvrntSK2CPangE55AHqaBEJJJNSHAHfNACDAzn6UAbmxmgBQT68Um3PNOAKjJ59qXORxxQAxgN1NVSrY6CnbQepoIzIBu496Bhuz92nR45Ap3ysp705EAJVcA96AGkDHPJpGIXAxTyFUE556ZpOOoOT60AOwCvXFKCSPam8DqT9TQx+brmgAPzfNjvURiOQS2PQVNwcDtSOxDKFUECgBuCAcD5vU0pzkY696RQudzdKaBjPoaBkhGQQenrS7gFwv50xm6ZHyjpSoCaABiHqNyRjnp1p5BCdc896aQoUZ6mkAQM5uY23cbhW5PxM/1rEj5dGA4BrbuDmZj64qoEyIl5emXgzA6nupqRDhuKScfI3fIrUzOQRTuPap4gfNC9jTAwDkVcsV3ybsdKhlmnboFCqKldgB7DtTAMZ5wTUMknBI7VIyOebgnPNZVzPnPNS3Fw2D71RPzcmgQgGSfWtPT7XpK4/wB0f1qtZwebJzworWRQg+9+FIZIRj6U3auAo5PrSHnoCTT0ORx+QoGIDhPWkJwvp3pcbeGOB6UuV6g0AR4UncxP1NOC4460ueuKQ5GcZoAOfb3pCueMj8KDlfl7nk08jAGOlACImcf0pCSPu/ypd2Bwv40xmb7vQ+tAEhAYA5Ge4phAB8wKufXNKhX600E5OR17UAAMZGcfhmkZgfl3cj0pMADGwH3FLnnIAAoAQDjrinEHA5xSZBzj9KcG3KM5AoAQxlm659qcFznPAFICpOB96nADJ9/egBC3b0FIu1SRjOaCw3YCmgN/s/WgBx3MCDyKFBPDHigN26CgAkkqMn3oAVIgmR0xzS9skd+5pCcrj+Lvz0oKZIDkEDkD0NACg9elKC20/MQPXNNxtJGKMFs8cHt6UABG77p4pyg8c0YwvUD6UoOV44NAETDBwMc07byDxSSIduS3bNERyDk0gDJ9KXtTjyOvFNIB+tIZE6jHrTLaQwShlPKnNTNnJAH1qFvvUhm9hcAr91huX6GhTzVTTpvMtmj/AIovmHup6j+tW9oIBx9DW8XdGLI7qESwsuOo/WubMrJOY2U+mfSuqPIrF1KAR3HmhcB+p96GCZEvFOUjNRqwp+fTmoLJB+tOPX0pm7HNKrc80hjtuDmnjp1puRQB70ASbsdqa/rSgn8KQ4zj8qAExkc00A08/L15ppYcDNACY5JwM0AYoPXrQeaAA49KUEYJ7e1NA67uaQbUb0oAVzjoadnI601iG57U3OfbNAEjDI9DTCGxik3E9BzRuIByeaAHKjvKpUZIOcVLdSCS4IU8DgA9hT4l2rJIP4BgE+pqtGcoGPXvQA7yGlZQvXIxU8rq8xVegwo/ClhysDy9COn1qvaENtzyQcGgCZExcrI2P3XJ9/ahnPlZxyaWVc20h7u2B9BUIbdBEfY0CJogDESThpDj6gc1Hsy6IvJc0lwWGNnAiAX8+v8AOnQEjfL1KLn8elAD2ZWMjKMKDtH4cU1tsVtuAx5rYyfaoG3R7oyfl4fH4VJenaioP+Wag49+ppgS27qzcjIUE5J9BUImaVQx4JJzUkfyW0jHnICj6nk/oKrR/J5qnrkED60gK98wG0fjVXOfpUty+6U+1QnpVokWRvkyBgVT+89WZmbywCeOwqCEHrQBsaTCfJY45Y/yq2zJCx37ufzpqBre1jCKWbaDgdzU23zMbxhu/tUFkADtEztuVegHc052QYyOeufSrAjygX8qawVcDbx9KAEC7lBNQTQsuD2NTlj0FEhHlkueB2oEVWGEBpnCkgnJ6kUrSYAG3AxketIowu4qQ3fPagZGct0GB0pu0r+P6VKQoJJNR5LD/ZoENLAc0wjHJOQTSuqjBIyKSQNgbFzQMUEsM4zSoGJz0pp3AEs2PQDuafnKnjB9qBAysOTj86VW4xmmZxx1NHHrgUASlwoyB9KFOTuxioj0AFOHHGaYDjk5O404DHIycdeajckhQO35UpbPPekA7kL/ACp6LzuHJ6VGucYP504uE46UDFfCnkcUoPHy9CaZnOPm69fpTzwBxx60APIIwO/XBo57VGM45zn3pwBxwcmgBVOevPtTRxyTSouD3oCq2QTzQAE9t1DnI3dT0pCvIpxJZckfhQBGMFgOfpSyrk8HBpwCuxI4I6A0obd0GD70DG+WchmO7HbNSKcLyMUzdhQ3B+lKZlYhcY68ikApwfrSLGHbLnCj9aTPBOOaQM5HTmgBQeTjoD09q2ZxhlOeqg/pWER8wbOSeuK25lLLAwYj92tVHcmQxSA3WpJNrcCodmWzmpAoHAPNamZyUxCTyLj+I1qWCBYwfXmqF4u29lXH8RrUhG2MD0FZstEsrYzVGa4IjZeOe9TTPgn0rMuJeopDIZWycfnTUUkjA5PApM9u5q5p8Yafceic0AX7aAQxKP4up+tWMAj7vzVGZMN8o+lCuQeQ350hkwIUED8aRCoHAxTAGLZGfxpwViN24j6UANJDHHcUHAUfLk0/AHPekJAYjI3enegAwD05oVSp9jS/LjOeRQuDjnBoAQqqnAyM80pJORg04hc5P3vY00vtGPX86AEKA8HikZQSAMHHtSlivJGKQAhvu4z3zQABQpPFFObnH9KTaAeuaAEx6/rSbQeQKUsME9aaJABjpmgBwAIxgAGlKhfl4phHOBTs8YBx70AKihSTnJprllU4AJ9qMYTg80g784NACgEfw8mkwcHeOlSBvl+9k+tJ12gHdQAzAwcdKcAQOoGfelHCn096egL5bHsKQEYUYJBHXtS716Y5pzIAv3s4o2bBu4oATLEgr+tPABPzdqZjp1zTj8rYpgDKNxAGBTlU46UhPXv+NJ5sqAbQW+tIB5UEf0qPAU84FPDszAFcH25pZdoGMc0AVHLo5ZRuU9hSqWIPFTFD6ZoKj6EcYpDGYYjkGmGPCnjmrSsFXrmmluuRSGQ2cpt5lkx908j1HcVsgAEqmdo5XP8AdPSsVlxnmtKxl3xDJ5j4PuDVxZEkWBkN7VDcwieB0x15B96sMMGgjt+tamZzGSCRnBHGKeGOeam1e0CT7+ivzkdjWcHkzsVSSP4j0rNmiLvmH61IPm5zx6VDCMKNx5qcMDkCkMcM+tO3Ad6rzNKoGwAnPepV6YPNAD92GppZvSgHFO3AjnmgBM8Yxn60oGRwB+NIT07VHvwM5zQBJk856UhIB4P4UxXJGTxj1prSH0zn2oAk3Z4GaaRk4yBSBi3Xj8KTyzyNwoAexHQtggdaZux9zJ+tAG3q2QPehWXHIAHtQAuWxuP/AOqgu2M4zStvx8rZ9Kbyc7xlvWgDSmyLRQBgt8x/pVBMh2XseauyOhDLnAzgH2FV/LBlTaevBoEWJMJaRp3Ylj9OgqnbcXMi+uGFWrth5xAOVX5R9BUSLtmWVVzs5I9RQMnuTt2R/wBxcH6nk1Wg5m8rGVUlvoOtStlsseSeabIiRxu+TuYBPrnk/wBKBDN++F/VjkmpI+LVMkEux49hTFXEAOM5OKmfAnKYH7pcZHrjmmBEAZbxWYfLnn2FMcNNM7n+IkmpFfy7eaQfextH1P8A9alhXeqY/wCWhAFIBEDLHHAe3zE59en6VDdphvMBwQOnrzUxfddS+jYK/TpVa+fEbc+1PqBntlmLUmRwMZNC0oOGyO1USQXL84Ax7U6yTzJ44/UioJ33SE+9XtEjaS8Lr/yzXOT2oY0dAVGAD29KZEix7gGyKXzlYlQc+4qOQbceXnk9OwqBkxIyMEZ9KjeUAkYqvcOlsDub5jzWRLfzXE3HCjsOKYGqbuNWLNxzRHcxsN8zcdQAKzYosuX69+eanA459c0hltjHOPkXO44AI/nTHBBcEc96W2fy355J7VNMgDDtkUgKxU8YFNMbEdOanK4Udv60Bjj5RwT+lUIrOmV2np1pNpUD9KubEOBgY9ajlj3N8g47UAVyOabnk5OAO1SMSpxjkdu9R7eSB170AJgEUEDAB7U/acDmm8nJ/WgY3dk444pe49KbgDPqaUDP0oEBY7iq8inJ780mCO1OAAFIYhbjpQRnrmnqAGzikD7m6YFAAiJtxz9TUoUqp54qPIHXp7Usbs6ncuBQBJGQcj2pVjHWmHCgn+XegMXAHagBxbaAM9e9AHJZSPpihV5BpVVSdwoANwbK9D1GKFYtndwv86RkbzCQODS4CfKP1oAVeD8uAT3pu05OSTSkOX4OOelLtIPH4mgYiITljjmkwBznPpUhU/ezmmMAr7SB65pAGDgZOR6UeWFUYyM0pb5jnkY4pUyyksoHpQBEyBSPWtrObaA/9MxWLljkk+1ayMxtbcf7B/nVR3JlsL3pwB700ZHNPwcVqZnN3w/4mjdiWFXCcD8Khvh/xNh7gGnzE7N3ZeKze5aK07nbWfISzEmrty3GB0qi3GaQxMcg1q2EZEJbHWstR0rYtCBbrnPegCURnaDn8aACD6/WpV6ZAxxRtJUUhgDnHPen4J4BINMIOBt5A9qGJDryBnoD3NADztHfJ/nTeCC23DUYOcluewpwGDg4JoANjbFfAx6UZzknqO1EhIPHP0pDkyDA5x1oANuSDjrQCd2MfjSg53LnOP0pFG0KGwW74oAUtuyOhFNLBgeCDThhWxnJNBUdCcZ5oAYBgA4wfQ0m3dx39KfjLZP4UzknNACqgB+YjHbBoMScMW/CnDavXjjHApMjtyBQApRuDmkbG0E07dxgnBo9+MmgBmQAeCc0A5X5Rt/WlU4DDbnPenKojySCfSgCMqwPqKM457VM5U+px1ApjBecZH1pATRqrLnGaTeyN93I9qjjJBwDipNzcnI9uMUwEwC24AAntQXJwAvAo3KSDjApS6nK5/CgCM5DL09ABQFO315pSxQ+9O3ls7iOaAGbHDcc0rFwQG6ijPGQcUwnceTzQBIjrkdQSOaJCpb5c5poxnn0pAduD2PSkBLklQc4FJs685pV5XceaVhhs80AQjduIxmnhSRyMUNuALL1psbswO7ikMJCo5NLZTLFcru+43yt9KjcHkk8VDvAYDqDQB0GCAVPJXg/40kbZBB6io7OYTWscmcsn7t/6GpSMNkVsndGTK2oQfaLZlA+Ycj61zysRkHiupIyMVzuqQGC7LKPlk5H9aJIaGj2P505Xwc1XUk4p+3cRg1mUWBIHXg8+9J9zjJOT3piJ3zkU/LNtPT3oGLuI+Xt604ZxwcGowuHDFs+xpxfB4HFAD/mK/TtSBWJGeMUeZwBn/61G/OM/oaAEC5c4bB75707aoGcZx37UBScn+VR8nIDY9eaAHHvg5NM3FuM4HvSq2DjtTmjXGR0NADADz9frSkccGnBFBA5BFO2g7vXvQAwfKv170pHvigKABx+tLleaALUoA2gelLbkqXlPSNSfx6Cog5dAe+MVYC7beNO8p3Eew6UARLJvCt1BApZD/osjKMMx2j8Ov8ASoYvl3L2U1YnXZGE6EAA/U8n+dAEKP8Au/wp9/gCNO4Xcfqf/rVFAu+ZUPC5/SluHMs8j9Sx/SmIlhHELDkLl8H2qDzD5rP/AM9AQfrnNSpxYFj97IQfTqaj8pnQbRn5higCaTCwRx4GWy5/kKSzb5TnjylK/j0H86WUGSf5eB0/AUIgVDzjzGzj6cUgIZ28uSJ+3K1Ru5M7V/GtKdQUAYZ571kSnMppoTGe1I+UU5pWGO9RTk7Mk9asRVPLmtjSo5Fs5HTq5x+VZCDJrpLTEFrEp6lckfXmpY0LDDJEpJbLHn2qH7RLJdeWo2qDjI71Ykl3jphen1qJRuJyOvepGU9Qt7hm8x3DRdMjrUdvDgcjmtGW1DIWLk7egzxUflqkYJ756daAIwAvHenU0Z79acFJ7UDJrUJ54Jp00gEmCcnsKbbITIOcAc1PJD+8LdKAK7J04zikcSbSqgk469qmOFGAuT70m8gY6/WmIrCNxgDJP6VZhR1XDHmmRtgYbGfSkdzyVyO9MCVQjknqfU1XYKXOANnqKZK7Y+U/N2NMQuyqJP4aQDpUA6HHtTSM9aleEygfNge1KtuoHzNQBAFH40HA471MUUAhGB9DUbKw+nfNADByc9qcDTdwK9Minjbtz0FIYh68+lCjgk04sCMCo+R3oAcCG4pd22mL1yBThjoaAFL5GaB8vahGDEgDpTgvzc9KAAFicDANSKuDzimEc8dKf8xwKAH8DOBzTQcfe6+lAU9jgjqTTYwAnPTPWgCT72CwwO1NydxH86Tfz97A7mk3HaPm4oAX5l5A4ppxwCcGm/Mw9B2Ap4z8owc0DG7gxw3QCpNwAKjORSKoOT3o8sq+VOT1OaQEeN6+nNa9vlrKHj7oYZrLJwGJGeM1oWRZ7JG3ZAY8VUdxS2JelSA4X60zOBTgMjJrYyMi/Qf2grY521A5yMZ461c1Nf3yOOm3FUHPBrKW5a2K1weKpliRVmU5zUGBSGOQfdrXt1P2eMA44rKRcsK2UAEaDIPtmgB21m4NOU9Bg0mDjcach3DikMCRu64HpSgZIO1c+p60xVySxBBpwJDDkAUAOLbD70IoBJx1prwruBPT0oDH6UAPJVegOO9KvzsSOPamqT0xkU7IGccZ70AEbDcx60pXI9aTGRx1pCXI9AB1oAUoN24nC/TpQy5bIbPFID05zR5a79yt07kUADDscYNMHLY4HrntU3GO3PpTGwG9aQCEHONufQ0iKWYluKXdtGO47U0zZkwoyO5FMB3C5AGfem7/AE5oYbe4IpAcgetAC7uOeKQtkDnmjr70EY6UAKrHkj8feg4Pzdu/ahCV9OaUkN16igBFOf4cmnqM5DDihQBg7qD97PagBAAj8HI96RowSXPB68HrSsckcfiKACw4oAM7uOlREYNPZNvRs00Dcp7kUgDnGTzSbh+FOzuXGOaAu1eVpgJyc4xilCnIANB4GBzSb8H370AWAQuOcj0oLDP3cVWJ6EGlDDBJJH0Gc0ASlwc5pBkfw4B6VFkFQSeaUPj3pAK+XOBkVAYtjYwc+tWA2eaRzuPI5FIZJpUu24aFuFmG0/XsfzrVBLLz97oR71z+djA85zxW7DKJVSUdJBhvZhVwZEkPHIqlqtt9otWwMsvzLV0nDe1BGRWhByCHB4bHtVhDt5BINO1K3WC7YAYVvmFQg89azZoTk/7WM9qUNgndnbUa8e+akU4PTg+tIY/eG+7jPvQpySRgmmhVVuRke1Izen6CgBxX5uv1xSg4JPFNXg4brTgu4EdKAEZjs3biOe1KWBABxuPtUeFDLu5HfHegsC2FXigBxTbgleKkGUHynOexqMtsXDHGachVu+fpQA8swGR+VIpILN2xTBJgkHpSh1x7+lADhkc4H40x2257GnrhlGOKiuSAQBye5oAuQKTI0Y6k8VYmkzcNtztA2imWy7WaY4xGv8+KaOI2YjJJ4oASFR9pXI+U8n8KJ2Yjc38R3U9SYrWWYjr8q/1plw2WUDnAFAh1onDyHGMbefU1Xfljt4HSrEoMdtGFPOd5H8qiiHmOF96AHyMiBIdvIXLfU/8A1qlhCbA6k4XLY/Dj9aq3RJnD9z1/GrBZY7ILnlz+gpgRW7llZjydpz9aW7Pl3EXonyH8f/r02x5mZCOMh/wHJ/lTbkGSB2H3vvD69aQCXD7VJJ6CsrOWJq5cz+YuduM4wD6VUb73pVITEI9ar3DHOKsd+tVZOZMe9MQ+3iLyKvqcV0kiLtjwe3PtWLYIWuAVH3ea1y5x1yahlIWSEMVCuAq9u+aijkDZ56HFSou75cdaYuwMUVfu96AHAM54OBThboQDgv7E4pRtiQH7zEdu1LC0jA7htWgCuLdjIcqFHYA5qUQYIGOKfOcbB5gUdTjqaVHLYCEbe/qaAFiCopIHNM83e3IxTc7Q2TzmlTnmmArqOM96aq54FSH5jz0FKBxx0pgVHiYtuAxio5VLLjOc9RV8oMe9QSRhRnp7UgKnkqOep96cMFuSCR0FSMCcHtinhFGMdepFAEZlJG1VA9TTWi3AHqMd6eVLOc/gKUlgOmBnHFMCBY2eQ5PPoO1WZU2xjOWYjGKdGNpKluOvvUW2bJ+9zyDQBWMbHAzgelLtqUWz9cipPIAwztwOw70gK4x0zzRtwxB7VPJOi7lCConI2ggUDGgd80nUnimbjvOTTycUgF3BSdtITk5J5pOcZ6U5U7ngUAAZgflpykghiTxSk4GAOvejbhRkcGgAJZm9BSqg684pSPlxu20uQwPc0AIF3Phh9aCOMCgbs4+XB704jDck5PQelACoMfQUx352jvzTjgAk96TggOPpQALuYdgaVmBC9fqKTKqB6nmjfkjC4Ujn2pDEZQR82SK0bE/6Ewxgh+n4VjS3URnMZZVPrnmtjSjmznHBwy4/WnHcT2JTzTy3y4FN6A0qjqfatjIo6n0j/GsuQ/Ka09TJxH9DWXNwtZvctbFRzxUdPfpTO9SMmiHIrVQAAEjnscVmQ/eH1rVBIxmgYrDcAD92nBFA46U0N60Y3D5TQA7hRy1NQbG+Y7u9OUFh6j3pNh6HBFAD/NDZO3IHpSKeOF596EGBT22g4zhqAEUt0JGKVRh8kjHpTWkKqDjPbNNLksKAJH68DijdzimFiq4x3pxOMDrQAuBxgYpz7l4Q4PuKj3DcetPDY9fbNACnk4xnNRFSDgGnbue5pMtyRge2KAGuCyEZwcdaWPKqOOcdaQKWkAH405vl+VenXmgBmcn5QTSFfzp4PHT8qY7jjAoAXoaAwIPbHSm5yvNGBgetADyeBzilXb9aj78EYpVz2NADyOnajIHv/SmNy3PUUp5OTzSAN+enWpC+EBUYyKjUYznrSs2cZPamAiM+CD+tLg7eO/60xumM8daMqcZHAoAXDA5XpTiSUO7r1570gHIxnFEjM5AUAYoAVRlSfftTCCCam5jAI5PfmhW3NzjmgCNYiwAPSnCPAPBI6cU59y5IGB3FMLk8glT7cUAJ5e057e9AHPJ49BTdwH3j2oDD0/KkBICAeBzTuG4qAHDZIpxy4PPFIYkw7DgZ61c0uXl4CcbxlT/tCqrIWVeelQRboZAVbkHctCeomdDkOuQaFORjvUauDh1GElG4Y9e4pxbHOK3Wpkyjq9sJrYuB88fzD39awE3ZG2uuOCOea5rULb7NdsoB2H5l+lKSKiyPf6k5qRDwPX3qIbRg5zUgcHtxWZRJnAIJ+ppUYAZ5NIPmPIP4mmSws0ZAbH060hkrOQPu5Jpd3y8jmqcMLxuWLlvqasE8daYCqCWxgE98dqdnjGMmlXdxjFAGWIxj0NAEboHGHHB70xI/KBCZIqysZLc9PemhVDkenFIYiJv+/StHjH86eCPuhvzpwAIwGpiIlyOM9KryMWYk1ZnYKpGOfWqhOaBGrOCllGufmc7z9O1SDBhQ9sZouCslwV/hHyj6Dim2i75BCeQrYP060ASSgCJYMclcn6mq9uvmYX+IHaaklkLzsw7n9O1MQ+TLKx+6Vzn3pgSTyK3mEcDoB7dKhtRiOWQ9QNo+pokCmMEHrwBT1VFSBATuc7iKAILjLue2cYAqWYYWJT1Venp60iL5tyoJ43cn2pjSmRyTxgmkA+IKkbzZIJ/dj3zStwhxUdycWqKucqTIf6fyqSRgEU5yCM0AZt02ZsDtxUDdae75kLUw+tWSITtU1WT5nJqaXhOtRxD5c0dANXSkzub14q+o7iq1mvl2ygLhjyTViN9vNQUSovykkkH2pqKgXC5C+/WnDDHinLGOvU0AIuAxyvA6UF8jA4PpTnYAY70wAhiccUARS2+8fMTinRkIu3FOJbBwc01vbhqAEZAecE0Iu3pTlLZyTRnb9aYDuOfWk3Y98UjtkbRSIcZFMCUPntzUbtkYApVbGT0oPzEHGKAI3U7fl60zGw+5qYsvbpSEqx/rQBX5zhetPRdx3USAhjtGfpR5Xmgb/lHXAoAkcNwq4+tIN+3Dkk47U8uqYHJPalPAyBQAwoGB556fSk8rC7c5p4dN2Ack0Mw24DD86QFF4QZVABHOSB3ofptxippblVJ8sc9zVUuZCc9u9AAEAOacBnrTQxz7U7GDSGLxnPb3pRkj1AphZsBRwKcnPfFACkscZ6CmFy8gyMe1SEL604KvXp+FACsmQB+goCkZXGKa+U2hSTzyakUjcSPzoATHAUfmKCyjADc5x0pq4Rtvdj9KXaAfxoAGDPAy7sN61DJhYsNnPrUpfI46etRGUOMds96TGiMD5Wye3rVfzmVSC7Zq08qIhPDVmXIYtuAwPQdKwi23qdDSsNkVZNpbgoc9OtbvhaQSWl4A2QrDA9K5h5X+YdOK2/Bb5jv1xk4B/lW0NzGex0B70mT9KDnmkIIPXGa6DnKWpHLr9Ky5+laWof60DPQVm3FZvctbFR+abjpTnptSMsQH5x9avq7FsfhVG1GZFrRBAOKBjgvy46+9KMKCMYFMDMzYA4HWlLMcqOh6+9AD1YcnsBRvYnA2gDvimZBwoXtzTudhAx9cdKADeC2OhFOJ/FjTdv4n1pc7FyNuenNABklMHtTkwAPpjJqPdzjrxzTgWPJPB7UAKxwB3PrSZ+bGc0uFLdKaGUcHnFADwdx4GRQDnr1pm489jSgHHXgUADEqcYxjijJH+FK3O5mJPem7lA3d/SgASRwTjP4UjEswbpxSmTA4/GkQ7Ew7DJNABnB4Oc0uPxpP4uaUnIOKQCcjrRlc460KAOp680cAcdaAGgdSOuaeowoY96QKzN6GhlPrjFMBSwzjrnpSZ7dKdtXaDyT6CkwAR/WkABmFCrnqfzpUG44DY+tSKgyRnAHXimBCV54oGRyBxTsjcwxwDTTIMjndSAl+TluenIFM5IzwPams+G44HYUbs5I4GPzpgPL/ACjNIDvO7NRfKWKmlVsEYNAEzTMBtOCfelYgoCBj37VABlycClJOSGzQAYzyAD+NBXC5XGaEEeNoGakZF2nbj6UANQ/LhxyaAeTxgdqFwcE0bs9jgUhi4wDzUEqFRuzkVNvG0A8ZpsmApAGaQF/Tn821kgB+dP3iH+Yq3nIyR1GRWJZ3P2a5R0/gPI9q3WUK2EwUPzKfY1pBmckIOlZ+sweZa+aoy0fX6VoZ9qRgGUgjIIwRVslHKBR/+qpE+UnB5pbi3a1uWQnIB4z3FIY9x3Kc1maEo5GCSD7VJuUfSoN+BnaSB1p4OcHNIZIFBBPShtgPTtScYOeDR7igB6khelOVwWxjrUYGTmjJGScEe9AE5IGDnpUTjgkHk0KwKkDpTQpDHuKABTjAJp2SFOCB7UnUYPX1oJ2AHnpQBFK2SB6CoTxSscsTTGyRxQI1uXZiOAKlgBRZJs9Rt/E0iqBC3qxpLoCO3iQdV+dvx6fpQA4Kqox7mmzsVtlXpvYE/SpOqIo5JpLxVdmReAq7fxFAEU0ZJjjTknj86bcuqXoYHKKdg+lSW8gdzM3GxM/jjAqCT5rdlxk9jQA5M7ZCDjoo/GmvHi6Ef95R+dP24t4Vzy53f0pFT98JN3+ry2fpTAklZcugHQlfy4qgZHWDawwVyo/P/wDVV3ZhV55Iyao3rYC4PvQgZUz60ZGfak6nmgDLcUySG5PIFOhTJVfXimSNvl5OeatWSbp1z060MEazbTKiRA7dvP4U9VCkZBx70+BNpzjNS/Jn27VJYwHByBxUzHgY71CWyBwcGlQ8YNAhSAaaMgYpx4NNJNACHiom5NEjHnPSkDgj3pgKj5bHSmuzbuenah1+YEDFPxnrQAin15oBwT6Upx0NKv04oAjeQjGBkd6eH3rx3pWAFAQDkUABG5fl7daamc4NLkgHj6UgJHJGT60AIxbdgEe9CRncd7E+1IPvZNKThqAEck87celKrPg56USHJApSuVPOBTAgmmC/KD+QpgLNnAOKkmGSFC8etNMmF2jg0gI2X1oK7R9aQkn3oJHBpAIo59acTwecYpoOfwpSN2fSgYcfnSg8U0EMRTzgcD9KAG4p/VQSaQn1/AUgbOAenpQBKDkZPT1oEmegwKZyD/SlGC3T60AKZHJxwf6U4HLDPYUgx0XoadgFhxg/WgBrvt2qOQTUTxhtwPSpX2rjnmmSKW+73FIZRmZDKiAbtg6jtVa6lLEhTx7VfkUAMqYJx1qrgPkkfOev4VHLqaKWljOZN8bP0x1Na/gpsXV6vrHms94WlU7u9avhSEQ38oP8URH6GrjuRK1jezk8UE800EYHJ/GjPPPStzAzb9j535Vn3BJrQvxmdvas6Y1kzQrP1pvpTpCM0ijkUgLVqMv+FXU3fTiqloPm/CroJOCMGgY5VA989qCfmz0pM89MU0RkknJoAk3YwR3pDu6dj2NIVxgevNLnceKAADIIzjtQCoPbHv60/GRk5pp24xQAEjB+UZpvzNgnqKXPHHXNNy3Q4xQBIQW9h/OlCBsHPNRgkcZoDsgOR+OaAJsAZyVGPemElfoaiz3zkn9afsOfvYHvQAEjAXB/Cjbkf7PvS/KG+Zunb1p4cEccigCLac+mKVgFxnkn0p+GJzjGac4VV296AIkI2/jSnkg/MAaFO0YXGMcmgEk4PWkAox6dPXvSYC9smm+Z6dqVdpYndx7UwDJJ+UcU45PXtxTNxzxTuo70APLbRjAyaZwzCkYkDvSY3c0gJNwUDpn0xUm/aucZOKr8Lx2pUUsT82PSgBVG7ORSA4NK2Rjr75pMfu888mmAFctu9sHilClT6jrim7cDAPUdaQFvug8UADAgHvz1poLDGOv0qUAcd6AMqR79aAGhS4wBz9elSEEkF+x4ApM7VwDkdaaX3H19M0gH/dfOM+1DA8ndj0qMtzn9KXLHGTlRTAkQELk4xSsqORt7Uw5B5/Snqpxz0pAR+Vk/eOPTtSyIc4wSPXOKlPC9Rimu2VAB5pDKZTZKMCtrT5vMtTGTlofmH+6etZDgpuNS6dcNFMrPxkFW9waaEzZJxzSA5pSNpZCPunHFM71uZFHWLffCJl+8hwfpWMvp0rp3G9GX1GMVzc8TQzvG/Y9aiSKiAIJwetSAbeo49agTGc1IzErw1QUSqemTz2oDKr8mk+8oOKF8tQd360DJehLZyKepBwTyKiGOcA4p4IVemaADIVTtGT700k/nTgwPO3rSEBu2MUAOiBZjhc1HcSfKBTgxU8ZBqvKwZjQAyk3bTRUbsAeaQjolQO0ac4PWoZiJpmwPlbgD2p1qT9lkc/eA2D6//qpUTIPOABTALRuAz/8ALIc/h0pADwe/elG2ONvm5lOMewpJCRCcd+KAI8GK2YcfvH4+gpdvyRoPvNTLvImRB/CNv496fnErOOREvH16f1oAZvWS7bH3I+B9KTBe0lHTedo/nTB+7mPo64BqebEYiiPZdx/GgCJZA8SsOuwA/XvWddvukI7VaZxG8iYwAcj6Gs9jliaaEw6UhbAJop9xGqQDnk1Qiogy+6tTTQAWcjPYVmxDvWzYqI40zjLDNSxoviRRhOcsM8VKMY/xqMPjBIyelDNuyAfepKDA9M0tNHApd2elMBSeKjJp2M8GmkCgQzGeKY0RU5FS4/IUjHINADFI6E80uGzwarkc5PfpUqJxndzTAlK8Y/OgcjINAYdB1ppZQOv4UALjJGRmnqCOtR789KGbK9cUASEc+1Juxx60wn3pDndmmA5vTAHvUZ5NSAZ96NuO2KAGD72acM8570nANKCSaQCYLHpz6jtSSwZXK9e9PR8fLS7mbO0cUAUihX73FRuOCTwvarTIScnoKrnk+9IBiMTg4608nAPHtSbeAB+dFAxOM5ApwLdM5JpMClU4x/OgB6jK/Q0oUZPtTC+e+BjHFBYL70AS4ywOcY4pQo6k5JqHeTyCR7U8K2ecmgB3AJ5/KmtIrPnrTtmCN3GabIhG3Yw56elACqgweBjqeKQrjJH3RS8+X1ye9DKHUg8igCLaTyDkH0prQDcOakb5PlXg+9JtBUBj/jSGV3iUc7T8vb1q7oShdQj4+8D/ACqMINyqcAHual0kqmqRoOfnxkUIDSZPm9hSntStlc7uuaavHPetzEzLw5mf61mT9a0rrJkc+5rMmPJrI0KzjL5zx6U4dQKa33qcvWkBdtB1NW1DA+1V7TAUk1O0mSo3Y5oGSlcgbuPSkI568fWohJjI7UKckknGOmRQBI5PuaBICxxnIpjNnsSaTr7UASk575+tIGVWOKavyrnp9aXaPvZ69aABjzkdaaNwJGePSnZHpQVLYxxQAbWIpxAZcEjPtRx3o+VQSuM+hoAWJcfKucepp+Wzt3fX3pgkLL8vUU0s4yccD260ASDYrDK8nuacOMgDqOoqBZcLtIDHqM05pAWAHJHoeKAJeVJPamuykDFML7shyfak/Dp6UAJgL9PSg/MxboKDx6/SjJY7RxSAXAAAHU0gPzHaMUo4JLduKHcknZ3oAbjv09aeOm7vSAbV5wTikTdgnrQAhUsOp609z8uBx7ZpAp2c/hQF4ANAAAzKT3p4UhemDTenQ805nDKGPXPagAI3IckDB6etIrbVwDxSYw3XiiRVxuUg5pgJzjAoA496Yc5A6CnbMjH8jSACxThTSl2L8d+tGECkk459aTILmgBQG55p6xkDnGTTc4HHSgMzd+B0oAXZ0PUH2oICgEcntSgsxwOtNDgNg4NAD+QvTJpNzYz7UzJPfmjOEbHNADt4KgbhQfu5FQ8+3NTDPGBn1oGNYkxleuarOTHICejd81abOeainQtGc885ApAbFtN59tG/O6P5Hx+hqWszSZisuxuFlG05rSwcYPUcGtoMykKBWbrFuGjE6j5k4P0rRBx1psiCRGVvukYqmriRzKsDjjmpE5pjoYZmQjlTUgORWRoOboB+WKkXC9Tz04pgpyD5snp6ikMl5x2+lKoyBTd2cYyOetDOQu3PB7A8UCBTyQB+NO3EggYP1qPPHrSquBnnPvQMRztjJzyardaknYk4NR0hDW4OKgeppWx0qsW5oA6Z9saog4LDeR/KlHCfWoLpsT7wPlDbR9KtxhTcIGHyoNzfhzTGVb1fKlXn/V4B/rUwH71FPIUbzUMoaUsW6tmkikb7MzsfmbCfl1oERyEsC/8AEDuqUcWpOOZG6+wpoQeVuJ6nGKfMpSWK33Z2Lj8+aYDGjdvLVRlgd2P505m864LsOp6e1PDZaZ1HCrtH1PFVrdz5BduTjH40gIb4gRk+9Zy881bvX6LVPiqRI9BukA96S/8AlfGc46UsX381DOTJN170wFjHQVv28aqqggcCseyQPcID0zmtyPB46VDKRJsB9s9aNuBwfxoVsdelO3AjOaQxoQUu0DpRznjp6mgHk+lMBrk9utMI9aduByc5oJ4zQIhKktwTigkBMkYGO9Ke9RTsdg446YoAhd8MAvSpUlAUr/FVWQ5Q4yKiD4x6jmgC+HznB68ZpDgVUSbA9DT423BmkbGKYFhH6+lPBz9aqxtkErU0WdvPJoAlHJFPU8mo1b1p+cigB4kAGCaRX3VHtOKdGNo255pgD4LHilzQqY560DINACYCklhUiSb4yQMAjvTA2fvc/WlLIV9AKQDCu/pyKqS8SEDJOanE5RiQueKrliTn8aAFwQoPTNHQ/NSDcw+lEhwfU0hiE9QKRCcYPWlCngmnnCjJoAaFznNO2ZGB+tJkFQc4FG/J4zigBdoUjdn1qRSd33vvenaovU5yacODkdKQCuWJV+oUUw/vNvOMZpCheTBbCDnAp3CL3yPamA6NgwB/nQp6/Nk57UzegXqSfamq4H3Qc9eaAJWYF8EcjqKjZvlyRjnrTxJu9BxSEKzHdyRSGIzZVe9S2AEeoQjGDvBqNuPu8UsALXccnQBsc0AbUg+c5HIJpucnFB4ZgT0Y/wA6TNbrYx6mTcH5mPqazJeprQm71nSdTWRoQY+apFHzUwfep6ctSAvW4XyiW9an3BACACe1U0DYGCcVYQF+OR79qABCejDcKftYjiPA9afHHsUE8e9BBGWzx60DExgdefanFTgYP19aQEJyeB3BpTI2Bnj0GeTQA7ZuwTSMcA8fhSFhjLDtQGAbIH4UAKAwHHf1pR8vVuTSgs45AFMwBghh+dIBCRgkE8dhTXdWXcM+4NLb/dLEnPqaUlWZVQEk8E4xTAYrMEyo/OgM4HHr1IqQ5Iwg4AphwqNuJJzmgCOOQ7hubj06U4MCcKvU8Z70YXsvXofSpDGzOrKTgHGKQCLwuWC5B4GaczbE+7k/WlEeDz1NG0jHc+poATc2wDHXnmnJH8pJIJ9KcSmMn8hTWk4O38BQAiLhtx79ae7KOwA7Y71HuZhtJwai5Az1oAlL4A4oY46VHzjaRjvmlRd5+Y4x3oAkIIUAcnrSAnGO9Lg7QQfyph3jtz35oAVcsSu4gUp3Jkbcr1pp3uQEPFPyS3J7YNACM21enJpFkHfr6YpQhkYsxI7YpTsUYbOR0xQAxZCxIKHA9alUjblRjP50xCOVzkjrmhyBt2tjHamAoQbuaRhhiFPApysT700nJ9aQCRS4J+UcevSlLk4wq8HrSAYHI4pwDEf7NADWORkHPNAGOR+VDlQoyenQelKvz4GCPX2oAM49aOcfe60KvzYBzSshHHWgBoTPAGffNPwRgYHuaMHPHIppOX2pnNAEg9KRwNp4zTc4UZPenMCy/LzSGQKxjcAH3BrdjcSwRzL0f5WHo1YUnQce9aOkSB/Mt8/6wbl+oqouxMkXCOeaXoKTHGe9A6VsZGVrMAG24X6N/Ss0P05xXRzxCaFoj0cYrmHVopGjcdDioki4ssBwe/41IjbDzVYNt56g07Jcgc4qCyyXLMR0/kKThuF5xUakBSeT647U8ZOOeSaAEymTmnrkgqMHHNPWP0GfUmmS/IhAGKAK7EljR2poNITSERStngVA1SueTUB60wOlddyketWICfsjSHlnwg/rSBR5ZJ69qVgkZWJfvBd7fU0DGEAIWJqKdFjkWNeDt3H8an27njT+8cn6VXlYG7SUn5WYg/0piJ1VTNFGT8qjc38zVeN913NI3UjcM/lUgc+XPNx83yD+tVpePKI65wfoaQFobI4Iw7bRIS5P6Cs3fsvZIwTtPI9MVfmAmn2D7qDaPoKqzxogdx1x1pgULht0pphK7cd6G55pCB1NUSAOFNQocsTTnb5KZF0pMEamlx5kZsdOK1funGKq6YvlWobuxzVncS2eue1QWKOWOeaUfKhJ4qOWQq6hBkdzThh6YCqcnk8USNtcEnANBGOKVwp27h0oATgLxxTS2UIpSuAaaBkHFAiDc4GB0pHOY+aeDyewpjsq0AQunygdzURhqYyKzAjrQQT6DNAEQUCMd2/lT0TilC4bDDNSIME0wDaARinDkk0NwRSigAzhqeWGziosHNO7UASKcincKfemIMD3p5yaYDs45600/NyOlIDzipcDHpQBGylgFU02SLapLHgccU/esZPr14qB5TIxLNgelICMjcTimMhxkcing7kO3r6U0ZwM9BSAAT34pCc80snzdsGmgEHPagY5eRyaQ/PgbelIRg+gpfMH0oANuaCce1J5ucgYAHrTd249M+9AD/cU0yDawHakycEZwKYigdDyaAJgQB160hfDEqT14pAO9Js3GgAABYZFBHPA6daUD5x1I9KCRn7wAz0FAxUJVfu9TTgoHzEHntimCRRjuRzTXLsMK3uT6UgJGccKrYI9uaRdxnQg8A1CU7s/P5VMilShwNuRzQI3JwFmcKMZOfzqNjgE+1Sz4MisP4lU/pUEn3G+lbLYye5kz9DWfIav3B4qhJ3rM0IQPmPNSRjFRqeTUq9qQFyIcL9KnRgpx0PbNV0YlQMnAFTIw4OSffFAD3wQARkd6QEhsc4PTnNN4bJycnnmlLtGMLjJPp0oAld0PHfNMDNITltoHpxSKuASRk5zg08Ht0z7UDF7Zzx/OmEdsY70sgXPzc8UjcAqGGfegAzkc0vXHcelMO7j5sH2pDGxIHTHPSgB4bA3HCgdqPOVSWwT6YFNEWeeT3p6Roq5J/DNADFkO75RgfTpTQAw4GWJqTCqOBnPpTwo3bRheMg0AIse0cjpUgICnHAxxTCWZwFUn8KZjb1PfpSAeDlc5yRSKNwOW4FBKpxng03qcg7B2oAlcfu84yB61CxJT3PShTyeSR7ipMfgPemBGmShyeKXYwx6etOcKP60vm5b5Vwo6UgG7S3y84PU07p8ueB+dKzljjOKYRj+9uJ70ASFtvG3J6mmITk479jTTlm+bJHep1UEjgDigBg5XODx6U1W4apXVeu7Kkc4pjBTzk9KAGsykcHGaTYflJHHrUghUIPc/hUgQSdScdOKAIsBd2dppmY92B1PQmrBAXgjPbpTNn97gdsCgCFlfovrUm0hehzQdoyPmIoaRRGMcH3oAQKWTHC808ooXk5ApglDYO09MGnGXMYGMCgBBEijcfwpjSDO0A8nnHan8qck/nSKMk4T8jQABju6Yphyc54ND5ztPT2pqtg4wTj1oAVGLEHJ9807jqAc0ZDZ2rgfSkYleWAFACDg+n1p6nGT0P0qNtwIHHPbNOOFUHgtSGNY574pLe48qZWQ4KHINDfN2Pp7VXmUqVZDx3oA6gskgWVCNsg3Y9D3FNqpo8vmxNbHkgb0/qKtZBGa2i7oykhaxNbg8txcD7rcH61tngA1Xu4BcQPERyw4PoabV0JOxzULq2dvarSZK+hqARtESjcEdalVscfrWRoSxgA9etSbwG6cd+KYvJy1PxznOaAB5AV+8RUM75AGSalY/Kc9PeqxOSTQAnamO2BTmPFRSEYpAQlutN68UN7VLCvOSMn0pgdVHHvkSPt1NVpWzdCXPDMQf6VPCpVJ5ieT8i+2f/rVWnC7No69qBk/mfLNLjhV2D6mqknzW7DHPUVK0gWziiHLOxdv6Uu0M0cQ4JHNMREV/dQRg5LDcfxp4CmR8j5IwaVXV55n24EfA/pQOLVuOZWwPoOtADYHBtzIOr8D+tU7xvk29M1LGTGrRnqjEAfXmqd5JufHpQhMrHI460pRiuccUgpdzYPJxVCIJDjiliXAAqNjl/xq3arvnQH1zSYI24k2xIvTAAqUrtTecfnUaDd3oLlj7A1BY8Pu6igDmmcvIqhtq45zSK7M5A+6OMmmBKwxz2ppPSnOeKax4BoEKzVEG69qC21j+lQkliPUigYyWUopx0NVjIXzzTpG4NMRSMZH4UCHp2PvVnjg1WVgBip2YrFx1oASST5SEGWp0eduTzmoYm4OetWABgehpgKVJOaD+lG7II9KTORQA7vTgcdajznHtQZKALAYDHrSO4A6VCsmASeKft3DP40wHbvpTgHPfimoPbmpBIFHTLUAV7nIqv8ANuJ7dqusd554FQ+V5jFl6DtSAgX5cnNO9PSpfszFS3T1FRmIgA80gGnrzSA84PSnEcjPNI2D7mgZG4LsDnj0pWXCFtpwOp9KeU+QE8DPWgqCuCcigCBdjsQOalKkdOBQqqDkDFO3bmOTz2xQAhUshRcBWAB45pqhVPJ49aC/VQOaTqMH86AHZAx6GmFi2cUp7AjP1oVSOT1oAR90mMHAHFLsHT1p4HXJpQMLuPIpDI1Q/UU75wp2jOf1p5cKAc0Etj5T0NAEaoc4dc56qDRFJuAVucdRUgxyerZ5qNsKrFm685A5FAG9KAVhbPJjFQS8Rk+1SFwbe3Of+Wf9TUUx/ctWq2MnuZFxVFx71euKoyGsyyFB81Sr1pi1InWmBaB2kZwAR1oLKz5Q/L+lQrv+6559KliTI280APAxg7vlp/CYbKjmm+UFI5Jx60CHcwLHOO1IZMsqkc8n17UBj1C559aadoBGeewAp/3do9eRQAuGY8DjHemhdrFjz61I2FY5ODiofN6YGSaAJcKeeeuSaCyn7oY/Wmq7D5sfN0GaVyw4XmgBQQPujHHTrTRgkg5J9qcMj5jjPemhOc87iO3agBd2GwOT2NPAO/JIwPWown8Z47AU91VsbjgdDQAiMctnn0pdnXjPuKAyo+MDbTywZsbfl9KAIcMW9eKHBwvYfXmpOhwRn6U8IMBh9MUAQ7SqjPX0FPU/LjOeORQwbBcjjpSrgsxbj26UgGBSR9O1PAA2jH4U0g54yB607BCnnj3oAaw5yaQNuYYOfelI98inBAASMDNACcljS7STknGKFIB5pXZSpwcnP6UAAKthlGO1Gd7DPT0ApA6om4DOe1IsnzBuh96AHlCzbQff2p4dVyoYde1MZ97cMM+1MwwAYdaYCyOxbk0wuCNo6+tKCdxzjkY5FIYySMcnrk0gER2DEZ+tRMhMn3uKmI2c9Ce9NJIx0bNAAhI4zgU9zgjkZpCR8uVANNC5yQT7UAPIEh64+vSoZchcI2W9qV1KryefWnDhfQeo70AQgOygs/zA1JGxL4xxS8FdueDTVBDgJ09aAAuQrL0I6YpCd+N2Qad5ZwWGSc5pyLkAnjJ6GgACj0OfWjbls8EelPbAU5P5VWEbI4Ib5c0gLAXcMBcVFLEFULnjOamVvlOPypjhSAcnPoeaBi2E3kzK4OCh4+lbkwAfcn3HAdfxrmxGRKW35GMVu2E32iw2HmS37eqn/CriyJIfmjtQQKMVsZGNrEIWYSdFcfrVFT0JINb9/B9otmTHzDkfWufVcOfUdsVlJamsdix1XinBlAwW/Kot+BjoKcDj3NSUOdgF49O9Q09z2puQvU0CGMahbk1MFaU/KPxqxFbKuC3JoEVYrZnxxgVdit1QdKmAAHSgnNAy/LJmGJB/vH8aYwDIqj7znAqPeGmYR/dBwKkjbF08rD5YE4+tAEcjCS+ZVHyodo+lLG582WbH3RgfU8CoEJSTf3YEfjU6o0dqidWkbJ+gpgVnDRy7c8SjP5VZnyhhjHO1dx9s1EVaadAOqt+nenyHc0j/AN5sD6UgKc6OJjIDgFefqKoOdzk1o3TYjb8qzBxVITDBApGbEZFPLfLUMrYGDzmmIhXlq0dNXMpY9hWcnWtfTVCxbj/EaljRoEgnijcM4PT1prOBwPzpASAeetSUEbc+1TKRj61XC7cbelKxJYYoAmPqKZJJijJx+FRMefWmA3eWf3x3qNQysdxycUoyMd8c0iEsxLcN6UCGOAT70xRt+7xUsnBpsON7K3ocfWgBgUltx5wKkkf5QB3FKhBVh60PwQPagCFCQ+0fnU4OFwD071Eww+fWnrkHB70APQ8n86cD3po425+lEqt5Z2tt3jBxTAbu/eEClAywp0MQQYqQqAeKAHKEA96kHTioQwPA61Kh4piF5B9aQqSaM5PWngEnigYbOv6UD0XrSnBGOmKURgphcK2MbgOlAEpxjLcCq07ZO0dBxT2i2qPmJPQUixiJlAYn+tICtg4YbcEUqRM+CuNo61eePfGRjk02POxUyAeh+tICg8LHhue9MCMMritJ1U5C4B9TVMtgFS3IPUCgZAFOPSgDA7ZpV2jv83c+tO+UtxySegoAaF47AmlWMetIzY603eQ3GMd6AFyAT1JFBYA5xkU3kc9TRgsMdKAFJbBOfl9BSk4XgZBpmSobjLdOtSqpKAk0hiYUYBxnGaUEMcEdO1CkIzZ5amOzcBV+pNACgDJ3D5qZImcnPAqX5v4uSajbBBPTPvSGbCkNaW3ptI/Wo7g4iNSWyA6dEwPQlf5VHcj9yfrWy+Eye5k3Bqi5q7c96ov0NZlDFNTxDc4FQA81KhIyR1pgWJTi4ZmHA4GKkDegxVdMNxk+uasLgqNgyPWgB5mUEc5NPDgZyOvaoo02NuLZ9eKVYQ3LE49KQwRzI3AAHSpw3y8gLjjrTV2rgADHTinZBVsigQxZN3A7daUBWbJUj0p8YVsqRj3okHl4U0DGeVyWdt3amMuWUJ2HWp2lUKcn9Kj8xmXhhjNIBVXCgvyTTy2F+8OfQ0zB3Dcc047QMMMUANJdhgcL3NB6Mc554p6hWXJGPalUcD5MAd/WmBHGm4qcVKARw2Rz1PcU5uAM/KPak+VirDJUdqAHDYzDHAH60rsR0Ax/OmMQCcDkdBQNwZSFGetIBcF8449qXDlhuGexIpG+9uDZJ7UvmOOOgNACMMSZcYFMJAQkHqetIW3AjtioZSQAAM0ASGRB/jTtwZQe3pURjJRW6UANt9qABmGemM05mDDYKaByAc808AdT1HFADQhPfjpRsPqM/Wn+aEXggtTAudzsBuJoAUZ2kKMY6+9NG45BJxThnqD05pd2T1GOtACtjaOcmgNtUnJoByhIXJpAnG45wOwoAUuu0MV496UKMD+QpdiuMsw+lKihScnn0NAETAyPkc/WjY27aM1K2C3y0rMC3YepoAYY/kIOc05PugdCPajfg9SD2pu4sSenv60AIcFj8uKHZVIGTQImLbwCcd80MVb5iME+1ACGT93lfzIpkZJz0Bx6U125wozSjBAzxQA8E54OSfU0zGCQBn1pMMp9fenIu5efxoAVQdpJIGKUgnG3j3pRk9BRnjhqkZC4fnHSptOuJLW6jlboOGHqO9NPCEHrUOShGT1NAHRzJ5crKOVPzKfUGo92KbbSi402N8/Pbna3+6elKetdEXdGMlZi5rD1e22zeYBhXPb1rcqtfQedbsuORyKJK6CL1MBBxUgDbucAd6iG7O3GT7VPHbu2N5wPSsjQZuZm+QZNSpbEnL8n0qzHGqDAFOxzQAgCrgAUvWjFFABSE4PWlFN70ATQnZOSRxjNWD8llj+KZ8n6CqkgztYcYNWpyDIkanhFA/HvQBFIr+UqqvzZyBUpfMpbBCxqAB+FPRt05c/djGcfSq0cu+3YsRvMhBpgSQ5CySdDjA+pqCNi8KH+4uD9asqdqRj+8Sx/DgVRDrG0yE4JYEfQ0gIruXbGF7mqQ96lum3OahIG0etUSGcmoJ35zUxfA2iqkhy340wHL2rcgTbEi9sVjWaeZcxr2zW+zZYlV4xjFQy0N3bVyeT2pd+8LjgDrQ3Ix6dRUZUqhYnavvSAl7Z6D1pwkx+XWoDIhjU8kUwTF5CAPlFAEskhUA54PemoxYGmOPNCgnheQBT04FADhwMgc1EWxk4z70/JzgHPvShMDnmgCu7HdycVEQQx5qy8e9t2cEdKrZyxz1zTAkgbNSnlqZAo49uakPDHNAhCdgHFLtDHeppsmSnFLH0pgOPI+hzQecU44waaDz+tAEo45pwXJzSMdq57mnRhsc0AKIhmnleMUqmlIyaYDMECno+wZbHtS7c0hTJ5oAjyc5NSxnC0hUKBk9egoDqDjrSASQiRgOmOaeiZOc9PWmSyY4XjjtUKSO0gA6HvQBejZduA+7HUmqt3dFOIcEjqRTwnmAAt09KrXNsEAKtwaAK5ld5C+SAQB14pZXC4Hc0zeI2wefxphfdjK5zSGP8AMC5L9PWmySKeYwQM4B9adtAGOMUjFWKjjC80AG5toUduSPWl2MMM+KWNV5wpLH0NHP8AEcccUAIT6H8fSgNtz/Om78tjbgGhk+YZGaAJAuRwMHrml+bbgtkCnIjKgz82RQygqBn5h2pDGICrk7t3bJp6gK2KUK3GeB708kBQwXJoAjbdtJXr71AEZuWXFPacnjHQ9KWVsKpYE8dqQGrY4OlJjnEh/kKZdsREB707Tju0v5VwBIOD9DUN2f3YHvWq+EzfxGZcNVJ+9WJzzVWTNQUMB5qZWwCe1QJndU6g4+Xk5zTAmLMw3Iufr6VJGhwSOB2psee+KnHQelAAj7UzjP1p+WJGT8uckCoz0BBwRUmPmVu1IYBPmAIxingAn5myDximMx4HQEn/APVUiMuMDgjqaABxtOCPl6D6U5QzRngDmmkgjaBkVIilY+cLzQA0wYPJ5NIIyGI9O4p5VgwJbr0xSAMGIyRmkA/YioD/ABetQyoWyQ2PepDnimkjfluAO3rQA5EwOMZppOWAZsN7Ubiv8PX1FCnLbS238KYEh2tgMfrSbljJA6nuDUZOX6cA9aeVGecevPUUAGWIJB/KjcQuO/c018ISxyD69qh+Zj96kBIWbLc8etES7m5+6euTQEMY655ycU0yMSe4oAcT8zADAPGaQLgAdfrQTuJU9OvFRjMZ3MTg+lAE2FH48Cmn7vPQHBpjSK6hV6inRuTjIHNMBS+cA9ulNZScgfWpUiYcnnPSh1xjk8elICu24KOgycYqYRsQCSBj9acEywJ5x0yaeqkufl4oAj2N6ZBoWI465b0NOLfOFBB70pb5jkEAdKAFDCMBeoPWnM529OKjypPShC7ZwcYoAXC469OoFIZCuemfegKQxJP5UnUg559MUAIJGPJwPoKYWY/Mcc04oN+HbGOoFNIEmcdulAEmDt9AOpp2Bt2sMio2+UEdj1pxJKenvQAfdGVPHtUZfDbtoPtTunGR+VI3K9QSD0oAQD+McHvS43nGOD60mQQfWgDDZ3YoAewXZnHzZxTSxyAKQEkkHtzml4GcdTQAhye/FJ5ZPIpMkNuWn7nLZJOcdKQxGAKg984qKRd6442g1ONuRk1Cy4YtjIpAXdGuRHcmOQ/u5VKN/Sr7xvGSjdV4Nc+rBG9O4q/capNdqgiTY20Bn9ff2rSDsRJXLM90kA/ePz2Uck1ny3Vxd/KP3cfoOppI7cA7nbc3Uk1OAO3Sm5CUSGOFYx05qUDjNLjFL2qShtLiijNACUGiigBDSYFLimk0AXo9vnr8vyoMmmWvzl5CMY5qQOVt5ZOnmtszVcSGMvGP4sEUwJowUtpHPHmvsH8zVNlC321ejgfnVyYlTHFn7ibj7E81CEy4lBwY/mBoAmnGJOOijYPwqlcqoLORyFxmrkpC4U8kD9aoXj/uiPU0kDKLuZOvamZAHNDgrTSc1ZIxjharHlqsTHAxVdeWzQwRoaQmbgt6LWrnaOO1Z+mgBGOcEmrJlLZGOTWbLRKGUSetNngeWPk/LnpTEG0etD7nGCfl64oAYijy/YUBSDuxT1GAfSnbccCgAA2jdjOeKcg60m0npSo4x1oAYRgnPSnkkxZHWmzEZ3DpUZkI+7yOtAEinKjuarkjz8DgetTq6ld3QGoHQhyezGmImjxtzjBpxBI96aq7k9CBg0hyAF9BQAAHBoQ8HFNKMxX59oByQO9PG1TjoDTAcTjntTYzmTHtRuDpwadCuGPrQBOMEgdTUuM49qYBgU8GgBc44oJ+XNIMZJxQ3TFMByOCvpSZx/Fk1GXxTMktjsPSkBKQXwd1BdR8u3pTfxpAMk0gGk7ie1PXb1HNN2YPb8aQfLkBcLmmBYjdI92etVrm6BBUAUoaJgR15prRbsnHI70gK20MCzcHHWowVLDv9KseVkEt0pgjA5XrQMaAevIpylFOStKo5ORSFMjrxQA3eT8q8e9BVlwM5+tOMYXJGQKT6tk0AKBxz0FPXgHJGPWo3OBjPbJpUkVIxxyaAHK2W+XovrUgHIZVHXGc1XL7uVUlepNKFLzsQSEPQZpDJWcEjLYAqN3ZkwqE54pdinPydB3pRKoJQ8H1FABHGFUlsZz1qOQl3J3YRRTw6lCMHJpkqmRAi4VM8mgDW0qQNp82OmV/rUN+cKvvmn6OFS3ukVtwwvI+oqDUj8yj2q18JD3MuU81Wc1PKearv1qRiKMHmpkYKRk1Ao5qQnGOM0wJ0ZicdakWVix2gZ96gRwwqzGFGDnI60ASK20jIyT1qVCrucn5QOTUBRmc45z0qxFDtjJkOD6ZpDFwGBA/l0pwTHAGMjrTFOMeg5pxlAUZHNACElI/uk1IWV1HY96hc4UM3BPQCkUOvzHqaAJ9yg9OlNMuG25HPUnmoyc9qfEik8gDjJoAXdu5JppG4gZwaadrHKDNPRscYPB7npQAFc8M2VWjYFbO73pzLlTz1NRAqvO40ATB1Uc8k96iIGQSTk0jOqfKMHPXuah3OQDjA7ZoAssfMbB6gdqZjOOcD9aVEYLyeacseEweOevrSAZuK9AQp9eaeFBGV605FjTnB5pQASNucg5+tMBpU4yAMnqe9MkjkJwSSO3FTn5NrEHBOR7UPIxwc8Dj60AVPLwNo5q1Ei8fKMnsabhQ+7PbpTZpjnAG2kBIDk4PGKbNIqk4HNVzIfXLe9ABbnr9KAJvPbAyOaGclSgOM8mokbjJqRGyTjkjigBmQq89SacOcHOaUp1BGe9KgO7OMgc0AO7fext601W3SMOg7GmySEtz+NNGc8vkUAThSACOec5qCSQnOAQelSHDA5PAPamhPnBB4oAYVZjk8mnRoFckjinSHb0oBKLuIyetADpRg/KOvc0gJ79B1pjz7wDt9j7UwuFBOTQA9Buc/wB3tSkqMnacCnqVReBketRuQTjmgBQ3mE/KQvamg/OQ1KoxjHenOA5weoNAEYJ3YPXNOYqMD1qQqqYIpCEfp2oAjAzx6dKXHzkE4pzL8vXmoGlVOD8ze1KwEowuSenqahebcdsK5Pc9qEikmwXOF9KtRRrGOBTsFyvFakndIcn0q0qqBxTutJ0piArSYxTs00mgBDzQTjil603HNABmlpPrQKAFpKWkoAM03aacKCaALFwTtiizwi5/E803yi80eRnB5+lOVvMuGY9M5qQvsjmlA+YgqD9aYEUshfzpc/fbA+lIIy9qwzgvkfgBUW8GCIDnjJ+tTysIwsePmEY/M8mkBXSXfArNy2MH61VuXUSAN0FKHMbuhHAbd+BqvON/zU0JjJGDHiozS4pCRiqEV5my1Ii9BSPktUsCl5VHvSY0aaSCOzjjjUb+5xT4lA69T1NCpUigk4AqChpHOO1OAxxUpt2LKp4zzmk+QyhEPTj60AIAo9xihOQSaRvlcpjrzkU0blY8dKAFlGI2UZ59KhBxx0qY+/GagcEtnGBQAjH96CDnjmnLHjIHCmkVMHJ6VKi5A5oEN2bflP3TyPY04plD7UsgDxkDrSjOB6YwaYEcTHbTyuBnHFMxjcB25FLM58kD+KmAm4M3AwKjmLBhtbgdRinRKVUZ4oxuJwPlz3HNACRcIfY1ZiB6/nUcS8sMd6lHFAEoBFNQHNDHA96XJxTAcWxwKQ5IpuD35pcnPFIBu3GfXFKibfxoAOalHIwOtADVA703btP1qfaqjmmsV3ZxQBHkD71IRhc8EGlPzNtpzr+7wOlICHlVO39aQvtBGcmkY54xUb5UcYzQAplJBGaiyeVHHFIckcCkaTDgL9717UDBi4XB4oO9kCqef50vJc7gOaeNzyYHyr2xQBDhs/NnipCoLFmOCelOWPk/NntyaikO59vZeeKAHngcHn1pDEXUsTtApoBJ9u1ISw7/ANaQD4yVj/vEd6cJGypCg5P5VGWBYDoM9Ke3A46DpQAhZjucAFiRxTVjdWZxycbielTxkuR8oz6YpxjXBO8g9OKQyEpjdKSWQLtGT1NRIhdjjIHWrTkSKFGFVegHrTGUDHPNAy7oi7BdLnhoif5VDqhG9Mf3am0XJu5V7NGcflVfU/8AWj6Va2Ie5lydagc81O/Wq7jLUgBakz0wOajFSKNxP+NMB6MpOCcE9sVajCYCgZNV1K9Op7GpwCoU4/OgCZWC44P0AzTtwBK9AehqLzHAGBipdwPXqOaQxVzsGTjHalXHHIzTSxJBDY70nmIpJBGaAJSVPBOTS5Vcknn3qq1wxGFXJ9aaDIxy4JJ70AXFYEZ4wai3OzHB+X2qNVZsCpdjY4XIFADG3Ell79xTY9245JHFTeVnHp6CiTCkDJFABkBeTzjrTVA8zJPtQwaQDB+XPbrShFjy2ct70AL5SqCTnPrT0Rm57U1VdjktkY6UpkCjCsBQA/yck/0oIK5B7UzzieFbOaiaViuCeaQE3ygdeKRnUY5xUSHjlcig8HptoAkLnOC2c/jQvyqee9R5xkqfpRu3BcdSeRQBOgK8kk80x1LsSw5NKxw6gHgdacSuW5+XsRTAiS3ySxPXpTmUqQo4pcqmD8x4pEO452kjrkmkAirjjH1oJAf5QPl54p+M5XHX0NMdAgAGQaAH4y/oPeo5XKkhfxAp2CgAzk0KoQ7uBmgA+V1B2nPekCjn19+1O+8wO4D2FNcjdx9KAE/ip2TjkAGnNHgZHIHtTAGzk9BQAmMZ280/GM57eopdgJ3JnHejA3EA5J5xQA0DOeMk1GQfTip2XAJU8+lRYPUn8aAGhD/EGIp3JLEKMAUp6Y3ED+dPQAj0PtQA0Yzk9PenqVAz1qPd3ODj1pq3IVSxxigCTf37e9QSTKp9fQCkeV7g7Y0wvrT4rVVILcmmBGPOm6fKtWIrZU5xk1KgHpSmgQhUfSlxTc0uaACijFFACdaQGlNJjmgAoFKBRQA2l7EUdqKAG5NISc9acRmkPFAADmim9KYZP7vJoAvQ5SJ325yMZp0pK20ETcbyXP8AIVFE5aNIhnduwaknHm3MnPyRDAP0pgV7eMG8aMfd3Z/CpJ/mffjlzu/DtTolCrJMDggbR754qOU5Y47cUgK84xG5/CqCK0rHHYVcu5CsYA6mqZby0wPvGqQhn86ic4BNTRnBPbiq8xyaYiPq1XtOi3TZPRRVJOua1NPQ+Wx9allIuMBipFYxqMY5qPpxQvJ9qgoSaViHRThiME1FDFtOR+dWJYkbLjjA5ptsyk+1MCeOLPJ7etOdcpmnlsLxUUjY47GgRARnnuKiyGNTEgHjoaiI2uOPamIYDnFSx8jB/KmBcGpYwBjjmgAI+fPYmkA+Yj1pzg7vfFNXJJJ7CgAIGcU51BPSlC5wTSgEkk9O1AEe3I9qCoAxipCRTMnPIxTAVFxuJ7mlHWgZ604Lk5pgOVc04KcUE4xilB7UAJjvS8bc0hbigngcdaQCgj8KXcAcDikA4oIO3gZoARiWkHoO9H86UDGF6mgj07UARLLgtxSPIWUc8Ujg8tj2AqvG29GDnlWI/XikBLuPTFR8GUEnkDHtRyOR071ARmQknrQBZdFP3TyaYQEx0JzUacLxxnvSOQo3clvXNAx4Y79xAOPWjd1CZORyemKbuGMdDSKDuyTkelACoBu5bB9KcyqXG48YzSOcAMqgDNRku4I4GTxQA9mbaAFxn3pCSEZsgbRQA2NuPxoliBA38DuaQwjxKm7HPrStuEYXGRmhB+7CL09akKnGGOMdPegBySYxz81LnjH41EMK2QMmnKxMjZztpAPUDYOMHPrTJWA4AyakAU9ByeATUbt5hKxjjH3jTAu6KW+2x4UZYkZJ68Gq+oHdJ+AqTRpVGoW68jLdO3pTNQGJ3HocU1sJmXJwarn71WJBzVc9TQIBShhu4z700GlUg5HeqQEsag5JHT3qbBU5yxqBEz04qfYWXk8euaAJncCMbTkg/nSfaMEttwfQ0giG0AdKeI8cM2cdqkBVLsnzDGe4poUIcHJpxBI+Vs+o7UoDqeBwaAH7cjCnAp4HYUiHbHzjNKJFUZIP4UDGEkE9etTRhiQGG0HnJGaYjc9PoTS+YxjwTg5oAkJ2DO7NG5WGGNQl1A9SPWgSxkjjn0oAmCqg649qZlQOOo61GZDIQD/kUEqqYU4PuOtIALnczIML0pnKNhlDDrUkRG07+tNDKxy2TnmgCQKOuf8ACmMMP0+b2p5fPCcUigCTJ60wGrhG69e1KQWY5ANOAUsV/U1Gw2yLx360gEVMv3wDxUhC7gOF5pQpWQAUrkKRux/jQA8BgGGOMYqHaSMdM96DIzOBnp0FGcsBnBoAV8FwWbipA67dqrj0BqJ+H25yRStxngZx1oARnA6KaTDbVLknNKdz7cYAHWjbjIHQUAKrfNkc+1Pf5lHHSk2jrk/SmtkkAZxQMVGweg59aUrzyv40Ac5/MU4yLuYITkYNAh4wI+Saa5xgLg5qJWYtzkUmTu+XJoAkDFYww4BNM3bm4603DbGLEj27UigbeOPWgB8j4ALGmeZuwoz+FNkEkgCJj8acqeWu5/vdsHpQAKM85PWnbtpy1QtcKn3Rls8YpEikmbMhIHpQAyR/MfEYJNSxWecGTn2qxHGsQ+VCBUoyRxTEIFWNRgUoweaRlGPWmg9s0AP6HimnNHA70o5HtQAmKX2pB1pTQAUUCigANJS9qQ0AFBNGeaQntQAUlGaazhfc+goAXNMaQDpyaZI+BmRtq+lUbi/UArEPxoAtyyqgzI2PYVnzXxOVTgVSluGZsk5qAyEnrQB29rtF2zn7oBbOO+KjUstuzHrI1Pd/KsHb+KRsfh3prgsY0HPGcfWmAXSkaeqDhmPmfl0qENvQH+9Utw+ZniXlUAQfhVBHaPcpU4Qnn60gIrx90h9qr7SVz1p7ncxNJkhSKskYqM5OO1V5DyfarHIB9Kqty2PegByDGK3LOLbEgPcZrGgTzJlT1OK6OKLoc4xUMtEbrzjFLjAPFWDER3zSmLKqc80gKG+TBAOMnJFLEoX86sSRqG4Gahl4CqBQBYDgjFRyHg+o6UgU4U5prnLn6UAMY55zTGO88cEdakYfujUCHJx6UxE6p0Jp4GPrSjoKTqDQAMOlIFwrHsKCcxgilHQ0AOHKilpoxjjijPagBu5dxXoRUanI6fiadt+c04CmAFwqAYJY1Ig+WkVOakxgcUwBF2jFKwGaQDOaaFKAKCT9aQD9vSneWGHNAzxnrTiT0oAFUD5QOKaSGJVQePalJ5oU5f270AI3HHemk8Y9ak4PWoywJOMUARODg1X8rZuJ5JPP1q00mw57HjpUUoJbO7IxwKQFYRkMTvzkdKR1bcFA4qVXXOMDcO9NbO44ODQMY5AGOpqJhjk8ipAnOeppzr2PftQBEFG4thivalUkkr0pY1cDbmnZ242njvSAjZSen6Usf908mnbgCMdaHUxsCvNAxwKoe5pAd4x1A56UiDLdcY6k0xZcEKpJwc0CJA2zGeCaeeMdSTUMhM7AqMKBjJqUFYflZt1ACKgKnGcg9acAz/KcAkdqTeA528AjpSYyxIIHy9aBisVRQrMDjnj1psj+Wu84HoB6UhjDqFQfjTm8tcByxI44HBpDHabMP7VtjyTu6+2RU+qf8fk/s7fzqpYIY72Ntvfr6c1Y1J915MfWRv500SzNlqqe9WpKqsOaYhF5NKBtz1+lKoxT1BON3FUIcPmANPUOSV6CkUge2elSKecbaQyWPIHLc9qlDALzzmocgHAYD2NPLKoC9z60gJUAAJzikIZzlWxjpUQuAi7cZpI2Y5fOBQMkbdgM7Z29h3pGbOATgdcCl34UDOWz6UzCs2GPNADlYs2U6CnK2cc+5BoyqDaOlC7V4Hzds0ANc7ycnC0sSdMYI60/YvOF5HXNKcqBjqaQCFdy44A9qFjwQeoFCjy885PpSvnaPWgBQoGdxxmnhQVCjt1x3qLdhN465xTww4YmgBSdqncMe9IDuPy5PvSkBmx1pGUqBg4Udh3oAieR+FAqXG3b3zTRt+9nj3pN7Mw/Q0AWF27fnYAHmmM6cHGQOlIVGevNNHz/ACqOB3oADyqv2zTFG5mOSOe1TKNr4IyvenOi544HoKAICMjGMtUqgMu5uvTFITtztA2n0pAQJBgnBoAAqrnnn1p8e0KzcnPHNJME38Dr6GowPmwW46cUDJt2FALZ9BUMkzYGF9qGUDPzckYpEGOvQUAAdmxjilyQ44/AUGVQOOcUu4FcnqKBCkhs/rinrhV9DjOaiVlBOFz70HcEzGu4/wB3POKBkgO4NnH41EeSKdvRFJchTjmq7StL8sS4HqaBD5bgKuBw3pUaia4AGcLUsNqoJL/MatqoA4piIILZY+cZPvUg4kLfhipM01Rg+9ADyeKauQOKdxTQccUAK2cU0jHSnHpSDpzQA0DNOxgUtJQAGkb7tLSHBoAF44owAc0gGO9L0oAWmE4anUx2x1oAUE59qaWC85phYnOPlHqarT3kUIIX529aALDyHGT8q1Tnv0j4i5Pqazrm8eUnLcVVLnHWgCzcXTSNktmqpkJphOTRjigAJyaKMUpxQI7W5B/dwnsuSPc0WDN5m5z/AKv+nSkkcz3Esp9SfwoRDHA7ZGJTspjF4GGPVvmNVbs4jbHc1O3LMR0HFVLwltqDrikgZUAyaH24+XmmNwcUdqska5wlV1GWqWYnGKjjHehgX9MTM4bH3Rmt5SAgY1laWirC8rnHYD1q55hkA3fLjt61mWWi67Q/YUnmqELOQCegqs8scdtuPc9B1pIpPOttmzBz370APQnJY9OtRKx83MnfoaniTy0Cvk4GM0THcm1cbaAHsFcYQZqBkyxx+dSRKQhGfxpeBC3c0AV7g+XBuAyTVKB8ZY8sTVu5OIQDzkVWt4w33jgZqugi2OFBJpQQd30qMnMhIHy09fut2pAIh/cnI705Vxkk5z2pqY8r8aevBPegBR0pRz9aRFIH1p3AVvWgBhGXpwGKi3kDgE0KzM3K4ApgT7sUAEndk9Onao6csg6UAOye3WgcnntSFgMAfeNBOOAOaAJVIP1pxI6VWdig3bcnHanK24eh70AS4zUfIOMHrTAZVk3scqOwqQFiQ24genrQAszYGB1qEZxk1MTnORzUTttUk9KQC4BTew6cVXdstwKb58hwq4waY27fnORmgY7HzBqSRth5HWonZi5IGMdKQEyE55oAcJgT6/Sm+YzNtXgAcmlZti52gDPWkRlZS3I9qAHbuy5ANAVfmbr6ZpPnb5gpA9+9NJ8xRuPzc0gFZiwJGMDtTHlbjjnP6U/ZwABgD9aaCSSzDjOM0ACA4LZO7tTkjy+7uKcNo+YU+LG6gBQoXLKMKOmBUZToehqVSu7B9acwBJx09aBke3KkepGDTxGF4OTnrjpSqEIAXk4oGFBXmkAiIF53UkrgDAXPFICS3TH409m8tT8wye3tQBHEzCaNhwoYDFLcNukZu5JNKNqOM9zxReRtHKVPB6/nTQmUpBwarkYq1IOKqydapCG0obC8c0+CIyswxkAEmoUYZbtVCJkcEg7elWM5x0quihf4sE08EEcngVIxdzZyFzmnMMkFjke1EbZY4H5U9YwOpB7g0gFO1Bjy+vc0EMQq4xSpH827qBTn3dQMmgYHluDlj1NKSAwY4BHIx3pQB/Fz6gUmxSQegx+dADohuJLdBUyRryMjJqKNwGxyBRvIY7fvZ/SgCUna33RjPNMLFpBnjHpTQAWIxn0Gacq7W5GKQCnP938aRQQ2G5Y0n3mI6/hSoreYDnODQAqDBbI602UfN8vIH6VOxU/d6YqNFQ/NjJoAaobbnPIPSkyzq20YFPZFPI4FNLIo+U4oAbtIG4ngU4SfLuYdahVg7cGpSMctnB9KAHJIHcKQOeABTpQqsUTluvHaq6qWy+MFRx71JEvyserEdaAHudqlep9RTSoBADEgDJpqK4Xbxk9z3okKxjGT05oGGWycHIPGfWnJG5JGcelRo4XcwGAO9SRsfLL5BPp3oAAWVhkc0HlvkGSDnmkaTccbccd6UY6jgmgQSFG5703zCMDb9RSzKBDnOGHYUkZYgHGPegYjKOCB71KgBBZwKY3ykYGc0ySZI02D5m74oETZU5xgAcmoZLnJCxD5vWo44nmxvOB6VZjiVDtA7daYEEduzsPMbn0q00YVVCjAzShdrZP505z0FAgAAHNODAcU2l29D6UAOxSZ5oXJFHSgAJwM0gzgetDdPSkBoAXPHNOHIpp5z6Gl6UABO0ZpM8UZozQAUmaWk6UAFBIXkmmF8nCDJqGeaOEZkfJ9KAJi5b7n5mq01xFFyzbmrPudTd+E+VaoSSk0AXrnUGkyAcD2qi8pNQliaM0ADEkU3pTs00igAzS9abS9qAHUYpBRQB2iAi1JPVzinXwMUNundP3jfj/9anlctBAO/wDWmXUqyXM4HI+6PoKYFcMSwHY8mqVy+ZTUwlKqcjlciqpVnJftQhMaRg88051VVBDZJ7UzvzQSM+1UIgnbmhOgqOQ7n+tTRruYAd6TGjTtov3KZ6DmrbMoHGCKiOBGAO1C/dqChCoIGeakhJDjbxTD0oj4fjvQMtiQBSWOADTc/NyeKi3Lg5pc7xg9qBFrcDHgD8ai3bW2kU6I/LihwDQBVkTd8xPFMUqpxT5z8nNJaxobgDOQBmmIcki5x3p54Q85zUbjdMQOgqeDBBJ6CgCJFwmD608DGaTaS+e1L0NADs8UwtmkZvlwM01Mb8daYDwoApGbA4605m2ttPWm4yp9T39KABBuBJ6+lCAKdxpoi+bqSKftwMdqQEckjNMqr0707axdccc805QAc08HJpgPyB0xmmnjk9aUYFJ1zQA7kJSLwOaf0FQ7/mIxkUAPlOMVVuCRESD1qw5yCc1UuCSgB/KgCBRu+909RUYLBsqeKccqvXj0pFPHHB9KQw+YyZJwKR1JcHOO/FOYHuc0AbXPegBpjZwAx6VMSGGGIBHSmKc5pGXODzmkBI5Ji2g9+tIMD5T1ppBEYX3oLbeMZOKAJM5BHeq1077QqgDByQT1p5DLgk5HoKk2h9zhfzoGQ27OxO4/LU0bDzCVIK/ypjI2wEcZ5wKkjTauQfqKAFGXfnoKkwSQM8elMC4dR170KrCU8ZHrQA8L5S9cmg55bGTjpUcpO/AOc45oUkBt2T70gHRvuOSMMBkjOaXcrPu6Z7UAIFBxjPJqANuZtv0zQBJISzEg/c5IrT1QBltSR1gXmsgnZkAZY1s3o32dm3/TMj9acQZiTAA1WIXPWtGaDcpPeq/2cA81qkZ3JNNT5pO2UI/SswjHXrW7aRhXA9eKw5xtkc4yA2DRIIipkDPBqVTvPTA9aiQDO9GyvvTkl+baB1qCixkADkqPYcU5X46Y9TUIdQ23r3pxZn+Xy9uKALHzAnIPHXigsGYYbn6UyP5EYliTmmltqMQQW7Uhk+ckmkdSWGW4zkVFC74+fk1YKs4AwAB3pAJnB4Qk0sY5DD9KciFmbBp20RLg8se1MALBcBVyPWhI2YZ/maVDkBdtGTt28D+dIBsmwYz972pc4zjp9OaayDhjknoPSkDnAVTjJ60ASBwW68joKY0aqNwbBpr8nP4ZzTCGJCqcqOvPU0ASkg7cc/jUL7mYelSmRY8DGT6ihAT823A96ADYi/MOKBHxnnr0o3YA+Xg9KYQ5cqw4zmgBxU7iRwKBkLkrgetKHUZBHGe3WmRhnYhiVwOBQBYBwFL4BxxUAkU/eyVJ6+tLsIBLsWyMc0PF8iL0GfyoAaZV6Bcr6Ukjrt/ukjtUm0LtwBxSBULEt2pAEceBnknij5i2PWnrKm4/lSTuikE4AHOAaYCNGxYgcNSSSJEm1s59qgad5HPlZA9akjtx95+TTC4x2kuCONq+lTJAsfJ5NPUAScdKlYdOmKBCRfdpD/rMjtQPlFIp60ASE7hikH3qBzSD79AD8UpOBTQaGPFACjpS0n0pe9ACHkHmm8d6cRkUYoAQ8rSKT0NL7UKOlACcnPsaWkLBfc+gqN2wpaRgq0APLjoOTUUsixjdK4HtVK41NUBEI/Gsqa5aQ5ZsmgDSuNT/AIYhgetZks7SMSTmozJkVHn8RQA7dnNNzmjp1oNAgxR0pRSUDFHNNPWl6UhNABQBSgZqaK2eU/IvHr2oAiAqaG0lm5VcD1NaEGnohDOdx/SrucADHFK4zWtmDXMk4+7GmR/IVX8vbGGPDMSafCTFaMuDl2xn2FNuOqqOwpsRWuh+5OO5zVLewTaOlWbuTDbT0HFVS2TkDFUhDM+tMc4BpzUyTlaYiBeWq9p6B7lQeAOapqOa0NOTJZvwqWUi6TkmmkjOB07090wme9Rg81AyZxGEJDcYzzUcDj5m5wBx70sfzdsg1LJhIi2MKKYyCMljzxUkjHCrHksep9KAPk3dqniiyu4CgQ+PjaD+dMLscmlRxhmJ4Xg00NhCSMZ6UwITk9e9Pii2ZPekBz7mpQePSgQAAK3FI/yqMdKdjNDL0J6UAAPy5NNAyaDT1HFMBMdutCoA+aVvaheOSaAG+Xl2Y8tSEZ4qQEE0oHJoAYqbR1yTR14pWOOetIB3oAOKQkDHanbcmgL60AJjIpwHHHWlx6UgGaAAcnJ4o2r25oK4HWmjOOtAA4UA9qouwZsZq2wyOTVKZSkuVHFADX4yKRR3bk+1OwcnIIxSrgnANIY1xlTjrQFbaCfzNJuLc4PXvSk5X8aAFCfz7UrhlP3ePrSgrtx1OetIFZzwcc859KQEbKxHvTiuzGDRJLjAQY5pGYt94fTFAxRzTcMSSTjtil52Dd8opY84PRgORnvQINwXbk9ORUm7OeMZ5yaaqg/OxwB2FOO5mVugUY+tACIxEmWGPeiRyQSW49hSnacE5I7U1kLHgAd6BhHkKxIwQOBUmGbdhufSlKhQCx4x0oVlGSRwRQAiruG325pFjCdMY9qcJtykKv40jH16dqQELL8xkOBx0Fa5YPYW44yM1jzL+6Jz1PAFVLzU7iBljhYBQO4qo7iextyADApnlrj1Nc6+q3j/AHpMfQVGb26Y/wCuatLkWOn3eWQT0BrGuMJeyDGfmzVKOeaSQBpGP1NWFDFiTk1LdxpWJEUYYAYB7GnBRgBBznvTVVsKMkDvUgbDfMDgd6QwC7WHy/N61IQfvj5jntS7sgkMpP601Rx8pA/GgAbgDfkN6VKqK65K8dqhQLna3J9c1Kq/KFBO0HikMcvDk9ql3djnHWozxzz6H2p8RJyT06CkA8EKDjGcU1eOWPJoYcDtmg5LbcfN6UAKHO4L1Ht2pzNtJ6nHSmKQM8jNBlwDk4FACjDZ4wacWCp33dqhR2d8bc+9DkqQrZI9KAFcbY+p6elLEyhDxg+vrUas7kBs7Qeh71MAVjOME9KAIih3r+fWpduFOcnPQU1h3Y4I44pSQVwM5PfNAD1ZQORg46EUzyw53bsUsQHlnPUU5fmJO3gdqAIxHsJwu49cmniQPltu0enrTickE5A6CkCgqBjJFACEBj0596a5LKADg96eVbOB9KRkCqTuz60AMdidoz07ilbmMk8YPNQtMi52jc3YelRhXlPzk49KAHySgkLCvI701IGc7pDmp44gg6c0/byKYhqoE6VN1U+tNPJpAxU4oAIj87ZqQnIqMcNmnDmgAzmgDmgjkUA/NigBc+nrSjr70mMClH60AKMA/WlPSkI6UUADHHI/KnA0wEA+9KDyaAHZ4pKCQBzTSSRx8o9TQA4kDrTCTtyx2rVae+hgyFO5qybm/kmYhm49KANG41GKIYi5b1rKuLySViXY1VMhJNNLFqAHFzzTMkmkHWlzigBaO2KQcilHWgAPNFA4o60AJzS4pQKekbOwCgk0AR1LFA8xwq5q/DpwChpDz6CrqRrG4AAA9qBlaDTFjG6X5iPTpV1QFUYUbe1KWJ4FAAK+1SAwMTmhRuPNOVeQPWpQir2oAu3J2yW0XQBefqeajdg0rfWo7uQyTyODzuyKh8wFCc84qhEF3tJznmqxpzZLGmnpVCBjn61DI3IFSVA5yTTEPTGMVqWa7YRx1rKQZYCtsLsjVemBUMpAXyODUJ5p4XdmlCbhkGkMfF0A5B9aWdTKQi5CjrQqbeakHHNAAFyEQ5255ApftJizAqgsQTkUnJoSIByccmgCKGFlyXbljuIqyEG3mgJlse+c0sjYcKKYFdfkcZ5z0FS8daGX+IjpURbLbR1NAiccnrTXPzfSlUYHXmo3fk45NAD15FOdc45IFNi4XB6mpD82PamAmMUhyT6U40g680AOAxTZGOMIfzoduelNA70AKOnPNAYUjEgelNxkDFAEoxSsQRxTQOM0p24xTATPGKAcd6XaBQ0ZJUikAEnGM0Ps8vaSAaNoB3UxsHtxQAp4Qd8VVuFEjDcenpU0sm1RiqcmWzhvmoAcSvYZHpTehAIFMXIHNKpwSetIY1pPLxyM0kTby3zYHXNRld0hPrVm2jQZz0x0oAIdhTeWyD0pwYKNo71E+Sw449KeQQvoRQAzO5vu4FOyEHv70hKr0OT+lBORnvQA4KXj3uvGcCjYCAAPrQ0hKYBPHWnK6lgu7J9akY0EBsdvTNKW6sTn0AqMRmSRiFyKk2lMA9qYgTdIMsOB0pw3biu7NImd2T0qRm59+1AELmQMN36UrBguWfOfWnksN2/HSo1Bz83bmgY4N/CFwPQUhZCdiZHrxTnCjy2T7w5b600j5gynHrmkBE7OV46A4qrLAruGZML0JzWgQiL1z/Wo3/eMBtwPWmBnSWqhj2A9aYIRuIxxV4xkhsngcc1Eqjd83X1piIo4grDPIqVCoPI4pUGcg8GnkM0e4gfLQAAjHoScYPakKtkLuyKNrMMkYHWnk7n+TPFAhgi68kEU5cJlSMg96ASD85xTVDHCuMAn9KAJPLDIJEBqTeG+Y8Z7CnyFIo1ByE68dabGg2Dacg5waQxoTd8xHU44p657Hp61GcDKYyT705c4PH3fegByFSTnJbtzUmwmTcT0Hao0YBs45NL8ygk85PWgBWTByxwOgHelPKHavSotzsMlelSH5gAOM9KYCQ5RiTjNO25HzcmiNSo3HjHenEkJxgmkAL8x24p23pycdKSJW28fzpTlXy3PtQAwKWIHapNqKpU84pDG24Oc4NJIAHwenWgAXC9ByfWldwr+uRimO4zuVqIeWO/ue9AEiqrISxpYyE+Yc5OKheRUZ94xjiqjzu/C8A0AXp544xgnn071TeSSbgfKtNSLJyeTVhQBTERpEB9akjAMvtQ3HSnKMfNQA9jSZ7UzJo6YNAD1+9RnOaAeKMY5oAcDxQMZ+lNzSjrQAuaX370lGaAFzS9BkU2ndaAFzxmlpig8inoOyjOO9AAVAGelAJP3Rx6mori4igGZGy3pWTd6pJJ8qfKtAzTuLuG3GSdzVk3WpSykjOF9BVKSbcMk81FuJoESO5PeoScmncAepphoELmgsQMDpSe9FAxB1o70Ac0uM0AKozRSjgUqIXbCgknsKAEHWnxozMFRSSewFXLfTnchpflHoOtaUEEcBGxQKQWKUGltlTNwD2FXvJjhk2KgAxUzbtvsTTMfMGfmkMcAGHtTeM5FKvGcHjPApvO4jFAxucMRyTUi4HSmMCV46jpTogdpDfeoAezfKOOfWl3kKcn8KY/3vbrTHHOQevUUAWlTO5vSq10oRF28Z5q4pAhxjkmqV6cvj04q0SysOaMZOKDwKSqEJLtUcHNVhy1TS/dqKPkk0hFmzTdcpxnnNbci5Ix3rM0xcOz+gxWsAGqCyv5e4EU5RtyMZpz4DEUgdEVt2Se2KAFLAEZGT6UwKxcMenWooGd5CzggVZI6gdKAE3hpPlGF96nUjIwKr7ME47Cp4AGG5jhR1oASdyjBhzx0qGLzJX3vwPTvTjKrMSMkFuB6U8feU+maACT+70poAzk9hThyTTGYIpOCSaYgJwCT1psailXMgGKYz4kwp49aAJwMU7kAUxTmPk80pbjjmgAz1JpM0YBGe9JjFMBcktTiaYT+dKoJAzwaABgcUgGMe1K7EEL+tA49zQAhOOvBpqQtvyW4qTYDyaTL7iMcUAOAOfmP0p7EkYFRoCTk/rTxyaAGFxu2buaQjn1NPZFDFgMsaRjtGTQBFOvyEgVQw3D9iauTSuE4wKqclfmOBSGIX7dqC2AR0z3FB2hM0blPUYoATBVOv/16cvccAetR78tg9KezDy/u9+tIBpY5+XmnKnALEnNRoWbgcCpI22jLH8qYAFBzjOPemvJsOBgml3YbNMI3NuOMUgGqXbnFSBjuAxTiAQCM0qlRIpYUDJEB3hQ3XqafJGFlGWBFI43EYph25z1/GgBx5crnOPSmMcnGCKQNsIIbPuaUyIcc5NAhNrbSM5HYUpBC4LdT0pC21D6+9IXZm4IPFAxzuMKvQUisCO+O/vUbbhgHp1AqWJsKAwxxQA2VwGDAfL6UrSeZwnPFNkDPtC8J3pywhVb1NAEQPOSOPSkMasA6c5/hHapMbLXKj5gec9xQihcEDGeQD2oERvwuGByO1Ojz5RYDOeDnpT9jMCcgFutRux3fISBQA/YHOOTnsKTYuwqpA/i56/nUtumcKR+tQyiQSHI+WgBjyhcErn0qVFyDu+6fWokiyQ+CyjqpBFSqxWL+h9KYCFflx/D2p4fYRyCoFNijIGTyPepGXnA60gII92M1KpDPhemaCcKaPMAA2rz60AL1+ccEcU7aTtLHjpRH7rx6VLuXBUdKYESlWDDGacFO4K2eOwqUoiqMDI701xtO4nr270gAxndj+H0pyLgEAYPqaaMD7xxQJTt6fSgBZ2IbCAYqPL9eDT85HJ69KYUOR8wFAAZSOCSPrUYJZyeS36U906Z9ainlSPCphjQA6RWSNnCrj1z3pkl2H+4nzH17VD88n3jx6U9EAFOwrjcPI2XJJNSpGAKQD5qeD8poAaOCcU4nK00cmlNAADxTgfl/CmGnDpQAuQKdTDzTgaAF6Ypc5NNpQc0AOpRTaWgBRnP6UUAZp23PHX2oAQc08DsBk0jFIwWlYADtWfdaqFG2EY96AL8kkcILTOPoKzrnVicrFwvrWZLcPIcsxOagL0ASSzGRss2TUb80zdzxSE0AGcYpucmg0d6AHZpOhxRQRzQAnelAoxg04DmgAAxQBk4Aq3bWTysN3yD3rRgtY4OduSD1pXCxnw6fK/zP8q+netOCCK3HyKORjPepsDLHGAelRqjZwfwoKsPVdgOe9PUgCkJ4pM9eKQEhwQdvbmm4+Ugd6bGfnOD2pwBGWNACAYalPFMZvmPrSlS3AoAFIZ8dKcOD0+tNCgc0vU0gEJ5zRtyc9qASWxTdxBIoAu9FQenzVmytukJq2ZT5BY9cYqjnNaIhiGkzThGz9KiPFMQyZsnHamJwKSQ5Y0q9QKGNGtp64i92NaESlQe9V7ZQsa9hirDNgYFQUMkXJpQgPzGn8MKTpigBpU9RTsHaM9etNOSxJOOMU7JoAikf0oLfIFXPvTnAxwKjGQOKAHY24FTICqAkZqtkkg1YyQoHtQMM7Xz1FNY54pHYKgx1zQ2BHu7mmSIOD1wOlNIXOMZNRb+uaWMfMeaBlgHqKMYxSgYWkoEOPbvT8ZqNcnGKkGc0ANwA2cc0vWnkDrUZbt0pgITzmkAJIxRnApUyeM9aAFZT1HJ9KQZQEk5J/SnH5Rwce9Rk9s0AG4ngn8qfE+0YJ71AeDz0quZAHOSTQBdWVmkccADpTpPmFVFuMDOKcLrALbSVFACXCMuMdKrBBnk1blIdN27A96qMQX4bFIBpOD0yKQ53dOKfsXb6NjmmRjn726gYBfmqUDIIP3fSk4UE96cuDEWpARn5cnJx6CmqyDLHIHpTtwA+Y5pp2d6AAbpSW6CnY465HpSIFYBQcZ9KAmJCrZOOwoAepDA5PNNMi7squSKjlDOw2ldvqKQKdp45oAmLuXCoc5qJiUO1m6dxTsfKo6EmkcKGCLljnnNAxozyACfpTwPmIH61Ig8vGM59fSkkbbkd+vFAgyqgcMWPanlT95R07Z5pg3hQcgZ6mo1OWOTQBIWLtyMAUyPaTjPIzzTxGznd60uwBSqLg+tADgCrKMfmKFDOcg5xTsM0eCelKgIX5ePekMiOXyoGMelPQ8HcM04qu0k9faohIAevemAuGCYcGljGBuxinblYucZ2deaZ1fd3I6UCJPMGducA9femjadq8AelHCk4HIFJt2nIIHpQBI5X5lH3simHBX+lJk7iSefemocqeeAaAHZLDd6dqfgnBAwaar7WA5z9KTzME96AH43ZzUJbYPc1ICdhbPT0pABI3YYoAUfKu7Bp+N4XaOT601tuAFb6ilaXAypwaAJS2DtI/KkYZG79agMjttA59qm3jaQ3GODQA1sFs4+tPH3AcZ9qhRt3y4OPWnEpEuTJgDt60APXLgg8DtTJpoogPmJPcDrVZ7ppCfLG3371Hs5yeaYh8krynptX0oRAPrTsAJmjHAoEL/DSg8U3tSZoGKOtOBwppucUUACHBOaeaYelOzxQAUoOBSUZ7UAKOtKDTc0oxmmA4cE/pRmkpwXJFIBe9PA6U9YsDLnaPeoJ9QigG2Mbm9aALG0KNznaKpXepxxZSHk+tZ1zeSTfefg9qpPJ83rQBYmuZJsl2NV3YYFM37gaYTkUAOZ+KZQeaBQAUNQRQDxQAlGKXFFAC9qMVZt7OSbGBhf7xrUt7COBfMYBiO5pXCxlR2ckgDFSq+prTtrGNNrDnjqaldlZCvSpYlxAAM7qBgFAG4jODilGFJB6UnX+dKVwSx6UhgX+U4H40qsOD3xTePmGeDxSbORzQA4gljSBgXApSpXHvSiMdRQAhAU5oByOv0p+B061G4IJwMCgBvzFyxpyk7m7jFJyAaEz/EORQMkIJB+lMXinlvlBApHx2pCFY7jv6VGCHOaXkqR0pVT1oGRMrRQqhOe9RZqxd/e68LxVXNaozHGQhdoqE96c1RucLTERfxVPAm6VR71AOTV/TVzOD6DNSxo084OOlS43gYFMAzzVpB+7wOKkoi2lF60iqWp7oTxnAqVBhRQBD5e4gGmSnDDByBVhgByKqTuVyMfe4+lAxc56dqYxO7joaRAVXjnimiRX6dutAiVAEG4/hSebnP5VXud0mEHAFPiCquOWNMCR/mUCmuCwAJ/CnKCAM0kjjr6UCI9mKliToaYDk1PHkLj9aAHbaU0i0u4E9OKAEPHenAEjOcU096ATjk0wH7sg1GRinAZpSM0AMxmnr8tNwFOTTtwoAXIYVAe+etTE4HFQPnBYfMe1ADH+mag2dSQMVMMkYY4NQzuqjb3oATjPHb1qSMgrjt71XQNjcTxTxMFWkATfMuz5ipPUUhVQQW6imtIwGMUhOIstwxNAD9xf7vFOC4AJGKrspIAU49adC7Sts3YA6UDHuM9ORSYwVA6HqKXzliZsc4GKiE5VSNvNAE7hFjySC3YVD5nO3aTTFO0Ev+QpuGdxjjNICWMNyyAk9h70ESeaC2cmpvuxqpbBHpUZUrJnORQAx8ibbnjvT3PAVOMHv3p22NmXA56k+lKRkEHn0oAaEJ+dj8y9FpFGxwp5Pep+N3yZH9aQp8xYLQArNsJCcmmKBu5+alAZnJwelPQgH3x1oGNdRg5PXtTEwu0LwKlzukOfSl2qCBjr3oEG1wVI6USHbjg5pTuznOAO9KDlckk49aAGAEITjJNKGygU8H2prqzHJO0dqRso4TAz60AOGS47L6VARtdnI74xU2VBPzZ9qbuQsRk+vNAxN4JwQBmlU7icYJ7elIsispLDJHAoTcvzHp60CFkXLA9DjtTB83vUuMx5JwKAQV+UAAdc0AR4yhO05z3pTsBAB59qcXJX/Z7kUKVVQeDQA13wFUjBFKZFJBA5NNkQuxKikVcjnovpQBKqb1I6HOaQKQo5wQfzp4ZiMqvXvmhxkqScY9KYApO3kYPaoirlOVPWnIrM2WbgVLkOhDH8zSAgdvkCgY55NKh2D5+B61E8qIxx8xqF2aQ5Y8elOwiZrsgbUA+uKgwzHc5pQAKdmgQqjHSndRSDpRmgY8HJxQeBTR1pxPFACe1IKOtBGKAH9qTHFJ1FOXvQAh4alzSHrQKAFzxS0mOaXBoATGacoqSOFm5xgetEk9vag5IZvSgB0cJPJ4HvTJryC2GF+ZqzbrUZJuFOFrPeUnPegC/c6hJLnLYHpVCSUmo85PWjINACEkkUP3NJketNPNADe/FLRjFKKAEpaMU4DmgQnUUAVYt7WWY/KvHqelaVtpsSfM53N2z0pXGkZlvayzHhcL/ePStO002JWBfkL1J6VcH3gMcDigAjOBgGi47EaqI3dAMDNTuwSDa3IznmkEYCAt0NKxGANu4VIyqE8xj2PapkJRDnrSuqEBlyGHahuFHrjmmAKRtyetBJdtvQYpu8Y44pd2G9eKQDXwpFG75qe6+YmcYApqDjn8zTAcWyMd6QsQaUrg805kzg0DGPkFSuTSkNnFSADGKY52t15oEBYAUAg45pAm7JNI6/MAOtAE+woDkU11xzTWkbaOc9qRmO2gAkIwP6UwsQfakkPzA54NIaAP/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54390" y="2249832"/>
            <a:ext cx="3607537" cy="16344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Delivering support across campuses during </a:t>
            </a:r>
            <a:r>
              <a:rPr lang="en-GB" b="1" dirty="0" smtClean="0"/>
              <a:t>Big Energy Saving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eBike</a:t>
            </a:r>
            <a:r>
              <a:rPr lang="en-GB" dirty="0" smtClean="0"/>
              <a:t> trials being planned for period around Go Green Week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158367" y="2249832"/>
            <a:ext cx="3607537" cy="16344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Arranging </a:t>
            </a:r>
            <a:r>
              <a:rPr lang="en-GB" b="1" dirty="0" smtClean="0"/>
              <a:t>Love Food Hate Waste </a:t>
            </a:r>
            <a:r>
              <a:rPr lang="en-GB" dirty="0" smtClean="0"/>
              <a:t>workshop for next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 be delivered to students studying Nutrition/ Catering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292231" y="2250987"/>
            <a:ext cx="3635831" cy="3551246"/>
            <a:chOff x="8130071" y="2249832"/>
            <a:chExt cx="3635831" cy="3551246"/>
          </a:xfrm>
        </p:grpSpPr>
        <p:sp>
          <p:nvSpPr>
            <p:cNvPr id="15" name="TextBox 14"/>
            <p:cNvSpPr txBox="1"/>
            <p:nvPr/>
          </p:nvSpPr>
          <p:spPr>
            <a:xfrm>
              <a:off x="8130072" y="2249832"/>
              <a:ext cx="3635830" cy="163449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Plan to promote and further uptake of Home Energy Efficiency course delivered through John Wheatley Network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30071" y="4166588"/>
              <a:ext cx="3635830" cy="163449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Coordinating delivery of Home Energy efficiency workshops with North East Glasgow Recovery Community, </a:t>
              </a:r>
              <a:r>
                <a:rPr lang="en-GB" dirty="0" err="1" smtClean="0"/>
                <a:t>SpARC</a:t>
              </a:r>
              <a:r>
                <a:rPr lang="en-GB" dirty="0" smtClean="0"/>
                <a:t>, and Kinship carers </a:t>
              </a:r>
              <a:endParaRPr lang="en-GB" dirty="0"/>
            </a:p>
          </p:txBody>
        </p:sp>
        <p:sp>
          <p:nvSpPr>
            <p:cNvPr id="3" name="Down Arrow 2"/>
            <p:cNvSpPr/>
            <p:nvPr/>
          </p:nvSpPr>
          <p:spPr>
            <a:xfrm>
              <a:off x="9849238" y="3921646"/>
              <a:ext cx="197497" cy="224256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05" y="5999358"/>
            <a:ext cx="750119" cy="7501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57" y="5997850"/>
            <a:ext cx="751627" cy="7516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73" y="6001744"/>
            <a:ext cx="747733" cy="747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45" y="5997850"/>
            <a:ext cx="754153" cy="754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28" y="6007572"/>
            <a:ext cx="741906" cy="7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98636" y="655501"/>
            <a:ext cx="4089862" cy="574409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10" y="1200317"/>
            <a:ext cx="3650914" cy="1399411"/>
          </a:xfr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976" y="1229599"/>
            <a:ext cx="3650914" cy="1105024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32" y="2688310"/>
            <a:ext cx="1439832" cy="1678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10" y="2688310"/>
            <a:ext cx="1678201" cy="19142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7113" y="4691190"/>
            <a:ext cx="3092908" cy="11918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WINNERS!</a:t>
            </a:r>
          </a:p>
          <a:p>
            <a:endParaRPr lang="en-GB" b="1" dirty="0" smtClean="0"/>
          </a:p>
          <a:p>
            <a:pPr algn="ctr"/>
            <a:r>
              <a:rPr lang="en-GB" b="1" dirty="0" smtClean="0"/>
              <a:t>Student Engagement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30" y="2570398"/>
            <a:ext cx="1678201" cy="19142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14124" y="4573279"/>
            <a:ext cx="3996615" cy="11918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WINNERS!</a:t>
            </a:r>
            <a:endParaRPr lang="en-GB" b="1" dirty="0"/>
          </a:p>
          <a:p>
            <a:pPr algn="ctr"/>
            <a:r>
              <a:rPr lang="en-GB" b="1" dirty="0" smtClean="0"/>
              <a:t>Innovation in delivering a Sustainable Education Facility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67501" y="655500"/>
            <a:ext cx="4089862" cy="574409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588963"/>
            <a:ext cx="8636000" cy="558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49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778" y="23442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/>
              <a:t>Quality Education</a:t>
            </a:r>
            <a:endParaRPr lang="en-GB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29" y="4086581"/>
            <a:ext cx="1384126" cy="13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01" y="4083799"/>
            <a:ext cx="1386908" cy="1386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18" y="4083799"/>
            <a:ext cx="1385332" cy="1385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75" y="4083799"/>
            <a:ext cx="1379723" cy="137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5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525430875"/>
              </p:ext>
            </p:extLst>
          </p:nvPr>
        </p:nvGraphicFramePr>
        <p:xfrm>
          <a:off x="63500" y="93306"/>
          <a:ext cx="12038304" cy="6718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19944" y="3048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smtClean="0"/>
              <a:t>Engagement Weeks</a:t>
            </a:r>
            <a:endParaRPr lang="en-GB" sz="4400" dirty="0"/>
          </a:p>
        </p:txBody>
      </p:sp>
      <p:sp>
        <p:nvSpPr>
          <p:cNvPr id="8" name="Rectangle 7"/>
          <p:cNvSpPr/>
          <p:nvPr/>
        </p:nvSpPr>
        <p:spPr>
          <a:xfrm>
            <a:off x="3068109" y="903773"/>
            <a:ext cx="50192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NUS Teach-In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AutoShape 4" descr="data:image/jpeg;base64,/9j/4AAQSkZJRgABAQEAAAAAAAD/2wBDABALDA4MChAODQ4SERATGCgaGBYWGDEjJR0oOjM9PDkzODdASFxOQERXRTc4UG1RV19iZ2hnPk1xeXBkeFxlZ2P/2wBDARESEhgVGC8aGi9jQjhCY2NjY2NjY2NjY2NjY2NjY2NjY2NjY2NjY2NjY2NjY2NjY2NjY2NjY2NjY2NjY2NjY2P/wAARCAU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PIqTOpIB3f1pmoSLFMpPRwD+lQajb7rhHHXYKdqSbreB/QYpiDUpApgkBOGApNTkUC2mAzkAUXiCTTYH3fdJyaeypNYW7/eCt/n+tMY68fZLDOq53BQT6dqbJK8WrqQeGUMfr3ovXC2MT9RnH5H/AOvTbtv9Js5QB8wwaACEkT3ULH5dxH6GlhBMIJ6jYf1IP9KcFYak/Uo4VvzPNNjR13BhgbWXJPuMf1pAMlXbCvf5cfkSK5+cYlYe9dBOyLAVLjO5sAe+D/jXP3LKZjg5oQmRUjDilzSHkVQh68w1f0//AFy8gcd6z4jlCKt2LKsiFxkelAHQThTMxyAXjYD371FHgmzcvkA46def/r09pMyW/wAi/PwpPbjFVTcv9hWQYXbLtIA6VJRY8s+TF97dHJ2H+fSnCNYxJz0l3dRUF6zhJxuJKEEc9t1JLw94o6eWrgfh/wDXoAuxKgaNQSdshx+NWA6CJcLn5WHPtzVe3I5f/bVh+OP8anAAdV7ea6/mKQDnkbIPHODTgpxjPI9PrUGdwUf9M/6irI5LHtlqAGvEPtMS5+V1JPPoRUGzYrRn/d/Mkf4VOTuDEHJRSB+IBpk3MqntwT+DD/GgCBclT/vj9QP8aWcbrGYfU/rmn7cF/qD/AOg/4UjsPIkUc5B6fSgDlHOBjHemIeTx2qd8bz9aRPvimBJpz4vLcnpnFdOrgZGc/SuYgOJIz6NXTRcNj1GaAJVLHJxikAB5PNPTpimE44HJoA53XflvPqKTQn/03HqDT9fjP2hW74qtoxKainvTEdSBzzXPa+QLsH2roACTWB4jAE0ZHpQBnREGrIANUYTzVsOdvWgZBN1/GpnupJLZLYkBQeCahnR1zwah+Yx9DV7iTQ44bI9KIej1Cdw7U+OQKCfUVMhkcmd1RuQQB3qQkO69snFMuohFcSIDkKcUgNrTAsmlkYBK5qlBxMB71f0eNo7b5v4ucVnzt9nvHUjo1D2GyvIf3zfWpYZPJdZARlCDg1A7BpCw7mmkE1Udiepcu7k3crSkY9qs6feQ2sTZJEjH8MVl5bGKM4Wm9g0N60miluVVSpBYcfjS3tncG4lJhc7nJyBVKyjWOWN16hhzXXyzEHGagDkXtJ/+eEn/AHyajNnP/wA8JPyrqzc46mmG7FMVjlRaSA/PFJ+VDQNg7YZPyrqDeL3ApBdL7UDOV8q4A2+W2P8AdpPLlTqjD8K6lroe1ILhSCSBgdSaYjmo4nlzuGFHJJ7VasUUDfG4Lenem6nqBun8uPiIfqfWpdP0lpIzKzlHI+QCkM0I5tw+YAmqWoWCuDNAOe6iq6X7xSGOZckHHvWhDdRyY2tz6GlcRhAlH9CKvRSrKMfxU/ULPOZohjuVrMV2Q5HWqTE0XJPvVNaxkt7VJZwLdgMxwe4q+LUIO+fWhgZ93ahxnGG9ay3QoxDDBrpdm9SjCqlxY/aEI6Sjp71OwzFBIOR2rQtLreNrde49aoSI0TlHBBHBFNUlSCDgimBsmL94rRnKnpUtzbtJgg84qCwuwzAN17j1rTcA8g8GgRQiiZRg9KsfZtx4NDcU+KUrz1pWGMkjKL5Q6nqartaEj5WyatFiWyaTntzQMrxI8I7gmrH7xl5XIq0hBxmrAb5AoQYHfvQIzoo2ZjgdPXipMKflfP4VbaNXHTBqs8DB8q2BSsBSddpKkZFVLq12jevK+tXLh9sgVuPcUkbfwtypoGY5GDRV27tdp3L0qlyD7imAYoo60uOKANLT73pHKfoa1YzvJz+FcyoOcCtXTr0ZEUpwR0Y00JouSLhiKZkCnylgwz61Vun2DApsSRFcSYkDL1FTW9wHGDwaoE5NCkqcg9KTRRsg5HWmkVBbz7+/NWevIqRiK/Y0KOM0jqc5oFAEqYPBq1bQgsCxqkjYbnpV2HaxBwx/GmBdKhV46ColG47qGYbcZp8TAjAPSne5FrB0FM8vKhupzmnyBivFKn7uIg/e6UMaGN8qkkfhWVPM7SkqxUegrXONvUVl3KYcleRQMgE0ygku340R3b56jNJJhlA6VGE+YYHNK4WRO1/Oh5QOPSr1u0N2FVQUYnpWaf8AWYrRsUxOGHGxS36UmwSJJ4DGSyt9309qxVncsQ/WtaSXdDJv4OMA1myxB1z0YdxTiDEHzUBSzHimW29nwenrWhHAMZ9adhXCBQoAIqWReMJSN+7WmxMR1oER7MUd6tEAjioJVK/WkMR9oXB59KrsoRcg04sSeaZKpAA6k9hSLsZ1w580sDg03eso2vw3rU0sOecYNVWUg8imI2r5HmtIXXJbbj/P50PFJLpyoR86nv7/AP6qa9xK1h5ivgg9AKit3a4spmZiXUZHPv8A/XpATiDOmmGSRVYHrnNLAsMdiYfM3KCOVHSq2nv5trcRtydtJprh4LiP0XP9f6UAWJGiFgV2M8aNnmmTXW20ilVF27sc9RTbFvPsrhG64qIfPo0q9Shz+X/66ALFxLKJol38SISMe1GB55B+bLlRn3Bx/SmStmC0l9Hx+BFPLBWjkP8ACEJ/A4NADGVTHOuOm1h+VYd4uHDetb0iEXEqesZ/Q/8A1qxbsfIPrQDKdJTsU2mIdD1Iqe3OD9DVeI7ZDUkZw5+tAG5LPsjsnPQPj8jmkkXFjerjOyfOPx/+vSSw+dpkY3qCsmc/UVZdEIvU3Z8xQ/A9gaQxlyd6vj+O33D8NpoA3XOP+elqP0//AFU+MROlt1IeJkH5Ef0qRFBa1dY8DyypLHp1oAdGCLRP+uSk/UY/wqyCfNY44Eyt+a1EHVYUG4cqwwntnpSmXdnA7KefrikMcAFk5OcK4wPwqcOO5/ziqbMTPt3HG/H5irMfKrgdcH+lAiMMAT1IYKP5iojN+5jfHGM/oD/SnyApAW77l/Rv/r1Eg/0fZ324/RhQBJL95h1+Xj/x7/CpYQDuHr/9f/CoSCzocdV/qP8AGpISVG5uOB1/z70Ac1OMSt9ajHDCpr0gXUgHqar56UwJFOGHs1dNE6kKQCTtA9ulctnDN7EGuogwYYz6gfyoAsKMg5P4UpxnjpQpAGDTSC3sPSgDG145dCKo6a2NQiJ9a0deUCOMismzbbeRn/aFMR1vfisPxEmREw68it3NY+vpmBG96AMWyjDy7WHFai26Y+7VHTuLpa2cUAZF0CHIzVWNydwzV7UVw5bHGKzElQE807iFkOUPNV0NSGVDuGc1Ch3EBeTSY0PC/OMHuKTUQVvpv96rcVozSRhhwzAVUv2338x7bzQM1X1SFLWNIuGwM+1Z91cLcSB8Y4xVQsKTcKYiZcFhirO09jVJCN2c4q0JlH8VADjkHFMnB8v8aXzYyfvCneYoGeooA6LQdGa9jEjOEXtnvWpqlrLbdgeO1RaFcKmignG5ScDP41eiuVurdRcTxb8dScfnUjOZmuWxVY3j1u6pZxCJzvQ8cEGuPYyK2MnrVXEX/tTlqkE77vSsvfIHHLflW1pqwTWRMrZmyQd3WncREk8juFHNRXl2XHkRt8v8R9f/AK1RXEggLxRNuJPLeg9KpMxzgCkBYtwquHcZA7Vu2F20sybVyARnPSsqxiV1+ZlznoTWukawW5bcqnPUGqsK5F4m08C5W5gHySDkL/CawopDE4B+73Fas928hKhsocZH0qhcxbvnUc96hjLiXTxY/iQ9M1VuFjecMq7VPWo7aUf6pz8p6H0NPZSjFWpWAvW2EIKsK1onDr1rnXbyow4BK9/apIL0jG1/wNCkB0OzHNMKhnBPFUIdTYcOMiraXkMv8WD6GndMBmoaat1GZI/9YB+dc46NGxVhgiusRsdDxVLUrBblDInEg/WmBz6sVIYHBFbNheiRPLfrWM6lG2kYIoRirAg4NMDekJUkdqfEcCotOb7SuHxkevetAW4HqKQEauCOelTJsA4FQvDg8c0ijbSGPdecr+VJ57Iv0pc8ZprKHBHrQBJHdA9alNwpHSs3yJB0IxUqqxXrTEPubdJ42aM/MOQKzYVkL5YYArTUbajKAmkxkZwwwRxVC6tSPmUcVqbBikyoBQ8ikBgHg89aO9Xbu22ncvSqRGKYwzjmjcc5zzSUUCNiyvjLGIpPvDofWmXTFuCPxrMVtpBB6VoRTC5TB4kH60wWhBRnFPYcnPFRsR60xDlYq2Qa0La5D8E81mZpQSrbgeRSA6DepiwSCajwKp20+8YY4arKtSKHYyanglZGGKhxSqTuFIZem6gD0qEuVGB606V8Nz1qIY3ZbpQhMtwyOF8wjI9KR5M/MOB6Uzz+MDGKieTtVWuCdiZxuG4N19qrnrxz65qdXJQZqORgtCjYcp3IH291qIqCeMipSd1JgbaGSiKOL58hq0bRSIpm9go/z+FVIwS3tWgihLT3d/0AqGyipdBhAOM5NU0Lxq28Bl/lVy8GNi+1VxnHqK0jsQ9x0AVwGRDg1bUbOvSs5meFt0f5GpYb8Odsp2t70XE0TynfJ7UhGKY86q3UU6OZGDfLketIY6NmGT2FPZw4qFnwCBxmoTIV5pDJmXbk4zVcr/F0NTpKrjmnSw7owaRafQpSuG6cGq7uCuGUH3qeSMg1AwxQkDZNZN5unyx+i5FN0htxkiPdT/Kk0sjzJI/VSB+VR6c3l6ltPrj9aBDtGO28khP8QK/0o0oeXqUsR+6xI/CmQE2+usp4+epXYwa60f8ADu4oAm00ZuZogMbgVFNs13Q3duepB/z+lCSGDxA0Y+7nIp9oCmszRH+LigRDG3maMM/eQqfyP/16mlGYwR3Dr+P3h/OorJC9tdwdxuA/z+FWIYneBGKkYKk59xg/yoAJDm6hbtJkf99D/wCvWNcj5H9jW03lxLAZGBMYXp7cVkagyK8mxWxkjkYoAzqSjNGaoQ0HD1IpxJUbdRT8fMDQI3IAh0iTe+BkMSBnFWreSNtjIpYtEBk9+oqjp6edp13F6x8Vas/3dvbZ/hyD/wB9Z/rUjEium8u2+VUUzeWQOwqaAFvsztyVlKkn61RkVltW4yY7gH/P5VohdkEmOomyPzNK4xsafu4l/uzMuPr/APrqSIEqP+uf8iTQEYNLgfdnDfrUyIFwCehYUkMhUEzH1Xyz+hq3HxHgdhj9ahAxux8uVGCTzwalU4Rtozyxz0piIrrekTBM5JYjHsc035lclmx7Dr97/wCvRfO5CAMeSQfxUkVXiY5B7EE/oppgS+Z8kRH0yevQf4UsJJdSxz1H+fyqMn90AB0cr/6EP8KkThxgfxn+v+NIDF1VcXr+5zVE1o62QLoc9RWYTxVCHsfve4rprGVjZxY4+XrXL7un0rpNK+fToj9RSGaMYGT3ocgGkjOSQOT60FcNg8mkIy9cXNurH1rDiO2ZD71v61k2fHY1zoOGH1pgdkpygPqKzNcGbUH/AGqvwHdDG3+yKpayN1kSOgYUAYtkdtyhrZL/AC57ViWv/Hwn1rWlXjk8UDKuoXCtCyjgVhEAnite4jDHPX0FVfsWFzmgCmkPUmmLmMnacGriwSbvWmSWzbjgUALpUztqEKu2RuqrN80rE9cn+dWrW2kS7hcDowNLdabN5rOMbWc7fzoAzmJBoDEAVM1rICRtpBbSYximAnzFRzmm7TUyW8q/wmlNvJnkYoAgHBq1bfd9ab9nY9qmgiZWUY70AaUbGK0xkjdUf2sgYB4qfUl2iMqu1SKrwwWssZ3yFZPfpSAmgvY+RIuaDJbsegrNu4/s82EbcuOtV/NfcMU0I6t9Ot4/LYgkEZOKzNQmggbyrUEP3Y9qSTU7pLcLK4MhXAAH3RWWz85JyadxF2zsmunBPC9yauXtnDZOgzuyM1npqlxGgRdgA/2ajur+e7YNM2SBgYGKEwLQeANkioJJl3fLVPzGPfrVgwooJeTp2FO4EySYQVZfGys7dwAKuDLotSMqzx7WyOhqeJ/Piwf9Yn6inNHuyD0qqN0EoI4INMRZifblGGVbgiq1zbmJ8j7p6GrThWUSJ0bqPQ0+PbKhif8ACpegFKCYqwDHir5GMEcg1nzRGKQqRVi0n48t/wAKdkwLSSyxfdYgVZi1J1++ufpUCnIx3FSxQJMpXGG9qnVARX6xXQ8yEYk7j1qjDAWb5h0rQuJo7CExoQ07dT6VjpO6PkMRVXGbVqTG4xW1FJvUVzVreOWwyg+9alvfouAwxRcTNMqrcsoNNMCHoSP1pI545B8rCpRVCITbMOmD9OKjaNlPzKw98VcFOBxSC5nOMfSml/lB/OtFlU9VBpogi54waB3M8MW6UoFW5LRyMxsv06VCYp0+8hx60WC5HUZXOTU2/HVaaQrZxxSsFyvwQQeaoXVvg5XpV9kK+9NIBBBFAzHx2pKt3NvjkVVxjrQAlPRijBlOMU0jFFAGirrcx5HDjqKrMMGoY5GjYMpwauELMnmJ17iq3JIBTh1pzRle2KaAQaBjuhBFX7ecOuGHzCqKc9s1K52KPWpGaaN2p4I3CqENyTjIqysivjsaBlyX79QyNzinu2TUQ5fBpAKp29aN2WqOQ4fAoUZqkIvKcrx0qGQ5pY3VUPzVE0i5+9VXENOcdKYTzUhcetNyDgUgJoelaDDbFbxdyM/maoxkBRV1GMs6n+4P5CoZSM68k/fuAc7TioAxNSS4MrfWlwPStFsQQzMcCqzqrjmrcnHUcVEcdMcGpe5SKoLxnH3096uWsi7TtP4VCy457VAyFm3LkN6ikM1HkUKT+QpnEgGODWd57AhZcgjoatI/ygmky46Eu0oasQzKRhm4qp5jEYz+dRlzQJl91WQZFVJIiDSwzHcATzVjBYnd+FUZmdZN5d8p96bJGINWIzjDVOlpN9sJ24Aap720ha786SdVBAPFSUVNRjK6sso74apNSt5H1OGaME5UE1auZ7dDHI0Zc7cAnoabd3sqwRSptAYYAA6UAJd2MralFcjATaMkmpJfs8ep+f5uXboo9aq3rs0EEm5vmHPPek1Ef8es47gZ/OgRajnVbyWGKLY5POfeoBcvLC+4ngHgexFJOdmrLIOrxg/jQihLmZDwpdh+Y/xxQMJFH2WTHVWb8uD/AFqtqADShuodQfzFWojvikX1VT+hB/pVecA20DkZwuD+BNAGIy4YikqWYAStj1qPFMka1PLcDFMfpTusdAG7oXKyr6qR+lWE8tbU/MW2E5wPb/61U9DJFxgc/Lmr6QhFuEkYDngLye4/rUjI5ioFwoTIDBuT7/8A16vsGaN9igZAYH8qpiVDK/lpy0QbLc5wB2/CrO5pYl3HO+M8ds4P+FIY99mZdzlshWwO1Okf5zgAfMCfxqEDOP8Aag/lTpWBVj/0zVvyoAaMkHPXDD8jVle3uf5ioIx8zZ4HmMB+OKlVuQfZT+uKYFZ3yELKG+71+uKbFtIQbMcAdfYj+lS+UGnVWOO236MCKD+7kCquOevf73/16AExtVicKNwP6j/GkLE5A4wR/Sh+ElP4/oP8KVgP3n+6D/P/AApgZevRjdGwHbH+fzrFbOK39bPzqmOANwP+fpWMVFAEA/hrf0SUmzCk8AnisXZnb9a2NCUeTIGPQ0CNu3OFFDNvYgdPWkiG4Z6Clf5TmkMpavgaewrl93NdVqK7rKTI5xXJng1QjrrJ99pF/uiotVGbGT25qHRXzZgZ71avkMlpIg6kUAcxA2JlPvWqzM59vSssW8qNu28L1NaKBsCkMCgzSso2007s9KcVfHSgBirz0pWQE04I5NO2NQBd0a1DyO7oCgGOakuFidCPJGAeCScVLbzRW+nEbv3hHTvWcXRv4WX8aAIJIsNjCbe+BRJ5O0BIcH1zVgCMsCZcfUZpJG8zgyIQOnGKAIInIP3V6d1zV+8gSTSkmEYDdeBiqgUKeRkexrViMc2kGLIVgCME80Ac0wYegpCSBn0qw8dMMZx0oAu3bLNZDzHA2guh7EYrGjvYlb97BuHscVNM1x5HkjJQHiqAgcH5lOKAL1xPYyR4SKRG9zmokjjt1ErDLn7qnt70kaCJfNlHP8Knv71DNIzEu3JNMQ2WTksxyTUYZSMmmNubNIg7HigB+V9aVSpPWmFDSHikBP8AIjfM2MU12jxxk/WoDnvSAGmFiUSHPFdJbJb3VlGI8JMo5Vj1rmo1JYVdj3ZBGRigDQcCNtrLyKhuER0yv3hVy3nS7AhuPlfoH9ajubVrZgrHg9DigDPt5NrFH+636GpeUf3FR3UOwhwQQfSnRN5seD95f1FPcRbliW6gyPvCsplKNg8EVowMVfHY0t3amUBkX5vQd6haMBlrI02FUZf09avXdwlhEVXmdhz/ALNQLs0qHJw104/74rMlZnkLOcsetUwGu7OxZjkmiKFppAi9T3pACxxV+GJVj+Xn3pNjGeS9uCQMilW4VuvFWFclSp5FU7iEqcjpSWoFlZOcq35GrMV7NH0bI96yASvQ4qzBLu4Y0wNqLVv+ei/iKuxXsMvRwPrXPspX6etIDRdisdQCD0OfpS4rm47mWM/K5FW4tVkX74zTuFjaBpc+lUYtTgkwGO0+9WklRxlWB/GqJHMqv95QfqKie1iPQFfpU9IelAFJrPg7XH0NQtZyAZxn6VoEUCkUZJhyQrqcGs+8tTG5wK6hhkcjP1qvNbRSj50wfUUDOTIwaO1Xb6zaGQ8f/XqmaQDalglaJww6dxUdGaANN3V1V+qn9KYVRiSpqrBNsO08qetTSJtIZTlTTtcCUjy0B9ahJLNyc0KWdgpP51IyqpwvI9aLWARTirML5IB61XCkDOOtTQD58+lJgXixDcVH5vznigODnNRfxZpASNIueTS+amPvCoJRuPFREe1MZaeRfWmblPeouCKSgCZnAxzQH6VFgGlRRuHNIC8pJZVHc1cifYJn9EI/GqcC5kX25qdyVtJm+gpDKTct1zQXI71XEzCmGdieRVEl1SZVIJppQkcdqgW4xxtpWlx0OKQxXU45qIHtTxJu6mo+QxpDHFd4wRmkI2JhT07UBip4prHByxx9aYDo5ievBpxbPSmIvm52DOO4oyyHDDFAh4OO1PjmZe/FQ7qC1MRNfXU/m8yHaeai1TmCGUdxg0X53JE4H8OPy4/pRcnzdI6fcOc/X/8AVUjJJCJNKif+4cGnN+90keqN/P8A/VTLUeZpUqjquG/z+dFmd9lcJ3xkUAOY+ZpI/wBhv5//AKqLr59Iif8AuMRS2fz2FxH6DIoi/eaTOnXaQ1ABdMGNjODxjaf51I+Fvt3YhG/IjNVZPn0SNwOYpBVt4nlWFlGcoQT/AJ+tMBsQKTMncBx+RBqKVc2hX+7Iw/P/APVVswqlwXduWOcD3XFQySM6yRooAGG5/KgDBuBiT8KjB9alvA4mJaoKZIpx3pU5U46UnWnRcZFMDQ0t8TDtlSP0rThx9snHZ0yP0NYtiwSZCTgBsVuL5a3MZUsxaPaDj2xUPcaI7b5ntv8AajK/zq3bfNBBx0Yr/n86r2zr+4IQLiQr/KrMRcxkDJKSdv8APtUjFUcQEkD5WWowQUUICxMRAJ9jUrBI9m88rKcY5BzUHmFgiKNq5dcD1pgTqMElmySytgduKkBJz2Az09jVaMnyge5VT+tWgPvAerZpgOWNIwXA5GWBqK4KAo3PIP8AMGnO5O1Qe+PzBqNwvkIHzkZ4/wCA0AKwyXULnjHt3prtyQvJK/h/nmh3LOc8D0H1H+NRJk447D/2WmBBq6hrNX6nI5/CsI10GpDFj8xx0rA470AIOF/GtbQuWmX8ayM/K1auhPi5lX1XNAG9H8o6fhQRljmiHkknk0jZY0AQXa77WQdsVyTr8xrsJuYWUdxXJOMOQfWgRt6KVW3wDz1rQk5U1jafMIYg55xV6W9U2gdPvPkD2pgZ9/KFBiXHB+Y+pqyg+QH2rHnfdKB6GtlB+5T6CkCGgc0M2KcQR2qMjvmgYobnpTWlwaaxzUTHHfmkA+S5P3RyaYJGPHWoxgtnualRD1qHIQ7caB97JoK0KanmYE29QKVWjIOahYikz8hxRzsLkhZD3p6rH/eqrkGnrz3o52Fy0VixUM7QwR72GSeg9aQusaF5Pujt61nyyPcy5PXoB6VpFt6sZE4e4lJ6k1bS3RUAK/N3JqeCARKMcsepqQoS3NRKfYRXFtFj7ophtYf7tWmjIFR7ajnYEH2OI/w0hsYhztq2seetDD8qOdiKQs485208WUXXZVinLz16UudgVxZoB90YpTb4Hy8VYGc5NKaOZgQR2+D6mrLySvHskIK+9NBpc0+ZgRPEGjKYGKysG3m+hrXZgflzVS8gygdeSOtXCeuoDCMlSnIbpVyW4FlCC3MxHA9Kiixp9oHm5kblF9KzJZWlkLuck1sASSNK5dzljTRyQPWlRGdgqjJNDxtG21utAGjbxIsRUjJPWjyWTJQ8elRWkm4YJ5FW+3FRLRiGwcnawqRoAwINCcNUx9ai4zInhMbYI4qMZBBFa08QlT37VluhRiprRO4y7bSLMuxuvaho9hxVONijZFaSMJ489x1qmIhAyKPLYjIGaXGDT0baevFSMhwRTkldD8rEVaKB4m4GRzVRsCi4F2HU5o+GO4e9XYtVjbh1xWIDThTuFkdFHcxS/dcVJx2rmxkcg4qaO5mTo5/GncVjfB4oPIrKi1Nxw6Z9xVyO/hfAJwfegBbiFZoyrdex9K568tmhcgiul3qwypBqtdwCdMY+YdKARzNKfUVPdQ+XIcAge9V6Qwqzayj/AFcn3T+lV6s26qEbeuWPQ+lO4iwLYhzzx2p4t/erNveAhUmjRgOAcYNW/It5R8pKfrTAoJbBjgGpDb7FwvWrIsnTJRgw9jULJLH95SPrSAg2MDyKcq5qTzP7wzS/I3Q4NILjPKzTTATUwB7HNGcdqVwK5h7dKb5JxirOaKLjKvlOO1LFG2/pVgjNSQjBpXAkt42G447U67ythjuzVYiHyE1HfH9zEv1NK+ozFKnHSmouTyKvEACo8DtVXJIvKzR5ZIwRU4p1K4yr9nb6Gl8lx71Z60UXAriE1RuY5N5GM1qmo2UE5pcwyikEgQfMV+lSgzKMF9w9CKvYRhjFMMAJ4OKfMBWV4zw64PtTgiPkK2PrRPbsBuFQKT+NUmBLOQ1kP9lv0OD/AI063US2E8f+xkfX/JpsIEtpKvfarD8Mj+op2m43lPUEfmKQBpPzRun95TTtMAMkkXcgrTdLjeO5HykKpxmrkFmbW582RwvzcCgRW0xT50kf95SKn0+3dVmRxhXUjmnLcQw3QSKMiTd1NRpcStqXkzEFQ20gDAoAeiQQWcsWfNA+YgdqRrl3tVeL5UDAY781DYpi8uISc7lIxRa5+xTJ/cpjEl+SVGz1Ukk/7Lf4VJjFyR6qy/lyKbIA8cB77ip+hFP2kTRsT1Ck/lg0AZWppgj8qoYrV1JP3fvWZjApoTExgUR/fpSeKaD84piJ7cEu2OxzW5CGZrVlUnBKnH51gDiY+4ret5GezjwdoDAELxmoYIljjWLeJH3ESAgKelTvI/8ApCKAm3n5e9QFMT3CgccMPzH+NWNpaaQ44aMf0pFCSqAkntIrU3Z+9PHSb+dSMo8pwTnKqePb/wDVS5Jdwg5yrcUAIq+XCo/i2kflUyKcknpx/KkG1cAYYhmx6c0vJwxPpxTAjdgrAKwUnacn0zTEGY0DMCQeT+Ypl6pBB/6Z4/JqWEEhwOzcf99f/XpgKzKBnGf/ANQpeVVs8YHQUjkIpC4LY6/gf8KRjkn/AGk/x/xoAiv13W7554rnGPNdNcKTbuMc4P8AI1y7n5iM0CFB4b6Vo6I2NQA/vJWYjZYj1FXNLk2X0J9eKAOqTuB1oB2jmki4zQBljmkMa33GNcnP/rnHua6t+RisG6tAbhyp6mmIfpduskbSSP8AIh5WpYYlnmbau2MZOPaq6b4Fa3DZ3EE4/lWtbw+TCF/iPJo3A5mUYmb61uQcwJ9KxbnAuZB/tGti0ObZPpQMeRTGxj3qR3C9+aqSyDNIYjtjpUY+YkmnIu45PShgFb5elRJiEHWpUBxTFHQ1IM1kIQijAFLimNux8v50ABANCDbnuKApxyaaGwaBBhfWn/IiF3OFFB2BC7YVR1NZs9w1xIABhB91auMb6gh80z3EgwML0UelW7eARDLctTbWDy/mb738qnPWnKXRBcCxByKerHqTTR9KcB7cVkwFJyKTbn2pwFLg0hjS21cVGxzUpHbFNKYFAiHg08EAAYoA56U5jzQAmeKZvwcdacVPehUGc4pgAcYpd4pwA6YpdoFAEZAJzinsyWsPmzAZ/hU96kbyrWHz5/8AgK+tYd3cvdTF3P0HpW0IdWAy4ne4lMjnJNRAZOBS4/H6VNagEsrD5iODWoFuzjVEz1Y9TReQiRNyj5hSW7EMVq1gGsnowMdGKOGHUVpwuCAc8GqV1D5chI6GltZMHYTwela/EgNHGDxU3Varxtn6irO/ccHr2rK1gEA4qrdwbxuUcirZBApB05pJ2YGNjFTW03lv7Gn3cO1yRVetkBoyrkBh0qLNLazBl8tvwpZFINJgTQSKEcMe3FVZDThTZOlSAgOBSg0wc04daAJM4p+1gOlRHpj0qxA+6Mr3FFxjRQaVjkdOh5qx9mDrlG680xkEbOp+VyKnW9lQ/NhqiaF15xUeKdwJbuWK4XO3Dd/esySMofarpFMZQflbpQBXijydxqyoqQIh6HHsaPLYdOR7UCAHFXLefHBqlinrwaYGwrZ6GpBIw75FZ0MxHBq2r5piJGWKT78Y+o4qJrGJuUkK+zCpAaUGkBVaynTlBu/3TURMiHDgg+4rRVqeWyMNgj0NKwrGZu9RRuWr5ghf+DafVTUT2G7lJR9GFFgKq49aniXrg1DJZ3CfwEj1HNPg3KOcg1IzQQYiFQagf3iL/dUVMGO1V9RVS9mBunz24pIb2KzdKbTyymgKD0NMQ0GlzxSFSKTBHWkA8UA800GlzTGDU3mn0xqlgJS7iPekxSDIqQHFyRioyik8inU3dQA+xtGA+cgAqQT2/wA8VJGLWzkG1w7jnAOaqx3E00gaVshWXI7Yzio3j8q7ZWPfBFbAXJb2QXJiRFQA84qveBhfKctjgjPakumKTq+M7lBzUt+SwikHdeaVwEu1xfq/TODS3hCair+uDTdQ+eC3l9tuaL4M0dvJj+HGaQEw/d60CBwxzn2PNJbArdXMJ6ciluQwuLeXOMqP8KcRs1ksOjgNTGVoyx05j/EhBz9D/wDXqbYxEeOc7l/9mH86mgtljjmSVgqkkD/P4Ujz4hHkgBQR836UwK2pRYicsQPmJx7HmsImt25hBV1J3ZjyCeehrCYBTimhMQ009RThSNwOlMQ88SKa3dPZDZEFSWUgnn/PrWE33UPvWvpfMUy+2algjRkci5YAABo8579P/rU7J+0Rf7UZH86c0RMkMhOF2bT+tJ5m3yQq98bj1pFD4lCxjzOPkKlR170rMWXjhfLBGOvBqKHO5QeTuIqaL/Vx/wC6woAeqjeew3g/pSnkfh/WkZtygr0+U07hM9CwzxQA2RFkhkDcfeAOKhGdsiqpUZzk9+lOWQmYgnuB+YqMgiWRSev/AMSaAHFVEnJ6r/U/40iksBtGAByfTpTgOEYnAwR/I0zcSrKBgAHA/P8AwpgEg3gp2PX3rlpo9srD3rq3GCK5u8XbcyAetAFRVw4qazO24hb/AGsU0cOv1p0QIkX2ehiOujOSR2pSeeDSR8KDTlBxk0ARkELWZcny2Zz16KP61qTuscZZjgCuevLgu7SH8B6UMRPpirJdMz87RnHvWuTx7msTQjuuJM9xW4fX8BQhnLXxAu5F9DWjaP8A6KtZ+oLtvZB71dtCPsy0MaJHYdzVdxubjmnTHOcCo0JC+9Q3YGTE8DFRMWpeeKeBuHSsmTcfGDtFOPHWowCtLuyOlIB+4etIWFCpnntTwB6UhjQOPSmhBgs5wo6k1OCACTgKOpNZl1c+e21OIx0Hr71cY3AjupmuGCICEHQVNb2vlfM/3vSpbO22/vGHPYVYYc881UpdEIj/ADpyn2pcbe1OQ8dKzCwhPtThmjco/h5pVJdwgXk9KQx4IqMuewqXyX3FdmSBnioicH0p2sAuSRzRuzxScGlAx2pCEC/NnFJj5s4qQDjNMbOaLAFGO9NzmnAZpiFyae2yzh8+4OSfuJ60rNHZwie45P8AAnr71hXd1JdzGSRsnsPStYQ6sYXd3Jdyl5D9B2FQqpZtqjJNCKzsFUZJrVtLZIVywy56mrlJRGNtrRY1y3LEc1RmQwT8cYORWzuHpVS/j8yPcOq1lCeuoivuHDr0PNWkcOg9aoW7ZDRn6irEDAOAe9aTQFiWMSRlT+dZTqUbHQitngVRvY93zr+NTCXQB0Eu9Q3ccGtGPa8QOOV61iQPsf2PBrTtpCh9a0kr6gWwwkUqPvDlaZionby5gydOoqXzA/zDjPasmMimQOy56Hg1nzxGKQjtWrtDZH4imTQieAn+IVcWBlKxVgw6ir6yLNHnowrPZSrEGnwyeXIM9O9WIsng0HkYqSVQfmU5qKpAYvDVZt0DyjI4quw71NZt++ApDJrm32jco4qqGKOGFbLAMpBrKuozG5H8JoAexG7cDwRVizkyhXPKn9KowguSo69qni3RSLJ/Dna1AGhnr6Go3jRhytOPB9qXgg0hkDWoP3W/OoJIGXgj8qvDhetJnNFwMwMQSp4IpysRyDirzxq3UD61SljMZPFNMBwlP8QBpQYz3Kn3quJFJ64pwNUBaRT1HP0qxFJjis4MRUguHHXke9FxWNZWyKeDWbHdgdcirMdyjd807gWgaepqFXDdDTwaAJRS5qMGnZoEPDEVKMMuHUN9RUAqxHyRSGS+RE0i8FcelZVzYl5WZJAcnoeK1wcMT6A1RPWkkDMuW2mj6oceoqMbga19xB4NIwR/vore+OaLCMoSMKXzM9qvPaQt90lT+YqBrBx9xlb9KLAQhlNOABHFMkglj+8pFNAIpAS4wKTaaaHx3p/metIAA4prDFPyDSMOKLDIqYakK01+BUgU4wTNIhPODVq72tcB/wC8A3580ySMJqDnsWqS4XMMTei4P4Ej/CtBjboboYm9Mr+uf61JMN9hGe6nmlcB7PnswP5j/wCtTolL2LqOoIP+fzoAa436ap67G/z/ACpzIZNPjI5KtjH1/wD1VYtbc/ZXWTA7808PHFC6xAPjk+gosIY1v5ltEX425BPp/nmieeOJ42RclhtDdqjkZp7Vy2cgjp2qG4/48oXz9x8UwJizHUCkjbgQCM1FCv8Ao0qH+EkfqD/jT5+Lm3f+8uM0sYxczpjhuR+NACSYKwv65U1zs67ZmX0Nb/L2Y9UcVjaguLpj6800DK1Nc5pxpG+7TELnMOfStjRZdsrDbksvGax4+Y2FaGkTFbiMj6UmBuSqzC3dck55odAEXJxtalcFrdRnBDUSYCv9QaQwRgrMQOj9/wAaljViVzyFdgT6CmEAFmbgEAgDrS+aWPTADA4FAyUNth2oeQv3vWm4xx3B5/GkB2/L3OQKF5f8jSAgJKsrdiF/nipyv7zeeSQvHv702WTZbMUCkr17gc0wyMVznuefoaYDpP4CxxjoB9OlCNufaBjIPP8An600KWUAc4f9Mn/Gk3hWCr9CfXpQA5zkAD061z2oDbdv7nNb8eSq9sDFYWq4FyRnnAzQIp5wRUivsLYGeRUBapGP3/8AdzQB18LmSNCB/CKkyBUVhhrGJh3UZqDUbryYti/fbp7CmBU1G586TykOVB/M1mahEYXVSecZIrQsIN7+Yw4HSoNdGJkPqtICPRP+Pzb6iug45Pp0rm9IYi+XHfiukIwfYUwOb1Qbb1x365pbeTEQFLq4xeH3FR2o3AVLAuCMFc7sUzaQeDSueKbyRg1i3cTFIIqRXIHBwfaohkDA5p6L371Ihw55NHfim4Oe9LtPrSGPL496UPn0FNCHuaoXl1uJiiPy9z61UY8wx15d+cfLj4jH61JaW/R369hSWVrkeZIOOwq6EFVKVtEMcTtX60ijvSldzADmraWJCBpjsHp3qEm9hFQ4NJjbVpntYjgDJ9zTPtFv6D8q0VLzEVO/Jo6Pweatefbf3R+VIZrXP3R+VHsvMLkO5xzvOR05ppyTk8k1a+0Wp7D8qQS25+9t9sCh033C5AiMxwMk+1Ti2mwPkY59qlS6jRCqEKD6Uoul/vU/ZeYEEsLRY3jBqJ+atSMswxvqq6NH97ketTKDQEeSKsBktIftFxj/AGE9aAIreEz3H3f4V/vGsS9vJLuYu547D0qoQ6sBt3dSXczSSNnPQelQhSxAHJpB1960rOAR/M2Cx/SrlLlQElpbrChJ5c9TUufQ0u3jrxSoqnvXM23uA3NDDKkUrKM4pAeOlCAyZFMM+R2NTnrkdDyKfqEWQHH41DC26Er3T+VdKd0BdWTfGKXaDGQarwNyRUjElgBWb0YihKnluVq3avui/wBpKLuPcu4DkVXtn8uT26GtU7oZpZEkfvTYn2tg9KYG2PjPFEgwdw6VDQFvPGfSpIiCWFQROGUH86UHZID26GkMh1C2x+8Ucd6zzW+cSIUYVjXUJhlI7VaYDraT+E1I4waqA7TkVcRhIlUxDOtOgBEy49aCMVLbMBKM1AGkBwKZcQiWMqRz2qQUuaRRkR/ubgE9jzVuRQHKH7r029h58xR9acwMlor914qhE9uS8O1vvDg04eh4NRW7jKt2bg/WpZRg7qQCgYJFM6U4c4IpjZDVIxScnmmSIHXBNPNNOBQhGRd2+0lgKrJNIh4bPtW3NGJEOOtY9zCY33DpVoY9bsfxj8qmWVHHytms7HNKBimBp5pwOKz0mde+R71oRDzYg6nPqKAHpPIvRuPerMd8R94VSKleoxSZpAbEd2j96sLIp6GsDNPSZ06NTuKx0CnkVZi+8KwLe/cOAwzWxa3SOefSgC2ThHPtVSrDyL5DYPU1WzQgYh60UmaKYBRRRSAXJprKj/ejU+/SlpKAIXtIm+6Sp/OonspB9whvoauUhosBmNHJG2HUj6ilSU9DWluPTt6GoZIY3Iyu36UrAVMgmmNVlrJT9yTH1FRtbTr/AA7x6rzSsIilG5Y37lVP6c04qZLcqByH4/EZ/pU8VuGt42UhgmVyxxjvTzLHHE6oBKcZ5HA57fnVDGQW+YGVyBx17df/ANdPjkiiDJCFdsHPpUEMrXDFXPHQAdBwaZZnbcfjQBLFM9yzK+MEEKB0BotTvZ19VIpkX7udR3BwadATHdkdg2KAFgbfHKvqufy5qM/Pp8q/3SG/WpLdcXDIfUqaZb/N58fqvSgYkpJtrd/RsVLhhfKcZ3IM/wCfwpYIC1kFkGMENjvinTzqhj8vIJ+Xd2/zzQAzakEcqSHJz90Dng1h6qxa4DbNoI7VtoMXjKxJ3rjJ9xWTqK5iU45BoEZuc0HpSUGqEOh6sKs6YcXMY/2sVUjOJKltmKTE+jZpMDrpY28tlHXk1HuCD5TltnJPTp2/KpLg7hhm4x0A68VDHtKqF54Iyf8APvSKAZaTPXKZJpQQue54+lKpJ2dsgilWMAByflwfx60AO2kuG7ZyTQWwny9Mde55oyGRSeFHOKaOePXIoAReRJHjhs/408IrxBRwQPmPoaXCKA5+6D1zSF8yBBwCAePegBrn5GA+VOuT35FRvgM20ZIGf5050LQEnJYr0/Cl4Djn5mXH0/zmgBp3KG5y2M/Qc1h6wmJlPtW4p3FD6rg/p/jWXrgCiM9SaBGKelSZ6+6VGaeMZX6UxHU6bcLHo0TseFU1ll5L26z3Y9PQVXguXaxjg/hBz9a1NOg8pfMYfMelJgXUjEcaqvQCsjXwS0TexrZ/hrJ14fuIz70xmdpblL+Jveuo9vxNcpZELdxsf7wrqzz9WoEc9rnF2D6jNRWPKH1zVjXwPPQjuKqWX3WGamewF7G5shqeAcYqtHGVOd2anTcTzXOIXbTh1pdnvSrgHpzSGkSBcrzRsoDVRv7zYDFGfn7kdqqMbjGX951iiP8AvEfyqrZojTrv6U1IGZd54X1qdfkYFEwPU1vsrIdjU6ClUj1qqZs1a0qH7XfwxH7pbLfSsLCNe1gjsrP7ZcAbm+4prJnu5LyVjuwtWdevPtN80UZxFH8oxVW1tnnYLEpPqfStNlZAM8pR15PvTjEDjC1pC0t7dcytuPueKie7gThcfgKORvdgUfJBH3aY8X+zVz7cnvS/bVPrT9n5iuzP8rI+7TvKAH3aum9UdjigXsXcfpRyeYalMKmPumkdEC55/Orv2uI/w/oKU3UJ/hB/4CKOTzC7M4Lj5lcirsEnlWzTXP3OwP8AFUxaBYTNIqhB2wOaw728e7kyeEHCqOgFWk0BDfXkl3KWY4UdB6VWAJOBTgpLYAyTwBWhDZvAcyrh8cA9qJOyAba2oQbn5b+VWgoBoXdjpSjjqa527sBDn0pFBFPLccU3OOtIB46U4AdziozjtSKGzzzSAWeNWjZc9RWTCdk+09Dwa1Scg1l3aFJcjvzW1N9AJgNj/Sp0PGfWq5bcqv6jmpbc7uPSnJCJgNwIPSqUkflyEVoKoFR3Me5Nw6ilF2YyONhJCP7y8fhT1OQVNVoX2SDPQ8Gpz8rVowHRExvjPFTscgjvVd+RkdakjbevvU2GW4pC0at1Pem3sIli3DqKZath2T15FWCduV7GlsBhEYOKkgfa231qW8iw24CqvetALzjI3fnTQaIXDrz9DQRtbFJiNG2l8yPB6jrU4rNgfy5Ae3etAEN06VJQMMgg9KgtOfNhPfkVZIquf3cyyAd+aEIgg4kaI8ZPH1q+PnSqN8vlXW5eh5FW4JA4DDo3NNghF+RitKeeaWZeh7imo24VLATPWkJ6UrfepDikhMbnmq91EHBIHHepG+9TyuR7UXsCMKWMo2KZWldwZ/pWeQQcVoUJVi0nMMgz909arilximI2iNy+oPQ1Ay4NR2FxkeU3X+GrMgGPepYtiuVIpKk7UmKVx3Fh5cVqW33WPtWfBGN9aMKkRE+9JsaGXkzR26hWwSarpfug5OaNSJAQVQJwKpAa8Woo33uKtJPG/RhXNg09JWU8MRTuFjpQc0VhxX0qd81ci1IHhqBGhRUKXMb9GxUoIPQ5oAKKWigYlJTqTFADSKbyOlSYppFMRmNI1xBIX5ZSOPQc0+2ZSoQ/xKyj64qOEfvJk6blP+NJE23a39xwTSGPtztkPr1FPysd1sz0bFIU2Tj0BINFwP34f1ANAEkzBbo+5B/PmnSMFuSfUg0y6Us0bKMkr2qw0G4xyOCAF+gzQAhVvtRKrxncfx5p6JHBMzOvzE8AHqKbcXAUqI05I+8arzDbdKf7woEP3mVZU+6BnioHBNord1IqVMi5cHoSD+Zpi58h07jI/wA/lQMe+VuYX9R/X/69UdTjwJR6Mats5McTehH6j/61Jq4zHgJgHDFvXIFAHOUUrYzxSVQho4lFSqcTn3FRH7wNSEYmU+opCOnhfzbeB/YA09BtRT3BNV9PctYrxyDirp/d7l4Z/TsKRQwL5YUvkMr8CnRkuTu68imHAVy5yQ2TR5mH9g4/WgA35iO3gY/rUka4+Y8DPHvxUcSgIS/3QWXHc08ksc5yBjFADJ/3luR0IKkD8aRNxkGOo4/I1Jtww9CDTwqxtu/i6igQjswzx83HHpVdlCFmJyRzx+H+FTlc98A9aCqhSTz2x69aAImBUEnsOAKo6tCZLXjkq2avk7myecjH+fzptzH+4BPDYxQM5bym9KQggpxithYsMS2No5JrOvCGkDAYGeBTJLGkwee4H8Knmt8gZxjgVkaARmUdwa2SKQwU5zms3WhmzB9GrRHpVHVxmxf2IpiOfiOJkPoa7DOeR9BXGjhga7BD+7UjsoxQBj+IB/qj9RVCx+83Faevr+7jPocVmWRPmEVMtgLwB9KcM/Smcg8U4ZIrnGOL4PWgy88d6Qru4qC5mEC7V5kP6VUVcBbu68pSin5+5HaqUEPmvljxTYonmfPJHc1pRqFULtHFaNqKshEZVmAUfdHQU54tygFqmI4pAGI5FZ8zHdkKwgd81q6OywSySjgrGcVQ21btRiOT6UR1kBDbQyXd1sTl3NbV3JDpVuIYTl8cn1NN0SNLWyub5+v3VrFuZmuJmdjWm2oCvNJO26RjimgJ3psau5wFzVxNOfbuf5QfWo96QFUCM9KUKoq0LOJARuJNOFvHjGf1quSQrlXEX40mEx0q2LNCc5z+NP8AsiH/APXR7OQXKGxdvHWpIIVVDNOcRr39farZtYY0LyEhR3zWLqN6bl9ifLEvAApqLT1GMvr1rqTj5Y14VarDmkAya17TTSEDy8Meg9K0EVbaBo2Ev8Q5HtWpFIlyvlycHsaRYFUkbifrTPs+DlXANCT6iEkQxyFTxiq8j7avXCNJahz99Dg+4rP2erc1hONmIAzU/aSOtMUgd6kVsnrUjAEDrQXxTSo60hPp1pAGS2eKrXkZMYbHSrSEnrRKoeMj1pxdmMzYTmNl9DmpbdsPVeI7JsHoeKnBw1bsReGfwpc547U1W3IMU9eorEZnypskIqVDviB/iXg1LeICAw7VWt3CyYPRuK2TugJaI3KSexpWGGxSEUAT7trrKOx5q88fmJlT9Kz4zuQqavWMmYwrdvlNJjIJI94wRzWbNGY5CDW3cxsCdvUdapXkJeESfxDrQtAKML7H9jwatMNy7u4ql04qzbyZXae3H4VYiWIgnBq7aSA/IeoqgV2NUiyFZA461IGpUUi5BFCyeYoI6U7B70iivdjzLRZO6HaajsZMhkPb5hVhFDedF/eG4VnRsYpQR2NMRs8MgNVXzG2RUsLhhx0PIpZFyDSAi3bhkUhzkUg+U4PSndqQDZE4BFKjce9L1UimqcUmIbMmeCKzbqEg5ArWyW61BcRhhmmmMxqKlnj2Nx0qLOKsYqkqQw6itWCUTxBu44NZNTWsxhkz/CeCKCWX3XaaaTirBQOhII4GR71XIxUMCxbjOTWjEP3I+tZ1t0rRUYjWoZSFu40cqGUHAqhPYKynY2D6GrkkmX+lRlqu4GTJayx9VyPUVFyOtbWc1FJAj9VB96LgZeRjjrSBqtyWX9xvwNVZInjPzLimMVZCp4bFWIryRPeqeacCKYGvFqI6Mfzq2l0j98Vz26nLIV6NigR0gYEcEGlrCS9dPercWog8N+tMDRpKhS5Rx1qQMD0OaBGfGMXKH+9wfx4psY3B1PFOx9xh2qbyf38h4C570DGO2Jef4gG/SpZIfM8vtwf5/wD16kMaJGkjMFXGMsOePamSzuYD5PC5/E8f/WoESu8cUaZyXHGB/WoJneWFWJ4DY2jpTFybVs9VIP8An86dExe3k/2SDigAkBMCP6Ej/P5UTn/Ut6HH+fzpyEPAfQHP9P602Zc2+fRh/WgYx2/ejHdCPy//AFVJGheeQKM5bP4Ef/Xo8v50ZuBk49+B/wDXp8sixrnoQA2z+7j/APVQA1dkdsMnJAGOO4//AF1I9utzHmZ8hosqOw5x/hVdjl3BOTlhn8CR/Kp92baBumCV/wA/lQBycilXK+hptWdQTZeSr/tGqw4NMkRuKlZgEjbuDUcjFuTj8KQ8w/SmB0VtdtHp6tGylvMx+GKuGTcSOxXdxWBp7gwlfxrZibPl+6EUpMaH5yj/AO6DT9oAZ3yFIUj3NEQwodhkFSNvrTXcZBY87Mhe3FIZI5Yks2PvYH0pUGI/oKYCHLe4Vv0qY4ReeTzhTQAMQhVm5YE7QabnLg56/wBRTHf5ievQ0ib26dF9fY0ASq24Z6L3P4VG5Z2J6YNOLKMKPujpn60sQ3ruP3f50ALFHjkj6Uy85i+tTlqydRu+Sinn+QpklS6lH+qQ/KOp9TVGdvlp0j7VyTVUEtvyfekBsaEc3Ey/jW0eWOawNEYi9ZR/EtbzHHFAwB71V1MZsZKsjrioNQG6zmH+zTEcx0IrrrU/6NEfRAa46UlVJHUV1OlvI9jEXUBSoIOe1AEGuITbpjruxWRagxzsrDBFbWt5FoGB5DA1iQO0t0zucs3JNKWwI0CSRkCmEtnp0pSxApks4gj3Nyx6D1rBK4xZ7jyIwernoP61nojzOTySeppFD3MpJ5Y1eQNCoCqfetPhQDY5TGuwJilNw64+UmlJYtknAFSIMnmsm1cYgu8nlcU8TE9FNNZQWzipEyOg4o0EKj4HzVatHLRy8cY4qD3xU8GPKc4xxThuBdu5fK0W3gX+IljWfZ2sl3KEjX6n0qa8yyxL146VruF0XTgDjz5Rk+1atXArzC20yLbndJjk96yZ9QmlPy8AVFLI00heQk5oUgY44qXO2iAiMszckmnK8p7mpeD0FJIwUfKCaXOwGky561Yhjd8tI+2NeSaitkaQs8h2RrySaq6hfmb91F8sQ7etXG7AdqF8bg+XF8sS9B61RxQtXbS353SD6CqbsAkFqwUSHr2FWP323O7j61NjPtUUw7ZNZc7AYgmfOG6e9CvOPcVNbghG+lMjz07VfM7XEPjuiDtcYpZbdZR5kJ5HJWkuIwUSo4pGgk65FVpLcTRWZQT6U9WA6c1YvIM7Z4vuN94ehqBF9qwkrMB45WmYYU7PFNyTUgOJ4xmm7GYj5uKQg5pyHA60wM65Xy5zUh5Ab15pb9SdrU2I7oR7HFbrVDLdqcqfWps8+9VYG2k+9TKMkE1k9wJHG5CvrWY2VY9iK2VVUUyP90dvWsq6IeUuBjJ6VpAZOW3orjv1pCeKjtjlGTPvT6bELG2GBq9AwWb/AGXFZ4BBzirULZX3HNG4zRdvl9xxUMh3AqRUmdyAipvs/nRiSPr0YVIznrqIxSHjg9KjjbawNb2rWR+xo+PnQYOK5/GK0QjQYAoG60xWzSW0gaIoeo6UgBBpMRctJvm2GrhOCB1rIDEOGHFaSPvVWqRoGPlyxyehwfoapSjy7hgRnBq/Iu5CKo3mSyv/AHhz9aYE1s2x9vY8irp5FZUTnZ/tLyPpWjbyB1FDBEUwwM02N88GrMiAqRVYKB8vcdKQDhTXG3mnBgaJBkDFSAwNnoaDgD1ppjbqKYSc0CIZow4NUGXaxBrWGAD71TuItw3DrVJjKdAo70VQGhYT7h5TdR92ppQA1ZasVYMOCK1I3WeMMOvce9J6iZNbjC1oH7ifSqMQO2rr8Ac9qyZSK6Numce9K4xVVZNtyT2JqxIflqhEZm20z7SM1Xc5epY7Vm5JxQA4znsKhdmk61Z+zDuTT1hQds0DKItt54FOexdRwcn0rSGBwBimk5NFwMZ43T7ykU3NbRUN94ZHvUMtlC/TKn2p3GZe7FLuqeWxdPukNVdkZDggimA4SMp4bFTxXsin1qpyaASDTEdBHFIykImCvUt0FPmljjKFBvk2jLHoe2RUNxcyylg5+UAEAdKaXDwRk9iRVCHTZaEu5yd2Mn3H/wBao0OYWX2/qKkzuicewP60yJCGCnucfmMUhiWjMVkQ88Gn2zMxkTrkHFNtlxKGHfg062VluiMcA9aAFgJIdccYqeOMmAqSM/e56DvSxAQEl1246+/0qISbyUC7FDbdooAJJvkOw5PBJx+HFQlQykd/nX+o/nTUyUUdyjD8jmnrzI4/2wfwIoAVeWVvUo358GpYx/oRGclGzj05/wDr1DGrPAoHXbj8jVkMiJNvOMknI7dx9aAMDWU23rH1wf0rPrT1syNMjuuNy5FZmc1SEBHFIozGwp2Rj1pI+SwoET6a2GI9q6G0KCKN2b5gxAFc1Yttnres/wDVsPRgaTGWVn3vwOQSpzUKqf3WeTl1p5G15wByDmp40AO5xg79yj60hhCmyISHBJQDFKdzSE5yc0pYHGevINJk7Nyfe4oEAHzKoHO3r9KSV8o6x9Bnn1onl8soqcgsQT+GcUijfNtH8XP6UDHxwmZw3QY5P5VOwVRtUYApyIIowi9h1qtdzCJDk1ViSve3QijIB5rFZi7EnkmnzStPIzHoOlW9NtQwM0g4HQetJgYszFmx6UxP4vpUk/ErjGOTTF+9+FAF7SGxqMf+0uK6IkFjnjFcvp77L2A++K6d+MADOaAFzzmobsZtpF/2TUvTGaZKMwye4oA5GXkNWroepvJJDZFQFCn5vYVmyjlhWhoGnbvLvA+CGKlfbFAzU1gZsXNYVlkzgV0GqDdYSfTNc3BKYJQ/pQ9QRpzSJChd/wABWX+8up/Un9KbcztcSbmP0HpVuzmtYoxvZg/fipSsgLUEKQpgfe7mphIpG09fWq/2u1PWVv8Avmk+0WfaVv8Avms+VjHyRk8ikUnvSrdWg6zMR7rSG5tM8St/3yaXIxD12gc1IuAKg8+1J/1xA/3TUxuLQjHmn/vk0cjAUyADmp7Zw0MmKr+daYx5v5qas2piaCQxNuGeeKcYtO4y/ZQibUbcMMqoDGqus3bXd+5z8gOAParUEhgd36Hy8CsUyIZWMkgT0yK0d+gEmABT4YJJj8i8etWdPsVvfmSTMa9Tg1cvbiCyj8uPGB2rNQ7iK62SKo8xsn0FHlwqpbaAo6kmqS3E15LtBwg5J9Kq6heBh5EJ+Rep9a1SSFYS/vvPPlR/LEPTvWeetFWrWGJ13vMin0J5pjLWm2sSgSzEFuymtMPB/sflWaEi/wCfqP8A76pfLTtcxn/gQouKxqBoMdEP4UyT7PnPyfrVAR4H+vT/AL7FDQlj/rk/76FF/ILF0PCMgbRTf3I6bRVL7KxyfNHA7HNMS3eRch+9O6tsKxfYowA4I+tMaKJxjBBqpLbPGit5mc0LbXI5GcUXQWL0UeEeMtuVh+RqiQVJBGKctxLC22Vfzq0DHdr1w3rUzjzbBsUCfalDYFSG3mDFTGcZ600wygfcP5Vz8rGNzk8ilwoHHWm+VMRnYwpphmJzginZgR3YDw+4qrbHO5avPCxQggkn2rOjzHPg+uK1jsBajYhwKuRJwXc4UdTVOAbpF4Jp91O7HaRtUdqVrgSXNx5p44ReAKqE7yab5mRQrYNNDHRNslBqw/DGqrjDcVYB3IrfhVMRaggWaInOGFMCvDJg06yfZLtPRuKtzoHjPrUjH2zAgr+NSLO1s+4cqeoqhbSFWHtwavSDcPY0ATXV3FJZttbLN29K524j2Pnsa0Xi+biormLdGfUU0wKEL+XIG/OrkuD8wqhjmrMTZTB7cVQhwOas2j/NtzVTocU5X2sCOtSCNjtVO6T5D9cip4pA8YNJMm6M+tBRmAlWB9KuWkoDbfXpVNxgkU6HIYUCNk/MoNV5V7jqDUsT5TBpZFFIZXIz8w696X7woJ2HPbvSEgHK9DSYgXvTZcHtSjrTJjikBWdznFPAymTUZyTVlIxt55oEZtzHtfco4NQVp3EQIwOhrOZdrEVYxBVi1nEUuP4DwagIxSL94UwOjSM7Vx0NWLgYB+lQ2EvmQrF/EtXJU3RyE9hWctxowCTvz71cD748+1Um4Y1Pavksh+opkojRN9wB71eAA71UB23IqZnw+KQyagGo1ajdSGTA01qYHpxORQAZJozimnNJ1GKQClsjPpQQr9VBFGBilApgVZLSNiSuVNVZLSRMkDcPatImkPII7U7gP4bYexXH5cf0oZU8h1XqCCf5f1pCwMaY7MR+f/6qZECZZFJ6qR/hWgD4z8yL/fBX8xTo5BnpyOaiRJG2MCBtYHJqzFb7ZnwpAUnLnoBQARQ7J2BxgsQB3NTTTRwSld24schR0BPrUFxcMGHkrtyBuc9T7+1MuIw2GXrgNQA2WZvtu1ju3L1/Cn+YIzI2M5+f+tRXePNgkA9qGHK+6FfyyP6UAP6TKMceYV/MU6NHJZ9uF2L+hpqldvmyZCja2R3OP8andWiuFMhwvIWP+9npQAg2+W3y7FBK47t/nFEZDsjOeAAFHoOlV0maSaVWP3QCo9P85ot5H+zq68lQQfpn/wCvQBW1dM20ZPUDFYeK6TU1D2snsSR+f/165zvTQhKdCAZcE4yKTFNPDimIvWFg006srAK3Irfs7dWt2ZG5z3rnbB2RQVOCp4PpWu92ohZoSUeQ5kXsD6j609GLUv8AlbZ2lf7rKMCh25b2xio4XLW8ZJz8mPypzEH8RUlC/wAWB/e/nRP+6j2LxIQQSO1OQ+XEZT99lGB6e9R4zIxJ/iB596QwCFyMeob9KtQR+VGM/exgmmwJgCQ5GQBt7Cnk9z0ppEsSSQRoWNc/f3Zlcqp+XvVrVL3+BTWSoLtgck0xFmxhM8hXt3NbaBVjCKMACq9lCLaEk4LEZqxCODnoKko5m+XbdyD3NVxwwq3qmftshxwaqDqKYh9sdtxE3o4rrGchi3SuQU7ZAfRs11jtuC8ZzzQMcD8v1prchh2C0ucnI6Y4oxxjuRzQI5Sb/WN9a0PDt05umtjwoQkfXIqldLidx71JoDbdaA/vIRQB0WoDdZygD+GuVUF2CDua626G63cDuMVy8sDQ5fP3eaABrNh3pDaEdWFVzev65oF638XNZ+8VYtC0/wBsU4WRP8QqmL4jqaRr2QtkNil74Fs2pXqwpwtP9qs/7TITncaBdyLxuOKfvCsXzbgfxinGNB/GKzluWLfMSeaJJsPkGj3hmgUUHG8Vq6WpW1m+orlxO2etdHoc3m2c+exFPUDVm6H/AHRWPHZveXkcEf3nbH/162Zuc/7oqfw5EsTXF64+4pVaroBPfTRaPYraQ4BA5965ZnkvbgopyepPpVzUZZb66bZyzHj2qpcSpaRG3tzlj99/WgAurhYYvs1ueP4m9TVCk5pjOc7VGTTES7CQDini3dhkClitr6bBS3cge1XEsdQH3o8fiBU+8MoeS/pR5Dmrp0y9OcbB/wADFM/sy9BH3P8AvsUveFcriBgpzx6VGYJOpFWzpl6xz8n/AH2Kk/sy729EP/AxR7whNKQosue4qtdIzS8DtWrZWU8SyeYFGRxhgarTWVzv/dhfxNXrYCxLxaQA9cCsZ0l3E4YDNb0sLNBEuRuA55qhLYXTA8p1/vCk7gOjB/s5N3UUyGQq3y8EVaS2cWaRMylwOeapSWV4ku6NQwz0DCizDQ0bhPttmdpKyx8jBrBMsw/jcfia3YVkgdXZSB3FY2uRG01JhGf3bgOv41TBEfnzj/lrIP8AgRo+13A6TSf99GqLzOT1pA5xnNSOxfN7c/8APeT/AL6rS05be4KiVfn7n1rAhkLOB61ciuFjCgZDAnnNAG9NZiE7kHy1VubVp1ygy69vWtLSr6O6XyZsb8d+9FzbNbz7hyjdDTsI55ozGxVxgikAFat7b+dGWA+Zf1FUYoQzgEVAxki/u1YduKW3OQV/Gr01qBbMF+tZsbbJBVAyyrbWB9K1Ubcit6iskmtCxfdFt9KkERzp5cu4Dg9atwNvjweopJk8xCtRWzFSN3UcGmMlYc1GVGTVlkFREDNSBjXMflyH0pkT7X56HitG+i3x7h2rLq0xFphkbvzpuadC25MH6GkPBpMRZs5MNtPerpPFZattYGtKNw6g0hopXMe05qJG2nNX7kApn8KzScHFMDVikBVT2NTkblrMs3BzGTjPSr8EnBVuo4NJjEZMg5qHG3I7VbPFQuODSERKSKimJNKSQSKYSdg3UhCRJucVZ4C1BCeSalXkUDAoGBFULqLjPcVfJqKZMjP500xmTTlHzCnTJsb2pin5hVCNjTHIvIvr/Styd0+xysp5Nc9YsVuEYds/yrVWQNbvGe/SpKMkn5jTYZNswNPZTk1XAIaggvTHEiuKc4+c1Hnfbg91qX7yK3tUsY1TzTutIvenBgaQxcU5cijNFADuppcCmc0Z96AHEU2lzxSHAHXmgBO+KFHNNJpwPFADYBuikwOBhs/j/wDXqRDHHcKxBZyRxUdo0s1xsORFgg4HA461JPLFalfJ/eSEY3kcD6VsBI8flKy3Bzjoi9TTZJXldWduMAgdhUEhb7RjP3gDn6inYPlR57Aj9f8A69AEk43KuPQj9c/1pynCxk9uDSKMx/8AAh+o/wDrUrqRAxAzgg/5/OgBZlUxqT0BNLtXMbNwMnHHXp/9epVjLxghN3zA4/z9aWWURKQFUtx9F+lAEUuyOPfKmXCn932GDwarzkvJDMT3B/Qf/XqQ8s4JJ+Zhk+4/+tUTjNqh9OP1P+NACCPbetz/AAkfl/8AqqSCL/RmXO0eYVJ9sf8A1qeiBp1kZgF4/En/APXT0kKIxkXKjG0epoAjvAogI5O9fl9Txj+lcsTya6kFZP3nVuh/Pp+tczcx+XcOvoSKaEMzTWxkUtIw4piLFocM4981fXlTWZbnE31FaKHKkeopAaFrcItvGrHkE/lVm2ZGAcsCVPA9a5zewUbScjirunSsXwzZINDsCuawYudzdwRipoog3zP04OPpTYYvMc/3QxqwT29qBgzelUr+6EMZGaluZhEhOeawLmZp5Ce3amIgdzI5Y8k1oWFmXG9uB2z275qva2/nSYxwOTW1GhjjVM47N+tIYzBaXgYXlQPz/wAasAAJt9eajjwHJ6KhBJ9elOiJc5PB70gMLWEK3XPcVnGtXXQftCt6isk0wA/eNdXAd1rG+edorlyMEn2zXTWeHsoQP7tAEuNoVRSjj8eKcE7/AJUhXDZPagDmb9dt1J9aZpDbNaj9WBA/KpdTGLx6p2kwg1W3kPRW5/HimB2Fx9zFc7qQ4CjjJroJz2rA1BSZgAKBGLj5iOvvQkTsDgZxWsdPuWQhYVWo1064EhGMKOuKgozTE+QNppzW0gXdtyK1HtpEIXaxx1OKbsMg2bWB+lMDI+ZTt6UYOcdTWlLpM7fOoJY9sURaVcpKrPH8tAFaC2BXe54FDRqzABSSK0PsNwse1YmqE6feBiFhI980gKE6srBsAA1veHP+PO4/3h/Ks+PTbtvlkj61taVbvbW0yOMcjFAGlL1b/dFSRuYtG8pPvSNk0x+rf7orM1C+8pPJib5h1PpTAZd3SwIYYTlj95qzep96TJPua2tG0gz4ubhSIR0B/i/+tTAh0/SHuEEsp8uM9D3P0rVjtrSyX5ERW/vNy1Le3yxfJFgkccdqyZ2uJfm2sc0XA0Jb6P1Zvqar/bkPYVlyQXLA/KRUK210M53UcwrG0b9ewUU37eD2WsR7a67FsUhtbsD+KjmYWRufblPZaT7aAegrAEF7/df64pGgvgfuyY+lPmYuVHQfbeOgo+2+wqpo1u/lz/aVJPG3cKp3sNwbg+Sr7AP4aOZhyo1vtnsKQ3i4xgUXEKpbR4QBtozWA0V0uSwkAo5mFkb4vFH8IoF9Fn7uPxqEoq2UZ2/Ngc1kyR3PnOV3bc8cUczCyOhS6Qjg4pl3aw6go3/eAwGFUdPtZJIXMxKsDxT0Z4m69KfN3FbsZN/p0tm+WGU7MOlUwa7CKWK5jMU4BDetYeoaS9rOdgLRHlTSa6oafczrcfvlp8mMGnQxOJiShCgHnFNkXcce9IZNZ3DIy/MQw6Gut02/S/j8qbHmDqPX3rjThFIX757+lWbK5dWGGxIvIIpXCx1NzbtBJnqp6GqxiTdlVCn1FXrC9S/g2SDEgHI/rUNxA0Lf7PY02IgPIKmsS4Ty5mX0NbuM1l6nHtkDetShjAdyKatWMm2Qr6iqcJzGw9KkhYrKrehoYGvjPJ4qCUbH3D7rcGp1+bntRIoZdp70hixPuT3FNbrUULlHwfoasMOcikwIXXcpFY9wnlyEYrbY4rP1GPcN4/GqQFOFsNt9amYcA+tVRxz3q2vzpx3GabJG1cs3yCuelUgCTipIGMco7dqkDQbDIwPTFZki8k1ok44qnOpEpHZqEMhQ7WBHar+8sEmXvw31qgAScd6sWj4cxP8Adb9DVAaiNuSoyvXNCHaKceRmpGQlBiq064WruKgnUbKQmV4T8pqYdAKZaAHcKmZfnwKkB8UfmZHelMB5BFSWi43Gp3ORx1pX1KsYl5bEZH5VnhSHGa6GUB1II5rMuIQDuFWmBLZczD6VclYqnBwc5rMgkMMm6rckyyINp5o6gSTbWTzF/Gs5m+Y1ZSXaxRzhX/nVWVGRyD2NUyCxbvu3IehFWbc5i2ntWcj7WBB6Vet3HmH0YZFSxkpWoi2DipSaZIO9SAgm5xUgk4qIDPSk3EdaATLIfig89KhU0/cTyKBi5YUoIPWm5z1o2GkAuF7U4YzgVGFx7U8cCmATXRDKiJ5cQIOPX61FcxlTjqFYipwVIxinvGGZwe4DfpWoEbKWET/7OKlxhR7N/Mf/AFqRhi3T2JH+fyoTJV89MA5/EUgHgfK3Hbj86mjjJVkOASO/Qd+aIUU53Z8vkM3pkdvegOrkInEZ6nu1MBvn5jdUfJxlm/oKib5oWHcDP9aLaNVkCseGFPRNyYzyRigCJSPMbPT5T/T+tNjXZATKpKBj+P8AnFPSMtH5nQBP161J97zGm/1fG0Dv/nNAEblWSO4kO1cfdHUkUwyM90wY53KcflTZj5sasQByRgdh2p2P30b+woAYFaOKQDk5zj8D/wDWrDv/AJrhnxjdzXSKgRSxHAAyfoaw9YQLMMelCEzOoI4paDTELEcSIfwq+rKBycVRjGYWA6jpV7SsO4BGcqetAye1sBL5jNkA8ir1tpyLN8jHpnmrIGSu0dVxircaiNcDk45NAC4CLtXoKilcIuSakYgZJrH1G6LNsU0xFa9uDM5UHioI4yzBQM5pAK09PtsYkbj/AApMZLDCtqqO2N4yAPXinoSzOD2bj9D/AFp0mJMZGQMYpYk2JuOdx4H5YzSGRl8v5S44GCR3PIqwF2A+rUyKMB+B75p+d0vtjAoAyddXCRNnnJGKxK6DXBvtgf7rYFc+aaJJeCR7pXQ6Zzp0R9q55OfL9wRW7orFrFR2UmgZoA801uoH407OfakYUAc5rAxeH6VmGP8A0mEk43OB+ta2tcXQPqKyZTtaNvRgaAR2D/dqGO1jlXzHGWzxT5G/dk+1TRjbGo9BQwRALZUYkMx+pp2AO9SHvUZxUlCcCkwvoKaRSDAPWmIlpfxqLPvS5pAS496APemBh609QCetAyQLgZ7mkdflOOadjPOaoX96sA2IcyH9KBCalfCIFIz85HPtWLuJJJ5PvSsxdiWOSalit2kG7GFHeqEX9A0ptRuwXH7lOWPr7VvazepbILaABcDBxT9FZbHR2lxgkcVigm7uyz8gHJpDH2sG797LyT0Bq4Rx2poFKB70hjSvNGwegp2PegjmgQ3YvoKPLHoKdtpMUAJsA7UvljrgUu2kyPWgA2/I30qKBQY+nc1YZMwll5ycfSoIwEQZ4zzVdAIb3+D606a3WZdvI9xTbzqlWd6ngUmCM+6Ty7dV9OKuwxr5KHAPAqpf/wCp/GrsDARIPYUAhrDG7jHFVbRVdpAwBFW5ed30qvpwy0nFHQXUgngMD5X7p6VoWrLdQmN+XUZGaJY96FSKpwObedX/ALp5ppg0NvYGeFokQbs9ayl02VS29R04OehrpbhQzlk6Hmq+3NIZyU9vJGxVgQaYibGBD5NdLf2YniYoP3g6GucmiZFO8YOcYoA1dMu8uCh2yL+tdTbzpewFWA3dx6VwVqSkgYNyK6CxvCSHQ4cdRRcLF+eFoZCO3Y1Q1Fd0OeuK3Y3jvIff09Kzb+3ZEZWHUcGmIxrQ/vSv94YpxJDVDE2yZT6Gp7g4lPpSYjVgfdCp9ql6jmqlg26LHpVompKIZxtYN2PBqeFt6e4pjAOhFR2pZWIP0oAmYfNUc0YkjYVLIueabjjFIDBkXY5WpLdsZH41LqMWyTd61VRtrg1Yi03DZFI2TzSkZWkGelIRoQOHhBPXpUcsRlx7VDbvglathgDjNIopTRmNgajz824da0ZYxLGR37VnY2ttNMRoRS+dHu79DUynPFZ0EnlS4J+VuDV4MQaTGO5FRXAJjNTuO9RyDMZqQKtn95s1ZYd6r2gzI1WSBQBLbZ2tT8mi2AEbU8jArN7lELjIqnOg/A1ePU+lRSR7lOKqLEYzAq2DQGwcip7iM88ciq2a0AV2L9TVoKJ4Nw+8vBqnnFWLWTy5Bn7p4NMQzZUsLbSM9jUssWxz6dqaAKlisWyMgEU1xkVLDh4R7UFe2KkZU3ENgUpPrUzRjn1pqx5NBNhiv2NOyO1LJERyBULZTkigCbdmlBPrUStmpAc0DH7vWnDae9R4FSIBmgYxzskZCOhIqwo4RsdQV/L/APXQUTeS5AGAffpT/vJ8gwFYfqD/APWrUAKgQnPUEHH+frUkKEAO4+Q5AT+9SRxJblmc7pcHCdvxpqSl3EjcntQIa05kKnGEXkAUR/K2OwOKVFAyvoSKOTIwA7g/oKQxHGJuP4SR+uakjz5hzwATQUzK34N/n8qecRyZY/K3Kr3Jxjn8qYDNuwq0vy7Wwq/3qr7me4O7oU4HpTp2ZvMLHJBBz6U1+J0PqSPwz/8AXoAjA/cOO4INSoAI1eQHgcD1oSLarMzcsMhfXHNPDExF5eTn5R2xQAshI4GNzZwOwBrG1eL91FKM5I5961o2yM9SQDVLUl3Wbr/cbj6UAYFFOIpKokktuWZT3q1pTYmjH+1tqnAcTVYs28u4P+y+aAOtiTYqn+LGKfmkJz0qC5nEUZOeaYEOoXQjQqDzWKxLtk9TT5pTK5Y9O1JGhdgoGSaQE9pbmWQcfKK1SuxAo4PGaW2RYbVRjnORQSo9zUlAibj6D3okbJGOAOgpzkBQBjJ5NCqGJJ+71NAAflTHduaUDaue54oPMnPXpSk7nVRzjj6mgDN1pGNor9l4IrnycjFdPqo3Wsg9BXMEc0xD04WL/fIrb0Nh9jZe+81hr/qwfRxW1oZws6/3XzQBq8dqQjFLjoe1Ief50AYeuLiZT7Vi3I/dZ963dcGChrCuB+5amB1SkPHEP72Kt5GKo6efNjgPYRg/pVwjHapY0NYrUZxzTm57Uw/SkMMDFNKrTgPUUY56UCEAXPvTsLmk20u08cUAGR3FSrjjihIuOarXt2tqmF5kP6UAN1C+W2TanMh/SsEuzuWY5J5olkaVyzHJNW9MsmvJtv3UAJLVQgsrJ7rc3REGSa1JowtukaDAxgVbjjSKKRIxhQOlQycrH9RSGWNQmMNjHEOARnFV7CPEG/H3jmmao5YqPQYqxaMFtYh/s0ASY9qUAHnFOBGaQtg8UhiEc4K0BacGHtRketAgGKML6UufpRkevNAxCqmmbAO1S5FGBQAluwR9rfdfg+1TXtsWsVdR88ROQPSoNoYY6Vo2knnRYP3hwaqJLMC66pVhVA5NMvVAkQAd6sKAVoGZeof6oVooB5a49BVDUl/djFaiLhB8uOKTArT9G+lQ6Z0k+oqxcg/Nx2qHSxhZMjvR0F1LRIHqaoXC/Oxx1rU/CqdyuWJ9qSGyO2l3Jg8kVIxAOcdaraeSZZBntV3ax74psERHisbWLFm/0iNeP4h/Wt0jHFNKgggjIPagDiEJ87Har8TmE7l6jrVrVNK8pvPgU4/iHpVBT60mM3rG8IIkTr3WtzMd7b/h+RrjYpDb4YfiK2rG72kSRnIPUU0xNGPcJ5c7r6GpZW3hG9VFSaiN907opKsc9KiWJzGDjpQxF3TThWFXiQB6ms6zkVMhuDV484xUjHUgX5qcFKrzSM3ehASKc8U05yaQNjBp2c0MClqMZeInHSspASproJV3xlcVhzL5bFfemgJIW3LzSFsGoomwSKlKjNDJHI37xT2rRCZGazOmK0o5QYVOOaQ0PGRVO8TDBx0PWrYYdTSSx+YCp6GhDM9V3AVqQYkj/wBocGsxVaOXYeuavIxjkDdu9DBFsLlajki4NS5/I0ZyKkZnQIUnapiD0oI23P1qcoDSCwtuCFINSHpUaDB61KOagY3AIFJilB7U4AUAVLmDKlwPrWRKmxj6V0hXKnPQ1k3tvjOByK0ixGb3pQTmjGDRViNCN/Otx3ZODTM4qK0mEcwz908Gp7iPY/HSk0BPZyclasH1rOik8tgavhsgEd6gY1xg5qM5DZFTN71C560hEyNkUjqGTaRUUUmeD1qzwKsRSA7U9UzSTHZMQOO9Kr5qAHbOKeFOKQE0/NAyQQvN5e3LEjH5H/69S5+zI6xtufHzN2+gpHlCwhIchN3zE9TTI8FtvqCK2AEU+aGJznnmmbSE255HH5GnRtlVPtSkjzHB9c/nzSAUbiX7Hhv0pykidSB2/rTSdrqx4yuPrz/9epziEIWGZedo9OO/5UwEd1iVWblyuNn8ifzqnNITJFKTy3WnEs8Qdjlt3P4//qpkiFrZeOVagCRiGWTPUqR+IJoUx7BJIeBggepx/wDWqOIFm/4Fzn3A/wAKkYRyW5kcbY1JXaOpxQA/aEmErn5T91T3zVVZTJPIpOTimXczSNFKOmBgdh7fpQRi+Ho2RQA6B2289VYrSXKM8UrdmTOP8/SpEjKh24OcNtHWm3jnZsXgYKsw7+1AHOt1NNpXBVyDzzSUxCocTKanTi6b3ANVv4gferDHFwh9RimI6lJgLZHPdQf0rIvLgyuVzxSG5ItkQHnGKrCmA4DNamn2xGHYc579hVWytzM5J6CtVvkTaOuATUsY2VySBH9wDFKpwd5xgHOPXIp0QDEjsc0hXoM/Kox9aQxgJds55NSNlFCDr3NKoCgtjp/Omgbm9yaAFQ7ELk89qdDgZPoKSTBOOw4FDnCqo69TQIivQfskmOpB61yp6muruVLKUHJxXLSDDkUwAf6p/Yg1r6If9JuF9cGslASkg9q0dFb/AE8j+9GKYG9/WmtS5K0h6UgMnXBmFD71gTDMTV02pxebBjoQc1z91F5cTEnIpgbuh5bT4277QBWiQc1m+H5Q2lRqOqEg/nWju96goaQTUZU+tOJPejigBoU+uacFwaPlz1xQwVhgmgQFTxilCNkcjFKMDFQXl2lrFu/iPQUwG3t4tpF1zIegrn5JXlYs7ZJpZ5nnkLuck0+0tXuZQi8DufSmIdZWrXMoA4UdTXR2kMcEkapwOlQwWqWoHlE47g96sFiCrY4ByKlsaQhZtsuVxUDfdjq/qCgM2OhFUX+4lMRBfnLH61at8fZ4+f4ap3tWrZ/3EYC54HagETfjTooWPyjJqwkG3DSDn+7SysF5dgg9BRYdyEwIpyz4I7DmkBiHAVj+NQTX8MY+Vcn1NVX1Bicg4+lVoTqaAfLYWPmnfOBkxqPrWWLxierZoNw5x8rU7oNTU+fuqUuZOxjH4isnzWP8LUvmv/cai6CzNXc46tH+lOEjqciRF+hFZG9z0VqTdJ/cajmQrM1SwJyZI/xxSF/+m0YrNjjnl+5EzfSlmhng2+bEyk9M0XCxoEg9ZVpDKMf68VmO8q4BXGacY5j/AAGjmDlLxlH/AD2zTd5HIlFUmSVQSUxiiGKa4UtGo4OKOYLF8SuP+Wq/iacWZ/vKjfSqH2S7H8P6imETxNh1IxS5kOzL8EUUMhYKy59asEBhlTmsuO8ccE5HoeatRTK7DadjehPBp2TC7RIyE9OTSY7HrTyxJwRgjrQwB5HaoasVuMKhlIPSsO/s0gk3bflJ4PpW1nvRLEk8Wxh1oA5VgQWHYdzUlrO0MuQfl7iprqB4pyhGRVZY2LAEYGefpSGbqYKhW6Hn6VdNtHPbBRwQODWL9pSG6k3k7cDAHrWnaXAVhzlDTTJZReBoZCjjGKs2zbjtPate4tUuYgwxvHQ+tZMqiGVeMHvSYEzuSAD0FJwRSsVfDZ6VE54+WpQx49KFbkjuKj3H8qcezD8aYD95rL1FMPurT3cVWvU3w59KEBkA4YGrGPlHNVqtQhpUwO1U9hCDNW7NshlPbmq3lsOtSW5KyY9ai4F4etOBHrTAc/SlIx0oGRXMe4CUDkdacfmGalX5hg0PHsOO3ahjQ63ckbD26VK3ynrVVDtYYq3kSJSArT/LKrVOelV7tT5efSp1bMan2pANzTkJGaaRnFKMipAkUZ5qROTUIJAqaM8Uhjj0qtcLuUGrJ6GoyMjmmgMa4gwSVHFVCMVtSpjcKzpYcnK1omDRVrSiP2i1/wBpKzypU8iprSXyphn7p4NUSOIwau2sm5dp6io7mMA7h0NQoxRgRUtAaDetRScDPenq2Vz60hGRUAVjkHNPSdx7/WnsgNRspHagBshMj7jTxxTewzQGoAlU5NPzxUSmn96Qyy4xG+PQH8jTkADCmqpfK/3gV/MU6BSY1ZjjIrYQJHkso7MRTmRVkHG47R/M0oH7x1Xq2CMfSpWYW+0bQZfX+7xQAkhWGNd2Gm3cf7P+cVC2Wi3k8huT+n9aa2NrHOTkN+v/ANepFKtDKvfG4fhzQBEFPlN7EH9acQdpH+0DQrBldR1KHFTRqhQlz8uOSO1ADGRQh3nCKc7h3PpVeVmmd1KgKOFA9xU0jiWNugXGQKiYhXJ9QD+RpgVdm60XAyQT/n9asFVTZIyksAMCpo02DcV43Y/z+lKSNnmyct2H9f1oAikXymKg/vCCMjsKhdc26+xqb7z5PPzA5+tKMCJwRkpjIoA5u7QrOwx3qHHtW9qMEXmKWGGIycVQMcYb7vFMRnsMCpn+7E/oanMQd9qDj3qO4XEOB0Ug0xEtSQxmSQKO5qNPmArX0+0IGWGCefoKQy5bosUabeNv6mm7txz606VgxAAwFNEaDO452g80hjh+6UdMv+gpgDO23qc4FIWLSZPfingGME45bp/WgBJGBYKOg4pVGxdx6npSRgbtoOT1odwzcdBwKAFjAY7iOAMmljUtl29ck0MdihfzpSzCHbj7xz+FADH5DN6iuUnXbKw9DXWycALjtmuYvwBeSgdN3emIhizlh6qauaU22/hOcZXFU4seYPfIqayP+lW2PUimB1B4PNNJzTyD+NNNICtdcxkVj3Nm10ghj+8xyPwranHymobOMNc7jxsX+dPoBT8OptsnB6iQgj3rVPXis7Rl2fbE/uznitHK5zmoKGEEnOaQg9OlOMiAdDmm+YpOMGgBpB9zS7T6GpAwPaori4S3iLv+A9aBDLidLWMu/XsPWsC4uHuJC7mnXVy9xIWf8B6U23geeQIg59fSqEOtLaS5lCIPqfSujtbZLeIRrj3PrSWlulrCEQfVvU1Pk47flSbGG0YxTHTI+9Tsn8ajO8k8YHrSGWrxt0SN6oKpScrHVqQ7rSL1CkfrVV/upTEV7sE8Ad63LC0Nvbxlx+82jj0pmm2Ylma4dcqn3R7+tGp3vkqY0bLEcn0oEMvL1IVKodzdyayGeW6Y7c47k06KJrht752fzq5HGu0KgxigZBFZQjHmsWP6VOkcC8Kig/SpBHjrzTtig+9IBgCZ4x+VLlM4pfkVipYZxnFBA4NMBu5AetKSnHNB2ikO09qQASo703gd6dtGKYVAPAoGT2cyQzjng8GtO/tFurQlWBZfmWsbaK1rKRJbR853qCDiqi+gmjAuxiRB9KtIRt61Fer++WpYyCvGKTBEdx/qmpmmnEDf71SXPETUmmf8e/8AwI0dA6lxcsvNVLnjzKsM5DcVWuTlXNJAypYW63AkByCMYNJNDJbvh+R2NWdHOBJnuRWjLCkqFWGRTDoZ9rc7iI5T/use1WWQ8/rWdNE0EpQ8+h9au2c3nIY2++o4PqKrdE7MRhjp0oCk4wadKGCnC5PpSRZ2jcMH0NQWQ3Nos4BIyR0rEmib7YqMcKCOK6Sqd9bI22cgbk70COfnYNMxPrVmwuVRSrN8ueKpyH94T2zUijbGWAx3pMaOlsrwowRzlD0PpVu9tRcqJExvH61zdlOwQJL36Vu2N3txG547GncRUCdVY4xRGuY2PpV+8tPNBkQfMOo9azBOY9y46jFJoB4GKRGBJFMSTI600Md9GwEj5X6VGzFkI65qxwUqMKADQBiSrskIq5pxxvqO+TbJn1pbQhQwpvYEXHHOcUg2hgcU8OpXB6VAQQetZIZfyrHA4FORRn1qG3+aL6VOMgVQEgQAHFJIm6P3FKD2oJwaBlUjP1p8L7Tg0sq7X3D7ppHxww/GmImkTepHqKjhB8vB7cVJC+5cd6aowzDv1pABPWm545pf4qVh8vFIBp9ackmOO1MP3aiYnOKmwGihDU2QEVWhkZTgjirRYOBikUQSLkZqoR5blsZBrQK461TnTKMO/aqQGdcSITnGDiqxdSeKbMxMhzUdaog2LaVbi32k8jiomG04qnaSmOXGeDxVuXnDChiLNvKCu09qsYBrJErRvmtGOTcoNZtDHlcU1hxUm4EU0gE1IyEjNG2pCM9KTGKBEeCKATmnmlUDvQBdyEA28n1NMRS0jRjJIYgCljVpWCqM5qWWRYnKRH5sDc47/StgHM6wlUUZkIIL+nsPzqF+VBzjDA/0/rTW5WMjs2PzFLIN0TgDnaT+VMAYfKw6/KakiT50HZhj86I/mK/nREWPlr/cHzMegxSAbaIu5G6gD5vamGbLqq/LGpIAonmBcoi7EDZ2+9RzYWZ/rn8+aYDo07H6UqpvUMOoUg5poB81gOmc/nUyR/MwPAU7ifxoAcu3aZX5QDge9QsxkY56g4wOwpZHMjKANqjKhfSkUgBvcZzQADhRjk4xU8SbGkkYYJ6CmxQ4Cu3Kg5xUjyZJzTQjPvx0fqfSs8jcckYPoK0rxvkOKzidg3H7x6VQhkh2DYvU9TVeYZhYe1S0jDgikBLpqCVk74Ga3iQkeBw+Bmuf0eQpLGQeRkVuMSxBPepYwAJPqTUsxCjYhPByfrSR/u49+fm5AFMxnmgY6NNxGeAOSaSWTc57A0+U7IxGp5zk0xE3kE9FzmgBXASP/af+VJEo+Z2+6vP6UN87biPTApsxI2pjBHzN+dAD1/eP+tSKRI2Og7VGg2x7v73FSIAFLDuMCmA1/my3YdK5vU123bV0zDCKvqc1ga4pF0D/AA4GKBGfGPnU+9PgOyWI+klQg4YH3qUna7H0kBpgdYfujvxSHpQrbkDevNNJpARynIqO1DgMwH3jTpuFNWIF2RKp9KGNGVpwZdQvkPHzhq0dpxkVGln5d5LcLJzKACuPSpSSO9SMYU4pgQ7u+KkL4781FNcLFGXduP50xCTSpbxmRzwP1rAu7p7mUs3A7D0pbu6e5k3NwOw9KjhheaQIgyTVCFhhedwkYJNbtpbC3iCgcnqfWnWdtHbR7V5Y/ePrVkYqWxiDd2FGWIxinDGODS5AxzSAUKSuTSHpSkj1pD6UDFRXNqQgBIJHNQujHy17k4q5Zc+Yv0NJDGGvEB6A0+gupoTOLDT1IOGI4FcyS11OQScdSa0dduvMl2qflXgVTtFKwkj7zUIC0vA2qvAp4Bx3pisQo3dacHApAO2mkCnnmgOPQ0CRPSgYhiG7djJ9aXY3/wBajcgx1/OgyoAOtAAYz25oEZxg8Gk8xT/DzS+Yg4280AKIzjrR5f8AtCk3xn+DP4UuVPQYoABCSfvCpbZmgmIzhXG01ED3zSOxK8GgBl3BPNMqqoB6cVDCWX5SuPWte0cTeWx+8Dg1V1aD7NOJFHySenrV7onqVrjmA02xXFv+JpJ2/wBG3U6yOIB9aXQZPgetV7jiNqt7uM4qneH92xFJAw0ofu3PvWiucVn6UT5D/wC9WiG/Gk9xrYgvofNh3AfMnNZkbmGVXHatknIxng1lSx4DexxTQmXd+4nBGO1Dj5MdT61Vsn3vs74q7jaMHikxorFsHAPNV75yLZquOEAJGM1UuYmmTbtyPY1I2c/5ZYfKMn0qVxiIDco46A1owaW6yBy+B6Cqepae8BMifcPUDtTYkU2fYA2a07C58xAj8N296yREWBp6CVXU9NvSkM7GwuiR5bnkdDUeoWKuDNGOe4FZtrceYmejCtm1ufOj2N94VSZJhANHz2NPTsO9Xr+0KAyIPlzkj0qkvrQxoUEjjHFPU8c05SAKRSGGDSAqX6Bkzis+NsNW1PEHQ561lGHaxPYUXAthSUBpQMjb3oR1MVKuMA1mBPZgjcv41ZxzVWEnzAfwNWCw5FMA34pu7caDwtN+lMCRcbSppg+UlTSoc0PyM9xQAkZKSVM/Dqw+hqIfOP8AaFKGypHegCZlyM0wjIpyPlKCMDI6UgIyPlqMjBzUp7UzGaQDcj8amicgYqIDBpQcHNIZZIJqGVCY2NPR8jmnvzCaEM5m5TbIT61CKvXSZB9qo9K2IHdK0InEkAz16VnZ4qe2fDFexpiZI45+lTW0oHymo5PX1qMcE1LA0xyM0hJFFtIHiHrTnFQMjLkCgOTQ3XFIRSAeHpQwNRFaFBFFgNd9oj2QHKg4Zv71V5OqEdcEfl/+upIG+Z16And+YqO5GBheob+dagDH903tz+RqRMdScCo0xgo5+ZgRimwJJOyqvPH5UAS2370iMcYGGNJdXGZTGg2oDk/7R9akeRQzJGMLu+YjucVWnUmQH1H9T/8AWpgFxgS7v7wB/p/SnOu8g+qCmvyEz7ipIlZlj2rk5K0AOiT5uF+8oOT29aJptzbV4UDj396J5NsYjByoJ3H1PpUfynY3TqKAHAhSSfY0+KEOzZOFXIpqRmWVQOeOasNtjLKnTv8AWgBGYkAdhUTinEj0qrdzbF2r941RJWupQzEfwr196pMS53GlkfJwOg/Wm0AhDx3qBJw8xUdKLmTC7QcE1WgO2dcUDLlgdlwf9l810kcZfHbB5NczEdt249QDXTlgtsoU5LgE49KTASRt75AwAcCpIhtXeeg7VEBuOB7Gnztg7F6KefrSGMbLZPc81JkRjZ/E3zNSRAD5z27VESzyhjySDQA+PgMzjIXNR4aWRSP4s1JICPkH1b8RSKAkOQOuFBpgOdgzYXoOOO9S4zKqAcKMfWobbs/YDoanUgEt6GgAYfMT2WsDW+ZgCOg610D8LjuTWNryBkjbGMcUCMM1K/8Ay0+gNRGpG6E+sdMR1Fs++2jP+yBTiOKr6awbT4j/ALNWCeKBkEoyVX1NXQvAHaqi/NdKPTmrhbHGKljQxxUZp7Eiq8s6xIWbgDvSGNmkWJS7nAFYF5dtcSZ6KOgp17eNcv1wg6Cq8cbSOEQZY1SRIsMTTSBEGSa37OzS2jxjLnqabZWa2sfPLnqatg5FDYxCnNOAoyfrRn2qQFxml20ClGaADbSFeKk4xR1HSgYWXFwR/eU0u/y52P1psLhLqM46tikuBiZh7mn0EZt4+6U/WrlsP3S1QuR+8BrRth+7X6U2JD8Z+lLsqUDjsaUDFSMh296Tbip8A9RTvL9eBTArbM4pCp9KsMyDoM1GznsAKdhXIwD6UBT6UvmvnjH5UqmRjkGnyi5gCnP3aXBB6Ypw83OAaU+d6inyBzjME/WkCEnHNSZlHcUBph/EKOQOcLZmgn6cN61fnX7XbNE33hyv1qhumH8Qo8ybs4pqNiXIqTq32cDHNLaKfIA2mrBklP8AEv6U0u//AD0FHKPnHgNxxVS8RjGwCk89hU/mN/z0pnmMT9+jlDmG6YpW2O5SDu6EVd4z9aqZ6/P+tMfP979aXIHOXyw7DkVTnQnzDjvUYJH8VAlYHG4/nRyD5ivYMVvQMdjWnISw6fhVdZG3Zzz6kVOkx28gH6UnFgpFcq27PQdMUkbkMVKkD1qywV+nFRttU8nj6c1Fi7kiEUskSTIVccEUxMHipAwHXikM56+s/skuFyUPQ1VJ5FdNdQLPGUf8D71zlzDJDMUcYP8AOkxokg3h9y8Ada1LeYNh0OCKyY5io2gZ+lLHcPHLuAIHcUrg0dXBKs0eD16EVRvLPyfnT7h/SoLa5zh0Na8MqXEeCM9iDV7kmE6nqKRQauXlubdtw5jPQ+lQgCkA0MSoz1qnMNrHPFXmG3HvVO9JbFJoYxMMrKvXGakgU7eahthskU7uvGKnDbDz0qWIcpKyA1cK4XOOPWqJbOGFXkkBiGe4pIZE5ycUmBinGMg5pvtTECdfapMZph44FKG7UwG8o+RSscNuFDMh4J5pocbsZoAmiOQak7H0qGI81NjjNJjGOuBTRzTj700ArzSEBHNNNO60mMUACsRT2lzGRUQGTzT8ZIoAozxEHPas2ZNr1vvHvytZdzF+YrRCKFOQlTkUu3rSbaYi43zIG7Go2Helt3UxsjjPofSjoCKBFizcD5TVzORWWjbWDDtWjGdwBqGUgIApoqRxmo6QCE88UE4ozRkfSgC8uRIpzgFf5H/69PkG6NyOwzn6c1TEzSR7n/hbt2yP/rVYs5PNl8sAkMMZrQB0cBMgA5Oc809yqFooDhM8n19qW7kaG32RgEYwz/3vpVYS4+Yg/MAcfp/SmBLKQjYx94A0xmyqt6ZFDBpNh6HOKcYiiNu5IIOKQCAbowSM4YcVLJI0ETIuBIcbsfw+1KGMEbOT++YHA9BVeNS3mZOSwzTACN0LL0IINJt3wbRycgCnRD5X3HJ25qxZwiO3Mj/xfdH9aAJVjEEajH7zvTDnPNOJJ5zzTZDheTTERSssaFs1j3MpYn1P6CrF7cZPX5R0HrVAkk5qhCdKR32KSaeOeKrXQZZNrDFSMrOSzEmkXh1PvTsUh4oAtHi7Q/3lretzmBfpisB2wYX98Vv6YoliUE4wTTYFtA0cZcjBIwM1GuSSfbNEsoZlwcqDtFOiwi7z/D+p7VIxZSBhBxzk0RLglz91f1qMEuxJPPei6l2gxLwwXfQBG87SHCc55/XBpJ5MTbEBIUEfUjBpLdNscjjhlZlX8ealii+dGZckct7cUxEudm2Lv94n+Q/WpVOFRT9TVeMb7hi3AJyfpj/61WAdzFse5oAdKPnx0A61l6yAbIMRzu4rUc5Vm7nis/VBus2GOgBpAc0ak67PdCKkezmS2W4Kfum6Go06xH/eFUBvaQd2mxireaoaG3+gkejEVcY4UmgBbX5pZGxkdKskjGcc1FYr+53Huc065lSFOTipGQ3EyxoWbiuevbxrl8DhB0FLfXjXEhUH5B+tVVUuwVRknoBTSEx0aGQhEXLHpit+wsVto8kZkPU/0pun2ItlDP8A6w/pV6hsY3A45pduO9KOOaQhjnBxUgKcUuRwKagbA3EE96f19KADHuKXpzxigjI6UAcdKBjwQe4pfqKjAAzgYo3HuKAAgCQEEcc0lyf9JY+tNYgg8Us2DIr/AN5AaEDM64HI+tXbdv3ajFVLj+tSxN8oxVdCUXkJzwOKkAdmwgz65qO0ieduPujqTWkI1iFIZXEewep9aikZQCWbA96ivNQSIlY8Mw79hWQ801w/cmmIvzXcS9Dmqr3uelIlg7cu2P1qUWKDrlvxouFiD7W570ouHPIJqcWcYPK1J9liAzsouFiqZ3buaTzW9TVvZCP4FH4Uh8np5a/lRcLFYyv6mm+Y3vVzERI+RfyoxEBnatFwsVN7etJvb1q5sTH3Rj2qN0XqF5pXHYrF29TTTIw7mtYwRXMKyBBkcHAqO/thbrHKq/IwwfY1RJm7296C5Hc/nVxZl6bc1HdgeV0pDK+8+/50bifWr1ihNrHwOlW8YHbNFwsYpZh0zTDK1bm1j2GKrygeSeO9FwsZgnb1IqzFcsByc/WmWMKz3bK4yACf1q9JpygZizn0NK4JDROGwD8p96n8oOM96pvG0fDrg+9PgnZCMcimpX0YrW2J/KZSPmwM050WVRuGR71LhZo9ymo+VxmpasWncVcAc81W1G2S4j3bfmUcVOsYL79x+meKlJGOlIZzkGyMtleaVrlCuNm4+44q1qlqQTcIOP4hWaBwMVNiiaCXyXz2PUVq28+MPGeK56RXDVYs53t2w5+Q/pQhM65XS4i9QeoNZtxbG3bjmM9D6e1Ntrho2DDkGtQMk8Xqp7Ve5JjuMrVW5GUzWhdQGFvVT0NVJVBQikMzwTuB9KnnOT6Z5qPHWrQVTGhb+7ipYrESHC81btzlc9qpkirFsfk96zGWy25agIK896k6LSkZXNUBEOOTUcsm0cdaWWXaDnrVUndTEL5nzc9alRWGDjg0sFv/ABN17CrXRcUANjwp9jVgHAqvkDg9KmQ7lxTAY1NL/KBUoX161A4wxFIGO3YXH60m4U3FHA5oEPLDFM3GmkelKAaBkgPFVrlOc9jVjIxUUvzRkd+tNCMmQbXIphqe5Heq+asCSI7XB7VYdQD7VUzVqNg0YPpQxDSKsWr87TVcnNKjbWBFSBp4zSOtLG29AaDUlERUZpNlSY5phBNAi79nEqtGigE4P5f5NDmO0/cwnJP3nH8hUssgiHlIcuww7Dt7CqDNlVNaAWt4e3aLupOPoef61X8qR0VV4bJH4df8aeDhs52gqM5/L+lIWLKdoxg9aAHhNkeN2WXBzViJPKBlflmHyqe9MtUIXzJBlOmD/EfSmvM0kyuevp6CmAIfMOWbJbqaS34kXP0pqNsYr3HrUsETSXTY4VTkmgB1jBl2lb7gyPqfSpmbIxTiwDMFGFzUZPJqhDQT0zVK9uNoKg/Wp7mYQofU9KxJ5S7HnimIa7l2z+VJmm1NbRNNKEFIC1Y2rODNtyqc/WqWsMGut3qBz6+9bUg8qM26ngjjH92sfVPnijbHTIqRmdTT0pRxS44pgSMc2qH0IrZsJ2S2dV6kjn271ip81q49K0tM/eKUHVl4pgakahTJuUkbwRj3p85VWMS9FPP1NSAtGrNwRt+X3b/IquFJYvjdlR+dSMmQBQWI+5yfc9hUGx5Jo3xuJDK1SzsVxGBzjc31pYiqKxBIKkfQk0xDn2oyoo+7wfenuhVAq9XwT9KhQByBnHqfpVoOJDwOT0oQEG3ywzHq4AFOiLGJc/eelkxJLgcgfKKFwHVRwPu5Pp60wJGHAX8ap3wLWsoGRkVc+9vbFQTqDEVOcFTSA5x72b7CLQn5ASR+NV4+FX2alfG44pB90/UGmBraG/7qVPR6vzHEZrM0Zv8ASJ17dav3LYKj3oAsmX7PbKW4wO9YF/fvcMVB+Wl1G+Mr7FPyiqA5pJAAGTitvTLHyQJZR856D0qPTrHy8TTLlv4Qe1aBkahsZLkUhIz3qIlyKUSFeKkB6nrninA+9R7zihXZckCmBMA3rS/MO9QeYxHBI9aUuxA5oAsZI7inBqpl3HGeKerseaALOfpSc1D5h6k0CQ/WkMe5pHbcsIxyAR+tRM/v1ojZnYZOcUAyC44P41NZIZ5FiRSWNQXHLMPeug8P2giiMz9cZ57CqexKLUaR2kAGAcfrWHqOpM2UTp3I71NrWo7maNDx3rHjQyHeenv3pDHQwNO25jhf51fjiRBhMCq5lcAEHp2xQskhbOABQBcH1ppXJ4NQiVwMkU0zMRnYc0ATMrY+/igJkffNRiQn+Gl3cdKAHGPHIam+WMjJo3lsADmkkIIAxmgB/lg8k0GBOxpgOMA5Ip6sB9KQCiHA+9S+VkcEGjzV6UvmDvxQMksf3cnlt91+PxrRngE1q0LDkjj61kSPjDDtWvbTLNAr9T0NVF9CZLqYCwlGweCKS55jrQ1WARzLIn3X6/WqFx9zFDAt2CN9ljzwMcVKxwcCorV8QopPapGNIY5X5xVSX/U/jUwXvnioph+5GKEDKmmLm4k9h/WtdQ4H3s1l6WAJJSfatdPu0mNEU0XmjDDNZ08LwMAc47GtkBe9MuYlmjKnpSAybe4aGQHt3FaMgEirKv3T2rOeLaxB6jg1as3IUxHp1FUIeoweaXcKl2bsVFJGVNSUMkQOuMjB6isO9tjbzYH3SMg1uYNQ3NuJ4ijceh9KAuYQORg9aCBswUyT3qG6hnt5Ssn4H1qSCQKC0o3Y6AGpKL1o7IuH4XtmtK3mMTeqmsGW5ab5VjbjmrtrdjASQ/N2polnQkJNGQeQayLm3aGQqeQehqxa3WxgpPymrlyqyW7HrgZFXuI5hhhjUyfPFgnHXFMmGJDQrfuyKkYyIMcknitCzVTGSTyDVBSAGqxbSfIcfjWbWoy+SD9KYX2mq7S7FyTSCTfzSAS4XLbvWkiiydxHFWI08xct92nkAcCmiRvYUhyaOS2B0pTxQAhOakjcCoQ3NNLbWz2poC22du70qKUjG6nRyZXBqGU9qdgEDe9G4VEcikJIoET5p3mALg1X3NjrT1IYZxQA4nIppVsfepx2qo9aTNAFKdOq+tZ5yDWxcrlQ3pWVcrh8+tWgI9xqWCT5ip71CKFOGBpiLW7Bpc0MAVDetR1IjQs5eCmatd6yY5NjAitFZC8YNS0UiU4oyMVEHJp2eKQEqs25cAk9acFUFs8kMRipFbYnyd+9RZzJnGMgH+n9K0Ac43FPxFS28KtuZ+IwPmNEcXnZXOMfNn0pZZlDiOIkxA9/4vemAyWcyuoX5UXhQKZny+MZOSM1GWAG3HI4qXAZx1JOOKAHJGZpxtGc1dIWNtqcDHJ9aSOPyMf3yMNimyHJFNITEY/NTZHEaFj0pT61l391uO0dB0qhFa9uS7nnmqmaRiS3PWkzSAeuSQBWxaWwhtjIxCkct649Kq6Zbb5A78DoM1blx5csIOSvJb1NJjQ1m/0tG7MKq6hF/obf7LVMql442Xk5xT9QGy2kVhksNyj27mkM52ijNFMRJByHX1FXdGO6WNO5JWqEJxJU9i5jnGOz/wBaYjo5CoMaIcqnyg/zp8S+Wu7dwvX69hTIl287cgHgU6Y4/dp/Ccn61IxEBb5jyx/nSz5/1QHQZP1p0ZVPnPGw8e5NNjALKD95jgE0xjlTZExYfM54+lIrYjMhGDwAB6mkkmDTEA5A4GfTpSucAR7hhRyffNAhYRtDP+X1pwBEbOB1+WlI2hE9Ov1pX+VFVc7scY9aYCgZRQOtMmGUPPXgVIpwzY4C8CmSD92ozx1pAclOu2Vh71Hng/Sp77P2qT3Ymq5PFMRc0+YQXLOQTuXgDuaLy8ZyVB5PUjt7VVEpVNo4PTPtTOtAxRz9a2dN00qFnmAz1VT296x0Ox1b0Oavf2jJjPP50MDdZWJ7Uw789qxhqkvqfzpf7UfuCfxqbDua4DDnNIVJORyayxqh/u/rT11bH8H607CuaW0+lAVvSs8awP8Anl+tKNZx/wAsv1osFy/sOScUoXjG2qH9tD/nl+tH9tD/AJ5frRYLl8p6CjZ6rVD+2/8ApkPzo/ts/wDPIfnRYLl4BAeQee2acNgPQj3rP/tr/piPzpf7ZHeH9aLBcvZRjSRKFl4ql/bK/wDPEfnViyvBdS5CbdtKw7kyw+bdBe2ea3L+X7FZiIHDNy1Z1ggN4WbpmoNWujPOzZ4zRuBnufNmAJOM8mroWPaFDYrLF4LZz8oYml/tf/pkKdhXNTYpP3s0YC85rL/tj/pkKP7XP/PMUWC5qgA85pCuR2rKOrN/zzWk/tdv+ea0WC5rBfwFOZDt4Oax/wC1m/55j86P7Xb/AJ5j86LBc2QmKMHJGD9axxrJ/wCef607+2T/AM8/1osFzW2Zo8sqPWsk6yf+ef60n9st/wA8x+dFgua4Trik2ZOCayP7Yf8A55j86T+13/uLRYLmyUxVjT5fKlMZGFbp9awP7YcfwKaBrUgPEa5osFzrLxVkt2V+o5FYVx2xVA61KeqKaj/tZ852LTEbUAwq/SrC4Nc9/bEv9xaP7Yk/uLSsO50LbQp7VXnP7kVkR6rI8irsXDHFatwcRAe1AEOlgkyH3rRVmAxmud+3PaMQgBzzzT11mfH3VoaBM6MHNMdznGcAVgjWpx/Cv5Uv9tT/AN1fypWHc1J1+cN1zxmoNxjYH3qvBqUlzKI3CgdRirE/ApAX4m3oSKUbjncKymvntoxsxye9R/2zP6L+VFgua+G9KUoT2rH/ALYn9vyo/te49V/KgZoXdkLqHYy89j6GsU6XdIxHkufoOKtf2vceo/Kj+1rj+8PyosFyJNPuRwYXH4Uf2bcnpE1S/wBq3H94flSf2rc/3x+VKyHcnhtp8YaJgR3xV2DzUUo6naRjntWX/atz/f8A0pG1O4YYL5FMRHdxskpBqAbhmr8Ti65k5ftViOxSUH+HjqKAMj5uR61LATHuB71M8LwSFJB+PrTQAXxUtDICxbIJ5qe1RsDPAp4t4hJnJJHvxU5xnjpUFEgI24HAqPOWI/WkLYGB1pufzoRLF3beBSbiaaaEz1qiSTAxgnmo25yBzSF9rc80hJGKQBG5U4PSnyEE1FIfSnK+RzVoAHPFDL3oxQcmlYB6A45P4UuMdDSlcjqM1HyOtICTZkfNQFwfWnKMqM0FdvA6UANkUFDWXcJlPpWs3TA61RuE+Y+9UgMo8GinuNrEYplUInibdHt9KU81HCcP9an2ikxEYFXrN+qGqh606Nyrg9KTGaHQ0vWkJBAI70qnioGWAdo29cHFPVGnZPLUk52kUzyvMkIGSTg1Yk/0SJo4m/eEDeR29q1ASeRURrWMjnhiP4jiqPmEuBzxUiRyb1Y9Ac5qQoRkABeeWNAC7RvLYyx5q5DF5TJK/LkYx6e9R2sRZ1lcfJjGPU1YlO45JpoBshyc5ph5oY5qK4lEMee9MkgvrkRoVB571hyyF2zUtzMZHIzn1qvimAlWLSBppQoFRopZgByTW7Z2fkQhmIBHLeuKTGPZVt9jDuPlHoehNQLH/pTDs2RS3bbtj9ATjHpTlVmmVh0xk1IxtrbskRyQoB3ZPpUcyeYxfHDLgD0FW5l27oSctjPHp2FQqm8R49eaAOZkXa5FJirF4my6kX0NRBCVziqRIif6wVJFxO4/Gohwyn3qbG26H+0KYHTRMwQzFvl2AID6nmoog7lXHJ28g+tEBM1rB28sY+tWIo/LG/sMn8fSpKIZS2UgLANtyT/tZ5pWcxxPKfmIcBT6A9aakJkJyCWOcfjUzIMCN+URQCPcUCGJH+/80j5FU5/PiljAaXGPlJLMfXipZR+6VexOcD07UKmyAds4/IUANiG+UluOdxpwdWLOTjaeD7/5NO2BYz6vx+FCIqRgbRzyaYCoCsa+ppJATuGegxTyPnA7KKY4Ozr1NIDmdTUJdsM+hqkRnpWlrKf6QH/vCs9PvjPrTERinBT6VMigSpx/y0wa6NF2xgeWGwOlK47HMAN2Gfwo2OR91vyrqoijqcxKntUmNqYAFLmHY5PyZP8Anm35UvkS/wDPN/8Avk11BbaxA644oEjEAHoadwsct5Un9xvypNj/AN1vyrqQNw6UjRKTnAFFxWOYCP8A3W/Kjy3/ALp/KumKsPujimkOw+7RcLHN7H/ut+VGxv7p/KumCkjpikWFgW2jj1NFwsc15b/3T+VKEfH3T+VdII2J+bGKNin5e47Ci4WOc8tx/A35Umx8/db8q6XymIABx9aVYBgjFFwscxsf+6a1dEUq7EgitIQgDgUqLhhxSuOxKjlGcjg81m3JLMeauvwWOazpXYZJGOaaEZ88bPKcCojBIDjaT9K3IM7RVlckYouFjmfJkzjY35UvkS/883/I10vlZbk4+lSbVK7TnFFwscsYZQM7G/KlFtN18p8f7prpyEIwRgUrxrtGOT6UXCxzAtpif9U//fJpPss+ceS+f9011KRmlwqkb8AZouOxyxtLgdYXH/ATR9kuP+eMn/fJrrgqnPHFMIGD1/Ci4rHK/Y7j/ni5/wCAmgWsx/5ZOf8AgJrpww3c5qTy4zjbx6ii47HKC1uD0hc/8Bo+x3I6wv8AlXUmIcbWxmnFFyBwaLiscp9kn/55N+VJ9knz/qmP4V1JQc9KRVGckAGi4WObFjcMcCNs+mKabK5U48l/yro9pVs45FYM1lqRlY+bIOcjDUJhYh+x3HP7psjtilFjdH/lg/5Vt2EMyRKJcs2OSetX1Tii4WOat7C5E6FomCggkmtu64i/Crci4Q1TvPuH6UAYz2dxcfPFGWXpnNC6ZeAf6n9RW7pA/wBC6dWNXMA0NjSOY/su8/54/qKP7MvAf9T+orpsgUmQRSuOxg2lhdQzrJJFtUdTkVeuuF/Crsv+rxnqapXgwhB9KBGa8cs42xLuIPrTfsN0OsR/MVe0wZL/AEFaCjGaGCMEWdwR/qyPxFO+w3GM7P1FbhAweaiwQOSD7CkMyPsNx/cH5ilFlcH+D9a1QaUsKAMWeCS3TdIvHtUQOULZwK3JNsilWGQexrn7yJraYowyh+6aAHK4JqcwuFDZBB5GDWf5m1TirNhM7I6McqOR7UgLluDjg9K1bO5wdr9T3rBiuUikkLKST0wauwzLKoZT/wDWpiNu4gS4i2nr2PpWNJG8LlHGCO/rV+1ugcI5qxcwJcR46MOhp7hcxlbaak3DjmoZo3hkKOMGo9xByDUtFXLRcDJHU00SZ4qDzgfrSbsnilYROX+bAp5kCrxVcyqBgdaFy3NIByuWbJpxO45HFN8vAA9aULg8fhQIUDJINLtA6UHgYHX1pegoAM05cN9aiL4NCsRzVbiJ8GjBqJ5NuDTkmY/SkMkRfepPpTPMUj0NIW/KkAoOWqG4XcMjtUgbB4pzngg96YGPcpg5qtir865Q+oqlViGjg1bU5UGq9TxNhMUmAMMU3NOZsj3qPGTSAu20m5dverCcVmxkowb3rQVwQD60mNGurrborYHnMpx7D/Gq6IzBie4I5pXDFg7nLFs0rthvVv0FUAjMNo3cAjgetOiiM8xDcKMGkihMshQdj+VXSFj2Ig+UDFNAEpxtwMKOAKYxyKdJyKbt+WqEMZlRNzGsO/ui7ECreoXJJ2r0FZLBmbJp2J3GClxS7TVqytTPKN3CDqaQyzptkW/eEdfu59avzyZTavPILH1NSRp5K89R8qD29ahVcZB9xSKGyR7oeOuamVQkW9zwnBHqewpY0Z0wPvH7ufWoLnLQ7VPCnr6mgBGP+l5PVhmnRoEgZnP3TnA6ntik2b2icnGF5NPlChniBzxuP1pAc9qe77UzN/FzVdJWVGQYwevFX9VQFkYemKzsVSExD0qaTh4X/CoiOKlfm2Vv7ppiOg0wgW49mIxVuXKqseeQcms/R2BDluQoDVeJ3SZP8VSxj402KX9Dx/SiNMkBjweTSzkKQi9uT9aOVjPcscD6d6BicPLxwD0FOfAbg5xwKIztRmAxjgE+tLEOSxHTmgAYfOFH8PFLkb8AZC8/hSICAz96AoC9cbjTAXP7sn1pr5Bx1wtSYyQOw5NRuNy+hY0hGJrqkCIgcAGscH5hXQ6nAZo+uFHNYrWxBpoC5p9tHcXDq4J2kMK3UDZII49RWRozFNQYdylbpmAGAvPfNSykRjAONuKRiAMilYjkjpTXZSBxSGROck4pu81Izp6c03chzxQIRHP4fSl3kk8CmMecbcjHrSYUY4IzQBKWc9BxSEuMgClVsdqDlmXHA/nTAbubGDilV5CcdKmCr/dobYo96BEfzdBg0oVhzgZpQVGOOKVnAAwuRSAZmQt7U8FqcGyDgc00Fi+AoxQMMsRTQWLKDUhKg88k+lDAZTHHNAEEp+9WfcDI/Gr8v8RqnIM5qkSXIkUIo9qeAR2p8ZBjXkdKUsCwzSGM5IHGDR8w525NSuwxtBAPaiN89Tk0gI8lhzn6UuWB6U5n4PIFQrIznAbJ6CmBJuOfSlOWORz70LBK33sL9alEKqMMzE/lRYLkYLY4/HNNCtgHGfapfMVBhRj6nNNM7nvVcouYaUck/LRh2bhT6HIpPMkPdvzp22U+tPkFziCM5zg/lTlRx/CfyoxL70fvBRyC5xskb4xtbr6UnltkZRvyqXdLjr+tNzL6/rRyBzjfLkP8LflTljcdUJ/CjMo/i/WlBk/v/rRyBzkqRN/dI+op3lt2Wq5Mn/PT9aTdIP8Alp+tHIHOWJUYxkbeao3cErKQqMePSpizn/lp+tId39/9afILnG6fFLFaqrIVOTwashXP8NVSW/v0DcP4qOQfOWdrjsPzpCh9QPxFVirHvSbD3YUuRBzk7ISy/MuPqKr3cEsm7YoP/Ah/jS7cdGBpMuKfIg5hNNtZI/M8xMHjHerbwjqQQarrI4p32hl9qnkGpDmh474pGT2py3AbrT8bhhTS5WVzIrEAHpimn6VM4Ze2ahPJ+apGNqC6tkuoijj6exqfg96QjBpiOTubaS1mKSA47H1q3aAJbOw71s31rHdQFXxnsfesgxmC02EYINAFMkk1p2kYWFZASGxz71mmrJuZEiwiqMcc80mCNJZDWlZ3gb5HPPrXKR3Uyy72csOmK1IZRIodDTQG9dW6XUe08MOjelc/cxPE5R+CK17O63DY55qW8tUuo8Hhx91qrcRz4HfNKGwODyaJIZIpGRxgjtTCOamwx49akDYHXmomfBGKcG56VLGTqxqRiRio1GVBNObkdeKkQ8EYJPSkXoaYGDdOlSZAHpSAYU45pe2BTC5qROaq4Ebcgimxse9TgjB45qJQQ9Fxj84NPUN64NIuO9S4FFwGD0pXAxkk5oPBpC3FIRXmAB+tZ8gw5Facwyue9Z1yvIarQEVSRnnHrUIpwOCDTEWsAGmmnZBUGmHmpEGantpOdpquBzT1O05oGdAzBgyL6Zz60kcZY4HJNNiB3Anp3q7Zx+UhLj5xxTGOijEDFR94jLfWiQ0OcNmmnmqEKOaq3lwI0Kg81JPOIYsnr2rEuZjIx5yTVxQmRyyb29qZRS454qhCopdgoHJrasoPLwp4XG5jVSxtyMORyelaU7GNFhXn+99fSoZRFI5aViBgDoPahFyST060dSD6ipFQFwckIB8xqRjhmNPdvu+wqirZ3xjkirLvvlLdB2HoKYkGLhpM/fOMUxD1VEgV3bOw9PU+lR5zPk/xd6WUKsTQqchDyfU01QC6MSQB6UhlHVIgLZWA6Hk1j1u6th1dUyFTn8e9YXOaaJYYqRebZx6U3p1FPg5Dr61QGhpLZYLnquK24RtBd1yAM81zulvtkjz0zg10EzFVVCcnqR/KpYxEDO47kmnucucHhRimxNsVnPBHA+pohxnkZA54pDHP8qqg+p/Gn4AiUdM8mkUszdBuJzmgHzJTngf0pgOP3VUdTzQT8wX060Bg0hb05puTgkjJPFADgTtZu5pr8fgKdwdo6Dr+dMkb5Sc9TSEU7sny1THU1mTAqwU9a0bthu4/hrOkfJyaaASzcxamh74IrZaTK+9c9A+L6NicfN1roSVTLFgR6VLGiMO5baen0qMzY+UDJqbzF25JqFnToMcUhkZmCktt+mTUwkTGSMZqMpGcZA+tIFHagCVJEIwAelDSJ0POO1MBGeQKYFIOT3oAmM2egwKb5pA96j+TJ4yfegqdp9aYiwJnxjdg0m6Q8lgargscblx707DAfeoAsAsOtHmEt9KiAZgCODShW28n8aAHNM5baowPrSrKw5Jx9aaWKKMcmkPJGTz6UhkvncckU6IsWTcc1VbAPP8AKrFrkzLnmgAl/i+tVG6NVuXgt9aqHkPTJLKsdg+nrTfmzxxmkQDaBilD87eDSGSFmIHP41GrMSSWzj8KkVdxA2kn2rRs9PXh5AAKYFa3tnlGWBVf1NWQixfKij3Iq4+ApUDav8/rWdcXkFucKd7enamIeQRnkAfWoZJYU6vn6Vm3N+8hOW/KqgeWRvkUmncVjWN5Gv3Vz9aia/POFUfhVL7PKfvsq/jThZNgEyfpSuOxY+2v24+lNN05PU/nTBZNj/WgfhR9jbGd+fwouFkO+0v6/rSfaH9f1pv2M5/1lNNtz9+i4WJTcOf/ANdMM0h/ixSG3x/Ex+lOW1UjLOwouFh32lvWkNw3rS/YlOP3h/GkNiezMRRcLB9oam+e2eop6WO7qzCpV06Inl2ouFiv57f3hR9ob1FWX0+IHhmx9arz2yRj5c/iaLhYaZm/vU8StgfNUiWMflqzbsnnrUxs4QOAfzpXHYqmV/71N8xz/FV77HGf4Sfxo+xwnACE/Umi4WKJkf8AvUnnN6mrpsoQ5BBwPQ1Ruo1j+764piFFwR3NPF22fvVLBYrLbo5BywzwaY2nMT8hPH96lcdhy3Sn7yD8KmSYFhsbHsaoPBLEfmU49aA1UpEtGqJ13bX596bLECRkZHUVTSUD73Iq9AyuvynIo3C9iORQoDU04IqWVNvupqqB5bYPQ9KgvcVgO4z9ax78jn3NbEmdpx6ViX3ysFP3u9NAyk3AzUZduKkYZpChIVQvzc5xQxDduRU1rKYG9VPUVEFboM+9AyDikBtRtkB1P0rTtLrzF2v96uctbjYcOfl/lWij4IZTTQGpd2q3KejjoawpI2ikKOMEVvWtwJVwfvU29tFuUyOHHQ1W4jBPByOacpA5okVon2kYIpg+9UjLG7cMZxUgI4UdPWol5xjgU1nzlUqbDLIwOg4prHPGKRGCphuvrSb84AFSBIsfG40gPPtSeZn5RUiEAYxSEHel255pVGaGOOlMACE49qkHFNVsD1pc5OelAxzfdz6VDmpM5qE/KTigQHBBFUp1yh9qunJqvKpyRVIDOopWGGIptMROhJSncjrTICAcVNxmpYiImkzUrKKZtoA6y1jyNzj5R0HrUhb942e9OjI8sAdBUcjYatBiPyaGYJGWY8Cg9KytQu85RT8opiIL66LscH6CqY96aWLMSaeOlUgCrFpD5kgz90VEiFmAHWtm0twseM4wNxJptgidMRQCTvnCVAWyMnrnOalldXBA6DoKaQNu3qcVBQhGAAD82alnDRosQ7nLf4U2AbUeVhlQOAe5pXbfHnPzZzQAgTDL9DSsBETPkA4KqvvT9pcJt5x1qK6OXT0HAoEVV5kYf3ualLKkDMuTsOAfehAAQwz5mMAUlyV3NEg+VcjPqetAyO5hLwF/4doyfz/wrn2GCRXRonnW6qz7Rg5P0rnZiBKwHIzTQmNqSD/WY9qh3U6J8TLTEWbNtkx77WzW+zeaxbuecVzkZ23bj1wa6SzXciyt91FyfekxofONoEY4wMn609flgPYuf0qJQ0j88sxqWU4kCg5AAAqRj0GI3bvjApEGEZupPFKeML6dR9aJRkKo+p+tADXOyPAH3j1pBk7F3c/40rqN6qOQMD/Gmhslm6cYH40APzu3HHsKjl/5Zg9AN1PxkKvrUczgK/TnjFAilNg53cVn3B5OKvS9KZZQCadiRkAU+gGZbW7XEu0MFwMkmr/mjdsYkkcHmrclgASYztJqsNOIfc0pPtSGKMngcjvmpFixzmpPL2jAFOApAR7WxTcsO2fXFT5NAx6c+tAEByMcHPpTyCR6mnBPm3cigqc5zigZHsJ5J59BSeWVIJPFTY4ppUng/hQIbk9APxowe3J71Jg8UuDQA0Z6c0uaX5jijaTigBGG7rSFe/8AKnjd0xUwtmZA3f0oArhTjJqa3P71c04W0nfAFOWPy5VOaAIpfvNVQD71XJBlmqoBy1MQq8sD1PpnpUiRYPGcmnIMCtTSbMzN5sgwi8ikMk07T9qiSUZJ6CrdxPHACWK8D8BT7mdbdGYnAArltRv2uHPZewpAS3+qNJlY/lT9TWYBJM3y8D1qSG2aX53Bx2FXRGVwAuB9KYFaO1QEbvmPvUwQKO/sBTwjbuaesTY5ApAQAEkN+lKFbfuONo6DFWFtz1xUogK4IY/gaYFaNSxw3APrTjA2zHI56c1Y8uXHBqYmXYqqwHrkUAUTCygHafm5pHtZAM4GfQ1dwzN8z59zViOPODz+NAGalm+08EEe1IbdwDgZ9B0zWwqbTuHWmmJSeRn60WAxfLmxymPXmp0hbruBwK0JLdHTYwyvpVae2CBSGIHtRYCFSQeRkU7AYDFMKMTk8YNS9P60hjGRQ27Jz6Zqnc9avNzWfOfmpoReiyY1+lP27sZ7URphFxzx0qQZzjpSGM8pRJv3NnGMZ4p4AAJ4ApWRu3NMJYDkUhjGwC2PSsi9PT61rE/u3NZF5yVHqapEmzaFEtol5yFGfyqZgMVBGECKORgetOfAwctj2qShHCk84zVSa0jkyYztP6VbPlscqDn3pjHnBAxQBlFWRircGnwyNE2VPHpV6eISpjAz2rPZTGxVutUmS0akMySrgnGahnUc7uoqnFIY3yDxV4lZiDnrTeoloV9+MZGazrq3kuJmbbkt/Ee1bEkKEcHJFRLGF55xUlGPHYMoZX5qpKk1s5ViSh6HFdNsB96hmtopkKuvBoAw4juwG71FcweW25BlD+lJeW0tnMo3fL/C1PjugylJeRSSArggc1btroqQrkbT0PpVCUgSELyB0oBJ680xG+jlCGU1qW1wJVweGrmrS6xiN/u9jWjHIUYMpppgad5ZpcrkcSDofX2rDeNo5CrDDD1retrhZlx/FSXdmlymRgSDofX2qtxGCScUqMKSZHjcq4II7UwepqRlgsvFNDbjTQcjB6U4CpGTRAbjz9KmCDqagjGOvSphx24qWADOeOlKATRkDpUeSWpCJgMdKDycGmBqMg9aYCkUxweopwIzikc8YHNADN/50yUdDT9uKRlJU00BnXCbXqIVbulyoNVKoQ5Dhs1ZBzVTOKmU/KKUgJSaYWpCwIpCM9KkR16ttyKQjPNJ1em3MwhiJPXtWwyvf3QjTYp5NYUj+Yx9BU1zMzsc9TUCxlgcdAKBCYp6jNNAxwKntoy7Z7Dk007AXLKD5SxXJI4rSf5IPKGNzcsf5CobYiJRMTgDhfrTfOAG48seSKlsY4bUTLHJNRxOzTLGoy2cVC7NvI7Zq7EBCpkB+eRePb1ouMbPKPOWJOUjOPrQJVEYTqxGDUeFTLY5pYofNn64UDcx9qQE+5orbP8AG449hUTncgzkAHrUc0jzXe5RwT39KYkzTXaQDAB4/GgCxG2I2nJ+cZVRVdPnfqBkA81JK4dzGn3Y+B7nuaakYYLEGyF+83pigBZHP2YIFABPT2rAvYgt0+OAea3WbzHlYnGTwPasrVk2zKRzkdaBGfigHDg+9L3pD61Qiw423iN/eFdFaOGso1B55z/SuUSbfJvZuhGK6DS7uJ/3atls9MUMZqQLjL+2PxpsY3SAnoOTipH+WNRnkH9aRSEjOerH9KkYqfO+T67jQhyzE896AdsW7qTxj6UM5EY4ALGmA1srGzZ56Ug+4q7cljn+gocZKoOvf8adjEp9B0/pQAhb5mI6AY4qtPgADHJ5NWdvygdNxqpcHMh56cUCK0xwtT6cpSFnzgk1UmbJxWtbR7LdV25OOaJDQz5sc00A88g5qVxj2qIHOPSpGNYjOMjNNNKygHkc01iBQAHmkpc8GgKzA4GcUxCHnqc0Z7dKdtbHTr0pwhJ6kCgCI54xRnOBxmpzA4wcZHtQLYliSuKAIlDE4AqVIZCPumrEVtzyM1dVQoxTsBni0fHTk09bN+pPFXsU7H5UAUUtWDZKgj61OkTLwOAanxQBxQIiMWe9RSwbMPnv0q5UVyMRfjQMzJBy1Ux1er7jhqod2oQi7CnmMqjkV0UJSC16hcDj/GsqwhDSIF7gc07Wr3bH5UbcYwPpUsZm6tfmeQqp+QVQtofNfe/3R+tMCmWUL6nrWigCMEBzGBjgYpgPTOQFXB9qmkkd0Csd386YdiAHcG/SnIyjPOM/jQBGDj+H9Kf8x6Cn4LHJxUqxrnCZ46miwEHz5OFOBTo2yfnUirQjUDrg0CFSemfWnYCIh8/KM0gSRzkirJhUj3p4UDoMUCI44go55NSCnYo6UwCkpc01nVaAFIqKVN4I60jzqO9RvcgNwMg0hlNgQTk03knOamlxnKr1pY4wy9OaQESZPWqU/wB+tN0YdQOnasyc/OB70AX1dlUfSn+bjtzUIPQHkVIoV+nGPU0hj0lHfmnsysuW4qAr6EH6GmEsmetADnP7pvTNZNypM8Q9SP51qy8W496olQ13CvbOaYi4VB61IGxUpjAHAqPaQxyKkoCM9BzQEbv0p3fmlB96AIzEVB2YUnvVW5iLDO0kjqccVoALkEgk+1EigqVx1FAMxCvrTopSpxnpUkiYYjFVn+V6ohmqjgqCRTHGCTjC0lofMhXI6dalcBuAKRSK+8A8dKepVlBXkUmwDgjiljQB8gcGkMrXtstzEUYcdj6VzpQ29x5Ui9DXYtGMHvWZqGnpPCcrtlUfKR/KmIxvKS4l8uMKPemPZtGpPXnHBpICYJtrfKc4Oe1aZVZUypwe1AGN04NXbS5xiN+nY1BcwlXwOTUUZ4OeKANxHMbBlPNa1rcrMuM/NXN2lyGxGx57Gr0UhjcMDTQjUvrNbqPI4kHQ/wBKwJY2iYo4ww610VtcLMnXmo7y0W5jOMCQdD/SqEYBOBTkbpmkeNlco4wwOCKTGBUjLG/NOWUltv6moUb86fnHGaljJS4HU03Oc80x2HFAcYqbAP5zwadlj2pmc08YxzQIDnFAPtSEkDjmlX6UAOC55NOJHSkUZp2MUwKkoypFUCOa05R8x96zpBhzVCYwinxgkUmafDySBQwDYacuQac2aYc5qBnWuwRCx6CsO/uzI5PbsKtajd9UU/KOtZBzIxbsK2JDJb7xyaWkpaBiopZsCtKxTMqIF4z83071DZRAsM9TwKvyYs7fb0lfr7CkxiSypuCoflXhc1A5GWx+FRz8vkHrzTkXei+/FICe3i82RXbhAuWP0qZ33S7yMAjAHpRIBbW6wDknlj7+lV5GbrnmgQr7ioK/SrEmYreOEDDuMsfbsKbaKux5JPux4OPX2qOSRmBkY5Ykk+1Axsknkr8wznqaTC2m6dh80uFjHsepqMxvcKsa92wT6D1p9yYzIrsd0Ua4UevpQAsaqu7efnboPaggxac4PDSZOe+KIk36go6qeT9KdkyySOyfuwAoHsKAEgQhQWxlgBz2qjrOQse0ZVPlz79/8+1aaMxjMrHkcDHr2/z7VR1GPNo2OimgDEzSHBU0YoqiSGGFZAeSCvpW/oFpEkpmJZsJk5NYEEiwyyb/AErS0/Vre3XliDtIxikM6WTdJKcck06Qfw9cYAqro1xJeWS3LgBuQQPWrsYHDEcBc4oGI3VYx1Awf603GZggGQKkUKu5ieRzmhH2puPPAAoAVFZ3LYwe1BjKryeTzT1bAQj1z+tBb5jnkLx+lAETrtyf4QKz24OeD9avXRCxBQc54/n/AI1nyHgnpTQhsEPnTHj8K0/MZZBGR8wHHHFQaSnz7iPU1tgc8LmlIaKiRM2N4Bx6d6VrNQSdoBq2Q393gVGWP0pAVGsULEg8elMfToyOPvZyCau5pOaYGf8A2cQ33xj6U8WG0/fJHcVdzmimIpfYfmzuqN4HjceYcr7VpYpjxq3UUAQQqoGEqQAZoEaoBgmn5XHy4z7mgApeBUEjy9D0Poar7sfxEUrgXg4HUgUGVB/FVIbmwFOSe2aidiDzRcZoNPGo61CbxRn5TVIv6U0sMHvSuBb+2P0x+NI9w0gI7VXBz7U+Eb2Yf7J6UAOHKH6VQH+sYVohNsRHJ46ms9P+PjGO9MRrW0ghiLdwMVj3k7SyMatyyEREVmnl6QFqwtGk+boOmavi1Yd/l9aZA/lwRordBk49alebOPmJA9TTABEgGGOaaojY/IgGO+aFdeDuxSOwye3NAydQM43KBUjIirlXOc9qqDPQHB+tISwzg5oAuJvPUH64p4dVxlvwqiHyOWpR04ai4F8TJ/e/SlEqsf8A61UM4PWnhs/xcUXAueYB3oEisQAc1VznvT0eP++woAnbcWxiotjAkEHPY1MHXG1Dj6GnlQOckn0NAit5G47i34UNaA/dANSuCehxSBivU5oGQJBsOGU1MgjQE4P0pxeo3kwpx1pAMJDglTnaazLmIPMmepboKvRP5Uvzch6lMf70BuQOlNaiehnk7SV6HpTQcCpdViMMiSKvyvwfY1TBJPQ0mhllTT+o61EmQalzxSAbO2Y1FVEGb9RzgCrU44UVDAM3zH0XFMC8CwHynilD84dc0Y4xRg9O1IY7KNjtSiHa2V2kelJ8v93H0o2ns1AyXb/s4ppHvSAOnUnn1oPzYLdqQFC5XErfWqM471oTjMrH1qjc9DVIlk+msCrAnjNXWUD61T0fBEmVyMitAFc/d/OkxrYh6kqQKRV+bHpUxC5yRzTGI/GgBS6quGpj7GzjkUNHuHIqs8LrkIcDPQ0AUNWsFmiaWJR5i8n3FY8N3LG4QkHtXUlWQDjJNYWq2Bjk+0QrhScsAOlADbtwY1zjd3NZZbLHjinSStIeT0pAxb5e1AFhIWC78gd6s2l2Jfkbhx+tUGZudxNAbkOOo6UAbsUrRMGWteCdZkyDz6VzlrceauG4cfrVyGZomDL+NO5Jo39mLhdycSDp7+1YjgqSGGCOoroYJlmQEdfSq99Yi4BdOJB+tMDCDYORxUkZ3NTXQozK64I4xSRnANSUSk84pBkVGDk809eByaQEintUhP41ED+FO3YFJgSjp70uT0qNSacGzSESRsTTiaiyachIBFMBsw5BqhcDD5rQcApVO5Hyg1SAq0+L7/1pn0pVO1geuKYi1gUhFPZllYsqBAf4R2owKy2AbLJvbHam0gFLW4gzVm2hMjZPReagjQuwA61p2sTCRYwM5PNIaLNvGkatK4yqfz7CqlyzPMWY5zU95IoKwxn90h/M1BKx8sAdCKQwlw0SH8Kt2CbIDM69D8me5qKyh85QpBOGqzdOCQifcThaAI5uVJJyTzUMW+ViijtxSlmaTaKntEEEbTv/ALqe5NAD7giKNYUxwNxx3aqgYsGHtQzkyDk81JaR75gGGV/i+negBUQw2jkttMwA+ijqf1qpcbHRdmdqHirdxI0smwY8srgH27CoLeHzZmizwFB/KgC4qlIU2D95IOfZRUYy0hQdMEAetSyyEyZQ4B4x6DsKSBf3vmlfurn8aAGhBlI92Nv3vr3qK4jEkE+OFC5qU7dnHLZyTTXyyiL1GWPr6fz/AFoA5duppM4pZVKyMPQ02qJKs/yyc9xUK81PcqSwxyagUEEg8UijrfC0hNgyf3Jc/mP/AK1bo+4Bjlia5bwm7CeePBIZVI+oP/166knLkDopAFADXH7r3IyaYV+VV/GpgFaTaOmStNGPMLAdOaAE/wCWm0fdUUg3AMT64/Wgs2wn14pHLYUIQD6mgCG8cFwBxgDNU5DlfepZTukZickmogMzKM9800I29Ig2wlsccCtPoOBUdlEEs4xnkjOPrTzwcVIxDzTGANOZhUTyAUARsMGm0McnOaAhPemITNGcU4RUuymAinNPxmk2+9OAxQIYUAPFQyphfvYqwRnoar3MeVz+tDGiAruQlSSf5VWIJp/KkgGgMMndyPSpGR4I5p6Mg++oYUSKhUMknPcHtUTcd6AJ/KjkxskwfRhUbxbDhv0pqqT3qQLuyd3PoaBkWAKmtcecv40gTcQB1p8SFLhBjHNICWQfK1Zij9+1a0427wfSslSDMxzTEEx+U+lVAMuR+FW5yMYHFU1BMo+tNCNbaVOMDNKFA6j8qbkkAZ/M0owwIbdntSGLhc85x6ZoGAen5mkAX0z+NBGO1ADsg9ufrQMUzPalA60APCqOwpRx1FIBmlPB4YGgB2PWgNyBgUwvj1oDgn69jQBPkA520oZT/APxpgJPGaC2PekMsRuB91VBp4lU9cZqmsgVsmmtLmQsDTEX92TgHmh22j7pJ9qrRzlY8L19TUbszE/Mc0XAsswwDng1GxFVyTim7m3Yxhf1pDHzsAM4yRVu0YTxqf4l4P8ASs855yc80+wl8m6AP3TwaE7MGjSubcT2zx/xYyPrXPAbW2t1FdUPUHNYWq2/k3PmL0fn8a0ZCIkPpUh6VAh4FSg1BQXB5X6VHZ/8fErU64+/SWfG8juaOgFzdilzkelRljtwaNxAwBSGPBoyQaaGY0E470DHq5xyeKUPkY4zUKnLc0/AIOKQiGT5sn3rNvGwpArRf7orMvKoRa0n5Y3PTJq6Bgnn86q6Wv8AopJ7tVngn6UhrYXfjpzRkEcjmmbRkEGg8ck0DJAw7GlwGGaiDDGc8UbgPpQIUjBI7VG6AjGMg9amfoKZ256UAc1q+li3UzQD90TyP7v/ANasgEgiu3kjDAqwDKeCD0NcrqFk1ncEYzGeVNMRU+9zT1XvScU4vgYFIBAxVuDhs9RWnbXAlXB4Ydaz1QffbgUu9lI2cGgZtwytE25a1oJlmXI61gW8wlUc/N3FW4ZWifIPHpTQi/e2S3K7lGJAOD61gSxtExRhhh1BrpoJllQEHmob6yS6TIwJB0PrTEc4KkVs0SxtGSrLgjqKj6VIyUnnHanq2RioQc4FSr0pDJVp2AKan3qX5gTkc+9IB+cYpKaAT3pc/Ng0CA5IqCYZjNWhgCoXHBFNAZ9FKRg0lUIsrnAIpSTmo42JQAVIOPes2AgzSgUlTwRFvmxwK1At20ICZIG8jj2q6ALW1Ln/AFsvA9h60zT48OZnbCx8k/0qCdmkdjnHtSGNlBLZ9eakii3qAw4zSRAsq7uNversQD/M5wiDORQA0ZhiJxhnHA9BUbOpKrkDmkklLzszHgjAHoKgwTJjsO9AEtvGzz4Bxz1NPvZN8wjj5jjOB/WpsCCFpD96QYT6HqarYw5KnHAoAjbiXpxV1z9mt8fxy8n2FR28SltzHCqMmoriRpZN5/L0oAUHEo9M1OkYghZzxJIMD2AplvD5rqTwByT7UXE6vISTyen0oAQEmQ5PoasyfuUWM/ewW/GobZCZmkZfkQZakLGSVixySe9ACxKpZi3K4yfpSbX3LI38RqRFxGoHV+v0FR7y7KuQNvP4Dr+lAHPalHsvZV7bjVSr+ruXvC+3AbkfSqFNEkM4IAYHoauQxxLOiFFYMu7JFV5F3DHarbr5cts3+zimM6LRbJbSGV42z5vzAY+6a0ckBmxnMeR9aqadITbxr2BIq2CVjRSPWkMF/iJ4ORj61GxZY/Tt+VS8eWD3wGpjjdLsHTpQIT+6p69aikcEM2MelSHHzso7VBcDYgUjnPNAyqTRaL5k5PYcU1iAue/pVzSITIwwuScmqEb0UoddqjGBwaeF+Xk5PrUcURTtzipBu5yfoKgZG659qiMeanJyxA6U3p2oAhMVKBgU9pMdRTDIDVCDNITRle9JmgBMmnhvWkOD0pvzBuoHHSmAOflODj8KoSSuxPOMenStA8g1TlQc45NJgivnjPXPeonJHp+dTED8O1QSR5mVtpOO+elSMU4Hynkn2p6rsYtgH2PIpyRMRuJwKacBtozQA47QNzuBQDzzmm9x60mSTk5NICUfdz+VKsh3rwBz6VCSwzk0KxDrzzkHmgZbkJKtuGDisscSPWpMSd2azAMu9MQyXpUSD5h9alm6UyIZcfWmBaBOetPBHpRjpS4GMVIxQaNy+nNIR9KVB170CDI7AZo3YFJgn736UoTdjJwKAF3kjpSDkdKdwDjOfpS49qAEA56UNtGMinDjr0ocJwVyfUUDBX+bpmg98frTjJz8gCn0pI1555+tAEZz3pRgEHFSSKqsQBn6imc9NtADgQTzxSsMHjkUiZ2/MvXpilAP0oATPBpvU5qUx8ffHNRng4FACEbhjFRPgEEDBFS/NmmSLuHoaBmzYyedbhs89DUN9bGa3YHqORk1V0ucxyMhPB6VrEb1BPHerRDOVAZTgdani3EjNS6pb/Z7nKn5X5FR25yeuaTGJcf6w0lqD5ZI65pLhvnNS2oxCKTAfilAxTufWjFIY0/WgD1p23OTnFG0Hg80AGOM5pDwpo2nHFDAhaAIn6fhWVdn5wK1JOAayrs/vBTEaenqBaKe5qYqPXFLaKBaxjGPlFOdVPB5qRkLcE7ef0pNpHH61LtycY4pr46fzpjGHGMdBQBxwajnSU52MF9yM05AwX5jkj0oAcGAOGPHalDDPUYpirkZbil2gMO4oAcxA/pVS+tkuoSjEjuCOxqxIx3Y7Uz5sdaBHIXMD28xifqP1oQAfM3PtW9qVn9pjzjEijgj+Vc+25WKsMMODmgCXzD2GaRlPWpIyg2lhx3FPuJIpG2RLnHegCujNEQ6nkVqW9ws6ZHXuKyJD/CKdAzRNvB59PWgR0FvM0T5B49K1opRKmRXPwTLKgYfiKt285ib2pgXr+yFym5eJB0PrWA8bI21xgjtXTRSCRQwqtf2S3K7l4kHT3pgYABHNSK2TQ6Mr7WGCOuabgZpASg808yZAzUQYCkPNSMlEmeKkB4qsOKljYcZNFgJg3NRseaeoBokXGDQhGdLkOQKjzU9yMPmoaoRNA3XNSErzioY+uKmqGA6KMuwArVtoi37pFyeoqC2hEaZbqRmtKJfJg8w8O/C+3qasYy5/wBWsESnA5bA6mq/k+ZJgnB65p8byMSqtg96kCbZlJOcjBNACtFtQBeRnFPlAijSDvjL/X0qwpEcTSMOAMD3NZr7pXznLE5oAjO5mxViKIyzqgOFzlm9qjkUozY4Pep2JhtFUcSSDn/doAZeTB3DJ9wcKPQVHGwIBYcD9aNm5MZ6HrUlsFfcG5VBuzjrQA6VituE4Vm+Y+w7Cq8QLgdyDUjzGVTlcc5p9vbnJXOD97PtQA6dvJsSq/fk4z7VUEZcxY9MGrMkn2ljt4UHao9hUsUWGHGFHLN6CgBbh/JhSEYyx3MR+lVoiXujEPvGluHMsm/pn+VTqoiiMv8AE3yr7epoAjuphvIjyFX5aY+Qvpv4H07/AOFK6KzbQeWwcU9k3yBVOQg2g9gB1oAydYj+VGx7VlAV0GqANY7sYKttx/WsCmhDXHBqRZWkRA38A4ph6UhbZGWpgdToMyzWzKeWVx0/WtQ/PIeRjdgfTFcx4UnIe4j/AIiuRmumBZVk78A0hjlwWBIwuGX8qiCkMzHuMj8akfK704yW4/EU058sDuBn9aAJhANqc/fAP5g1mXchaY57cVovlImwcYUEH6H/AOvWQzZZiec0IRHK3y+9b2gQAI7HsAorBx5kyjpz0rptPR0tVUEfPlgKbBF4pjOD1qLBGe5qRdw+9+dDnipGQEbc9KiMh9KkZjnkcVEWQDcWC/WgBGJNIB6GgMrdGpd4UYBqhDSgpDtHXimPICrEFT9DVY3DNkEge2aLgXRIn94CmtIhPUH6VnsZGJLMq+5pUILgcY9TRcLGiGG0VVuJUBCr+NEkyx4CqrVVnl3nKrtpAROzmThQAP4jT1bOPSmyb3EYyMdSRxRjOM84pDJCzY4pMH1zRkmlye9IAwfSkI/OlDE0u7rQMZtxxTSMYwO9S++OTTWYbelIZZnwC2PSs1T8z1oznOT6qP5Vmj7zVRI2bpTIvvj60+bmki++KYFsUoHOcZNKtOFSMaQQenFA9uKkIGB/OkAycDrQAw59KXmpCpU/N1poTJ75oEM6ED196XJHapxazFSwjJFRtC64ypA9aAGHcT0oBcdhTiBj3+tKcjkn8uaAAMR0GPwqWGUJkkH8KiG0H39KeGXvTAHkLn7ox2p0MgXO5FP4U3HoAaRT7YpAPaRsYCAd+lMy3T86flQOQd3rmk4/u0AMA4xQFPQCpQOeBik2gUDIW+9j8aaQ3OasjFIyjmgCnny5A+cYrcglEsSnOMjuax5UGOlWtMmw3lH6immJk9/bm4t2Cr8yDIrItOATjvXSn+9jrWNcwrDcSKvQnIqmJGfc9SamtyREv0qrdE5NW4DtjUY7VIyYGl680Zz7U4dMEUhjQadRx6UZFADGLdhSHtUvGOBUb4BFAEEp4NZcw3zhfXitKcjbWfF899H3+YGmI3AMKFxwKNoozkUppFCEcf41GUDHnkipM57UYFICIpnrTfLxUxx9aaeR0piI9vFHAHSlyASKTI9KAGsAe2aiI29elTE9eKawDLQBHlWHWs3UdOWceYgxIPTvV9olZSrDg1IqAJj0oA5J4WU9+KYrFMgcGtzULcxZlQblP3hjp71jugJLd6BEIXnJpMktycipwqheQcn1ppXOeOKAHW7SJIpVlOe2a00dXHBzWSBjipIHaKTI6d/egDbt7hom/wBmtWN1kUMprBjdXUMDxVm2uGib/ZpgXL6zW4XcvEg/WsR1KOVYYI7V0iOJFBBzVa+sluV3LxIO/rTAwieaaH5p0isjEOCCO1RmkBNmnDnGKgzxmno+DSGWVfBx1pzPniq6ZJqXj8aAILodDVardyMpVXFMkWM4arA5qsODUyPuFSwOmWzPDTfKi8moZ3aZ9yjAHAHoKnu528lYGbLgbmPv6VWLiNc/xHtVDCPhyCOvWrATzWVU+8Dn8KrRvnlvTFWQRBB5jffl+WMe3rQAl7Ku5YkbKx8fU+tVDJ5S8ff6UzIT5mHJ6e9Em5irjqRzikMsQR+ZtlkyEXO4j2qOWUzyM57n8qmn/wBHtltwcs3zP/QVEsaopIJ3GgQoKlCi8nGTTziCAQn70g3N/QUlsmJ/M6LGNx/wqMkyzFj1zk+1MB8eGU5PQcfWp1BjtiW+/LwPZahthvl29AOv0HenPJ5lyTjA7D0FABHGqI20dOalvD5VuyqPmkGT9B2oiG5wMcAc/SoLhy8ykZwfX6UAEQ3omR07evtUl8xMiqCMRjH496W2AihZ8ZMY4J7tVcElAW5OaAJ40wGm7qCoPuaaIwihRye9TPtjiCfxAZYfhUUbbdx/u8j654oAhvk82CaPsg4+vf8Az7VzZ4YiupQHBTOSVIJNcxKu2Qj0poRFJvKYQ/WmfMbd1Ppn8qmJ4poGWx6gimBZ8NPt1JRn7wIrsgfkRe5XmuD0mUR6jbtjGGGa7lX3ygjpu/IUhiyMG2DPIUHp3p+5C/uAc1EpLSF/qcfypQwwzEhc0AJdyL9mXafmyR+eDWd1U81NcyB1j2dNoquWCxnIOaYhbRS1x79K7GFVSIKBgAYzXJ6VgXSM3TOa6UyNKpVGwBxn1+lDAs4HUd6Y5x1OBTAdiDJJxxyaoXUrO/8ArNoHbrUjLMsjHODhaqyPGW+c8dKqPJOwx5u7HPSoSsrc7fwoAmeTaSob9ai81iTlqSO3nkzlQoFRyRvG2HyT7CgB5POaM8ZzSAHjIpW4PAwKAGnnoTTkwCN3P1pPQd6Ut+OKAJXlR1CqgU98ChF38AfiarvJt6IxJ9KlXcRQMVmyuzOQD2poXHejbnpSjnpzSAQEHqcU7aOMt05puB/9anYUL159KAHgJ64HpSOB64zUe7HA5NG44+bFACgAfX3pjgY+bpTiaZIx/CkMsyHKjH9wVQH8Z7Vcc/Iv+4Kqj7rfUVRJHLRFyw5xzSSUR/eGKYFxQAOTmncVEpbGTxTxUjHEggcdKAQB0x9KQtkdqZuyQRyOlAEu7nkZpQ5FROWC/IAT70ZbGWx+dAFmOcp823PtTpLrzItjr7jrVY8UuSaYhevsKcOlCqSev0xUpiYHoaAGjpgjHpxSYyePSrAt2OOeKlFsgxxRYCoobmpNh7/WrSxL6Yp2z0PFFgKoTcm4DHb3p32fAyDVoDANLg0AVfJ+X0NRFGH0q9TXAKkdaLAUQDyOlKwNWNijtmgDb16elIZQZDzUKM0NwrA4rTeLcvC4+veqNxGem3GKQG1E/mQ57YzWde/NcOc5p1hOSpTPT+VR3LZdz71fQkxrv79XI2JA5qjcnMw+tWYyKQy3uOM9acCetRA04sew5pDH5PrRnGKYCfTmj5jQBIKjfk+2KXPT0pCc5oEVbj7mKp6cN1964BNWrpsCq+lLmeRvamBsZHrQzHgDmo1HvmlwaQx27pS5703ac00qfekMeW5xim+1Mzhs7vrQH3EgHpTEKVx2puPwoJzTGYHpwaAHYo+6fWkPOM9aAcHB/OgBWXvjio93pUwIxz0qJuD/APWoAjkAdCpGQeK56/ga1nGP9WeldEw44NVLy2FzEyMPoaAMBpi5wRmnZygJxgnp3ps1u1vLsbj0PrTTtAHtQImXYe35UhRecE0iHGcCnb8nAFAx8J8luvB61eGGXIORWefMYjCEge1SQzmJyrqQp/SgRq2s5ibB6VqKwdcisQYIBBq3a3BQ7SeKpASahY/aU3IMSD9awnBVthGCOua6pWDDIqlqNiJ182MfvB1H96gRgqBnDHAp2w/e/hoK/MeORwQaeoytIYiNtPtUinLVHwKehwaQx0wzGapVouuUNUCvWmSNpyA4yKNtSxqe9JgbQ+YiVzznoe9MIO4qPpTpcSOuGwB2p8m0MdvIIyKBi2kPmu6k/Ko3E0yZ2uZ2lPyonCDParLjyLYQrjzHGZMdvQVUcBsKBwKAGyoWc8c+/arVmiLE00ucRHOMdaj27nXryKtXSrHGtuvITBfHc0wKOXlkklY8t0zTR5jOCRVj5S2AMAdBU0C7QZX5ROcep7CkAskLRReSnBJ3OfX0FVtjAsvvVhXZ2Z85djwDSxws8hQnaSMk0wECeTH23SDt6VF0mHbNSTvmbdjCDhfoKakZmnixxk80wLGxY4wC3zS/oKhdNqblwWBxz6VMyrLcjnC4+X6CnJCBMzMMqnzY9fT9aQFaUeUPswOSPmY+5/8ArUtnFuJdxlF5PvSopkmYtnJ5NWMgWy4UDuQPagCk7s0m49zzUkieWoUckncf6f1qy8K71wMDPJpSoLuWHzEAjPagCuq+WN+Dn+p6VzF+hju5FI711W0oFxxsbLZ/T9P51z+t4a/Zx3x0+lNCZnULxIp96MUhGKYiv/qb09tr/wBa9BjXEPmDuqsPx61wN+u27LdnAb9K7rT5vO023GeDFj8aRRMQUVlA6tjP4VHIv7sDHKgfzqxuLYGOm1qjnbbFv29mH6/4UCMyVgXOOnSoJT8uKkbnJNRN88qimIu2EQEbsQSwAAxWpbRzMm4nGOgH9aZp9rmAMQfXirKCTa207VHfqTUlDJVmkY/MuPao/JYJjOc8VcCttI25pDGePU0AU44NmcU8xjOdx+gqZ49uCW49KbtxzTAaFyo5OPSk8tCeVBp4+U0fQUxDNqgfdH5UhjRs5UVJ2o6igCAW0W7dt/Cka0iPRcVY259qNvbNICutvGn8P61KEQNnbgHrTtoHH405cAUAQPGmRs4HtVWTAOMc+1XnTcMAH8KaYiq9FAosMzhjktmg4PTOadLgsTn5u5qIlgpKZzUjEDduppwYA4NQxuT8zkDtgVI+772MKO9AxxdmPyx4H1prAgZNJ5jAcdPWk+ZiB0z3pATggwL/ALtV1+6/1qdcraKzDnJHH1quGBVyAeoqiWRSmhOookpF6cUxFlG468Ubjnrx2qD943A+X3qVEG7IPTikMczLjk/hTs/LhMA/Tim+VliAv40Z29ByKAJBkY70A4PP8qYzjeAGPHU46U/GcYyM96ABsjkUGGRsEybF9x1pSGU7SpB7c9auI42/vCufQ0AMt7XBU+fyfTmr0EIjbduYnpyf6VVA2sNn3anEzDHIBpiJxG2Tj9ajd9vJPFV3nH8TE/jioTcDsBTsK5eEyAfeApDcRD+LNZzzt0pvmuB90/Wnyi5jRN0g6Z/Kk+2L/dJrP3SHnFN+f0p8ouY0vtgP8B/Og3IzjaM/71Zh8w8ADNAEh9BRyhzGi12OuFH4003XoQPeqGxvak2HOc0cocxclnDD7+PpUQKHIMh5qERk/wAQoC+9HIg5mTxCKFwyyHNK7RNnLHNVyg5+ajAB+9mnyoXMwNtZu25txP1pypbr0Xj60mE/vCkITsRT5ULmZJuhzjZkfWnebCP4M/jUGUHOcGj5P71LlQczJTPH0CAfjTftKA/cUVEQuc7qaQh5JzRZDuydrtMY8pT9aT7Yv/PMflUPyCgsgI6CiyC7JTdg/wDLNfypFvPRAPwqIunqKQPGppaBqTfaic8U3znxUfmxjoRQZUPdaNA1JluXpRcuQe+KgMq9mX8KPMGPvDNPQNSz5/HKg/hSq0ZO4oo9xVXzB3dTTlkHTCkfWiyHdk5WFuhIzSNEPYioC2OeQfapRyOCKTgg52IxUEZ4NMJHc1LkMpHBC8GkKDB21Di0WpJkaPk4FPKjBNM5U5x+NKj7l9x3qShuMim+Xg+1SnmkPTpQBSu7NLiMqw+hHauduIJbaUpICT2I6GuuIqnqFoLu3Kjh15U+9Ajmkd1OR+WKdFPtkO/v7UMjhXWRwjJ2PU01VUqRtJY0DNDz412hRwB171XnuUbqoHpVPLdN3SmlWJyTmkBoWl3sba7fJ2PpWiD6HNYIO0GrNndFWEbZ29vamI37W6KEKx4rSDbgCDmuezkVctLoxkKx4p3ES6jY+aDLCMSdx/erH3EZU8Edq6UPuGRzWfqVj5oMsI/eDqB3pgZWQetOHPNRLIA+HB46il8wZPGBUjLucp+FUm4Y1aR8xj6VTlbDmmIUGpYzVbeKXzsYApMDoMKidh71PaBGjM0oyIjx6GqnltLOsKc7jgVbnKxr5CN8sfoOp70xkTtyS2S7HJ9qbnB24pyBid3XnOTUiRNLNtUctSGTWw2QmdhypwnuaY7gLtPLHqafeOq4hQnZGOD6nuarA45bkUxCIwLe/pV2XCKIugXlh7mktI13NK4yI+R7ntTMB5m+bJYZz7/5NADFUSPgnHHFWwPLjG/70hwD6CoYoyZkCjp1PtUl24bDA9CAPpQAxmSORMLuC5z71JIwERaNApkO0AfqahEZkYKCMk96fcSAnav3U4U/SmApjMbxt3JwasSsFZY/UbvxqMESIG6Bfmz9KklVj5cn+3/OgCJVYT+WMfNgk+1DfvGcdhwB7dqmkULhs4ZxtH9aiETNOQAeQDSAUvi2V+5x/wDXphcvMCehHNSPFvVwg+VMrx+tN4WFSeS2OlAEeS0cp/HH8qxNejRJlKDgjk+prfGElYN0IB/xrJ1mISWKSY5DZP40Ac/SNS9DSGqJG365SB/VNv5Guo8NyeZpsQJzsYiuXuWBs0GeVY/lW54TnxbzJ6Op/DvQM6AyNtZu4Uj8c/8A66h1CYhCmMAtkfpUoJHykcsW/lWffOWkGeqgCkBERxnj86ji/eXOfwpMgAkiptLTzbuP03bjVCOniAijVR2GKfuU/wAOKYAD9KTGRntUFEykKDzUblN3z80x2OfSmM3PTNMCUBc5AHSoCSrHGSPekyw56UhPr1oEPHzDnrSjuKhZ27EcUmW3ZJz3oAmI5oJAwahMvOPSl69qYD99LuzUYGelOAxSAXvS4pAKGyOlMAMqo2O+Kry3GQFYlVenyQF1I5znqTUXkPEQwIyOnFIZDJGsRUSAoh6ndkmkeSEJthdyD2IwKluFkmHMSgDo2eaqeTxtckAHt3pAN8sqxOBnrUhQsuWckelKsIbOwYB9ajZCchGBA4JHSkMQKp4zxRIOAA+OaQIy4DADvUTDL5b5sDjPQUhl+2Uvaqoy4BPNRXEYRMD1qXTgz27Ejbh+PpRcrxV9CHuZsnXFIOnrSy/epEG/cO+KBlhCOlSbhtANV443UDsKmCDAyMgUgFPbBI9vWnc4HIIHbFNCEGpEQsuW4z2oAiAJJy/bqB3qQM/lqZTufGODxUy2+/AHFXorVIV3MMn3oApwwyHlyFX9asbY05HX1PFTMc5Kjj+8R/IVXO0Dcfm96aEDSMeFH6YqE5P8X5Uya6jQnLZ9qoS6gxyF4FMRfbaoycfjUZlVe4rKe5durVE0rdyaLhY1muE7NTGuV/vVlB8n1+lShJDz5bn6KaOYLF8Xij+PFNN6p7kiqq287E4hkP0U0otpzwIJD/wGldhYmN2o9aDecVD9luf+eDUv2W4zjyTmi7CxJ9tz2NIbwn+GmfZLj/nl+ooNpOP4R+YpXY7C/bWB+7SG8b+7TXs7nhVABPfNPWwuMclT+NFwsJ9rk9MUn2mTFSDT588lPzoaxljTcxUDOKLhYj8+U0nnzetX7fSmmj3+coGcdM1MNEz/AMvA/wC+P/r09Q0MkyynvSF5cfeqxc2ht5zE7dOhx1pv2fsWpBYg3yf3qN0n96rQtlyMsakFrEPvE/gaLhYo/Of4qMP61oC0h54P501oIlHT9aAsUQkhpTG9SuMMMVdFsoUZTnHSgDK2NQVb1rXS1iU8qCfen+TEOPJjz/u0h2MXkcZpMn1/WtkwRdfKTj/ZFHkREY8pP++RRcLGNn3/AFoJbsTWy1tbH70Kc+i1EbC3z/FGPVTRcLGaJnXvTxduud1WZNOkRiEkD+zCq0sez5ZYyp9R0ppisWYr1TjNW0mWTABAz1rIZBt45+lNSZ4zwc1SkS4m06988+nemjjn8KrWt0rMN3J7Zq55ZdN6/jihq407EWfTpSbicjJp38OAOKeAnl4bhvWoLIyeMU04pzMiqcbie3HWmbs9RQIzNYsRPCZY1/er1x3Fc6dy8V2Z4PSsTU7HyWNzCPl/iTHT3oAyhIBwVzTWOastLEyD5Qp9QKrM6n7q/jSATaKdEMtx1qVbeRgOigjIJOKjOAPT1xQBft5+Qjfgatn2NYysRwDxV+2uFZQrH5vemBq2tzs+VjxWgDuGRWJmrdpc7TtbpTEN1LTvO/ewjEg6gd6xxndt6EdRXUgg4INZ+pWAlBmhGJB1A70AU4f9UM1TnGJGq1bnMYyMGq90QJGGOtICCkbrS01utAI7OCNYrfzskSMCq+3vVdVLyEeg7U+6l8yRNmVRflH0qAyFW3KeaYyRQCuMEHvVqBlt4PObgsdqevvVeCJpZQg4Dc/Qd6dduHcqn+rQYUfSgCJjum68MOlTrHF5GSxMh4Cj1qNlA2/WrVtHsLysMqvKj1NABK20rBkAquSfeq4O2UexxUgI8yNn6kkGl8sSXAQcZHXFAD2fy7csPvHp9O9RyvmPAPXtRdsrEYyEGAMVGoLoAoyx4xTAsxLsgaT+IjC/1qJELICO4xU0rjiJBkINuPfvUUClm28jnHFAh6g/ZcE8yfyFT4eS0Xbk8Aj60K3mu+P4TtHuKW1crCy90yBQMbeRuQhByg4HryaBEYXVgxJUYP1pdzy2jDknb+ooklYmAkZGQxP14oENgRsupJB4NOliZYSwPypwPqKmbIuFdem0j8e1MRMyTJ79PrQMrEZw2PmY4/Dv/Sq9+m7TZkOMqf65/rV1oyPKJ4AIU/yJqO4t/N81FbqmSPcggfypAcYetIadICrn2ppOaoRUuMk8VZ0i7ltbtBG2FkIVhjqKqzn5sUkBKzIR1ByKAPRnyQzddhGPyNZbnc7EjOavzSsLVWxjfGufrzWaTQgIpuFxWp4fg/eyv12DH51lP80ij3ro9ETyrJmxy7E/h0oYIvYAPSkIHrinsPemHGAxH51IxrBQcdW9KYVyDk4pS6hjyKaw79RQAnB703CjJzQcBSaAPlx0pgRr+BPelKMTkk/SnY2jPWnJnuKBEIizn5QPepQoFO3EZ7ijhhzyKYARijHekJJ6U5B75oAQAUuM8Yp2NvI6d6cGxjigBpBI460mzA5ycdqkHPBpoO1+vH0oAryQ8ZDcelJ5Klcshb1OaslNxPZRz0qNhncvJX16UhlKVMsABtQenGaIShJRB8o7gdTVmVQV5bLH2qONFUbQOOTn3pANaFX3bmwOhOOaRLKNQWXcfYnrT/m2lDgqTyfWrBkQDKgE+/GaAK9rE0aOmB97IxUF13FXA24tzkdqqXfBNHQXUyZR81S2AzMeccVDMfnxU+nf65ue1UgZpCFO/SnLbxDouacEBUqec0+MBVAXgCgAFsnTbR5K52qMt/KngszBV5Y1dig8sADlu59KljIFiEIAA+b0xTJcLnccuOcdhTri5WEuqHJ/v5rFvtTxlIzn1NIC3d3qxgl3yfTtWPcai78KcCqkkrSNkkkmtKy0OafD3JMSf3f4j/hVCMzLuwAyzHoBya0LfRLufDSARKf73X8q6C2s7e0XEEQU9z1J/Gpwc0AZMGgWsePNaSU/XA/SrqWFnEvyW8fH+zk1YO7tj8aaN/OSD9BQMbtA4VQoqQ5xgYJo255PWkwR16e1AgYAZ9/0qFRyQQDjkAVLzznn0oLgfLjqKAKTpuO4KQCM81Bs5z68Cr2VUZHGex5qJipGCwwKQyoqSA/NyO+KQo3fFWyI2xnqKQbSDx0pDK6ozY457mn+SSQF4B7mpd6gYBwaaZCMA80CAxBenX0qF1Z4yMfKam3ZbpTt7bMEZGeBQMhsh5b+WSdrcf4VolQAMZFZ025McfxYq/DJ5sQY9TwfrVRZMijrFvviWZfvJwfpWZHyDniuiZQ6MjDIIwa52VXguHiKnA7+tNiRMqcZHIqQL0qBXYLxT43OVULnPpUlEjJtqJzwamZBGuM5JOagk6UgIEXfMF962UhzndWbZLm4T61sgflTArGPBwKPLOOnSrPHXNIxXsQaQFRlXkdPrQvAAOOPSrPkq43E80G1U9DQMr8Y96Qnp8tStbbF/vNmo3jcHkYHrSAaMqcEDOOKbIqupDAEenrSnI6YIpnO3GOP5UAUbmwwPMhOf9mqYXcTxg962WOwAK3NVbuBWXeow3fFMDNIZG44NX7G9KkB+aqj5vlPUVGw2nNO5LRrSYZgQcKTmpHU454IrOhn3LtJ4NXLdiykHk0ME+guGJ5oYD1qRx8wNNdOPSkUREg0x1DKcjI6YqRl9KaM0COa1OxW1nDJ/qn6D0quqqAchSPeumurdbmFo3HB5B9DXL3EUltMY5BgigB8hdwBn7vbFMABPpTUJYjk09gFGc59qQxjY7CkGfWgsQM0mSeelMRpWlwJFCMfmH61aFY0W4Hco6c5rTtbhZRtPDDtQI1bW46Kxq6DWMDg8VftrjcNrHmmBBeRqk2VGM8msq7H7yte/wCXX6Vk3Y+ekBW6UbGKlgCQOp9KQmguwUqDgHrTA6o8xsO+c0xwpXgU4cNmp7SDzZDu4jTlvpSGPz5Fmq4xJKOD321BEqB2D5zjinzy+c5l6AHgegppGJVamAgRnj6/MOAPU1auG8uRIAeAPmP+1SQgwrJNxkH5AfWqxbIBLZYHJoAVwAzYzwc9asgmOHzGyXf5F5/M1BEhecKOdwqRyZuIxlU4UH0FAEQjZ4uOccVZtIyjNJ/c6fU1DEcsy9MnNWw3lutuedq5J96YEMS/vXXBHfFWIoSgc5+/wP60wEJeL33DFTSti6jx90grj39f0oAiSPbdsucAqCP5VYiRRMyL1+8fxprjZcJIRkbSD7UoUpdxseroQfrnP+NAD7cBfNDcBHP5HmmOiy2Dtsw/zZ+oNS7CJmweJMEj6f5FLB1nTsHz+YzQIhkKqINh+XcCT9eKcw2XJI/jT9Qf/r1E2DaOy8YyQPTB/wDrVM8gEkJHIJ6+nBxQAzyybR4/41c8n65FQoGFxv3fLKpOPpjFSyPiSdM/fxg/UYP8qYSRawygAsvb8MUhnHagnl3kqdgxFVSK0tci8nUHHUEA5/Cs3ORimIakCzXCKxwCeaii/wBG1JSOiSd/rViJtsqn3FQ36lL5z9GpgddJcGe1iyu0kE4/E1WJz16ULN5sMb/7I/lTHOFNACwjdN611cEYhhjQDoMZrmtKiMt1GvYtk/QV1DE0mCHFhjFMLZGT2qGRsMM/pTcuWOMkUhkmQw6Yphc9+APSozvDDg4pJAc0ASDn2o3c4pgJPWlIwM0wJAc0c460xT3p9MQmSaXNJQDQAtKp49aafal6UAPzSHJ9qQGjd+JoAcMgdadux2qPdkcU15CG2IAW9M9KAJtxPQc01lJ9qga6RMbjg5qOS+TazLk46cdaQE8o2pnp71UaT5hwcjpTJLlpMHHH8qg3O7nccKO3rUlFgyevFNZm4xVZ8EZK5A6c0SsyKC3I7Uhl61fdI6k5wuajvDhh9KZYk/aWGeqZ460t798fSqWxL3MuXl6n05gszbjjIwKrSn5qktWKuTn86pCNxWA707cqrkdTVCObjknPsKv2aGWRc55PApMC9YwEfOfvnv6U2/nWGIoDgdz60+6nS0TYvJx82e9crqN600pAPFTuML+/eTKIfl9qpQwy3UojiXcx/T3NJHG0zhF6nue1blu1vYxBIkZiT8z+ppgT6fpkNku8/vJu7nt9KvhwapfbkDH5TinJcBs9Bz0zTuBcEgNG8A1WWeMsQG5pTKhbAYH15oEWN4PSl3iq4nQJvLAKDgmka4jXB3bs+lAFgvRn8qqG5G7HanPJ+7BznNAyR3UcnJHYDvSNIrY457cVAZiIuEOTyBmmPOxZQu0Y6kngUgLJYBR9OBVd2TqV59M0x3Mg2jIPbNRP8uBlcng47UATPIgwdv41GZWYnBAHSo3kVV64x685NCudhG4Z65HFIB2053GhZ8NjbyD6dajDc9T9aXc5x83tQMnMmWDBttNeVlBweR0NVw/zEMpJHr3qISM0hUqQoPX2oAkd3bKseOxzzVjSrkmV4n6np9arDoSR1qNWaKVGXAA7570LQGdBWdq8JCCdFyehrRhcTRhx3GaV0E0TxsvBGK0MzmYyTyPxqeN+dxxx2qNo/JmaNuCDTkODgDj6VBZNJKJMYGDUMvSn5Lde1RS9aQFnTlzID9TWoFqhpi5JPTArRBFMBpXFKOO1PzSHigBufalHNGaUGgACAfnQUB680pORQTkCgCLyAc8Ag1AbNQDt3cnOCat8igE0gMwwOrFjHnjvTORgsB9K1toOaY8atn5RQM529h2P5irhWqsw3LnvW9c2gaBgvG0Z9qxduGxQIrZ2Px0q9aTYf3PWqkyY6U2Fyrhu4pk7M3xnr6ioXBV+vB6VOo3KGXjPNKyqwII/+tSLKpBzyaYQQSalwQ209aRvTigCJieoqlqNkt3CenmD7pq61MPSgRyDo0MjI4IZTjmlhO5iuOa3dR0/7Wu6IgSqO/8AEPSsLcYwwx83Q+1AD5lxgAimBeMEUwueuTQGNAEqsyfdJFKhw24N83rUYJPGKkKYwcjPpSA07acTL/tDrVgHBzWNDI0cobpj9a00uFmjLLgH09KYiw8pmwT24qjd/eFW1GFFV542lY7R92gCiaQ1ZFsxPNPlsZFj8wcr3HcUwNwFt2MValdoo/s+AGdQz0lqikNM/wByMbj7nsKrzO0r+a5JJPJpDFA7dj1p0fmSsFHWo1Y7sDgVdt2FtG8xHzZwn1NADbt8SrEvKoMHHc96hK/KQOtNLA8k5Ocmp4wryhR0NADh+7t/MP3n+Vcenc/59aiRNwYdhTp2VnKqcKnAFEYCy8EHcv60wJbSPaRJ/Cg5579qlZNs0bHkliCfrTZG8gRx453bnH16VJOcR7h1Ug/kaAJGVYyJWH3SAPrTZ1KrHJ/cYGpLxC0DBeQoz+NOI8+DaOA4zQA25ZkC4HAILH2zin3A+aF/R8fnxTJR5tq56lhwR7dKcZc2Zk6nbkD3piFZsXUb5yDuT/P4ilJxMzE4V1Cn8P8A61RykeTG3ZWVvwpJji4j/ug4/EikMIlDySxDhS3GfQio5JB5IwchGBB+nFPfckjv2Kj86gtwrboyOCefpQBLnEqA8/KTz+FROT5RA/gYsfoDn+v6U6STJjI556/WlC7pJV7bcZ/P+tAGJ4mjxLHIP4lxWETXQa/ue0ibGQp2n645rnc00ICeho1YfvY3HR0oJ4qTURvsrd/TK/5/KmBpadIZLCL2GKmkOVGDVLRJM2bJjkNV1MNMq00I2tDhIkZv7q4/OtZmKk5Oao6dmO3JGPnOauJhidxHAyKkokWPcMsOabKVUAY607zCq9RUZKn52bIpAKozwRSFFBJAxTxLGvHJNNkb5eRQBE/y9BUe4HrUm8HgCkIHXvTAQLgUZoJ56UYoEIG9qXcevSkI96DzQAqPmnEgHmo+lO3DIzzTAk44NIenA564FQSSKp+ZgWzwo/Sq73crnEaMKQFnzJAmVj3H+VQKGL7zIFYdRjHNQRSum9SfmbvnpVck5ZQc89T1pDJJDuydxIDZFIzHcAoyMdKj5G7dwc8YpxLIpwVJxSGOkkxGRxnikVmJPPWm7Nz5Y5G2lxlsqccUALnB5OfelkUsAq5b3NMIfOXYY7CmNJx3Jx0oGW7EEXq5GCVK/pT74/vcf7NVrKfOoQqOR6/hU97/AK4j/ZprYl7mZL96mAZbk0+X7wqEhicp2pgaNom5s54HaugtitramZvvNworHsI8Bc9epqTULs7dqnCrwKT1AqaneGQkZyTWScswA5J4p8j7mJqeyhyfNIyBwv19aALdrAtvAc/fPLGnsw2nBpWcnau1enPFNOduMYXOAO9IYRAhvmH09qbKXypVdw7+tSLgkE8E8CmNlmAGc+lAC+d821euM0/cxAzw2KjjTAyT7UEfNz0oAmWZVhIZuT0GKbLOXAOQhxg4qNlVmxjnrxSFQMgjmgCx9qUIAoO4dT0qUXcLQ5URr6DNUFVhzgDPWnlc54GP1piLQZFGVJAzliKZNKjN+7JxUe4Zx1BFGFByvApDDaZHBPLAg805+MbgWIxyBioyx3NgYHbFAYttyTj0oAjlk+YKvU+vYVIGbGc9OlNxkFs5OafyQecelADGdgB1570kbF+5Ue1O/gz/AE6UgCLzkZPbNAA+4nEbY9SaRS4GM7iaeipkZ49qQDsPXIoAC7FtuOnU1HIh5bHHapQDhlznPSlO0qM9vSkMuaVP1jY+4H860yCCMVzsM3k3SkZ55FdDGyyRKw6EdfariyJIzdYtP3iTocZ4P17VBkhXUENx2ralgE9u8ZbqOD6VzBR45WWQ4ZTg02JEuCCahfrUuOKjYZYc96ko0tPyEJwBmr3FULR2VNoAOT1NXA4Cqp5Y0ASZFAFR+YqDGaEmBPtQBJ3IowMUm6gNigBBwfvUvAopQF+lADWYgdKTcPxp+33puO9IABpeD9KYWIH3aA6nnnFAEmAR04rmZl2SMvoa6Mtx1rBuRmZyP7xpgVJegNVM4Y/Wr0g+Q1SkUhjQJm9at/osZH92pNxZc8E+1SaXGG0+JmGeO/bmrZt4yu0cd6QzNZQRkcH3pmN4q/LbFQGQ/melVpo2XkLyP1oGVmXio8dTmrG1m5xx61Ey4yO1ICu64IrB1W3MUrTL91zyPQ10D+4qvPCsylXXINMRzHLHJFWWkhaADy2Eg/iHQ0Xdm9tLkhmi7NUG/aQUzntSACw4xTwCRkVESWYbuBTt2RhTx6UAP5I9aksy32lVUYJPP0qJcn3q7p0f7xm9BigC+eBTYc4z60SnCfWljKso2nimIkVFLg/nV4KNuO1Z4JU1ct5QwwapCLV2/kotunQHLe5qsPmUjvSF1MjFwSTzTk55FSUPgjLsMLk5p91LvlIGNifKP6mnh/s1qZDw/wB1R7+tVR93B+tACoCfxq7EVgtmlON7DC59agt13OBtJyccUXsoaURoMKg2gDue5oAiwzOSD71ZtuD5rHITk5qqMnoMHpgVZm2xwLEPvN8xH8qYDWkMrMxOWPJrQtyFXcQSoGc1lxZBzWgX8q1RMYfG4/TtQBZicSwKxONw5HvS2Z/cBP4uUyfr/hVK2nZVIB6HIqxvAlMfRl5PbJNMCa0AELR90Zl/WkhjZYxCxGFBz7/5FQxSbb2QZ+Ujd/j/ACqaJiJ5Qw5JDfmP/rUgGQnNsoYZCrg/hxTZfmhWYezGpY1K7kx8pYsPp/8ArpkKhrfy2PCEqfoD/hQA27ckomevJ/KooVKBm/vcD+tPmO+JJAMDg0XB2yRp0AHT3oAij4DFuiZNSAiOVcnOV+b+dGzCvn7rc1HuAiVieSQP8aAKuoRtLpcpbgq2T+f/ANeuVI5rs7kAwXCddy5H5f8A1q46QgOdvSmhDCOKmlHm6WfVGzUNTRjdZzp7ZpiF0OTa0i/Q1rwndKzVgaXJsuiD0YEV0enR75o19Tmn0H1N+BFRVUdgBzUjMVYd/XFRISWOFLDOAfWhxIGYH5c98dKzKJnlJU9ueTSMuByflPQ+tRyJ5Xyg5B5ye9KzkKmcE+hpiJiQq5FRs3HXNMRyRtYEjPFKwyGU8EelMAU56U4EHPrUbZVU28k9aUELkccjrQA/GfagHK9KZuGMg5phlxhc4oAkLdqTd+Q61A8yZJL4qIT8L/nNAi2ZFH1xUEtxuXEbAN3yelRedz85xx1/lVeSQK2GG7jrQMc7OH3Mc575qIvIflBAB6mhmdlAzwo7U3LKhycZ9aQDACQd/K9h/WpAxOfY9TRgHJLYBpqDb8vXFAEh4HoMdqZJH5m1vnJAx97AqXhgBjp1zRtBTCnOKQxrCQIFA5I5x2qRI92WYdutP8p9uVQ84x71ct4n8oFxtbH3fSgDOMJ/jUEL3H8qe8UYXdHwe6+1X5o90ZHAzVU27rH8p+bHI9qAIYCqzoy/Kc4zUl3/AK0/QUyOF43jLDnOCT3p97kSnPpimgZmy8NmkgG6QD1NE/WizGZ/YKTTJNdJfKUkYyazLuXJxmrMj4XrWdK2XpIBmCTgdTxWssflxKinG3uKoWqBp1B6AZrQc7Yz5e0t6ZoYxqBmPyhmIHcdacCWAOOlIm9U+ZsEjBxTEQqPl5A555pDFLMrDgmnZO4MeAOlBO0elNUnblhjNAh2ScrngdKR0X+IZ7imNMqn7rdO9LvDYbOe4FAxXOQCvH4804ktg54HbFMXYpzgcnPrSbgpwSeeg9aBD8jd83Q0jkHB4x60zIIDHjHIzSgDYTjqc0AERXceoYntTmXI+9g0kQO854HtTwoC46kGgZJJKhtowqfvFPX1qsDtbnjPp0qZhnI6fSmhVVz8uF469aAEU4J44NNZmc8nGewqQbVJwvBpNrE5FAClivC8+1NJLOMrwPWlJJBxn3pBuA/2aAAnoSeKcSeefwpG/h54I7CnKVxweaAEUkjgcevpSsP3foabtJIAP5U8Y6AnNIZA6DZhMhxyDWvpc4eEx5ztHH0rMZSwGOD3xTrKQwTqfQ8j2prQT1OjFY2s2uyVZ06Pw31rXDDbkc1FegSWMm4dBnFWQc6GxwfwpmfnFSOOMVCBl/pUlGtZqUiVgc5GankBcdjUVsyJCqluCOgH60+WQbQI256igBrRkrhRk5ySOmKRFYSBQD9TTGmlKmPIXB6AYqZXQjdubcFxt9aQEqknllI9jS+tQmSQDJjJB5FOYuIS/A9s0APGcUu7Heq6TFjkcfWlDs38OSaAJ9xIp2ajjxsBzketG/LYAx9aYDicnHSneWFFC+tOHqaAGBccnpWA/wA0jN6nNb903l2kjd9uKwvagCtL901SmPzfhV2c8cVQlyXx60CZ1umjGnQD1QfrVrAGD1pkEYjhjjA4VQv6VIf5UhjTHzuXG7oc96ZJErgZyMdKlPTk00sCM9umT0oAgWIRYVuVPSnGFDn5VwevFLKNw4yQDzxTlGAASOelAFRrOIH7ufUVE9vbISX9OOas3aM3zZIHpVQIpIyPrQBQu4YmVhjKnsa5q7tvs8pXnafutiuxkiQnGCD71Tu7SOWMo6DB5BoA5QDapVhkUkaqG5zj2qS6jaGdkkUKc8YGKE8tQRglvrSASQoAAgYHvmtKwTbbg/3uaoqEbC4+YmtZVCKFAwAMUwILl9oPsM0aZskVlLhWJ4zVa8kJZlHSqgJoEbYIPQgj1FORirZFZdpceU21j8p/StIc9KALIfcpI7VJbeY8ilB1OKrxn5ynrxWhEBb2ry8Z+6nPc9TQMivZDNIqhsqnyj3poxuUDkdKijOFJ681YhZS4CrnNAFmJhBbmQH5ui/U/wCFVDgct6U6+mVZfKQYCcevPeoS3mofWgCzabZHYngAZ/KoGmM94zkHGcAe3apiRbW4U4BkOPw7/r/KqrAxyfL1NMC5awGacJnAzz7CpWlD3LOCFU9PpSKfItDJ/FKNoOe3eqpRjGMDn370AX7ZUaYyYzGnzflSq4NwGPUg5NMUmC2jVlyZDuKnpjt+tDtvdTtC89qALirH5kRHDPkdO3U1abH29Tx88ZH4g1TuDHEIyOSjDp6dD/M0pmDAyk/dPHtnigCdWP2tt5wrpkfgT/jSIpLSqgyHYEEfQZqu8rGSEj6fhUocpcLGDj5CPx60AEQxAUb+Fip+nWq0p3qsg9QasbTGZOchiP8A6/8ASltlXyXLDIjJx79x/OgCKXKyqueNuPxFNeM+UfRMt/X/AAqbYpSGTGRkZ/EUoQiSVGX7wDY+oxj9KAIZCDOg28lCfz/ya428i8u5dCOhIrs1PEb/AHgHxn9BXLa0ANQlI7nNMRnYNT2fLOp7rUOcU+3bbOtMCnaHZdJn1xXdaBEGlaQrlUX9TXDTLsuX9mrvdEQfYUZnwJOgHU0ugzUWJN2RHt9s01meNTjkfSog2D8xJAGASacJcoGwCvTipATe2Q3VgO9NcjcGkPzN0zTPNjwQefTmo7l95Dg9+/agBz7i27zNpxwBTWdiDjsOpqKWRggYgbqRpJGXBVRkdT2pgTPMqxhd2D14FRq+7nocZyaiZj5JVTn6CmMGXjODjmgCRnUbVjJ56mo2lV8fqaijfY4ORnrURX7zD+L3oAkMylj1PHApd5dg3QURWxfmPr3Jps8UkRHX6mgBzNg5JzUTFhx3PFKQSPvY9BioiNxxycc0APSbBKtx2AAp5O75SOnc1CkarliCX9TUoQk5zjFAAmT0A96lZeMngZ60RKFZuB6CrSQbsblx2HvQBH5alDjsKnt4lEg3cAdanWOMMcgDPYdT2p724EeA2D+fFACqQxztz3AFGNrHPAA9etOAAVdnHOT9KVOvr3yen0pgNw2MMADVZJFaV0PBB4BNWwu0/wBaiMZ88yAnOPwxSAqz5UAMMsGyMUy//wBe/GParFwwADJySOfaoL7PmNnk4H8qQGTP1p1lwzn2FMuDzUlnwjH1NV0ESyMDkjsKonluverk+BESOpqlGm1QOvOaEBatFBkc/hVtAUY55Wq1mcM/1qyzccDcaTGKzdDyaRcjnqR60dM8c+tLtJx8x/CgBrFmUdjTYx83JORx9abvJdxw3NBBK4wOevvQA4iMnHBbpnOaEYrGfkAAPGKiWJ0wFGB2AqVFYMd3U9AKAHs2xuvXvim4DtyoHYkdajcnBUfrUigpHtB7Z/yaABxGEwQMdqYxGSzk49BUjkgKSaiKLj5WP40gJVIbIGcHvTicBcDg/wA6ahYjlQoOMUvJbnoOMUAKpz3x9aTLZyefT3pEXJC7fu8U8EEDI4HQ0AMyAfmXI60okDFsjAB9aUr827PHpUeACXPGaBkqspJ46UiltxVQDSqgAGBwaCrK3yjAoAQfKCT2pAQwOenpUhUDryDQB/3zQBH0IKetSYJPuaeq4Q8Zz3owAvPX1FICPHPWmPwwbHPerA2uvIprov3gelAGjYS74th5K8fh2qS+JSzk564H61m2svlTgHIHQ/StDUzus1PTLDirT0J6mI9QLyxFWZOFqtFgzDd93PNJAXtzkgjrinmZypDnn1p0ZiB+Ulh646VMbYMuQcnrRYZXUHn1pbdd0nOW9gcVOIWODt4HcVOiExjOAQeeMcUWApuuJQi5O3qcnFSLbkJy/B5HBq1FgcFfzNTlux6ntQBREIVSoHHXPeniFhg87h2z1q23IwBgUzH40AR4yBlcH2pcKQexNSYpu3NADcEDgjFOBBHvS7McU3bigCrqbYtQM/eYDFZTDg1f1RvniT0GaoOcIaAKk5qvaxm41KCIc5cZ+nU1LMfepvD0Xm6mXPSNSc+54/qaBHUENgqcBqTB6Yp5PT1FIzYbkAc5BzQMQD1NI2QOOhNKxBwQOegFMVZDJk48sjkd6AFO8HG4AdjimbMFgR8vvTzHJu9Ux+R9KUK4OD+vekAgIbt0qtMFUkFCV/vYqcR7GLf3u2alwNu3+dAGXKU8v724dj3FUJWO3gFselbEtkrEsnFZ80PlNjGaBmZfWKXsOGJVl+6e9cyytE7K4PBxXaEEjOPpWdqViLqNioxIo49/agRj2Z82dV6BfmIrVY4Q+wrO0iPHmOQcg7auXT7Ij70CMyVt0hqPpTj1pj9KAHA5GRVu0utmI3PHYmqSse9Iw4GaBnUWkLPMuwbmJxz61JqjqJ/Kj5VOPbPerEG2ztnuP4sbI/qepqjKd6qR+NMBsHzKy1dtgttC8uSQg493PT8qqWoxKCVbHtVi/YxBbZeQhJPuaAKkhLgN+ZqSxjDykM21SMZxTdm6JuOhq7GvkWRc8ZOwD37/AKUAU7icSXB4wuNq+1WIofPukUDdmq0inccL34rSsGMNs1xtBIGwfWgAvNjThE4jj+VcfrRBH5kyoMDv+FQ46Dv61aRRDavLgBn+RT/OgBlzKsrsV6DhfoOlSWzhmeQZ/dqeD69qgBVUPQZqcOIbdYyuWb5j/T/PvQA1x5qhy38OeaJCfJWMdSNx/pTYB5pVDxg4OPT/APVUhZXLzE8s3H0oAfE6u+7kLGN2fTFPlACpMp3Hdzn3pLeISQBN2GkyPypYx+6QsuU27ifTFACSth1U84UjHv1qaMNDlG/i5A98VBLwodeQCGJprzlLtctnaNpJ9e9AE6SFLRhjJQkEH0BqWQt524D76lf1GP61A8qI0iFvvDP5/wD6qkWcmO3bsCA38qAIX2x20qkfcJIx+Y/nXPeINjXSlOm0CulmQtM2fuv2/DH9f0rE1O2jaGNsfPgZoA50jBxSodjgnsastGRJgR/LjrUUwAQnFUSVJz5szMv5V3OjuX0i2kGQQm3p6V5+DzuzXUeEn3Q3MbudilWxnjuKRR0RMnljkDcc/MetSld8iBtqqByFqDByF6jPFPYCPBVtzKeQKkA81Ywy7ep71XZhIwAI+U8irNwARubAZueap7dgJzyTyaBj2iB2/PuXFRSuJB39KkZ8KuBxUYU7sjpTENEmIzgHAOKhedZJGOSWPapWVm4HQ0LDtXgck+lAFfG1s4OPekyOe+KshNwYHJ+lOFsDH2zQBBHcOigJ92o3upJWKgZarRtiq5GMDpzSCBU5JBJ6YoAgVHI554ycdqk+zqI8r941PGi4A5ORk8VYK/uueT0HFMDPMZA5NORWJDDJHt3q8kCEbSC2Tyaf9lVG+XjuADRYCusexDujy7HrV1V2qrP0HGKcE2rjaD3pwPHNADCZGBAyBnqeMUqq27DEkYpS+05HWnA5GaAEPTFKOmMYpM00tk4oAeRTdp9adSEnsMmkBFIgZduBVK9YeYfoP5VfI+Ymsy+H73vg0gMy57VPaf6j8agulOQBVi2BEABq+ghLg5jxVdByKsTjioIzlqSAngBycdM1Pn0Q/Wo7WISbmIyAfWrBVlBUj8aBjSxKjoB6UxD6sCTTsAkDcOOgpoRmOX49hSAVciTquD6ClIxnaM0mAqDBNAAXPPX2oAch3spb5SKRjnJzkjihFKD5myetOU59D64oAXaHUnr61G4O/HzAelSLyeCaHJJwQSP5UgGFEZy2AGJxtHalkXA2+/WgAjoM570jsfug5bpQAb87R0xT2AzktgH1qMKwXDMM05QfvN36A9qAHHcFODkVGFb7xyQOnNOKlgBuwe+KMorBfM59KABCzklgQMDinFFaTJPOOBT1YEEU0LkK3WgYYO3lcAelCzdgN27pSuMgAEkHtTCdv8JCjvQBIcAnPI9PSjGfmBz2qMu3AUD3yakSRNoO3GaABcBupob0YEUZAY9APelJU98k9vagBUY5UbePWhhg5PIJpyqiEsD8vep8I67A685OSKQFEsd544FXXfzrJPVWwf6VE+1BjcCWyCcUyxk3ZicEB/l5/Q00BDMCBVaJWaQBV3H0q1cIwyoyD0p2n2khaRupxVpENkyRu8flupVR3B61PCGjJUsSOoJ6iqZmmM6jZlR+lWFMwKoYQ4z94mgC0rhiU35Ydwac0bOigsc9Dg0zZtIMagEfmamLYXIwG96Bh5WQBzwMc05R5Z5OaEyOpx6inEZ57UgGs+aBgUmRSBhmkMf1FKBSA08CgBMcUEetL0oPNAGHqBDXzAdFAFVJumKmlbzLiR/ViarznrSAoy962PC1viK4l9WCj8P/ANdY0p4NdToEXlaVGT1ky368fpimIvFcjFNOA3zdvWnk9qQr60DAqrdODUfRV5wvcipNopDndx/KgBMLzg4HpihnVV+c8dMgUxzIB8iD6E0yJ5Wyske0g9jQBJI8arg5OeMA80x2ZQp2kc857e9QRqz/ADNGUZDnPrTlO2Ihz8nUdyKQD7ieONfv4J9DWfK/mZ3n5T3q69vBMQG+XHGD0NU7u1eIZUkqeB7fhSY0VXUjjdkDpUW5SSMgkVPghMPwR1zxTZV2DcV6DNAGZKFWRtqgZPaqF+3QVdZgzkngVmXb75TzkDimSViDTScPzyBTixx9KjLhvrQAbiTk4FP44OMn3oQfxFeKVgRgEEL2pDOsv3DusIOEiG38e9VwoKYpQN2TyTToYyZtufvDA+tUBaslWLdK/CQruPuewqjcMzv5jHluav3gKQJag4Y/PJj17CqioPuH5sUAFkrPIIgfvnv0zU1+d0qwI3yRDH1PerFqgt4nnx9zgf7xqpxvz/F70ANeJnZQvUgCtC8Ty4ooFOFXqPemWIBm8wrlUGT/AEpZQzb2bg9aAIlTOEHUnAzUl0QCkK5xGMfj3qa0QIrSuudnI9z2quiM7Ek855oAbFCZnRBwpPzY7CpHxJI7DhQePp2qeOPyUduu75R/Wqrkl+FwD2oAlVPLV2ByH+UY/WkEf7xkB4HQetSsRHKqEcBcf8Cp0ORKZWGdo/XtQAgP+lCNCRswo/x/nVq1GUaNj8oYnHtnj+f6VUiyLjI6sp5qZpGEzR9go6d/X9aAEg4gJY529R9OKpqvmTKx7nmrqjZG4YfebNQxYjtpGCZYZGff/wDVQBGyeZcBuityPwq06x+RLs5deBz0x/8AXqNHMrI+B8h/SlgcGWTcq/3v8/lQArNmeNycBgR/X/Gsy/wWIXnnNX2lZ7dDgZVv8RWbOxLEj6U0Bmyod3vVW7/1JHfpWg4dPmBGT2qlKpZlB5zVEmSsTNu2gnAycdhW/wCE1JuLjnjaAR681rxaRHHp04ijw5gKk+vf+dYvhxjFqTJnAdSP61BR1m4eZn0p0TKuSyAFuTSbflZqhKt3PQ8UhlmfbIOOT9aqvGxUgnOeTUiRMSWyM+gppZgcAjnvQIhYYGAelIqu2FDYXvUxdVkHzKc9acZYwu3eB9KYDBA4j+bOMcc0joyIqsCc8YpxuFDbhJlemKf5q7RgkjP60ARyQnC7R9QO1NICqOcH0olmw45PvQTDk9z60wJGIbAZgOM0z5X2hG5pny7s9ad5qg8IB24oAfEFycsAc4xTpi2AIyeKi38EYAHXNIjsXUnkd+KALETMN3yELnr3qUZ3I5DHHaoDMRKqCNl9am85ixGxsDvQIlAbByCB9aAMYNKd5wd3HpSjdk7j+IoAOO9KeelHPXrSEtjigY3FNCkc04Fm6il2nvSABmlGTTSfyp+PSgBkhCjNUr0NtQrjn2q4+OSzDjmoJCHgRgO5oQGRJFK5+4BTypiRFPOBWgCuMNxVW7AMnHTFU9iUVLj7tVox81T3Pyjmoo+eaSGX7JU8hi0oTJ4FPKQ7SxnJfp7VVgxszUoYKeVzxQMY3H3cE+tC7jgtx9KePLAzinB0A+707YpAAx0J5HFBHHzYOKc0qgHKkelNExYBQvP1pAKwJUEnAPBxTGIB+QNkd8YzT2YgDKnrSNMV69DQAql3zgHOOe1DI20sM5zQsw6jJ45AFPbLHPSgBmws/GeRSeVtLEHB+uafuJyQCAB3pgZhHmgYFT1J6d6dEynJznihBuOT+VNeNQAox68UASdTw2D7VEXVQQWANJkAEHr7U2NRvPmcs3RTQBOPmXOeBzmmBsAY+Ye9J/GcZHGCPalAw7EcDsKAAyAkk5wOtK57MD8vUUHCgluueBSL8wYn+KgBiTdFxtGe9P8AMcEll4GcGo5AA4wM88k05iu4K3I9KABGG0Mx+Y85NSI/yliOfSgIrKOMVJHEzE84FADd5Vfu9fWnQvkEZ980827MhUZAHfvTFHzk9AOlIBZZCiZUAk8Dioh5kZGSST0PpUkgB5xkY/CkdmIVcc8ZB+lAyzN+9jSYDk8N9at6evynHQnmqNhLvdoTwW6D0IrStEMan860T0M2tSlfRTQXW6JlCPzhh0qqE8zazzAnPRuQa1tQtzcW7BfvdvrWMiA26xM53LzwKYGkrxkBYmUsvcDoO9SxhbeMs8jMpOeeTWb5JWEhMuzcVdtsJHgHcR2zmkMltjHJvlDZB6nGKnyo2qD82MioFkV0O1lHzc1IJFLBh6bQelIBVBaRuCMHIzSMNrgY4+vNPDhiCD0GcY60xDyXZTyeOORQABtzEBSMevenNkU884CkE96G6dPxpDGAtTLiQx28jdwpqUDcu4DFUdUcraFe7ECgDJXiq87cVN0TnrVWY0gK0gLYUcknArtoE8m3jiQcIoWuS02LztUt0PTduP4c/wBK7M9eKYhCRRwRQVGCaAPxFIYBfxFIVp2AOc0bgenUUwI3yFphHyklcj3qRipU579QaSIbI/mwPXJoAZG+7J2MFxgcDilQABflXd39qUkN9080wuUbHekBHO5KkbmJ+6PlzimNueLayk9jxipEuFeUKAc9yOBTpdw29NuO1AGS0c8WCSWQdNwqtcySyghHxx0IrZlKNCx6gViGbYx3IQB3qWUijdQvawb3BJYenFYjHcSa6C9YTx/NLkY6YrFMQmkIXgZ7VRJTlOENVwRmtz7CrQspHJ/SseeB7eUo459fWgB0bZJqdCQpJHTpxVVWIbIp4dzIfmyKQHVwyOvCdWq5aRr5hkkOI4Rvf3PYVThGJDu6A5q5eMLa3FuPvSfvHz19hVAQNOZJGd/vMc0kSky8KSTUaN901etF2sZGJ2xDefr2FACXrbAkGfujLYPG41VwQQc5+tSeYryEyk8nmp40jluE2ptQdSf50ATMPs9rGmAGchn+npQVB3Dkjpk02dvNLN03dBT4B5xQk4XHzf1oAfzHBHE3XqcfpUMWVkZcDJ5pxZpbiQnoTkD0FSwx/vhLtyEBP+FADZwUuFTPCrj8e/8An2oSPfIrnG1OSPWmzkF15yQeaklVktCU4JOfyP8An8qAI525XPJU5OPU06Q7Y41HBdsn6dBTQrOdhIG4jGKkuFLxs+eO34UAKo/eBxx5Y79/8mmjAljPXOV/z+VLMcWvy8lvm/Af5/SnIF2eYeBH81ACTuTdbf4QuAPcUyT5F2DkOdx/lTCzNKjD+9j86JWBuSccY2j8KAGcrat2Ocfl/kVJGAPm3YLfL/X+lJIAW2DjC5I9zTWBWGI4+7j8zQBG77d6joCaonLZIGatXLAD0zVY5VWI/SmhFWZs/LjFMso/Nv4VPTdk/hzRM2TirmjRA3DO3G1cA03oCN9Jz5MmFBGO9cVbF7fWoxnB37fz4rsCu5j8xK+lcnrKNbavvHGHDD+dSijonnndgpGF7mgk8bmOBxUwO4ZJ6ioJIjkHOR6YpAP8xlH3zzxUBjkJJLcVIYySMnp2pS6E7Sc44xQBCYyoyCenPeovI4xuPPSrIKqflH60gRdxOTmmIiEa5AJOeualDBe2QKTHHSkEmFzQBLnf2oQ/MBjNReYQMDpSbyrfLQBOIcMRkD6VIImxwKq+c2OF61IkzAjBwaAJRC7nkYx6VKIWQgevvVeO4k3gD86nzK4yy5460wJCuRkqOBwc96mQK6hmxuA9elQDcFC53E98U5VdVVSSBjmgCcMPL+ZgewIpsMgON3eq8quFXnA9T3prMwPO78PWgC8x2vjqvrSEkYKjIPf0qoC5GBkcYzTXd9m0nFICcy7GIZs9/lHA+tL9qQ5yPoKp5AAB5U0hZMdevTNAFvzwWJJXaO2eab50jnOcL/KqoZdgVuT6mkeQjPzE57UhjriUAkI+496tWnzWKjqQxzWbgDn88VfsSr2jY7P/AEoW4PYR4Tuqnc8TEfStEuynrn61QuvmuW/z2q5bELcoXYDgqe9QxDaMVPcioUpFE8JwlPL45IyKSEfIKcwypAYBvcZpAKW3D7oP1oDEEcd+1ND9Bnn1FPBU+uaQCtknOM0pYt0G0+1IZAD1pQSzZzxQBJEkbKpfOT2zjFNljw2E+YDoaaZAM45NIzMFPIJHOBQA4BgMEjP8qXLAcEZ96YrZQEjnuKUyL04LZ6elAxQOpZifpS4ABOQOKQsceox+dNUlRyefSgCQA4znA9KTOe/FIW/vEn603fu9qAJCu4Dnp70xIczknHy9+9RpIC27n6Zp6TsWARuT68UCJwEUdc57Z5oAAjG5RxwBnmmBJWG/efU4GKaVKbW65GaAJGVGyTx2560YAXoeeQCOlRAZGW49xU8asVwrHOepFAyNEyWyDwePenrbsTuYfhUmHGCDg9zTsgjbu3MPSmIjeFCUBYhlOcDvU0YZeCCSfakVipLEMM+tElwqp1H40gLByqj5ePWqrqMknjjoKZJP5mFDY/rUDlzLz0AxSGSNJtAx34x6VCxy5wSW9KYVUPuxz7U5W2Kc9c0DAPsnEgOCSCPXNdHayrKgYfxc/wCNcvc8xMYzz2Na2k3BZQh6kZ/EdacWSza/WsDVUayuvMTIWTsPWt6M5GarapbfarVlwNw5X61ZJgw3pijJ+9nsT0qxBfq2eCN3pWOEJcqR8w96tIoRBswG70hmmJhJHsHlhs5O4Yz71KkgEuJGZmHQdADWShJbGMfjVmM5ky/zHuQaQzRN1JGBuiOM/fTsKX7SYo0MfzBiSdwwaqkSBdyyE5PbtTpVV8vnDdxQBY+0gq23kE+uMUwXbLwFLL9elVQCRjt60iggN9exoA1BIHU4YHI6E/41marN5jIobOMnp0qZEBA+Qbj0OaoXmRcspx8vHFAEDOCuB1qnOTnpmrjn5apvy1IDR8ORb795W/gXA+prpVOfvce9Y/hyDFrJLgHc+OfYf/XrX2jdu5z7mmAkjHp6ngUxck8DgdTUnzbuD7ZIpcgAjHPc0AMySTSRnLEHoPWhkwd27PrzS9MsevYUgFKKGG7DfWkf978oUFfc0eWkn3+vPIOKiiZW2KqOgAyO+femBJs28HC8dhUTEN178ZAzVkjHPU9qiEOGyxJJGCaAKTReRH8wJjJPIzkVCYhM22S4kVVHAH860n3D5B93HGeapSx+WxbP0A4pAVZCYiQjBu/A4qK5yy9uaewTLFNwHcE5yaZLt3KUCgY5A6UhlM2STZ38evamLZpGfkUAVdkbK8cYphb5QcdKQ7EG324+lVb6wS6jIOAw6MO1bIEMttjaFYVRTktyBjjB700JnIvD5UrRyZDDinr8o6cGt3VNPFzGHjAEg6H19qwNzKSjjDDjBoEdpYRnzMyDKhSzk9h2/Wq1w32i4aVhkse/ar0p8mzCAHfNh29l7Cqf6VQCRLtb2q7O/l2iRch5PnbH6CmWkatJh/u4JY+gqGWXfM8hP3jmgBmMnOM1oRfuLEuTzIduPQdzVWGLzZowAdrH860LvYS0a/dUbRQBGXAPPUU6FhDbEtwWO1eO3U0yBRIg7k0XDfvwgb5EHH170AM8zE25e4xVmVnW3U9CSGI9u1QxoZHUAc5zUly5kZlVfl6A+3akAE+cuzHzGpLiTgrgYxjAptmflMh4wMD6nj/P0pkX+rHcqSKAC2YmMsRyo2j69KdFkxLH6ZXFOWNVyvTHzEe5pkPyySHPK8j6np+tMBzgEFFOVHyg/SmF8WQT+JuCPpRAMSOPxp0sSySspYgR4H19f1oAggc5LnnYpOKckbNInpnJ+lTRp5duy45JP4j/ADmmIxFszr94LtH+fwoAa+57w7cAsKWUmUOg4wSB/SnKBuV84P8AjUcjBJJf9oAigClcNucjAqBwQMZ4qRyCxOeajk4RiT06VSEUpCN5xW1pMH+iGRmGGOcd6wsEtW4pYRwpCCAoAY4pSGi6iOHGHDDnpWXrtibnEg+Vu5rVVyF9CeMmqdwplB3MdvpUDK0E48tfn3EDFS+c3TOKgW3SPITgVJEqkZPWqEHmu+cE0ipjsfWnmTaflUZqKR5SRhvyoAlidejCrC7c/SqKI+RlqvRR5HJpgI7DHSo+uflGKstD+VRGPb0+lICL9KYzdhTpUKIoBJNRNGzDHNACl+i9z6UK20cnNM8rZk5qIsrMVzigC9G2fanpLIHILHHr2qC1tywLZyV5FWN0Y/d9T1ye1MCYNIyg7+CMDFSAOqZLkjAGDUXnjb90dMZXpUjfvowYzx60wJSoVlLEnI6dqcdrSZ6jrxSMC/l5OM8UydH2hU45520gJXkjQ43YAqpcNvkKjkelSJaxgbCX+fHf09TQYhBCWxlhwKAK33Pl+96hu1Rs6nGOT6UrliWBIPOc96iCgtjIqRj5JcJk+nApqO5DFuW64FKNrKcjkUhU8YOCaAI2l8osrglsfrWjpjBoJdjZG4VnZZpMY5HOcdav6WFSGdRnIIJP1oW4PYtMOaz7n/j4atFhyKzrjmd/rVy2IRSuTzUSjGafcH5ulNB60hgu/wDhapGwUILc1Gdo2lTk9x6U5Cf4lpDJIV2x4zn3obGQc9KUbhgbflNO2Aj5hgetIBgBbae386kAYc7sE8CnBRjjj0pSoAwBzQMYqDjBzxRkKMZwT0qQDjHB9qTy8OPlB9M0AJxwO1N2HqFAB7VOFwc4Apc5oArEMGIxgDnFSIpZQW+8akGM5o4UCgQh2yDLfLioiNw29B7VMVLUwKqn7xYjt6UDII4dqOOQD3pqqUODx71ZbBHrzmldBIgB/ShCJbTfsyTlKslEbkjPpVRMLhSeMdqkaQ7flYDb69aAFdEVueT6UxhsAw3Ipu4nlmyPSlO3JBbtn8KBkkZMkQ3cHHUUqxiFeWOPU96jidfLGCe9Bm38Y6UANeRmTaPXmoZIy/Q4wakyy7SBgZ5xSKxGc8nPYUAJtbbno3rTSWHQZPrUpLYAxzimbux6joaADYTx2Jzn0okQsuD0NALHpwB+tOYORgHPHf1pARGIKnTgU+1l8qbGeScqPoKaVkCYLc+1R7GUbh97ORQM6iCQMowcqRkVMR8vPP0rL02YOAoPA+YfTuK1e2PXvWiMzltWtfs94z4wknIqsoVlzmul1S0+12ZXGXXlfrXLJw23p7UMaLiupUDPSnjbyAevtVdAc4IqXBHQ1AyfzJMAI5Ue3eml9z7i2SKYBjnk07GeMUDH+Yw6DJ/lUn/LMsSKrkNnIpdzEcrn2HWgCwZ12/Mv0qjI++Rm9Tmp3GUY9F9Kq5xQIbIeKptnmrMjfKKhRNzqB3NAHSaRuj05Ai5I7E4HrVuGdpFd3Hlr23His5vLNusYlBKnueKUMGlVX2lcYOemKYGlJIyoGDAk/KFHc/Wkjfy1XzMgnk5INVzNEiYXaVzwAowD2pPPh3fvCrZ5Gece1AFs/NyhBz6Hoab5ojYqx5PYnvUbXEIT5ZMIT/dPWgyKThecHjjrSAhleZSQ6oQeynmjzHA3gFRnGM024ZwwYsAD1psdyqggkv7EcUDNFJkdRhhn09KjmkVVIByapPLgEqGwP0pnmluvQ+tFxFgTvyM/nUUkrMeetJjjIOaQj5R1z70hkMoU887u9MjVWYdAPSrG31FRtFzkcUARyw7eV5FQEbRg8g1YRiXC7d3tnFVZjIjlS2fbikMRhwf6UzaPpTlDHO7pQY2Az1FAMb91SOoPas3U9K89GuYQPMHJGfvf/XrTGR2zScDPFUIS8lNxcvJuwM4UD07UxF3EZ9KiOORwCPerdrb+ayr0P3j9KBE5UwWYJIDTnOPRR0qvGF3YbmlupvPu228Rr8q+wFPt48yKrHHGaAL0R8qA3B25X7g96aHU4yBTr1dyCEcFRuP1P/1qjiYNCpwKAJLT935hPOw8fU9KilA81DjjODUssoiAibjI3E1ETvT5efT60DLKRhI3ZMhsbVx6+tMSTfEpwMkCpXztVR/CuT9TUFqm5imf4sH6f/qoESKgjiCE9Pm/PpTYArTMnY4P+NBbNw5/hcAjNPjRQ288EnZ/U/pTAa5BuSQcB1yR+P8A9enEKjIO75P+f1qN1LTIQOS2MfWpJziRZMZVGC/h0oAUL5VwHxxtJP1HSo8Hzx33D9afNLsjU9Czj8v8/wAqcqkMsmcFOaAI3YC6K5yoUAfhRtCqy5xwWx9aRl/fR+/FNkbNw3Aw44+g/wD10ANP/Hop7r8x/A//AK6ZduNg9fWpXIYyxYwFwv6VQnZtoVvvd6AITjHvUNwcR/Wp/l2kd6qXLchasQlnF5lwg7Zya2w2wYFZ2mJ+8ZsdBir7YFQykGSfU0bSVo3Y71KpyM9qQFfyyelJ5R6YqyxVeO56VE2+gBnkjqTil8tQPWmtEzrz0HNMB296YiwkQNTIpUVVRzkYqyj5FMBxBJppXdwacXAOM0hZfXmkBHIABxzVdlfPBxVlmB7cVGTzjFAFOTIPzUYjwOMtirZ24ww/OowUdyB096AGIzpyDgHripWxnsfpTXBxgDIppfaPl5b0FAE6OQCMfLSiUhFVGA54AqEeY45p8ULh+MAigCZZnUdaU3Mgyd3WopMs2GbH0pGVSMFvxNAE8dwQxJpzym4QfKV+tVlYBiFOccZFSiQnOetADXiXk5zUWV3DCkfWpfqaTHvzSGMIDnjANBwB8xxTmQnb6e1NdM4A5A9TQMYR3B61a0z/AJbL7D+dVGYJyDnHrVrS5N8snA5Q9KFuJ7F1skCsyc/v5P8AeNah+6KypeZpP941ciEUZz89NBzmnTj5hTAMUhksYAOc1NgccZpsaKR0qdVIHzYP0pDGhhwO9SbSe1KNuewp4Zc8YJ6UgIXVhwO3cU7bn1qbHtg0pBJoGRBOPU0u3OMDgU9iVICjr1NLwB0OPWgCPaw5xmkwxHA+Y+lSDPJA49c0rBQPr70ARBGxSlCcDge9OUAknPFPzwFoAZ5RzgnjrRsx0xSlcjkg0p4A70AIUHftSMgI4OKdx2o74zQAwR8YBz9acU/D3pcgDlqdkFcZ96AIgiqOTk460BQQTmnybc4HQ0hVScdPagBmOBk4HSlULzj86eQAxJG70ppZRz1z2FAAVAOQKTgdsUrMAoz92mu0TgA/XigAKg7uc/jS7R+AHamu0YIXNNdwnOAfY0CJSisuAODSZGcdfUVEJg6njHGaTdhNxwecUDJmwR8oqN1BGOhpjyFACOec1IrhgM8cUhi2kxt5V56HOPUd66RGDKMemR9K5ObMbLJjO09vSt/SrgPb7SclOPwPSqRLLcucAj1rm9Ytvs15uUfK/I9j3rp2weCeTWXrMbTW5+XlORVEmGh3CpQcADJqqkhB9qlMhI+U4PrUlFgZ7HNLnrnPHYVHG7FQARin7yflFIYqMxPPSn7AGzgj3zUZGMdcZ55pdzcY/GgAlUKpI6HvUHGDnpUsrFgAemaiZeM0CK0zDNOs8PKvcA1HKo3E45NWLNBz2AoAuAg4yBnPWnYCtywwajyvAxz61LbhHO11IOeDmgYpLAgD7oGaaACcj86dIMSEKeOlMPTBGRSAl3sF25AQ9PrSidkwoYjPXHaodpz0596a277ucDPNAFtpUdCv3j3JqH5exx6gVEAU43E57U8ncRgDjvigByvjPzcHtUiFMZU4+oqAjB6YzzS5weAeaBlteeh/Kkbb1PSoIpMZB4A6VKJkcY6HpQId1qMllfgDB61I74HC7vpTAyMcfMD6EGgAKKRnGKryQhWyMkVZyudueRUbv820KcetAEDAHJ700YHvTz8jH0NNIzjFAEbEZ6UzAJ9KcwpuOtAFdYg8oI/HNXomEdvNP/E58uP6dzVaHcSFjXLOMCpb47ZY4I8bYV259T3piIB1zjitGziBZZDjC8sD3FUI4974zjmrz5js228NJ2/2R/jQNjmLOzMT8x5JptmoMhQ9FJJ+nWkTafep0AiViuQ0ny8+goAimHmSK7f3u9WYEUvzgIvzGoZcvGfWpY1YWq7fvSn9BQA0SmSMljyWJNLGNheQYO/5R/WokQ+c6Ej1qWVdk0SZwBwfqeaYhkmFmTGQOhqS6+RFH9whv8ad5SucngA7ifpSTfvIT8338mkABwqNIOSgyAfWmSktEEHcZpEXMCKTjI3N/n86baHkE8hBnH06f0oAdc8rs/urj8e/606Y4s1xyz/N+VQRNuY7uWyevepJ3VSYl6J8v+NMBFfCvKeQo4+tAG6aM44j5NIMLZhX7kk/yFN3FbFn7nAz+poAazESEk5LjP5f/rqnK2ZTVmUL5Qc9QOKpbtxJNNAD/pVKQ5lJq47YQ1SUbmpiNfT4j9nB7sc1YaNiOeQKWIeXEsYwGAxTw3Q81BRAQccc00MwHFSux/u4NN2kclenagCF5mDKoUnJ69qmDHvStCeCxHPQDtSn5l4BGOlAEbFm4zgVGw2k8g1Kw+TJ7U1Yg65K4HvTENjbc3HSrBz0FQeSytkdqc5lkcY+QDqaYEiK2ecGhg27HGKgJbzF2vx3qwPz96AGCN88vSFgpweae+cHFV2J6kdaAHs6noKjPTpigHI4FLgdDSAC2R0ozgZoPHT9aAvFADgTTgTTQDuHpT9p3cdKAEwe9IA3vijt6U/ChSc9BQA1QQPSnYO760wMpI598U/eM5I+lIYvOe2Pemg/N1/Kjdls/pTckhsce9AExTP3mzSNge1Q7yvPf3pjSNK2/GBjAoAkljjK5YZ9fep9MAW4Cqu3KnA/CqrZ8k7RkDrzVjS2Bvox0HQUAX23ZAArLk/1jn3NapHfNZUg+ZvqauRCKMxy1MFPmPz0wdaRRcjHy+tSqcgVGh+XinrkmkBIckHGOfWmxryOTx605cbsClPBOAKQDs5BoVmppPqQDjtTQ+SRzgdzQMmGeTnilXaFxjNQ+YAPSm+Y3bp70AT5xx29KcMY6YFV95HIHWk3sCecGgCxgflRn1x+FV9zngnNKoO3ANAEh27utLnavtUQOOg57mhiR75oAc7Dj5sUZCgHH0PrUe/IPy444pqKxOWPA7UATF1Iw2AfemCTrjpnA4pp27h/EeuBSurMPvbSfSgBwYlucmlbnaG5BPNMKMqADr3NKFPQ/nQApLLwT9KilZgVx19qkbDMAxxinE54U++cUARBywII6U0IwIYcVIUywJ5NOx82QOlAEEq4mVhk9qMB3YliSe3YVJt53YyfWn5A5GB7UAQRxgEg04IeN/HsDUwPqvbvQRu9MelAEZH8Ixg88dxTlUZOOB70oXnkge9GCrEZzSGMcH0zjoO1P0yU20wDt8vQn/ZP+FBBPWoiNrhjzQB02QeHbDDjj+dJJkKQ4Doar6ZMJoQjcmP5ST6dqtgeWDkkjt7VojM5W/gWC5bZ/q25FRKR25rc1iFZ4NyYJTnisJD6jFJjRKuc+lSjpmogeBipMsAAGqShwHrzThtwdx20zPvS8k9fegCNzuY0MRtpO5psnAoEVpOSauWi4jz6mqZOTWlbIBEu48YzQCFxSgkE9qcVXorH8aaVFIoQEnIxS5496TKquTSjtxQITgA9yaQMAcE/N6E04H8qQ+woGKWySfWlHA68Uxckc8U4ZY4HGPWgBe1KQuOmDTO5HXHWl43AUgHbcAHg0mOpyQD6UhPYdKTuM4zQBZ3AKMU4khc8VXQ4b5hz2NS5BGetMBjMu8N36UM/zc0xhnNNHzKM9aAFkwVwOlMBxwetOzxSOu5Mgc0CGMvFNx6ipFbI2tTSOTQAtqFhVpW4MQwue5NVmI+9uyfWp74+Wkdufvgb2/3j2quI9xUKpINMSJrVPNmVc7Q3GatybZJGIYBeij2qJGaK2mlAH9xPr3pLdD5Qz6dKAJLfBRV6nO2pboqs6AciM7fwpLNPKZ5WH3R8p7ZqKVgdwAPPc0AWlAbgc5pyyJltvKp8ox0qO2ceWXxwq9fc1GG2yMoHBAP40ASxqDchyMqAS3FJMcxM55YHd+OaSRvKgB7uefoKVivl8DO7tQBI7ZtnP9/5Rj0/zioIwJBGDkHG2pACgWLOdnHApLc7TK/908fU0wFBVxJ7NtH0pqgRowzw5/Qf/XxUUgZJeehXOPellZRcqh5WMbce/U/rQA+JQlwc8hRv/wA/pVXazyFepY/rU45iP96VsfgKdFHsl8zsoPPv2oAiuGzIY+qrgCnyeWlriRwNq7tvfnmmJEZJkUn7/U0yUrJO7FfvdB7UAV2l8yAHkZ45qIcdBmppyA4UdBUOcVSEQXBwvXrRaoS6jv1plydzgGrVjGXYkduBmh7Ai/ErPznjvUxba7ZIyRge1MCAEhmwx6g9KVIizsWPA4NQUJEhZhtfIB61O+Cc1GhWNjyOT0pTtfncd3agBcIeScY61HnL8DgcU0FSMMcDPagyKmWP/wBamIWQALjGc+lKp+UZFM87fyBSlgBz3oAlzgc4prhdvIpgb5csaduyooAY0QIHanKMLj0pSc9aRnAHTimAHnioZWwAetSbwQeRmqM0zCRti7h29KAJs96N3BOcGqsc0qqVkwfTbQCzDd07YpAWtw7mgy44AqJF55qQYxwMn1oAfvJxSsWz7dqYF4GetOGe/NICLzArZJzzjANSlvkOBSeWMjjpzQHBbHTFAx2MKD3pS3px70mVGc9qPlHPagBQcjAB+tITjjmlDdOMU3JyePpQAxnwfUnoKjZ3YIMgEnripRwe2aMLkc5NAEV5MkkCpAMkcMAOn1qbSdy30WTxkUjbR0Ap1mWF5GxOBuHFAzWxgkVmS/xfWtaUbZG46GsqboauRCM6T79IPvUSHLUi/epAXASAKcGO3GR9aiHAH86UNk9c0hjkzkkEZqQZz1OaYCASNp+tNZ+c7SfakMlxkY6mgq2MHp3pFJwDjHvTiS3cCgBcenX1pAmASSSPrTS3OMg0hXzD8pI9xQBIATnOKQgeuaABtOMgUoHTA4HrQAoAK8UpwvHemg54p21j6UAJ9OaXPXIzQFJOM0FM9eee9AAA2eRzS8Y5IP4U7ap6jmjAUc4oAYvHSl3cAkflS7cDIIxTiRj2oAYSQfu59qRd3fBNO3q33egpM56UAN2c5659adjjqaaxOQRRnGCelACr9445pQCKZuJPHejnOSaAF/ix2p2FHPpTTnPSkxzzzQA7J9KNwzQcnA9B1zQqgdKAAcd8UFgOaTbnqcChlHGDmgBd2R0pj4xUi4XPHNMdgB93mkMn06fyrld3CP8AK3496294UFZH5HHSuZBIYFuB6Vt2cyTbA/MmCD+HeqiyWOuIgBlVJB71z15D5c5A6dRXWnptPSs7WLYzQeao+ZPSqJMFB8vJ5qYDAqJSMdalDce1QUOAFKTgHihSMcUOcpQMizxUUjYHNS1DMR0oERKu5wB3Na20Y2jtWbaKDOpPQc1fL+lA0PXjk9aD+lNDEkKTz14pc5BOMCkAEZYd8dqVjgcHmoyxJPOPpSFgTjJ4oGKGO7k9elKTwOMYpuScEL244oO/vigBc4Yc/hSknHUA00A5yTzTtoIoAbyAeR+FLk0EdBilAH40gEBJyStGD2/Ol289OaBnPSgAGQR1Jq0AGwcEVFGCTnoam5XvgeppgMZQCOM1GUG4H9Kn4Ufe570xnXoetAiFlycqaWMY4JpSFx1pAcNnJ6UAMlQ/w9RSLhh71IzZOO9QP8rZGaAKkzGa4aQ9Sc81LAWSQleT0FRKNy+9XrWHY4mf7kY3H6gcUxDrsbdkK8rGuCf9rvSQOzsB60gYspZzyTmpNPi8yQgnCqf060AT3bCJYYgODy39KgKhu1LcuZN7jud1PjAkZR0B54oGPVPKgVCMjO8/0qA5aZCOSTintIfOfJ4cA/T2p8ZXa7uOEUt+PagQXKByyKc7Rtp1tghX7Abj+H/16bFzubJoizHAUI++3X2//XTAZbk+Y5P3s5P41LKQpjQcM2WNRBWM6qvG8Ypbth5qsD8u7HHp0oAc4/0hGbBEfzH6VAQdgduWZ8k0+VikBx1Y4GfQU5WBddycKuT9OtADbohHCYxsx/8AXqS4PlQAAcswJ+n+f5VCuJVZ3bkgmn3GX+TPIXGP8+9ACqQoLEdDgfU8f41Dcj51ZOVAxUsoxYr3JG78e3+feqsjkREn04oArO2XJzimHOKU8qDSSsAnoaoRTc5kJrWsMraEIMyM2RmsheWroIl2W6IeqUpDQ35sHeQDnGT/AEpUVm38HjGSTTZ/mkyTz2FA+T+LLHtUjGxlSfmyT296UeaZegVR79aaSyAbRz1+tJyAAWyTzx2oAl4UcjmmybDGTk8dqaeVHNIMEdqAGbmCrjj270HeW3MQF7CnIyyA7RweOaj3EOVA46cUxD0kV+pzTxKv3c4FRrEi5xyTzzTXKqeRgmgCcSA7j6VDJIxJUHg08FUHLdeSKbMEMe4FQ1AEWCeM8UBcdzUKzIQfm+YdRUikn7v60ASCPBz3pCF6dc0oBJBpR0PrQApZVA4NAkyPu4o9Kc3ygHBNABycc00bweTkUZ9vyo3Y7UhibWY/MTj604r/ACo3nAPFJ5jZPOT2GKAF27OmM96cR25OOwpp6ZpVLH0GPSgBQCcEjGentSkdT37UhkGfTioxIxdgwAGeOe3vQA4L83PHvSkMPftTS2SecCo/Nz8oJ96Bkvy45602JwZ0wcHcKbjsetNPEkQQfNuBP0pAb+4sWLe9Zc/3TWtIoG4+2f0rJm+5VshGc/36YTjJqRsBqjI3AgGgBySsAOTirCsx6AD8KgWE7AGLMPrVhU2gY49yc0DEMmW27s+wp55xgc1JlVGSMZpuWLALwM8k1IwEZUcnPtTwucDnA9aVW+Vhzn34pQOOpoAQLk4xTtirgZANJjJPNAHYZ9zQA7AH+PagbQOtIBkDGTTgAKAGs65yqkmkWQsMkfhUgX6YpoUZoABnaOmaUkqwGKXbihsA4/SgYhZifem7WI5xUgO727detDHHHSgBhG5cc49KQpnjpUv3fQfWk3A5OcUCECADA6UoTpmh2xggZ+tIG9SM0AJt+bAbp1o2jvSj06ClJHQEg0AM45xSOQuBgnPoKFADbsHmnt3J60ANbrjBFLjp7U3DN34o5HG7JNACk7fmNISGBAOKTaCevApvTJ4oAd0wMZo+YHOcYppkIICDBPWnZ6/Ln60ANCkkZbOaVh81JuJxxxTic5J5NICKVjj2q3ptwY3X5x83ysSOPrVZhuPPQdKjT5Z89jQM63qoP5011zlexqvZXaPAN7YI4NTedETgON1aGZy2oxfZLpk2/K3IqJHLdBxW7rVp5tv5inle1YSKQMOefakxolD4FOc8AVEiqr/ez7VITlhjpUjDtVaXO76VZPAqrKcsaYE1mrEsR9KtbSe4AqG1+WEY4ycmpxuOSScVIxduKUBQOTx6UgVicVJheM0DIyAOgyKCe2KlDoSQc/lTC64PyUCEUbugzTvKlxyMCiN2XsOe1WCpZcNxnuTQBB5Z6k4FRSFYhknP0qUQShGCs2D2x1qIptyGxkDOCaAESRWGRThng9BTAGOSBinggcUDHZyRu5IpAwJO3kn0pgbJI205Q2OeKQEiFt23tU1Vd5B6jI71IjsFx1oAkY85ByKjyDzn86kxmIHPH8qYIyDTAjbrxSEkmpmXIxjmmcEe/tQA3kUjZYYwKUAnjqfWgcHGP/rUCKkaYkx0HWrE7FIBGD80nzN9O1R20PnyKC2Bnn6d6ZPKJpmZVwD0/pTETxx7kAzz0NTy/uY2aNiC3yH3FQWatu3dQen1qS7G2ULnITCn69/1oQxg3OOTgVYtQFt3Zuv3R/WowpHB5qS4bY4g4+Qcn3oAY5+dG/Dmp5VEdoq95DuP0HT+tVB+9kVN+ST17CpjKJJsn7qrgAdMCgBI3xEqhsk9qfO224KfwqoA+vemWqj7Q8pAAQb/APD9aY0iPIpBzzyaYiwGCoZG4KLx9TxVcgyKV7YqS7OIVQHG4lj/ACFLb7cBz90DcaAGS7pHCEcgAf40RnbasT94nZ+A6/0qGORjI3BLAk/1qRyEdI24Krlvqev9KAHWzKBjAJQliD6Co4mLsw6uzU8hdkjqcbztH4cn+lJb4R3k/uKWH16f1oAWaUSSMq8BTtFVJgURUznFSRsGcseCeahlbdIaEBCcY96huCojGDk9xUx+U571UuGy+KskdZpvnQYzzW6QNoCn8ax9OQs7Nu2gcZrTbzNw2/LxyDUMtDpIuS23Jx1qMIVYHaM9etKSytySTjgelGcjIPTqaQClwSR6U3cv8PNNI+QD+LqfekKZTAOOO1IBpKrl85/GjfhDt/8A1UmxUX5qYJN/3RwO9MBVdkjVI84A5JpvIYAHg05vunu3YUJkfexmgBokfB+bJFMC4YNy3OcVMVAOQKMKMDqB6UAV5FaWQnPBpPs+YwpY471Z2jI4oIoAgitkTkDPvU20Uu3HI/GgttGScUxDgOAegpd2ehFMBHuSaeAAOmO9IYD6UEZ6dKFbDYJo78cmgAVO4pXwFG6mFiGABwDT8bsE9aAGkFhxxSj5e+G9qUAqxyc9uKNpBoACp4JyaQ/IehGakyTg0x8sQNvPrQBE8bMSScYpEiwpy3J5561MBx3JNI6rt+br2oAiaME7U6dzjmn4UkDHSnqAOO9KeBQMbt28n0pqgeYMfrSs3Q54FJuA6DNIDdk4iP8Au/0rJm+7WpJk2+7ts/pWVN9yrZCKD/eqJuhqR/vUzaW4BwaBixynbirSdv5VEiqB7/SpoguTx+NAEgwxAPP1FPVP0pATj0p2eoP61Iw2HHIwKcFA70m4+uBS725GAKADHbqaCu0igEf3+aax/urn3oAeBzk88cUo96aoAXPendBQA4Nwdvam5yTSZyRzkHtSh0AOemaAHDg5OTQRnnGKaGGOD+lGcHrmgYhGOhoBPoPrSM+aQ5PJ7UAKQM/MaXIAzmoycAdzThlh3oAcHDdRkdKRgi8jk9qYFHIx17UpA6YoELvUjrSE5GOeKETaMEAn6U4KRxigBPx6dzTQTj/GnFcHOcUEe9ACDOD/ADoJH8PpyadjPU4HtSbFAIoAaDxgfjSEE9BinF1QfKMU3zc0AATa1OIOev5U0sScAjFAIJHPSgB5TP8AFj2pNvPHamljuzxSF2z6CkBIVHYdahlODjpRkk9TxTSjNn5aBl/TJsusZ6Oe/rW0YYiVYIK5aDfHIefcH0NdTbyCaFZAeHGceh71UWSxzDPy4yDwc1yerQG0vWUE7Tyv0rrWGazdatfPt/MA+aP+XeqJOcjkLLx19CKtRj5BnrUKH5hirIHFQURydKqN1q1KeDVZeXA96YGhCNsSqAMgVKG61ENwAbHHrSg5OakY5juBwec0A596ATuPFNYMegzz2oAfjv1o3Ag+lIuRx+lA5zkYoAAcfwmlBcFccY6A0A9OePpQWA55+poGWTMxxubI9BVWVgBjtQWwOFyfrSYyPm4PoaBCY+UccUb+22jLbhg9KTOHK96BiE46HFPGWPWmPuVcr19TTY1ZOSxJxSAkJI6AfjSKSSxJ/AUqqpOXYLx1xmkRRzjn3oAlV2HyhsCphk/dYGoViZhlRn6daWICLA5Oe5PNMCcZIINQyLt5/lUwHcZpTGHUkMPfNAisnFL1HSmgMrEfzqRWoGQDdBZl9q/veOvIHeqqsDjC/pVnUZQZFQfdjGwAevrSWkPQMc560ySzaOI1JYcR/N+PamSkNGRnJI5qW4ZViRNoDSEsfp2qvt3csOe1Aye0GSZWOVjG7n1qGRiZQ7DcW659asYMFnsbGXbI+g/+vVd3DJ8o6c0CJoE2LJJtzgYB9zUcefK2984NWAQscaf8Db+n6VXUZnYY+8cgCgCR1WO2Ck4aU5+gH/16RY0ZBGO5ABpLxx520YIjwPyqdAIw78fKuB9TQBFMN7ngY6AdsCli+WzOe7YHHaolP7sAn7vFSztskSHPCrz9e9MBlsoa6bdwuMn6VEzh7guw+9k4/WpztSJnPU/KPeo0QSuoB78/Tv8ApQAy4G1Y06ELlvqef8Kd80dqqkcyt+lNmJldpCM85wPSpbs8g9PLAP8AU0AV3Tadx4IFVznG/HBNWbluD35xVZs7RkYXtTQEb8jdVBzukq5Nwp9KpLy31p9BGvpqBbdW/iJPWrbDI3ZHPGaVYxFAiBd20Yz+FJuSSMqONvSoKGkKehycUgTdxyoA6etIZWXKtgAdSKPMyvUjJxmgBG6hsYxTJMgbjwfSkXKKSfmpjKGALZ46ZNAAwVlAJyDxUW4RSbVTcmOD61OV3Yx1ppGWUkfU0ARFnP8As7u1OUhT3NSnBJ4zjgU3aDz0HpQAu4beBz703ecfw59BSlMUqqAc7aAEUtkkjtS8gjuaQ53Z/SnbsDjg0CGk7eppQuecZ+tAGQWzg0qsTketAxgDZOT9MU7aB3qTHGOhpAB35NADSoLDj8aFQDnB3HvUoz0HSmlWHJ6UAImCDjt7U0hietSKflxmjqQRQAdDtxTunWg5zyaRiMYNACjAOcU0tk+lLzt5OPWjfx8ozQAi4Jycmmypl1OcCnl898/QUhPQYyaAEKntj60hUYBzmjOSdq5x2FBAPLHHtQMjcorbdwyaX7oLHn0FMEUe7eB83vSsDng4pAbrNnTlPfy6yZT8taRb/iWL7of51kyHirZJUkPzUzOTTpD81MPPSmInjY8A9Km34HBGapwkDqKsAgcjB/GkMsAsB2Jp7MePU1EM5ByKeAePapGODEEUm4FgByehNIy5ONvNN2lcAEZoAkBwT0AHtmmkkuMZAxSopxgnPengZA70AIMqAPzpR1xQy88fzoO7A4HPvQAmcZ7Gk6+1KF9+frTxtA3EfiaAGFuOmKBjOcEmnblboPzpd2OoFADefQinbCR1pC3Pt70F8UALt29xRtCgnPJppA67s+tJkD+KgB5Kr9aA3cVH1GBTwwXBOfpQAbiKN+TnP5UwsZDgDApVRietADs5FNPpTtnfPH9aUJ83pQA0DAyaY5I7Z9qmAGeaCFPP5UAQhWCjIJ+tIUbOeDmp9wyc9abhscnFAEaRuVAJ59RR5ag4zk09xjo9A459e9IBuMDpnmn4X2IoBwOnWmlcYFMBjsA5AUD2p3O0buPSgKOo6/Sl3HpikBFICOU4OOTWpotzndCf4vmT6+lZ+Mjvz+FMhYwShkb5gdwoQM6nA4OTimuqsCCMg9aIXWVA6/dcbgPT2pSeM4rQg5e6tTb3zJ1TOQfan9FrS1ZFPlvjDcis1+FqXuNFaY4FRWo3Tj25p1x0pbEfMzfhQMtGNc5+bPpning4H3efQ0oBHA4J6mlycc5FIYhPJzQp+YnpjuTR97vQODgCgBwGB83IPem5AOxF47nNBYnnHPSgB8kkZz7UAPH3eOKbsJ+8dw9KFjkx91j9AakWKU/8snP/AAGiwXInYHAGB/Ok/M1KbeTvE49zSi3lAxsIPuRRZhdFYnPpnNLgH5h1qz9iuG52Lj60os5SMfKAO5NFmF0VcjPzc+1IxHXNWfsZHJkT9aQ2wyT5in6UcrC6IARjGMe9SLIUUqjceuKkW3UjO4UvkpnBfk+xo5WK6IFl5baSPWkWTcOAw+oxU5gw2Mgj8aXycqMEUcrHzIas7g4zgUpOTnv600wtu4YUqxshI6iizC6AuxG0gfXvTSDgMKU9iOD70zJJ4pDKK/Oxfv6VqW0XmYKnAqnBEw3Er+dXYT5di5Jw2dtMRBdyb5y4GFB49hUsQYuu1cgkDmonAKY6k9hU9rIUtzIfm2DP49BQAy8lX7UVHKoNg+vrUcTeZKqAY55zURJJDH1q7AqCGSQpg/dBz+dADfN8xCR1J59vSlhxHKZf+eak4Pr2quu4yNg45zjtUswKWY3H5nbd+ApiG43qxcjkUssxjt40/ib5j/IUkaB2SIZ3MRTLqTzLh2H3QcL9BSAdbLvnBboPmP0FNdy0odupPP41JEBHavIwwXO1T/OognmyKmcZoAmusCOMfj/n9KRCotpnHXG1T7moLlw82QeBTpQUt4k6biWP9KYC2zM8uf4VGT9KTc0gZm6MTxSw4S1mYjJchB/OmIQCR70AQyjB25yF7HqahkyDyMVJISxZ/emPKXAVu3emIr3MmevFNsY991GPfNMuGUy4Ukir+jRgzPI3G0YH1oYI08sSfMOc1FJwVVeMdcU87tzZGBnOKjbGc1JQzawyeASMUqJhRuOcetOOWz71Gy5QfMOOM0AOxlcHtULbQRgZ9afncvXj2owuzA6ZoAjDBpGx06UhOTwMnPFSbRj0ApAUPC0AN2ljkc/SnKBwSKXdjO3HvQe3pQAhXB+9kGlPfHPtSc5z2pxO3njmgBAm771ORBznHPvUW5s+3TAp454H/wCqgBXG3rQBkdaUxk/NzxUe0hs5zQBIMAgGg9RgCm8nn8qcWx70AKW45PNNcnaSRwegFICPQH607cv5UANH3cYP5UmX45AB6YpwL5PTH1qLq/AyKAJ92B2P1pCR0PX2ppBIycYHalB4z2HagBzAnn2pqp3PT0FICzsAeM8071ycCgBCwzxwM0uThj+vtSBQRjqD2pcDbtJoAUAHknjFJwOQtBIUdeKiMvO0cUhjyACeOfaoZD82RzShsLknJ6/WoTKwnkAwecjFAG2rf8SgZx0/rWY/Sr8ZLaOCeDnFUZOlUSUpPvGoJm2gEetTScOarzfMyjdj2qhEkUpY8/rVpSQeF6VTRFYgrnirYbGQWPvzSYycBtwwcLUmG53cD3qGOQABUGfqaCx4UKSxPQUhk6AMhwx+tSKFVRnJNRRsoBVsj296A5Y5zk9KQEu1QpPajOF6kCmAkd6a8meM8d6AJgyhTnpQXABA61CjZ6c04qw+poAXPHJpC67etBT1OPrT1VQd3UUAIox93vTcMTjg1OzKFOAKZu54HWgBpB6kZxSbGPTPrk09mJI4x7k05MAbWOaAI9oI+8DTtqLjvTxGWbocCnpEzEjj6A0WAjDAn7mKTCgnAqwLXuxNPW3RV7U7CuVFIB9aC4L8Crnkxil8uIDgGnyi5imScUnzHnmrm2M9qF8sdhRyhzFPBP8ADik2seMVdLJ7U35AetPlFzFXyjt6c0u1l/hqyZEH8VHnReuTRyhzFYRyEYx+lKLeT0IFWTPGFyO1L9pQc4z9aOQXOVhbP3FO+zN3H61N9oH90Ugu8cYH5U+QOci+zkdwB9aRbbbn581L9q59aRrrrwKOQXONFrn+IfjSNYBnDFuR6dKX7RxxxSG4Y96OQOctQiaBFVJQFHPKg0/dcMfmuAPoFqh9oY9TSGbjg0+UXMXZIRIAZZ9x7cj/AAqM20Xdx+dVfMOetNMnqafIHOXPs1uRk7T+NKkFsF4UD2qiZO2aaZM0cgc5olIAeETHrk0uIB0RPyrM809qN7e9HKHMaZeMD5Vj/If4UedHx936YH+FZe5jQCwNHKPmNfcu3O4/gTimm4jA9/rUIZpLP5V5Q8+uKquGB5FJIbLwvFHXnPsKDepg8D8qzH354A/GmbZPanyom5pPdxnvSfbV+n41nbJB/EAPpShWP8VOwXZea8BORSfbPYCqJRu8lIY89XNFguXTd5zlc0n2ojpxVQooH3j+dARCeW6+tIC0bps54ppuS+PmGR3qDy4l4U8elNKoOgoGWhc47g/Wnfa/pVLamc4p4VT2pCuWjcg9sfSlE6571U2KOMYpQgJ4Jp2Aub0bvTSmTlSPpVbyz/C9LiVT60rDTHqAgwCW/nUt4wWVYOmxefqaSzjBm3t92P5v8P1qKbJcO3JJ5rI0Fic7wB60+b5P3SZAc7yKdb2/mTDnAqO4IN0W7HgfTtQMYFLgjv71ZkJRUhYgMgy31NKiozqQMheWPtUL5eaVmwCWyf6UAIFZ5FCD73y1Lc4aZlH+rjGwfhRBiPfLjIQZ59e1I4kkRV6gDP1oAbbHYksx/gXA+p4H9arqCzAAdatOAtsiZwWO8g/kKZbJunXHQHPPp3piFvfl2QjpGvP1NNtVwHk7gYH1P+TTJn8yZnJ+8c1MR5Vmqnhjlj/IUAVFQySBF5OdoqW6cGZlH3V4X6DinWnEjyD+BCQffoP50hi33UUQ6nC0ALIdqQxEYO3cfx/+tUUny7nHXAFTXDB7pWHTJA+nb+QqvcvhQPU0AVTmkY/LmnyvvA4wBUExxH1qiSqTuc1uaXHstQ394kmsRBk/WuigZY4kjxgAY61LKQpiYc5yRzyajKNtJcnjnjvU0TGUNwQueGPeohKXZgWB7D2pDGsxYAL0PB5qIr8u0qMdhUnyqNvUetRySp5iqThgOBQA7kr7Co9/bvTndiPl796QAKWPULwKAB+nPemJGF5xzjrTlILdOKaX4OASfagBVG1enWnA8AVG0uGxinBiQe2OgoAkDHGNtNdgTx1HakAwoz160hwOR3oAEnVW5XIzyKsebDGQ23k8VX+XO4cn+tJuJIBoAnebc2AcCm5z2pgUZ64pTwKAEcse9BH5UuPTrS7c0AAIGf500cdxg04qQfahVy3SgBMYxjk0Ac+hqXcFzzj8KFRQ3HJNADWIVjSBs54FOKoTycUOF2ZC/jQAmSM4oUkrk4FOUFV603acDBwc59c0AKoDDGaRht53dqQ8mnE8AHr2FAEJycAdMUpiA96lyf8A61BI2jP40DGeUpTYV4PtURiXJ2KFPb0qVmxzk9KjZ/k45PvSAvxN/wASph6PVFzVq3OdMlH+2KpyVRJVlxuqtMAZFOM4qaXhqhfJYVQiWNtpyentUiKhB9T71GikDjvVhANvQZpDBAN+0HrU21mwASo9B3pq7VOehqVXB560hgoZc/MOfSnBcsOmBTXcnHFKpYrzgfzpAPCgnnOfel2KeCMUqoCDz0oxx3/GgAQhQQoxTuf/ANZpN2F6YpBlzjmgAK5Pr9KOnQ/hTliycDsanitSx+7QBXXORgVKInbgD86vx2YGM8n0FWFiCf7P8zTsK5nra9C2anW3Uf8A1qld1T+majefjj86diR2AB8ox9aQuFBOQPwqvJMfWoS7EnqaoRZMoAx19zTPOx3qsd45Ix9aT5m/ipiJzO1NaZj3qHBPc4pCm3nkj60wHGUnqeaQyHpmouO65H1pS6ZI2CgB+7n71ML5BG7HvmlMiAcRrSeaM8KKLisJ5o6FqDIB3zTt/wBBQHOD82KLhYTzPr+VLk+9N8z1agzDHJo5gsOJJPQ0Z5qPzl9aDOvGaOYLEgz7UhLkdqZ9oQcGmfalHajmDlJfn7n9KXDY61AbxBTWvRgjAAo5w5SyFcnr+dO2N6iqS321cZFIdQxnkUucOQubG9QKBGxHLj8qonUm9ab/AGix/iNHOHIaIi6Hd+lOMY3d8fSso37f3jik+3MTyxo5w5EavljoSQfSl2jbnOce9Y5u2znJpPthpc4+VGwFUk84/Gl2oByw/OsQ3eKabtvWjmHZHRRyRofv4z6E1E8imSQbuAeKwlvGPersk2+JJVbgjke/ep5tSuW6LzPGF+9mmGeEZyT+FZJnbJBPFQGZgetVzE2Nn7TGD0z+NL9qiA6Z/GsXzmPrSCQnrmp5h2Nk3cYP3c037YgIO0VkbmpctijmCxrfbkB+4ppj3aP1VTznpWVuYGl+brSuBpm7Hov5Uhuv9oVm8nvTTk+tFwsaZugR96k+0j+9WaPxo5HrRzBY0vtAP8VL9oIHyvWYCc96XdinzBY1FuyPenpd9zxWRuOeGzTxIwo5hWOrhAWzH95/mP0FQOm5G+lLLdB5JQAcDCiohKwUDnPvUmhchbbZGTjL8VVm2lQwHfrUs7rEqQgZ2rkgnoTVdWJIXoDQBd3rDp7Of+WhAGPzNUPO3ybwMAjFTXwZBHBu3CIc/WqyIXZVB5J6UCL5YR2K5H+sy2PboKqRPK7LEpIycCpLl1nkAXiNBgfQUtsfJMk3H7tSR9TxQA27bfctsHyg7V+gqVDttpnHp5an3PWqoJ8sseoPFWZMi3iQYHG4j3P/ANamBWRd7KO5OKkvJN1wyD7owF+gp1qpWSSRuFiUn8eg/nVVj827qc0AWk+S3Re8r/oP/r0RtsaWb/nmpIPv0H86ZODk7W/1QA/HvSkAWWP+erfoB/iaAIyGdQCcHjFQyfMx/wBmphIGO70FUixLHnrQhMeX+XAAqrcnAxUwPNVbhsvVCFtV3ToCMjPStlrVnbLvtGB0qjpSEzM+MnGB9TWpI6eYQ2S2OfSoLQBNhXjoDzmq8inDDOS5BBxjvzUs8kiuFjCjgjmmGV0bD46YNAEXIZi54z8vFJFH+9aV/mc9zTnDtIGK5HvQx3xFQ231IoAMbiSGzSbVUHnJHXmhcIdqA8etOMY9KAGHP44oilEDAlNw/KnbeeAaGXJxwBQBBLM0shby9oPYU+VxAilxgk4Ap5WMNuByaQqmcsoJ68igBBlk3VIACucce9BbGOw9qAx9c+tADefoKVOPr70wplw2eB6U5QFZu+ecUAPK+lB4wvU0zc28Dbx608EdOhoAQAj6U8j5Se1Jlc8H601mAPXOTQApyMBjwe1OUHr/ADpu7JxjNPBBHJoARvfp7UBs4GOMU0vxlcmkDbhQA/7pwMYoLFmHoKaRwO3rmgZYnbzQA48KcHFICcYPTrURLFsfnUijGfmz3+lAAXCkEcdqNw3EknNMVC4OW5zxilEeGJzwPSkMGkyx259KY5YHb1p5CqQQ2KduG75R1oAh2F+RkU1k3EDp6mpiuT1+tNIJ+UfnQMniZVtZFHdhVRySatW8OIJDnpzVWRgMjvTRLKcx+aoxyae4L5pXiaMx843LmtCR6fMDU6LnGelRR4xknFSg8cmkMc0YPRiKkjRUGE6UxGB96kB9MD61IyQk555pARTc46/rSjDfQUgH7wMc8UowTnmmdCRgU+MM5wFNAgZhx3qaCB3OegParNtY5Occ+9akVsqDnjvjvQBTgs8Y+XJ9KuiFUU7sfQdKHmWNSqqN2egqrLKW6k/QUwJpZ1X5V49hVSWdu5pWGAM/Kvp3phIUZVSPc9aYhhV3GcED1PFNMeM7nJI7KKZLd4bbnKj1qrJe4OM0xFlmVQcLg+pNReag6nJrPlvACRu/Kqr3mc45ouBrSzoT2P1qI3QwAO3Ssg3T9qYZXY9cUuYLGsbnHVs1GbpQMbsCswlyetIQT1JpXHY0vtajvUZvB6nFUQhPrSiMk45ouFi0b4dqb9ubHAFRC1Yn7jflTxZTEf6pvypBYU3smeuPwppvGx9408WMx/5ZmlGnyHjbzQFiA3bnuaPtDkdTVv8AsyXgHYDjuaX+zJAfvJ+tAWKPnPnrSmZyMdaujTH6s6gU6PTi54fA/wB3rQOxnea+ec0NK56CtX+zEGcyH8BThpkQOPMYj2oCxihpCaD5prcXTITyzNj681KNOt8fdY+xNK4WOf2yHrSbJPWujFjbgEeXz7k1G9pCuPkA9qLj5TA8tz3pRE+3Ga6KzjtVul82FGjJwdy/rT7mzS3uGTYvHQ46iqSuS9Dm/KY96UQMfWuxsIoliyY0z/uis7VbbZL5irhfrT5RXMAWznsxpwtJD/A35Vphhsx6U4Nu6VJRmCykPVDTjYSddlaoHNOz7YoAyV0+QgkJxVmCzl8lk25B6VdJyeOlPHABFA0Zw06YnI2D6mmvpr5Hzp+tawfjpSOf19qLhYyBprd3UfhUg0vj/W5+i/8A16v47gc5pVOWGfypAUl0pB993/AVKNLhA5Zvzq2TgUuSy8flQBU/s22x0b8TSmwtv+eZx7sas96Mjv1oGVvsVup+WIY98mnC2gzjyY/rtqbdk9OaQls4GBQIjEEOMmNAPoKPs1vg7o4/++RT2XPB7UgC5x0NAyE2Nu2R5QH0JFQvpMZ+47A/nV4cZ60vTqKAMaXTJY/ulX9h1qq6SRnDKy/UV0YUsR2NMeNJMiQbh+dArCHKOjHlWHIqe2VZLobhhFyzfQVDN91F2/dGauQoFj3KP9acfgOTTAqzPuuWY8FqktokMu5mGxPmIqK5BLlsYGamRBHbZ7yH9BQBA7s9w5ZeXOaktodnmTt1ReB79qjJPmBvfFXnTFsiZI3/ADN/SgDN+Yr6VYZWjs4o+8rFvoO1MSNnfyxz82B+NWLxQ5MijATCKPYUAQxRF3VRkgN+FElx5kjFRxnA+lWYwEgkYY+7tB9z/k1SiTMmOtAiWRvKtNuPnlOT9BUNsoeXDcbRuJ7cVLenNxtHSP5f8adFFthcbhmT5fw6n+lMCq5YJubo5zUtxmOaOJTu8sBcfqabbjzrqPfwicn6Ac0Id00rt945b86AIpMxo/oScfSquRxjg1Yu2wVWq9NCF+7k57VSb5nNWpjtjHPWqi8nNNiNSzPkWfmDG8njIqZGcnc43MeQMdKSOMxxqp647VZUKjHn5iBkd6zLI3ZiqkgBm6dz9aDGqn5izk+gqfCxrkDJ7560xlYsWIwM/jTAjJJJx1H5Cmb0yMBDk9aexLNtGPTNRkKvA+agBzvtI24yaZl+jHtxil3gPnHtTNztISw+TOKAHqWBwD1/SozGqjaWxmlbhwFU4+tKQrfOWwR0zQAiAbcYx6E0rEjryKjDNI2AMDPJ9aeSRkqNxPFADWBOM5xSJ3POM/nQFZmGW6dakHoOBQAKu5T2FImE6tuPvTgBtzk0mADk9aADfn1OPSgNnigGk3Y5H50ALtamhdpqROQR1NNfcBhcA5oAUjGDj3pcsykqMUP90YOfelEgJwOPXNACAOMDbihQAeeTSq38RH60mVbrx7UAPIzxjFIDt6cdqazPxjmmbH6seaBkrnK8Gmg/Lg9KMcHNNIHXPFIA3kHpSjdyecmlDHr19sVGiymRmYYWmBIQc8jB7UqKFOep9afhSvfNAAxuHPsaQDc4Lds0jNlQOnrT2HQ9T2pmKALWnLvS4XPG2qkkXPHBq7pORNJnoUPWmSLwauJLMtrdmbk5FSakgRbfI/gqwEx2qPVV/dwE9BkVfQhblAEN8vSplGVwSaiVR/D+tPQ7TzUsssoox296lxioYzuX5TipF3D5WJ+tSBIFUYBOM04Rls7Fzj0FM+Vvf61Zt1cnKMVHQ470gGQxmTjGB61qWll9APU060thxnjFXy4VQE6+vagBmY4VOM7v1qF5i6g7sDGM96czEkng8cnt/wDXqPeu1VGVBz8zd/8ACgYhHOXyAe/U0zcqsMAop7nvRc3kNuBt5Y9STyKwrzVi5ZVORnPXNMRp3F3HGCvBI5rKudTJ78+1Zst08p61DtZ2xjPsKLiLMl6zZxVZpHfqatR6fKwyw2+x61bjs4I/vgt9aQ7GUEd24BNWI9PlZgGATPPJrWG1YwqDCntikyR8xHXj3oHYpJpqD5nkJ+g/rU6WFuoPBc+5qUHHCn5fenr83JI9cCgQxbSEf8sUJ9xmnCBFx8qDPXApS3B5ApYyA+Tk0DHfLzhQBS4J6Agfzo3KQfl4pUfB6Ejv6UAIVw27AJ96QrnluPakDcgnjJpwGMsSCR0oAbsO/cxAUdqf+64JOD7UgJYdM565puTjAwaQDmwP4uabnGMc8ZpSMD+tOxjknIxQBHsZpD8oHvT/AC2TBHT1pAy5469jSlgVOWyRxQMPL+bPBzSAAMBJxSqzYOVwfWkOTncQSKBDmABAT8zTiGOAOfekzhSSOB2oUtkYyBmgYpUN16+tMKDeMngc1KV5ORx6DpTSSvJHPp60hlZ0Affk4NaMg+1WUUv8cfyP/Q1SlGQGbGMHAqfTJwLgwufkmG0+x7Gqi7Mlq5btlKx4NLdRCa3dCM8U9ARlW+8ODSMfWtTM5vyjFIV6diCalRVGcVPqluQ6yjODwSKqrx7nFZspE/QcfzpQRiokJHWpFFIY4kDHfPpQOvt704AHnpQR7UDEByeBRuPI6CgHjHTFLtAX3oAaQR3oB7CndTTgMsPlGPWkALjHSlB4IFKV5459qdt7EYPagCPgNzzmk6nilx3NKDtyMc0DGheen40MMH1pxJJPvzS4yOTzQBGM0pUDmn7cikIYEYHHegBoU9hTu3sKCe1ICVbHb3oAd6dvenbc9+tNxkDBpSDghePegCJ9zOFHU4AqzLIY5RHHysQ2jmktgPNklIz5Y3c+vaoYpNjy7urc4pkkixs4O44zT5VCfu1bcE+XJp9s7NJuP3EG41X2ss8it3+f86OgxpQvIqDuQBU1w3nXDIDhRx19BiltVYM8m3G1eCfXoKgjQ7ScZKnBOaAJoIRHIZQflQfr2pXOVCjO0DFLKWjslx1Z9x+g4/xp8a/MoxktxQIaPlto4mGCSWP9P0psabJ9235VBJ49KRjvu37qvTHoKdI5Fo8h43Ngc9h1pgVXBYEt948mrLYSFF5yF9OhPX+lMhCysOMLnn6UPMZGfPHPSkAy3VUjl3tt3EKDjsep/Sq9xLEt75cJLLt5P9aszbt8UHbGT9ev8qruqL5jAdsZpgU7ht0pNRg4IyMj0oY5JNBBXBPQ1RJDctnoMCm265kUU2Q7mq7p0O52cj7opMaLkefK3lvm9KlQhQjE7uepqtIcNgHpTkPygFuSc4rMstyH5sn0phIA+8Qc0gYeWOcnOKXKN8xxxVCGFwCAE5PemOrOu8cMD+FTMN2MHA60yRs5UHv0FAECgcqeSOTTlwJDnJ46VJgfez0602RtjDaBz3oACONvamkZGKdnJGeWppBbOehNACHhRg4OKRSFHqfQU44B6e1IVAoAQLhi2T9KVmAHNBP8NN2nuKAFUg4ycClJy4wOgpNuRzQUODzjNAhTg5Pr2prAE5zTliwMk5+tOCr0zmgYxfpzSop5ZqePlzt5z+lOwNuPWgCI5Le1O2e9AYg4xlRTg31FAAI/l4PT1poUHGSOtObk4UZFMwc8igCQYBOePehmUd85pGBPamqOelACZBPrRx6U/aBwCPwoPOQOaBiDPTHFBIyOc0qkBaUDK8jn60AKo9cGkLbQe4pCOBk9aacbsKxNABvO4cmn7lIwFpGUFcg/jTQ5HA5/CkBe0s/6bt9QePwpZF5x71DpTH+0ozwM8VbdfmYehq4kSKwTmq2rqPssZ6YaryjLVW1dc2Y9A1aMhGMjdPmqwAGAx196rxqoqxGAeagsmiH7vipC4TA9aYnC9Kkjj81gMVIyaCLzDnGBWpbQgD2qG3iwAOlaEaBUBIPJ4AHJpASKoC5zhR29aa20ttPY5x/jSSuUUdN2e3QfSqU92scZAPzdzSGWZZUjUeYOAOx6Vj3urAfKp56cVQvdRZ2ba3WsxmZzzTETXN40pPP4Cq6qzn19qnt7VpmwBgetakEMMCfKuW9epNAFG3sGcjzPlHoOtaEUMcWVVVX1PU0/r7UDavA70DAYDY/pTSAD0z9aCQMjvSBwB6896AAt8/NA+Xhc9aXO84x+VPZRgHqPSgCMqx4yM0g5wpOT7UYJbK8GpAOeTg96AGAc5w2Pen8BSQKVwAo2np3pA2V+lADlb5R8uaUgkcce1MHABPftSqTuGeRQAEYxkE/rTt/YYwPakBUN8x4p3GTsOB15pAKGz7UuADkDBPaow+VORgetHmCNM9jTAkGeg6ChuRlzzUe9ivDfU0Kdwz1+tACjGevWnKOeKbxTuQMjpSAcWIJHH4UzkA8fhTe/XAp+Tu+VfwoAF3epFO5zgjJHrSfMS2BgAUgw3UigCUcMMnPb6U2VAwOG5pCxLYToO1OUfL6ZoGVpA7Y+XIxjioAHSULnluntVyQZ+UH61AyfKeACDwfSkBtCTz4Y7herja/sw6008dap6TMGkaAnCy/d9mFWyfUY9q1izNjJEWWNkP3WGKwnjeKRkbhlODW+AKztVhPyzj6N/Q02hIpg81KpGPc1AhB7/hUijJyRWZZOrDOKXtTBkg8AGngkjkc0DAHjjigghc9qUetOwXNADMqOQMmnKwxt/lSFMGgEAjjmgBwBFOGTjg0A5wKeSQwOPyoAjK0EEdKl259zSHjrSGMCnGaXbR396QsQc0AOxgUEZFICeoOaTJ7mgBj9dw5pdqscn6UpycijqOlAhMYHA704HgjpSDPcUgJ6ng0DLBYraKDwZTuP0HT+tVHwCknVS+01ZZldunCgKMegFEkIkiEZ4BPGKYh4/dW4Ufelb9B/9eoLk7LlW4/unNTOwdhjB2AKPwqOSPziExgk9fSgCcnbaov987uP0qrHkTMpHLjIq05LSdAFUAD8KbtzKJRjEY/OgBZxvBQdAMAU22dvJLnqox+PQUwkhhk09Iise0EAOd+PpQIimTY8eTyww39KW5UALF2RefqetKU8ybLHAHJPpSgGaQuerEnNMAt8i0eTHO3YPr0P9agUMbgLnbvwasmPy4xGH6kvj9KjCqD5hOCPlH1PFAEdxhl88H+P9DxVS7bbGUU9TV+ZV8lohyMYOe9ZNyf3mwHgUIGQUrM3lH0FBxn2pkxAU46VRJVzl/atG1do4MY+/Wcoya1REoiRVY7sY4GamRSFJZscY64+tTJHiNSx+YD0piQtkFsAKO9S71CgAknOTUlDIywJAQqp71LkBvlxz14p33jmlACjp160xEJZ2ZcNhRyfemszEnBFTttCn1J61GSgUt+HNACKoz1xnsaYy5O4jkcCgFhk4xTwA2Tj6UAM7elBPB5pG27GP4UnBxgc96AFHI5pGyfu8etL3OaMfIR2zQAYY4PbuacPrgU1fm4/CgcHigAGck0oBJ5oDLjmhnz6UCH47frmm5yeT9KcM45FIHGeMfQ0ANI49KNpzQW6knr2FDtyNmf6UDDBXAzS4+YnceKbgnv9adngYBoAeOV4pCQF5496YDhueBQ3K+vNAArhm2j86UnLAZ4FAjXb75pUjKMe+aAE3gMRtIz3p5OB0/KhlBcZoYqO/FAxpbHamGTcPl4PpTyFI5/QU1VVTwDn1IoARySvPWnRK7nJ4HapAMqcil3ZUkHBpARleuPzpyjg560NnbnpjtTWBKgBefWgCbTlMd/F7sK0JRiRvrWZablvYSSMBq1phmV+O9XAiRAindVfVl/0RsduatgYaoNQUmzmz/dzWhBzyHIxViNeKrIQw4x71YjYdM5/GoLLEe7oATWjbxbRnvVO0UOxftWivyjPapGWYtqjJ5Hp609rgwDpuf68KPaqpmwMnr2FULm65YZ5pAWLm+Cq3PNYl1elyQDkVFc3BfKg1X2EnmmAuSx9au21luw8vA7Duaks7LaBJIOeoFWmJDZx+tIY5IwVwowop0a7SVxSjaFzilc4+6KAG7CrE4OD+NOwo9RQ5KBecZ9aaxBHoaAEdQRnvTQuB196epXkc0mSTyuAOc0AMAwrMASxPOTgU+ME+wPrSF89vyo2nAFADjg80x32rjp7mnHIXDKGFQyqScZGfSgQu/cBtPSpAcAd6iCALt4ANTAgDAzQAZ5zj8KFOWHBpAoLFj196UA5O849xQMcwO305pGz24AoBHuMUbzkjHHv3oAPmPGAR60uAe2cdqj3MTxgCpEOB1yRQAISR0p+0lRjHPWgcDj8zTATGPmHU49MUAPwoU4yeacc4H92mbuwGaUMQaAFCq3B6+tKqbV3A/SkDYZeBgVK+QRsHGO3SkAwEt0z+VMbKj5sAZ9aXdyMmmsFLMSpPPSgBVIOMfpTnKsw746VXDKHIVcAU/JH3cGgY8vuPQ1G4IA5604E4+brS8beB0pAVlYrKCpwRyDW67CaNJ0/5aDJHoe9YUmQ2elX9OmLI0WeR8yj19RVRZMkW160k8QliZD0YYpwA4I6Gn44rUzOZw0UhR15BxmplPTJq1q0BDiVeh4P1qmmSAMVDRaJxjI4GfWpEOeKhXinq3NSMm4A5p36VDjdzUgxjmgY8AMBk0mwUEgjik3nbzQA4LgcUufm5OCKaCSuTSnqMUALnrhsGkGccGk3AcHikyCCucZoAGO05xTQAc9SDQGIb73SgNuPSkA4AClJz7Uwt24xSqeozkUwH47U0jP0oPWk6DvSGMkJyOcClAbueKUnPGMYpCxUfNk+1ADYHYAgdc9aupuVizdETP49qqR/Lc4xgMM1buSUhCnq53fgOKYitY5WaQMc7WyPxq0r4WRvQcfU8CqUcm253H+JSPxqwfljjB6sdx/kP60AELnyyjdUJWnygtZN1UtyPw/+vUJwt0y4++oI+tWbg4RlPOwBP8aBFRA8gQ4yPaprsFJkIPykFB+H/wBem2J2hmP8HNF2xZRgjCYxTAlTPkOQuP4c/WmWrYhGT8xOxakMirDGhPYsfxpkBQXEjD7q/MP8/WgBk7gXnDDaRt/Km3S/6ESMhid4/Dp/WmzriPOMkHNT3AUnYD8qgAUgKhfdhj0IyKzZGzIx75q3JIUhCkYKgr+v+GKpZyc1SExMVDcsN2BVkMAnT5s9apTNukpiHQIWdVHU1rRR7SobB9Tmq2kqTOz4B2L3rUnAeNgQFP05FQy0KQuxifugce9Qxsu9d2M9h/WpkUqgUHdjoTTAAhJYZJPNAAxMY5UnJphBZCpPFK+9l55FNwcUgADIx6UjYPBpyHb/ADpj5LdPrTAQ+lKGK9RlelDsFGAeKY/3RQAzIbIoHX2pNuW96cW2ZHegB3TijPrwKYZMEEDNIx3kDrQA7g8ClwdvrntSK2CPangE55AHqaBEJJJNSHAHfNACDAzn6UAbmxmgBQT68Um3PNOAKjJ59qXORxxQAxgN1NVSrY6CnbQepoIzIBu496Bhuz92nR45Ap3ysp705EAJVcA96AGkDHPJpGIXAxTyFUE556ZpOOoOT60AOwCvXFKCSPam8DqT9TQx+brmgAPzfNjvURiOQS2PQVNwcDtSOxDKFUECgBuCAcD5vU0pzkY696RQudzdKaBjPoaBkhGQQenrS7gFwv50xm6ZHyjpSoCaABiHqNyRjnp1p5BCdc896aQoUZ6mkAQM5uY23cbhW5PxM/1rEj5dGA4BrbuDmZj64qoEyIl5emXgzA6nupqRDhuKScfI3fIrUzOQRTuPap4gfNC9jTAwDkVcsV3ybsdKhlmnboFCqKldgB7DtTAMZ5wTUMknBI7VIyOebgnPNZVzPnPNS3Fw2D71RPzcmgQgGSfWtPT7XpK4/wB0f1qtZwebJzworWRQg+9+FIZIRj6U3auAo5PrSHnoCTT0ORx+QoGIDhPWkJwvp3pcbeGOB6UuV6g0AR4UncxP1NOC4460ueuKQ5GcZoAOfb3pCueMj8KDlfl7nk08jAGOlACImcf0pCSPu/ypd2Bwv40xmb7vQ+tAEhAYA5Ge4phAB8wKufXNKhX600E5OR17UAAMZGcfhmkZgfl3cj0pMADGwH3FLnnIAAoAQDjrinEHA5xSZBzj9KcG3KM5AoAQxlm659qcFznPAFICpOB96nADJ9/egBC3b0FIu1SRjOaCw3YCmgN/s/WgBx3MCDyKFBPDHigN26CgAkkqMn3oAVIgmR0xzS9skd+5pCcrj+Lvz0oKZIDkEDkD0NACg9elKC20/MQPXNNxtJGKMFs8cHt6UABG77p4pyg8c0YwvUD6UoOV44NAETDBwMc07byDxSSIduS3bNERyDk0gDJ9KXtTjyOvFNIB+tIZE6jHrTLaQwShlPKnNTNnJAH1qFvvUhm9hcAr91huX6GhTzVTTpvMtmj/AIovmHup6j+tW9oIBx9DW8XdGLI7qESwsuOo/WubMrJOY2U+mfSuqPIrF1KAR3HmhcB+p96GCZEvFOUjNRqwp+fTmoLJB+tOPX0pm7HNKrc80hjtuDmnjp1puRQB70ASbsdqa/rSgn8KQ4zj8qAExkc00A08/L15ppYcDNACY5JwM0AYoPXrQeaAA49KUEYJ7e1NA67uaQbUb0oAVzjoadnI601iG57U3OfbNAEjDI9DTCGxik3E9BzRuIByeaAHKjvKpUZIOcVLdSCS4IU8DgA9hT4l2rJIP4BgE+pqtGcoGPXvQA7yGlZQvXIxU8rq8xVegwo/ClhysDy9COn1qvaENtzyQcGgCZExcrI2P3XJ9/ahnPlZxyaWVc20h7u2B9BUIbdBEfY0CJogDESThpDj6gc1Hsy6IvJc0lwWGNnAiAX8+v8AOnQEjfL1KLn8elAD2ZWMjKMKDtH4cU1tsVtuAx5rYyfaoG3R7oyfl4fH4VJenaioP+Wag49+ppgS27qzcjIUE5J9BUImaVQx4JJzUkfyW0jHnICj6nk/oKrR/J5qnrkED60gK98wG0fjVXOfpUty+6U+1QnpVokWRvkyBgVT+89WZmbywCeOwqCEHrQBsaTCfJY45Y/yq2zJCx37ufzpqBre1jCKWbaDgdzU23zMbxhu/tUFkADtEztuVegHc052QYyOeufSrAjygX8qawVcDbx9KAEC7lBNQTQsuD2NTlj0FEhHlkueB2oEVWGEBpnCkgnJ6kUrSYAG3AxketIowu4qQ3fPagZGct0GB0pu0r+P6VKQoJJNR5LD/ZoENLAc0wjHJOQTSuqjBIyKSQNgbFzQMUEsM4zSoGJz0pp3AEs2PQDuafnKnjB9qBAysOTj86VW4xmmZxx1NHHrgUASlwoyB9KFOTuxioj0AFOHHGaYDjk5O404DHIycdeajckhQO35UpbPPekA7kL/ACp6LzuHJ6VGucYP504uE46UDFfCnkcUoPHy9CaZnOPm69fpTzwBxx60APIIwO/XBo57VGM45zn3pwBxwcmgBVOevPtTRxyTSouD3oCq2QTzQAE9t1DnI3dT0pCvIpxJZckfhQBGMFgOfpSyrk8HBpwCuxI4I6A0obd0GD70DG+WchmO7HbNSKcLyMUzdhQ3B+lKZlYhcY68ikApwfrSLGHbLnCj9aTPBOOaQM5HTmgBQeTjoD09q2ZxhlOeqg/pWER8wbOSeuK25lLLAwYj92tVHcmQxSA3WpJNrcCodmWzmpAoHAPNamZyUxCTyLj+I1qWCBYwfXmqF4u29lXH8RrUhG2MD0FZstEsrYzVGa4IjZeOe9TTPgn0rMuJeopDIZWycfnTUUkjA5PApM9u5q5p8Yafceic0AX7aAQxKP4up+tWMAj7vzVGZMN8o+lCuQeQ350hkwIUED8aRCoHAxTAGLZGfxpwViN24j6UANJDHHcUHAUfLk0/AHPekJAYjI3enegAwD05oVSp9jS/LjOeRQuDjnBoAQqqnAyM80pJORg04hc5P3vY00vtGPX86AEKA8HikZQSAMHHtSlivJGKQAhvu4z3zQABQpPFFObnH9KTaAeuaAEx6/rSbQeQKUsME9aaJABjpmgBwAIxgAGlKhfl4phHOBTs8YBx70AKihSTnJprllU4AJ9qMYTg80g784NACgEfw8mkwcHeOlSBvl+9k+tJ12gHdQAzAwcdKcAQOoGfelHCn096egL5bHsKQEYUYJBHXtS716Y5pzIAv3s4o2bBu4oATLEgr+tPABPzdqZjp1zTj8rYpgDKNxAGBTlU46UhPXv+NJ5sqAbQW+tIB5UEf0qPAU84FPDszAFcH25pZdoGMc0AVHLo5ZRuU9hSqWIPFTFD6ZoKj6EcYpDGYYjkGmGPCnjmrSsFXrmmluuRSGQ2cpt5lkx908j1HcVsgAEqmdo5XP8AdPSsVlxnmtKxl3xDJ5j4PuDVxZEkWBkN7VDcwieB0x15B96sMMGgjt+tamZzGSCRnBHGKeGOeam1e0CT7+ivzkdjWcHkzsVSSP4j0rNmiLvmH61IPm5zx6VDCMKNx5qcMDkCkMcM+tO3Ad6rzNKoGwAnPepV6YPNAD92GppZvSgHFO3AjnmgBM8Yxn60oGRwB+NIT07VHvwM5zQBJk856UhIB4P4UxXJGTxj1prSH0zn2oAk3Z4GaaRk4yBSBi3Xj8KTyzyNwoAexHQtggdaZux9zJ+tAG3q2QPehWXHIAHtQAuWxuP/AOqgu2M4zStvx8rZ9Kbyc7xlvWgDSmyLRQBgt8x/pVBMh2XseauyOhDLnAzgH2FV/LBlTaevBoEWJMJaRp3Ylj9OgqnbcXMi+uGFWrth5xAOVX5R9BUSLtmWVVzs5I9RQMnuTt2R/wBxcH6nk1Wg5m8rGVUlvoOtStlsseSeabIiRxu+TuYBPrnk/wBKBDN++F/VjkmpI+LVMkEux49hTFXEAOM5OKmfAnKYH7pcZHrjmmBEAZbxWYfLnn2FMcNNM7n+IkmpFfy7eaQfextH1P8A9alhXeqY/wCWhAFIBEDLHHAe3zE59en6VDdphvMBwQOnrzUxfddS+jYK/TpVa+fEbc+1PqBntlmLUmRwMZNC0oOGyO1USQXL84Ax7U6yTzJ44/UioJ33SE+9XtEjaS8Lr/yzXOT2oY0dAVGAD29KZEix7gGyKXzlYlQc+4qOQbceXnk9OwqBkxIyMEZ9KjeUAkYqvcOlsDub5jzWRLfzXE3HCjsOKYGqbuNWLNxzRHcxsN8zcdQAKzYosuX69+eanA459c0hltjHOPkXO44AI/nTHBBcEc96W2fy355J7VNMgDDtkUgKxU8YFNMbEdOanK4Udv60Bjj5RwT+lUIrOmV2np1pNpUD9KubEOBgY9ajlj3N8g47UAVyOabnk5OAO1SMSpxjkdu9R7eSB170AJgEUEDAB7U/acDmm8nJ/WgY3dk444pe49KbgDPqaUDP0oEBY7iq8inJ780mCO1OAAFIYhbjpQRnrmnqAGzikD7m6YFAAiJtxz9TUoUqp54qPIHXp7Usbs6ncuBQBJGQcj2pVjHWmHCgn+XegMXAHagBxbaAM9e9AHJZSPpihV5BpVVSdwoANwbK9D1GKFYtndwv86RkbzCQODS4CfKP1oAVeD8uAT3pu05OSTSkOX4OOelLtIPH4mgYiITljjmkwBznPpUhU/ezmmMAr7SB65pAGDgZOR6UeWFUYyM0pb5jnkY4pUyyksoHpQBEyBSPWtrObaA/9MxWLljkk+1ayMxtbcf7B/nVR3JlsL3pwB700ZHNPwcVqZnN3w/4mjdiWFXCcD8Khvh/xNh7gGnzE7N3ZeKze5aK07nbWfISzEmrty3GB0qi3GaQxMcg1q2EZEJbHWstR0rYtCBbrnPegCURnaDn8aACD6/WpV6ZAxxRtJUUhgDnHPen4J4BINMIOBt5A9qGJDryBnoD3NADztHfJ/nTeCC23DUYOcluewpwGDg4JoANjbFfAx6UZzknqO1EhIPHP0pDkyDA5x1oANuSDjrQCd2MfjSg53LnOP0pFG0KGwW74oAUtuyOhFNLBgeCDThhWxnJNBUdCcZ5oAYBgA4wfQ0m3dx39KfjLZP4UzknNACqgB+YjHbBoMScMW/CnDavXjjHApMjtyBQApRuDmkbG0E07dxgnBo9+MmgBmQAeCc0A5X5Rt/WlU4DDbnPenKojySCfSgCMqwPqKM457VM5U+px1ApjBecZH1pATRqrLnGaTeyN93I9qjjJBwDipNzcnI9uMUwEwC24AAntQXJwAvAo3KSDjApS6nK5/CgCM5DL09ABQFO315pSxQ+9O3ls7iOaAGbHDcc0rFwQG6ijPGQcUwnceTzQBIjrkdQSOaJCpb5c5poxnn0pAduD2PSkBLklQc4FJs685pV5XceaVhhs80AQjduIxmnhSRyMUNuALL1psbswO7ikMJCo5NLZTLFcru+43yt9KjcHkk8VDvAYDqDQB0GCAVPJXg/40kbZBB6io7OYTWscmcsn7t/6GpSMNkVsndGTK2oQfaLZlA+Ycj61zysRkHiupIyMVzuqQGC7LKPlk5H9aJIaGj2P505Xwc1XUk4p+3cRg1mUWBIHXg8+9J9zjJOT3piJ3zkU/LNtPT3oGLuI+Xt604ZxwcGowuHDFs+xpxfB4HFAD/mK/TtSBWJGeMUeZwBn/61G/OM/oaAEC5c4bB75707aoGcZx37UBScn+VR8nIDY9eaAHHvg5NM3FuM4HvSq2DjtTmjXGR0NADADz9frSkccGnBFBA5BFO2g7vXvQAwfKv170pHvigKABx+tLleaALUoA2gelLbkqXlPSNSfx6Cog5dAe+MVYC7beNO8p3Eew6UARLJvCt1BApZD/osjKMMx2j8Ov8ASoYvl3L2U1YnXZGE6EAA/U8n+dAEKP8Au/wp9/gCNO4Xcfqf/rVFAu+ZUPC5/SluHMs8j9Sx/SmIlhHELDkLl8H2qDzD5rP/AM9AQfrnNSpxYFj97IQfTqaj8pnQbRn5higCaTCwRx4GWy5/kKSzb5TnjylK/j0H86WUGSf5eB0/AUIgVDzjzGzj6cUgIZ28uSJ+3K1Ru5M7V/GtKdQUAYZ571kSnMppoTGe1I+UU5pWGO9RTk7Mk9asRVPLmtjSo5Fs5HTq5x+VZCDJrpLTEFrEp6lckfXmpY0LDDJEpJbLHn2qH7RLJdeWo2qDjI71Ykl3jphen1qJRuJyOvepGU9Qt7hm8x3DRdMjrUdvDgcjmtGW1DIWLk7egzxUflqkYJ756daAIwAvHenU0Z79acFJ7UDJrUJ54Jp00gEmCcnsKbbITIOcAc1PJD+8LdKAK7J04zikcSbSqgk469qmOFGAuT70m8gY6/WmIrCNxgDJP6VZhR1XDHmmRtgYbGfSkdzyVyO9MCVQjknqfU1XYKXOANnqKZK7Y+U/N2NMQuyqJP4aQDpUA6HHtTSM9aleEygfNge1KtuoHzNQBAFH40HA471MUUAhGB9DUbKw+nfNADByc9qcDTdwK9Minjbtz0FIYh68+lCjgk04sCMCo+R3oAcCG4pd22mL1yBThjoaAFL5GaB8vahGDEgDpTgvzc9KAAFicDANSKuDzimEc8dKf8xwKAH8DOBzTQcfe6+lAU9jgjqTTYwAnPTPWgCT72CwwO1NydxH86Tfz97A7mk3HaPm4oAX5l5A4ppxwCcGm/Mw9B2Ap4z8owc0DG7gxw3QCpNwAKjORSKoOT3o8sq+VOT1OaQEeN6+nNa9vlrKHj7oYZrLJwGJGeM1oWRZ7JG3ZAY8VUdxS2JelSA4X60zOBTgMjJrYyMi/Qf2grY521A5yMZ461c1Nf3yOOm3FUHPBrKW5a2K1weKpliRVmU5zUGBSGOQfdrXt1P2eMA44rKRcsK2UAEaDIPtmgB21m4NOU9Bg0mDjcach3DikMCRu64HpSgZIO1c+p60xVySxBBpwJDDkAUAOLbD70IoBJx1prwruBPT0oDH6UAPJVegOO9KvzsSOPamqT0xkU7IGccZ70AEbDcx60pXI9aTGRx1pCXI9AB1oAUoN24nC/TpQy5bIbPFID05zR5a79yt07kUADDscYNMHLY4HrntU3GO3PpTGwG9aQCEHONufQ0iKWYluKXdtGO47U0zZkwoyO5FMB3C5AGfem7/AE5oYbe4IpAcgetAC7uOeKQtkDnmjr70EY6UAKrHkj8feg4Pzdu/ahCV9OaUkN16igBFOf4cmnqM5DDihQBg7qD97PagBAAj8HI96RowSXPB68HrSsckcfiKACw4oAM7uOlREYNPZNvRs00Dcp7kUgDnGTzSbh+FOzuXGOaAu1eVpgJyc4xilCnIANB4GBzSb8H370AWAQuOcj0oLDP3cVWJ6EGlDDBJJH0Gc0ASlwc5pBkfw4B6VFkFQSeaUPj3pAK+XOBkVAYtjYwc+tWA2eaRzuPI5FIZJpUu24aFuFmG0/XsfzrVBLLz97oR71z+djA85zxW7DKJVSUdJBhvZhVwZEkPHIqlqtt9otWwMsvzLV0nDe1BGRWhByCHB4bHtVhDt5BINO1K3WC7YAYVvmFQg89azZoTk/7WM9qUNgndnbUa8e+akU4PTg+tIY/eG+7jPvQpySRgmmhVVuRke1Izen6CgBxX5uv1xSg4JPFNXg4brTgu4EdKAEZjs3biOe1KWBABxuPtUeFDLu5HfHegsC2FXigBxTbgleKkGUHynOexqMtsXDHGachVu+fpQA8swGR+VIpILN2xTBJgkHpSh1x7+lADhkc4H40x2257GnrhlGOKiuSAQBye5oAuQKTI0Y6k8VYmkzcNtztA2imWy7WaY4xGv8+KaOI2YjJJ4oASFR9pXI+U8n8KJ2Yjc38R3U9SYrWWYjr8q/1plw2WUDnAFAh1onDyHGMbefU1Xfljt4HSrEoMdtGFPOd5H8qiiHmOF96AHyMiBIdvIXLfU/8A1qlhCbA6k4XLY/Dj9aq3RJnD9z1/GrBZY7ILnlz+gpgRW7llZjydpz9aW7Pl3EXonyH8f/r02x5mZCOMh/wHJ/lTbkGSB2H3vvD69aQCXD7VJJ6CsrOWJq5cz+YuduM4wD6VUb73pVITEI9ar3DHOKsd+tVZOZMe9MQ+3iLyKvqcV0kiLtjwe3PtWLYIWuAVH3ea1y5x1yahlIWSEMVCuAq9u+aijkDZ56HFSou75cdaYuwMUVfu96AHAM54OBThboQDgv7E4pRtiQH7zEdu1LC0jA7htWgCuLdjIcqFHYA5qUQYIGOKfOcbB5gUdTjqaVHLYCEbe/qaAFiCopIHNM83e3IxTc7Q2TzmlTnmmArqOM96aq54FSH5jz0FKBxx0pgVHiYtuAxio5VLLjOc9RV8oMe9QSRhRnp7UgKnkqOep96cMFuSCR0FSMCcHtinhFGMdepFAEZlJG1VA9TTWi3AHqMd6eVLOc/gKUlgOmBnHFMCBY2eQ5PPoO1WZU2xjOWYjGKdGNpKluOvvUW2bJ+9zyDQBWMbHAzgelLtqUWz9cipPIAwztwOw70gK4x0zzRtwxB7VPJOi7lCConI2ggUDGgd80nUnimbjvOTTycUgF3BSdtITk5J5pOcZ6U5U7ngUAAZgflpykghiTxSk4GAOvejbhRkcGgAJZm9BSqg684pSPlxu20uQwPc0AIF3Phh9aCOMCgbs4+XB704jDck5PQelACoMfQUx352jvzTjgAk96TggOPpQALuYdgaVmBC9fqKTKqB6nmjfkjC4Ujn2pDEZQR82SK0bE/6Ewxgh+n4VjS3URnMZZVPrnmtjSjmznHBwy4/WnHcT2JTzTy3y4FN6A0qjqfatjIo6n0j/GsuQ/Ka09TJxH9DWXNwtZvctbFRzxUdPfpTO9SMmiHIrVQAAEjnscVmQ/eH1rVBIxmgYrDcAD92nBFA46U0N60Y3D5TQA7hRy1NQbG+Y7u9OUFh6j3pNh6HBFAD/NDZO3IHpSKeOF596EGBT22g4zhqAEUt0JGKVRh8kjHpTWkKqDjPbNNLksKAJH68DijdzimFiq4x3pxOMDrQAuBxgYpz7l4Q4PuKj3DcetPDY9fbNACnk4xnNRFSDgGnbue5pMtyRge2KAGuCyEZwcdaWPKqOOcdaQKWkAH405vl+VenXmgBmcn5QTSFfzp4PHT8qY7jjAoAXoaAwIPbHSm5yvNGBgetADyeBzilXb9aj78EYpVz2NADyOnajIHv/SmNy3PUUp5OTzSAN+enWpC+EBUYyKjUYznrSs2cZPamAiM+CD+tLg7eO/60xumM8daMqcZHAoAXDA5XpTiSUO7r1570gHIxnFEjM5AUAYoAVRlSfftTCCCam5jAI5PfmhW3NzjmgCNYiwAPSnCPAPBI6cU59y5IGB3FMLk8glT7cUAJ5e057e9AHPJ49BTdwH3j2oDD0/KkBICAeBzTuG4qAHDZIpxy4PPFIYkw7DgZ61c0uXl4CcbxlT/tCqrIWVeelQRboZAVbkHctCeomdDkOuQaFORjvUauDh1GElG4Y9e4pxbHOK3Wpkyjq9sJrYuB88fzD39awE3ZG2uuOCOea5rULb7NdsoB2H5l+lKSKiyPf6k5qRDwPX3qIbRg5zUgcHtxWZRJnAIJ+ppUYAZ5NIPmPIP4mmSws0ZAbH060hkrOQPu5Jpd3y8jmqcMLxuWLlvqasE8daYCqCWxgE98dqdnjGMmlXdxjFAGWIxj0NAEboHGHHB70xI/KBCZIqysZLc9PemhVDkenFIYiJv+/StHjH86eCPuhvzpwAIwGpiIlyOM9KryMWYk1ZnYKpGOfWqhOaBGrOCllGufmc7z9O1SDBhQ9sZouCslwV/hHyj6Dim2i75BCeQrYP060ASSgCJYMclcn6mq9uvmYX+IHaaklkLzsw7n9O1MQ+TLKx+6Vzn3pgSTyK3mEcDoB7dKhtRiOWQ9QNo+pokCmMEHrwBT1VFSBATuc7iKAILjLue2cYAqWYYWJT1Venp60iL5tyoJ43cn2pjSmRyTxgmkA+IKkbzZIJ/dj3zStwhxUdycWqKucqTIf6fyqSRgEU5yCM0AZt02ZsDtxUDdae75kLUw+tWSITtU1WT5nJqaXhOtRxD5c0dANXSkzub14q+o7iq1mvl2ygLhjyTViN9vNQUSovykkkH2pqKgXC5C+/WnDDHinLGOvU0AIuAxyvA6UF8jA4PpTnYAY70wAhiccUARS2+8fMTinRkIu3FOJbBwc01vbhqAEZAecE0Iu3pTlLZyTRnb9aYDuOfWk3Y98UjtkbRSIcZFMCUPntzUbtkYApVbGT0oPzEHGKAI3U7fl60zGw+5qYsvbpSEqx/rQBX5zhetPRdx3USAhjtGfpR5Xmgb/lHXAoAkcNwq4+tIN+3Dkk47U8uqYHJPalPAyBQAwoGB556fSk8rC7c5p4dN2Ack0Mw24DD86QFF4QZVABHOSB3ofptxippblVJ8sc9zVUuZCc9u9AAEAOacBnrTQxz7U7GDSGLxnPb3pRkj1AphZsBRwKcnPfFACkscZ6CmFy8gyMe1SEL604KvXp+FACsmQB+goCkZXGKa+U2hSTzyakUjcSPzoATHAUfmKCyjADc5x0pq4Rtvdj9KXaAfxoAGDPAy7sN61DJhYsNnPrUpfI46etRGUOMds96TGiMD5Wye3rVfzmVSC7Zq08qIhPDVmXIYtuAwPQdKwi23qdDSsNkVZNpbgoc9OtbvhaQSWl4A2QrDA9K5h5X+YdOK2/Bb5jv1xk4B/lW0NzGex0B70mT9KDnmkIIPXGa6DnKWpHLr9Ky5+laWof60DPQVm3FZvctbFR+abjpTnptSMsQH5x9avq7FsfhVG1GZFrRBAOKBjgvy46+9KMKCMYFMDMzYA4HWlLMcqOh6+9AD1YcnsBRvYnA2gDvimZBwoXtzTudhAx9cdKADeC2OhFOJ/FjTdv4n1pc7FyNuenNABklMHtTkwAPpjJqPdzjrxzTgWPJPB7UAKxwB3PrSZ+bGc0uFLdKaGUcHnFADwdx4GRQDnr1pm489jSgHHXgUADEqcYxjijJH+FK3O5mJPem7lA3d/SgASRwTjP4UjEswbpxSmTA4/GkQ7Ew7DJNABnB4Oc0uPxpP4uaUnIOKQCcjrRlc460KAOp680cAcdaAGgdSOuaeowoY96QKzN6GhlPrjFMBSwzjrnpSZ7dKdtXaDyT6CkwAR/WkABmFCrnqfzpUG44DY+tSKgyRnAHXimBCV54oGRyBxTsjcwxwDTTIMjndSAl+TluenIFM5IzwPams+G44HYUbs5I4GPzpgPL/ACjNIDvO7NRfKWKmlVsEYNAEzTMBtOCfelYgoCBj37VABlycClJOSGzQAYzyAD+NBXC5XGaEEeNoGakZF2nbj6UANQ/LhxyaAeTxgdqFwcE0bs9jgUhi4wDzUEqFRuzkVNvG0A8ZpsmApAGaQF/Tn821kgB+dP3iH+Yq3nIyR1GRWJZ3P2a5R0/gPI9q3WUK2EwUPzKfY1pBmckIOlZ+sweZa+aoy0fX6VoZ9qRgGUgjIIwRVslHKBR/+qpE+UnB5pbi3a1uWQnIB4z3FIY9x3Kc1maEo5GCSD7VJuUfSoN+BnaSB1p4OcHNIZIFBBPShtgPTtScYOeDR7igB6khelOVwWxjrUYGTmjJGScEe9AE5IGDnpUTjgkHk0KwKkDpTQpDHuKABTjAJp2SFOCB7UnUYPX1oJ2AHnpQBFK2SB6CoTxSscsTTGyRxQI1uXZiOAKlgBRZJs9Rt/E0iqBC3qxpLoCO3iQdV+dvx6fpQA4Kqox7mmzsVtlXpvYE/SpOqIo5JpLxVdmReAq7fxFAEU0ZJjjTknj86bcuqXoYHKKdg+lSW8gdzM3GxM/jjAqCT5rdlxk9jQA5M7ZCDjoo/GmvHi6Ef95R+dP24t4Vzy53f0pFT98JN3+ry2fpTAklZcugHQlfy4qgZHWDawwVyo/P/wDVV3ZhV55Iyao3rYC4PvQgZUz60ZGfak6nmgDLcUySG5PIFOhTJVfXimSNvl5OeatWSbp1z060MEazbTKiRA7dvP4U9VCkZBx70+BNpzjNS/Jn27VJYwHByBxUzHgY71CWyBwcGlQ8YNAhSAaaMgYpx4NNJNACHiom5NEjHnPSkDgj3pgKj5bHSmuzbuenah1+YEDFPxnrQAin15oBwT6Upx0NKv04oAjeQjGBkd6eH3rx3pWAFAQDkUABG5fl7daamc4NLkgHj6UgJHJGT60AIxbdgEe9CRncd7E+1IPvZNKThqAEck87celKrPg56USHJApSuVPOBTAgmmC/KD+QpgLNnAOKkmGSFC8etNMmF2jg0gI2X1oK7R9aQkn3oJHBpAIo59acTwecYpoOfwpSN2fSgYcfnSg8U0EMRTzgcD9KAG4p/VQSaQn1/AUgbOAenpQBKDkZPT1oEmegwKZyD/SlGC3T60AKZHJxwf6U4HLDPYUgx0XoadgFhxg/WgBrvt2qOQTUTxhtwPSpX2rjnmmSKW+73FIZRmZDKiAbtg6jtVa6lLEhTx7VfkUAMqYJx1qrgPkkfOev4VHLqaKWljOZN8bP0x1Na/gpsXV6vrHms94WlU7u9avhSEQ38oP8URH6GrjuRK1jezk8UE800EYHJ/GjPPPStzAzb9j535Vn3BJrQvxmdvas6Y1kzQrP1pvpTpCM0ijkUgLVqMv+FXU3fTiqloPm/CroJOCMGgY5VA989qCfmz0pM89MU0RkknJoAk3YwR3pDu6dj2NIVxgevNLnceKAADIIzjtQCoPbHv60/GRk5pp24xQAEjB+UZpvzNgnqKXPHHXNNy3Q4xQBIQW9h/OlCBsHPNRgkcZoDsgOR+OaAJsAZyVGPemElfoaiz3zkn9afsOfvYHvQAEjAXB/Cjbkf7PvS/KG+Zunb1p4cEccigCLac+mKVgFxnkn0p+GJzjGac4VV296AIkI2/jSnkg/MAaFO0YXGMcmgEk4PWkAox6dPXvSYC9smm+Z6dqVdpYndx7UwDJJ+UcU45PXtxTNxzxTuo70APLbRjAyaZwzCkYkDvSY3c0gJNwUDpn0xUm/aucZOKr8Lx2pUUsT82PSgBVG7ORSA4NK2Rjr75pMfu888mmAFctu9sHilClT6jrim7cDAPUdaQFvug8UADAgHvz1poLDGOv0qUAcd6AMqR79aAGhS4wBz9elSEEkF+x4ApM7VwDkdaaX3H19M0gH/dfOM+1DA8ndj0qMtzn9KXLHGTlRTAkQELk4xSsqORt7Uw5B5/Snqpxz0pAR+Vk/eOPTtSyIc4wSPXOKlPC9Rimu2VAB5pDKZTZKMCtrT5vMtTGTlofmH+6etZDgpuNS6dcNFMrPxkFW9waaEzZJxzSA5pSNpZCPunHFM71uZFHWLffCJl+8hwfpWMvp0rp3G9GX1GMVzc8TQzvG/Y9aiSKiAIJwetSAbeo49agTGc1IzErw1QUSqemTz2oDKr8mk+8oOKF8tQd360DJehLZyKepBwTyKiGOcA4p4IVemaADIVTtGT700k/nTgwPO3rSEBu2MUAOiBZjhc1HcSfKBTgxU8ZBqvKwZjQAyk3bTRUbsAeaQjolQO0ac4PWoZiJpmwPlbgD2p1qT9lkc/eA2D6//qpUTIPOABTALRuAz/8ALIc/h0pADwe/elG2ONvm5lOMewpJCRCcd+KAI8GK2YcfvH4+gpdvyRoPvNTLvImRB/CNv496fnErOOREvH16f1oAZvWS7bH3I+B9KTBe0lHTedo/nTB+7mPo64BqebEYiiPZdx/GgCJZA8SsOuwA/XvWddvukI7VaZxG8iYwAcj6Gs9jliaaEw6UhbAJop9xGqQDnk1Qiogy+6tTTQAWcjPYVmxDvWzYqI40zjLDNSxoviRRhOcsM8VKMY/xqMPjBIyelDNuyAfepKDA9M0tNHApd2elMBSeKjJp2M8GmkCgQzGeKY0RU5FS4/IUjHINADFI6E80uGzwarkc5PfpUqJxndzTAlK8Y/OgcjINAYdB1ppZQOv4UALjJGRmnqCOtR789KGbK9cUASEc+1Juxx60wn3pDndmmA5vTAHvUZ5NSAZ96NuO2KAGD72acM8570nANKCSaQCYLHpz6jtSSwZXK9e9PR8fLS7mbO0cUAUihX73FRuOCTwvarTIScnoKrnk+9IBiMTg4608nAPHtSbeAB+dFAxOM5ApwLdM5JpMClU4x/OgB6jK/Q0oUZPtTC+e+BjHFBYL70AS4ywOcY4pQo6k5JqHeTyCR7U8K2ecmgB3AJ5/KmtIrPnrTtmCN3GabIhG3Yw56elACqgweBjqeKQrjJH3RS8+X1ye9DKHUg8igCLaTyDkH0prQDcOakb5PlXg+9JtBUBj/jSGV3iUc7T8vb1q7oShdQj4+8D/ACqMINyqcAHual0kqmqRoOfnxkUIDSZPm9hSntStlc7uuaavHPetzEzLw5mf61mT9a0rrJkc+5rMmPJrI0KzjL5zx6U4dQKa33qcvWkBdtB1NW1DA+1V7TAUk1O0mSo3Y5oGSlcgbuPSkI568fWohJjI7UKckknGOmRQBI5PuaBICxxnIpjNnsSaTr7UASk575+tIGVWOKavyrnp9aXaPvZ69aABjzkdaaNwJGePSnZHpQVLYxxQAbWIpxAZcEjPtRx3o+VQSuM+hoAWJcfKucepp+Wzt3fX3pgkLL8vUU0s4yccD260ASDYrDK8nuacOMgDqOoqBZcLtIDHqM05pAWAHJHoeKAJeVJPamuykDFML7shyfak/Dp6UAJgL9PSg/MxboKDx6/SjJY7RxSAXAAAHU0gPzHaMUo4JLduKHcknZ3oAbjv09aeOm7vSAbV5wTikTdgnrQAhUsOp609z8uBx7ZpAp2c/hQF4ANAAAzKT3p4UhemDTenQ805nDKGPXPagAI3IckDB6etIrbVwDxSYw3XiiRVxuUg5pgJzjAoA496Yc5A6CnbMjH8jSACxThTSl2L8d+tGECkk459aTILmgBQG55p6xkDnGTTc4HHSgMzd+B0oAXZ0PUH2oICgEcntSgsxwOtNDgNg4NAD+QvTJpNzYz7UzJPfmjOEbHNADt4KgbhQfu5FQ8+3NTDPGBn1oGNYkxleuarOTHICejd81abOeainQtGc885ApAbFtN59tG/O6P5Hx+hqWszSZisuxuFlG05rSwcYPUcGtoMykKBWbrFuGjE6j5k4P0rRBx1psiCRGVvukYqmriRzKsDjjmpE5pjoYZmQjlTUgORWRoOboB+WKkXC9Tz04pgpyD5snp6ikMl5x2+lKoyBTd2cYyOetDOQu3PB7A8UCBTyQB+NO3EggYP1qPPHrSquBnnPvQMRztjJzyardaknYk4NR0hDW4OKgeppWx0qsW5oA6Z9saog4LDeR/KlHCfWoLpsT7wPlDbR9KtxhTcIGHyoNzfhzTGVb1fKlXn/V4B/rUwH71FPIUbzUMoaUsW6tmkikb7MzsfmbCfl1oERyEsC/8AEDuqUcWpOOZG6+wpoQeVuJ6nGKfMpSWK33Z2Lj8+aYDGjdvLVRlgd2P505m864LsOp6e1PDZaZ1HCrtH1PFVrdz5BduTjH40gIb4gRk+9Zy881bvX6LVPiqRI9BukA96S/8AlfGc46UsX381DOTJN170wFjHQVv28aqqggcCseyQPcID0zmtyPB46VDKRJsB9s9aNuBwfxoVsdelO3AjOaQxoQUu0DpRznjp6mgHk+lMBrk9utMI9aduByc5oJ4zQIhKktwTigkBMkYGO9Ke9RTsdg446YoAhd8MAvSpUlAUr/FVWQ5Q4yKiD4x6jmgC+HznB68ZpDgVUSbA9DT423BmkbGKYFhH6+lPBz9aqxtkErU0WdvPJoAlHJFPU8mo1b1p+cigB4kAGCaRX3VHtOKdGNo255pgD4LHilzQqY560DINACYCklhUiSb4yQMAjvTA2fvc/WlLIV9AKQDCu/pyKqS8SEDJOanE5RiQueKrliTn8aAFwQoPTNHQ/NSDcw+lEhwfU0hiE9QKRCcYPWlCngmnnCjJoAaFznNO2ZGB+tJkFQc4FG/J4zigBdoUjdn1qRSd33vvenaovU5yacODkdKQCuWJV+oUUw/vNvOMZpCheTBbCDnAp3CL3yPamA6NgwB/nQp6/Nk57UzegXqSfamq4H3Qc9eaAJWYF8EcjqKjZvlyRjnrTxJu9BxSEKzHdyRSGIzZVe9S2AEeoQjGDvBqNuPu8UsALXccnQBsc0AbUg+c5HIJpucnFB4ZgT0Y/wA6TNbrYx6mTcH5mPqazJeprQm71nSdTWRoQY+apFHzUwfep6ctSAvW4XyiW9an3BACACe1U0DYGCcVYQF+OR79qABCejDcKftYjiPA9afHHsUE8e9BBGWzx60DExgdefanFTgYP19aQEJyeB3BpTI2Bnj0GeTQA7ZuwTSMcA8fhSFhjLDtQGAbIH4UAKAwHHf1pR8vVuTSgs45AFMwBghh+dIBCRgkE8dhTXdWXcM+4NLb/dLEnPqaUlWZVQEk8E4xTAYrMEyo/OgM4HHr1IqQ5Iwg4AphwqNuJJzmgCOOQ7hubj06U4MCcKvU8Z70YXsvXofSpDGzOrKTgHGKQCLwuWC5B4GaczbE+7k/WlEeDz1NG0jHc+poATc2wDHXnmnJH8pJIJ9KcSmMn8hTWk4O38BQAiLhtx79ae7KOwA7Y71HuZhtJwai5Az1oAlL4A4oY46VHzjaRjvmlRd5+Y4x3oAkIIUAcnrSAnGO9Lg7QQfyph3jtz35oAVcsSu4gUp3Jkbcr1pp3uQEPFPyS3J7YNACM21enJpFkHfr6YpQhkYsxI7YpTsUYbOR0xQAxZCxIKHA9alUjblRjP50xCOVzkjrmhyBt2tjHamAoQbuaRhhiFPApysT700nJ9aQCRS4J+UcevSlLk4wq8HrSAYHI4pwDEf7NADWORkHPNAGOR+VDlQoyenQelKvz4GCPX2oAM49aOcfe60KvzYBzSshHHWgBoTPAGffNPwRgYHuaMHPHIppOX2pnNAEg9KRwNp4zTc4UZPenMCy/LzSGQKxjcAH3BrdjcSwRzL0f5WHo1YUnQce9aOkSB/Mt8/6wbl+oqouxMkXCOeaXoKTHGe9A6VsZGVrMAG24X6N/Ss0P05xXRzxCaFoj0cYrmHVopGjcdDioki4ssBwe/41IjbDzVYNt56g07Jcgc4qCyyXLMR0/kKThuF5xUakBSeT647U8ZOOeSaAEymTmnrkgqMHHNPWP0GfUmmS/IhAGKAK7EljR2poNITSERStngVA1SueTUB60wOlddyketWICfsjSHlnwg/rSBR5ZJ69qVgkZWJfvBd7fU0DGEAIWJqKdFjkWNeDt3H8an27njT+8cn6VXlYG7SUn5WYg/0piJ1VTNFGT8qjc38zVeN913NI3UjcM/lUgc+XPNx83yD+tVpePKI65wfoaQFobI4Iw7bRIS5P6Cs3fsvZIwTtPI9MVfmAmn2D7qDaPoKqzxogdx1x1pgULht0pphK7cd6G55pCB1NUSAOFNQocsTTnb5KZF0pMEamlx5kZsdOK1funGKq6YvlWobuxzVncS2eue1QWKOWOeaUfKhJ4qOWQq6hBkdzThh6YCqcnk8USNtcEnANBGOKVwp27h0oATgLxxTS2UIpSuAaaBkHFAiDc4GB0pHOY+aeDyewpjsq0AQunygdzURhqYyKzAjrQQT6DNAEQUCMd2/lT0TilC4bDDNSIME0wDaARinDkk0NwRSigAzhqeWGziosHNO7UASKcincKfemIMD3p5yaYDs45600/NyOlIDzipcDHpQBGylgFU02SLapLHgccU/esZPr14qB5TIxLNgelICMjcTimMhxkcing7kO3r6U0ZwM9BSAAT34pCc80snzdsGmgEHPagY5eRyaQ/PgbelIRg+gpfMH0oANuaCce1J5ucgYAHrTd249M+9AD/cU0yDawHakycEZwKYigdDyaAJgQB160hfDEqT14pAO9Js3GgAABYZFBHPA6daUD5x1I9KCRn7wAz0FAxUJVfu9TTgoHzEHntimCRRjuRzTXLsMK3uT6UgJGccKrYI9uaRdxnQg8A1CU7s/P5VMilShwNuRzQI3JwFmcKMZOfzqNjgE+1Sz4MisP4lU/pUEn3G+lbLYye5kz9DWfIav3B4qhJ3rM0IQPmPNSRjFRqeTUq9qQFyIcL9KnRgpx0PbNV0YlQMnAFTIw4OSffFAD3wQARkd6QEhsc4PTnNN4bJycnnmlLtGMLjJPp0oAld0PHfNMDNITltoHpxSKuASRk5zg08Ht0z7UDF7Zzx/OmEdsY70sgXPzc8UjcAqGGfegAzkc0vXHcelMO7j5sH2pDGxIHTHPSgB4bA3HCgdqPOVSWwT6YFNEWeeT3p6Roq5J/DNADFkO75RgfTpTQAw4GWJqTCqOBnPpTwo3bRheMg0AIse0cjpUgICnHAxxTCWZwFUn8KZjb1PfpSAeDlc5yRSKNwOW4FBKpxng03qcg7B2oAlcfu84yB61CxJT3PShTyeSR7ipMfgPemBGmShyeKXYwx6etOcKP60vm5b5Vwo6UgG7S3y84PU07p8ueB+dKzljjOKYRj+9uJ70ASFtvG3J6mmITk479jTTlm+bJHep1UEjgDigBg5XODx6U1W4apXVeu7Kkc4pjBTzk9KAGsykcHGaTYflJHHrUghUIPc/hUgQSdScdOKAIsBd2dppmY92B1PQmrBAXgjPbpTNn97gdsCgCFlfovrUm0hehzQdoyPmIoaRRGMcH3oAQKWTHC808ooXk5ApglDYO09MGnGXMYGMCgBBEijcfwpjSDO0A8nnHan8qck/nSKMk4T8jQABju6Yphyc54ND5ztPT2pqtg4wTj1oAVGLEHJ9807jqAc0ZDZ2rgfSkYleWAFACDg+n1p6nGT0P0qNtwIHHPbNOOFUHgtSGNY574pLe48qZWQ4KHINDfN2Pp7VXmUqVZDx3oA6gskgWVCNsg3Y9D3FNqpo8vmxNbHkgb0/qKtZBGa2i7oykhaxNbg8txcD7rcH61tngA1Xu4BcQPERyw4PoabV0JOxzULq2dvarSZK+hqARtESjcEdalVscfrWRoSxgA9etSbwG6cd+KYvJy1PxznOaAB5AV+8RUM75AGSalY/Kc9PeqxOSTQAnamO2BTmPFRSEYpAQlutN68UN7VLCvOSMn0pgdVHHvkSPt1NVpWzdCXPDMQf6VPCpVJ5ieT8i+2f/rVWnC7No69qBk/mfLNLjhV2D6mqknzW7DHPUVK0gWziiHLOxdv6Uu0M0cQ4JHNMREV/dQRg5LDcfxp4CmR8j5IwaVXV55n24EfA/pQOLVuOZWwPoOtADYHBtzIOr8D+tU7xvk29M1LGTGrRnqjEAfXmqd5JufHpQhMrHI460pRiuccUgpdzYPJxVCIJDjiliXAAqNjl/xq3arvnQH1zSYI24k2xIvTAAqUrtTecfnUaDd3oLlj7A1BY8Pu6igDmmcvIqhtq45zSK7M5A+6OMmmBKwxz2ppPSnOeKax4BoEKzVEG69qC21j+lQkliPUigYyWUopx0NVjIXzzTpG4NMRSMZH4UCHp2PvVnjg1WVgBip2YrFx1oASST5SEGWp0eduTzmoYm4OetWABgehpgKVJOaD+lG7II9KTORQA7vTgcdajznHtQZKALAYDHrSO4A6VCsmASeKft3DP40wHbvpTgHPfimoPbmpBIFHTLUAV7nIqv8ANuJ7dqusd554FQ+V5jFl6DtSAgX5cnNO9PSpfszFS3T1FRmIgA80gGnrzSA84PSnEcjPNI2D7mgZG4LsDnj0pWXCFtpwOp9KeU+QE8DPWgqCuCcigCBdjsQOalKkdOBQqqDkDFO3bmOTz2xQAhUshRcBWAB45pqhVPJ49aC/VQOaTqMH86AHZAx6GmFi2cUp7AjP1oVSOT1oAR90mMHAHFLsHT1p4HXJpQMLuPIpDI1Q/UU75wp2jOf1p5cKAc0Etj5T0NAEaoc4dc56qDRFJuAVucdRUgxyerZ5qNsKrFm685A5FAG9KAVhbPJjFQS8Rk+1SFwbe3Of+Wf9TUUx/ctWq2MnuZFxVFx71euKoyGsyyFB81Sr1pi1InWmBaB2kZwAR1oLKz5Q/L+lQrv+6559KliTI280APAxg7vlp/CYbKjmm+UFI5Jx60CHcwLHOO1IZMsqkc8n17UBj1C559aadoBGeewAp/3do9eRQAuGY8DjHemhdrFjz61I2FY5ODiofN6YGSaAJcKeeeuSaCyn7oY/Wmq7D5sfN0GaVyw4XmgBQQPujHHTrTRgkg5J9qcMj5jjPemhOc87iO3agBd2GwOT2NPAO/JIwPWown8Z47AU91VsbjgdDQAiMctnn0pdnXjPuKAyo+MDbTywZsbfl9KAIcMW9eKHBwvYfXmpOhwRn6U8IMBh9MUAQ7SqjPX0FPU/LjOeORQwbBcjjpSrgsxbj26UgGBSR9O1PAA2jH4U0g54yB607BCnnj3oAaw5yaQNuYYOfelI98inBAASMDNACcljS7STknGKFIB5pXZSpwcnP6UAAKthlGO1Gd7DPT0ApA6om4DOe1IsnzBuh96AHlCzbQff2p4dVyoYde1MZ97cMM+1MwwAYdaYCyOxbk0wuCNo6+tKCdxzjkY5FIYySMcnrk0gER2DEZ+tRMhMn3uKmI2c9Ce9NJIx0bNAAhI4zgU9zgjkZpCR8uVANNC5yQT7UAPIEh64+vSoZchcI2W9qV1KryefWnDhfQeo70AQgOygs/zA1JGxL4xxS8FdueDTVBDgJ09aAAuQrL0I6YpCd+N2Qad5ZwWGSc5pyLkAnjJ6GgACj0OfWjbls8EelPbAU5P5VWEbI4Ib5c0gLAXcMBcVFLEFULnjOamVvlOPypjhSAcnPoeaBi2E3kzK4OCh4+lbkwAfcn3HAdfxrmxGRKW35GMVu2E32iw2HmS37eqn/CriyJIfmjtQQKMVsZGNrEIWYSdFcfrVFT0JINb9/B9otmTHzDkfWufVcOfUdsVlJamsdix1XinBlAwW/Kot+BjoKcDj3NSUOdgF49O9Q09z2puQvU0CGMahbk1MFaU/KPxqxFbKuC3JoEVYrZnxxgVdit1QdKmAAHSgnNAy/LJmGJB/vH8aYwDIqj7znAqPeGmYR/dBwKkjbF08rD5YE4+tAEcjCS+ZVHyodo+lLG582WbH3RgfU8CoEJSTf3YEfjU6o0dqidWkbJ+gpgVnDRy7c8SjP5VZnyhhjHO1dx9s1EVaadAOqt+nenyHc0j/AN5sD6UgKc6OJjIDgFefqKoOdzk1o3TYjb8qzBxVITDBApGbEZFPLfLUMrYGDzmmIhXlq0dNXMpY9hWcnWtfTVCxbj/EaljRoEgnijcM4PT1prOBwPzpASAeetSUEbc+1TKRj61XC7cbelKxJYYoAmPqKZJJijJx+FRMefWmA3eWf3x3qNQysdxycUoyMd8c0iEsxLcN6UCGOAT70xRt+7xUsnBpsON7K3ocfWgBgUltx5wKkkf5QB3FKhBVh60PwQPagCFCQ+0fnU4OFwD071Eww+fWnrkHB70APQ8n86cD3po425+lEqt5Z2tt3jBxTAbu/eEClAywp0MQQYqQqAeKAHKEA96kHTioQwPA61Kh4piF5B9aQqSaM5PWngEnigYbOv6UD0XrSnBGOmKURgphcK2MbgOlAEpxjLcCq07ZO0dBxT2i2qPmJPQUixiJlAYn+tICtg4YbcEUqRM+CuNo61eePfGRjk02POxUyAeh+tICg8LHhue9MCMMritJ1U5C4B9TVMtgFS3IPUCgZAFOPSgDA7ZpV2jv83c+tO+UtxySegoAaF47AmlWMetIzY603eQ3GMd6AFyAT1JFBYA5xkU3kc9TRgsMdKAFJbBOfl9BSk4XgZBpmSobjLdOtSqpKAk0hiYUYBxnGaUEMcEdO1CkIzZ5amOzcBV+pNACgDJ3D5qZImcnPAqX5v4uSajbBBPTPvSGbCkNaW3ptI/Wo7g4iNSWyA6dEwPQlf5VHcj9yfrWy+Eye5k3Bqi5q7c96ov0NZlDFNTxDc4FQA81KhIyR1pgWJTi4ZmHA4GKkDegxVdMNxk+uasLgqNgyPWgB5mUEc5NPDgZyOvaoo02NuLZ9eKVYQ3LE49KQwRzI3AAHSpw3y8gLjjrTV2rgADHTinZBVsigQxZN3A7daUBWbJUj0p8YVsqRj3okHl4U0DGeVyWdt3amMuWUJ2HWp2lUKcn9Kj8xmXhhjNIBVXCgvyTTy2F+8OfQ0zB3Dcc047QMMMUANJdhgcL3NB6Mc554p6hWXJGPalUcD5MAd/WmBHGm4qcVKARw2Rz1PcU5uAM/KPak+VirDJUdqAHDYzDHAH60rsR0Ax/OmMQCcDkdBQNwZSFGetIBcF8449qXDlhuGexIpG+9uDZJ7UvmOOOgNACMMSZcYFMJAQkHqetIW3AjtioZSQAAM0ASGRB/jTtwZQe3pURjJRW6UANt9qABmGemM05mDDYKaByAc808AdT1HFADQhPfjpRsPqM/Wn+aEXggtTAudzsBuJoAUZ2kKMY6+9NG45BJxThnqD05pd2T1GOtACtjaOcmgNtUnJoByhIXJpAnG45wOwoAUuu0MV496UKMD+QpdiuMsw+lKihScnn0NAETAyPkc/WjY27aM1K2C3y0rMC3YepoAYY/kIOc05PugdCPajfg9SD2pu4sSenv60AIcFj8uKHZVIGTQImLbwCcd80MVb5iME+1ACGT93lfzIpkZJz0Bx6U125wozSjBAzxQA8E54OSfU0zGCQBn1pMMp9fenIu5efxoAVQdpJIGKUgnG3j3pRk9BRnjhqkZC4fnHSptOuJLW6jlboOGHqO9NPCEHrUOShGT1NAHRzJ5crKOVPzKfUGo92KbbSi402N8/Pbna3+6elKetdEXdGMlZi5rD1e22zeYBhXPb1rcqtfQedbsuORyKJK6CL1MBBxUgDbucAd6iG7O3GT7VPHbu2N5wPSsjQZuZm+QZNSpbEnL8n0qzHGqDAFOxzQAgCrgAUvWjFFABSE4PWlFN70ATQnZOSRxjNWD8llj+KZ8n6CqkgztYcYNWpyDIkanhFA/HvQBFIr+UqqvzZyBUpfMpbBCxqAB+FPRt05c/djGcfSq0cu+3YsRvMhBpgSQ5CySdDjA+pqCNi8KH+4uD9asqdqRj+8Sx/DgVRDrG0yE4JYEfQ0gIruXbGF7mqQ96lum3OahIG0etUSGcmoJ35zUxfA2iqkhy340wHL2rcgTbEi9sVjWaeZcxr2zW+zZYlV4xjFQy0N3bVyeT2pd+8LjgDrQ3Ix6dRUZUqhYnavvSAl7Z6D1pwkx+XWoDIhjU8kUwTF5CAPlFAEskhUA54PemoxYGmOPNCgnheQBT04FADhwMgc1EWxk4z70/JzgHPvShMDnmgCu7HdycVEQQx5qy8e9t2cEdKrZyxz1zTAkgbNSnlqZAo49uakPDHNAhCdgHFLtDHeppsmSnFLH0pgOPI+hzQecU44waaDz+tAEo45pwXJzSMdq57mnRhsc0AKIhmnleMUqmlIyaYDMECno+wZbHtS7c0hTJ5oAjyc5NSxnC0hUKBk9egoDqDjrSASQiRgOmOaeiZOc9PWmSyY4XjjtUKSO0gA6HvQBejZduA+7HUmqt3dFOIcEjqRTwnmAAt09KrXNsEAKtwaAK5ld5C+SAQB14pZXC4Hc0zeI2wefxphfdjK5zSGP8AMC5L9PWmySKeYwQM4B9adtAGOMUjFWKjjC80AG5toUduSPWl2MMM+KWNV5wpLH0NHP8AEcccUAIT6H8fSgNtz/Om78tjbgGhk+YZGaAJAuRwMHrml+bbgtkCnIjKgz82RQygqBn5h2pDGICrk7t3bJp6gK2KUK3GeB708kBQwXJoAjbdtJXr71AEZuWXFPacnjHQ9KWVsKpYE8dqQGrY4OlJjnEh/kKZdsREB707Tju0v5VwBIOD9DUN2f3YHvWq+EzfxGZcNVJ+9WJzzVWTNQUMB5qZWwCe1QJndU6g4+Xk5zTAmLMw3Iufr6VJGhwSOB2psee+KnHQelAAj7UzjP1p+WJGT8uckCoz0BBwRUmPmVu1IYBPmAIxingAn5myDximMx4HQEn/APVUiMuMDgjqaABxtOCPl6D6U5QzRngDmmkgjaBkVIilY+cLzQA0wYPJ5NIIyGI9O4p5VgwJbr0xSAMGIyRmkA/YioD/ABetQyoWyQ2PepDnimkjfluAO3rQA5EwOMZppOWAZsN7Ubiv8PX1FCnLbS238KYEh2tgMfrSbljJA6nuDUZOX6cA9aeVGecevPUUAGWIJB/KjcQuO/c018ISxyD69qh+Zj96kBIWbLc8etES7m5+6euTQEMY655ycU0yMSe4oAcT8zADAPGaQLgAdfrQTuJU9OvFRjMZ3MTg+lAE2FH48Cmn7vPQHBpjSK6hV6inRuTjIHNMBS+cA9ulNZScgfWpUiYcnnPSh1xjk8elICu24KOgycYqYRsQCSBj9acEywJ5x0yaeqkufl4oAj2N6ZBoWI465b0NOLfOFBB70pb5jkEAdKAFDCMBeoPWnM529OKjypPShC7ZwcYoAXC469OoFIZCuemfegKQxJP5UnUg559MUAIJGPJwPoKYWY/Mcc04oN+HbGOoFNIEmcdulAEmDt9AOpp2Bt2sMio2+UEdj1pxJKenvQAfdGVPHtUZfDbtoPtTunGR+VI3K9QSD0oAQD+McHvS43nGOD60mQQfWgDDZ3YoAewXZnHzZxTSxyAKQEkkHtzml4GcdTQAhye/FJ5ZPIpMkNuWn7nLZJOcdKQxGAKg984qKRd6442g1ONuRk1Cy4YtjIpAXdGuRHcmOQ/u5VKN/Sr7xvGSjdV4Nc+rBG9O4q/capNdqgiTY20Bn9ff2rSDsRJXLM90kA/ePz2Uck1ny3Vxd/KP3cfoOppI7cA7nbc3Uk1OAO3Sm5CUSGOFYx05qUDjNLjFL2qShtLiijNACUGiigBDSYFLimk0AXo9vnr8vyoMmmWvzl5CMY5qQOVt5ZOnmtszVcSGMvGP4sEUwJowUtpHPHmvsH8zVNlC321ejgfnVyYlTHFn7ibj7E81CEy4lBwY/mBoAmnGJOOijYPwqlcqoLORyFxmrkpC4U8kD9aoXj/uiPU0kDKLuZOvamZAHNDgrTSc1ZIxjharHlqsTHAxVdeWzQwRoaQmbgt6LWrnaOO1Z+mgBGOcEmrJlLZGOTWbLRKGUSetNngeWPk/LnpTEG0etD7nGCfl64oAYijy/YUBSDuxT1GAfSnbccCgAA2jdjOeKcg60m0npSo4x1oAYRgnPSnkkxZHWmzEZ3DpUZkI+7yOtAEinKjuarkjz8DgetTq6ld3QGoHQhyezGmImjxtzjBpxBI96aq7k9CBg0hyAF9BQAAHBoQ8HFNKMxX59oByQO9PG1TjoDTAcTjntTYzmTHtRuDpwadCuGPrQBOMEgdTUuM49qYBgU8GgBc44oJ+XNIMZJxQ3TFMByOCvpSZx/Fk1GXxTMktjsPSkBKQXwd1BdR8u3pTfxpAMk0gGk7ie1PXb1HNN2YPb8aQfLkBcLmmBYjdI92etVrm6BBUAUoaJgR15prRbsnHI70gK20MCzcHHWowVLDv9KseVkEt0pgjA5XrQMaAevIpylFOStKo5ORSFMjrxQA3eT8q8e9BVlwM5+tOMYXJGQKT6tk0AKBxz0FPXgHJGPWo3OBjPbJpUkVIxxyaAHK2W+XovrUgHIZVHXGc1XL7uVUlepNKFLzsQSEPQZpDJWcEjLYAqN3ZkwqE54pdinPydB3pRKoJQ8H1FABHGFUlsZz1qOQl3J3YRRTw6lCMHJpkqmRAi4VM8mgDW0qQNp82OmV/rUN+cKvvmn6OFS3ukVtwwvI+oqDUj8yj2q18JD3MuU81Wc1PKearv1qRiKMHmpkYKRk1Ao5qQnGOM0wJ0ZicdakWVix2gZ96gRwwqzGFGDnI60ASK20jIyT1qVCrucn5QOTUBRmc45z0qxFDtjJkOD6ZpDFwGBA/l0pwTHAGMjrTFOMeg5pxlAUZHNACElI/uk1IWV1HY96hc4UM3BPQCkUOvzHqaAJ9yg9OlNMuG25HPUnmoyc9qfEik8gDjJoAXdu5JppG4gZwaadrHKDNPRscYPB7npQAFc8M2VWjYFbO73pzLlTz1NRAqvO40ATB1Uc8k96iIGQSTk0jOqfKMHPXuah3OQDjA7ZoAssfMbB6gdqZjOOcD9aVEYLyeacseEweOevrSAZuK9AQp9eaeFBGV605FjTnB5pQASNucg5+tMBpU4yAMnqe9MkjkJwSSO3FTn5NrEHBOR7UPIxwc8Dj60AVPLwNo5q1Ei8fKMnsabhQ+7PbpTZpjnAG2kBIDk4PGKbNIqk4HNVzIfXLe9ABbnr9KAJvPbAyOaGclSgOM8mokbjJqRGyTjkjigBmQq89SacOcHOaUp1BGe9KgO7OMgc0AO7fext601W3SMOg7GmySEtz+NNGc8vkUAThSACOec5qCSQnOAQelSHDA5PAPamhPnBB4oAYVZjk8mnRoFckjinSHb0oBKLuIyetADpRg/KOvc0gJ79B1pjz7wDt9j7UwuFBOTQA9Buc/wB3tSkqMnacCnqVReBketRuQTjmgBQ3mE/KQvamg/OQ1KoxjHenOA5weoNAEYJ3YPXNOYqMD1qQqqYIpCEfp2oAjAzx6dKXHzkE4pzL8vXmoGlVOD8ze1KwEowuSenqahebcdsK5Pc9qEikmwXOF9KtRRrGOBTsFyvFakndIcn0q0qqBxTutJ0piArSYxTs00mgBDzQTjil603HNABmlpPrQKAFpKWkoAM03aacKCaALFwTtiizwi5/E803yi80eRnB5+lOVvMuGY9M5qQvsjmlA+YgqD9aYEUshfzpc/fbA+lIIy9qwzgvkfgBUW8GCIDnjJ+tTysIwsePmEY/M8mkBXSXfArNy2MH61VuXUSAN0FKHMbuhHAbd+BqvON/zU0JjJGDHiozS4pCRiqEV5my1Ii9BSPktUsCl5VHvSY0aaSCOzjjjUb+5xT4lA69T1NCpUigk4AqChpHOO1OAxxUpt2LKp4zzmk+QyhEPTj60AIAo9xihOQSaRvlcpjrzkU0blY8dKAFlGI2UZ59KhBxx0qY+/GagcEtnGBQAjH96CDnjmnLHjIHCmkVMHJ6VKi5A5oEN2bflP3TyPY04plD7UsgDxkDrSjOB6YwaYEcTHbTyuBnHFMxjcB25FLM58kD+KmAm4M3AwKjmLBhtbgdRinRKVUZ4oxuJwPlz3HNACRcIfY1ZiB6/nUcS8sMd6lHFAEoBFNQHNDHA96XJxTAcWxwKQ5IpuD35pcnPFIBu3GfXFKibfxoAOalHIwOtADVA703btP1qfaqjmmsV3ZxQBHkD71IRhc8EGlPzNtpzr+7wOlICHlVO39aQvtBGcmkY54xUb5UcYzQAplJBGaiyeVHHFIckcCkaTDgL9717UDBi4XB4oO9kCqef50vJc7gOaeNzyYHyr2xQBDhs/NnipCoLFmOCelOWPk/NntyaikO59vZeeKAHngcHn1pDEXUsTtApoBJ9u1ISw7/ANaQD4yVj/vEd6cJGypCg5P5VGWBYDoM9Ke3A46DpQAhZjucAFiRxTVjdWZxycbielTxkuR8oz6YpxjXBO8g9OKQyEpjdKSWQLtGT1NRIhdjjIHWrTkSKFGFVegHrTGUDHPNAy7oi7BdLnhoif5VDqhG9Mf3am0XJu5V7NGcflVfU/8AWj6Va2Ie5lydagc81O/Wq7jLUgBakz0wOajFSKNxP+NMB6MpOCcE9sVajCYCgZNV1K9Op7GpwCoU4/OgCZWC44P0AzTtwBK9AehqLzHAGBipdwPXqOaQxVzsGTjHalXHHIzTSxJBDY70nmIpJBGaAJSVPBOTS5Vcknn3qq1wxGFXJ9aaDIxy4JJ70AXFYEZ4wai3OzHB+X2qNVZsCpdjY4XIFADG3Ell79xTY9245JHFTeVnHp6CiTCkDJFABkBeTzjrTVA8zJPtQwaQDB+XPbrShFjy2ct70AL5SqCTnPrT0Rm57U1VdjktkY6UpkCjCsBQA/yck/0oIK5B7UzzieFbOaiaViuCeaQE3ygdeKRnUY5xUSHjlcig8HptoAkLnOC2c/jQvyqee9R5xkqfpRu3BcdSeRQBOgK8kk80x1LsSw5NKxw6gHgdacSuW5+XsRTAiS3ySxPXpTmUqQo4pcqmD8x4pEO452kjrkmkAirjjH1oJAf5QPl54p+M5XHX0NMdAgAGQaAH4y/oPeo5XKkhfxAp2CgAzk0KoQ7uBmgA+V1B2nPekCjn19+1O+8wO4D2FNcjdx9KAE/ip2TjkAGnNHgZHIHtTAGzk9BQAmMZ280/GM57eopdgJ3JnHejA3EA5J5xQA0DOeMk1GQfTip2XAJU8+lRYPUn8aAGhD/EGIp3JLEKMAUp6Y3ED+dPQAj0PtQA0Yzk9PenqVAz1qPd3ODj1pq3IVSxxigCTf37e9QSTKp9fQCkeV7g7Y0wvrT4rVVILcmmBGPOm6fKtWIrZU5xk1KgHpSmgQhUfSlxTc0uaACijFFACdaQGlNJjmgAoFKBRQA2l7EUdqKAG5NISc9acRmkPFAADmim9KYZP7vJoAvQ5SJ325yMZp0pK20ETcbyXP8AIVFE5aNIhnduwaknHm3MnPyRDAP0pgV7eMG8aMfd3Z/CpJ/mffjlzu/DtTolCrJMDggbR754qOU5Y47cUgK84xG5/CqCK0rHHYVcu5CsYA6mqZby0wPvGqQhn86ic4BNTRnBPbiq8xyaYiPq1XtOi3TZPRRVJOua1NPQ+Wx9allIuMBipFYxqMY5qPpxQvJ9qgoSaViHRThiME1FDFtOR+dWJYkbLjjA5ptsyk+1MCeOLPJ7etOdcpmnlsLxUUjY47GgRARnnuKiyGNTEgHjoaiI2uOPamIYDnFSx8jB/KmBcGpYwBjjmgAI+fPYmkA+Yj1pzg7vfFNXJJJ7CgAIGcU51BPSlC5wTSgEkk9O1AEe3I9qCoAxipCRTMnPIxTAVFxuJ7mlHWgZ604Lk5pgOVc04KcUE4xilB7UAJjvS8bc0hbigngcdaQCgj8KXcAcDikA4oIO3gZoARiWkHoO9H86UDGF6mgj07UARLLgtxSPIWUc8Ujg8tj2AqvG29GDnlWI/XikBLuPTFR8GUEnkDHtRyOR071ARmQknrQBZdFP3TyaYQEx0JzUacLxxnvSOQo3clvXNAx4Y79xAOPWjd1CZORyemKbuGMdDSKDuyTkelACoBu5bB9KcyqXG48YzSOcAMqgDNRku4I4GTxQA9mbaAFxn3pCSEZsgbRQA2NuPxoliBA38DuaQwjxKm7HPrStuEYXGRmhB+7CL09akKnGGOMdPegBySYxz81LnjH41EMK2QMmnKxMjZztpAPUDYOMHPrTJWA4AyakAU9ByeATUbt5hKxjjH3jTAu6KW+2x4UZYkZJ68Gq+oHdJ+AqTRpVGoW68jLdO3pTNQGJ3HocU1sJmXJwarn71WJBzVc9TQIBShhu4z700GlUg5HeqQEsag5JHT3qbBU5yxqBEz04qfYWXk8euaAJncCMbTkg/nSfaMEttwfQ0giG0AdKeI8cM2cdqkBVLsnzDGe4poUIcHJpxBI+Vs+o7UoDqeBwaAH7cjCnAp4HYUiHbHzjNKJFUZIP4UDGEkE9etTRhiQGG0HnJGaYjc9PoTS+YxjwTg5oAkJ2DO7NG5WGGNQl1A9SPWgSxkjjn0oAmCqg649qZlQOOo61GZDIQD/kUEqqYU4PuOtIALnczIML0pnKNhlDDrUkRG07+tNDKxy2TnmgCQKOuf8ACmMMP0+b2p5fPCcUigCTJ60wGrhG69e1KQWY5ANOAUsV/U1Gw2yLx360gEVMv3wDxUhC7gOF5pQpWQAUrkKRux/jQA8BgGGOMYqHaSMdM96DIzOBnp0FGcsBnBoAV8FwWbipA67dqrj0BqJ+H25yRStxngZx1oARnA6KaTDbVLknNKdz7cYAHWjbjIHQUAKrfNkc+1Pf5lHHSk2jrk/SmtkkAZxQMVGweg59aUrzyv40Ac5/MU4yLuYITkYNAh4wI+Saa5xgLg5qJWYtzkUmTu+XJoAkDFYww4BNM3bm4603DbGLEj27UigbeOPWgB8j4ALGmeZuwoz+FNkEkgCJj8acqeWu5/vdsHpQAKM85PWnbtpy1QtcKn3Rls8YpEikmbMhIHpQAyR/MfEYJNSxWecGTn2qxHGsQ+VCBUoyRxTEIFWNRgUoweaRlGPWmg9s0AP6HimnNHA70o5HtQAmKX2pB1pTQAUUCigANJS9qQ0AFBNGeaQntQAUlGaazhfc+goAXNMaQDpyaZI+BmRtq+lUbi/UArEPxoAtyyqgzI2PYVnzXxOVTgVSluGZsk5qAyEnrQB29rtF2zn7oBbOO+KjUstuzHrI1Pd/KsHb+KRsfh3prgsY0HPGcfWmAXSkaeqDhmPmfl0qENvQH+9Utw+ZniXlUAQfhVBHaPcpU4Qnn60gIrx90h9qr7SVz1p7ncxNJkhSKskYqM5OO1V5DyfarHIB9Kqty2PegByDGK3LOLbEgPcZrGgTzJlT1OK6OKLoc4xUMtEbrzjFLjAPFWDER3zSmLKqc80gKG+TBAOMnJFLEoX86sSRqG4Gahl4CqBQBYDgjFRyHg+o6UgU4U5prnLn6UAMY55zTGO88cEdakYfujUCHJx6UxE6p0Jp4GPrSjoKTqDQAMOlIFwrHsKCcxgilHQ0AOHKilpoxjjijPagBu5dxXoRUanI6fiadt+c04CmAFwqAYJY1Ig+WkVOakxgcUwBF2jFKwGaQDOaaFKAKCT9aQD9vSneWGHNAzxnrTiT0oAFUD5QOKaSGJVQePalJ5oU5f270AI3HHemk8Y9ak4PWoywJOMUARODg1X8rZuJ5JPP1q00mw57HjpUUoJbO7IxwKQFYRkMTvzkdKR1bcFA4qVXXOMDcO9NbO44ODQMY5AGOpqJhjk8ipAnOeppzr2PftQBEFG4thivalUkkr0pY1cDbmnZ242njvSAjZSen6Usf908mnbgCMdaHUxsCvNAxwKoe5pAd4x1A56UiDLdcY6k0xZcEKpJwc0CJA2zGeCaeeMdSTUMhM7AqMKBjJqUFYflZt1ACKgKnGcg9acAz/KcAkdqTeA528AjpSYyxIIHy9aBisVRQrMDjnj1psj+Wu84HoB6UhjDqFQfjTm8tcByxI44HBpDHabMP7VtjyTu6+2RU+qf8fk/s7fzqpYIY72Ntvfr6c1Y1J915MfWRv500SzNlqqe9WpKqsOaYhF5NKBtz1+lKoxT1BON3FUIcPmANPUOSV6CkUge2elSKecbaQyWPIHLc9qlDALzzmocgHAYD2NPLKoC9z60gJUAAJzikIZzlWxjpUQuAi7cZpI2Y5fOBQMkbdgM7Z29h3pGbOATgdcCl34UDOWz6UzCs2GPNADlYs2U6CnK2cc+5BoyqDaOlC7V4Hzds0ANc7ycnC0sSdMYI60/YvOF5HXNKcqBjqaQCFdy44A9qFjwQeoFCjy885PpSvnaPWgBQoGdxxmnhQVCjt1x3qLdhN465xTww4YmgBSdqncMe9IDuPy5PvSkBmx1pGUqBg4Udh3oAieR+FAqXG3b3zTRt+9nj3pN7Mw/Q0AWF27fnYAHmmM6cHGQOlIVGevNNHz/ACqOB3oADyqv2zTFG5mOSOe1TKNr4IyvenOi544HoKAICMjGMtUqgMu5uvTFITtztA2n0pAQJBgnBoAAqrnnn1p8e0KzcnPHNJME38Dr6GowPmwW46cUDJt2FALZ9BUMkzYGF9qGUDPzckYpEGOvQUAAdmxjilyQ44/AUGVQOOcUu4FcnqKBCkhs/rinrhV9DjOaiVlBOFz70HcEzGu4/wB3POKBkgO4NnH41EeSKdvRFJchTjmq7StL8sS4HqaBD5bgKuBw3pUaia4AGcLUsNqoJL/MatqoA4piIILZY+cZPvUg4kLfhipM01Rg+9ADyeKauQOKdxTQccUAK2cU0jHSnHpSDpzQA0DNOxgUtJQAGkb7tLSHBoAF44owAc0gGO9L0oAWmE4anUx2x1oAUE59qaWC85phYnOPlHqarT3kUIIX529aALDyHGT8q1Tnv0j4i5Pqazrm8eUnLcVVLnHWgCzcXTSNktmqpkJphOTRjigAJyaKMUpxQI7W5B/dwnsuSPc0WDN5m5z/AKv+nSkkcz3Esp9SfwoRDHA7ZGJTspjF4GGPVvmNVbs4jbHc1O3LMR0HFVLwltqDrikgZUAyaH24+XmmNwcUdqska5wlV1GWqWYnGKjjHehgX9MTM4bH3Rmt5SAgY1laWirC8rnHYD1q55hkA3fLjt61mWWi67Q/YUnmqELOQCegqs8scdtuPc9B1pIpPOttmzBz370APQnJY9OtRKx83MnfoaniTy0Cvk4GM0THcm1cbaAHsFcYQZqBkyxx+dSRKQhGfxpeBC3c0AV7g+XBuAyTVKB8ZY8sTVu5OIQDzkVWt4w33jgZqugi2OFBJpQQd30qMnMhIHy09fut2pAIh/cnI705Vxkk5z2pqY8r8aevBPegBR0pRz9aRFIH1p3AVvWgBhGXpwGKi3kDgE0KzM3K4ApgT7sUAEndk9Onao6csg6UAOye3WgcnntSFgMAfeNBOOAOaAJVIP1pxI6VWdig3bcnHanK24eh70AS4zUfIOMHrTAZVk3scqOwqQFiQ24genrQAszYGB1qEZxk1MTnORzUTttUk9KQC4BTew6cVXdstwKb58hwq4waY27fnORmgY7HzBqSRth5HWonZi5IGMdKQEyE55oAcJgT6/Sm+YzNtXgAcmlZti52gDPWkRlZS3I9qAHbuy5ANAVfmbr6ZpPnb5gpA9+9NJ8xRuPzc0gFZiwJGMDtTHlbjjnP6U/ZwABgD9aaCSSzDjOM0ACA4LZO7tTkjy+7uKcNo+YU+LG6gBQoXLKMKOmBUZToehqVSu7B9acwBJx09aBke3KkepGDTxGF4OTnrjpSqEIAXk4oGFBXmkAiIF53UkrgDAXPFICS3TH409m8tT8wye3tQBHEzCaNhwoYDFLcNukZu5JNKNqOM9zxReRtHKVPB6/nTQmUpBwarkYq1IOKqydapCG0obC8c0+CIyswxkAEmoUYZbtVCJkcEg7elWM5x0quihf4sE08EEcngVIxdzZyFzmnMMkFjke1EbZY4H5U9YwOpB7g0gFO1Bjy+vc0EMQq4xSpH827qBTn3dQMmgYHluDlj1NKSAwY4BHIx3pQB/Fz6gUmxSQegx+dADohuJLdBUyRryMjJqKNwGxyBRvIY7fvZ/SgCUna33RjPNMLFpBnjHpTQAWIxn0Gacq7W5GKQCnP938aRQQ2G5Y0n3mI6/hSoreYDnODQAqDBbI602UfN8vIH6VOxU/d6YqNFQ/NjJoAaobbnPIPSkyzq20YFPZFPI4FNLIo+U4oAbtIG4ngU4SfLuYdahVg7cGpSMctnB9KAHJIHcKQOeABTpQqsUTluvHaq6qWy+MFRx71JEvyserEdaAHudqlep9RTSoBADEgDJpqK4Xbxk9z3okKxjGT05oGGWycHIPGfWnJG5JGcelRo4XcwGAO9SRsfLL5BPp3oAAWVhkc0HlvkGSDnmkaTccbccd6UY6jgmgQSFG5703zCMDb9RSzKBDnOGHYUkZYgHGPegYjKOCB71KgBBZwKY3ykYGc0ySZI02D5m74oETZU5xgAcmoZLnJCxD5vWo44nmxvOB6VZjiVDtA7daYEEduzsPMbn0q00YVVCjAzShdrZP505z0FAgAAHNODAcU2l29D6UAOxSZ5oXJFHSgAJwM0gzgetDdPSkBoAXPHNOHIpp5z6Gl6UABO0ZpM8UZozQAUmaWk6UAFBIXkmmF8nCDJqGeaOEZkfJ9KAJi5b7n5mq01xFFyzbmrPudTd+E+VaoSSk0AXrnUGkyAcD2qi8pNQliaM0ADEkU3pTs00igAzS9abS9qAHUYpBRQB2iAi1JPVzinXwMUNundP3jfj/9anlctBAO/wDWmXUqyXM4HI+6PoKYFcMSwHY8mqVy+ZTUwlKqcjlciqpVnJftQhMaRg88051VVBDZJ7UzvzQSM+1UIgnbmhOgqOQ7n+tTRruYAd6TGjTtov3KZ6DmrbMoHGCKiOBGAO1C/dqChCoIGeakhJDjbxTD0oj4fjvQMtiQBSWOADTc/NyeKi3Lg5pc7xg9qBFrcDHgD8ai3bW2kU6I/LihwDQBVkTd8xPFMUqpxT5z8nNJaxobgDOQBmmIcki5x3p54Q85zUbjdMQOgqeDBBJ6CgCJFwmD608DGaTaS+e1L0NADs8UwtmkZvlwM01Mb8daYDwoApGbA4605m2ttPWm4yp9T39KABBuBJ6+lCAKdxpoi+bqSKftwMdqQEckjNMqr0707axdccc805QAc08HJpgPyB0xmmnjk9aUYFJ1zQA7kJSLwOaf0FQ7/mIxkUAPlOMVVuCRESD1qw5yCc1UuCSgB/KgCBRu+909RUYLBsqeKccqvXj0pFPHHB9KQw+YyZJwKR1JcHOO/FOYHuc0AbXPegBpjZwAx6VMSGGGIBHSmKc5pGXODzmkBI5Ji2g9+tIMD5T1ppBEYX3oLbeMZOKAJM5BHeq1077QqgDByQT1p5DLgk5HoKk2h9zhfzoGQ27OxO4/LU0bDzCVIK/ypjI2wEcZ5wKkjTauQfqKAFGXfnoKkwSQM8elMC4dR170KrCU8ZHrQA8L5S9cmg55bGTjpUcpO/AOc45oUkBt2T70gHRvuOSMMBkjOaXcrPu6Z7UAIFBxjPJqANuZtv0zQBJISzEg/c5IrT1QBltSR1gXmsgnZkAZY1s3o32dm3/TMj9acQZiTAA1WIXPWtGaDcpPeq/2cA81qkZ3JNNT5pO2UI/SswjHXrW7aRhXA9eKw5xtkc4yA2DRIIipkDPBqVTvPTA9aiQDO9GyvvTkl+baB1qCixkADkqPYcU5X46Y9TUIdQ23r3pxZn+Xy9uKALHzAnIPHXigsGYYbn6UyP5EYliTmmltqMQQW7Uhk+ckmkdSWGW4zkVFC74+fk1YKs4AwAB3pAJnB4Qk0sY5DD9KciFmbBp20RLg8se1MALBcBVyPWhI2YZ/maVDkBdtGTt28D+dIBsmwYz972pc4zjp9OaayDhjknoPSkDnAVTjJ60ASBwW68joKY0aqNwbBpr8nP4ZzTCGJCqcqOvPU0ASkg7cc/jUL7mYelSmRY8DGT6ihAT823A96ADYi/MOKBHxnnr0o3YA+Xg9KYQ5cqw4zmgBxU7iRwKBkLkrgetKHUZBHGe3WmRhnYhiVwOBQBYBwFL4BxxUAkU/eyVJ6+tLsIBLsWyMc0PF8iL0GfyoAaZV6Bcr6Ukjrt/ukjtUm0LtwBxSBULEt2pAEceBnknij5i2PWnrKm4/lSTuikE4AHOAaYCNGxYgcNSSSJEm1s59qgad5HPlZA9akjtx95+TTC4x2kuCONq+lTJAsfJ5NPUAScdKlYdOmKBCRfdpD/rMjtQPlFIp60ASE7hikH3qBzSD79AD8UpOBTQaGPFACjpS0n0pe9ACHkHmm8d6cRkUYoAQ8rSKT0NL7UKOlACcnPsaWkLBfc+gqN2wpaRgq0APLjoOTUUsixjdK4HtVK41NUBEI/Gsqa5aQ5ZsmgDSuNT/AIYhgetZks7SMSTmozJkVHn8RQA7dnNNzmjp1oNAgxR0pRSUDFHNNPWl6UhNABQBSgZqaK2eU/IvHr2oAiAqaG0lm5VcD1NaEGnohDOdx/SrucADHFK4zWtmDXMk4+7GmR/IVX8vbGGPDMSafCTFaMuDl2xn2FNuOqqOwpsRWuh+5OO5zVLewTaOlWbuTDbT0HFVS2TkDFUhDM+tMc4BpzUyTlaYiBeWq9p6B7lQeAOapqOa0NOTJZvwqWUi6TkmmkjOB07090wme9Rg81AyZxGEJDcYzzUcDj5m5wBx70sfzdsg1LJhIi2MKKYyCMljzxUkjHCrHksep9KAPk3dqniiyu4CgQ+PjaD+dMLscmlRxhmJ4Xg00NhCSMZ6UwITk9e9Pii2ZPekBz7mpQePSgQAAK3FI/yqMdKdjNDL0J6UAAPy5NNAyaDT1HFMBMdutCoA+aVvaheOSaAG+Xl2Y8tSEZ4qQEE0oHJoAYqbR1yTR14pWOOetIB3oAOKQkDHanbcmgL60AJjIpwHHHWlx6UgGaAAcnJ4o2r25oK4HWmjOOtAA4UA9qouwZsZq2wyOTVKZSkuVHFADX4yKRR3bk+1OwcnIIxSrgnANIY1xlTjrQFbaCfzNJuLc4PXvSk5X8aAFCfz7UrhlP3ePrSgrtx1OetIFZzwcc859KQEbKxHvTiuzGDRJLjAQY5pGYt94fTFAxRzTcMSSTjtil52Dd8opY84PRgORnvQINwXbk9ORUm7OeMZ5yaaqg/OxwB2FOO5mVugUY+tACIxEmWGPeiRyQSW49hSnacE5I7U1kLHgAd6BhHkKxIwQOBUmGbdhufSlKhQCx4x0oVlGSRwRQAiruG325pFjCdMY9qcJtykKv40jH16dqQELL8xkOBx0Fa5YPYW44yM1jzL+6Jz1PAFVLzU7iBljhYBQO4qo7iextyADApnlrj1Nc6+q3j/AHpMfQVGb26Y/wCuatLkWOn3eWQT0BrGuMJeyDGfmzVKOeaSQBpGP1NWFDFiTk1LdxpWJEUYYAYB7GnBRgBBznvTVVsKMkDvUgbDfMDgd6QwC7WHy/N61IQfvj5jntS7sgkMpP601Rx8pA/GgAbgDfkN6VKqK65K8dqhQLna3J9c1Kq/KFBO0HikMcvDk9ql3djnHWozxzz6H2p8RJyT06CkA8EKDjGcU1eOWPJoYcDtmg5LbcfN6UAKHO4L1Ht2pzNtJ6nHSmKQM8jNBlwDk4FACjDZ4wacWCp33dqhR2d8bc+9DkqQrZI9KAFcbY+p6elLEyhDxg+vrUas7kBs7Qeh71MAVjOME9KAIih3r+fWpduFOcnPQU1h3Y4I44pSQVwM5PfNAD1ZQORg46EUzyw53bsUsQHlnPUU5fmJO3gdqAIxHsJwu49cmniQPltu0enrTickE5A6CkCgqBjJFACEBj0596a5LKADg96eVbOB9KRkCqTuz60AMdidoz07ilbmMk8YPNQtMi52jc3YelRhXlPzk49KAHySgkLCvI701IGc7pDmp44gg6c0/byKYhqoE6VN1U+tNPJpAxU4oAIj87ZqQnIqMcNmnDmgAzmgDmgjkUA/NigBc+nrSjr70mMClH60AKMA/WlPSkI6UUADHHI/KnA0wEA+9KDyaAHZ4pKCQBzTSSRx8o9TQA4kDrTCTtyx2rVae+hgyFO5qybm/kmYhm49KANG41GKIYi5b1rKuLySViXY1VMhJNNLFqAHFzzTMkmkHWlzigBaO2KQcilHWgAPNFA4o60AJzS4pQKekbOwCgk0AR1LFA8xwq5q/DpwChpDz6CrqRrG4AAA9qBlaDTFjG6X5iPTpV1QFUYUbe1KWJ4FAAK+1SAwMTmhRuPNOVeQPWpQir2oAu3J2yW0XQBefqeajdg0rfWo7uQyTyODzuyKh8wFCc84qhEF3tJznmqxpzZLGmnpVCBjn61DI3IFSVA5yTTEPTGMVqWa7YRx1rKQZYCtsLsjVemBUMpAXyODUJ5p4XdmlCbhkGkMfF0A5B9aWdTKQi5CjrQqbeakHHNAAFyEQ5255ApftJizAqgsQTkUnJoSIByccmgCKGFlyXbljuIqyEG3mgJlse+c0sjYcKKYFdfkcZ5z0FS8daGX+IjpURbLbR1NAiccnrTXPzfSlUYHXmo3fk45NAD15FOdc45IFNi4XB6mpD82PamAmMUhyT6U40g680AOAxTZGOMIfzoduelNA70AKOnPNAYUjEgelNxkDFAEoxSsQRxTQOM0p24xTATPGKAcd6XaBQ0ZJUikAEnGM0Ps8vaSAaNoB3UxsHtxQAp4Qd8VVuFEjDcenpU0sm1RiqcmWzhvmoAcSvYZHpTehAIFMXIHNKpwSetIY1pPLxyM0kTby3zYHXNRld0hPrVm2jQZz0x0oAIdhTeWyD0pwYKNo71E+Sw449KeQQvoRQAzO5vu4FOyEHv70hKr0OT+lBORnvQA4KXj3uvGcCjYCAAPrQ0hKYBPHWnK6lgu7J9akY0EBsdvTNKW6sTn0AqMRmSRiFyKk2lMA9qYgTdIMsOB0pw3biu7NImd2T0qRm59+1AELmQMN36UrBguWfOfWnksN2/HSo1Bz83bmgY4N/CFwPQUhZCdiZHrxTnCjy2T7w5b600j5gynHrmkBE7OV46A4qrLAruGZML0JzWgQiL1z/Wo3/eMBtwPWmBnSWqhj2A9aYIRuIxxV4xkhsngcc1Eqjd83X1piIo4grDPIqVCoPI4pUGcg8GnkM0e4gfLQAAjHoScYPakKtkLuyKNrMMkYHWnk7n+TPFAhgi68kEU5cJlSMg96ASD85xTVDHCuMAn9KAJPLDIJEBqTeG+Y8Z7CnyFIo1ByE68dabGg2Dacg5waQxoTd8xHU44p657Hp61GcDKYyT705c4PH3fegByFSTnJbtzUmwmTcT0Hao0YBs45NL8ygk85PWgBWTByxwOgHelPKHavSotzsMlelSH5gAOM9KYCQ5RiTjNO25HzcmiNSo3HjHenEkJxgmkAL8x24p23pycdKSJW28fzpTlXy3PtQAwKWIHapNqKpU84pDG24Oc4NJIAHwenWgAXC9ByfWldwr+uRimO4zuVqIeWO/ue9AEiqrISxpYyE+Yc5OKheRUZ94xjiqjzu/C8A0AXp544xgnn071TeSSbgfKtNSLJyeTVhQBTERpEB9akjAMvtQ3HSnKMfNQA9jSZ7UzJo6YNAD1+9RnOaAeKMY5oAcDxQMZ+lNzSjrQAuaX370lGaAFzS9BkU2ndaAFzxmlpig8inoOyjOO9AAVAGelAJP3Rx6mori4igGZGy3pWTd6pJJ8qfKtAzTuLuG3GSdzVk3WpSykjOF9BVKSbcMk81FuJoESO5PeoScmncAepphoELmgsQMDpSe9FAxB1o70Ac0uM0AKozRSjgUqIXbCgknsKAEHWnxozMFRSSewFXLfTnchpflHoOtaUEEcBGxQKQWKUGltlTNwD2FXvJjhk2KgAxUzbtvsTTMfMGfmkMcAGHtTeM5FKvGcHjPApvO4jFAxucMRyTUi4HSmMCV46jpTogdpDfeoAezfKOOfWl3kKcn8KY/3vbrTHHOQevUUAWlTO5vSq10oRF28Z5q4pAhxjkmqV6cvj04q0SysOaMZOKDwKSqEJLtUcHNVhy1TS/dqKPkk0hFmzTdcpxnnNbci5Ix3rM0xcOz+gxWsAGqCyv5e4EU5RtyMZpz4DEUgdEVt2Se2KAFLAEZGT6UwKxcMenWooGd5CzggVZI6gdKAE3hpPlGF96nUjIwKr7ME47Cp4AGG5jhR1oASdyjBhzx0qGLzJX3vwPTvTjKrMSMkFuB6U8feU+maACT+70poAzk9hThyTTGYIpOCSaYgJwCT1psailXMgGKYz4kwp49aAJwMU7kAUxTmPk80pbjjmgAz1JpM0YBGe9JjFMBcktTiaYT+dKoJAzwaABgcUgGMe1K7EEL+tA49zQAhOOvBpqQtvyW4qTYDyaTL7iMcUAOAOfmP0p7EkYFRoCTk/rTxyaAGFxu2buaQjn1NPZFDFgMsaRjtGTQBFOvyEgVQw3D9iauTSuE4wKqclfmOBSGIX7dqC2AR0z3FB2hM0blPUYoATBVOv/16cvccAetR78tg9KezDy/u9+tIBpY5+XmnKnALEnNRoWbgcCpI22jLH8qYAFBzjOPemvJsOBgml3YbNMI3NuOMUgGqXbnFSBjuAxTiAQCM0qlRIpYUDJEB3hQ3XqafJGFlGWBFI43EYph25z1/GgBx5crnOPSmMcnGCKQNsIIbPuaUyIcc5NAhNrbSM5HYUpBC4LdT0pC21D6+9IXZm4IPFAxzuMKvQUisCO+O/vUbbhgHp1AqWJsKAwxxQA2VwGDAfL6UrSeZwnPFNkDPtC8J3pywhVb1NAEQPOSOPSkMasA6c5/hHapMbLXKj5gec9xQihcEDGeQD2oERvwuGByO1Ojz5RYDOeDnpT9jMCcgFutRux3fISBQA/YHOOTnsKTYuwqpA/i56/nUtumcKR+tQyiQSHI+WgBjyhcErn0qVFyDu+6fWokiyQ+CyjqpBFSqxWL+h9KYCFflx/D2p4fYRyCoFNijIGTyPepGXnA60gII92M1KpDPhemaCcKaPMAA2rz60AL1+ccEcU7aTtLHjpRH7rx6VLuXBUdKYESlWDDGacFO4K2eOwqUoiqMDI701xtO4nr270gAxndj+H0pyLgEAYPqaaMD7xxQJTt6fSgBZ2IbCAYqPL9eDT85HJ69KYUOR8wFAAZSOCSPrUYJZyeS36U906Z9ainlSPCphjQA6RWSNnCrj1z3pkl2H+4nzH17VD88n3jx6U9EAFOwrjcPI2XJJNSpGAKQD5qeD8poAaOCcU4nK00cmlNAADxTgfl/CmGnDpQAuQKdTDzTgaAF6Ypc5NNpQc0AOpRTaWgBRnP6UUAZp23PHX2oAQc08DsBk0jFIwWlYADtWfdaqFG2EY96AL8kkcILTOPoKzrnVicrFwvrWZLcPIcsxOagL0ASSzGRss2TUb80zdzxSE0AGcYpucmg0d6AHZpOhxRQRzQAnelAoxg04DmgAAxQBk4Aq3bWTysN3yD3rRgtY4OduSD1pXCxnw6fK/zP8q+netOCCK3HyKORjPepsDLHGAelRqjZwfwoKsPVdgOe9PUgCkJ4pM9eKQEhwQdvbmm4+Ugd6bGfnOD2pwBGWNACAYalPFMZvmPrSlS3AoAFIZ8dKcOD0+tNCgc0vU0gEJ5zRtyc9qASWxTdxBIoAu9FQenzVmytukJq2ZT5BY9cYqjnNaIhiGkzThGz9KiPFMQyZsnHamJwKSQ5Y0q9QKGNGtp64i92NaESlQe9V7ZQsa9hirDNgYFQUMkXJpQgPzGn8MKTpigBpU9RTsHaM9etNOSxJOOMU7JoAikf0oLfIFXPvTnAxwKjGQOKAHY24FTICqAkZqtkkg1YyQoHtQMM7Xz1FNY54pHYKgx1zQ2BHu7mmSIOD1wOlNIXOMZNRb+uaWMfMeaBlgHqKMYxSgYWkoEOPbvT8ZqNcnGKkGc0ANwA2cc0vWnkDrUZbt0pgITzmkAJIxRnApUyeM9aAFZT1HJ9KQZQEk5J/SnH5Rwce9Rk9s0AG4ngn8qfE+0YJ71AeDz0quZAHOSTQBdWVmkccADpTpPmFVFuMDOKcLrALbSVFACXCMuMdKrBBnk1blIdN27A96qMQX4bFIBpOD0yKQ53dOKfsXb6NjmmRjn726gYBfmqUDIIP3fSk4UE96cuDEWpARn5cnJx6CmqyDLHIHpTtwA+Y5pp2d6AAbpSW6CnY465HpSIFYBQcZ9KAmJCrZOOwoAepDA5PNNMi7squSKjlDOw2ldvqKQKdp45oAmLuXCoc5qJiUO1m6dxTsfKo6EmkcKGCLljnnNAxozyACfpTwPmIH61Ig8vGM59fSkkbbkd+vFAgyqgcMWPanlT95R07Z5pg3hQcgZ6mo1OWOTQBIWLtyMAUyPaTjPIzzTxGznd60uwBSqLg+tADgCrKMfmKFDOcg5xTsM0eCelKgIX5ePekMiOXyoGMelPQ8HcM04qu0k9faohIAevemAuGCYcGljGBuxinblYucZ2deaZ1fd3I6UCJPMGducA9femjadq8AelHCk4HIFJt2nIIHpQBI5X5lH3simHBX+lJk7iSefemocqeeAaAHZLDd6dqfgnBAwaar7WA5z9KTzME96AH43ZzUJbYPc1ICdhbPT0pABI3YYoAUfKu7Bp+N4XaOT601tuAFb6ilaXAypwaAJS2DtI/KkYZG79agMjttA59qm3jaQ3GODQA1sFs4+tPH3AcZ9qhRt3y4OPWnEpEuTJgDt60APXLgg8DtTJpoogPmJPcDrVZ7ppCfLG3371Hs5yeaYh8krynptX0oRAPrTsAJmjHAoEL/DSg8U3tSZoGKOtOBwppucUUACHBOaeaYelOzxQAUoOBSUZ7UAKOtKDTc0oxmmA4cE/pRmkpwXJFIBe9PA6U9YsDLnaPeoJ9QigG2Mbm9aALG0KNznaKpXepxxZSHk+tZ1zeSTfefg9qpPJ83rQBYmuZJsl2NV3YYFM37gaYTkUAOZ+KZQeaBQAUNQRQDxQAlGKXFFAC9qMVZt7OSbGBhf7xrUt7COBfMYBiO5pXCxlR2ckgDFSq+prTtrGNNrDnjqaldlZCvSpYlxAAM7qBgFAG4jODilGFJB6UnX+dKVwSx6UhgX+U4H40qsOD3xTePmGeDxSbORzQA4gljSBgXApSpXHvSiMdRQAhAU5oByOv0p+B061G4IJwMCgBvzFyxpyk7m7jFJyAaEz/EORQMkIJB+lMXinlvlBApHx2pCFY7jv6VGCHOaXkqR0pVT1oGRMrRQqhOe9RZqxd/e68LxVXNaozHGQhdoqE96c1RucLTERfxVPAm6VR71AOTV/TVzOD6DNSxo084OOlS43gYFMAzzVpB+7wOKkoi2lF60iqWp7oTxnAqVBhRQBD5e4gGmSnDDByBVhgByKqTuVyMfe4+lAxc56dqYxO7joaRAVXjnimiRX6dutAiVAEG4/hSebnP5VXud0mEHAFPiCquOWNMCR/mUCmuCwAJ/CnKCAM0kjjr6UCI9mKliToaYDk1PHkLj9aAHbaU0i0u4E9OKAEPHenAEjOcU096ATjk0wH7sg1GRinAZpSM0AMxmnr8tNwFOTTtwoAXIYVAe+etTE4HFQPnBYfMe1ADH+mag2dSQMVMMkYY4NQzuqjb3oATjPHb1qSMgrjt71XQNjcTxTxMFWkATfMuz5ipPUUhVQQW6imtIwGMUhOIstwxNAD9xf7vFOC4AJGKrspIAU49adC7Sts3YA6UDHuM9ORSYwVA6HqKXzliZsc4GKiE5VSNvNAE7hFjySC3YVD5nO3aTTFO0Ev+QpuGdxjjNICWMNyyAk9h70ESeaC2cmpvuxqpbBHpUZUrJnORQAx8ibbnjvT3PAVOMHv3p22NmXA56k+lKRkEHn0oAaEJ+dj8y9FpFGxwp5Pep+N3yZH9aQp8xYLQArNsJCcmmKBu5+alAZnJwelPQgH3x1oGNdRg5PXtTEwu0LwKlzukOfSl2qCBjr3oEG1wVI6USHbjg5pTuznOAO9KDlckk49aAGAEITjJNKGygU8H2prqzHJO0dqRso4TAz60AOGS47L6VARtdnI74xU2VBPzZ9qbuQsRk+vNAxN4JwQBmlU7icYJ7elIsispLDJHAoTcvzHp60CFkXLA9DjtTB83vUuMx5JwKAQV+UAAdc0AR4yhO05z3pTsBAB59qcXJX/Z7kUKVVQeDQA13wFUjBFKZFJBA5NNkQuxKikVcjnovpQBKqb1I6HOaQKQo5wQfzp4ZiMqvXvmhxkqScY9KYApO3kYPaoirlOVPWnIrM2WbgVLkOhDH8zSAgdvkCgY55NKh2D5+B61E8qIxx8xqF2aQ5Y8elOwiZrsgbUA+uKgwzHc5pQAKdmgQqjHSndRSDpRmgY8HJxQeBTR1pxPFACe1IKOtBGKAH9qTHFJ1FOXvQAh4alzSHrQKAFzxS0mOaXBoATGacoqSOFm5xgetEk9vag5IZvSgB0cJPJ4HvTJryC2GF+ZqzbrUZJuFOFrPeUnPegC/c6hJLnLYHpVCSUmo85PWjINACEkkUP3NJketNPNADe/FLRjFKKAEpaMU4DmgQnUUAVYt7WWY/KvHqelaVtpsSfM53N2z0pXGkZlvayzHhcL/ePStO002JWBfkL1J6VcH3gMcDigAjOBgGi47EaqI3dAMDNTuwSDa3IznmkEYCAt0NKxGANu4VIyqE8xj2PapkJRDnrSuqEBlyGHahuFHrjmmAKRtyetBJdtvQYpu8Y44pd2G9eKQDXwpFG75qe6+YmcYApqDjn8zTAcWyMd6QsQaUrg805kzg0DGPkFSuTSkNnFSADGKY52t15oEBYAUAg45pAm7JNI6/MAOtAE+woDkU11xzTWkbaOc9qRmO2gAkIwP6UwsQfakkPzA54NIaAP/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22" y="93306"/>
            <a:ext cx="2593496" cy="16209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900" y="5281127"/>
            <a:ext cx="7435202" cy="134090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Teach-In week takes place between 18</a:t>
            </a:r>
            <a:r>
              <a:rPr lang="en-GB" baseline="30000" dirty="0" smtClean="0"/>
              <a:t>th</a:t>
            </a:r>
            <a:r>
              <a:rPr lang="en-GB" dirty="0" smtClean="0"/>
              <a:t>- 22</a:t>
            </a:r>
            <a:r>
              <a:rPr lang="en-GB" baseline="30000" dirty="0" smtClean="0"/>
              <a:t>nd</a:t>
            </a:r>
            <a:r>
              <a:rPr lang="en-GB" dirty="0" smtClean="0"/>
              <a:t> February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Asking Staff to get involved with a ‘Charrette’ activity based in the Healthy Street Indicators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Feedback has been positive and discussions ongoing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79" y="526716"/>
            <a:ext cx="881730" cy="88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GB" dirty="0" smtClean="0"/>
              <a:t>Active Travel at GKC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586364" y="1090523"/>
            <a:ext cx="50192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Sustrans Volunteer Induction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9870" y="2798950"/>
            <a:ext cx="9578204" cy="2119520"/>
            <a:chOff x="2084132" y="3197961"/>
            <a:chExt cx="9578204" cy="21195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4132" y="3304531"/>
              <a:ext cx="4245023" cy="201295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34360" y="3197961"/>
              <a:ext cx="5227976" cy="36933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Student Travel Champion programme</a:t>
              </a:r>
              <a:endParaRPr lang="en-GB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00" y="3651299"/>
              <a:ext cx="1666182" cy="166618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154" y="3651299"/>
              <a:ext cx="1666182" cy="16661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427" y="3651299"/>
              <a:ext cx="1666182" cy="16661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56" y="1575596"/>
            <a:ext cx="1384126" cy="138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56" y="121399"/>
            <a:ext cx="1386908" cy="1386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50" y="3027012"/>
            <a:ext cx="1385332" cy="13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1406" y="3048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smtClean="0"/>
              <a:t>Engagement Weeks</a:t>
            </a:r>
            <a:endParaRPr lang="en-GB" sz="4400" dirty="0"/>
          </a:p>
        </p:txBody>
      </p:sp>
      <p:sp>
        <p:nvSpPr>
          <p:cNvPr id="8" name="Rectangle 7"/>
          <p:cNvSpPr/>
          <p:nvPr/>
        </p:nvSpPr>
        <p:spPr>
          <a:xfrm>
            <a:off x="3209571" y="967581"/>
            <a:ext cx="50192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 Green Week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AutoShape 4" descr="data:image/jpeg;base64,/9j/4AAQSkZJRgABAQEAAAAAAAD/2wBDABALDA4MChAODQ4SERATGCgaGBYWGDEjJR0oOjM9PDkzODdASFxOQERXRTc4UG1RV19iZ2hnPk1xeXBkeFxlZ2P/2wBDARESEhgVGC8aGi9jQjhCY2NjY2NjY2NjY2NjY2NjY2NjY2NjY2NjY2NjY2NjY2NjY2NjY2NjY2NjY2NjY2NjY2P/wAARCAU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PIqTOpIB3f1pmoSLFMpPRwD+lQajb7rhHHXYKdqSbreB/QYpiDUpApgkBOGApNTkUC2mAzkAUXiCTTYH3fdJyaeypNYW7/eCt/n+tMY68fZLDOq53BQT6dqbJK8WrqQeGUMfr3ovXC2MT9RnH5H/AOvTbtv9Js5QB8wwaACEkT3ULH5dxH6GlhBMIJ6jYf1IP9KcFYak/Uo4VvzPNNjR13BhgbWXJPuMf1pAMlXbCvf5cfkSK5+cYlYe9dBOyLAVLjO5sAe+D/jXP3LKZjg5oQmRUjDilzSHkVQh68w1f0//AFy8gcd6z4jlCKt2LKsiFxkelAHQThTMxyAXjYD371FHgmzcvkA46def/r09pMyW/wAi/PwpPbjFVTcv9hWQYXbLtIA6VJRY8s+TF97dHJ2H+fSnCNYxJz0l3dRUF6zhJxuJKEEc9t1JLw94o6eWrgfh/wDXoAuxKgaNQSdshx+NWA6CJcLn5WHPtzVe3I5f/bVh+OP8anAAdV7ea6/mKQDnkbIPHODTgpxjPI9PrUGdwUf9M/6irI5LHtlqAGvEPtMS5+V1JPPoRUGzYrRn/d/Mkf4VOTuDEHJRSB+IBpk3MqntwT+DD/GgCBclT/vj9QP8aWcbrGYfU/rmn7cF/qD/AOg/4UjsPIkUc5B6fSgDlHOBjHemIeTx2qd8bz9aRPvimBJpz4vLcnpnFdOrgZGc/SuYgOJIz6NXTRcNj1GaAJVLHJxikAB5PNPTpimE44HJoA53XflvPqKTQn/03HqDT9fjP2hW74qtoxKainvTEdSBzzXPa+QLsH2roACTWB4jAE0ZHpQBnREGrIANUYTzVsOdvWgZBN1/GpnupJLZLYkBQeCahnR1zwah+Yx9DV7iTQ44bI9KIej1Cdw7U+OQKCfUVMhkcmd1RuQQB3qQkO69snFMuohFcSIDkKcUgNrTAsmlkYBK5qlBxMB71f0eNo7b5v4ucVnzt9nvHUjo1D2GyvIf3zfWpYZPJdZARlCDg1A7BpCw7mmkE1Udiepcu7k3crSkY9qs6feQ2sTZJEjH8MVl5bGKM4Wm9g0N60miluVVSpBYcfjS3tncG4lJhc7nJyBVKyjWOWN16hhzXXyzEHGagDkXtJ/+eEn/AHyajNnP/wA8JPyrqzc46mmG7FMVjlRaSA/PFJ+VDQNg7YZPyrqDeL3ApBdL7UDOV8q4A2+W2P8AdpPLlTqjD8K6lroe1ILhSCSBgdSaYjmo4nlzuGFHJJ7VasUUDfG4Lenem6nqBun8uPiIfqfWpdP0lpIzKzlHI+QCkM0I5tw+YAmqWoWCuDNAOe6iq6X7xSGOZckHHvWhDdRyY2tz6GlcRhAlH9CKvRSrKMfxU/ULPOZohjuVrMV2Q5HWqTE0XJPvVNaxkt7VJZwLdgMxwe4q+LUIO+fWhgZ93ahxnGG9ay3QoxDDBrpdm9SjCqlxY/aEI6Sjp71OwzFBIOR2rQtLreNrde49aoSI0TlHBBHBFNUlSCDgimBsmL94rRnKnpUtzbtJgg84qCwuwzAN17j1rTcA8g8GgRQiiZRg9KsfZtx4NDcU+KUrz1pWGMkjKL5Q6nqartaEj5WyatFiWyaTntzQMrxI8I7gmrH7xl5XIq0hBxmrAb5AoQYHfvQIzoo2ZjgdPXipMKflfP4VbaNXHTBqs8DB8q2BSsBSddpKkZFVLq12jevK+tXLh9sgVuPcUkbfwtypoGY5GDRV27tdp3L0qlyD7imAYoo60uOKANLT73pHKfoa1YzvJz+FcyoOcCtXTr0ZEUpwR0Y00JouSLhiKZkCnylgwz61Vun2DApsSRFcSYkDL1FTW9wHGDwaoE5NCkqcg9KTRRsg5HWmkVBbz7+/NWevIqRiK/Y0KOM0jqc5oFAEqYPBq1bQgsCxqkjYbnpV2HaxBwx/GmBdKhV46ColG47qGYbcZp8TAjAPSne5FrB0FM8vKhupzmnyBivFKn7uIg/e6UMaGN8qkkfhWVPM7SkqxUegrXONvUVl3KYcleRQMgE0ygku340R3b56jNJJhlA6VGE+YYHNK4WRO1/Oh5QOPSr1u0N2FVQUYnpWaf8AWYrRsUxOGHGxS36UmwSJJ4DGSyt9309qxVncsQ/WtaSXdDJv4OMA1myxB1z0YdxTiDEHzUBSzHimW29nwenrWhHAMZ9adhXCBQoAIqWReMJSN+7WmxMR1oER7MUd6tEAjioJVK/WkMR9oXB59KrsoRcg04sSeaZKpAA6k9hSLsZ1w580sDg03eso2vw3rU0sOecYNVWUg8imI2r5HmtIXXJbbj/P50PFJLpyoR86nv7/AP6qa9xK1h5ivgg9AKit3a4spmZiXUZHPv8A/XpATiDOmmGSRVYHrnNLAsMdiYfM3KCOVHSq2nv5trcRtydtJprh4LiP0XP9f6UAWJGiFgV2M8aNnmmTXW20ilVF27sc9RTbFvPsrhG64qIfPo0q9Shz+X/66ALFxLKJol38SISMe1GB55B+bLlRn3Bx/SmStmC0l9Hx+BFPLBWjkP8ACEJ/A4NADGVTHOuOm1h+VYd4uHDetb0iEXEqesZ/Q/8A1qxbsfIPrQDKdJTsU2mIdD1Iqe3OD9DVeI7ZDUkZw5+tAG5LPsjsnPQPj8jmkkXFjerjOyfOPx/+vSSw+dpkY3qCsmc/UVZdEIvU3Z8xQ/A9gaQxlyd6vj+O33D8NpoA3XOP+elqP0//AFU+MROlt1IeJkH5Ef0qRFBa1dY8DyypLHp1oAdGCLRP+uSk/UY/wqyCfNY44Eyt+a1EHVYUG4cqwwntnpSmXdnA7KefrikMcAFk5OcK4wPwqcOO5/ziqbMTPt3HG/H5irMfKrgdcH+lAiMMAT1IYKP5iojN+5jfHGM/oD/SnyApAW77l/Rv/r1Eg/0fZ324/RhQBJL95h1+Xj/x7/CpYQDuHr/9f/CoSCzocdV/qP8AGpISVG5uOB1/z70Ac1OMSt9ajHDCpr0gXUgHqar56UwJFOGHs1dNE6kKQCTtA9ulctnDN7EGuogwYYz6gfyoAsKMg5P4UpxnjpQpAGDTSC3sPSgDG145dCKo6a2NQiJ9a0deUCOMismzbbeRn/aFMR1vfisPxEmREw68it3NY+vpmBG96AMWyjDy7WHFai26Y+7VHTuLpa2cUAZF0CHIzVWNydwzV7UVw5bHGKzElQE807iFkOUPNV0NSGVDuGc1Ch3EBeTSY0PC/OMHuKTUQVvpv96rcVozSRhhwzAVUv2338x7bzQM1X1SFLWNIuGwM+1Z91cLcSB8Y4xVQsKTcKYiZcFhirO09jVJCN2c4q0JlH8VADjkHFMnB8v8aXzYyfvCneYoGeooA6LQdGa9jEjOEXtnvWpqlrLbdgeO1RaFcKmignG5ScDP41eiuVurdRcTxb8dScfnUjOZmuWxVY3j1u6pZxCJzvQ8cEGuPYyK2MnrVXEX/tTlqkE77vSsvfIHHLflW1pqwTWRMrZmyQd3WncREk8juFHNRXl2XHkRt8v8R9f/AK1RXEggLxRNuJPLeg9KpMxzgCkBYtwquHcZA7Vu2F20sybVyARnPSsqxiV1+ZlznoTWukawW5bcqnPUGqsK5F4m08C5W5gHySDkL/CawopDE4B+73Fas928hKhsocZH0qhcxbvnUc96hjLiXTxY/iQ9M1VuFjecMq7VPWo7aUf6pz8p6H0NPZSjFWpWAvW2EIKsK1onDr1rnXbyow4BK9/apIL0jG1/wNCkB0OzHNMKhnBPFUIdTYcOMiraXkMv8WD6GndMBmoaat1GZI/9YB+dc46NGxVhgiusRsdDxVLUrBblDInEg/WmBz6sVIYHBFbNheiRPLfrWM6lG2kYIoRirAg4NMDekJUkdqfEcCotOb7SuHxkevetAW4HqKQEauCOelTJsA4FQvDg8c0ijbSGPdecr+VJ57Iv0pc8ZprKHBHrQBJHdA9alNwpHSs3yJB0IxUqqxXrTEPubdJ42aM/MOQKzYVkL5YYArTUbajKAmkxkZwwwRxVC6tSPmUcVqbBikyoBQ8ikBgHg89aO9Xbu22ncvSqRGKYwzjmjcc5zzSUUCNiyvjLGIpPvDofWmXTFuCPxrMVtpBB6VoRTC5TB4kH60wWhBRnFPYcnPFRsR60xDlYq2Qa0La5D8E81mZpQSrbgeRSA6DepiwSCajwKp20+8YY4arKtSKHYyanglZGGKhxSqTuFIZem6gD0qEuVGB606V8Nz1qIY3ZbpQhMtwyOF8wjI9KR5M/MOB6Uzz+MDGKieTtVWuCdiZxuG4N19qrnrxz65qdXJQZqORgtCjYcp3IH291qIqCeMipSd1JgbaGSiKOL58hq0bRSIpm9go/z+FVIwS3tWgihLT3d/0AqGyipdBhAOM5NU0Lxq28Bl/lVy8GNi+1VxnHqK0jsQ9x0AVwGRDg1bUbOvSs5meFt0f5GpYb8Odsp2t70XE0TynfJ7UhGKY86q3UU6OZGDfLketIY6NmGT2FPZw4qFnwCBxmoTIV5pDJmXbk4zVcr/F0NTpKrjmnSw7owaRafQpSuG6cGq7uCuGUH3qeSMg1AwxQkDZNZN5unyx+i5FN0htxkiPdT/Kk0sjzJI/VSB+VR6c3l6ltPrj9aBDtGO28khP8QK/0o0oeXqUsR+6xI/CmQE2+usp4+epXYwa60f8ADu4oAm00ZuZogMbgVFNs13Q3duepB/z+lCSGDxA0Y+7nIp9oCmszRH+LigRDG3maMM/eQqfyP/16mlGYwR3Dr+P3h/OorJC9tdwdxuA/z+FWIYneBGKkYKk59xg/yoAJDm6hbtJkf99D/wCvWNcj5H9jW03lxLAZGBMYXp7cVkagyK8mxWxkjkYoAzqSjNGaoQ0HD1IpxJUbdRT8fMDQI3IAh0iTe+BkMSBnFWreSNtjIpYtEBk9+oqjp6edp13F6x8Vas/3dvbZ/hyD/wB9Z/rUjEium8u2+VUUzeWQOwqaAFvsztyVlKkn61RkVltW4yY7gH/P5VohdkEmOomyPzNK4xsafu4l/uzMuPr/APrqSIEqP+uf8iTQEYNLgfdnDfrUyIFwCehYUkMhUEzH1Xyz+hq3HxHgdhj9ahAxux8uVGCTzwalU4Rtozyxz0piIrrekTBM5JYjHsc035lclmx7Dr97/wCvRfO5CAMeSQfxUkVXiY5B7EE/oppgS+Z8kRH0yevQf4UsJJdSxz1H+fyqMn90AB0cr/6EP8KkThxgfxn+v+NIDF1VcXr+5zVE1o62QLoc9RWYTxVCHsfve4rprGVjZxY4+XrXL7un0rpNK+fToj9RSGaMYGT3ocgGkjOSQOT60FcNg8mkIy9cXNurH1rDiO2ZD71v61k2fHY1zoOGH1pgdkpygPqKzNcGbUH/AGqvwHdDG3+yKpayN1kSOgYUAYtkdtyhrZL/AC57ViWv/Hwn1rWlXjk8UDKuoXCtCyjgVhEAnite4jDHPX0FVfsWFzmgCmkPUmmLmMnacGriwSbvWmSWzbjgUALpUztqEKu2RuqrN80rE9cn+dWrW2kS7hcDowNLdabN5rOMbWc7fzoAzmJBoDEAVM1rICRtpBbSYximAnzFRzmm7TUyW8q/wmlNvJnkYoAgHBq1bfd9ab9nY9qmgiZWUY70AaUbGK0xkjdUf2sgYB4qfUl2iMqu1SKrwwWssZ3yFZPfpSAmgvY+RIuaDJbsegrNu4/s82EbcuOtV/NfcMU0I6t9Ot4/LYgkEZOKzNQmggbyrUEP3Y9qSTU7pLcLK4MhXAAH3RWWz85JyadxF2zsmunBPC9yauXtnDZOgzuyM1npqlxGgRdgA/2ajur+e7YNM2SBgYGKEwLQeANkioJJl3fLVPzGPfrVgwooJeTp2FO4EySYQVZfGys7dwAKuDLotSMqzx7WyOhqeJ/Piwf9Yn6inNHuyD0qqN0EoI4INMRZifblGGVbgiq1zbmJ8j7p6GrThWUSJ0bqPQ0+PbKhif8ACpegFKCYqwDHir5GMEcg1nzRGKQqRVi0n48t/wAKdkwLSSyxfdYgVZi1J1++ufpUCnIx3FSxQJMpXGG9qnVARX6xXQ8yEYk7j1qjDAWb5h0rQuJo7CExoQ07dT6VjpO6PkMRVXGbVqTG4xW1FJvUVzVreOWwyg+9alvfouAwxRcTNMqrcsoNNMCHoSP1pI545B8rCpRVCITbMOmD9OKjaNlPzKw98VcFOBxSC5nOMfSml/lB/OtFlU9VBpogi54waB3M8MW6UoFW5LRyMxsv06VCYp0+8hx60WC5HUZXOTU2/HVaaQrZxxSsFyvwQQeaoXVvg5XpV9kK+9NIBBBFAzHx2pKt3NvjkVVxjrQAlPRijBlOMU0jFFAGirrcx5HDjqKrMMGoY5GjYMpwauELMnmJ17iq3JIBTh1pzRle2KaAQaBjuhBFX7ecOuGHzCqKc9s1K52KPWpGaaN2p4I3CqENyTjIqysivjsaBlyX79QyNzinu2TUQ5fBpAKp29aN2WqOQ4fAoUZqkIvKcrx0qGQ5pY3VUPzVE0i5+9VXENOcdKYTzUhcetNyDgUgJoelaDDbFbxdyM/maoxkBRV1GMs6n+4P5CoZSM68k/fuAc7TioAxNSS4MrfWlwPStFsQQzMcCqzqrjmrcnHUcVEcdMcGpe5SKoLxnH3096uWsi7TtP4VCy457VAyFm3LkN6ikM1HkUKT+QpnEgGODWd57AhZcgjoatI/ygmky46Eu0oasQzKRhm4qp5jEYz+dRlzQJl91WQZFVJIiDSwzHcATzVjBYnd+FUZmdZN5d8p96bJGINWIzjDVOlpN9sJ24Aap720ha786SdVBAPFSUVNRjK6sso74apNSt5H1OGaME5UE1auZ7dDHI0Zc7cAnoabd3sqwRSptAYYAA6UAJd2MralFcjATaMkmpJfs8ep+f5uXboo9aq3rs0EEm5vmHPPek1Ef8es47gZ/OgRajnVbyWGKLY5POfeoBcvLC+4ngHgexFJOdmrLIOrxg/jQihLmZDwpdh+Y/xxQMJFH2WTHVWb8uD/AFqtqADShuodQfzFWojvikX1VT+hB/pVecA20DkZwuD+BNAGIy4YikqWYAStj1qPFMka1PLcDFMfpTusdAG7oXKyr6qR+lWE8tbU/MW2E5wPb/61U9DJFxgc/Lmr6QhFuEkYDngLye4/rUjI5ioFwoTIDBuT7/8A16vsGaN9igZAYH8qpiVDK/lpy0QbLc5wB2/CrO5pYl3HO+M8ds4P+FIY99mZdzlshWwO1Okf5zgAfMCfxqEDOP8Aag/lTpWBVj/0zVvyoAaMkHPXDD8jVle3uf5ioIx8zZ4HmMB+OKlVuQfZT+uKYFZ3yELKG+71+uKbFtIQbMcAdfYj+lS+UGnVWOO236MCKD+7kCquOevf73/16AExtVicKNwP6j/GkLE5A4wR/Sh+ElP4/oP8KVgP3n+6D/P/AApgZevRjdGwHbH+fzrFbOK39bPzqmOANwP+fpWMVFAEA/hrf0SUmzCk8AnisXZnb9a2NCUeTIGPQ0CNu3OFFDNvYgdPWkiG4Z6Clf5TmkMpavgaewrl93NdVqK7rKTI5xXJng1QjrrJ99pF/uiotVGbGT25qHRXzZgZ71avkMlpIg6kUAcxA2JlPvWqzM59vSssW8qNu28L1NaKBsCkMCgzSso2007s9KcVfHSgBirz0pWQE04I5NO2NQBd0a1DyO7oCgGOakuFidCPJGAeCScVLbzRW+nEbv3hHTvWcXRv4WX8aAIJIsNjCbe+BRJ5O0BIcH1zVgCMsCZcfUZpJG8zgyIQOnGKAIInIP3V6d1zV+8gSTSkmEYDdeBiqgUKeRkexrViMc2kGLIVgCME80Ac0wYegpCSBn0qw8dMMZx0oAu3bLNZDzHA2guh7EYrGjvYlb97BuHscVNM1x5HkjJQHiqAgcH5lOKAL1xPYyR4SKRG9zmokjjt1ErDLn7qnt70kaCJfNlHP8Knv71DNIzEu3JNMQ2WTksxyTUYZSMmmNubNIg7HigB+V9aVSpPWmFDSHikBP8AIjfM2MU12jxxk/WoDnvSAGmFiUSHPFdJbJb3VlGI8JMo5Vj1rmo1JYVdj3ZBGRigDQcCNtrLyKhuER0yv3hVy3nS7AhuPlfoH9ajubVrZgrHg9DigDPt5NrFH+636GpeUf3FR3UOwhwQQfSnRN5seD95f1FPcRbliW6gyPvCsplKNg8EVowMVfHY0t3amUBkX5vQd6haMBlrI02FUZf09avXdwlhEVXmdhz/ALNQLs0qHJw104/74rMlZnkLOcsetUwGu7OxZjkmiKFppAi9T3pACxxV+GJVj+Xn3pNjGeS9uCQMilW4VuvFWFclSp5FU7iEqcjpSWoFlZOcq35GrMV7NH0bI96yASvQ4qzBLu4Y0wNqLVv+ei/iKuxXsMvRwPrXPspX6etIDRdisdQCD0OfpS4rm47mWM/K5FW4tVkX74zTuFjaBpc+lUYtTgkwGO0+9WklRxlWB/GqJHMqv95QfqKie1iPQFfpU9IelAFJrPg7XH0NQtZyAZxn6VoEUCkUZJhyQrqcGs+8tTG5wK6hhkcjP1qvNbRSj50wfUUDOTIwaO1Xb6zaGQ8f/XqmaQDalglaJww6dxUdGaANN3V1V+qn9KYVRiSpqrBNsO08qetTSJtIZTlTTtcCUjy0B9ahJLNyc0KWdgpP51IyqpwvI9aLWARTirML5IB61XCkDOOtTQD58+lJgXixDcVH5vznigODnNRfxZpASNIueTS+amPvCoJRuPFREe1MZaeRfWmblPeouCKSgCZnAxzQH6VFgGlRRuHNIC8pJZVHc1cifYJn9EI/GqcC5kX25qdyVtJm+gpDKTct1zQXI71XEzCmGdieRVEl1SZVIJppQkcdqgW4xxtpWlx0OKQxXU45qIHtTxJu6mo+QxpDHFd4wRmkI2JhT07UBip4prHByxx9aYDo5ievBpxbPSmIvm52DOO4oyyHDDFAh4OO1PjmZe/FQ7qC1MRNfXU/m8yHaeai1TmCGUdxg0X53JE4H8OPy4/pRcnzdI6fcOc/X/8AVUjJJCJNKif+4cGnN+90keqN/P8A/VTLUeZpUqjquG/z+dFmd9lcJ3xkUAOY+ZpI/wBhv5//AKqLr59Iif8AuMRS2fz2FxH6DIoi/eaTOnXaQ1ABdMGNjODxjaf51I+Fvt3YhG/IjNVZPn0SNwOYpBVt4nlWFlGcoQT/AJ+tMBsQKTMncBx+RBqKVc2hX+7Iw/P/APVVswqlwXduWOcD3XFQySM6yRooAGG5/KgDBuBiT8KjB9alvA4mJaoKZIpx3pU5U46UnWnRcZFMDQ0t8TDtlSP0rThx9snHZ0yP0NYtiwSZCTgBsVuL5a3MZUsxaPaDj2xUPcaI7b5ntv8AajK/zq3bfNBBx0Yr/n86r2zr+4IQLiQr/KrMRcxkDJKSdv8APtUjFUcQEkD5WWowQUUICxMRAJ9jUrBI9m88rKcY5BzUHmFgiKNq5dcD1pgTqMElmySytgduKkBJz2Az09jVaMnyge5VT+tWgPvAerZpgOWNIwXA5GWBqK4KAo3PIP8AMGnO5O1Qe+PzBqNwvkIHzkZ4/wCA0AKwyXULnjHt3prtyQvJK/h/nmh3LOc8D0H1H+NRJk447D/2WmBBq6hrNX6nI5/CsI10GpDFj8xx0rA470AIOF/GtbQuWmX8ayM/K1auhPi5lX1XNAG9H8o6fhQRljmiHkknk0jZY0AQXa77WQdsVyTr8xrsJuYWUdxXJOMOQfWgRt6KVW3wDz1rQk5U1jafMIYg55xV6W9U2gdPvPkD2pgZ9/KFBiXHB+Y+pqyg+QH2rHnfdKB6GtlB+5T6CkCGgc0M2KcQR2qMjvmgYobnpTWlwaaxzUTHHfmkA+S5P3RyaYJGPHWoxgtnualRD1qHIQ7caB97JoK0KanmYE29QKVWjIOahYikz8hxRzsLkhZD3p6rH/eqrkGnrz3o52Fy0VixUM7QwR72GSeg9aQusaF5Pujt61nyyPcy5PXoB6VpFt6sZE4e4lJ6k1bS3RUAK/N3JqeCARKMcsepqQoS3NRKfYRXFtFj7ophtYf7tWmjIFR7ajnYEH2OI/w0hsYhztq2seetDD8qOdiKQs485208WUXXZVinLz16UudgVxZoB90YpTb4Hy8VYGc5NKaOZgQR2+D6mrLySvHskIK+9NBpc0+ZgRPEGjKYGKysG3m+hrXZgflzVS8gygdeSOtXCeuoDCMlSnIbpVyW4FlCC3MxHA9Kiixp9oHm5kblF9KzJZWlkLuck1sASSNK5dzljTRyQPWlRGdgqjJNDxtG21utAGjbxIsRUjJPWjyWTJQ8elRWkm4YJ5FW+3FRLRiGwcnawqRoAwINCcNUx9ai4zInhMbYI4qMZBBFa08QlT37VluhRiprRO4y7bSLMuxuvaho9hxVONijZFaSMJ489x1qmIhAyKPLYjIGaXGDT0baevFSMhwRTkldD8rEVaKB4m4GRzVRsCi4F2HU5o+GO4e9XYtVjbh1xWIDThTuFkdFHcxS/dcVJx2rmxkcg4qaO5mTo5/GncVjfB4oPIrKi1Nxw6Z9xVyO/hfAJwfegBbiFZoyrdex9K568tmhcgiul3qwypBqtdwCdMY+YdKARzNKfUVPdQ+XIcAge9V6Qwqzayj/AFcn3T+lV6s26qEbeuWPQ+lO4iwLYhzzx2p4t/erNveAhUmjRgOAcYNW/It5R8pKfrTAoJbBjgGpDb7FwvWrIsnTJRgw9jULJLH95SPrSAg2MDyKcq5qTzP7wzS/I3Q4NILjPKzTTATUwB7HNGcdqVwK5h7dKb5JxirOaKLjKvlOO1LFG2/pVgjNSQjBpXAkt42G447U67ythjuzVYiHyE1HfH9zEv1NK+ozFKnHSmouTyKvEACo8DtVXJIvKzR5ZIwRU4p1K4yr9nb6Gl8lx71Z60UXAriE1RuY5N5GM1qmo2UE5pcwyikEgQfMV+lSgzKMF9w9CKvYRhjFMMAJ4OKfMBWV4zw64PtTgiPkK2PrRPbsBuFQKT+NUmBLOQ1kP9lv0OD/AI063US2E8f+xkfX/JpsIEtpKvfarD8Mj+op2m43lPUEfmKQBpPzRun95TTtMAMkkXcgrTdLjeO5HykKpxmrkFmbW582RwvzcCgRW0xT50kf95SKn0+3dVmRxhXUjmnLcQw3QSKMiTd1NRpcStqXkzEFQ20gDAoAeiQQWcsWfNA+YgdqRrl3tVeL5UDAY781DYpi8uISc7lIxRa5+xTJ/cpjEl+SVGz1Ukk/7Lf4VJjFyR6qy/lyKbIA8cB77ip+hFP2kTRsT1Ck/lg0AZWppgj8qoYrV1JP3fvWZjApoTExgUR/fpSeKaD84piJ7cEu2OxzW5CGZrVlUnBKnH51gDiY+4ret5GezjwdoDAELxmoYIljjWLeJH3ESAgKelTvI/8ApCKAm3n5e9QFMT3CgccMPzH+NWNpaaQ44aMf0pFCSqAkntIrU3Z+9PHSb+dSMo8pwTnKqePb/wDVS5Jdwg5yrcUAIq+XCo/i2kflUyKcknpx/KkG1cAYYhmx6c0vJwxPpxTAjdgrAKwUnacn0zTEGY0DMCQeT+Ypl6pBB/6Z4/JqWEEhwOzcf99f/XpgKzKBnGf/ANQpeVVs8YHQUjkIpC4LY6/gf8KRjkn/AGk/x/xoAiv13W7554rnGPNdNcKTbuMc4P8AI1y7n5iM0CFB4b6Vo6I2NQA/vJWYjZYj1FXNLk2X0J9eKAOqTuB1oB2jmki4zQBljmkMa33GNcnP/rnHua6t+RisG6tAbhyp6mmIfpduskbSSP8AIh5WpYYlnmbau2MZOPaq6b4Fa3DZ3EE4/lWtbw+TCF/iPJo3A5mUYmb61uQcwJ9KxbnAuZB/tGti0ObZPpQMeRTGxj3qR3C9+aqSyDNIYjtjpUY+YkmnIu45PShgFb5elRJiEHWpUBxTFHQ1IM1kIQijAFLimNux8v50ABANCDbnuKApxyaaGwaBBhfWn/IiF3OFFB2BC7YVR1NZs9w1xIABhB91auMb6gh80z3EgwML0UelW7eARDLctTbWDy/mb738qnPWnKXRBcCxByKerHqTTR9KcB7cVkwFJyKTbn2pwFLg0hjS21cVGxzUpHbFNKYFAiHg08EAAYoA56U5jzQAmeKZvwcdacVPehUGc4pgAcYpd4pwA6YpdoFAEZAJzinsyWsPmzAZ/hU96kbyrWHz5/8AgK+tYd3cvdTF3P0HpW0IdWAy4ne4lMjnJNRAZOBS4/H6VNagEsrD5iODWoFuzjVEz1Y9TReQiRNyj5hSW7EMVq1gGsnowMdGKOGHUVpwuCAc8GqV1D5chI6GltZMHYTwela/EgNHGDxU3Varxtn6irO/ccHr2rK1gEA4qrdwbxuUcirZBApB05pJ2YGNjFTW03lv7Gn3cO1yRVetkBoyrkBh0qLNLazBl8tvwpZFINJgTQSKEcMe3FVZDThTZOlSAgOBSg0wc04daAJM4p+1gOlRHpj0qxA+6Mr3FFxjRQaVjkdOh5qx9mDrlG680xkEbOp+VyKnW9lQ/NhqiaF15xUeKdwJbuWK4XO3Dd/esySMofarpFMZQflbpQBXijydxqyoqQIh6HHsaPLYdOR7UCAHFXLefHBqlinrwaYGwrZ6GpBIw75FZ0MxHBq2r5piJGWKT78Y+o4qJrGJuUkK+zCpAaUGkBVaynTlBu/3TURMiHDgg+4rRVqeWyMNgj0NKwrGZu9RRuWr5ghf+DafVTUT2G7lJR9GFFgKq49aniXrg1DJZ3CfwEj1HNPg3KOcg1IzQQYiFQagf3iL/dUVMGO1V9RVS9mBunz24pIb2KzdKbTyymgKD0NMQ0GlzxSFSKTBHWkA8UA800GlzTGDU3mn0xqlgJS7iPekxSDIqQHFyRioyik8inU3dQA+xtGA+cgAqQT2/wA8VJGLWzkG1w7jnAOaqx3E00gaVshWXI7Yzio3j8q7ZWPfBFbAXJb2QXJiRFQA84qveBhfKctjgjPakumKTq+M7lBzUt+SwikHdeaVwEu1xfq/TODS3hCair+uDTdQ+eC3l9tuaL4M0dvJj+HGaQEw/d60CBwxzn2PNJbArdXMJ6ciluQwuLeXOMqP8KcRs1ksOjgNTGVoyx05j/EhBz9D/wDXqbYxEeOc7l/9mH86mgtljjmSVgqkkD/P4Ujz4hHkgBQR836UwK2pRYicsQPmJx7HmsImt25hBV1J3ZjyCeehrCYBTimhMQ009RThSNwOlMQ88SKa3dPZDZEFSWUgnn/PrWE33UPvWvpfMUy+2algjRkci5YAABo8579P/rU7J+0Rf7UZH86c0RMkMhOF2bT+tJ5m3yQq98bj1pFD4lCxjzOPkKlR170rMWXjhfLBGOvBqKHO5QeTuIqaL/Vx/wC6woAeqjeew3g/pSnkfh/WkZtygr0+U07hM9CwzxQA2RFkhkDcfeAOKhGdsiqpUZzk9+lOWQmYgnuB+YqMgiWRSev/AMSaAHFVEnJ6r/U/40iksBtGAByfTpTgOEYnAwR/I0zcSrKBgAHA/P8AwpgEg3gp2PX3rlpo9srD3rq3GCK5u8XbcyAetAFRVw4qazO24hb/AGsU0cOv1p0QIkX2ehiOujOSR2pSeeDSR8KDTlBxk0ARkELWZcny2Zz16KP61qTuscZZjgCuevLgu7SH8B6UMRPpirJdMz87RnHvWuTx7msTQjuuJM9xW4fX8BQhnLXxAu5F9DWjaP8A6KtZ+oLtvZB71dtCPsy0MaJHYdzVdxubjmnTHOcCo0JC+9Q3YGTE8DFRMWpeeKeBuHSsmTcfGDtFOPHWowCtLuyOlIB+4etIWFCpnntTwB6UhjQOPSmhBgs5wo6k1OCACTgKOpNZl1c+e21OIx0Hr71cY3AjupmuGCICEHQVNb2vlfM/3vSpbO22/vGHPYVYYc881UpdEIj/ADpyn2pcbe1OQ8dKzCwhPtThmjco/h5pVJdwgXk9KQx4IqMuewqXyX3FdmSBnioicH0p2sAuSRzRuzxScGlAx2pCEC/NnFJj5s4qQDjNMbOaLAFGO9NzmnAZpiFyae2yzh8+4OSfuJ60rNHZwie45P8AAnr71hXd1JdzGSRsnsPStYQ6sYXd3Jdyl5D9B2FQqpZtqjJNCKzsFUZJrVtLZIVywy56mrlJRGNtrRY1y3LEc1RmQwT8cYORWzuHpVS/j8yPcOq1lCeuoivuHDr0PNWkcOg9aoW7ZDRn6irEDAOAe9aTQFiWMSRlT+dZTqUbHQitngVRvY93zr+NTCXQB0Eu9Q3ccGtGPa8QOOV61iQPsf2PBrTtpCh9a0kr6gWwwkUqPvDlaZionby5gydOoqXzA/zDjPasmMimQOy56Hg1nzxGKQjtWrtDZH4imTQieAn+IVcWBlKxVgw6ir6yLNHnowrPZSrEGnwyeXIM9O9WIsng0HkYqSVQfmU5qKpAYvDVZt0DyjI4quw71NZt++ApDJrm32jco4qqGKOGFbLAMpBrKuozG5H8JoAexG7cDwRVizkyhXPKn9KowguSo69qni3RSLJ/Dna1AGhnr6Go3jRhytOPB9qXgg0hkDWoP3W/OoJIGXgj8qvDhetJnNFwMwMQSp4IpysRyDirzxq3UD61SljMZPFNMBwlP8QBpQYz3Kn3quJFJ64pwNUBaRT1HP0qxFJjis4MRUguHHXke9FxWNZWyKeDWbHdgdcirMdyjd807gWgaepqFXDdDTwaAJRS5qMGnZoEPDEVKMMuHUN9RUAqxHyRSGS+RE0i8FcelZVzYl5WZJAcnoeK1wcMT6A1RPWkkDMuW2mj6oceoqMbga19xB4NIwR/vore+OaLCMoSMKXzM9qvPaQt90lT+YqBrBx9xlb9KLAQhlNOABHFMkglj+8pFNAIpAS4wKTaaaHx3p/metIAA4prDFPyDSMOKLDIqYakK01+BUgU4wTNIhPODVq72tcB/wC8A3580ySMJqDnsWqS4XMMTei4P4Ej/CtBjboboYm9Mr+uf61JMN9hGe6nmlcB7PnswP5j/wCtTolL2LqOoIP+fzoAa436ap67G/z/ACpzIZNPjI5KtjH1/wD1VYtbc/ZXWTA7808PHFC6xAPjk+gosIY1v5ltEX425BPp/nmieeOJ42RclhtDdqjkZp7Vy2cgjp2qG4/48oXz9x8UwJizHUCkjbgQCM1FCv8Ao0qH+EkfqD/jT5+Lm3f+8uM0sYxczpjhuR+NACSYKwv65U1zs67ZmX0Nb/L2Y9UcVjaguLpj6800DK1Nc5pxpG+7TELnMOfStjRZdsrDbksvGax4+Y2FaGkTFbiMj6UmBuSqzC3dck55odAEXJxtalcFrdRnBDUSYCv9QaQwRgrMQOj9/wAaljViVzyFdgT6CmEAFmbgEAgDrS+aWPTADA4FAyUNth2oeQv3vWm4xx3B5/GkB2/L3OQKF5f8jSAgJKsrdiF/nipyv7zeeSQvHv702WTZbMUCkr17gc0wyMVznuefoaYDpP4CxxjoB9OlCNufaBjIPP8An600KWUAc4f9Mn/Gk3hWCr9CfXpQA5zkAD061z2oDbdv7nNb8eSq9sDFYWq4FyRnnAzQIp5wRUivsLYGeRUBapGP3/8AdzQB18LmSNCB/CKkyBUVhhrGJh3UZqDUbryYti/fbp7CmBU1G586TykOVB/M1mahEYXVSecZIrQsIN7+Yw4HSoNdGJkPqtICPRP+Pzb6iug45Pp0rm9IYi+XHfiukIwfYUwOb1Qbb1x365pbeTEQFLq4xeH3FR2o3AVLAuCMFc7sUzaQeDSueKbyRg1i3cTFIIqRXIHBwfaohkDA5p6L371Ihw55NHfim4Oe9LtPrSGPL496UPn0FNCHuaoXl1uJiiPy9z61UY8wx15d+cfLj4jH61JaW/R369hSWVrkeZIOOwq6EFVKVtEMcTtX60ijvSldzADmraWJCBpjsHp3qEm9hFQ4NJjbVpntYjgDJ9zTPtFv6D8q0VLzEVO/Jo6Pweatefbf3R+VIZrXP3R+VHsvMLkO5xzvOR05ppyTk8k1a+0Wp7D8qQS25+9t9sCh033C5AiMxwMk+1Ti2mwPkY59qlS6jRCqEKD6Uoul/vU/ZeYEEsLRY3jBqJ+atSMswxvqq6NH97ketTKDQEeSKsBktIftFxj/AGE9aAIreEz3H3f4V/vGsS9vJLuYu547D0qoQ6sBt3dSXczSSNnPQelQhSxAHJpB1960rOAR/M2Cx/SrlLlQElpbrChJ5c9TUufQ0u3jrxSoqnvXM23uA3NDDKkUrKM4pAeOlCAyZFMM+R2NTnrkdDyKfqEWQHH41DC26Er3T+VdKd0BdWTfGKXaDGQarwNyRUjElgBWb0YihKnluVq3avui/wBpKLuPcu4DkVXtn8uT26GtU7oZpZEkfvTYn2tg9KYG2PjPFEgwdw6VDQFvPGfSpIiCWFQROGUH86UHZID26GkMh1C2x+8Ucd6zzW+cSIUYVjXUJhlI7VaYDraT+E1I4waqA7TkVcRhIlUxDOtOgBEy49aCMVLbMBKM1AGkBwKZcQiWMqRz2qQUuaRRkR/ubgE9jzVuRQHKH7r029h58xR9acwMlor914qhE9uS8O1vvDg04eh4NRW7jKt2bg/WpZRg7qQCgYJFM6U4c4IpjZDVIxScnmmSIHXBNPNNOBQhGRd2+0lgKrJNIh4bPtW3NGJEOOtY9zCY33DpVoY9bsfxj8qmWVHHytms7HNKBimBp5pwOKz0mde+R71oRDzYg6nPqKAHpPIvRuPerMd8R94VSKleoxSZpAbEd2j96sLIp6GsDNPSZ06NTuKx0CnkVZi+8KwLe/cOAwzWxa3SOefSgC2ThHPtVSrDyL5DYPU1WzQgYh60UmaKYBRRRSAXJprKj/ejU+/SlpKAIXtIm+6Sp/OonspB9whvoauUhosBmNHJG2HUj6ilSU9DWluPTt6GoZIY3Iyu36UrAVMgmmNVlrJT9yTH1FRtbTr/AA7x6rzSsIilG5Y37lVP6c04qZLcqByH4/EZ/pU8VuGt42UhgmVyxxjvTzLHHE6oBKcZ5HA57fnVDGQW+YGVyBx17df/ANdPjkiiDJCFdsHPpUEMrXDFXPHQAdBwaZZnbcfjQBLFM9yzK+MEEKB0BotTvZ19VIpkX7udR3BwadATHdkdg2KAFgbfHKvqufy5qM/Pp8q/3SG/WpLdcXDIfUqaZb/N58fqvSgYkpJtrd/RsVLhhfKcZ3IM/wCfwpYIC1kFkGMENjvinTzqhj8vIJ+Xd2/zzQAzakEcqSHJz90Dng1h6qxa4DbNoI7VtoMXjKxJ3rjJ9xWTqK5iU45BoEZuc0HpSUGqEOh6sKs6YcXMY/2sVUjOJKltmKTE+jZpMDrpY28tlHXk1HuCD5TltnJPTp2/KpLg7hhm4x0A68VDHtKqF54Iyf8APvSKAZaTPXKZJpQQue54+lKpJ2dsgilWMAByflwfx60AO2kuG7ZyTQWwny9Mde55oyGRSeFHOKaOePXIoAReRJHjhs/408IrxBRwQPmPoaXCKA5+6D1zSF8yBBwCAePegBrn5GA+VOuT35FRvgM20ZIGf5050LQEnJYr0/Cl4Djn5mXH0/zmgBp3KG5y2M/Qc1h6wmJlPtW4p3FD6rg/p/jWXrgCiM9SaBGKelSZ6+6VGaeMZX6UxHU6bcLHo0TseFU1ll5L26z3Y9PQVXguXaxjg/hBz9a1NOg8pfMYfMelJgXUjEcaqvQCsjXwS0TexrZ/hrJ14fuIz70xmdpblL+Jveuo9vxNcpZELdxsf7wrqzz9WoEc9rnF2D6jNRWPKH1zVjXwPPQjuKqWX3WGamewF7G5shqeAcYqtHGVOd2anTcTzXOIXbTh1pdnvSrgHpzSGkSBcrzRsoDVRv7zYDFGfn7kdqqMbjGX951iiP8AvEfyqrZojTrv6U1IGZd54X1qdfkYFEwPU1vsrIdjU6ClUj1qqZs1a0qH7XfwxH7pbLfSsLCNe1gjsrP7ZcAbm+4prJnu5LyVjuwtWdevPtN80UZxFH8oxVW1tnnYLEpPqfStNlZAM8pR15PvTjEDjC1pC0t7dcytuPueKie7gThcfgKORvdgUfJBH3aY8X+zVz7cnvS/bVPrT9n5iuzP8rI+7TvKAH3aum9UdjigXsXcfpRyeYalMKmPumkdEC55/Orv2uI/w/oKU3UJ/hB/4CKOTzC7M4Lj5lcirsEnlWzTXP3OwP8AFUxaBYTNIqhB2wOaw728e7kyeEHCqOgFWk0BDfXkl3KWY4UdB6VWAJOBTgpLYAyTwBWhDZvAcyrh8cA9qJOyAba2oQbn5b+VWgoBoXdjpSjjqa527sBDn0pFBFPLccU3OOtIB46U4AdziozjtSKGzzzSAWeNWjZc9RWTCdk+09Dwa1Scg1l3aFJcjvzW1N9AJgNj/Sp0PGfWq5bcqv6jmpbc7uPSnJCJgNwIPSqUkflyEVoKoFR3Me5Nw6ilF2YyONhJCP7y8fhT1OQVNVoX2SDPQ8Gpz8rVowHRExvjPFTscgjvVd+RkdakjbevvU2GW4pC0at1Pem3sIli3DqKZath2T15FWCduV7GlsBhEYOKkgfa231qW8iw24CqvetALzjI3fnTQaIXDrz9DQRtbFJiNG2l8yPB6jrU4rNgfy5Ae3etAEN06VJQMMgg9KgtOfNhPfkVZIquf3cyyAd+aEIgg4kaI8ZPH1q+PnSqN8vlXW5eh5FW4JA4DDo3NNghF+RitKeeaWZeh7imo24VLATPWkJ6UrfepDikhMbnmq91EHBIHHepG+9TyuR7UXsCMKWMo2KZWldwZ/pWeQQcVoUJVi0nMMgz909arilximI2iNy+oPQ1Ay4NR2FxkeU3X+GrMgGPepYtiuVIpKk7UmKVx3Fh5cVqW33WPtWfBGN9aMKkRE+9JsaGXkzR26hWwSarpfug5OaNSJAQVQJwKpAa8Woo33uKtJPG/RhXNg09JWU8MRTuFjpQc0VhxX0qd81ci1IHhqBGhRUKXMb9GxUoIPQ5oAKKWigYlJTqTFADSKbyOlSYppFMRmNI1xBIX5ZSOPQc0+2ZSoQ/xKyj64qOEfvJk6blP+NJE23a39xwTSGPtztkPr1FPysd1sz0bFIU2Tj0BINFwP34f1ANAEkzBbo+5B/PmnSMFuSfUg0y6Us0bKMkr2qw0G4xyOCAF+gzQAhVvtRKrxncfx5p6JHBMzOvzE8AHqKbcXAUqI05I+8arzDbdKf7woEP3mVZU+6BnioHBNord1IqVMi5cHoSD+Zpi58h07jI/wA/lQMe+VuYX9R/X/69UdTjwJR6Mats5McTehH6j/61Jq4zHgJgHDFvXIFAHOUUrYzxSVQho4lFSqcTn3FRH7wNSEYmU+opCOnhfzbeB/YA09BtRT3BNV9PctYrxyDirp/d7l4Z/TsKRQwL5YUvkMr8CnRkuTu68imHAVy5yQ2TR5mH9g4/WgA35iO3gY/rUka4+Y8DPHvxUcSgIS/3QWXHc08ksc5yBjFADJ/3luR0IKkD8aRNxkGOo4/I1Jtww9CDTwqxtu/i6igQjswzx83HHpVdlCFmJyRzx+H+FTlc98A9aCqhSTz2x69aAImBUEnsOAKo6tCZLXjkq2avk7myecjH+fzptzH+4BPDYxQM5bym9KQggpxithYsMS2No5JrOvCGkDAYGeBTJLGkwee4H8Knmt8gZxjgVkaARmUdwa2SKQwU5zms3WhmzB9GrRHpVHVxmxf2IpiOfiOJkPoa7DOeR9BXGjhga7BD+7UjsoxQBj+IB/qj9RVCx+83Faevr+7jPocVmWRPmEVMtgLwB9KcM/Smcg8U4ZIrnGOL4PWgy88d6Qru4qC5mEC7V5kP6VUVcBbu68pSin5+5HaqUEPmvljxTYonmfPJHc1pRqFULtHFaNqKshEZVmAUfdHQU54tygFqmI4pAGI5FZ8zHdkKwgd81q6OywSySjgrGcVQ21btRiOT6UR1kBDbQyXd1sTl3NbV3JDpVuIYTl8cn1NN0SNLWyub5+v3VrFuZmuJmdjWm2oCvNJO26RjimgJ3psau5wFzVxNOfbuf5QfWo96QFUCM9KUKoq0LOJARuJNOFvHjGf1quSQrlXEX40mEx0q2LNCc5z+NP8AsiH/APXR7OQXKGxdvHWpIIVVDNOcRr39farZtYY0LyEhR3zWLqN6bl9ifLEvAApqLT1GMvr1rqTj5Y14VarDmkAya17TTSEDy8Meg9K0EVbaBo2Ev8Q5HtWpFIlyvlycHsaRYFUkbifrTPs+DlXANCT6iEkQxyFTxiq8j7avXCNJahz99Dg+4rP2erc1hONmIAzU/aSOtMUgd6kVsnrUjAEDrQXxTSo60hPp1pAGS2eKrXkZMYbHSrSEnrRKoeMj1pxdmMzYTmNl9DmpbdsPVeI7JsHoeKnBw1bsReGfwpc547U1W3IMU9eorEZnypskIqVDviB/iXg1LeICAw7VWt3CyYPRuK2TugJaI3KSexpWGGxSEUAT7trrKOx5q88fmJlT9Kz4zuQqavWMmYwrdvlNJjIJI94wRzWbNGY5CDW3cxsCdvUdapXkJeESfxDrQtAKML7H9jwatMNy7u4ql04qzbyZXae3H4VYiWIgnBq7aSA/IeoqgV2NUiyFZA461IGpUUi5BFCyeYoI6U7B70iivdjzLRZO6HaajsZMhkPb5hVhFDedF/eG4VnRsYpQR2NMRs8MgNVXzG2RUsLhhx0PIpZFyDSAi3bhkUhzkUg+U4PSndqQDZE4BFKjce9L1UimqcUmIbMmeCKzbqEg5ArWyW61BcRhhmmmMxqKlnj2Nx0qLOKsYqkqQw6itWCUTxBu44NZNTWsxhkz/CeCKCWX3XaaaTirBQOhII4GR71XIxUMCxbjOTWjEP3I+tZ1t0rRUYjWoZSFu40cqGUHAqhPYKynY2D6GrkkmX+lRlqu4GTJayx9VyPUVFyOtbWc1FJAj9VB96LgZeRjjrSBqtyWX9xvwNVZInjPzLimMVZCp4bFWIryRPeqeacCKYGvFqI6Mfzq2l0j98Vz26nLIV6NigR0gYEcEGlrCS9dPercWog8N+tMDRpKhS5Rx1qQMD0OaBGfGMXKH+9wfx4psY3B1PFOx9xh2qbyf38h4C570DGO2Jef4gG/SpZIfM8vtwf5/wD16kMaJGkjMFXGMsOePamSzuYD5PC5/E8f/WoESu8cUaZyXHGB/WoJneWFWJ4DY2jpTFybVs9VIP8An86dExe3k/2SDigAkBMCP6Ej/P5UTn/Ut6HH+fzpyEPAfQHP9P602Zc2+fRh/WgYx2/ejHdCPy//AFVJGheeQKM5bP4Ef/Xo8v50ZuBk49+B/wDXp8sixrnoQA2z+7j/APVQA1dkdsMnJAGOO4//AF1I9utzHmZ8hosqOw5x/hVdjl3BOTlhn8CR/Kp92baBumCV/wA/lQBycilXK+hptWdQTZeSr/tGqw4NMkRuKlZgEjbuDUcjFuTj8KQ8w/SmB0VtdtHp6tGylvMx+GKuGTcSOxXdxWBp7gwlfxrZibPl+6EUpMaH5yj/AO6DT9oAZ3yFIUj3NEQwodhkFSNvrTXcZBY87Mhe3FIZI5Yks2PvYH0pUGI/oKYCHLe4Vv0qY4ReeTzhTQAMQhVm5YE7QabnLg56/wBRTHf5ievQ0ib26dF9fY0ASq24Z6L3P4VG5Z2J6YNOLKMKPujpn60sQ3ruP3f50ALFHjkj6Uy85i+tTlqydRu+Sinn+QpklS6lH+qQ/KOp9TVGdvlp0j7VyTVUEtvyfekBsaEc3Ey/jW0eWOawNEYi9ZR/EtbzHHFAwB71V1MZsZKsjrioNQG6zmH+zTEcx0IrrrU/6NEfRAa46UlVJHUV1OlvI9jEXUBSoIOe1AEGuITbpjruxWRagxzsrDBFbWt5FoGB5DA1iQO0t0zucs3JNKWwI0CSRkCmEtnp0pSxApks4gj3Nyx6D1rBK4xZ7jyIwernoP61nojzOTySeppFD3MpJ5Y1eQNCoCqfetPhQDY5TGuwJilNw64+UmlJYtknAFSIMnmsm1cYgu8nlcU8TE9FNNZQWzipEyOg4o0EKj4HzVatHLRy8cY4qD3xU8GPKc4xxThuBdu5fK0W3gX+IljWfZ2sl3KEjX6n0qa8yyxL146VruF0XTgDjz5Rk+1atXArzC20yLbndJjk96yZ9QmlPy8AVFLI00heQk5oUgY44qXO2iAiMszckmnK8p7mpeD0FJIwUfKCaXOwGky561Yhjd8tI+2NeSaitkaQs8h2RrySaq6hfmb91F8sQ7etXG7AdqF8bg+XF8sS9B61RxQtXbS353SD6CqbsAkFqwUSHr2FWP323O7j61NjPtUUw7ZNZc7AYgmfOG6e9CvOPcVNbghG+lMjz07VfM7XEPjuiDtcYpZbdZR5kJ5HJWkuIwUSo4pGgk65FVpLcTRWZQT6U9WA6c1YvIM7Z4vuN94ehqBF9qwkrMB45WmYYU7PFNyTUgOJ4xmm7GYj5uKQg5pyHA60wM65Xy5zUh5Ab15pb9SdrU2I7oR7HFbrVDLdqcqfWps8+9VYG2k+9TKMkE1k9wJHG5CvrWY2VY9iK2VVUUyP90dvWsq6IeUuBjJ6VpAZOW3orjv1pCeKjtjlGTPvT6bELG2GBq9AwWb/AGXFZ4BBzirULZX3HNG4zRdvl9xxUMh3AqRUmdyAipvs/nRiSPr0YVIznrqIxSHjg9KjjbawNb2rWR+xo+PnQYOK5/GK0QjQYAoG60xWzSW0gaIoeo6UgBBpMRctJvm2GrhOCB1rIDEOGHFaSPvVWqRoGPlyxyehwfoapSjy7hgRnBq/Iu5CKo3mSyv/AHhz9aYE1s2x9vY8irp5FZUTnZ/tLyPpWjbyB1FDBEUwwM02N88GrMiAqRVYKB8vcdKQDhTXG3mnBgaJBkDFSAwNnoaDgD1ppjbqKYSc0CIZow4NUGXaxBrWGAD71TuItw3DrVJjKdAo70VQGhYT7h5TdR92ppQA1ZasVYMOCK1I3WeMMOvce9J6iZNbjC1oH7ifSqMQO2rr8Ac9qyZSK6Numce9K4xVVZNtyT2JqxIflqhEZm20z7SM1Xc5epY7Vm5JxQA4znsKhdmk61Z+zDuTT1hQds0DKItt54FOexdRwcn0rSGBwBimk5NFwMZ43T7ykU3NbRUN94ZHvUMtlC/TKn2p3GZe7FLuqeWxdPukNVdkZDggimA4SMp4bFTxXsin1qpyaASDTEdBHFIykImCvUt0FPmljjKFBvk2jLHoe2RUNxcyylg5+UAEAdKaXDwRk9iRVCHTZaEu5yd2Mn3H/wBao0OYWX2/qKkzuicewP60yJCGCnucfmMUhiWjMVkQ88Gn2zMxkTrkHFNtlxKGHfg062VluiMcA9aAFgJIdccYqeOMmAqSM/e56DvSxAQEl1246+/0qISbyUC7FDbdooAJJvkOw5PBJx+HFQlQykd/nX+o/nTUyUUdyjD8jmnrzI4/2wfwIoAVeWVvUo358GpYx/oRGclGzj05/wDr1DGrPAoHXbj8jVkMiJNvOMknI7dx9aAMDWU23rH1wf0rPrT1syNMjuuNy5FZmc1SEBHFIozGwp2Rj1pI+SwoET6a2GI9q6G0KCKN2b5gxAFc1Yttnres/wDVsPRgaTGWVn3vwOQSpzUKqf3WeTl1p5G15wByDmp40AO5xg79yj60hhCmyISHBJQDFKdzSE5yc0pYHGevINJk7Nyfe4oEAHzKoHO3r9KSV8o6x9Bnn1onl8soqcgsQT+GcUijfNtH8XP6UDHxwmZw3QY5P5VOwVRtUYApyIIowi9h1qtdzCJDk1ViSve3QijIB5rFZi7EnkmnzStPIzHoOlW9NtQwM0g4HQetJgYszFmx6UxP4vpUk/ErjGOTTF+9+FAF7SGxqMf+0uK6IkFjnjFcvp77L2A++K6d+MADOaAFzzmobsZtpF/2TUvTGaZKMwye4oA5GXkNWroepvJJDZFQFCn5vYVmyjlhWhoGnbvLvA+CGKlfbFAzU1gZsXNYVlkzgV0GqDdYSfTNc3BKYJQ/pQ9QRpzSJChd/wABWX+8up/Un9KbcztcSbmP0HpVuzmtYoxvZg/fipSsgLUEKQpgfe7mphIpG09fWq/2u1PWVv8Avmk+0WfaVv8Avms+VjHyRk8ikUnvSrdWg6zMR7rSG5tM8St/3yaXIxD12gc1IuAKg8+1J/1xA/3TUxuLQjHmn/vk0cjAUyADmp7Zw0MmKr+daYx5v5qas2piaCQxNuGeeKcYtO4y/ZQibUbcMMqoDGqus3bXd+5z8gOAParUEhgd36Hy8CsUyIZWMkgT0yK0d+gEmABT4YJJj8i8etWdPsVvfmSTMa9Tg1cvbiCyj8uPGB2rNQ7iK62SKo8xsn0FHlwqpbaAo6kmqS3E15LtBwg5J9Kq6heBh5EJ+Rep9a1SSFYS/vvPPlR/LEPTvWeetFWrWGJ13vMin0J5pjLWm2sSgSzEFuymtMPB/sflWaEi/wCfqP8A76pfLTtcxn/gQouKxqBoMdEP4UyT7PnPyfrVAR4H+vT/AL7FDQlj/rk/76FF/ILF0PCMgbRTf3I6bRVL7KxyfNHA7HNMS3eRch+9O6tsKxfYowA4I+tMaKJxjBBqpLbPGit5mc0LbXI5GcUXQWL0UeEeMtuVh+RqiQVJBGKctxLC22Vfzq0DHdr1w3rUzjzbBsUCfalDYFSG3mDFTGcZ600wygfcP5Vz8rGNzk8ilwoHHWm+VMRnYwpphmJzginZgR3YDw+4qrbHO5avPCxQggkn2rOjzHPg+uK1jsBajYhwKuRJwXc4UdTVOAbpF4Jp91O7HaRtUdqVrgSXNx5p44ReAKqE7yab5mRQrYNNDHRNslBqw/DGqrjDcVYB3IrfhVMRaggWaInOGFMCvDJg06yfZLtPRuKtzoHjPrUjH2zAgr+NSLO1s+4cqeoqhbSFWHtwavSDcPY0ATXV3FJZttbLN29K524j2Pnsa0Xi+biormLdGfUU0wKEL+XIG/OrkuD8wqhjmrMTZTB7cVQhwOas2j/NtzVTocU5X2sCOtSCNjtVO6T5D9cip4pA8YNJMm6M+tBRmAlWB9KuWkoDbfXpVNxgkU6HIYUCNk/MoNV5V7jqDUsT5TBpZFFIZXIz8w696X7woJ2HPbvSEgHK9DSYgXvTZcHtSjrTJjikBWdznFPAymTUZyTVlIxt55oEZtzHtfco4NQVp3EQIwOhrOZdrEVYxBVi1nEUuP4DwagIxSL94UwOjSM7Vx0NWLgYB+lQ2EvmQrF/EtXJU3RyE9hWctxowCTvz71cD748+1Um4Y1Pavksh+opkojRN9wB71eAA71UB23IqZnw+KQyagGo1ajdSGTA01qYHpxORQAZJozimnNJ1GKQClsjPpQQr9VBFGBilApgVZLSNiSuVNVZLSRMkDcPatImkPII7U7gP4bYexXH5cf0oZU8h1XqCCf5f1pCwMaY7MR+f/6qZECZZFJ6qR/hWgD4z8yL/fBX8xTo5BnpyOaiRJG2MCBtYHJqzFb7ZnwpAUnLnoBQARQ7J2BxgsQB3NTTTRwSld24schR0BPrUFxcMGHkrtyBuc9T7+1MuIw2GXrgNQA2WZvtu1ju3L1/Cn+YIzI2M5+f+tRXePNgkA9qGHK+6FfyyP6UAP6TKMceYV/MU6NHJZ9uF2L+hpqldvmyZCja2R3OP8andWiuFMhwvIWP+9npQAg2+W3y7FBK47t/nFEZDsjOeAAFHoOlV0maSaVWP3QCo9P85ot5H+zq68lQQfpn/wCvQBW1dM20ZPUDFYeK6TU1D2snsSR+f/165zvTQhKdCAZcE4yKTFNPDimIvWFg006srAK3Irfs7dWt2ZG5z3rnbB2RQVOCp4PpWu92ohZoSUeQ5kXsD6j609GLUv8AlbZ2lf7rKMCh25b2xio4XLW8ZJz8mPypzEH8RUlC/wAWB/e/nRP+6j2LxIQQSO1OQ+XEZT99lGB6e9R4zIxJ/iB596QwCFyMeob9KtQR+VGM/exgmmwJgCQ5GQBt7Cnk9z0ppEsSSQRoWNc/f3Zlcqp+XvVrVL3+BTWSoLtgck0xFmxhM8hXt3NbaBVjCKMACq9lCLaEk4LEZqxCODnoKko5m+XbdyD3NVxwwq3qmftshxwaqDqKYh9sdtxE3o4rrGchi3SuQU7ZAfRs11jtuC8ZzzQMcD8v1prchh2C0ucnI6Y4oxxjuRzQI5Sb/WN9a0PDt05umtjwoQkfXIqldLidx71JoDbdaA/vIRQB0WoDdZygD+GuVUF2CDua626G63cDuMVy8sDQ5fP3eaABrNh3pDaEdWFVzev65oF638XNZ+8VYtC0/wBsU4WRP8QqmL4jqaRr2QtkNil74Fs2pXqwpwtP9qs/7TITncaBdyLxuOKfvCsXzbgfxinGNB/GKzluWLfMSeaJJsPkGj3hmgUUHG8Vq6WpW1m+orlxO2etdHoc3m2c+exFPUDVm6H/AHRWPHZveXkcEf3nbH/162Zuc/7oqfw5EsTXF64+4pVaroBPfTRaPYraQ4BA5965ZnkvbgopyepPpVzUZZb66bZyzHj2qpcSpaRG3tzlj99/WgAurhYYvs1ueP4m9TVCk5pjOc7VGTTES7CQDini3dhkClitr6bBS3cge1XEsdQH3o8fiBU+8MoeS/pR5Dmrp0y9OcbB/wADFM/sy9BH3P8AvsUveFcriBgpzx6VGYJOpFWzpl6xz8n/AH2Kk/sy729EP/AxR7whNKQosue4qtdIzS8DtWrZWU8SyeYFGRxhgarTWVzv/dhfxNXrYCxLxaQA9cCsZ0l3E4YDNb0sLNBEuRuA55qhLYXTA8p1/vCk7gOjB/s5N3UUyGQq3y8EVaS2cWaRMylwOeapSWV4ku6NQwz0DCizDQ0bhPttmdpKyx8jBrBMsw/jcfia3YVkgdXZSB3FY2uRG01JhGf3bgOv41TBEfnzj/lrIP8AgRo+13A6TSf99GqLzOT1pA5xnNSOxfN7c/8APeT/AL6rS05be4KiVfn7n1rAhkLOB61ciuFjCgZDAnnNAG9NZiE7kHy1VubVp1ygy69vWtLSr6O6XyZsb8d+9FzbNbz7hyjdDTsI55ozGxVxgikAFat7b+dGWA+Zf1FUYoQzgEVAxki/u1YduKW3OQV/Gr01qBbMF+tZsbbJBVAyyrbWB9K1Ubcit6iskmtCxfdFt9KkERzp5cu4Dg9atwNvjweopJk8xCtRWzFSN3UcGmMlYc1GVGTVlkFREDNSBjXMflyH0pkT7X56HitG+i3x7h2rLq0xFphkbvzpuadC25MH6GkPBpMRZs5MNtPerpPFZattYGtKNw6g0hopXMe05qJG2nNX7kApn8KzScHFMDVikBVT2NTkblrMs3BzGTjPSr8EnBVuo4NJjEZMg5qHG3I7VbPFQuODSERKSKimJNKSQSKYSdg3UhCRJucVZ4C1BCeSalXkUDAoGBFULqLjPcVfJqKZMjP500xmTTlHzCnTJsb2pin5hVCNjTHIvIvr/Styd0+xysp5Nc9YsVuEYds/yrVWQNbvGe/SpKMkn5jTYZNswNPZTk1XAIaggvTHEiuKc4+c1Hnfbg91qX7yK3tUsY1TzTutIvenBgaQxcU5cijNFADuppcCmc0Z96AHEU2lzxSHAHXmgBO+KFHNNJpwPFADYBuikwOBhs/j/wDXqRDHHcKxBZyRxUdo0s1xsORFgg4HA461JPLFalfJ/eSEY3kcD6VsBI8flKy3Bzjoi9TTZJXldWduMAgdhUEhb7RjP3gDn6inYPlR57Aj9f8A69AEk43KuPQj9c/1pynCxk9uDSKMx/8AAh+o/wDrUrqRAxAzgg/5/OgBZlUxqT0BNLtXMbNwMnHHXp/9epVjLxghN3zA4/z9aWWURKQFUtx9F+lAEUuyOPfKmXCn932GDwarzkvJDMT3B/Qf/XqQ8s4JJ+Zhk+4/+tUTjNqh9OP1P+NACCPbetz/AAkfl/8AqqSCL/RmXO0eYVJ9sf8A1qeiBp1kZgF4/En/APXT0kKIxkXKjG0epoAjvAogI5O9fl9Txj+lcsTya6kFZP3nVuh/Pp+tczcx+XcOvoSKaEMzTWxkUtIw4piLFocM4981fXlTWZbnE31FaKHKkeopAaFrcItvGrHkE/lVm2ZGAcsCVPA9a5zewUbScjirunSsXwzZINDsCuawYudzdwRipoog3zP04OPpTYYvMc/3QxqwT29qBgzelUr+6EMZGaluZhEhOeawLmZp5Ce3amIgdzI5Y8k1oWFmXG9uB2z275qva2/nSYxwOTW1GhjjVM47N+tIYzBaXgYXlQPz/wAasAAJt9eajjwHJ6KhBJ9elOiJc5PB70gMLWEK3XPcVnGtXXQftCt6isk0wA/eNdXAd1rG+edorlyMEn2zXTWeHsoQP7tAEuNoVRSjj8eKcE7/AJUhXDZPagDmb9dt1J9aZpDbNaj9WBA/KpdTGLx6p2kwg1W3kPRW5/HimB2Fx9zFc7qQ4CjjJroJz2rA1BSZgAKBGLj5iOvvQkTsDgZxWsdPuWQhYVWo1064EhGMKOuKgozTE+QNppzW0gXdtyK1HtpEIXaxx1OKbsMg2bWB+lMDI+ZTt6UYOcdTWlLpM7fOoJY9sURaVcpKrPH8tAFaC2BXe54FDRqzABSSK0PsNwse1YmqE6feBiFhI980gKE6srBsAA1veHP+PO4/3h/Ks+PTbtvlkj61taVbvbW0yOMcjFAGlL1b/dFSRuYtG8pPvSNk0x+rf7orM1C+8pPJib5h1PpTAZd3SwIYYTlj95qzep96TJPua2tG0gz4ubhSIR0B/i/+tTAh0/SHuEEsp8uM9D3P0rVjtrSyX5ERW/vNy1Le3yxfJFgkccdqyZ2uJfm2sc0XA0Jb6P1Zvqar/bkPYVlyQXLA/KRUK210M53UcwrG0b9ewUU37eD2WsR7a67FsUhtbsD+KjmYWRufblPZaT7aAegrAEF7/df64pGgvgfuyY+lPmYuVHQfbeOgo+2+wqpo1u/lz/aVJPG3cKp3sNwbg+Sr7AP4aOZhyo1vtnsKQ3i4xgUXEKpbR4QBtozWA0V0uSwkAo5mFkb4vFH8IoF9Fn7uPxqEoq2UZ2/Ngc1kyR3PnOV3bc8cUczCyOhS6Qjg4pl3aw6go3/eAwGFUdPtZJIXMxKsDxT0Z4m69KfN3FbsZN/p0tm+WGU7MOlUwa7CKWK5jMU4BDetYeoaS9rOdgLRHlTSa6oafczrcfvlp8mMGnQxOJiShCgHnFNkXcce9IZNZ3DIy/MQw6Gut02/S/j8qbHmDqPX3rjThFIX757+lWbK5dWGGxIvIIpXCx1NzbtBJnqp6GqxiTdlVCn1FXrC9S/g2SDEgHI/rUNxA0Lf7PY02IgPIKmsS4Ty5mX0NbuM1l6nHtkDetShjAdyKatWMm2Qr6iqcJzGw9KkhYrKrehoYGvjPJ4qCUbH3D7rcGp1+bntRIoZdp70hixPuT3FNbrUULlHwfoasMOcikwIXXcpFY9wnlyEYrbY4rP1GPcN4/GqQFOFsNt9amYcA+tVRxz3q2vzpx3GabJG1cs3yCuelUgCTipIGMco7dqkDQbDIwPTFZki8k1ok44qnOpEpHZqEMhQ7WBHar+8sEmXvw31qgAScd6sWj4cxP8Adb9DVAaiNuSoyvXNCHaKceRmpGQlBiq064WruKgnUbKQmV4T8pqYdAKZaAHcKmZfnwKkB8UfmZHelMB5BFSWi43Gp3ORx1pX1KsYl5bEZH5VnhSHGa6GUB1II5rMuIQDuFWmBLZczD6VclYqnBwc5rMgkMMm6rckyyINp5o6gSTbWTzF/Gs5m+Y1ZSXaxRzhX/nVWVGRyD2NUyCxbvu3IehFWbc5i2ntWcj7WBB6Vet3HmH0YZFSxkpWoi2DipSaZIO9SAgm5xUgk4qIDPSk3EdaATLIfig89KhU0/cTyKBi5YUoIPWm5z1o2GkAuF7U4YzgVGFx7U8cCmATXRDKiJ5cQIOPX61FcxlTjqFYipwVIxinvGGZwe4DfpWoEbKWET/7OKlxhR7N/Mf/AFqRhi3T2JH+fyoTJV89MA5/EUgHgfK3Hbj86mjjJVkOASO/Qd+aIUU53Z8vkM3pkdvegOrkInEZ6nu1MBvn5jdUfJxlm/oKib5oWHcDP9aLaNVkCseGFPRNyYzyRigCJSPMbPT5T/T+tNjXZATKpKBj+P8AnFPSMtH5nQBP161J97zGm/1fG0Dv/nNAEblWSO4kO1cfdHUkUwyM90wY53KcflTZj5sasQByRgdh2p2P30b+woAYFaOKQDk5zj8D/wDWrDv/AJrhnxjdzXSKgRSxHAAyfoaw9YQLMMelCEzOoI4paDTELEcSIfwq+rKBycVRjGYWA6jpV7SsO4BGcqetAye1sBL5jNkA8ir1tpyLN8jHpnmrIGSu0dVxircaiNcDk45NAC4CLtXoKilcIuSakYgZJrH1G6LNsU0xFa9uDM5UHioI4yzBQM5pAK09PtsYkbj/AApMZLDCtqqO2N4yAPXinoSzOD2bj9D/AFp0mJMZGQMYpYk2JuOdx4H5YzSGRl8v5S44GCR3PIqwF2A+rUyKMB+B75p+d0vtjAoAyddXCRNnnJGKxK6DXBvtgf7rYFc+aaJJeCR7pXQ6Zzp0R9q55OfL9wRW7orFrFR2UmgZoA801uoH407OfakYUAc5rAxeH6VmGP8A0mEk43OB+ta2tcXQPqKyZTtaNvRgaAR2D/dqGO1jlXzHGWzxT5G/dk+1TRjbGo9BQwRALZUYkMx+pp2AO9SHvUZxUlCcCkwvoKaRSDAPWmIlpfxqLPvS5pAS496APemBh609QCetAyQLgZ7mkdflOOadjPOaoX96sA2IcyH9KBCalfCIFIz85HPtWLuJJJ5PvSsxdiWOSalit2kG7GFHeqEX9A0ptRuwXH7lOWPr7VvazepbILaABcDBxT9FZbHR2lxgkcVigm7uyz8gHJpDH2sG797LyT0Bq4Rx2poFKB70hjSvNGwegp2PegjmgQ3YvoKPLHoKdtpMUAJsA7UvljrgUu2kyPWgA2/I30qKBQY+nc1YZMwll5ycfSoIwEQZ4zzVdAIb3+D606a3WZdvI9xTbzqlWd6ngUmCM+6Ty7dV9OKuwxr5KHAPAqpf/wCp/GrsDARIPYUAhrDG7jHFVbRVdpAwBFW5ed30qvpwy0nFHQXUgngMD5X7p6VoWrLdQmN+XUZGaJY96FSKpwObedX/ALp5ppg0NvYGeFokQbs9ayl02VS29R04OehrpbhQzlk6Hmq+3NIZyU9vJGxVgQaYibGBD5NdLf2YniYoP3g6GucmiZFO8YOcYoA1dMu8uCh2yL+tdTbzpewFWA3dx6VwVqSkgYNyK6CxvCSHQ4cdRRcLF+eFoZCO3Y1Q1Fd0OeuK3Y3jvIff09Kzb+3ZEZWHUcGmIxrQ/vSv94YpxJDVDE2yZT6Gp7g4lPpSYjVgfdCp9ql6jmqlg26LHpVompKIZxtYN2PBqeFt6e4pjAOhFR2pZWIP0oAmYfNUc0YkjYVLIueabjjFIDBkXY5WpLdsZH41LqMWyTd61VRtrg1Yi03DZFI2TzSkZWkGelIRoQOHhBPXpUcsRlx7VDbvglathgDjNIopTRmNgajz824da0ZYxLGR37VnY2ttNMRoRS+dHu79DUynPFZ0EnlS4J+VuDV4MQaTGO5FRXAJjNTuO9RyDMZqQKtn95s1ZYd6r2gzI1WSBQBLbZ2tT8mi2AEbU8jArN7lELjIqnOg/A1ePU+lRSR7lOKqLEYzAq2DQGwcip7iM88ciq2a0AV2L9TVoKJ4Nw+8vBqnnFWLWTy5Bn7p4NMQzZUsLbSM9jUssWxz6dqaAKlisWyMgEU1xkVLDh4R7UFe2KkZU3ENgUpPrUzRjn1pqx5NBNhiv2NOyO1LJERyBULZTkigCbdmlBPrUStmpAc0DH7vWnDae9R4FSIBmgYxzskZCOhIqwo4RsdQV/L/APXQUTeS5AGAffpT/vJ8gwFYfqD/APWrUAKgQnPUEHH+frUkKEAO4+Q5AT+9SRxJblmc7pcHCdvxpqSl3EjcntQIa05kKnGEXkAUR/K2OwOKVFAyvoSKOTIwA7g/oKQxHGJuP4SR+uakjz5hzwATQUzK34N/n8qecRyZY/K3Kr3Jxjn8qYDNuwq0vy7Wwq/3qr7me4O7oU4HpTp2ZvMLHJBBz6U1+J0PqSPwz/8AXoAjA/cOO4INSoAI1eQHgcD1oSLarMzcsMhfXHNPDExF5eTn5R2xQAshI4GNzZwOwBrG1eL91FKM5I5961o2yM9SQDVLUl3Wbr/cbj6UAYFFOIpKokktuWZT3q1pTYmjH+1tqnAcTVYs28u4P+y+aAOtiTYqn+LGKfmkJz0qC5nEUZOeaYEOoXQjQqDzWKxLtk9TT5pTK5Y9O1JGhdgoGSaQE9pbmWQcfKK1SuxAo4PGaW2RYbVRjnORQSo9zUlAibj6D3okbJGOAOgpzkBQBjJ5NCqGJJ+71NAAflTHduaUDaue54oPMnPXpSk7nVRzjj6mgDN1pGNor9l4IrnycjFdPqo3Wsg9BXMEc0xD04WL/fIrb0Nh9jZe+81hr/qwfRxW1oZws6/3XzQBq8dqQjFLjoe1Ief50AYeuLiZT7Vi3I/dZ963dcGChrCuB+5amB1SkPHEP72Kt5GKo6efNjgPYRg/pVwjHapY0NYrUZxzTm57Uw/SkMMDFNKrTgPUUY56UCEAXPvTsLmk20u08cUAGR3FSrjjihIuOarXt2tqmF5kP6UAN1C+W2TanMh/SsEuzuWY5J5olkaVyzHJNW9MsmvJtv3UAJLVQgsrJ7rc3REGSa1JowtukaDAxgVbjjSKKRIxhQOlQycrH9RSGWNQmMNjHEOARnFV7CPEG/H3jmmao5YqPQYqxaMFtYh/s0ASY9qUAHnFOBGaQtg8UhiEc4K0BacGHtRketAgGKML6UufpRkevNAxCqmmbAO1S5FGBQAluwR9rfdfg+1TXtsWsVdR88ROQPSoNoYY6Vo2knnRYP3hwaqJLMC66pVhVA5NMvVAkQAd6sKAVoGZeof6oVooB5a49BVDUl/djFaiLhB8uOKTArT9G+lQ6Z0k+oqxcg/Nx2qHSxhZMjvR0F1LRIHqaoXC/Oxx1rU/CqdyuWJ9qSGyO2l3Jg8kVIxAOcdaraeSZZBntV3ax74psERHisbWLFm/0iNeP4h/Wt0jHFNKgggjIPagDiEJ87Har8TmE7l6jrVrVNK8pvPgU4/iHpVBT60mM3rG8IIkTr3WtzMd7b/h+RrjYpDb4YfiK2rG72kSRnIPUU0xNGPcJ5c7r6GpZW3hG9VFSaiN907opKsc9KiWJzGDjpQxF3TThWFXiQB6ms6zkVMhuDV484xUjHUgX5qcFKrzSM3ehASKc8U05yaQNjBp2c0MClqMZeInHSspASproJV3xlcVhzL5bFfemgJIW3LzSFsGoomwSKlKjNDJHI37xT2rRCZGazOmK0o5QYVOOaQ0PGRVO8TDBx0PWrYYdTSSx+YCp6GhDM9V3AVqQYkj/wBocGsxVaOXYeuavIxjkDdu9DBFsLlajki4NS5/I0ZyKkZnQIUnapiD0oI23P1qcoDSCwtuCFINSHpUaDB61KOagY3AIFJilB7U4AUAVLmDKlwPrWRKmxj6V0hXKnPQ1k3tvjOByK0ixGb3pQTmjGDRViNCN/Otx3ZODTM4qK0mEcwz908Gp7iPY/HSk0BPZyclasH1rOik8tgavhsgEd6gY1xg5qM5DZFTN71C560hEyNkUjqGTaRUUUmeD1qzwKsRSA7U9UzSTHZMQOO9Kr5qAHbOKeFOKQE0/NAyQQvN5e3LEjH5H/69S5+zI6xtufHzN2+gpHlCwhIchN3zE9TTI8FtvqCK2AEU+aGJznnmmbSE255HH5GnRtlVPtSkjzHB9c/nzSAUbiX7Hhv0pykidSB2/rTSdrqx4yuPrz/9epziEIWGZedo9OO/5UwEd1iVWblyuNn8ifzqnNITJFKTy3WnEs8Qdjlt3P4//qpkiFrZeOVagCRiGWTPUqR+IJoUx7BJIeBggepx/wDWqOIFm/4Fzn3A/wAKkYRyW5kcbY1JXaOpxQA/aEmErn5T91T3zVVZTJPIpOTimXczSNFKOmBgdh7fpQRi+Ho2RQA6B2289VYrSXKM8UrdmTOP8/SpEjKh24OcNtHWm3jnZsXgYKsw7+1AHOt1NNpXBVyDzzSUxCocTKanTi6b3ANVv4gferDHFwh9RimI6lJgLZHPdQf0rIvLgyuVzxSG5ItkQHnGKrCmA4DNamn2xGHYc579hVWytzM5J6CtVvkTaOuATUsY2VySBH9wDFKpwd5xgHOPXIp0QDEjsc0hXoM/Kox9aQxgJds55NSNlFCDr3NKoCgtjp/Omgbm9yaAFQ7ELk89qdDgZPoKSTBOOw4FDnCqo69TQIivQfskmOpB61yp6muruVLKUHJxXLSDDkUwAf6p/Yg1r6If9JuF9cGslASkg9q0dFb/AE8j+9GKYG9/WmtS5K0h6UgMnXBmFD71gTDMTV02pxebBjoQc1z91F5cTEnIpgbuh5bT4277QBWiQc1m+H5Q2lRqOqEg/nWju96goaQTUZU+tOJPejigBoU+uacFwaPlz1xQwVhgmgQFTxilCNkcjFKMDFQXl2lrFu/iPQUwG3t4tpF1zIegrn5JXlYs7ZJpZ5nnkLuck0+0tXuZQi8DufSmIdZWrXMoA4UdTXR2kMcEkapwOlQwWqWoHlE47g96sFiCrY4ByKlsaQhZtsuVxUDfdjq/qCgM2OhFUX+4lMRBfnLH61at8fZ4+f4ap3tWrZ/3EYC54HagETfjTooWPyjJqwkG3DSDn+7SysF5dgg9BRYdyEwIpyz4I7DmkBiHAVj+NQTX8MY+Vcn1NVX1Bicg4+lVoTqaAfLYWPmnfOBkxqPrWWLxierZoNw5x8rU7oNTU+fuqUuZOxjH4isnzWP8LUvmv/cai6CzNXc46tH+lOEjqciRF+hFZG9z0VqTdJ/cajmQrM1SwJyZI/xxSF/+m0YrNjjnl+5EzfSlmhng2+bEyk9M0XCxoEg9ZVpDKMf68VmO8q4BXGacY5j/AAGjmDlLxlH/AD2zTd5HIlFUmSVQSUxiiGKa4UtGo4OKOYLF8SuP+Wq/iacWZ/vKjfSqH2S7H8P6imETxNh1IxS5kOzL8EUUMhYKy59asEBhlTmsuO8ccE5HoeatRTK7DadjehPBp2TC7RIyE9OTSY7HrTyxJwRgjrQwB5HaoasVuMKhlIPSsO/s0gk3bflJ4PpW1nvRLEk8Wxh1oA5VgQWHYdzUlrO0MuQfl7iprqB4pyhGRVZY2LAEYGefpSGbqYKhW6Hn6VdNtHPbBRwQODWL9pSG6k3k7cDAHrWnaXAVhzlDTTJZReBoZCjjGKs2zbjtPate4tUuYgwxvHQ+tZMqiGVeMHvSYEzuSAD0FJwRSsVfDZ6VE54+WpQx49KFbkjuKj3H8qcezD8aYD95rL1FMPurT3cVWvU3w59KEBkA4YGrGPlHNVqtQhpUwO1U9hCDNW7NshlPbmq3lsOtSW5KyY9ai4F4etOBHrTAc/SlIx0oGRXMe4CUDkdacfmGalX5hg0PHsOO3ahjQ63ckbD26VK3ynrVVDtYYq3kSJSArT/LKrVOelV7tT5efSp1bMan2pANzTkJGaaRnFKMipAkUZ5qROTUIJAqaM8Uhjj0qtcLuUGrJ6GoyMjmmgMa4gwSVHFVCMVtSpjcKzpYcnK1omDRVrSiP2i1/wBpKzypU8iprSXyphn7p4NUSOIwau2sm5dp6io7mMA7h0NQoxRgRUtAaDetRScDPenq2Vz60hGRUAVjkHNPSdx7/WnsgNRspHagBshMj7jTxxTewzQGoAlU5NPzxUSmn96Qyy4xG+PQH8jTkADCmqpfK/3gV/MU6BSY1ZjjIrYQJHkso7MRTmRVkHG47R/M0oH7x1Xq2CMfSpWYW+0bQZfX+7xQAkhWGNd2Gm3cf7P+cVC2Wi3k8huT+n9aa2NrHOTkN+v/ANepFKtDKvfG4fhzQBEFPlN7EH9acQdpH+0DQrBldR1KHFTRqhQlz8uOSO1ADGRQh3nCKc7h3PpVeVmmd1KgKOFA9xU0jiWNugXGQKiYhXJ9QD+RpgVdm60XAyQT/n9asFVTZIyksAMCpo02DcV43Y/z+lKSNnmyct2H9f1oAikXymKg/vCCMjsKhdc26+xqb7z5PPzA5+tKMCJwRkpjIoA5u7QrOwx3qHHtW9qMEXmKWGGIycVQMcYb7vFMRnsMCpn+7E/oanMQd9qDj3qO4XEOB0Ug0xEtSQxmSQKO5qNPmArX0+0IGWGCefoKQy5bosUabeNv6mm7txz606VgxAAwFNEaDO452g80hjh+6UdMv+gpgDO23qc4FIWLSZPfingGME45bp/WgBJGBYKOg4pVGxdx6npSRgbtoOT1odwzcdBwKAFjAY7iOAMmljUtl29ck0MdihfzpSzCHbj7xz+FADH5DN6iuUnXbKw9DXWycALjtmuYvwBeSgdN3emIhizlh6qauaU22/hOcZXFU4seYPfIqayP+lW2PUimB1B4PNNJzTyD+NNNICtdcxkVj3Nm10ghj+8xyPwranHymobOMNc7jxsX+dPoBT8OptsnB6iQgj3rVPXis7Rl2fbE/uznitHK5zmoKGEEnOaQg9OlOMiAdDmm+YpOMGgBpB9zS7T6GpAwPaori4S3iLv+A9aBDLidLWMu/XsPWsC4uHuJC7mnXVy9xIWf8B6U23geeQIg59fSqEOtLaS5lCIPqfSujtbZLeIRrj3PrSWlulrCEQfVvU1Pk47flSbGG0YxTHTI+9Tsn8ajO8k8YHrSGWrxt0SN6oKpScrHVqQ7rSL1CkfrVV/upTEV7sE8Ad63LC0Nvbxlx+82jj0pmm2Ylma4dcqn3R7+tGp3vkqY0bLEcn0oEMvL1IVKodzdyayGeW6Y7c47k06KJrht752fzq5HGu0KgxigZBFZQjHmsWP6VOkcC8Kig/SpBHjrzTtig+9IBgCZ4x+VLlM4pfkVipYZxnFBA4NMBu5AetKSnHNB2ikO09qQASo703gd6dtGKYVAPAoGT2cyQzjng8GtO/tFurQlWBZfmWsbaK1rKRJbR853qCDiqi+gmjAuxiRB9KtIRt61Fer++WpYyCvGKTBEdx/qmpmmnEDf71SXPETUmmf8e/8AwI0dA6lxcsvNVLnjzKsM5DcVWuTlXNJAypYW63AkByCMYNJNDJbvh+R2NWdHOBJnuRWjLCkqFWGRTDoZ9rc7iI5T/use1WWQ8/rWdNE0EpQ8+h9au2c3nIY2++o4PqKrdE7MRhjp0oCk4wadKGCnC5PpSRZ2jcMH0NQWQ3Nos4BIyR0rEmib7YqMcKCOK6Sqd9bI22cgbk70COfnYNMxPrVmwuVRSrN8ueKpyH94T2zUijbGWAx3pMaOlsrwowRzlD0PpVu9tRcqJExvH61zdlOwQJL36Vu2N3txG547GncRUCdVY4xRGuY2PpV+8tPNBkQfMOo9azBOY9y46jFJoB4GKRGBJFMSTI600Md9GwEj5X6VGzFkI65qxwUqMKADQBiSrskIq5pxxvqO+TbJn1pbQhQwpvYEXHHOcUg2hgcU8OpXB6VAQQetZIZfyrHA4FORRn1qG3+aL6VOMgVQEgQAHFJIm6P3FKD2oJwaBlUjP1p8L7Tg0sq7X3D7ppHxww/GmImkTepHqKjhB8vB7cVJC+5cd6aowzDv1pABPWm545pf4qVh8vFIBp9ackmOO1MP3aiYnOKmwGihDU2QEVWhkZTgjirRYOBikUQSLkZqoR5blsZBrQK461TnTKMO/aqQGdcSITnGDiqxdSeKbMxMhzUdaog2LaVbi32k8jiomG04qnaSmOXGeDxVuXnDChiLNvKCu09qsYBrJErRvmtGOTcoNZtDHlcU1hxUm4EU0gE1IyEjNG2pCM9KTGKBEeCKATmnmlUDvQBdyEA28n1NMRS0jRjJIYgCljVpWCqM5qWWRYnKRH5sDc47/StgHM6wlUUZkIIL+nsPzqF+VBzjDA/0/rTW5WMjs2PzFLIN0TgDnaT+VMAYfKw6/KakiT50HZhj86I/mK/nREWPlr/cHzMegxSAbaIu5G6gD5vamGbLqq/LGpIAonmBcoi7EDZ2+9RzYWZ/rn8+aYDo07H6UqpvUMOoUg5poB81gOmc/nUyR/MwPAU7ifxoAcu3aZX5QDge9QsxkY56g4wOwpZHMjKANqjKhfSkUgBvcZzQADhRjk4xU8SbGkkYYJ6CmxQ4Cu3Kg5xUjyZJzTQjPvx0fqfSs8jcckYPoK0rxvkOKzidg3H7x6VQhkh2DYvU9TVeYZhYe1S0jDgikBLpqCVk74Ga3iQkeBw+Bmuf0eQpLGQeRkVuMSxBPepYwAJPqTUsxCjYhPByfrSR/u49+fm5AFMxnmgY6NNxGeAOSaSWTc57A0+U7IxGp5zk0xE3kE9FzmgBXASP/af+VJEo+Z2+6vP6UN87biPTApsxI2pjBHzN+dAD1/eP+tSKRI2Og7VGg2x7v73FSIAFLDuMCmA1/my3YdK5vU123bV0zDCKvqc1ga4pF0D/AA4GKBGfGPnU+9PgOyWI+klQg4YH3qUna7H0kBpgdYfujvxSHpQrbkDevNNJpARynIqO1DgMwH3jTpuFNWIF2RKp9KGNGVpwZdQvkPHzhq0dpxkVGln5d5LcLJzKACuPSpSSO9SMYU4pgQ7u+KkL4781FNcLFGXduP50xCTSpbxmRzwP1rAu7p7mUs3A7D0pbu6e5k3NwOw9KjhheaQIgyTVCFhhedwkYJNbtpbC3iCgcnqfWnWdtHbR7V5Y/ePrVkYqWxiDd2FGWIxinDGODS5AxzSAUKSuTSHpSkj1pD6UDFRXNqQgBIJHNQujHy17k4q5Zc+Yv0NJDGGvEB6A0+gupoTOLDT1IOGI4FcyS11OQScdSa0dduvMl2qflXgVTtFKwkj7zUIC0vA2qvAp4Bx3pisQo3dacHApAO2mkCnnmgOPQ0CRPSgYhiG7djJ9aXY3/wBajcgx1/OgyoAOtAAYz25oEZxg8Gk8xT/DzS+Yg4280AKIzjrR5f8AtCk3xn+DP4UuVPQYoABCSfvCpbZmgmIzhXG01ED3zSOxK8GgBl3BPNMqqoB6cVDCWX5SuPWte0cTeWx+8Dg1V1aD7NOJFHySenrV7onqVrjmA02xXFv+JpJ2/wBG3U6yOIB9aXQZPgetV7jiNqt7uM4qneH92xFJAw0ofu3PvWiucVn6UT5D/wC9WiG/Gk9xrYgvofNh3AfMnNZkbmGVXHatknIxng1lSx4DexxTQmXd+4nBGO1Dj5MdT61Vsn3vs74q7jaMHikxorFsHAPNV75yLZquOEAJGM1UuYmmTbtyPY1I2c/5ZYfKMn0qVxiIDco46A1owaW6yBy+B6Cqepae8BMifcPUDtTYkU2fYA2a07C58xAj8N296yREWBp6CVXU9NvSkM7GwuiR5bnkdDUeoWKuDNGOe4FZtrceYmejCtm1ufOj2N94VSZJhANHz2NPTsO9Xr+0KAyIPlzkj0qkvrQxoUEjjHFPU8c05SAKRSGGDSAqX6Bkzis+NsNW1PEHQ561lGHaxPYUXAthSUBpQMjb3oR1MVKuMA1mBPZgjcv41ZxzVWEnzAfwNWCw5FMA34pu7caDwtN+lMCRcbSppg+UlTSoc0PyM9xQAkZKSVM/Dqw+hqIfOP8AaFKGypHegCZlyM0wjIpyPlKCMDI6UgIyPlqMjBzUp7UzGaQDcj8amicgYqIDBpQcHNIZZIJqGVCY2NPR8jmnvzCaEM5m5TbIT61CKvXSZB9qo9K2IHdK0InEkAz16VnZ4qe2fDFexpiZI45+lTW0oHymo5PX1qMcE1LA0xyM0hJFFtIHiHrTnFQMjLkCgOTQ3XFIRSAeHpQwNRFaFBFFgNd9oj2QHKg4Zv71V5OqEdcEfl/+upIG+Z16And+YqO5GBheob+dagDH903tz+RqRMdScCo0xgo5+ZgRimwJJOyqvPH5UAS2370iMcYGGNJdXGZTGg2oDk/7R9akeRQzJGMLu+YjucVWnUmQH1H9T/8AWpgFxgS7v7wB/p/SnOu8g+qCmvyEz7ipIlZlj2rk5K0AOiT5uF+8oOT29aJptzbV4UDj396J5NsYjByoJ3H1PpUfynY3TqKAHAhSSfY0+KEOzZOFXIpqRmWVQOeOasNtjLKnTv8AWgBGYkAdhUTinEj0qrdzbF2r941RJWupQzEfwr196pMS53GlkfJwOg/Wm0AhDx3qBJw8xUdKLmTC7QcE1WgO2dcUDLlgdlwf9l810kcZfHbB5NczEdt249QDXTlgtsoU5LgE49KTASRt75AwAcCpIhtXeeg7VEBuOB7Gnztg7F6KefrSGMbLZPc81JkRjZ/E3zNSRAD5z27VESzyhjySDQA+PgMzjIXNR4aWRSP4s1JICPkH1b8RSKAkOQOuFBpgOdgzYXoOOO9S4zKqAcKMfWobbs/YDoanUgEt6GgAYfMT2WsDW+ZgCOg610D8LjuTWNryBkjbGMcUCMM1K/8Ay0+gNRGpG6E+sdMR1Fs++2jP+yBTiOKr6awbT4j/ALNWCeKBkEoyVX1NXQvAHaqi/NdKPTmrhbHGKljQxxUZp7Eiq8s6xIWbgDvSGNmkWJS7nAFYF5dtcSZ6KOgp17eNcv1wg6Cq8cbSOEQZY1SRIsMTTSBEGSa37OzS2jxjLnqabZWa2sfPLnqatg5FDYxCnNOAoyfrRn2qQFxml20ClGaADbSFeKk4xR1HSgYWXFwR/eU0u/y52P1psLhLqM46tikuBiZh7mn0EZt4+6U/WrlsP3S1QuR+8BrRth+7X6U2JD8Z+lLsqUDjsaUDFSMh296Tbip8A9RTvL9eBTArbM4pCp9KsMyDoM1GznsAKdhXIwD6UBT6UvmvnjH5UqmRjkGnyi5gCnP3aXBB6Ypw83OAaU+d6inyBzjME/WkCEnHNSZlHcUBph/EKOQOcLZmgn6cN61fnX7XbNE33hyv1qhumH8Qo8ybs4pqNiXIqTq32cDHNLaKfIA2mrBklP8AEv6U0u//AD0FHKPnHgNxxVS8RjGwCk89hU/mN/z0pnmMT9+jlDmG6YpW2O5SDu6EVd4z9aqZ6/P+tMfP979aXIHOXyw7DkVTnQnzDjvUYJH8VAlYHG4/nRyD5ivYMVvQMdjWnISw6fhVdZG3Zzz6kVOkx28gH6UnFgpFcq27PQdMUkbkMVKkD1qywV+nFRttU8nj6c1Fi7kiEUskSTIVccEUxMHipAwHXikM56+s/skuFyUPQ1VJ5FdNdQLPGUf8D71zlzDJDMUcYP8AOkxokg3h9y8Ada1LeYNh0OCKyY5io2gZ+lLHcPHLuAIHcUrg0dXBKs0eD16EVRvLPyfnT7h/SoLa5zh0Na8MqXEeCM9iDV7kmE6nqKRQauXlubdtw5jPQ+lQgCkA0MSoz1qnMNrHPFXmG3HvVO9JbFJoYxMMrKvXGakgU7eahthskU7uvGKnDbDz0qWIcpKyA1cK4XOOPWqJbOGFXkkBiGe4pIZE5ycUmBinGMg5pvtTECdfapMZph44FKG7UwG8o+RSscNuFDMh4J5pocbsZoAmiOQak7H0qGI81NjjNJjGOuBTRzTj700ArzSEBHNNNO60mMUACsRT2lzGRUQGTzT8ZIoAozxEHPas2ZNr1vvHvytZdzF+YrRCKFOQlTkUu3rSbaYi43zIG7Go2Helt3UxsjjPofSjoCKBFizcD5TVzORWWjbWDDtWjGdwBqGUgIApoqRxmo6QCE88UE4ozRkfSgC8uRIpzgFf5H/69PkG6NyOwzn6c1TEzSR7n/hbt2yP/rVYs5PNl8sAkMMZrQB0cBMgA5Oc809yqFooDhM8n19qW7kaG32RgEYwz/3vpVYS4+Yg/MAcfp/SmBLKQjYx94A0xmyqt6ZFDBpNh6HOKcYiiNu5IIOKQCAbowSM4YcVLJI0ETIuBIcbsfw+1KGMEbOT++YHA9BVeNS3mZOSwzTACN0LL0IINJt3wbRycgCnRD5X3HJ25qxZwiO3Mj/xfdH9aAJVjEEajH7zvTDnPNOJJ5zzTZDheTTERSssaFs1j3MpYn1P6CrF7cZPX5R0HrVAkk5qhCdKR32KSaeOeKrXQZZNrDFSMrOSzEmkXh1PvTsUh4oAtHi7Q/3lretzmBfpisB2wYX98Vv6YoliUE4wTTYFtA0cZcjBIwM1GuSSfbNEsoZlwcqDtFOiwi7z/D+p7VIxZSBhBxzk0RLglz91f1qMEuxJPPei6l2gxLwwXfQBG87SHCc55/XBpJ5MTbEBIUEfUjBpLdNscjjhlZlX8ealii+dGZckct7cUxEudm2Lv94n+Q/WpVOFRT9TVeMb7hi3AJyfpj/61WAdzFse5oAdKPnx0A61l6yAbIMRzu4rUc5Vm7nis/VBus2GOgBpAc0ak67PdCKkezmS2W4Kfum6Go06xH/eFUBvaQd2mxireaoaG3+gkejEVcY4UmgBbX5pZGxkdKskjGcc1FYr+53Huc065lSFOTipGQ3EyxoWbiuevbxrl8DhB0FLfXjXEhUH5B+tVVUuwVRknoBTSEx0aGQhEXLHpit+wsVto8kZkPU/0pun2ItlDP8A6w/pV6hsY3A45pduO9KOOaQhjnBxUgKcUuRwKagbA3EE96f19KADHuKXpzxigjI6UAcdKBjwQe4pfqKjAAzgYo3HuKAAgCQEEcc0lyf9JY+tNYgg8Us2DIr/AN5AaEDM64HI+tXbdv3ajFVLj+tSxN8oxVdCUXkJzwOKkAdmwgz65qO0ieduPujqTWkI1iFIZXEewep9aikZQCWbA96ivNQSIlY8Mw79hWQ801w/cmmIvzXcS9Dmqr3uelIlg7cu2P1qUWKDrlvxouFiD7W570ouHPIJqcWcYPK1J9liAzsouFiqZ3buaTzW9TVvZCP4FH4Uh8np5a/lRcLFYyv6mm+Y3vVzERI+RfyoxEBnatFwsVN7etJvb1q5sTH3Rj2qN0XqF5pXHYrF29TTTIw7mtYwRXMKyBBkcHAqO/thbrHKq/IwwfY1RJm7296C5Hc/nVxZl6bc1HdgeV0pDK+8+/50bifWr1ihNrHwOlW8YHbNFwsYpZh0zTDK1bm1j2GKrygeSeO9FwsZgnb1IqzFcsByc/WmWMKz3bK4yACf1q9JpygZizn0NK4JDROGwD8p96n8oOM96pvG0fDrg+9PgnZCMcimpX0YrW2J/KZSPmwM050WVRuGR71LhZo9ymo+VxmpasWncVcAc81W1G2S4j3bfmUcVOsYL79x+meKlJGOlIZzkGyMtleaVrlCuNm4+44q1qlqQTcIOP4hWaBwMVNiiaCXyXz2PUVq28+MPGeK56RXDVYs53t2w5+Q/pQhM65XS4i9QeoNZtxbG3bjmM9D6e1Ntrho2DDkGtQMk8Xqp7Ve5JjuMrVW5GUzWhdQGFvVT0NVJVBQikMzwTuB9KnnOT6Z5qPHWrQVTGhb+7ipYrESHC81btzlc9qpkirFsfk96zGWy25agIK896k6LSkZXNUBEOOTUcsm0cdaWWXaDnrVUndTEL5nzc9alRWGDjg0sFv/ABN17CrXRcUANjwp9jVgHAqvkDg9KmQ7lxTAY1NL/KBUoX161A4wxFIGO3YXH60m4U3FHA5oEPLDFM3GmkelKAaBkgPFVrlOc9jVjIxUUvzRkd+tNCMmQbXIphqe5Heq+asCSI7XB7VYdQD7VUzVqNg0YPpQxDSKsWr87TVcnNKjbWBFSBp4zSOtLG29AaDUlERUZpNlSY5phBNAi79nEqtGigE4P5f5NDmO0/cwnJP3nH8hUssgiHlIcuww7Dt7CqDNlVNaAWt4e3aLupOPoef61X8qR0VV4bJH4df8aeDhs52gqM5/L+lIWLKdoxg9aAHhNkeN2WXBzViJPKBlflmHyqe9MtUIXzJBlOmD/EfSmvM0kyuevp6CmAIfMOWbJbqaS34kXP0pqNsYr3HrUsETSXTY4VTkmgB1jBl2lb7gyPqfSpmbIxTiwDMFGFzUZPJqhDQT0zVK9uNoKg/Wp7mYQofU9KxJ5S7HnimIa7l2z+VJmm1NbRNNKEFIC1Y2rODNtyqc/WqWsMGut3qBz6+9bUg8qM26ngjjH92sfVPnijbHTIqRmdTT0pRxS44pgSMc2qH0IrZsJ2S2dV6kjn271ip81q49K0tM/eKUHVl4pgakahTJuUkbwRj3p85VWMS9FPP1NSAtGrNwRt+X3b/IquFJYvjdlR+dSMmQBQWI+5yfc9hUGx5Jo3xuJDK1SzsVxGBzjc31pYiqKxBIKkfQk0xDn2oyoo+7wfenuhVAq9XwT9KhQByBnHqfpVoOJDwOT0oQEG3ywzHq4AFOiLGJc/eelkxJLgcgfKKFwHVRwPu5Pp60wJGHAX8ap3wLWsoGRkVc+9vbFQTqDEVOcFTSA5x72b7CLQn5ASR+NV4+FX2alfG44pB90/UGmBraG/7qVPR6vzHEZrM0Zv8ASJ17dav3LYKj3oAsmX7PbKW4wO9YF/fvcMVB+Wl1G+Mr7FPyiqA5pJAAGTitvTLHyQJZR856D0qPTrHy8TTLlv4Qe1aBkahsZLkUhIz3qIlyKUSFeKkB6nrninA+9R7zihXZckCmBMA3rS/MO9QeYxHBI9aUuxA5oAsZI7inBqpl3HGeKerseaALOfpSc1D5h6k0CQ/WkMe5pHbcsIxyAR+tRM/v1ojZnYZOcUAyC44P41NZIZ5FiRSWNQXHLMPeug8P2giiMz9cZ57CqexKLUaR2kAGAcfrWHqOpM2UTp3I71NrWo7maNDx3rHjQyHeenv3pDHQwNO25jhf51fjiRBhMCq5lcAEHp2xQskhbOABQBcH1ppXJ4NQiVwMkU0zMRnYc0ATMrY+/igJkffNRiQn+Gl3cdKAHGPHIam+WMjJo3lsADmkkIIAxmgB/lg8k0GBOxpgOMA5Ip6sB9KQCiHA+9S+VkcEGjzV6UvmDvxQMksf3cnlt91+PxrRngE1q0LDkjj61kSPjDDtWvbTLNAr9T0NVF9CZLqYCwlGweCKS55jrQ1WARzLIn3X6/WqFx9zFDAt2CN9ljzwMcVKxwcCorV8QopPapGNIY5X5xVSX/U/jUwXvnioph+5GKEDKmmLm4k9h/WtdQ4H3s1l6WAJJSfatdPu0mNEU0XmjDDNZ08LwMAc47GtkBe9MuYlmjKnpSAybe4aGQHt3FaMgEirKv3T2rOeLaxB6jg1as3IUxHp1FUIeoweaXcKl2bsVFJGVNSUMkQOuMjB6isO9tjbzYH3SMg1uYNQ3NuJ4ijceh9KAuYQORg9aCBswUyT3qG6hnt5Ssn4H1qSCQKC0o3Y6AGpKL1o7IuH4XtmtK3mMTeqmsGW5ab5VjbjmrtrdjASQ/N2polnQkJNGQeQayLm3aGQqeQehqxa3WxgpPymrlyqyW7HrgZFXuI5hhhjUyfPFgnHXFMmGJDQrfuyKkYyIMcknitCzVTGSTyDVBSAGqxbSfIcfjWbWoy+SD9KYX2mq7S7FyTSCTfzSAS4XLbvWkiiydxHFWI08xct92nkAcCmiRvYUhyaOS2B0pTxQAhOakjcCoQ3NNLbWz2poC22du70qKUjG6nRyZXBqGU9qdgEDe9G4VEcikJIoET5p3mALg1X3NjrT1IYZxQA4nIppVsfepx2qo9aTNAFKdOq+tZ5yDWxcrlQ3pWVcrh8+tWgI9xqWCT5ip71CKFOGBpiLW7Bpc0MAVDetR1IjQs5eCmatd6yY5NjAitFZC8YNS0UiU4oyMVEHJp2eKQEqs25cAk9acFUFs8kMRipFbYnyd+9RZzJnGMgH+n9K0Ac43FPxFS28KtuZ+IwPmNEcXnZXOMfNn0pZZlDiOIkxA9/4vemAyWcyuoX5UXhQKZny+MZOSM1GWAG3HI4qXAZx1JOOKAHJGZpxtGc1dIWNtqcDHJ9aSOPyMf3yMNimyHJFNITEY/NTZHEaFj0pT61l391uO0dB0qhFa9uS7nnmqmaRiS3PWkzSAeuSQBWxaWwhtjIxCkct649Kq6Zbb5A78DoM1blx5csIOSvJb1NJjQ1m/0tG7MKq6hF/obf7LVMql442Xk5xT9QGy2kVhksNyj27mkM52ijNFMRJByHX1FXdGO6WNO5JWqEJxJU9i5jnGOz/wBaYjo5CoMaIcqnyg/zp8S+Wu7dwvX69hTIl287cgHgU6Y4/dp/Ccn61IxEBb5jyx/nSz5/1QHQZP1p0ZVPnPGw8e5NNjALKD95jgE0xjlTZExYfM54+lIrYjMhGDwAB6mkkmDTEA5A4GfTpSucAR7hhRyffNAhYRtDP+X1pwBEbOB1+WlI2hE9Ov1pX+VFVc7scY9aYCgZRQOtMmGUPPXgVIpwzY4C8CmSD92ozx1pAclOu2Vh71Hng/Sp77P2qT3Ymq5PFMRc0+YQXLOQTuXgDuaLy8ZyVB5PUjt7VVEpVNo4PTPtTOtAxRz9a2dN00qFnmAz1VT296x0Ox1b0Oavf2jJjPP50MDdZWJ7Uw789qxhqkvqfzpf7UfuCfxqbDua4DDnNIVJORyayxqh/u/rT11bH8H607CuaW0+lAVvSs8awP8Anl+tKNZx/wAsv1osFy/sOScUoXjG2qH9tD/nl+tH9tD/AJ5frRYLl8p6CjZ6rVD+2/8ApkPzo/ts/wDPIfnRYLl4BAeQee2acNgPQj3rP/tr/piPzpf7ZHeH9aLBcvZRjSRKFl4ql/bK/wDPEfnViyvBdS5CbdtKw7kyw+bdBe2ea3L+X7FZiIHDNy1Z1ggN4WbpmoNWujPOzZ4zRuBnufNmAJOM8mroWPaFDYrLF4LZz8oYml/tf/pkKdhXNTYpP3s0YC85rL/tj/pkKP7XP/PMUWC5qgA85pCuR2rKOrN/zzWk/tdv+ea0WC5rBfwFOZDt4Oax/wC1m/55j86P7Xb/AJ5j86LBc2QmKMHJGD9axxrJ/wCef607+2T/AM8/1osFzW2Zo8sqPWsk6yf+ef60n9st/wA8x+dFgua4Trik2ZOCayP7Yf8A55j86T+13/uLRYLmyUxVjT5fKlMZGFbp9awP7YcfwKaBrUgPEa5osFzrLxVkt2V+o5FYVx2xVA61KeqKaj/tZ852LTEbUAwq/SrC4Nc9/bEv9xaP7Yk/uLSsO50LbQp7VXnP7kVkR6rI8irsXDHFatwcRAe1AEOlgkyH3rRVmAxmud+3PaMQgBzzzT11mfH3VoaBM6MHNMdznGcAVgjWpx/Cv5Uv9tT/AN1fypWHc1J1+cN1zxmoNxjYH3qvBqUlzKI3CgdRirE/ApAX4m3oSKUbjncKymvntoxsxye9R/2zP6L+VFgua+G9KUoT2rH/ALYn9vyo/te49V/KgZoXdkLqHYy89j6GsU6XdIxHkufoOKtf2vceo/Kj+1rj+8PyosFyJNPuRwYXH4Uf2bcnpE1S/wBq3H94flSf2rc/3x+VKyHcnhtp8YaJgR3xV2DzUUo6naRjntWX/atz/f8A0pG1O4YYL5FMRHdxskpBqAbhmr8Ti65k5ftViOxSUH+HjqKAMj5uR61LATHuB71M8LwSFJB+PrTQAXxUtDICxbIJ5qe1RsDPAp4t4hJnJJHvxU5xnjpUFEgI24HAqPOWI/WkLYGB1pufzoRLF3beBSbiaaaEz1qiSTAxgnmo25yBzSF9rc80hJGKQBG5U4PSnyEE1FIfSnK+RzVoAHPFDL3oxQcmlYB6A45P4UuMdDSlcjqM1HyOtICTZkfNQFwfWnKMqM0FdvA6UANkUFDWXcJlPpWs3TA61RuE+Y+9UgMo8GinuNrEYplUInibdHt9KU81HCcP9an2ikxEYFXrN+qGqh606Nyrg9KTGaHQ0vWkJBAI70qnioGWAdo29cHFPVGnZPLUk52kUzyvMkIGSTg1Yk/0SJo4m/eEDeR29q1ASeRURrWMjnhiP4jiqPmEuBzxUiRyb1Y9Ac5qQoRkABeeWNAC7RvLYyx5q5DF5TJK/LkYx6e9R2sRZ1lcfJjGPU1YlO45JpoBshyc5ph5oY5qK4lEMee9MkgvrkRoVB571hyyF2zUtzMZHIzn1qvimAlWLSBppQoFRopZgByTW7Z2fkQhmIBHLeuKTGPZVt9jDuPlHoehNQLH/pTDs2RS3bbtj9ATjHpTlVmmVh0xk1IxtrbskRyQoB3ZPpUcyeYxfHDLgD0FW5l27oSctjPHp2FQqm8R49eaAOZkXa5FJirF4my6kX0NRBCVziqRIif6wVJFxO4/Gohwyn3qbG26H+0KYHTRMwQzFvl2AID6nmoog7lXHJ28g+tEBM1rB28sY+tWIo/LG/sMn8fSpKIZS2UgLANtyT/tZ5pWcxxPKfmIcBT6A9aakJkJyCWOcfjUzIMCN+URQCPcUCGJH+/80j5FU5/PiljAaXGPlJLMfXipZR+6VexOcD07UKmyAds4/IUANiG+UluOdxpwdWLOTjaeD7/5NO2BYz6vx+FCIqRgbRzyaYCoCsa+ppJATuGegxTyPnA7KKY4Ozr1NIDmdTUJdsM+hqkRnpWlrKf6QH/vCs9PvjPrTERinBT6VMigSpx/y0wa6NF2xgeWGwOlK47HMAN2Gfwo2OR91vyrqoijqcxKntUmNqYAFLmHY5PyZP8Anm35UvkS/wDPN/8Avk11BbaxA644oEjEAHoadwsct5Un9xvypNj/AN1vyrqQNw6UjRKTnAFFxWOYCP8A3W/Kjy3/ALp/KumKsPujimkOw+7RcLHN7H/ut+VGxv7p/KumCkjpikWFgW2jj1NFwsc15b/3T+VKEfH3T+VdII2J+bGKNin5e47Ci4WOc8tx/A35Umx8/db8q6XymIABx9aVYBgjFFwscxsf+6a1dEUq7EgitIQgDgUqLhhxSuOxKjlGcjg81m3JLMeauvwWOazpXYZJGOaaEZ88bPKcCojBIDjaT9K3IM7RVlckYouFjmfJkzjY35UvkS/883/I10vlZbk4+lSbVK7TnFFwscsYZQM7G/KlFtN18p8f7prpyEIwRgUrxrtGOT6UXCxzAtpif9U//fJpPss+ceS+f9011KRmlwqkb8AZouOxyxtLgdYXH/ATR9kuP+eMn/fJrrgqnPHFMIGD1/Ci4rHK/Y7j/ni5/wCAmgWsx/5ZOf8AgJrpww3c5qTy4zjbx6ii47HKC1uD0hc/8Bo+x3I6wv8AlXUmIcbWxmnFFyBwaLiscp9kn/55N+VJ9knz/qmP4V1JQc9KRVGckAGi4WObFjcMcCNs+mKabK5U48l/yro9pVs45FYM1lqRlY+bIOcjDUJhYh+x3HP7psjtilFjdH/lg/5Vt2EMyRKJcs2OSetX1Tii4WOat7C5E6FomCggkmtu64i/Crci4Q1TvPuH6UAYz2dxcfPFGWXpnNC6ZeAf6n9RW7pA/wBC6dWNXMA0NjSOY/su8/54/qKP7MvAf9T+orpsgUmQRSuOxg2lhdQzrJJFtUdTkVeuuF/Crsv+rxnqapXgwhB9KBGa8cs42xLuIPrTfsN0OsR/MVe0wZL/AEFaCjGaGCMEWdwR/qyPxFO+w3GM7P1FbhAweaiwQOSD7CkMyPsNx/cH5ilFlcH+D9a1QaUsKAMWeCS3TdIvHtUQOULZwK3JNsilWGQexrn7yJraYowyh+6aAHK4JqcwuFDZBB5GDWf5m1TirNhM7I6McqOR7UgLluDjg9K1bO5wdr9T3rBiuUikkLKST0wauwzLKoZT/wDWpiNu4gS4i2nr2PpWNJG8LlHGCO/rV+1ugcI5qxcwJcR46MOhp7hcxlbaak3DjmoZo3hkKOMGo9xByDUtFXLRcDJHU00SZ4qDzgfrSbsnilYROX+bAp5kCrxVcyqBgdaFy3NIByuWbJpxO45HFN8vAA9aULg8fhQIUDJINLtA6UHgYHX1pegoAM05cN9aiL4NCsRzVbiJ8GjBqJ5NuDTkmY/SkMkRfepPpTPMUj0NIW/KkAoOWqG4XcMjtUgbB4pzngg96YGPcpg5qtir865Q+oqlViGjg1bU5UGq9TxNhMUmAMMU3NOZsj3qPGTSAu20m5dverCcVmxkowb3rQVwQD60mNGurrborYHnMpx7D/Gq6IzBie4I5pXDFg7nLFs0rthvVv0FUAjMNo3cAjgetOiiM8xDcKMGkihMshQdj+VXSFj2Ig+UDFNAEpxtwMKOAKYxyKdJyKbt+WqEMZlRNzGsO/ui7ECreoXJJ2r0FZLBmbJp2J3GClxS7TVqytTPKN3CDqaQyzptkW/eEdfu59avzyZTavPILH1NSRp5K89R8qD29ahVcZB9xSKGyR7oeOuamVQkW9zwnBHqewpY0Z0wPvH7ufWoLnLQ7VPCnr6mgBGP+l5PVhmnRoEgZnP3TnA6ntik2b2icnGF5NPlChniBzxuP1pAc9qe77UzN/FzVdJWVGQYwevFX9VQFkYemKzsVSExD0qaTh4X/CoiOKlfm2Vv7ppiOg0wgW49mIxVuXKqseeQcms/R2BDluQoDVeJ3SZP8VSxj402KX9Dx/SiNMkBjweTSzkKQi9uT9aOVjPcscD6d6BicPLxwD0FOfAbg5xwKIztRmAxjgE+tLEOSxHTmgAYfOFH8PFLkb8AZC8/hSICAz96AoC9cbjTAXP7sn1pr5Bx1wtSYyQOw5NRuNy+hY0hGJrqkCIgcAGscH5hXQ6nAZo+uFHNYrWxBpoC5p9tHcXDq4J2kMK3UDZII49RWRozFNQYdylbpmAGAvPfNSykRjAONuKRiAMilYjkjpTXZSBxSGROck4pu81Izp6c03chzxQIRHP4fSl3kk8CmMecbcjHrSYUY4IzQBKWc9BxSEuMgClVsdqDlmXHA/nTAbubGDilV5CcdKmCr/dobYo96BEfzdBg0oVhzgZpQVGOOKVnAAwuRSAZmQt7U8FqcGyDgc00Fi+AoxQMMsRTQWLKDUhKg88k+lDAZTHHNAEEp+9WfcDI/Gr8v8RqnIM5qkSXIkUIo9qeAR2p8ZBjXkdKUsCwzSGM5IHGDR8w525NSuwxtBAPaiN89Tk0gI8lhzn6UuWB6U5n4PIFQrIznAbJ6CmBJuOfSlOWORz70LBK33sL9alEKqMMzE/lRYLkYLY4/HNNCtgHGfapfMVBhRj6nNNM7nvVcouYaUck/LRh2bhT6HIpPMkPdvzp22U+tPkFziCM5zg/lTlRx/CfyoxL70fvBRyC5xskb4xtbr6UnltkZRvyqXdLjr+tNzL6/rRyBzjfLkP8LflTljcdUJ/CjMo/i/WlBk/v/rRyBzkqRN/dI+op3lt2Wq5Mn/PT9aTdIP8Alp+tHIHOWJUYxkbeao3cErKQqMePSpizn/lp+tId39/9afILnG6fFLFaqrIVOTwashXP8NVSW/v0DcP4qOQfOWdrjsPzpCh9QPxFVirHvSbD3YUuRBzk7ISy/MuPqKr3cEsm7YoP/Ah/jS7cdGBpMuKfIg5hNNtZI/M8xMHjHerbwjqQQarrI4p32hl9qnkGpDmh474pGT2py3AbrT8bhhTS5WVzIrEAHpimn6VM4Ze2ahPJ+apGNqC6tkuoijj6exqfg96QjBpiOTubaS1mKSA47H1q3aAJbOw71s31rHdQFXxnsfesgxmC02EYINAFMkk1p2kYWFZASGxz71mmrJuZEiwiqMcc80mCNJZDWlZ3gb5HPPrXKR3Uyy72csOmK1IZRIodDTQG9dW6XUe08MOjelc/cxPE5R+CK17O63DY55qW8tUuo8Hhx91qrcRz4HfNKGwODyaJIZIpGRxgjtTCOamwx49akDYHXmomfBGKcG56VLGTqxqRiRio1GVBNObkdeKkQ8EYJPSkXoaYGDdOlSZAHpSAYU45pe2BTC5qROaq4Ebcgimxse9TgjB45qJQQ9Fxj84NPUN64NIuO9S4FFwGD0pXAxkk5oPBpC3FIRXmAB+tZ8gw5Facwyue9Z1yvIarQEVSRnnHrUIpwOCDTEWsAGmmnZBUGmHmpEGantpOdpquBzT1O05oGdAzBgyL6Zz60kcZY4HJNNiB3Anp3q7Zx+UhLj5xxTGOijEDFR94jLfWiQ0OcNmmnmqEKOaq3lwI0Kg81JPOIYsnr2rEuZjIx5yTVxQmRyyb29qZRS454qhCopdgoHJrasoPLwp4XG5jVSxtyMORyelaU7GNFhXn+99fSoZRFI5aViBgDoPahFyST060dSD6ipFQFwckIB8xqRjhmNPdvu+wqirZ3xjkirLvvlLdB2HoKYkGLhpM/fOMUxD1VEgV3bOw9PU+lR5zPk/xd6WUKsTQqchDyfU01QC6MSQB6UhlHVIgLZWA6Hk1j1u6th1dUyFTn8e9YXOaaJYYqRebZx6U3p1FPg5Dr61QGhpLZYLnquK24RtBd1yAM81zulvtkjz0zg10EzFVVCcnqR/KpYxEDO47kmnucucHhRimxNsVnPBHA+pohxnkZA54pDHP8qqg+p/Gn4AiUdM8mkUszdBuJzmgHzJTngf0pgOP3VUdTzQT8wX060Bg0hb05puTgkjJPFADgTtZu5pr8fgKdwdo6Dr+dMkb5Sc9TSEU7sny1THU1mTAqwU9a0bthu4/hrOkfJyaaASzcxamh74IrZaTK+9c9A+L6NicfN1roSVTLFgR6VLGiMO5baen0qMzY+UDJqbzF25JqFnToMcUhkZmCktt+mTUwkTGSMZqMpGcZA+tIFHagCVJEIwAelDSJ0POO1MBGeQKYFIOT3oAmM2egwKb5pA96j+TJ4yfegqdp9aYiwJnxjdg0m6Q8lgargscblx707DAfeoAsAsOtHmEt9KiAZgCODShW28n8aAHNM5baowPrSrKw5Jx9aaWKKMcmkPJGTz6UhkvncckU6IsWTcc1VbAPP8AKrFrkzLnmgAl/i+tVG6NVuXgt9aqHkPTJLKsdg+nrTfmzxxmkQDaBilD87eDSGSFmIHP41GrMSSWzj8KkVdxA2kn2rRs9PXh5AAKYFa3tnlGWBVf1NWQixfKij3Iq4+ApUDav8/rWdcXkFucKd7enamIeQRnkAfWoZJYU6vn6Vm3N+8hOW/KqgeWRvkUmncVjWN5Gv3Vz9aia/POFUfhVL7PKfvsq/jThZNgEyfpSuOxY+2v24+lNN05PU/nTBZNj/WgfhR9jbGd+fwouFkO+0v6/rSfaH9f1pv2M5/1lNNtz9+i4WJTcOf/ANdMM0h/ixSG3x/Ex+lOW1UjLOwouFh32lvWkNw3rS/YlOP3h/GkNiezMRRcLB9oam+e2eop6WO7qzCpV06Inl2ouFiv57f3hR9ob1FWX0+IHhmx9arz2yRj5c/iaLhYaZm/vU8StgfNUiWMflqzbsnnrUxs4QOAfzpXHYqmV/71N8xz/FV77HGf4Sfxo+xwnACE/Umi4WKJkf8AvUnnN6mrpsoQ5BBwPQ1Ruo1j+764piFFwR3NPF22fvVLBYrLbo5BywzwaY2nMT8hPH96lcdhy3Sn7yD8KmSYFhsbHsaoPBLEfmU49aA1UpEtGqJ13bX596bLECRkZHUVTSUD73Iq9AyuvynIo3C9iORQoDU04IqWVNvupqqB5bYPQ9KgvcVgO4z9ax78jn3NbEmdpx6ViX3ysFP3u9NAyk3AzUZduKkYZpChIVQvzc5xQxDduRU1rKYG9VPUVEFboM+9AyDikBtRtkB1P0rTtLrzF2v96uctbjYcOfl/lWij4IZTTQGpd2q3KejjoawpI2ikKOMEVvWtwJVwfvU29tFuUyOHHQ1W4jBPByOacpA5okVon2kYIpg+9UjLG7cMZxUgI4UdPWol5xjgU1nzlUqbDLIwOg4prHPGKRGCphuvrSb84AFSBIsfG40gPPtSeZn5RUiEAYxSEHel255pVGaGOOlMACE49qkHFNVsD1pc5OelAxzfdz6VDmpM5qE/KTigQHBBFUp1yh9qunJqvKpyRVIDOopWGGIptMROhJSncjrTICAcVNxmpYiImkzUrKKZtoA6y1jyNzj5R0HrUhb942e9OjI8sAdBUcjYatBiPyaGYJGWY8Cg9KytQu85RT8opiIL66LscH6CqY96aWLMSaeOlUgCrFpD5kgz90VEiFmAHWtm0twseM4wNxJptgidMRQCTvnCVAWyMnrnOalldXBA6DoKaQNu3qcVBQhGAAD82alnDRosQ7nLf4U2AbUeVhlQOAe5pXbfHnPzZzQAgTDL9DSsBETPkA4KqvvT9pcJt5x1qK6OXT0HAoEVV5kYf3ualLKkDMuTsOAfehAAQwz5mMAUlyV3NEg+VcjPqetAyO5hLwF/4doyfz/wrn2GCRXRonnW6qz7Rg5P0rnZiBKwHIzTQmNqSD/WY9qh3U6J8TLTEWbNtkx77WzW+zeaxbuecVzkZ23bj1wa6SzXciyt91FyfekxofONoEY4wMn609flgPYuf0qJQ0j88sxqWU4kCg5AAAqRj0GI3bvjApEGEZupPFKeML6dR9aJRkKo+p+tADXOyPAH3j1pBk7F3c/40rqN6qOQMD/Gmhslm6cYH40APzu3HHsKjl/5Zg9AN1PxkKvrUczgK/TnjFAilNg53cVn3B5OKvS9KZZQCadiRkAU+gGZbW7XEu0MFwMkmr/mjdsYkkcHmrclgASYztJqsNOIfc0pPtSGKMngcjvmpFixzmpPL2jAFOApAR7WxTcsO2fXFT5NAx6c+tAEByMcHPpTyCR6mnBPm3cigqc5zigZHsJ5J59BSeWVIJPFTY4ppUng/hQIbk9APxowe3J71Jg8UuDQA0Z6c0uaX5jijaTigBGG7rSFe/8AKnjd0xUwtmZA3f0oArhTjJqa3P71c04W0nfAFOWPy5VOaAIpfvNVQD71XJBlmqoBy1MQq8sD1PpnpUiRYPGcmnIMCtTSbMzN5sgwi8ikMk07T9qiSUZJ6CrdxPHACWK8D8BT7mdbdGYnAArltRv2uHPZewpAS3+qNJlY/lT9TWYBJM3y8D1qSG2aX53Bx2FXRGVwAuB9KYFaO1QEbvmPvUwQKO/sBTwjbuaesTY5ApAQAEkN+lKFbfuONo6DFWFtz1xUogK4IY/gaYFaNSxw3APrTjA2zHI56c1Y8uXHBqYmXYqqwHrkUAUTCygHafm5pHtZAM4GfQ1dwzN8z59zViOPODz+NAGalm+08EEe1IbdwDgZ9B0zWwqbTuHWmmJSeRn60WAxfLmxymPXmp0hbruBwK0JLdHTYwyvpVae2CBSGIHtRYCFSQeRkU7AYDFMKMTk8YNS9P60hjGRQ27Jz6Zqnc9avNzWfOfmpoReiyY1+lP27sZ7URphFxzx0qQZzjpSGM8pRJv3NnGMZ4p4AAJ4ApWRu3NMJYDkUhjGwC2PSsi9PT61rE/u3NZF5yVHqapEmzaFEtol5yFGfyqZgMVBGECKORgetOfAwctj2qShHCk84zVSa0jkyYztP6VbPlscqDn3pjHnBAxQBlFWRircGnwyNE2VPHpV6eISpjAz2rPZTGxVutUmS0akMySrgnGahnUc7uoqnFIY3yDxV4lZiDnrTeoloV9+MZGazrq3kuJmbbkt/Ee1bEkKEcHJFRLGF55xUlGPHYMoZX5qpKk1s5ViSh6HFdNsB96hmtopkKuvBoAw4juwG71FcweW25BlD+lJeW0tnMo3fL/C1PjugylJeRSSArggc1btroqQrkbT0PpVCUgSELyB0oBJ680xG+jlCGU1qW1wJVweGrmrS6xiN/u9jWjHIUYMpppgad5ZpcrkcSDofX2rDeNo5CrDDD1retrhZlx/FSXdmlymRgSDofX2qtxGCScUqMKSZHjcq4II7UwepqRlgsvFNDbjTQcjB6U4CpGTRAbjz9KmCDqagjGOvSphx24qWADOeOlKATRkDpUeSWpCJgMdKDycGmBqMg9aYCkUxweopwIzikc8YHNADN/50yUdDT9uKRlJU00BnXCbXqIVbulyoNVKoQ5Dhs1ZBzVTOKmU/KKUgJSaYWpCwIpCM9KkR16ttyKQjPNJ1em3MwhiJPXtWwyvf3QjTYp5NYUj+Yx9BU1zMzsc9TUCxlgcdAKBCYp6jNNAxwKntoy7Z7Dk007AXLKD5SxXJI4rSf5IPKGNzcsf5CobYiJRMTgDhfrTfOAG48seSKlsY4bUTLHJNRxOzTLGoy2cVC7NvI7Zq7EBCpkB+eRePb1ouMbPKPOWJOUjOPrQJVEYTqxGDUeFTLY5pYofNn64UDcx9qQE+5orbP8AG449hUTncgzkAHrUc0jzXe5RwT39KYkzTXaQDAB4/GgCxG2I2nJ+cZVRVdPnfqBkA81JK4dzGn3Y+B7nuaakYYLEGyF+83pigBZHP2YIFABPT2rAvYgt0+OAea3WbzHlYnGTwPasrVk2zKRzkdaBGfigHDg+9L3pD61Qiw423iN/eFdFaOGso1B55z/SuUSbfJvZuhGK6DS7uJ/3atls9MUMZqQLjL+2PxpsY3SAnoOTipH+WNRnkH9aRSEjOerH9KkYqfO+T67jQhyzE896AdsW7qTxj6UM5EY4ALGmA1srGzZ56Ug+4q7cljn+gocZKoOvf8adjEp9B0/pQAhb5mI6AY4qtPgADHJ5NWdvygdNxqpcHMh56cUCK0xwtT6cpSFnzgk1UmbJxWtbR7LdV25OOaJDQz5sc00A88g5qVxj2qIHOPSpGNYjOMjNNNKygHkc01iBQAHmkpc8GgKzA4GcUxCHnqc0Z7dKdtbHTr0pwhJ6kCgCI54xRnOBxmpzA4wcZHtQLYliSuKAIlDE4AqVIZCPumrEVtzyM1dVQoxTsBni0fHTk09bN+pPFXsU7H5UAUUtWDZKgj61OkTLwOAanxQBxQIiMWe9RSwbMPnv0q5UVyMRfjQMzJBy1Ux1er7jhqod2oQi7CnmMqjkV0UJSC16hcDj/GsqwhDSIF7gc07Wr3bH5UbcYwPpUsZm6tfmeQqp+QVQtofNfe/3R+tMCmWUL6nrWigCMEBzGBjgYpgPTOQFXB9qmkkd0Csd386YdiAHcG/SnIyjPOM/jQBGDj+H9Kf8x6Cn4LHJxUqxrnCZ46miwEHz5OFOBTo2yfnUirQjUDrg0CFSemfWnYCIh8/KM0gSRzkirJhUj3p4UDoMUCI44go55NSCnYo6UwCkpc01nVaAFIqKVN4I60jzqO9RvcgNwMg0hlNgQTk03knOamlxnKr1pY4wy9OaQESZPWqU/wB+tN0YdQOnasyc/OB70AX1dlUfSn+bjtzUIPQHkVIoV+nGPU0hj0lHfmnsysuW4qAr6EH6GmEsmetADnP7pvTNZNypM8Q9SP51qy8W496olQ13CvbOaYi4VB61IGxUpjAHAqPaQxyKkoCM9BzQEbv0p3fmlB96AIzEVB2YUnvVW5iLDO0kjqccVoALkEgk+1EigqVx1FAMxCvrTopSpxnpUkiYYjFVn+V6ohmqjgqCRTHGCTjC0lofMhXI6dalcBuAKRSK+8A8dKepVlBXkUmwDgjiljQB8gcGkMrXtstzEUYcdj6VzpQ29x5Ui9DXYtGMHvWZqGnpPCcrtlUfKR/KmIxvKS4l8uMKPemPZtGpPXnHBpICYJtrfKc4Oe1aZVZUypwe1AGN04NXbS5xiN+nY1BcwlXwOTUUZ4OeKANxHMbBlPNa1rcrMuM/NXN2lyGxGx57Gr0UhjcMDTQjUvrNbqPI4kHQ/wBKwJY2iYo4ww610VtcLMnXmo7y0W5jOMCQdD/SqEYBOBTkbpmkeNlco4wwOCKTGBUjLG/NOWUltv6moUb86fnHGaljJS4HU03Oc80x2HFAcYqbAP5zwadlj2pmc08YxzQIDnFAPtSEkDjmlX6UAOC55NOJHSkUZp2MUwKkoypFUCOa05R8x96zpBhzVCYwinxgkUmafDySBQwDYacuQac2aYc5qBnWuwRCx6CsO/uzI5PbsKtajd9UU/KOtZBzIxbsK2JDJb7xyaWkpaBiopZsCtKxTMqIF4z83071DZRAsM9TwKvyYs7fb0lfr7CkxiSypuCoflXhc1A5GWx+FRz8vkHrzTkXei+/FICe3i82RXbhAuWP0qZ33S7yMAjAHpRIBbW6wDknlj7+lV5GbrnmgQr7ioK/SrEmYreOEDDuMsfbsKbaKux5JPux4OPX2qOSRmBkY5Ykk+1Axsknkr8wznqaTC2m6dh80uFjHsepqMxvcKsa92wT6D1p9yYzIrsd0Ua4UevpQAsaqu7efnboPaggxac4PDSZOe+KIk36go6qeT9KdkyySOyfuwAoHsKAEgQhQWxlgBz2qjrOQse0ZVPlz79/8+1aaMxjMrHkcDHr2/z7VR1GPNo2OimgDEzSHBU0YoqiSGGFZAeSCvpW/oFpEkpmJZsJk5NYEEiwyyb/AErS0/Vre3XliDtIxikM6WTdJKcck06Qfw9cYAqro1xJeWS3LgBuQQPWrsYHDEcBc4oGI3VYx1Awf603GZggGQKkUKu5ieRzmhH2puPPAAoAVFZ3LYwe1BjKryeTzT1bAQj1z+tBb5jnkLx+lAETrtyf4QKz24OeD9avXRCxBQc54/n/AI1nyHgnpTQhsEPnTHj8K0/MZZBGR8wHHHFQaSnz7iPU1tgc8LmlIaKiRM2N4Bx6d6VrNQSdoBq2Q393gVGWP0pAVGsULEg8elMfToyOPvZyCau5pOaYGf8A2cQ33xj6U8WG0/fJHcVdzmimIpfYfmzuqN4HjceYcr7VpYpjxq3UUAQQqoGEqQAZoEaoBgmn5XHy4z7mgApeBUEjy9D0Poar7sfxEUrgXg4HUgUGVB/FVIbmwFOSe2aidiDzRcZoNPGo61CbxRn5TVIv6U0sMHvSuBb+2P0x+NI9w0gI7VXBz7U+Eb2Yf7J6UAOHKH6VQH+sYVohNsRHJ46ms9P+PjGO9MRrW0ghiLdwMVj3k7SyMatyyEREVmnl6QFqwtGk+boOmavi1Yd/l9aZA/lwRordBk49alebOPmJA9TTABEgGGOaaojY/IgGO+aFdeDuxSOwye3NAydQM43KBUjIirlXOc9qqDPQHB+tISwzg5oAuJvPUH64p4dVxlvwqiHyOWpR04ai4F8TJ/e/SlEqsf8A61UM4PWnhs/xcUXAueYB3oEisQAc1VznvT0eP++woAnbcWxiotjAkEHPY1MHXG1Dj6GnlQOckn0NAit5G47i34UNaA/dANSuCehxSBivU5oGQJBsOGU1MgjQE4P0pxeo3kwpx1pAMJDglTnaazLmIPMmepboKvRP5Uvzch6lMf70BuQOlNaiehnk7SV6HpTQcCpdViMMiSKvyvwfY1TBJPQ0mhllTT+o61EmQalzxSAbO2Y1FVEGb9RzgCrU44UVDAM3zH0XFMC8CwHynilD84dc0Y4xRg9O1IY7KNjtSiHa2V2kelJ8v93H0o2ns1AyXb/s4ppHvSAOnUnn1oPzYLdqQFC5XErfWqM471oTjMrH1qjc9DVIlk+msCrAnjNXWUD61T0fBEmVyMitAFc/d/OkxrYh6kqQKRV+bHpUxC5yRzTGI/GgBS6quGpj7GzjkUNHuHIqs8LrkIcDPQ0AUNWsFmiaWJR5i8n3FY8N3LG4QkHtXUlWQDjJNYWq2Bjk+0QrhScsAOlADbtwY1zjd3NZZbLHjinSStIeT0pAxb5e1AFhIWC78gd6s2l2Jfkbhx+tUGZudxNAbkOOo6UAbsUrRMGWteCdZkyDz6VzlrceauG4cfrVyGZomDL+NO5Jo39mLhdycSDp7+1YjgqSGGCOoroYJlmQEdfSq99Yi4BdOJB+tMDCDYORxUkZ3NTXQozK64I4xSRnANSUSk84pBkVGDk809eByaQEintUhP41ED+FO3YFJgSjp70uT0qNSacGzSESRsTTiaiyachIBFMBsw5BqhcDD5rQcApVO5Hyg1SAq0+L7/1pn0pVO1geuKYi1gUhFPZllYsqBAf4R2owKy2AbLJvbHam0gFLW4gzVm2hMjZPReagjQuwA61p2sTCRYwM5PNIaLNvGkatK4yqfz7CqlyzPMWY5zU95IoKwxn90h/M1BKx8sAdCKQwlw0SH8Kt2CbIDM69D8me5qKyh85QpBOGqzdOCQifcThaAI5uVJJyTzUMW+ViijtxSlmaTaKntEEEbTv/ALqe5NAD7giKNYUxwNxx3aqgYsGHtQzkyDk81JaR75gGGV/i+negBUQw2jkttMwA+ijqf1qpcbHRdmdqHirdxI0smwY8srgH27CoLeHzZmizwFB/KgC4qlIU2D95IOfZRUYy0hQdMEAetSyyEyZQ4B4x6DsKSBf3vmlfurn8aAGhBlI92Nv3vr3qK4jEkE+OFC5qU7dnHLZyTTXyyiL1GWPr6fz/AFoA5duppM4pZVKyMPQ02qJKs/yyc9xUK81PcqSwxyagUEEg8UijrfC0hNgyf3Jc/mP/AK1bo+4Bjlia5bwm7CeePBIZVI+oP/166knLkDopAFADXH7r3IyaYV+VV/GpgFaTaOmStNGPMLAdOaAE/wCWm0fdUUg3AMT64/Wgs2wn14pHLYUIQD6mgCG8cFwBxgDNU5DlfepZTukZickmogMzKM9800I29Ig2wlsccCtPoOBUdlEEs4xnkjOPrTzwcVIxDzTGANOZhUTyAUARsMGm0McnOaAhPemITNGcU4RUuymAinNPxmk2+9OAxQIYUAPFQyphfvYqwRnoar3MeVz+tDGiAruQlSSf5VWIJp/KkgGgMMndyPSpGR4I5p6Mg++oYUSKhUMknPcHtUTcd6AJ/KjkxskwfRhUbxbDhv0pqqT3qQLuyd3PoaBkWAKmtcecv40gTcQB1p8SFLhBjHNICWQfK1Zij9+1a0427wfSslSDMxzTEEx+U+lVAMuR+FW5yMYHFU1BMo+tNCNbaVOMDNKFA6j8qbkkAZ/M0owwIbdntSGLhc85x6ZoGAen5mkAX0z+NBGO1ADsg9ufrQMUzPalA60APCqOwpRx1FIBmlPB4YGgB2PWgNyBgUwvj1oDgn69jQBPkA520oZT/APxpgJPGaC2PekMsRuB91VBp4lU9cZqmsgVsmmtLmQsDTEX92TgHmh22j7pJ9qrRzlY8L19TUbszE/Mc0XAsswwDng1GxFVyTim7m3Yxhf1pDHzsAM4yRVu0YTxqf4l4P8ASs855yc80+wl8m6AP3TwaE7MGjSubcT2zx/xYyPrXPAbW2t1FdUPUHNYWq2/k3PmL0fn8a0ZCIkPpUh6VAh4FSg1BQXB5X6VHZ/8fErU64+/SWfG8juaOgFzdilzkelRljtwaNxAwBSGPBoyQaaGY0E470DHq5xyeKUPkY4zUKnLc0/AIOKQiGT5sn3rNvGwpArRf7orMvKoRa0n5Y3PTJq6Bgnn86q6Wv8AopJ7tVngn6UhrYXfjpzRkEcjmmbRkEGg8ck0DJAw7GlwGGaiDDGc8UbgPpQIUjBI7VG6AjGMg9amfoKZ256UAc1q+li3UzQD90TyP7v/ANasgEgiu3kjDAqwDKeCD0NcrqFk1ncEYzGeVNMRU+9zT1XvScU4vgYFIBAxVuDhs9RWnbXAlXB4Ydaz1QffbgUu9lI2cGgZtwytE25a1oJlmXI61gW8wlUc/N3FW4ZWifIPHpTQi/e2S3K7lGJAOD61gSxtExRhhh1BrpoJllQEHmob6yS6TIwJB0PrTEc4KkVs0SxtGSrLgjqKj6VIyUnnHanq2RioQc4FSr0pDJVp2AKan3qX5gTkc+9IB+cYpKaAT3pc/Ng0CA5IqCYZjNWhgCoXHBFNAZ9FKRg0lUIsrnAIpSTmo42JQAVIOPes2AgzSgUlTwRFvmxwK1At20ICZIG8jj2q6ALW1Ln/AFsvA9h60zT48OZnbCx8k/0qCdmkdjnHtSGNlBLZ9eakii3qAw4zSRAsq7uNversQD/M5wiDORQA0ZhiJxhnHA9BUbOpKrkDmkklLzszHgjAHoKgwTJjsO9AEtvGzz4Bxz1NPvZN8wjj5jjOB/WpsCCFpD96QYT6HqarYw5KnHAoAjbiXpxV1z9mt8fxy8n2FR28SltzHCqMmoriRpZN5/L0oAUHEo9M1OkYghZzxJIMD2AplvD5rqTwByT7UXE6vISTyen0oAQEmQ5PoasyfuUWM/ewW/GobZCZmkZfkQZakLGSVixySe9ACxKpZi3K4yfpSbX3LI38RqRFxGoHV+v0FR7y7KuQNvP4Dr+lAHPalHsvZV7bjVSr+ruXvC+3AbkfSqFNEkM4IAYHoauQxxLOiFFYMu7JFV5F3DHarbr5cts3+zimM6LRbJbSGV42z5vzAY+6a0ckBmxnMeR9aqadITbxr2BIq2CVjRSPWkMF/iJ4ORj61GxZY/Tt+VS8eWD3wGpjjdLsHTpQIT+6p69aikcEM2MelSHHzso7VBcDYgUjnPNAyqTRaL5k5PYcU1iAue/pVzSITIwwuScmqEb0UoddqjGBwaeF+Xk5PrUcURTtzipBu5yfoKgZG659qiMeanJyxA6U3p2oAhMVKBgU9pMdRTDIDVCDNITRle9JmgBMmnhvWkOD0pvzBuoHHSmAOflODj8KoSSuxPOMenStA8g1TlQc45NJgivnjPXPeonJHp+dTED8O1QSR5mVtpOO+elSMU4Hynkn2p6rsYtgH2PIpyRMRuJwKacBtozQA47QNzuBQDzzmm9x60mSTk5NICUfdz+VKsh3rwBz6VCSwzk0KxDrzzkHmgZbkJKtuGDisscSPWpMSd2azAMu9MQyXpUSD5h9alm6UyIZcfWmBaBOetPBHpRjpS4GMVIxQaNy+nNIR9KVB170CDI7AZo3YFJgn736UoTdjJwKAF3kjpSDkdKdwDjOfpS49qAEA56UNtGMinDjr0ocJwVyfUUDBX+bpmg98frTjJz8gCn0pI1555+tAEZz3pRgEHFSSKqsQBn6imc9NtADgQTzxSsMHjkUiZ2/MvXpilAP0oATPBpvU5qUx8ffHNRng4FACEbhjFRPgEEDBFS/NmmSLuHoaBmzYyedbhs89DUN9bGa3YHqORk1V0ucxyMhPB6VrEb1BPHerRDOVAZTgdani3EjNS6pb/Z7nKn5X5FR25yeuaTGJcf6w0lqD5ZI65pLhvnNS2oxCKTAfilAxTufWjFIY0/WgD1p23OTnFG0Hg80AGOM5pDwpo2nHFDAhaAIn6fhWVdn5wK1JOAayrs/vBTEaenqBaKe5qYqPXFLaKBaxjGPlFOdVPB5qRkLcE7ef0pNpHH61LtycY4pr46fzpjGHGMdBQBxwajnSU52MF9yM05AwX5jkj0oAcGAOGPHalDDPUYpirkZbil2gMO4oAcxA/pVS+tkuoSjEjuCOxqxIx3Y7Uz5sdaBHIXMD28xifqP1oQAfM3PtW9qVn9pjzjEijgj+Vc+25WKsMMODmgCXzD2GaRlPWpIyg2lhx3FPuJIpG2RLnHegCujNEQ6nkVqW9ws6ZHXuKyJD/CKdAzRNvB59PWgR0FvM0T5B49K1opRKmRXPwTLKgYfiKt285ib2pgXr+yFym5eJB0PrWA8bI21xgjtXTRSCRQwqtf2S3K7l4kHT3pgYABHNSK2TQ6Mr7WGCOuabgZpASg808yZAzUQYCkPNSMlEmeKkB4qsOKljYcZNFgJg3NRseaeoBokXGDQhGdLkOQKjzU9yMPmoaoRNA3XNSErzioY+uKmqGA6KMuwArVtoi37pFyeoqC2hEaZbqRmtKJfJg8w8O/C+3qasYy5/wBWsESnA5bA6mq/k+ZJgnB65p8byMSqtg96kCbZlJOcjBNACtFtQBeRnFPlAijSDvjL/X0qwpEcTSMOAMD3NZr7pXznLE5oAjO5mxViKIyzqgOFzlm9qjkUozY4Pep2JhtFUcSSDn/doAZeTB3DJ9wcKPQVHGwIBYcD9aNm5MZ6HrUlsFfcG5VBuzjrQA6VituE4Vm+Y+w7Cq8QLgdyDUjzGVTlcc5p9vbnJXOD97PtQA6dvJsSq/fk4z7VUEZcxY9MGrMkn2ljt4UHao9hUsUWGHGFHLN6CgBbh/JhSEYyx3MR+lVoiXujEPvGluHMsm/pn+VTqoiiMv8AE3yr7epoAjuphvIjyFX5aY+Qvpv4H07/AOFK6KzbQeWwcU9k3yBVOQg2g9gB1oAydYj+VGx7VlAV0GqANY7sYKttx/WsCmhDXHBqRZWkRA38A4ph6UhbZGWpgdToMyzWzKeWVx0/WtQ/PIeRjdgfTFcx4UnIe4j/AIiuRmumBZVk78A0hjlwWBIwuGX8qiCkMzHuMj8akfK704yW4/EU058sDuBn9aAJhANqc/fAP5g1mXchaY57cVovlImwcYUEH6H/AOvWQzZZiec0IRHK3y+9b2gQAI7HsAorBx5kyjpz0rptPR0tVUEfPlgKbBF4pjOD1qLBGe5qRdw+9+dDnipGQEbc9KiMh9KkZjnkcVEWQDcWC/WgBGJNIB6GgMrdGpd4UYBqhDSgpDtHXimPICrEFT9DVY3DNkEge2aLgXRIn94CmtIhPUH6VnsZGJLMq+5pUILgcY9TRcLGiGG0VVuJUBCr+NEkyx4CqrVVnl3nKrtpAROzmThQAP4jT1bOPSmyb3EYyMdSRxRjOM84pDJCzY4pMH1zRkmlye9IAwfSkI/OlDE0u7rQMZtxxTSMYwO9S++OTTWYbelIZZnwC2PSs1T8z1oznOT6qP5Vmj7zVRI2bpTIvvj60+bmki++KYFsUoHOcZNKtOFSMaQQenFA9uKkIGB/OkAycDrQAw59KXmpCpU/N1poTJ75oEM6ED196XJHapxazFSwjJFRtC64ypA9aAGHcT0oBcdhTiBj3+tKcjkn8uaAAMR0GPwqWGUJkkH8KiG0H39KeGXvTAHkLn7ox2p0MgXO5FP4U3HoAaRT7YpAPaRsYCAd+lMy3T86flQOQd3rmk4/u0AMA4xQFPQCpQOeBik2gUDIW+9j8aaQ3OasjFIyjmgCnny5A+cYrcglEsSnOMjuax5UGOlWtMmw3lH6immJk9/bm4t2Cr8yDIrItOATjvXSn+9jrWNcwrDcSKvQnIqmJGfc9SamtyREv0qrdE5NW4DtjUY7VIyYGl680Zz7U4dMEUhjQadRx6UZFADGLdhSHtUvGOBUb4BFAEEp4NZcw3zhfXitKcjbWfF899H3+YGmI3AMKFxwKNoozkUppFCEcf41GUDHnkipM57UYFICIpnrTfLxUxx9aaeR0piI9vFHAHSlyASKTI9KAGsAe2aiI29elTE9eKawDLQBHlWHWs3UdOWceYgxIPTvV9olZSrDg1IqAJj0oA5J4WU9+KYrFMgcGtzULcxZlQblP3hjp71jugJLd6BEIXnJpMktycipwqheQcn1ppXOeOKAHW7SJIpVlOe2a00dXHBzWSBjipIHaKTI6d/egDbt7hom/wBmtWN1kUMprBjdXUMDxVm2uGib/ZpgXL6zW4XcvEg/WsR1KOVYYI7V0iOJFBBzVa+sluV3LxIO/rTAwieaaH5p0isjEOCCO1RmkBNmnDnGKgzxmno+DSGWVfBx1pzPniq6ZJqXj8aAILodDVardyMpVXFMkWM4arA5qsODUyPuFSwOmWzPDTfKi8moZ3aZ9yjAHAHoKnu528lYGbLgbmPv6VWLiNc/xHtVDCPhyCOvWrATzWVU+8Dn8KrRvnlvTFWQRBB5jffl+WMe3rQAl7Ku5YkbKx8fU+tVDJ5S8ff6UzIT5mHJ6e9Em5irjqRzikMsQR+ZtlkyEXO4j2qOWUzyM57n8qmn/wBHtltwcs3zP/QVEsaopIJ3GgQoKlCi8nGTTziCAQn70g3N/QUlsmJ/M6LGNx/wqMkyzFj1zk+1MB8eGU5PQcfWp1BjtiW+/LwPZahthvl29AOv0HenPJ5lyTjA7D0FABHGqI20dOalvD5VuyqPmkGT9B2oiG5wMcAc/SoLhy8ykZwfX6UAEQ3omR07evtUl8xMiqCMRjH496W2AihZ8ZMY4J7tVcElAW5OaAJ40wGm7qCoPuaaIwihRye9TPtjiCfxAZYfhUUbbdx/u8j654oAhvk82CaPsg4+vf8Az7VzZ4YiupQHBTOSVIJNcxKu2Qj0poRFJvKYQ/WmfMbd1Ppn8qmJ4poGWx6gimBZ8NPt1JRn7wIrsgfkRe5XmuD0mUR6jbtjGGGa7lX3ygjpu/IUhiyMG2DPIUHp3p+5C/uAc1EpLSF/qcfypQwwzEhc0AJdyL9mXafmyR+eDWd1U81NcyB1j2dNoquWCxnIOaYhbRS1x79K7GFVSIKBgAYzXJ6VgXSM3TOa6UyNKpVGwBxn1+lDAs4HUd6Y5x1OBTAdiDJJxxyaoXUrO/8ArNoHbrUjLMsjHODhaqyPGW+c8dKqPJOwx5u7HPSoSsrc7fwoAmeTaSob9ai81iTlqSO3nkzlQoFRyRvG2HyT7CgB5POaM8ZzSAHjIpW4PAwKAGnnoTTkwCN3P1pPQd6Ut+OKAJXlR1CqgU98ChF38AfiarvJt6IxJ9KlXcRQMVmyuzOQD2poXHejbnpSjnpzSAQEHqcU7aOMt05puB/9anYUL159KAHgJ64HpSOB64zUe7HA5NG44+bFACgAfX3pjgY+bpTiaZIx/CkMsyHKjH9wVQH8Z7Vcc/Iv+4Kqj7rfUVRJHLRFyw5xzSSUR/eGKYFxQAOTmncVEpbGTxTxUjHEggcdKAQB0x9KQtkdqZuyQRyOlAEu7nkZpQ5FROWC/IAT70ZbGWx+dAFmOcp823PtTpLrzItjr7jrVY8UuSaYhevsKcOlCqSev0xUpiYHoaAGjpgjHpxSYyePSrAt2OOeKlFsgxxRYCoobmpNh7/WrSxL6Yp2z0PFFgKoTcm4DHb3p32fAyDVoDANLg0AVfJ+X0NRFGH0q9TXAKkdaLAUQDyOlKwNWNijtmgDb16elIZQZDzUKM0NwrA4rTeLcvC4+veqNxGem3GKQG1E/mQ57YzWde/NcOc5p1hOSpTPT+VR3LZdz71fQkxrv79XI2JA5qjcnMw+tWYyKQy3uOM9acCetRA04sew5pDH5PrRnGKYCfTmj5jQBIKjfk+2KXPT0pCc5oEVbj7mKp6cN1964BNWrpsCq+lLmeRvamBsZHrQzHgDmo1HvmlwaQx27pS5703ac00qfekMeW5xim+1Mzhs7vrQH3EgHpTEKVx2puPwoJzTGYHpwaAHYo+6fWkPOM9aAcHB/OgBWXvjio93pUwIxz0qJuD/APWoAjkAdCpGQeK56/ga1nGP9WeldEw44NVLy2FzEyMPoaAMBpi5wRmnZygJxgnp3ps1u1vLsbj0PrTTtAHtQImXYe35UhRecE0iHGcCnb8nAFAx8J8luvB61eGGXIORWefMYjCEge1SQzmJyrqQp/SgRq2s5ibB6VqKwdcisQYIBBq3a3BQ7SeKpASahY/aU3IMSD9awnBVthGCOua6pWDDIqlqNiJ182MfvB1H96gRgqBnDHAp2w/e/hoK/MeORwQaeoytIYiNtPtUinLVHwKehwaQx0wzGapVouuUNUCvWmSNpyA4yKNtSxqe9JgbQ+YiVzznoe9MIO4qPpTpcSOuGwB2p8m0MdvIIyKBi2kPmu6k/Ko3E0yZ2uZ2lPyonCDParLjyLYQrjzHGZMdvQVUcBsKBwKAGyoWc8c+/arVmiLE00ucRHOMdaj27nXryKtXSrHGtuvITBfHc0wKOXlkklY8t0zTR5jOCRVj5S2AMAdBU0C7QZX5ROcep7CkAskLRReSnBJ3OfX0FVtjAsvvVhXZ2Z85djwDSxws8hQnaSMk0wECeTH23SDt6VF0mHbNSTvmbdjCDhfoKakZmnixxk80wLGxY4wC3zS/oKhdNqblwWBxz6VMyrLcjnC4+X6CnJCBMzMMqnzY9fT9aQFaUeUPswOSPmY+5/8ArUtnFuJdxlF5PvSopkmYtnJ5NWMgWy4UDuQPagCk7s0m49zzUkieWoUckncf6f1qy8K71wMDPJpSoLuWHzEAjPagCuq+WN+Dn+p6VzF+hju5FI711W0oFxxsbLZ/T9P51z+t4a/Zx3x0+lNCZnULxIp96MUhGKYiv/qb09tr/wBa9BjXEPmDuqsPx61wN+u27LdnAb9K7rT5vO023GeDFj8aRRMQUVlA6tjP4VHIv7sDHKgfzqxuLYGOm1qjnbbFv29mH6/4UCMyVgXOOnSoJT8uKkbnJNRN88qimIu2EQEbsQSwAAxWpbRzMm4nGOgH9aZp9rmAMQfXirKCTa207VHfqTUlDJVmkY/MuPao/JYJjOc8VcCttI25pDGePU0AU44NmcU8xjOdx+gqZ49uCW49KbtxzTAaFyo5OPSk8tCeVBp4+U0fQUxDNqgfdH5UhjRs5UVJ2o6igCAW0W7dt/Cka0iPRcVY259qNvbNICutvGn8P61KEQNnbgHrTtoHH405cAUAQPGmRs4HtVWTAOMc+1XnTcMAH8KaYiq9FAosMzhjktmg4PTOadLgsTn5u5qIlgpKZzUjEDduppwYA4NQxuT8zkDtgVI+772MKO9AxxdmPyx4H1prAgZNJ5jAcdPWk+ZiB0z3pATggwL/ALtV1+6/1qdcraKzDnJHH1quGBVyAeoqiWRSmhOookpF6cUxFlG468Ubjnrx2qD943A+X3qVEG7IPTikMczLjk/hTs/LhMA/Tim+VliAv40Z29ByKAJBkY70A4PP8qYzjeAGPHU46U/GcYyM96ABsjkUGGRsEybF9x1pSGU7SpB7c9auI42/vCufQ0AMt7XBU+fyfTmr0EIjbduYnpyf6VVA2sNn3anEzDHIBpiJxG2Tj9ajd9vJPFV3nH8TE/jioTcDsBTsK5eEyAfeApDcRD+LNZzzt0pvmuB90/Wnyi5jRN0g6Z/Kk+2L/dJrP3SHnFN+f0p8ouY0vtgP8B/Og3IzjaM/71Zh8w8ADNAEh9BRyhzGi12OuFH4003XoQPeqGxvak2HOc0cocxclnDD7+PpUQKHIMh5qERk/wAQoC+9HIg5mTxCKFwyyHNK7RNnLHNVyg5+ajAB+9mnyoXMwNtZu25txP1pypbr0Xj60mE/vCkITsRT5ULmZJuhzjZkfWnebCP4M/jUGUHOcGj5P71LlQczJTPH0CAfjTftKA/cUVEQuc7qaQh5JzRZDuydrtMY8pT9aT7Yv/PMflUPyCgsgI6CiyC7JTdg/wDLNfypFvPRAPwqIunqKQPGppaBqTfaic8U3znxUfmxjoRQZUPdaNA1JluXpRcuQe+KgMq9mX8KPMGPvDNPQNSz5/HKg/hSq0ZO4oo9xVXzB3dTTlkHTCkfWiyHdk5WFuhIzSNEPYioC2OeQfapRyOCKTgg52IxUEZ4NMJHc1LkMpHBC8GkKDB21Di0WpJkaPk4FPKjBNM5U5x+NKj7l9x3qShuMim+Xg+1SnmkPTpQBSu7NLiMqw+hHauduIJbaUpICT2I6GuuIqnqFoLu3Kjh15U+9Ajmkd1OR+WKdFPtkO/v7UMjhXWRwjJ2PU01VUqRtJY0DNDz412hRwB171XnuUbqoHpVPLdN3SmlWJyTmkBoWl3sba7fJ2PpWiD6HNYIO0GrNndFWEbZ29vamI37W6KEKx4rSDbgCDmuezkVctLoxkKx4p3ES6jY+aDLCMSdx/erH3EZU8Edq6UPuGRzWfqVj5oMsI/eDqB3pgZWQetOHPNRLIA+HB46il8wZPGBUjLucp+FUm4Y1aR8xj6VTlbDmmIUGpYzVbeKXzsYApMDoMKidh71PaBGjM0oyIjx6GqnltLOsKc7jgVbnKxr5CN8sfoOp70xkTtyS2S7HJ9qbnB24pyBid3XnOTUiRNLNtUctSGTWw2QmdhypwnuaY7gLtPLHqafeOq4hQnZGOD6nuarA45bkUxCIwLe/pV2XCKIugXlh7mktI13NK4yI+R7ntTMB5m+bJYZz7/5NADFUSPgnHHFWwPLjG/70hwD6CoYoyZkCjp1PtUl24bDA9CAPpQAxmSORMLuC5z71JIwERaNApkO0AfqahEZkYKCMk96fcSAnav3U4U/SmApjMbxt3JwasSsFZY/UbvxqMESIG6Bfmz9KklVj5cn+3/OgCJVYT+WMfNgk+1DfvGcdhwB7dqmkULhs4ZxtH9aiETNOQAeQDSAUvi2V+5x/wDXphcvMCehHNSPFvVwg+VMrx+tN4WFSeS2OlAEeS0cp/HH8qxNejRJlKDgjk+prfGElYN0IB/xrJ1mISWKSY5DZP40Ac/SNS9DSGqJG365SB/VNv5Guo8NyeZpsQJzsYiuXuWBs0GeVY/lW54TnxbzJ6Op/DvQM6AyNtZu4Uj8c/8A66h1CYhCmMAtkfpUoJHykcsW/lWffOWkGeqgCkBERxnj86ji/eXOfwpMgAkiptLTzbuP03bjVCOniAijVR2GKfuU/wAOKYAD9KTGRntUFEykKDzUblN3z80x2OfSmM3PTNMCUBc5AHSoCSrHGSPekyw56UhPr1oEPHzDnrSjuKhZ27EcUmW3ZJz3oAmI5oJAwahMvOPSl69qYD99LuzUYGelOAxSAXvS4pAKGyOlMAMqo2O+Kry3GQFYlVenyQF1I5znqTUXkPEQwIyOnFIZDJGsRUSAoh6ndkmkeSEJthdyD2IwKluFkmHMSgDo2eaqeTxtckAHt3pAN8sqxOBnrUhQsuWckelKsIbOwYB9ajZCchGBA4JHSkMQKp4zxRIOAA+OaQIy4DADvUTDL5b5sDjPQUhl+2Uvaqoy4BPNRXEYRMD1qXTgz27Ejbh+PpRcrxV9CHuZsnXFIOnrSy/epEG/cO+KBlhCOlSbhtANV443UDsKmCDAyMgUgFPbBI9vWnc4HIIHbFNCEGpEQsuW4z2oAiAJJy/bqB3qQM/lqZTufGODxUy2+/AHFXorVIV3MMn3oApwwyHlyFX9asbY05HX1PFTMc5Kjj+8R/IVXO0Dcfm96aEDSMeFH6YqE5P8X5Uya6jQnLZ9qoS6gxyF4FMRfbaoycfjUZlVe4rKe5durVE0rdyaLhY1muE7NTGuV/vVlB8n1+lShJDz5bn6KaOYLF8Xij+PFNN6p7kiqq287E4hkP0U0otpzwIJD/wGldhYmN2o9aDecVD9luf+eDUv2W4zjyTmi7CxJ9tz2NIbwn+GmfZLj/nl+ooNpOP4R+YpXY7C/bWB+7SG8b+7TXs7nhVABPfNPWwuMclT+NFwsJ9rk9MUn2mTFSDT588lPzoaxljTcxUDOKLhYj8+U0nnzetX7fSmmj3+coGcdM1MNEz/AMvA/wC+P/r09Q0MkyynvSF5cfeqxc2ht5zE7dOhx1pv2fsWpBYg3yf3qN0n96rQtlyMsakFrEPvE/gaLhYo/Of4qMP61oC0h54P501oIlHT9aAsUQkhpTG9SuMMMVdFsoUZTnHSgDK2NQVb1rXS1iU8qCfen+TEOPJjz/u0h2MXkcZpMn1/WtkwRdfKTj/ZFHkREY8pP++RRcLGNn3/AFoJbsTWy1tbH70Kc+i1EbC3z/FGPVTRcLGaJnXvTxduud1WZNOkRiEkD+zCq0sez5ZYyp9R0ppisWYr1TjNW0mWTABAz1rIZBt45+lNSZ4zwc1SkS4m06988+nemjjn8KrWt0rMN3J7Zq55ZdN6/jihq407EWfTpSbicjJp38OAOKeAnl4bhvWoLIyeMU04pzMiqcbie3HWmbs9RQIzNYsRPCZY1/er1x3Fc6dy8V2Z4PSsTU7HyWNzCPl/iTHT3oAyhIBwVzTWOastLEyD5Qp9QKrM6n7q/jSATaKdEMtx1qVbeRgOigjIJOKjOAPT1xQBft5+Qjfgatn2NYysRwDxV+2uFZQrH5vemBq2tzs+VjxWgDuGRWJmrdpc7TtbpTEN1LTvO/ewjEg6gd6xxndt6EdRXUgg4INZ+pWAlBmhGJB1A70AU4f9UM1TnGJGq1bnMYyMGq90QJGGOtICCkbrS01utAI7OCNYrfzskSMCq+3vVdVLyEeg7U+6l8yRNmVRflH0qAyFW3KeaYyRQCuMEHvVqBlt4PObgsdqevvVeCJpZQg4Dc/Qd6dduHcqn+rQYUfSgCJjum68MOlTrHF5GSxMh4Cj1qNlA2/WrVtHsLysMqvKj1NABK20rBkAquSfeq4O2UexxUgI8yNn6kkGl8sSXAQcZHXFAD2fy7csPvHp9O9RyvmPAPXtRdsrEYyEGAMVGoLoAoyx4xTAsxLsgaT+IjC/1qJELICO4xU0rjiJBkINuPfvUUClm28jnHFAh6g/ZcE8yfyFT4eS0Xbk8Aj60K3mu+P4TtHuKW1crCy90yBQMbeRuQhByg4HryaBEYXVgxJUYP1pdzy2jDknb+ooklYmAkZGQxP14oENgRsupJB4NOliZYSwPypwPqKmbIuFdem0j8e1MRMyTJ79PrQMrEZw2PmY4/Dv/Sq9+m7TZkOMqf65/rV1oyPKJ4AIU/yJqO4t/N81FbqmSPcggfypAcYetIadICrn2ppOaoRUuMk8VZ0i7ltbtBG2FkIVhjqKqzn5sUkBKzIR1ByKAPRnyQzddhGPyNZbnc7EjOavzSsLVWxjfGufrzWaTQgIpuFxWp4fg/eyv12DH51lP80ij3ro9ETyrJmxy7E/h0oYIvYAPSkIHrinsPemHGAxH51IxrBQcdW9KYVyDk4pS6hjyKaw79RQAnB703CjJzQcBSaAPlx0pgRr+BPelKMTkk/SnY2jPWnJnuKBEIizn5QPepQoFO3EZ7ijhhzyKYARijHekJJ6U5B75oAQAUuM8Yp2NvI6d6cGxjigBpBI460mzA5ycdqkHPBpoO1+vH0oAryQ8ZDcelJ5Klcshb1OaslNxPZRz0qNhncvJX16UhlKVMsABtQenGaIShJRB8o7gdTVmVQV5bLH2qONFUbQOOTn3pANaFX3bmwOhOOaRLKNQWXcfYnrT/m2lDgqTyfWrBkQDKgE+/GaAK9rE0aOmB97IxUF13FXA24tzkdqqXfBNHQXUyZR81S2AzMeccVDMfnxU+nf65ue1UgZpCFO/SnLbxDouacEBUqec0+MBVAXgCgAFsnTbR5K52qMt/KngszBV5Y1dig8sADlu59KljIFiEIAA+b0xTJcLnccuOcdhTri5WEuqHJ/v5rFvtTxlIzn1NIC3d3qxgl3yfTtWPcai78KcCqkkrSNkkkmtKy0OafD3JMSf3f4j/hVCMzLuwAyzHoBya0LfRLufDSARKf73X8q6C2s7e0XEEQU9z1J/Gpwc0AZMGgWsePNaSU/XA/SrqWFnEvyW8fH+zk1YO7tj8aaN/OSD9BQMbtA4VQoqQ5xgYJo255PWkwR16e1AgYAZ9/0qFRyQQDjkAVLzznn0oLgfLjqKAKTpuO4KQCM81Bs5z68Cr2VUZHGex5qJipGCwwKQyoqSA/NyO+KQo3fFWyI2xnqKQbSDx0pDK6ozY457mn+SSQF4B7mpd6gYBwaaZCMA80CAxBenX0qF1Z4yMfKam3ZbpTt7bMEZGeBQMhsh5b+WSdrcf4VolQAMZFZ025McfxYq/DJ5sQY9TwfrVRZMijrFvviWZfvJwfpWZHyDniuiZQ6MjDIIwa52VXguHiKnA7+tNiRMqcZHIqQL0qBXYLxT43OVULnPpUlEjJtqJzwamZBGuM5JOagk6UgIEXfMF962UhzndWbZLm4T61sgflTArGPBwKPLOOnSrPHXNIxXsQaQFRlXkdPrQvAAOOPSrPkq43E80G1U9DQMr8Y96Qnp8tStbbF/vNmo3jcHkYHrSAaMqcEDOOKbIqupDAEenrSnI6YIpnO3GOP5UAUbmwwPMhOf9mqYXcTxg962WOwAK3NVbuBWXeow3fFMDNIZG44NX7G9KkB+aqj5vlPUVGw2nNO5LRrSYZgQcKTmpHU454IrOhn3LtJ4NXLdiykHk0ME+guGJ5oYD1qRx8wNNdOPSkUREg0x1DKcjI6YqRl9KaM0COa1OxW1nDJ/qn6D0quqqAchSPeumurdbmFo3HB5B9DXL3EUltMY5BgigB8hdwBn7vbFMABPpTUJYjk09gFGc59qQxjY7CkGfWgsQM0mSeelMRpWlwJFCMfmH61aFY0W4Hco6c5rTtbhZRtPDDtQI1bW46Kxq6DWMDg8VftrjcNrHmmBBeRqk2VGM8msq7H7yte/wCXX6Vk3Y+ekBW6UbGKlgCQOp9KQmguwUqDgHrTA6o8xsO+c0xwpXgU4cNmp7SDzZDu4jTlvpSGPz5Fmq4xJKOD321BEqB2D5zjinzy+c5l6AHgegppGJVamAgRnj6/MOAPU1auG8uRIAeAPmP+1SQgwrJNxkH5AfWqxbIBLZYHJoAVwAzYzwc9asgmOHzGyXf5F5/M1BEhecKOdwqRyZuIxlU4UH0FAEQjZ4uOccVZtIyjNJ/c6fU1DEcsy9MnNWw3lutuedq5J96YEMS/vXXBHfFWIoSgc5+/wP60wEJeL33DFTSti6jx90grj39f0oAiSPbdsucAqCP5VYiRRMyL1+8fxprjZcJIRkbSD7UoUpdxseroQfrnP+NAD7cBfNDcBHP5HmmOiy2Dtsw/zZ+oNS7CJmweJMEj6f5FLB1nTsHz+YzQIhkKqINh+XcCT9eKcw2XJI/jT9Qf/r1E2DaOy8YyQPTB/wDrVM8gEkJHIJ6+nBxQAzyybR4/41c8n65FQoGFxv3fLKpOPpjFSyPiSdM/fxg/UYP8qYSRawygAsvb8MUhnHagnl3kqdgxFVSK0tci8nUHHUEA5/Cs3ORimIakCzXCKxwCeaii/wBG1JSOiSd/rViJtsqn3FQ36lL5z9GpgddJcGe1iyu0kE4/E1WJz16ULN5sMb/7I/lTHOFNACwjdN611cEYhhjQDoMZrmtKiMt1GvYtk/QV1DE0mCHFhjFMLZGT2qGRsMM/pTcuWOMkUhkmQw6Yphc9+APSozvDDg4pJAc0ASDn2o3c4pgJPWlIwM0wJAc0c460xT3p9MQmSaXNJQDQAtKp49aafal6UAPzSHJ9qQGjd+JoAcMgdadux2qPdkcU15CG2IAW9M9KAJtxPQc01lJ9qga6RMbjg5qOS+TazLk46cdaQE8o2pnp71UaT5hwcjpTJLlpMHHH8qg3O7nccKO3rUlFgyevFNZm4xVZ8EZK5A6c0SsyKC3I7Uhl61fdI6k5wuajvDhh9KZYk/aWGeqZ460t798fSqWxL3MuXl6n05gszbjjIwKrSn5qktWKuTn86pCNxWA707cqrkdTVCObjknPsKv2aGWRc55PApMC9YwEfOfvnv6U2/nWGIoDgdz60+6nS0TYvJx82e9crqN600pAPFTuML+/eTKIfl9qpQwy3UojiXcx/T3NJHG0zhF6nue1blu1vYxBIkZiT8z+ppgT6fpkNku8/vJu7nt9KvhwapfbkDH5TinJcBs9Bz0zTuBcEgNG8A1WWeMsQG5pTKhbAYH15oEWN4PSl3iq4nQJvLAKDgmka4jXB3bs+lAFgvRn8qqG5G7HanPJ+7BznNAyR3UcnJHYDvSNIrY457cVAZiIuEOTyBmmPOxZQu0Y6kngUgLJYBR9OBVd2TqV59M0x3Mg2jIPbNRP8uBlcng47UATPIgwdv41GZWYnBAHSo3kVV64x685NCudhG4Z65HFIB2053GhZ8NjbyD6dajDc9T9aXc5x83tQMnMmWDBttNeVlBweR0NVw/zEMpJHr3qISM0hUqQoPX2oAkd3bKseOxzzVjSrkmV4n6np9arDoSR1qNWaKVGXAA7570LQGdBWdq8JCCdFyehrRhcTRhx3GaV0E0TxsvBGK0MzmYyTyPxqeN+dxxx2qNo/JmaNuCDTkODgDj6VBZNJKJMYGDUMvSn5Lde1RS9aQFnTlzID9TWoFqhpi5JPTArRBFMBpXFKOO1PzSHigBufalHNGaUGgACAfnQUB680pORQTkCgCLyAc8Ag1AbNQDt3cnOCat8igE0gMwwOrFjHnjvTORgsB9K1toOaY8atn5RQM529h2P5irhWqsw3LnvW9c2gaBgvG0Z9qxduGxQIrZ2Px0q9aTYf3PWqkyY6U2Fyrhu4pk7M3xnr6ioXBV+vB6VOo3KGXjPNKyqwII/+tSLKpBzyaYQQSalwQ209aRvTigCJieoqlqNkt3CenmD7pq61MPSgRyDo0MjI4IZTjmlhO5iuOa3dR0/7Wu6IgSqO/8AEPSsLcYwwx83Q+1AD5lxgAimBeMEUwueuTQGNAEqsyfdJFKhw24N83rUYJPGKkKYwcjPpSA07acTL/tDrVgHBzWNDI0cobpj9a00uFmjLLgH09KYiw8pmwT24qjd/eFW1GFFV542lY7R92gCiaQ1ZFsxPNPlsZFj8wcr3HcUwNwFt2MValdoo/s+AGdQz0lqikNM/wByMbj7nsKrzO0r+a5JJPJpDFA7dj1p0fmSsFHWo1Y7sDgVdt2FtG8xHzZwn1NADbt8SrEvKoMHHc96hK/KQOtNLA8k5Ocmp4wryhR0NADh+7t/MP3n+Vcenc/59aiRNwYdhTp2VnKqcKnAFEYCy8EHcv60wJbSPaRJ/Cg5579qlZNs0bHkliCfrTZG8gRx453bnH16VJOcR7h1Ug/kaAJGVYyJWH3SAPrTZ1KrHJ/cYGpLxC0DBeQoz+NOI8+DaOA4zQA25ZkC4HAILH2zin3A+aF/R8fnxTJR5tq56lhwR7dKcZc2Zk6nbkD3piFZsXUb5yDuT/P4ilJxMzE4V1Cn8P8A61RykeTG3ZWVvwpJji4j/ug4/EikMIlDySxDhS3GfQio5JB5IwchGBB+nFPfckjv2Kj86gtwrboyOCefpQBLnEqA8/KTz+FROT5RA/gYsfoDn+v6U6STJjI556/WlC7pJV7bcZ/P+tAGJ4mjxLHIP4lxWETXQa/ue0ibGQp2n645rnc00ICeho1YfvY3HR0oJ4qTURvsrd/TK/5/KmBpadIZLCL2GKmkOVGDVLRJM2bJjkNV1MNMq00I2tDhIkZv7q4/OtZmKk5Oao6dmO3JGPnOauJhidxHAyKkokWPcMsOabKVUAY607zCq9RUZKn52bIpAKozwRSFFBJAxTxLGvHJNNkb5eRQBE/y9BUe4HrUm8HgCkIHXvTAQLgUZoJ56UYoEIG9qXcevSkI96DzQAqPmnEgHmo+lO3DIzzTAk44NIenA564FQSSKp+ZgWzwo/Sq73crnEaMKQFnzJAmVj3H+VQKGL7zIFYdRjHNQRSum9SfmbvnpVck5ZQc89T1pDJJDuydxIDZFIzHcAoyMdKj5G7dwc8YpxLIpwVJxSGOkkxGRxnikVmJPPWm7Nz5Y5G2lxlsqccUALnB5OfelkUsAq5b3NMIfOXYY7CmNJx3Jx0oGW7EEXq5GCVK/pT74/vcf7NVrKfOoQqOR6/hU97/AK4j/ZprYl7mZL96mAZbk0+X7wqEhicp2pgaNom5s54HaugtitramZvvNworHsI8Bc9epqTULs7dqnCrwKT1AqaneGQkZyTWScswA5J4p8j7mJqeyhyfNIyBwv19aALdrAtvAc/fPLGnsw2nBpWcnau1enPFNOduMYXOAO9IYRAhvmH09qbKXypVdw7+tSLgkE8E8CmNlmAGc+lAC+d821euM0/cxAzw2KjjTAyT7UEfNz0oAmWZVhIZuT0GKbLOXAOQhxg4qNlVmxjnrxSFQMgjmgCx9qUIAoO4dT0qUXcLQ5URr6DNUFVhzgDPWnlc54GP1piLQZFGVJAzliKZNKjN+7JxUe4Zx1BFGFByvApDDaZHBPLAg805+MbgWIxyBioyx3NgYHbFAYttyTj0oAjlk+YKvU+vYVIGbGc9OlNxkFs5OafyQecelADGdgB1570kbF+5Ue1O/gz/AE6UgCLzkZPbNAA+4nEbY9SaRS4GM7iaeipkZ49qQDsPXIoAC7FtuOnU1HIh5bHHapQDhlznPSlO0qM9vSkMuaVP1jY+4H860yCCMVzsM3k3SkZ55FdDGyyRKw6EdfariyJIzdYtP3iTocZ4P17VBkhXUENx2ralgE9u8ZbqOD6VzBR45WWQ4ZTg02JEuCCahfrUuOKjYZYc96ko0tPyEJwBmr3FULR2VNoAOT1NXA4Cqp5Y0ASZFAFR+YqDGaEmBPtQBJ3IowMUm6gNigBBwfvUvAopQF+lADWYgdKTcPxp+33puO9IABpeD9KYWIH3aA6nnnFAEmAR04rmZl2SMvoa6Mtx1rBuRmZyP7xpgVJegNVM4Y/Wr0g+Q1SkUhjQJm9at/osZH92pNxZc8E+1SaXGG0+JmGeO/bmrZt4yu0cd6QzNZQRkcH3pmN4q/LbFQGQ/melVpo2XkLyP1oGVmXio8dTmrG1m5xx61Ey4yO1ICu64IrB1W3MUrTL91zyPQ10D+4qvPCsylXXINMRzHLHJFWWkhaADy2Eg/iHQ0Xdm9tLkhmi7NUG/aQUzntSACw4xTwCRkVESWYbuBTt2RhTx6UAP5I9aksy32lVUYJPP0qJcn3q7p0f7xm9BigC+eBTYc4z60SnCfWljKso2nimIkVFLg/nV4KNuO1Z4JU1ct5QwwapCLV2/kotunQHLe5qsPmUjvSF1MjFwSTzTk55FSUPgjLsMLk5p91LvlIGNifKP6mnh/s1qZDw/wB1R7+tVR93B+tACoCfxq7EVgtmlON7DC59agt13OBtJyccUXsoaURoMKg2gDue5oAiwzOSD71ZtuD5rHITk5qqMnoMHpgVZm2xwLEPvN8xH8qYDWkMrMxOWPJrQtyFXcQSoGc1lxZBzWgX8q1RMYfG4/TtQBZicSwKxONw5HvS2Z/cBP4uUyfr/hVK2nZVIB6HIqxvAlMfRl5PbJNMCa0AELR90Zl/WkhjZYxCxGFBz7/5FQxSbb2QZ+Ujd/j/ACqaJiJ5Qw5JDfmP/rUgGQnNsoYZCrg/hxTZfmhWYezGpY1K7kx8pYsPp/8ArpkKhrfy2PCEqfoD/hQA27ckomevJ/KooVKBm/vcD+tPmO+JJAMDg0XB2yRp0AHT3oAij4DFuiZNSAiOVcnOV+b+dGzCvn7rc1HuAiVieSQP8aAKuoRtLpcpbgq2T+f/ANeuVI5rs7kAwXCddy5H5f8A1q46QgOdvSmhDCOKmlHm6WfVGzUNTRjdZzp7ZpiF0OTa0i/Q1rwndKzVgaXJsuiD0YEV0enR75o19Tmn0H1N+BFRVUdgBzUjMVYd/XFRISWOFLDOAfWhxIGYH5c98dKzKJnlJU9ueTSMuByflPQ+tRyJ5Xyg5B5ye9KzkKmcE+hpiJiQq5FRs3HXNMRyRtYEjPFKwyGU8EelMAU56U4EHPrUbZVU28k9aUELkccjrQA/GfagHK9KZuGMg5phlxhc4oAkLdqTd+Q61A8yZJL4qIT8L/nNAi2ZFH1xUEtxuXEbAN3yelRedz85xx1/lVeSQK2GG7jrQMc7OH3Mc575qIvIflBAB6mhmdlAzwo7U3LKhycZ9aQDACQd/K9h/WpAxOfY9TRgHJLYBpqDb8vXFAEh4HoMdqZJH5m1vnJAx97AqXhgBjp1zRtBTCnOKQxrCQIFA5I5x2qRI92WYdutP8p9uVQ84x71ct4n8oFxtbH3fSgDOMJ/jUEL3H8qe8UYXdHwe6+1X5o90ZHAzVU27rH8p+bHI9qAIYCqzoy/Kc4zUl3/AK0/QUyOF43jLDnOCT3p97kSnPpimgZmy8NmkgG6QD1NE/WizGZ/YKTTJNdJfKUkYyazLuXJxmrMj4XrWdK2XpIBmCTgdTxWssflxKinG3uKoWqBp1B6AZrQc7Yz5e0t6ZoYxqBmPyhmIHcdacCWAOOlIm9U+ZsEjBxTEQqPl5A555pDFLMrDgmnZO4MeAOlBO0elNUnblhjNAh2ScrngdKR0X+IZ7imNMqn7rdO9LvDYbOe4FAxXOQCvH4804ktg54HbFMXYpzgcnPrSbgpwSeeg9aBD8jd83Q0jkHB4x60zIIDHjHIzSgDYTjqc0AERXceoYntTmXI+9g0kQO854HtTwoC46kGgZJJKhtowqfvFPX1qsDtbnjPp0qZhnI6fSmhVVz8uF469aAEU4J44NNZmc8nGewqQbVJwvBpNrE5FAClivC8+1NJLOMrwPWlJJBxn3pBuA/2aAAnoSeKcSeefwpG/h54I7CnKVxweaAEUkjgcevpSsP3foabtJIAP5U8Y6AnNIZA6DZhMhxyDWvpc4eEx5ztHH0rMZSwGOD3xTrKQwTqfQ8j2prQT1OjFY2s2uyVZ06Pw31rXDDbkc1FegSWMm4dBnFWQc6GxwfwpmfnFSOOMVCBl/pUlGtZqUiVgc5GankBcdjUVsyJCqluCOgH60+WQbQI256igBrRkrhRk5ySOmKRFYSBQD9TTGmlKmPIXB6AYqZXQjdubcFxt9aQEqknllI9jS+tQmSQDJjJB5FOYuIS/A9s0APGcUu7Heq6TFjkcfWlDs38OSaAJ9xIp2ajjxsBzketG/LYAx9aYDicnHSneWFFC+tOHqaAGBccnpWA/wA0jN6nNb903l2kjd9uKwvagCtL901SmPzfhV2c8cVQlyXx60CZ1umjGnQD1QfrVrAGD1pkEYjhjjA4VQv6VIf5UhjTHzuXG7oc96ZJErgZyMdKlPTk00sCM9umT0oAgWIRYVuVPSnGFDn5VwevFLKNw4yQDzxTlGAASOelAFRrOIH7ufUVE9vbISX9OOas3aM3zZIHpVQIpIyPrQBQu4YmVhjKnsa5q7tvs8pXnafutiuxkiQnGCD71Tu7SOWMo6DB5BoA5QDapVhkUkaqG5zj2qS6jaGdkkUKc8YGKE8tQRglvrSASQoAAgYHvmtKwTbbg/3uaoqEbC4+YmtZVCKFAwAMUwILl9oPsM0aZskVlLhWJ4zVa8kJZlHSqgJoEbYIPQgj1FORirZFZdpceU21j8p/StIc9KALIfcpI7VJbeY8ilB1OKrxn5ynrxWhEBb2ry8Z+6nPc9TQMivZDNIqhsqnyj3poxuUDkdKijOFJ681YhZS4CrnNAFmJhBbmQH5ui/U/wCFVDgct6U6+mVZfKQYCcevPeoS3mofWgCzabZHYngAZ/KoGmM94zkHGcAe3apiRbW4U4BkOPw7/r/KqrAxyfL1NMC5awGacJnAzz7CpWlD3LOCFU9PpSKfItDJ/FKNoOe3eqpRjGMDn370AX7ZUaYyYzGnzflSq4NwGPUg5NMUmC2jVlyZDuKnpjt+tDtvdTtC89qALirH5kRHDPkdO3U1abH29Tx88ZH4g1TuDHEIyOSjDp6dD/M0pmDAyk/dPHtnigCdWP2tt5wrpkfgT/jSIpLSqgyHYEEfQZqu8rGSEj6fhUocpcLGDj5CPx60AEQxAUb+Fip+nWq0p3qsg9QasbTGZOchiP8A6/8ASltlXyXLDIjJx79x/OgCKXKyqueNuPxFNeM+UfRMt/X/AAqbYpSGTGRkZ/EUoQiSVGX7wDY+oxj9KAIZCDOg28lCfz/ya428i8u5dCOhIrs1PEb/AHgHxn9BXLa0ANQlI7nNMRnYNT2fLOp7rUOcU+3bbOtMCnaHZdJn1xXdaBEGlaQrlUX9TXDTLsuX9mrvdEQfYUZnwJOgHU0ugzUWJN2RHt9s01meNTjkfSog2D8xJAGASacJcoGwCvTipATe2Q3VgO9NcjcGkPzN0zTPNjwQefTmo7l95Dg9+/agBz7i27zNpxwBTWdiDjsOpqKWRggYgbqRpJGXBVRkdT2pgTPMqxhd2D14FRq+7nocZyaiZj5JVTn6CmMGXjODjmgCRnUbVjJ56mo2lV8fqaijfY4ORnrURX7zD+L3oAkMylj1PHApd5dg3QURWxfmPr3Jps8UkRHX6mgBzNg5JzUTFhx3PFKQSPvY9BioiNxxycc0APSbBKtx2AAp5O75SOnc1CkarliCX9TUoQk5zjFAAmT0A96lZeMngZ60RKFZuB6CrSQbsblx2HvQBH5alDjsKnt4lEg3cAdanWOMMcgDPYdT2p724EeA2D+fFACqQxztz3AFGNrHPAA9etOAAVdnHOT9KVOvr3yen0pgNw2MMADVZJFaV0PBB4BNWwu0/wBaiMZ88yAnOPwxSAqz5UAMMsGyMUy//wBe/GParFwwADJySOfaoL7PmNnk4H8qQGTP1p1lwzn2FMuDzUlnwjH1NV0ESyMDkjsKonluverk+BESOpqlGm1QOvOaEBatFBkc/hVtAUY55Wq1mcM/1qyzccDcaTGKzdDyaRcjnqR60dM8c+tLtJx8x/CgBrFmUdjTYx83JORx9abvJdxw3NBBK4wOevvQA4iMnHBbpnOaEYrGfkAAPGKiWJ0wFGB2AqVFYMd3U9AKAHs2xuvXvim4DtyoHYkdajcnBUfrUigpHtB7Z/yaABxGEwQMdqYxGSzk49BUjkgKSaiKLj5WP40gJVIbIGcHvTicBcDg/wA6ahYjlQoOMUvJbnoOMUAKpz3x9aTLZyefT3pEXJC7fu8U8EEDI4HQ0AMyAfmXI60okDFsjAB9aUr827PHpUeACXPGaBkqspJ46UiltxVQDSqgAGBwaCrK3yjAoAQfKCT2pAQwOenpUhUDryDQB/3zQBH0IKetSYJPuaeq4Q8Zz3owAvPX1FICPHPWmPwwbHPerA2uvIprov3gelAGjYS74th5K8fh2qS+JSzk564H61m2svlTgHIHQ/StDUzus1PTLDirT0J6mI9QLyxFWZOFqtFgzDd93PNJAXtzkgjrinmZypDnn1p0ZiB+Ulh646VMbYMuQcnrRYZXUHn1pbdd0nOW9gcVOIWODt4HcVOiExjOAQeeMcUWApuuJQi5O3qcnFSLbkJy/B5HBq1FgcFfzNTlux6ntQBREIVSoHHXPeniFhg87h2z1q23IwBgUzH40AR4yBlcH2pcKQexNSYpu3NADcEDgjFOBBHvS7McU3bigCrqbYtQM/eYDFZTDg1f1RvniT0GaoOcIaAKk5qvaxm41KCIc5cZ+nU1LMfepvD0Xm6mXPSNSc+54/qaBHUENgqcBqTB6Yp5PT1FIzYbkAc5BzQMQD1NI2QOOhNKxBwQOegFMVZDJk48sjkd6AFO8HG4AdjimbMFgR8vvTzHJu9Ux+R9KUK4OD+vekAgIbt0qtMFUkFCV/vYqcR7GLf3u2alwNu3+dAGXKU8v724dj3FUJWO3gFselbEtkrEsnFZ80PlNjGaBmZfWKXsOGJVl+6e9cyytE7K4PBxXaEEjOPpWdqViLqNioxIo49/agRj2Z82dV6BfmIrVY4Q+wrO0iPHmOQcg7auXT7Ij70CMyVt0hqPpTj1pj9KAHA5GRVu0utmI3PHYmqSse9Iw4GaBnUWkLPMuwbmJxz61JqjqJ/Kj5VOPbPerEG2ztnuP4sbI/qepqjKd6qR+NMBsHzKy1dtgttC8uSQg493PT8qqWoxKCVbHtVi/YxBbZeQhJPuaAKkhLgN+ZqSxjDykM21SMZxTdm6JuOhq7GvkWRc8ZOwD37/AKUAU7icSXB4wuNq+1WIofPukUDdmq0inccL34rSsGMNs1xtBIGwfWgAvNjThE4jj+VcfrRBH5kyoMDv+FQ46Dv61aRRDavLgBn+RT/OgBlzKsrsV6DhfoOlSWzhmeQZ/dqeD69qgBVUPQZqcOIbdYyuWb5j/T/PvQA1x5qhy38OeaJCfJWMdSNx/pTYB5pVDxg4OPT/APVUhZXLzE8s3H0oAfE6u+7kLGN2fTFPlACpMp3Hdzn3pLeISQBN2GkyPypYx+6QsuU27ifTFACSth1U84UjHv1qaMNDlG/i5A98VBLwodeQCGJprzlLtctnaNpJ9e9AE6SFLRhjJQkEH0BqWQt524D76lf1GP61A8qI0iFvvDP5/wD6qkWcmO3bsCA38qAIX2x20qkfcJIx+Y/nXPeINjXSlOm0CulmQtM2fuv2/DH9f0rE1O2jaGNsfPgZoA50jBxSodjgnsastGRJgR/LjrUUwAQnFUSVJz5szMv5V3OjuX0i2kGQQm3p6V5+DzuzXUeEn3Q3MbudilWxnjuKRR0RMnljkDcc/MetSld8iBtqqByFqDByF6jPFPYCPBVtzKeQKkA81Ywy7ep71XZhIwAI+U8irNwARubAZueap7dgJzyTyaBj2iB2/PuXFRSuJB39KkZ8KuBxUYU7sjpTENEmIzgHAOKhedZJGOSWPapWVm4HQ0LDtXgck+lAFfG1s4OPekyOe+KshNwYHJ+lOFsDH2zQBBHcOigJ92o3upJWKgZarRtiq5GMDpzSCBU5JBJ6YoAgVHI554ycdqk+zqI8r941PGi4A5ORk8VYK/uueT0HFMDPMZA5NORWJDDJHt3q8kCEbSC2Tyaf9lVG+XjuADRYCusexDujy7HrV1V2qrP0HGKcE2rjaD3pwPHNADCZGBAyBnqeMUqq27DEkYpS+05HWnA5GaAEPTFKOmMYpM00tk4oAeRTdp9adSEnsMmkBFIgZduBVK9YeYfoP5VfI+Ymsy+H73vg0gMy57VPaf6j8agulOQBVi2BEABq+ghLg5jxVdByKsTjioIzlqSAngBycdM1Pn0Q/Wo7WISbmIyAfWrBVlBUj8aBjSxKjoB6UxD6sCTTsAkDcOOgpoRmOX49hSAVciTquD6ClIxnaM0mAqDBNAAXPPX2oAch3spb5SKRjnJzkjihFKD5myetOU59D64oAXaHUnr61G4O/HzAelSLyeCaHJJwQSP5UgGFEZy2AGJxtHalkXA2+/WgAjoM570jsfug5bpQAb87R0xT2AzktgH1qMKwXDMM05QfvN36A9qAHHcFODkVGFb7xyQOnNOKlgBuwe+KMorBfM59KABCzklgQMDinFFaTJPOOBT1YEEU0LkK3WgYYO3lcAelCzdgN27pSuMgAEkHtTCdv8JCjvQBIcAnPI9PSjGfmBz2qMu3AUD3yakSRNoO3GaABcBupob0YEUZAY9APelJU98k9vagBUY5UbePWhhg5PIJpyqiEsD8vep8I67A685OSKQFEsd544FXXfzrJPVWwf6VE+1BjcCWyCcUyxk3ZicEB/l5/Q00BDMCBVaJWaQBV3H0q1cIwyoyD0p2n2khaRupxVpENkyRu8flupVR3B61PCGjJUsSOoJ6iqZmmM6jZlR+lWFMwKoYQ4z94mgC0rhiU35Ydwac0bOigsc9Dg0zZtIMagEfmamLYXIwG96Bh5WQBzwMc05R5Z5OaEyOpx6inEZ57UgGs+aBgUmRSBhmkMf1FKBSA08CgBMcUEetL0oPNAGHqBDXzAdFAFVJumKmlbzLiR/ViarznrSAoy962PC1viK4l9WCj8P/ANdY0p4NdToEXlaVGT1ky368fpimIvFcjFNOA3zdvWnk9qQr60DAqrdODUfRV5wvcipNopDndx/KgBMLzg4HpihnVV+c8dMgUxzIB8iD6E0yJ5Wyske0g9jQBJI8arg5OeMA80x2ZQp2kc857e9QRqz/ADNGUZDnPrTlO2Ihz8nUdyKQD7ieONfv4J9DWfK/mZ3n5T3q69vBMQG+XHGD0NU7u1eIZUkqeB7fhSY0VXUjjdkDpUW5SSMgkVPghMPwR1zxTZV2DcV6DNAGZKFWRtqgZPaqF+3QVdZgzkngVmXb75TzkDimSViDTScPzyBTixx9KjLhvrQAbiTk4FP44OMn3oQfxFeKVgRgEEL2pDOsv3DusIOEiG38e9VwoKYpQN2TyTToYyZtufvDA+tUBaslWLdK/CQruPuewqjcMzv5jHluav3gKQJag4Y/PJj17CqioPuH5sUAFkrPIIgfvnv0zU1+d0qwI3yRDH1PerFqgt4nnx9zgf7xqpxvz/F70ANeJnZQvUgCtC8Ty4ooFOFXqPemWIBm8wrlUGT/AEpZQzb2bg9aAIlTOEHUnAzUl0QCkK5xGMfj3qa0QIrSuudnI9z2quiM7Ek855oAbFCZnRBwpPzY7CpHxJI7DhQePp2qeOPyUduu75R/Wqrkl+FwD2oAlVPLV2ByH+UY/WkEf7xkB4HQetSsRHKqEcBcf8Cp0ORKZWGdo/XtQAgP+lCNCRswo/x/nVq1GUaNj8oYnHtnj+f6VUiyLjI6sp5qZpGEzR9go6d/X9aAEg4gJY529R9OKpqvmTKx7nmrqjZG4YfebNQxYjtpGCZYZGff/wDVQBGyeZcBuityPwq06x+RLs5deBz0x/8AXqNHMrI+B8h/SlgcGWTcq/3v8/lQArNmeNycBgR/X/Gsy/wWIXnnNX2lZ7dDgZVv8RWbOxLEj6U0Bmyod3vVW7/1JHfpWg4dPmBGT2qlKpZlB5zVEmSsTNu2gnAycdhW/wCE1JuLjnjaAR681rxaRHHp04ijw5gKk+vf+dYvhxjFqTJnAdSP61BR1m4eZn0p0TKuSyAFuTSbflZqhKt3PQ8UhlmfbIOOT9aqvGxUgnOeTUiRMSWyM+gppZgcAjnvQIhYYGAelIqu2FDYXvUxdVkHzKc9acZYwu3eB9KYDBA4j+bOMcc0joyIqsCc8YpxuFDbhJlemKf5q7RgkjP60ARyQnC7R9QO1NICqOcH0olmw45PvQTDk9z60wJGIbAZgOM0z5X2hG5pny7s9ad5qg8IB24oAfEFycsAc4xTpi2AIyeKi38EYAHXNIjsXUnkd+KALETMN3yELnr3qUZ3I5DHHaoDMRKqCNl9am85ixGxsDvQIlAbByCB9aAMYNKd5wd3HpSjdk7j+IoAOO9KeelHPXrSEtjigY3FNCkc04Fm6il2nvSABmlGTTSfyp+PSgBkhCjNUr0NtQrjn2q4+OSzDjmoJCHgRgO5oQGRJFK5+4BTypiRFPOBWgCuMNxVW7AMnHTFU9iUVLj7tVox81T3Pyjmoo+eaSGX7JU8hi0oTJ4FPKQ7SxnJfp7VVgxszUoYKeVzxQMY3H3cE+tC7jgtx9KePLAzinB0A+707YpAAx0J5HFBHHzYOKc0qgHKkelNExYBQvP1pAKwJUEnAPBxTGIB+QNkd8YzT2YgDKnrSNMV69DQAql3zgHOOe1DI20sM5zQsw6jJ45AFPbLHPSgBmws/GeRSeVtLEHB+uafuJyQCAB3pgZhHmgYFT1J6d6dEynJznihBuOT+VNeNQAox68UASdTw2D7VEXVQQWANJkAEHr7U2NRvPmcs3RTQBOPmXOeBzmmBsAY+Ye9J/GcZHGCPalAw7EcDsKAAyAkk5wOtK57MD8vUUHCgluueBSL8wYn+KgBiTdFxtGe9P8AMcEll4GcGo5AA4wM88k05iu4K3I9KABGG0Mx+Y85NSI/yliOfSgIrKOMVJHEzE84FADd5Vfu9fWnQvkEZ980827MhUZAHfvTFHzk9AOlIBZZCiZUAk8Dioh5kZGSST0PpUkgB5xkY/CkdmIVcc8ZB+lAyzN+9jSYDk8N9at6evynHQnmqNhLvdoTwW6D0IrStEMan860T0M2tSlfRTQXW6JlCPzhh0qqE8zazzAnPRuQa1tQtzcW7BfvdvrWMiA26xM53LzwKYGkrxkBYmUsvcDoO9SxhbeMs8jMpOeeTWb5JWEhMuzcVdtsJHgHcR2zmkMltjHJvlDZB6nGKnyo2qD82MioFkV0O1lHzc1IJFLBh6bQelIBVBaRuCMHIzSMNrgY4+vNPDhiCD0GcY60xDyXZTyeOORQABtzEBSMevenNkU884CkE96G6dPxpDGAtTLiQx28jdwpqUDcu4DFUdUcraFe7ECgDJXiq87cVN0TnrVWY0gK0gLYUcknArtoE8m3jiQcIoWuS02LztUt0PTduP4c/wBK7M9eKYhCRRwRQVGCaAPxFIYBfxFIVp2AOc0bgenUUwI3yFphHyklcj3qRipU579QaSIbI/mwPXJoAZG+7J2MFxgcDilQABflXd39qUkN9080wuUbHekBHO5KkbmJ+6PlzimNueLayk9jxipEuFeUKAc9yOBTpdw29NuO1AGS0c8WCSWQdNwqtcySyghHxx0IrZlKNCx6gViGbYx3IQB3qWUijdQvawb3BJYenFYjHcSa6C9YTx/NLkY6YrFMQmkIXgZ7VRJTlOENVwRmtz7CrQspHJ/SseeB7eUo459fWgB0bZJqdCQpJHTpxVVWIbIp4dzIfmyKQHVwyOvCdWq5aRr5hkkOI4Rvf3PYVThGJDu6A5q5eMLa3FuPvSfvHz19hVAQNOZJGd/vMc0kSky8KSTUaN901etF2sZGJ2xDefr2FACXrbAkGfujLYPG41VwQQc5+tSeYryEyk8nmp40jluE2ptQdSf50ATMPs9rGmAGchn+npQVB3Dkjpk02dvNLN03dBT4B5xQk4XHzf1oAfzHBHE3XqcfpUMWVkZcDJ5pxZpbiQnoTkD0FSwx/vhLtyEBP+FADZwUuFTPCrj8e/8An2oSPfIrnG1OSPWmzkF15yQeaklVktCU4JOfyP8An8qAI525XPJU5OPU06Q7Y41HBdsn6dBTQrOdhIG4jGKkuFLxs+eO34UAKo/eBxx5Y79/8mmjAljPXOV/z+VLMcWvy8lvm/Af5/SnIF2eYeBH81ACTuTdbf4QuAPcUyT5F2DkOdx/lTCzNKjD+9j86JWBuSccY2j8KAGcrat2Ocfl/kVJGAPm3YLfL/X+lJIAW2DjC5I9zTWBWGI4+7j8zQBG77d6joCaonLZIGatXLAD0zVY5VWI/SmhFWZs/LjFMso/Nv4VPTdk/hzRM2TirmjRA3DO3G1cA03oCN9Jz5MmFBGO9cVbF7fWoxnB37fz4rsCu5j8xK+lcnrKNbavvHGHDD+dSijonnndgpGF7mgk8bmOBxUwO4ZJ6ioJIjkHOR6YpAP8xlH3zzxUBjkJJLcVIYySMnp2pS6E7Sc44xQBCYyoyCenPeovI4xuPPSrIKqflH60gRdxOTmmIiEa5AJOeualDBe2QKTHHSkEmFzQBLnf2oQ/MBjNReYQMDpSbyrfLQBOIcMRkD6VIImxwKq+c2OF61IkzAjBwaAJRC7nkYx6VKIWQgevvVeO4k3gD86nzK4yy5460wJCuRkqOBwc96mQK6hmxuA9elQDcFC53E98U5VdVVSSBjmgCcMPL+ZgewIpsMgON3eq8quFXnA9T3prMwPO78PWgC8x2vjqvrSEkYKjIPf0qoC5GBkcYzTXd9m0nFICcy7GIZs9/lHA+tL9qQ5yPoKp5AAB5U0hZMdevTNAFvzwWJJXaO2eab50jnOcL/KqoZdgVuT6mkeQjPzE57UhjriUAkI+496tWnzWKjqQxzWbgDn88VfsSr2jY7P/AEoW4PYR4Tuqnc8TEfStEuynrn61QuvmuW/z2q5bELcoXYDgqe9QxDaMVPcioUpFE8JwlPL45IyKSEfIKcwypAYBvcZpAKW3D7oP1oDEEcd+1ND9Bnn1FPBU+uaQCtknOM0pYt0G0+1IZAD1pQSzZzxQBJEkbKpfOT2zjFNljw2E+YDoaaZAM45NIzMFPIJHOBQA4BgMEjP8qXLAcEZ96YrZQEjnuKUyL04LZ6elAxQOpZifpS4ABOQOKQsceox+dNUlRyefSgCQA4znA9KTOe/FIW/vEn603fu9qAJCu4Dnp70xIczknHy9+9RpIC27n6Zp6TsWARuT68UCJwEUdc57Z5oAAjG5RxwBnmmBJWG/efU4GKaVKbW65GaAJGVGyTx2560YAXoeeQCOlRAZGW49xU8asVwrHOepFAyNEyWyDwePenrbsTuYfhUmHGCDg9zTsgjbu3MPSmIjeFCUBYhlOcDvU0YZeCCSfakVipLEMM+tElwqp1H40gLByqj5ePWqrqMknjjoKZJP5mFDY/rUDlzLz0AxSGSNJtAx34x6VCxy5wSW9KYVUPuxz7U5W2Kc9c0DAPsnEgOCSCPXNdHayrKgYfxc/wCNcvc8xMYzz2Na2k3BZQh6kZ/EdacWSza/WsDVUayuvMTIWTsPWt6M5GarapbfarVlwNw5X61ZJgw3pijJ+9nsT0qxBfq2eCN3pWOEJcqR8w96tIoRBswG70hmmJhJHsHlhs5O4Yz71KkgEuJGZmHQdADWShJbGMfjVmM5ky/zHuQaQzRN1JGBuiOM/fTsKX7SYo0MfzBiSdwwaqkSBdyyE5PbtTpVV8vnDdxQBY+0gq23kE+uMUwXbLwFLL9elVQCRjt60iggN9exoA1BIHU4YHI6E/41marN5jIobOMnp0qZEBA+Qbj0OaoXmRcspx8vHFAEDOCuB1qnOTnpmrjn5apvy1IDR8ORb795W/gXA+prpVOfvce9Y/hyDFrJLgHc+OfYf/XrX2jdu5z7mmAkjHp6ngUxck8DgdTUnzbuD7ZIpcgAjHPc0AMySTSRnLEHoPWhkwd27PrzS9MsevYUgFKKGG7DfWkf978oUFfc0eWkn3+vPIOKiiZW2KqOgAyO+femBJs28HC8dhUTEN178ZAzVkjHPU9qiEOGyxJJGCaAKTReRH8wJjJPIzkVCYhM22S4kVVHAH860n3D5B93HGeapSx+WxbP0A4pAVZCYiQjBu/A4qK5yy9uaewTLFNwHcE5yaZLt3KUCgY5A6UhlM2STZ38evamLZpGfkUAVdkbK8cYphb5QcdKQ7EG324+lVb6wS6jIOAw6MO1bIEMttjaFYVRTktyBjjB700JnIvD5UrRyZDDinr8o6cGt3VNPFzGHjAEg6H19qwNzKSjjDDjBoEdpYRnzMyDKhSzk9h2/Wq1w32i4aVhkse/ar0p8mzCAHfNh29l7Cqf6VQCRLtb2q7O/l2iRch5PnbH6CmWkatJh/u4JY+gqGWXfM8hP3jmgBmMnOM1oRfuLEuTzIduPQdzVWGLzZowAdrH860LvYS0a/dUbRQBGXAPPUU6FhDbEtwWO1eO3U0yBRIg7k0XDfvwgb5EHH170AM8zE25e4xVmVnW3U9CSGI9u1QxoZHUAc5zUly5kZlVfl6A+3akAE+cuzHzGpLiTgrgYxjAptmflMh4wMD6nj/P0pkX+rHcqSKAC2YmMsRyo2j69KdFkxLH6ZXFOWNVyvTHzEe5pkPyySHPK8j6np+tMBzgEFFOVHyg/SmF8WQT+JuCPpRAMSOPxp0sSySspYgR4H19f1oAggc5LnnYpOKckbNInpnJ+lTRp5duy45JP4j/ADmmIxFszr94LtH+fwoAa+57w7cAsKWUmUOg4wSB/SnKBuV84P8AjUcjBJJf9oAigClcNucjAqBwQMZ4qRyCxOeajk4RiT06VSEUpCN5xW1pMH+iGRmGGOcd6wsEtW4pYRwpCCAoAY4pSGi6iOHGHDDnpWXrtibnEg+Vu5rVVyF9CeMmqdwplB3MdvpUDK0E48tfn3EDFS+c3TOKgW3SPITgVJEqkZPWqEHmu+cE0ipjsfWnmTaflUZqKR5SRhvyoAlidejCrC7c/SqKI+RlqvRR5HJpgI7DHSo+uflGKstD+VRGPb0+lICL9KYzdhTpUKIoBJNRNGzDHNACl+i9z6UK20cnNM8rZk5qIsrMVzigC9G2fanpLIHILHHr2qC1tywLZyV5FWN0Y/d9T1ye1MCYNIyg7+CMDFSAOqZLkjAGDUXnjb90dMZXpUjfvowYzx60wJSoVlLEnI6dqcdrSZ6jrxSMC/l5OM8UydH2hU45520gJXkjQ43YAqpcNvkKjkelSJaxgbCX+fHf09TQYhBCWxlhwKAK33Pl+96hu1Rs6nGOT6UrliWBIPOc96iCgtjIqRj5JcJk+nApqO5DFuW64FKNrKcjkUhU8YOCaAI2l8osrglsfrWjpjBoJdjZG4VnZZpMY5HOcdav6WFSGdRnIIJP1oW4PYtMOaz7n/j4atFhyKzrjmd/rVy2IRSuTzUSjGafcH5ulNB60hgu/wDhapGwUILc1Gdo2lTk9x6U5Cf4lpDJIV2x4zn3obGQc9KUbhgbflNO2Aj5hgetIBgBbae386kAYc7sE8CnBRjjj0pSoAwBzQMYqDjBzxRkKMZwT0qQDjHB9qTy8OPlB9M0AJxwO1N2HqFAB7VOFwc4Apc5oArEMGIxgDnFSIpZQW+8akGM5o4UCgQh2yDLfLioiNw29B7VMVLUwKqn7xYjt6UDII4dqOOQD3pqqUODx71ZbBHrzmldBIgB/ShCJbTfsyTlKslEbkjPpVRMLhSeMdqkaQ7flYDb69aAFdEVueT6UxhsAw3Ipu4nlmyPSlO3JBbtn8KBkkZMkQ3cHHUUqxiFeWOPU96jidfLGCe9Bm38Y6UANeRmTaPXmoZIy/Q4wakyy7SBgZ5xSKxGc8nPYUAJtbbno3rTSWHQZPrUpLYAxzimbux6joaADYTx2Jzn0okQsuD0NALHpwB+tOYORgHPHf1pARGIKnTgU+1l8qbGeScqPoKaVkCYLc+1R7GUbh97ORQM6iCQMowcqRkVMR8vPP0rL02YOAoPA+YfTuK1e2PXvWiMzltWtfs94z4wknIqsoVlzmul1S0+12ZXGXXlfrXLJw23p7UMaLiupUDPSnjbyAevtVdAc4IqXBHQ1AyfzJMAI5Ue3eml9z7i2SKYBjnk07GeMUDH+Yw6DJ/lUn/LMsSKrkNnIpdzEcrn2HWgCwZ12/Mv0qjI++Rm9Tmp3GUY9F9Kq5xQIbIeKptnmrMjfKKhRNzqB3NAHSaRuj05Ai5I7E4HrVuGdpFd3Hlr23His5vLNusYlBKnueKUMGlVX2lcYOemKYGlJIyoGDAk/KFHc/Wkjfy1XzMgnk5INVzNEiYXaVzwAowD2pPPh3fvCrZ5Gece1AFs/NyhBz6Hoab5ojYqx5PYnvUbXEIT5ZMIT/dPWgyKThecHjjrSAhleZSQ6oQeynmjzHA3gFRnGM024ZwwYsAD1psdyqggkv7EcUDNFJkdRhhn09KjmkVVIByapPLgEqGwP0pnmluvQ+tFxFgTvyM/nUUkrMeetJjjIOaQj5R1z70hkMoU887u9MjVWYdAPSrG31FRtFzkcUARyw7eV5FQEbRg8g1YRiXC7d3tnFVZjIjlS2fbikMRhwf6UzaPpTlDHO7pQY2Az1FAMb91SOoPas3U9K89GuYQPMHJGfvf/XrTGR2zScDPFUIS8lNxcvJuwM4UD07UxF3EZ9KiOORwCPerdrb+ayr0P3j9KBE5UwWYJIDTnOPRR0qvGF3YbmlupvPu228Rr8q+wFPt48yKrHHGaAL0R8qA3B25X7g96aHU4yBTr1dyCEcFRuP1P/1qjiYNCpwKAJLT935hPOw8fU9KilA81DjjODUssoiAibjI3E1ETvT5efT60DLKRhI3ZMhsbVx6+tMSTfEpwMkCpXztVR/CuT9TUFqm5imf4sH6f/qoESKgjiCE9Pm/PpTYArTMnY4P+NBbNw5/hcAjNPjRQ288EnZ/U/pTAa5BuSQcB1yR+P8A9enEKjIO75P+f1qN1LTIQOS2MfWpJziRZMZVGC/h0oAUL5VwHxxtJP1HSo8Hzx33D9afNLsjU9Czj8v8/wAqcqkMsmcFOaAI3YC6K5yoUAfhRtCqy5xwWx9aRl/fR+/FNkbNw3Aw44+g/wD10ANP/Hop7r8x/A//AK6ZduNg9fWpXIYyxYwFwv6VQnZtoVvvd6AITjHvUNwcR/Wp/l2kd6qXLchasQlnF5lwg7Zya2w2wYFZ2mJ+8ZsdBir7YFQykGSfU0bSVo3Y71KpyM9qQFfyyelJ5R6YqyxVeO56VE2+gBnkjqTil8tQPWmtEzrz0HNMB296YiwkQNTIpUVVRzkYqyj5FMBxBJppXdwacXAOM0hZfXmkBHIABxzVdlfPBxVlmB7cVGTzjFAFOTIPzUYjwOMtirZ24ww/OowUdyB096AGIzpyDgHripWxnsfpTXBxgDIppfaPl5b0FAE6OQCMfLSiUhFVGA54AqEeY45p8ULh+MAigCZZnUdaU3Mgyd3WopMs2GbH0pGVSMFvxNAE8dwQxJpzym4QfKV+tVlYBiFOccZFSiQnOetADXiXk5zUWV3DCkfWpfqaTHvzSGMIDnjANBwB8xxTmQnb6e1NdM4A5A9TQMYR3B61a0z/AJbL7D+dVGYJyDnHrVrS5N8snA5Q9KFuJ7F1skCsyc/v5P8AeNah+6KypeZpP941ciEUZz89NBzmnTj5hTAMUhksYAOc1NgccZpsaKR0qdVIHzYP0pDGhhwO9SbSe1KNuewp4Zc8YJ6UgIXVhwO3cU7bn1qbHtg0pBJoGRBOPU0u3OMDgU9iVICjr1NLwB0OPWgCPaw5xmkwxHA+Y+lSDPJA49c0rBQPr70ARBGxSlCcDge9OUAknPFPzwFoAZ5RzgnjrRsx0xSlcjkg0p4A70AIUHftSMgI4OKdx2o74zQAwR8YBz9acU/D3pcgDlqdkFcZ96AIgiqOTk460BQQTmnybc4HQ0hVScdPagBmOBk4HSlULzj86eQAxJG70ppZRz1z2FAAVAOQKTgdsUrMAoz92mu0TgA/XigAKg7uc/jS7R+AHamu0YIXNNdwnOAfY0CJSisuAODSZGcdfUVEJg6njHGaTdhNxwecUDJmwR8oqN1BGOhpjyFACOec1IrhgM8cUhi2kxt5V56HOPUd66RGDKMemR9K5ObMbLJjO09vSt/SrgPb7SclOPwPSqRLLcucAj1rm9Ytvs15uUfK/I9j3rp2weCeTWXrMbTW5+XlORVEmGh3CpQcADJqqkhB9qlMhI+U4PrUlFgZ7HNLnrnPHYVHG7FQARin7yflFIYqMxPPSn7AGzgj3zUZGMdcZ55pdzcY/GgAlUKpI6HvUHGDnpUsrFgAemaiZeM0CK0zDNOs8PKvcA1HKo3E45NWLNBz2AoAuAg4yBnPWnYCtywwajyvAxz61LbhHO11IOeDmgYpLAgD7oGaaACcj86dIMSEKeOlMPTBGRSAl3sF25AQ9PrSidkwoYjPXHaodpz0596a277ucDPNAFtpUdCv3j3JqH5exx6gVEAU43E57U8ncRgDjvigByvjPzcHtUiFMZU4+oqAjB6YzzS5weAeaBlteeh/Kkbb1PSoIpMZB4A6VKJkcY6HpQId1qMllfgDB61I74HC7vpTAyMcfMD6EGgAKKRnGKryQhWyMkVZyudueRUbv820KcetAEDAHJ700YHvTz8jH0NNIzjFAEbEZ6UzAJ9KcwpuOtAFdYg8oI/HNXomEdvNP/E58uP6dzVaHcSFjXLOMCpb47ZY4I8bYV259T3piIB1zjitGziBZZDjC8sD3FUI4974zjmrz5js228NJ2/2R/jQNjmLOzMT8x5JptmoMhQ9FJJ+nWkTafep0AiViuQ0ny8+goAimHmSK7f3u9WYEUvzgIvzGoZcvGfWpY1YWq7fvSn9BQA0SmSMljyWJNLGNheQYO/5R/WokQ+c6Ej1qWVdk0SZwBwfqeaYhkmFmTGQOhqS6+RFH9whv8ad5SucngA7ifpSTfvIT8338mkABwqNIOSgyAfWmSktEEHcZpEXMCKTjI3N/n86baHkE8hBnH06f0oAdc8rs/urj8e/606Y4s1xyz/N+VQRNuY7uWyevepJ3VSYl6J8v+NMBFfCvKeQo4+tAG6aM44j5NIMLZhX7kk/yFN3FbFn7nAz+poAazESEk5LjP5f/rqnK2ZTVmUL5Qc9QOKpbtxJNNAD/pVKQ5lJq47YQ1SUbmpiNfT4j9nB7sc1YaNiOeQKWIeXEsYwGAxTw3Q81BRAQccc00MwHFSux/u4NN2kclenagCF5mDKoUnJ69qmDHvStCeCxHPQDtSn5l4BGOlAEbFm4zgVGw2k8g1Kw+TJ7U1Yg65K4HvTENjbc3HSrBz0FQeSytkdqc5lkcY+QDqaYEiK2ecGhg27HGKgJbzF2vx3qwPz96AGCN88vSFgpweae+cHFV2J6kdaAHs6noKjPTpigHI4FLgdDSAC2R0ozgZoPHT9aAvFADgTTgTTQDuHpT9p3cdKAEwe9IA3vijt6U/ChSc9BQA1QQPSnYO760wMpI598U/eM5I+lIYvOe2Pemg/N1/Kjdls/pTckhsce9AExTP3mzSNge1Q7yvPf3pjSNK2/GBjAoAkljjK5YZ9fep9MAW4Cqu3KnA/CqrZ8k7RkDrzVjS2Bvox0HQUAX23ZAArLk/1jn3NapHfNZUg+ZvqauRCKMxy1MFPmPz0wdaRRcjHy+tSqcgVGh+XinrkmkBIckHGOfWmxryOTx605cbsClPBOAKQDs5BoVmppPqQDjtTQ+SRzgdzQMmGeTnilXaFxjNQ+YAPSm+Y3bp70AT5xx29KcMY6YFV95HIHWk3sCecGgCxgflRn1x+FV9zngnNKoO3ANAEh27utLnavtUQOOg57mhiR75oAc7Dj5sUZCgHH0PrUe/IPy444pqKxOWPA7UATF1Iw2AfemCTrjpnA4pp27h/EeuBSurMPvbSfSgBwYlucmlbnaG5BPNMKMqADr3NKFPQ/nQApLLwT9KilZgVx19qkbDMAxxinE54U++cUARBywII6U0IwIYcVIUywJ5NOx82QOlAEEq4mVhk9qMB3YliSe3YVJt53YyfWn5A5GB7UAQRxgEg04IeN/HsDUwPqvbvQRu9MelAEZH8Ixg88dxTlUZOOB70oXnkge9GCrEZzSGMcH0zjoO1P0yU20wDt8vQn/ZP+FBBPWoiNrhjzQB02QeHbDDjj+dJJkKQ4Doar6ZMJoQjcmP5ST6dqtgeWDkkjt7VojM5W/gWC5bZ/q25FRKR25rc1iFZ4NyYJTnisJD6jFJjRKuc+lSjpmogeBipMsAAGqShwHrzThtwdx20zPvS8k9fegCNzuY0MRtpO5psnAoEVpOSauWi4jz6mqZOTWlbIBEu48YzQCFxSgkE9qcVXorH8aaVFIoQEnIxS5496TKquTSjtxQITgA9yaQMAcE/N6E04H8qQ+woGKWySfWlHA68Uxckc8U4ZY4HGPWgBe1KQuOmDTO5HXHWl43AUgHbcAHg0mOpyQD6UhPYdKTuM4zQBZ3AKMU4khc8VXQ4b5hz2NS5BGetMBjMu8N36UM/zc0xhnNNHzKM9aAFkwVwOlMBxwetOzxSOu5Mgc0CGMvFNx6ipFbI2tTSOTQAtqFhVpW4MQwue5NVmI+9uyfWp74+Wkdufvgb2/3j2quI9xUKpINMSJrVPNmVc7Q3GatybZJGIYBeij2qJGaK2mlAH9xPr3pLdD5Qz6dKAJLfBRV6nO2pboqs6AciM7fwpLNPKZ5WH3R8p7ZqKVgdwAPPc0AWlAbgc5pyyJltvKp8ox0qO2ceWXxwq9fc1GG2yMoHBAP40ASxqDchyMqAS3FJMcxM55YHd+OaSRvKgB7uefoKVivl8DO7tQBI7ZtnP9/5Rj0/zioIwJBGDkHG2pACgWLOdnHApLc7TK/908fU0wFBVxJ7NtH0pqgRowzw5/Qf/XxUUgZJeehXOPellZRcqh5WMbce/U/rQA+JQlwc8hRv/wA/pVXazyFepY/rU45iP96VsfgKdFHsl8zsoPPv2oAiuGzIY+qrgCnyeWlriRwNq7tvfnmmJEZJkUn7/U0yUrJO7FfvdB7UAV2l8yAHkZ45qIcdBmppyA4UdBUOcVSEQXBwvXrRaoS6jv1plydzgGrVjGXYkduBmh7Ai/ErPznjvUxba7ZIyRge1MCAEhmwx6g9KVIizsWPA4NQUJEhZhtfIB61O+Cc1GhWNjyOT0pTtfncd3agBcIeScY61HnL8DgcU0FSMMcDPagyKmWP/wBamIWQALjGc+lKp+UZFM87fyBSlgBz3oAlzgc4prhdvIpgb5csaduyooAY0QIHanKMLj0pSc9aRnAHTimAHnioZWwAetSbwQeRmqM0zCRti7h29KAJs96N3BOcGqsc0qqVkwfTbQCzDd07YpAWtw7mgy44AqJF55qQYxwMn1oAfvJxSsWz7dqYF4GetOGe/NICLzArZJzzjANSlvkOBSeWMjjpzQHBbHTFAx2MKD3pS3px70mVGc9qPlHPagBQcjAB+tITjjmlDdOMU3JyePpQAxnwfUnoKjZ3YIMgEnripRwe2aMLkc5NAEV5MkkCpAMkcMAOn1qbSdy30WTxkUjbR0Ap1mWF5GxOBuHFAzWxgkVmS/xfWtaUbZG46GsqboauRCM6T79IPvUSHLUi/epAXASAKcGO3GR9aiHAH86UNk9c0hjkzkkEZqQZz1OaYCASNp+tNZ+c7SfakMlxkY6mgq2MHp3pFJwDjHvTiS3cCgBcenX1pAmASSSPrTS3OMg0hXzD8pI9xQBIATnOKQgeuaABtOMgUoHTA4HrQAoAK8UpwvHemg54p21j6UAJ9OaXPXIzQFJOM0FM9eee9AAA2eRzS8Y5IP4U7ap6jmjAUc4oAYvHSl3cAkflS7cDIIxTiRj2oAYSQfu59qRd3fBNO3q33egpM56UAN2c5659adjjqaaxOQRRnGCelACr9445pQCKZuJPHejnOSaAF/ix2p2FHPpTTnPSkxzzzQA7J9KNwzQcnA9B1zQqgdKAAcd8UFgOaTbnqcChlHGDmgBd2R0pj4xUi4XPHNMdgB93mkMn06fyrld3CP8AK3496294UFZH5HHSuZBIYFuB6Vt2cyTbA/MmCD+HeqiyWOuIgBlVJB71z15D5c5A6dRXWnptPSs7WLYzQeao+ZPSqJMFB8vJ5qYDAqJSMdalDce1QUOAFKTgHihSMcUOcpQMizxUUjYHNS1DMR0oERKu5wB3Na20Y2jtWbaKDOpPQc1fL+lA0PXjk9aD+lNDEkKTz14pc5BOMCkAEZYd8dqVjgcHmoyxJPOPpSFgTjJ4oGKGO7k9elKTwOMYpuScEL244oO/vigBc4Yc/hSknHUA00A5yTzTtoIoAbyAeR+FLk0EdBilAH40gEBJyStGD2/Ol289OaBnPSgAGQR1Jq0AGwcEVFGCTnoam5XvgeppgMZQCOM1GUG4H9Kn4Ufe570xnXoetAiFlycqaWMY4JpSFx1pAcNnJ6UAMlQ/w9RSLhh71IzZOO9QP8rZGaAKkzGa4aQ9Sc81LAWSQleT0FRKNy+9XrWHY4mf7kY3H6gcUxDrsbdkK8rGuCf9rvSQOzsB60gYspZzyTmpNPi8yQgnCqf060AT3bCJYYgODy39KgKhu1LcuZN7jud1PjAkZR0B54oGPVPKgVCMjO8/0qA5aZCOSTintIfOfJ4cA/T2p8ZXa7uOEUt+PagQXKByyKc7Rtp1tghX7Abj+H/16bFzubJoizHAUI++3X2//XTAZbk+Y5P3s5P41LKQpjQcM2WNRBWM6qvG8Ypbth5qsD8u7HHp0oAc4/0hGbBEfzH6VAQdgduWZ8k0+VikBx1Y4GfQU5WBddycKuT9OtADbohHCYxsx/8AXqS4PlQAAcswJ+n+f5VCuJVZ3bkgmn3GX+TPIXGP8+9ACqQoLEdDgfU8f41Dcj51ZOVAxUsoxYr3JG78e3+feqsjkREn04oArO2XJzimHOKU8qDSSsAnoaoRTc5kJrWsMraEIMyM2RmsheWroIl2W6IeqUpDQ35sHeQDnGT/AEpUVm38HjGSTTZ/mkyTz2FA+T+LLHtUjGxlSfmyT296UeaZegVR79aaSyAbRz1+tJyAAWyTzx2oAl4UcjmmybDGTk8dqaeVHNIMEdqAGbmCrjj270HeW3MQF7CnIyyA7RweOaj3EOVA46cUxD0kV+pzTxKv3c4FRrEi5xyTzzTXKqeRgmgCcSA7j6VDJIxJUHg08FUHLdeSKbMEMe4FQ1AEWCeM8UBcdzUKzIQfm+YdRUikn7v60ASCPBz3pCF6dc0oBJBpR0PrQApZVA4NAkyPu4o9Kc3ygHBNABycc00bweTkUZ9vyo3Y7UhibWY/MTj604r/ACo3nAPFJ5jZPOT2GKAF27OmM96cR25OOwpp6ZpVLH0GPSgBQCcEjGentSkdT37UhkGfTioxIxdgwAGeOe3vQA4L83PHvSkMPftTS2SecCo/Nz8oJ96Bkvy45602JwZ0wcHcKbjsetNPEkQQfNuBP0pAb+4sWLe9Zc/3TWtIoG4+2f0rJm+5VshGc/36YTjJqRsBqjI3AgGgBySsAOTirCsx6AD8KgWE7AGLMPrVhU2gY49yc0DEMmW27s+wp55xgc1JlVGSMZpuWLALwM8k1IwEZUcnPtTwucDnA9aVW+Vhzn34pQOOpoAQLk4xTtirgZANJjJPNAHYZ9zQA7AH+PagbQOtIBkDGTTgAKAGs65yqkmkWQsMkfhUgX6YpoUZoABnaOmaUkqwGKXbihsA4/SgYhZifem7WI5xUgO727detDHHHSgBhG5cc49KQpnjpUv3fQfWk3A5OcUCECADA6UoTpmh2xggZ+tIG9SM0AJt+bAbp1o2jvSj06ClJHQEg0AM45xSOQuBgnPoKFADbsHmnt3J60ANbrjBFLjp7U3DN34o5HG7JNACk7fmNISGBAOKTaCevApvTJ4oAd0wMZo+YHOcYppkIICDBPWnZ6/Ln60ANCkkZbOaVh81JuJxxxTic5J5NICKVjj2q3ptwY3X5x83ysSOPrVZhuPPQdKjT5Z89jQM63qoP5011zlexqvZXaPAN7YI4NTedETgON1aGZy2oxfZLpk2/K3IqJHLdBxW7rVp5tv5inle1YSKQMOefakxolD4FOc8AVEiqr/ez7VITlhjpUjDtVaXO76VZPAqrKcsaYE1mrEsR9KtbSe4AqG1+WEY4ycmpxuOSScVIxduKUBQOTx6UgVicVJheM0DIyAOgyKCe2KlDoSQc/lTC64PyUCEUbugzTvKlxyMCiN2XsOe1WCpZcNxnuTQBB5Z6k4FRSFYhknP0qUQShGCs2D2x1qIptyGxkDOCaAESRWGRThng9BTAGOSBinggcUDHZyRu5IpAwJO3kn0pgbJI205Q2OeKQEiFt23tU1Vd5B6jI71IjsFx1oAkY85ByKjyDzn86kxmIHPH8qYIyDTAjbrxSEkmpmXIxjmmcEe/tQA3kUjZYYwKUAnjqfWgcHGP/rUCKkaYkx0HWrE7FIBGD80nzN9O1R20PnyKC2Bnn6d6ZPKJpmZVwD0/pTETxx7kAzz0NTy/uY2aNiC3yH3FQWatu3dQen1qS7G2ULnITCn69/1oQxg3OOTgVYtQFt3Zuv3R/WowpHB5qS4bY4g4+Qcn3oAY5+dG/Dmp5VEdoq95DuP0HT+tVB+9kVN+ST17CpjKJJsn7qrgAdMCgBI3xEqhsk9qfO224KfwqoA+vemWqj7Q8pAAQb/APD9aY0iPIpBzzyaYiwGCoZG4KLx9TxVcgyKV7YqS7OIVQHG4lj/ACFLb7cBz90DcaAGS7pHCEcgAf40RnbasT94nZ+A6/0qGORjI3BLAk/1qRyEdI24Krlvqev9KAHWzKBjAJQliD6Co4mLsw6uzU8hdkjqcbztH4cn+lJb4R3k/uKWH16f1oAWaUSSMq8BTtFVJgURUznFSRsGcseCeahlbdIaEBCcY96huCojGDk9xUx+U571UuGy+KskdZpvnQYzzW6QNoCn8ax9OQs7Nu2gcZrTbzNw2/LxyDUMtDpIuS23Jx1qMIVYHaM9etKSytySTjgelGcjIPTqaQClwSR6U3cv8PNNI+QD+LqfekKZTAOOO1IBpKrl85/GjfhDt/8A1UmxUX5qYJN/3RwO9MBVdkjVI84A5JpvIYAHg05vunu3YUJkfexmgBokfB+bJFMC4YNy3OcVMVAOQKMKMDqB6UAV5FaWQnPBpPs+YwpY471Z2jI4oIoAgitkTkDPvU20Uu3HI/GgttGScUxDgOAegpd2ehFMBHuSaeAAOmO9IYD6UEZ6dKFbDYJo78cmgAVO4pXwFG6mFiGABwDT8bsE9aAGkFhxxSj5e+G9qUAqxyc9uKNpBoACp4JyaQ/IehGakyTg0x8sQNvPrQBE8bMSScYpEiwpy3J5561MBx3JNI6rt+br2oAiaME7U6dzjmn4UkDHSnqAOO9KeBQMbt28n0pqgeYMfrSs3Q54FJuA6DNIDdk4iP8Au/0rJm+7WpJk2+7ts/pWVN9yrZCKD/eqJuhqR/vUzaW4BwaBixynbirSdv5VEiqB7/SpoguTx+NAEgwxAPP1FPVP0pATj0p2eoP61Iw2HHIwKcFA70m4+uBS725GAKADHbqaCu0igEf3+aax/urn3oAeBzk88cUo96aoAXPendBQA4Nwdvam5yTSZyRzkHtSh0AOemaAHDg5OTQRnnGKaGGOD+lGcHrmgYhGOhoBPoPrSM+aQ5PJ7UAKQM/MaXIAzmoycAdzThlh3oAcHDdRkdKRgi8jk9qYFHIx17UpA6YoELvUjrSE5GOeKETaMEAn6U4KRxigBPx6dzTQTj/GnFcHOcUEe9ACDOD/ADoJH8PpyadjPU4HtSbFAIoAaDxgfjSEE9BinF1QfKMU3zc0AATa1OIOev5U0sScAjFAIJHPSgB5TP8AFj2pNvPHamljuzxSF2z6CkBIVHYdahlODjpRkk9TxTSjNn5aBl/TJsusZ6Oe/rW0YYiVYIK5aDfHIefcH0NdTbyCaFZAeHGceh71UWSxzDPy4yDwc1yerQG0vWUE7Tyv0rrWGazdatfPt/MA+aP+XeqJOcjkLLx19CKtRj5BnrUKH5hirIHFQURydKqN1q1KeDVZeXA96YGhCNsSqAMgVKG61ENwAbHHrSg5OakY5juBwec0A596ATuPFNYMegzz2oAfjv1o3Ag+lIuRx+lA5zkYoAAcfwmlBcFccY6A0A9OePpQWA55+poGWTMxxubI9BVWVgBjtQWwOFyfrSYyPm4PoaBCY+UccUb+22jLbhg9KTOHK96BiE46HFPGWPWmPuVcr19TTY1ZOSxJxSAkJI6AfjSKSSxJ/AUqqpOXYLx1xmkRRzjn3oAlV2HyhsCphk/dYGoViZhlRn6daWICLA5Oe5PNMCcZIINQyLt5/lUwHcZpTGHUkMPfNAisnFL1HSmgMrEfzqRWoGQDdBZl9q/veOvIHeqqsDjC/pVnUZQZFQfdjGwAevrSWkPQMc560ySzaOI1JYcR/N+PamSkNGRnJI5qW4ZViRNoDSEsfp2qvt3csOe1Aye0GSZWOVjG7n1qGRiZQ7DcW659asYMFnsbGXbI+g/+vVd3DJ8o6c0CJoE2LJJtzgYB9zUcefK2984NWAQscaf8Db+n6VXUZnYY+8cgCgCR1WO2Ck4aU5+gH/16RY0ZBGO5ABpLxx520YIjwPyqdAIw78fKuB9TQBFMN7ngY6AdsCli+WzOe7YHHaolP7sAn7vFSztskSHPCrz9e9MBlsoa6bdwuMn6VEzh7guw+9k4/WpztSJnPU/KPeo0QSuoB78/Tv8ApQAy4G1Y06ELlvqef8Kd80dqqkcyt+lNmJldpCM85wPSpbs8g9PLAP8AU0AV3Tadx4IFVznG/HBNWbluD35xVZs7RkYXtTQEb8jdVBzukq5Nwp9KpLy31p9BGvpqBbdW/iJPWrbDI3ZHPGaVYxFAiBd20Yz+FJuSSMqONvSoKGkKehycUgTdxyoA6etIZWXKtgAdSKPMyvUjJxmgBG6hsYxTJMgbjwfSkXKKSfmpjKGALZ46ZNAAwVlAJyDxUW4RSbVTcmOD61OV3Yx1ppGWUkfU0ARFnP8As7u1OUhT3NSnBJ4zjgU3aDz0HpQAu4beBz703ecfw59BSlMUqqAc7aAEUtkkjtS8gjuaQ53Z/SnbsDjg0CGk7eppQuecZ+tAGQWzg0qsTketAxgDZOT9MU7aB3qTHGOhpAB35NADSoLDj8aFQDnB3HvUoz0HSmlWHJ6UAImCDjt7U0hietSKflxmjqQRQAdDtxTunWg5zyaRiMYNACjAOcU0tk+lLzt5OPWjfx8ozQAi4Jycmmypl1OcCnl898/QUhPQYyaAEKntj60hUYBzmjOSdq5x2FBAPLHHtQMjcorbdwyaX7oLHn0FMEUe7eB83vSsDng4pAbrNnTlPfy6yZT8taRb/iWL7of51kyHirZJUkPzUzOTTpD81MPPSmInjY8A9Km34HBGapwkDqKsAgcjB/GkMsAsB2Jp7MePU1EM5ByKeAePapGODEEUm4FgByehNIy5ONvNN2lcAEZoAkBwT0AHtmmkkuMZAxSopxgnPengZA70AIMqAPzpR1xQy88fzoO7A4HPvQAmcZ7Gk6+1KF9+frTxtA3EfiaAGFuOmKBjOcEmnblboPzpd2OoFADefQinbCR1pC3Pt70F8UALt29xRtCgnPJppA67s+tJkD+KgB5Kr9aA3cVH1GBTwwXBOfpQAbiKN+TnP5UwsZDgDApVRietADs5FNPpTtnfPH9aUJ83pQA0DAyaY5I7Z9qmAGeaCFPP5UAQhWCjIJ+tIUbOeDmp9wyc9abhscnFAEaRuVAJ59RR5ag4zk09xjo9A459e9IBuMDpnmn4X2IoBwOnWmlcYFMBjsA5AUD2p3O0buPSgKOo6/Sl3HpikBFICOU4OOTWpotzndCf4vmT6+lZ+Mjvz+FMhYwShkb5gdwoQM6nA4OTimuqsCCMg9aIXWVA6/dcbgPT2pSeM4rQg5e6tTb3zJ1TOQfan9FrS1ZFPlvjDcis1+FqXuNFaY4FRWo3Tj25p1x0pbEfMzfhQMtGNc5+bPpning4H3efQ0oBHA4J6mlycc5FIYhPJzQp+YnpjuTR97vQODgCgBwGB83IPem5AOxF47nNBYnnHPSgB8kkZz7UAPH3eOKbsJ+8dw9KFjkx91j9AakWKU/8snP/AAGiwXInYHAGB/Ok/M1KbeTvE49zSi3lAxsIPuRRZhdFYnPpnNLgH5h1qz9iuG52Lj60os5SMfKAO5NFmF0VcjPzc+1IxHXNWfsZHJkT9aQ2wyT5in6UcrC6IARjGMe9SLIUUqjceuKkW3UjO4UvkpnBfk+xo5WK6IFl5baSPWkWTcOAw+oxU5gw2Mgj8aXycqMEUcrHzIas7g4zgUpOTnv600wtu4YUqxshI6iizC6AuxG0gfXvTSDgMKU9iOD70zJJ4pDKK/Oxfv6VqW0XmYKnAqnBEw3Er+dXYT5di5Jw2dtMRBdyb5y4GFB49hUsQYuu1cgkDmonAKY6k9hU9rIUtzIfm2DP49BQAy8lX7UVHKoNg+vrUcTeZKqAY55zURJJDH1q7AqCGSQpg/dBz+dADfN8xCR1J59vSlhxHKZf+eak4Pr2quu4yNg45zjtUswKWY3H5nbd+ApiG43qxcjkUssxjt40/ib5j/IUkaB2SIZ3MRTLqTzLh2H3QcL9BSAdbLvnBboPmP0FNdy0odupPP41JEBHavIwwXO1T/OognmyKmcZoAmusCOMfj/n9KRCotpnHXG1T7moLlw82QeBTpQUt4k6biWP9KYC2zM8uf4VGT9KTc0gZm6MTxSw4S1mYjJchB/OmIQCR70AQyjB25yF7HqahkyDyMVJISxZ/emPKXAVu3emIr3MmevFNsY991GPfNMuGUy4Ukir+jRgzPI3G0YH1oYI08sSfMOc1FJwVVeMdcU87tzZGBnOKjbGc1JQzawyeASMUqJhRuOcetOOWz71Gy5QfMOOM0AOxlcHtULbQRgZ9afncvXj2owuzA6ZoAjDBpGx06UhOTwMnPFSbRj0ApAUPC0AN2ljkc/SnKBwSKXdjO3HvQe3pQAhXB+9kGlPfHPtSc5z2pxO3njmgBAm771ORBznHPvUW5s+3TAp454H/wCqgBXG3rQBkdaUxk/NzxUe0hs5zQBIMAgGg9RgCm8nn8qcWx70AKW45PNNcnaSRwegFICPQH607cv5UANH3cYP5UmX45AB6YpwL5PTH1qLq/AyKAJ92B2P1pCR0PX2ppBIycYHalB4z2HagBzAnn2pqp3PT0FICzsAeM8071ycCgBCwzxwM0uThj+vtSBQRjqD2pcDbtJoAUAHknjFJwOQtBIUdeKiMvO0cUhjyACeOfaoZD82RzShsLknJ6/WoTKwnkAwecjFAG2rf8SgZx0/rWY/Sr8ZLaOCeDnFUZOlUSUpPvGoJm2gEetTScOarzfMyjdj2qhEkUpY8/rVpSQeF6VTRFYgrnirYbGQWPvzSYycBtwwcLUmG53cD3qGOQABUGfqaCx4UKSxPQUhk6AMhwx+tSKFVRnJNRRsoBVsj296A5Y5zk9KQEu1QpPajOF6kCmAkd6a8meM8d6AJgyhTnpQXABA61CjZ6c04qw+poAXPHJpC67etBT1OPrT1VQd3UUAIox93vTcMTjg1OzKFOAKZu54HWgBpB6kZxSbGPTPrk09mJI4x7k05MAbWOaAI9oI+8DTtqLjvTxGWbocCnpEzEjj6A0WAjDAn7mKTCgnAqwLXuxNPW3RV7U7CuVFIB9aC4L8Crnkxil8uIDgGnyi5imScUnzHnmrm2M9qF8sdhRyhzFPBP8ADik2seMVdLJ7U35AetPlFzFXyjt6c0u1l/hqyZEH8VHnReuTRyhzFYRyEYx+lKLeT0IFWTPGFyO1L9pQc4z9aOQXOVhbP3FO+zN3H61N9oH90Ugu8cYH5U+QOci+zkdwB9aRbbbn581L9q59aRrrrwKOQXONFrn+IfjSNYBnDFuR6dKX7RxxxSG4Y96OQOctQiaBFVJQFHPKg0/dcMfmuAPoFqh9oY9TSGbjg0+UXMXZIRIAZZ9x7cj/AAqM20Xdx+dVfMOetNMnqafIHOXPs1uRk7T+NKkFsF4UD2qiZO2aaZM0cgc5olIAeETHrk0uIB0RPyrM809qN7e9HKHMaZeMD5Vj/If4UedHx936YH+FZe5jQCwNHKPmNfcu3O4/gTimm4jA9/rUIZpLP5V5Q8+uKquGB5FJIbLwvFHXnPsKDepg8D8qzH354A/GmbZPanyom5pPdxnvSfbV+n41nbJB/EAPpShWP8VOwXZea8BORSfbPYCqJRu8lIY89XNFguXTd5zlc0n2ojpxVQooH3j+dARCeW6+tIC0bps54ppuS+PmGR3qDy4l4U8elNKoOgoGWhc47g/Wnfa/pVLamc4p4VT2pCuWjcg9sfSlE6571U2KOMYpQgJ4Jp2Aub0bvTSmTlSPpVbyz/C9LiVT60rDTHqAgwCW/nUt4wWVYOmxefqaSzjBm3t92P5v8P1qKbJcO3JJ5rI0Fic7wB60+b5P3SZAc7yKdb2/mTDnAqO4IN0W7HgfTtQMYFLgjv71ZkJRUhYgMgy31NKiozqQMheWPtUL5eaVmwCWyf6UAIFZ5FCD73y1Lc4aZlH+rjGwfhRBiPfLjIQZ59e1I4kkRV6gDP1oAbbHYksx/gXA+p4H9arqCzAAdatOAtsiZwWO8g/kKZbJunXHQHPPp3piFvfl2QjpGvP1NNtVwHk7gYH1P+TTJn8yZnJ+8c1MR5Vmqnhjlj/IUAVFQySBF5OdoqW6cGZlH3V4X6DinWnEjyD+BCQffoP50hi33UUQ6nC0ALIdqQxEYO3cfx/+tUUny7nHXAFTXDB7pWHTJA+nb+QqvcvhQPU0AVTmkY/LmnyvvA4wBUExxH1qiSqTuc1uaXHstQ394kmsRBk/WuigZY4kjxgAY61LKQpiYc5yRzyajKNtJcnjnjvU0TGUNwQueGPeohKXZgWB7D2pDGsxYAL0PB5qIr8u0qMdhUnyqNvUetRySp5iqThgOBQA7kr7Co9/bvTndiPl796QAKWPULwKAB+nPemJGF5xzjrTlILdOKaX4OASfagBVG1enWnA8AVG0uGxinBiQe2OgoAkDHGNtNdgTx1HakAwoz160hwOR3oAEnVW5XIzyKsebDGQ23k8VX+XO4cn+tJuJIBoAnebc2AcCm5z2pgUZ64pTwKAEcse9BH5UuPTrS7c0AAIGf500cdxg04qQfahVy3SgBMYxjk0Ac+hqXcFzzj8KFRQ3HJNADWIVjSBs54FOKoTycUOF2ZC/jQAmSM4oUkrk4FOUFV603acDBwc59c0AKoDDGaRht53dqQ8mnE8AHr2FAEJycAdMUpiA96lyf8A61BI2jP40DGeUpTYV4PtURiXJ2KFPb0qVmxzk9KjZ/k45PvSAvxN/wASph6PVFzVq3OdMlH+2KpyVRJVlxuqtMAZFOM4qaXhqhfJYVQiWNtpyentUiKhB9T71GikDjvVhANvQZpDBAN+0HrU21mwASo9B3pq7VOehqVXB560hgoZc/MOfSnBcsOmBTXcnHFKpYrzgfzpAPCgnnOfel2KeCMUqoCDz0oxx3/GgAQhQQoxTuf/ANZpN2F6YpBlzjmgAK5Pr9KOnQ/hTliycDsanitSx+7QBXXORgVKInbgD86vx2YGM8n0FWFiCf7P8zTsK5nra9C2anW3Uf8A1qld1T+majefjj86diR2AB8ox9aQuFBOQPwqvJMfWoS7EnqaoRZMoAx19zTPOx3qsd45Ix9aT5m/ipiJzO1NaZj3qHBPc4pCm3nkj60wHGUnqeaQyHpmouO65H1pS6ZI2CgB+7n71ML5BG7HvmlMiAcRrSeaM8KKLisJ5o6FqDIB3zTt/wBBQHOD82KLhYTzPr+VLk+9N8z1agzDHJo5gsOJJPQ0Z5qPzl9aDOvGaOYLEgz7UhLkdqZ9oQcGmfalHajmDlJfn7n9KXDY61AbxBTWvRgjAAo5w5SyFcnr+dO2N6iqS321cZFIdQxnkUucOQubG9QKBGxHLj8qonUm9ab/AGix/iNHOHIaIi6Hd+lOMY3d8fSso37f3jik+3MTyxo5w5EavljoSQfSl2jbnOce9Y5u2znJpPthpc4+VGwFUk84/Gl2oByw/OsQ3eKabtvWjmHZHRRyRofv4z6E1E8imSQbuAeKwlvGPersk2+JJVbgjke/ep5tSuW6LzPGF+9mmGeEZyT+FZJnbJBPFQGZgetVzE2Nn7TGD0z+NL9qiA6Z/GsXzmPrSCQnrmp5h2Nk3cYP3c037YgIO0VkbmpctijmCxrfbkB+4ppj3aP1VTznpWVuYGl+brSuBpm7Hov5Uhuv9oVm8nvTTk+tFwsaZugR96k+0j+9WaPxo5HrRzBY0vtAP8VL9oIHyvWYCc96XdinzBY1FuyPenpd9zxWRuOeGzTxIwo5hWOrhAWzH95/mP0FQOm5G+lLLdB5JQAcDCiohKwUDnPvUmhchbbZGTjL8VVm2lQwHfrUs7rEqQgZ2rkgnoTVdWJIXoDQBd3rDp7Of+WhAGPzNUPO3ybwMAjFTXwZBHBu3CIc/WqyIXZVB5J6UCL5YR2K5H+sy2PboKqRPK7LEpIycCpLl1nkAXiNBgfQUtsfJMk3H7tSR9TxQA27bfctsHyg7V+gqVDttpnHp5an3PWqoJ8sseoPFWZMi3iQYHG4j3P/ANamBWRd7KO5OKkvJN1wyD7owF+gp1qpWSSRuFiUn8eg/nVVj827qc0AWk+S3Re8r/oP/r0RtsaWb/nmpIPv0H86ZODk7W/1QA/HvSkAWWP+erfoB/iaAIyGdQCcHjFQyfMx/wBmphIGO70FUixLHnrQhMeX+XAAqrcnAxUwPNVbhsvVCFtV3ToCMjPStlrVnbLvtGB0qjpSEzM+MnGB9TWpI6eYQ2S2OfSoLQBNhXjoDzmq8inDDOS5BBxjvzUs8kiuFjCjgjmmGV0bD46YNAEXIZi54z8vFJFH+9aV/mc9zTnDtIGK5HvQx3xFQ231IoAMbiSGzSbVUHnJHXmhcIdqA8etOMY9KAGHP44oilEDAlNw/KnbeeAaGXJxwBQBBLM0shby9oPYU+VxAilxgk4Ap5WMNuByaQqmcsoJ68igBBlk3VIACucce9BbGOw9qAx9c+tADefoKVOPr70wplw2eB6U5QFZu+ecUAPK+lB4wvU0zc28Dbx608EdOhoAQAj6U8j5Se1Jlc8H601mAPXOTQApyMBjwe1OUHr/ADpu7JxjNPBBHJoARvfp7UBs4GOMU0vxlcmkDbhQA/7pwMYoLFmHoKaRwO3rmgZYnbzQA48KcHFICcYPTrURLFsfnUijGfmz3+lAAXCkEcdqNw3EknNMVC4OW5zxilEeGJzwPSkMGkyx259KY5YHb1p5CqQQ2KduG75R1oAh2F+RkU1k3EDp6mpiuT1+tNIJ+UfnQMniZVtZFHdhVRySatW8OIJDnpzVWRgMjvTRLKcx+aoxyae4L5pXiaMx843LmtCR6fMDU6LnGelRR4xknFSg8cmkMc0YPRiKkjRUGE6UxGB96kB9MD61IyQk555pARTc46/rSjDfQUgH7wMc8UowTnmmdCRgU+MM5wFNAgZhx3qaCB3OegParNtY5Occ+9akVsqDnjvjvQBTgs8Y+XJ9KuiFUU7sfQdKHmWNSqqN2egqrLKW6k/QUwJpZ1X5V49hVSWdu5pWGAM/Kvp3phIUZVSPc9aYhhV3GcED1PFNMeM7nJI7KKZLd4bbnKj1qrJe4OM0xFlmVQcLg+pNReag6nJrPlvACRu/Kqr3mc45ouBrSzoT2P1qI3QwAO3Ssg3T9qYZXY9cUuYLGsbnHVs1GbpQMbsCswlyetIQT1JpXHY0vtajvUZvB6nFUQhPrSiMk45ouFi0b4dqb9ubHAFRC1Yn7jflTxZTEf6pvypBYU3smeuPwppvGx9408WMx/5ZmlGnyHjbzQFiA3bnuaPtDkdTVv8AsyXgHYDjuaX+zJAfvJ+tAWKPnPnrSmZyMdaujTH6s6gU6PTi54fA/wB3rQOxnea+ec0NK56CtX+zEGcyH8BThpkQOPMYj2oCxihpCaD5prcXTITyzNj681KNOt8fdY+xNK4WOf2yHrSbJPWujFjbgEeXz7k1G9pCuPkA9qLj5TA8tz3pRE+3Ga6KzjtVul82FGjJwdy/rT7mzS3uGTYvHQ46iqSuS9Dm/KY96UQMfWuxsIoliyY0z/uis7VbbZL5irhfrT5RXMAWznsxpwtJD/A35Vphhsx6U4Nu6VJRmCykPVDTjYSddlaoHNOz7YoAyV0+QgkJxVmCzl8lk25B6VdJyeOlPHABFA0Zw06YnI2D6mmvpr5Hzp+tawfjpSOf19qLhYyBprd3UfhUg0vj/W5+i/8A16v47gc5pVOWGfypAUl0pB993/AVKNLhA5Zvzq2TgUuSy8flQBU/s22x0b8TSmwtv+eZx7sas96Mjv1oGVvsVup+WIY98mnC2gzjyY/rtqbdk9OaQls4GBQIjEEOMmNAPoKPs1vg7o4/++RT2XPB7UgC5x0NAyE2Nu2R5QH0JFQvpMZ+47A/nV4cZ60vTqKAMaXTJY/ulX9h1qq6SRnDKy/UV0YUsR2NMeNJMiQbh+dArCHKOjHlWHIqe2VZLobhhFyzfQVDN91F2/dGauQoFj3KP9acfgOTTAqzPuuWY8FqktokMu5mGxPmIqK5BLlsYGamRBHbZ7yH9BQBA7s9w5ZeXOaktodnmTt1ReB79qjJPmBvfFXnTFsiZI3/ADN/SgDN+Yr6VYZWjs4o+8rFvoO1MSNnfyxz82B+NWLxQ5MijATCKPYUAQxRF3VRkgN+FElx5kjFRxnA+lWYwEgkYY+7tB9z/k1SiTMmOtAiWRvKtNuPnlOT9BUNsoeXDcbRuJ7cVLenNxtHSP5f8adFFthcbhmT5fw6n+lMCq5YJubo5zUtxmOaOJTu8sBcfqabbjzrqPfwicn6Ac0Id00rt945b86AIpMxo/oScfSquRxjg1Yu2wVWq9NCF+7k57VSb5nNWpjtjHPWqi8nNNiNSzPkWfmDG8njIqZGcnc43MeQMdKSOMxxqp647VZUKjHn5iBkd6zLI3ZiqkgBm6dz9aDGqn5izk+gqfCxrkDJ7560xlYsWIwM/jTAjJJJx1H5Cmb0yMBDk9aexLNtGPTNRkKvA+agBzvtI24yaZl+jHtxil3gPnHtTNztISw+TOKAHqWBwD1/SozGqjaWxmlbhwFU4+tKQrfOWwR0zQAiAbcYx6E0rEjryKjDNI2AMDPJ9aeSRkqNxPFADWBOM5xSJ3POM/nQFZmGW6dakHoOBQAKu5T2FImE6tuPvTgBtzk0mADk9aADfn1OPSgNnigGk3Y5H50ALtamhdpqROQR1NNfcBhcA5oAUjGDj3pcsykqMUP90YOfelEgJwOPXNACAOMDbihQAeeTSq38RH60mVbrx7UAPIzxjFIDt6cdqazPxjmmbH6seaBkrnK8Gmg/Lg9KMcHNNIHXPFIA3kHpSjdyecmlDHr19sVGiymRmYYWmBIQc8jB7UqKFOep9afhSvfNAAxuHPsaQDc4Lds0jNlQOnrT2HQ9T2pmKALWnLvS4XPG2qkkXPHBq7pORNJnoUPWmSLwauJLMtrdmbk5FSakgRbfI/gqwEx2qPVV/dwE9BkVfQhblAEN8vSplGVwSaiVR/D+tPQ7TzUsssoox296lxioYzuX5TipF3D5WJ+tSBIFUYBOM04Rls7Fzj0FM+Vvf61Zt1cnKMVHQ470gGQxmTjGB61qWll9APU060thxnjFXy4VQE6+vagBmY4VOM7v1qF5i6g7sDGM96czEkng8cnt/wDXqPeu1VGVBz8zd/8ACgYhHOXyAe/U0zcqsMAop7nvRc3kNuBt5Y9STyKwrzVi5ZVORnPXNMRp3F3HGCvBI5rKudTJ78+1Zst08p61DtZ2xjPsKLiLMl6zZxVZpHfqatR6fKwyw2+x61bjs4I/vgt9aQ7GUEd24BNWI9PlZgGATPPJrWG1YwqDCntikyR8xHXj3oHYpJpqD5nkJ+g/rU6WFuoPBc+5qUHHCn5fenr83JI9cCgQxbSEf8sUJ9xmnCBFx8qDPXApS3B5ApYyA+Tk0DHfLzhQBS4J6Agfzo3KQfl4pUfB6Ejv6UAIVw27AJ96QrnluPakDcgnjJpwGMsSCR0oAbsO/cxAUdqf+64JOD7UgJYdM565puTjAwaQDmwP4uabnGMc8ZpSMD+tOxjknIxQBHsZpD8oHvT/AC2TBHT1pAy5469jSlgVOWyRxQMPL+bPBzSAAMBJxSqzYOVwfWkOTncQSKBDmABAT8zTiGOAOfekzhSSOB2oUtkYyBmgYpUN16+tMKDeMngc1KV5ORx6DpTSSvJHPp60hlZ0Affk4NaMg+1WUUv8cfyP/Q1SlGQGbGMHAqfTJwLgwufkmG0+x7Gqi7Mlq5btlKx4NLdRCa3dCM8U9ARlW+8ODSMfWtTM5vyjFIV6diCalRVGcVPqluQ6yjODwSKqrx7nFZspE/QcfzpQRiokJHWpFFIY4kDHfPpQOvt704AHnpQR7UDEByeBRuPI6CgHjHTFLtAX3oAaQR3oB7CndTTgMsPlGPWkALjHSlB4IFKV5459qdt7EYPagCPgNzzmk6nilx3NKDtyMc0DGheen40MMH1pxJJPvzS4yOTzQBGM0pUDmn7cikIYEYHHegBoU9hTu3sKCe1ICVbHb3oAd6dvenbc9+tNxkDBpSDghePegCJ9zOFHU4AqzLIY5RHHysQ2jmktgPNklIz5Y3c+vaoYpNjy7urc4pkkixs4O44zT5VCfu1bcE+XJp9s7NJuP3EG41X2ss8it3+f86OgxpQvIqDuQBU1w3nXDIDhRx19BiltVYM8m3G1eCfXoKgjQ7ScZKnBOaAJoIRHIZQflQfr2pXOVCjO0DFLKWjslx1Z9x+g4/xp8a/MoxktxQIaPlto4mGCSWP9P0psabJ9235VBJ49KRjvu37qvTHoKdI5Fo8h43Ngc9h1pgVXBYEt948mrLYSFF5yF9OhPX+lMhCysOMLnn6UPMZGfPHPSkAy3VUjl3tt3EKDjsep/Sq9xLEt75cJLLt5P9aszbt8UHbGT9ev8qruqL5jAdsZpgU7ht0pNRg4IyMj0oY5JNBBXBPQ1RJDctnoMCm265kUU2Q7mq7p0O52cj7opMaLkefK3lvm9KlQhQjE7uepqtIcNgHpTkPygFuSc4rMstyH5sn0phIA+8Qc0gYeWOcnOKXKN8xxxVCGFwCAE5PemOrOu8cMD+FTMN2MHA60yRs5UHv0FAECgcqeSOTTlwJDnJ46VJgfez0602RtjDaBz3oACONvamkZGKdnJGeWppBbOehNACHhRg4OKRSFHqfQU44B6e1IVAoAQLhi2T9KVmAHNBP8NN2nuKAFUg4ycClJy4wOgpNuRzQUODzjNAhTg5Pr2prAE5zTliwMk5+tOCr0zmgYxfpzSop5ZqePlzt5z+lOwNuPWgCI5Le1O2e9AYg4xlRTg31FAAI/l4PT1poUHGSOtObk4UZFMwc8igCQYBOePehmUd85pGBPamqOelACZBPrRx6U/aBwCPwoPOQOaBiDPTHFBIyOc0qkBaUDK8jn60AKo9cGkLbQe4pCOBk9aacbsKxNABvO4cmn7lIwFpGUFcg/jTQ5HA5/CkBe0s/6bt9QePwpZF5x71DpTH+0ozwM8VbdfmYehq4kSKwTmq2rqPssZ6YaryjLVW1dc2Y9A1aMhGMjdPmqwAGAx196rxqoqxGAeagsmiH7vipC4TA9aYnC9Kkjj81gMVIyaCLzDnGBWpbQgD2qG3iwAOlaEaBUBIPJ4AHJpASKoC5zhR29aa20ttPY5x/jSSuUUdN2e3QfSqU92scZAPzdzSGWZZUjUeYOAOx6Vj3urAfKp56cVQvdRZ2ba3WsxmZzzTETXN40pPP4Cq6qzn19qnt7VpmwBgetakEMMCfKuW9epNAFG3sGcjzPlHoOtaEUMcWVVVX1PU0/r7UDavA70DAYDY/pTSAD0z9aCQMjvSBwB6896AAt8/NA+Xhc9aXO84x+VPZRgHqPSgCMqx4yM0g5wpOT7UYJbK8GpAOeTg96AGAc5w2Pen8BSQKVwAo2np3pA2V+lADlb5R8uaUgkcce1MHABPftSqTuGeRQAEYxkE/rTt/YYwPakBUN8x4p3GTsOB15pAKGz7UuADkDBPaow+VORgetHmCNM9jTAkGeg6ChuRlzzUe9ivDfU0Kdwz1+tACjGevWnKOeKbxTuQMjpSAcWIJHH4UzkA8fhTe/XAp+Tu+VfwoAF3epFO5zgjJHrSfMS2BgAUgw3UigCUcMMnPb6U2VAwOG5pCxLYToO1OUfL6ZoGVpA7Y+XIxjioAHSULnluntVyQZ+UH61AyfKeACDwfSkBtCTz4Y7herja/sw6008dap6TMGkaAnCy/d9mFWyfUY9q1izNjJEWWNkP3WGKwnjeKRkbhlODW+AKztVhPyzj6N/Q02hIpg81KpGPc1AhB7/hUijJyRWZZOrDOKXtTBkg8AGngkjkc0DAHjjigghc9qUetOwXNADMqOQMmnKwxt/lSFMGgEAjjmgBwBFOGTjg0A5wKeSQwOPyoAjK0EEdKl259zSHjrSGMCnGaXbR396QsQc0AOxgUEZFICeoOaTJ7mgBj9dw5pdqscn6UpycijqOlAhMYHA704HgjpSDPcUgJ6ng0DLBYraKDwZTuP0HT+tVHwCknVS+01ZZldunCgKMegFEkIkiEZ4BPGKYh4/dW4Ufelb9B/9eoLk7LlW4/unNTOwdhjB2AKPwqOSPziExgk9fSgCcnbaov987uP0qrHkTMpHLjIq05LSdAFUAD8KbtzKJRjEY/OgBZxvBQdAMAU22dvJLnqox+PQUwkhhk09Iise0EAOd+PpQIimTY8eTyww39KW5UALF2RefqetKU8ybLHAHJPpSgGaQuerEnNMAt8i0eTHO3YPr0P9agUMbgLnbvwasmPy4xGH6kvj9KjCqD5hOCPlH1PFAEdxhl88H+P9DxVS7bbGUU9TV+ZV8lohyMYOe9ZNyf3mwHgUIGQUrM3lH0FBxn2pkxAU46VRJVzl/atG1do4MY+/Wcoya1REoiRVY7sY4GamRSFJZscY64+tTJHiNSx+YD0piQtkFsAKO9S71CgAknOTUlDIywJAQqp71LkBvlxz14p33jmlACjp160xEJZ2ZcNhRyfemszEnBFTttCn1J61GSgUt+HNACKoz1xnsaYy5O4jkcCgFhk4xTwA2Tj6UAM7elBPB5pG27GP4UnBxgc96AFHI5pGyfu8etL3OaMfIR2zQAYY4PbuacPrgU1fm4/CgcHigAGck0oBJ5oDLjmhnz6UCH47frmm5yeT9KcM45FIHGeMfQ0ANI49KNpzQW6knr2FDtyNmf6UDDBXAzS4+YnceKbgnv9adngYBoAeOV4pCQF5496YDhueBQ3K+vNAArhm2j86UnLAZ4FAjXb75pUjKMe+aAE3gMRtIz3p5OB0/KhlBcZoYqO/FAxpbHamGTcPl4PpTyFI5/QU1VVTwDn1IoARySvPWnRK7nJ4HapAMqcil3ZUkHBpARleuPzpyjg560NnbnpjtTWBKgBefWgCbTlMd/F7sK0JRiRvrWZablvYSSMBq1phmV+O9XAiRAindVfVl/0RsduatgYaoNQUmzmz/dzWhBzyHIxViNeKrIQw4x71YjYdM5/GoLLEe7oATWjbxbRnvVO0UOxftWivyjPapGWYtqjJ5Hp609rgwDpuf68KPaqpmwMnr2FULm65YZ5pAWLm+Cq3PNYl1elyQDkVFc3BfKg1X2EnmmAuSx9au21luw8vA7Duaks7LaBJIOeoFWmJDZx+tIY5IwVwowop0a7SVxSjaFzilc4+6KAG7CrE4OD+NOwo9RQ5KBecZ9aaxBHoaAEdQRnvTQuB196epXkc0mSTyuAOc0AMAwrMASxPOTgU+ME+wPrSF89vyo2nAFADjg80x32rjp7mnHIXDKGFQyqScZGfSgQu/cBtPSpAcAd6iCALt4ANTAgDAzQAZ5zj8KFOWHBpAoLFj196UA5O849xQMcwO305pGz24AoBHuMUbzkjHHv3oAPmPGAR60uAe2cdqj3MTxgCpEOB1yRQAISR0p+0lRjHPWgcDj8zTATGPmHU49MUAPwoU4yeacc4H92mbuwGaUMQaAFCq3B6+tKqbV3A/SkDYZeBgVK+QRsHGO3SkAwEt0z+VMbKj5sAZ9aXdyMmmsFLMSpPPSgBVIOMfpTnKsw746VXDKHIVcAU/JH3cGgY8vuPQ1G4IA5604E4+brS8beB0pAVlYrKCpwRyDW67CaNJ0/5aDJHoe9YUmQ2elX9OmLI0WeR8yj19RVRZMkW160k8QliZD0YYpwA4I6Gn44rUzOZw0UhR15BxmplPTJq1q0BDiVeh4P1qmmSAMVDRaJxjI4GfWpEOeKhXinq3NSMm4A5p36VDjdzUgxjmgY8AMBk0mwUEgjik3nbzQA4LgcUufm5OCKaCSuTSnqMUALnrhsGkGccGk3AcHikyCCucZoAGO05xTQAc9SDQGIb73SgNuPSkA4AClJz7Uwt24xSqeozkUwH47U0jP0oPWk6DvSGMkJyOcClAbueKUnPGMYpCxUfNk+1ADYHYAgdc9aupuVizdETP49qqR/Lc4xgMM1buSUhCnq53fgOKYitY5WaQMc7WyPxq0r4WRvQcfU8CqUcm253H+JSPxqwfljjB6sdx/kP60AELnyyjdUJWnygtZN1UtyPw/+vUJwt0y4++oI+tWbg4RlPOwBP8aBFRA8gQ4yPaprsFJkIPykFB+H/wBem2J2hmP8HNF2xZRgjCYxTAlTPkOQuP4c/WmWrYhGT8xOxakMirDGhPYsfxpkBQXEjD7q/MP8/WgBk7gXnDDaRt/Km3S/6ESMhid4/Dp/WmzriPOMkHNT3AUnYD8qgAUgKhfdhj0IyKzZGzIx75q3JIUhCkYKgr+v+GKpZyc1SExMVDcsN2BVkMAnT5s9apTNukpiHQIWdVHU1rRR7SobB9Tmq2kqTOz4B2L3rUnAeNgQFP05FQy0KQuxifugce9Qxsu9d2M9h/WpkUqgUHdjoTTAAhJYZJPNAAxMY5UnJphBZCpPFK+9l55FNwcUgADIx6UjYPBpyHb/ADpj5LdPrTAQ+lKGK9RlelDsFGAeKY/3RQAzIbIoHX2pNuW96cW2ZHegB3TijPrwKYZMEEDNIx3kDrQA7g8ClwdvrntSK2CPangE55AHqaBEJJJNSHAHfNACDAzn6UAbmxmgBQT68Um3PNOAKjJ59qXORxxQAxgN1NVSrY6CnbQepoIzIBu496Bhuz92nR45Ap3ysp705EAJVcA96AGkDHPJpGIXAxTyFUE556ZpOOoOT60AOwCvXFKCSPam8DqT9TQx+brmgAPzfNjvURiOQS2PQVNwcDtSOxDKFUECgBuCAcD5vU0pzkY696RQudzdKaBjPoaBkhGQQenrS7gFwv50xm6ZHyjpSoCaABiHqNyRjnp1p5BCdc896aQoUZ6mkAQM5uY23cbhW5PxM/1rEj5dGA4BrbuDmZj64qoEyIl5emXgzA6nupqRDhuKScfI3fIrUzOQRTuPap4gfNC9jTAwDkVcsV3ybsdKhlmnboFCqKldgB7DtTAMZ5wTUMknBI7VIyOebgnPNZVzPnPNS3Fw2D71RPzcmgQgGSfWtPT7XpK4/wB0f1qtZwebJzworWRQg+9+FIZIRj6U3auAo5PrSHnoCTT0ORx+QoGIDhPWkJwvp3pcbeGOB6UuV6g0AR4UncxP1NOC4460ueuKQ5GcZoAOfb3pCueMj8KDlfl7nk08jAGOlACImcf0pCSPu/ypd2Bwv40xmb7vQ+tAEhAYA5Ge4phAB8wKufXNKhX600E5OR17UAAMZGcfhmkZgfl3cj0pMADGwH3FLnnIAAoAQDjrinEHA5xSZBzj9KcG3KM5AoAQxlm659qcFznPAFICpOB96nADJ9/egBC3b0FIu1SRjOaCw3YCmgN/s/WgBx3MCDyKFBPDHigN26CgAkkqMn3oAVIgmR0xzS9skd+5pCcrj+Lvz0oKZIDkEDkD0NACg9elKC20/MQPXNNxtJGKMFs8cHt6UABG77p4pyg8c0YwvUD6UoOV44NAETDBwMc07byDxSSIduS3bNERyDk0gDJ9KXtTjyOvFNIB+tIZE6jHrTLaQwShlPKnNTNnJAH1qFvvUhm9hcAr91huX6GhTzVTTpvMtmj/AIovmHup6j+tW9oIBx9DW8XdGLI7qESwsuOo/WubMrJOY2U+mfSuqPIrF1KAR3HmhcB+p96GCZEvFOUjNRqwp+fTmoLJB+tOPX0pm7HNKrc80hjtuDmnjp1puRQB70ASbsdqa/rSgn8KQ4zj8qAExkc00A08/L15ppYcDNACY5JwM0AYoPXrQeaAA49KUEYJ7e1NA67uaQbUb0oAVzjoadnI601iG57U3OfbNAEjDI9DTCGxik3E9BzRuIByeaAHKjvKpUZIOcVLdSCS4IU8DgA9hT4l2rJIP4BgE+pqtGcoGPXvQA7yGlZQvXIxU8rq8xVegwo/ClhysDy9COn1qvaENtzyQcGgCZExcrI2P3XJ9/ahnPlZxyaWVc20h7u2B9BUIbdBEfY0CJogDESThpDj6gc1Hsy6IvJc0lwWGNnAiAX8+v8AOnQEjfL1KLn8elAD2ZWMjKMKDtH4cU1tsVtuAx5rYyfaoG3R7oyfl4fH4VJenaioP+Wag49+ppgS27qzcjIUE5J9BUImaVQx4JJzUkfyW0jHnICj6nk/oKrR/J5qnrkED60gK98wG0fjVXOfpUty+6U+1QnpVokWRvkyBgVT+89WZmbywCeOwqCEHrQBsaTCfJY45Y/yq2zJCx37ufzpqBre1jCKWbaDgdzU23zMbxhu/tUFkADtEztuVegHc052QYyOeufSrAjygX8qawVcDbx9KAEC7lBNQTQsuD2NTlj0FEhHlkueB2oEVWGEBpnCkgnJ6kUrSYAG3AxketIowu4qQ3fPagZGct0GB0pu0r+P6VKQoJJNR5LD/ZoENLAc0wjHJOQTSuqjBIyKSQNgbFzQMUEsM4zSoGJz0pp3AEs2PQDuafnKnjB9qBAysOTj86VW4xmmZxx1NHHrgUASlwoyB9KFOTuxioj0AFOHHGaYDjk5O404DHIycdeajckhQO35UpbPPekA7kL/ACp6LzuHJ6VGucYP504uE46UDFfCnkcUoPHy9CaZnOPm69fpTzwBxx60APIIwO/XBo57VGM45zn3pwBxwcmgBVOevPtTRxyTSouD3oCq2QTzQAE9t1DnI3dT0pCvIpxJZckfhQBGMFgOfpSyrk8HBpwCuxI4I6A0obd0GD70DG+WchmO7HbNSKcLyMUzdhQ3B+lKZlYhcY68ikApwfrSLGHbLnCj9aTPBOOaQM5HTmgBQeTjoD09q2ZxhlOeqg/pWER8wbOSeuK25lLLAwYj92tVHcmQxSA3WpJNrcCodmWzmpAoHAPNamZyUxCTyLj+I1qWCBYwfXmqF4u29lXH8RrUhG2MD0FZstEsrYzVGa4IjZeOe9TTPgn0rMuJeopDIZWycfnTUUkjA5PApM9u5q5p8Yafceic0AX7aAQxKP4up+tWMAj7vzVGZMN8o+lCuQeQ350hkwIUED8aRCoHAxTAGLZGfxpwViN24j6UANJDHHcUHAUfLk0/AHPekJAYjI3enegAwD05oVSp9jS/LjOeRQuDjnBoAQqqnAyM80pJORg04hc5P3vY00vtGPX86AEKA8HikZQSAMHHtSlivJGKQAhvu4z3zQABQpPFFObnH9KTaAeuaAEx6/rSbQeQKUsME9aaJABjpmgBwAIxgAGlKhfl4phHOBTs8YBx70AKihSTnJprllU4AJ9qMYTg80g784NACgEfw8mkwcHeOlSBvl+9k+tJ12gHdQAzAwcdKcAQOoGfelHCn096egL5bHsKQEYUYJBHXtS716Y5pzIAv3s4o2bBu4oATLEgr+tPABPzdqZjp1zTj8rYpgDKNxAGBTlU46UhPXv+NJ5sqAbQW+tIB5UEf0qPAU84FPDszAFcH25pZdoGMc0AVHLo5ZRuU9hSqWIPFTFD6ZoKj6EcYpDGYYjkGmGPCnjmrSsFXrmmluuRSGQ2cpt5lkx908j1HcVsgAEqmdo5XP8AdPSsVlxnmtKxl3xDJ5j4PuDVxZEkWBkN7VDcwieB0x15B96sMMGgjt+tamZzGSCRnBHGKeGOeam1e0CT7+ivzkdjWcHkzsVSSP4j0rNmiLvmH61IPm5zx6VDCMKNx5qcMDkCkMcM+tO3Ad6rzNKoGwAnPepV6YPNAD92GppZvSgHFO3AjnmgBM8Yxn60oGRwB+NIT07VHvwM5zQBJk856UhIB4P4UxXJGTxj1prSH0zn2oAk3Z4GaaRk4yBSBi3Xj8KTyzyNwoAexHQtggdaZux9zJ+tAG3q2QPehWXHIAHtQAuWxuP/AOqgu2M4zStvx8rZ9Kbyc7xlvWgDSmyLRQBgt8x/pVBMh2XseauyOhDLnAzgH2FV/LBlTaevBoEWJMJaRp3Ylj9OgqnbcXMi+uGFWrth5xAOVX5R9BUSLtmWVVzs5I9RQMnuTt2R/wBxcH6nk1Wg5m8rGVUlvoOtStlsseSeabIiRxu+TuYBPrnk/wBKBDN++F/VjkmpI+LVMkEux49hTFXEAOM5OKmfAnKYH7pcZHrjmmBEAZbxWYfLnn2FMcNNM7n+IkmpFfy7eaQfextH1P8A9alhXeqY/wCWhAFIBEDLHHAe3zE59en6VDdphvMBwQOnrzUxfddS+jYK/TpVa+fEbc+1PqBntlmLUmRwMZNC0oOGyO1USQXL84Ax7U6yTzJ44/UioJ33SE+9XtEjaS8Lr/yzXOT2oY0dAVGAD29KZEix7gGyKXzlYlQc+4qOQbceXnk9OwqBkxIyMEZ9KjeUAkYqvcOlsDub5jzWRLfzXE3HCjsOKYGqbuNWLNxzRHcxsN8zcdQAKzYosuX69+eanA459c0hltjHOPkXO44AI/nTHBBcEc96W2fy355J7VNMgDDtkUgKxU8YFNMbEdOanK4Udv60Bjj5RwT+lUIrOmV2np1pNpUD9KubEOBgY9ajlj3N8g47UAVyOabnk5OAO1SMSpxjkdu9R7eSB170AJgEUEDAB7U/acDmm8nJ/WgY3dk444pe49KbgDPqaUDP0oEBY7iq8inJ780mCO1OAAFIYhbjpQRnrmnqAGzikD7m6YFAAiJtxz9TUoUqp54qPIHXp7Usbs6ncuBQBJGQcj2pVjHWmHCgn+XegMXAHagBxbaAM9e9AHJZSPpihV5BpVVSdwoANwbK9D1GKFYtndwv86RkbzCQODS4CfKP1oAVeD8uAT3pu05OSTSkOX4OOelLtIPH4mgYiITljjmkwBznPpUhU/ezmmMAr7SB65pAGDgZOR6UeWFUYyM0pb5jnkY4pUyyksoHpQBEyBSPWtrObaA/9MxWLljkk+1ayMxtbcf7B/nVR3JlsL3pwB700ZHNPwcVqZnN3w/4mjdiWFXCcD8Khvh/xNh7gGnzE7N3ZeKze5aK07nbWfISzEmrty3GB0qi3GaQxMcg1q2EZEJbHWstR0rYtCBbrnPegCURnaDn8aACD6/WpV6ZAxxRtJUUhgDnHPen4J4BINMIOBt5A9qGJDryBnoD3NADztHfJ/nTeCC23DUYOcluewpwGDg4JoANjbFfAx6UZzknqO1EhIPHP0pDkyDA5x1oANuSDjrQCd2MfjSg53LnOP0pFG0KGwW74oAUtuyOhFNLBgeCDThhWxnJNBUdCcZ5oAYBgA4wfQ0m3dx39KfjLZP4UzknNACqgB+YjHbBoMScMW/CnDavXjjHApMjtyBQApRuDmkbG0E07dxgnBo9+MmgBmQAeCc0A5X5Rt/WlU4DDbnPenKojySCfSgCMqwPqKM457VM5U+px1ApjBecZH1pATRqrLnGaTeyN93I9qjjJBwDipNzcnI9uMUwEwC24AAntQXJwAvAo3KSDjApS6nK5/CgCM5DL09ABQFO315pSxQ+9O3ls7iOaAGbHDcc0rFwQG6ijPGQcUwnceTzQBIjrkdQSOaJCpb5c5poxnn0pAduD2PSkBLklQc4FJs685pV5XceaVhhs80AQjduIxmnhSRyMUNuALL1psbswO7ikMJCo5NLZTLFcru+43yt9KjcHkk8VDvAYDqDQB0GCAVPJXg/40kbZBB6io7OYTWscmcsn7t/6GpSMNkVsndGTK2oQfaLZlA+Ycj61zysRkHiupIyMVzuqQGC7LKPlk5H9aJIaGj2P505Xwc1XUk4p+3cRg1mUWBIHXg8+9J9zjJOT3piJ3zkU/LNtPT3oGLuI+Xt604ZxwcGowuHDFs+xpxfB4HFAD/mK/TtSBWJGeMUeZwBn/61G/OM/oaAEC5c4bB75707aoGcZx37UBScn+VR8nIDY9eaAHHvg5NM3FuM4HvSq2DjtTmjXGR0NADADz9frSkccGnBFBA5BFO2g7vXvQAwfKv170pHvigKABx+tLleaALUoA2gelLbkqXlPSNSfx6Cog5dAe+MVYC7beNO8p3Eew6UARLJvCt1BApZD/osjKMMx2j8Ov8ASoYvl3L2U1YnXZGE6EAA/U8n+dAEKP8Au/wp9/gCNO4Xcfqf/rVFAu+ZUPC5/SluHMs8j9Sx/SmIlhHELDkLl8H2qDzD5rP/AM9AQfrnNSpxYFj97IQfTqaj8pnQbRn5higCaTCwRx4GWy5/kKSzb5TnjylK/j0H86WUGSf5eB0/AUIgVDzjzGzj6cUgIZ28uSJ+3K1Ru5M7V/GtKdQUAYZ571kSnMppoTGe1I+UU5pWGO9RTk7Mk9asRVPLmtjSo5Fs5HTq5x+VZCDJrpLTEFrEp6lckfXmpY0LDDJEpJbLHn2qH7RLJdeWo2qDjI71Ykl3jphen1qJRuJyOvepGU9Qt7hm8x3DRdMjrUdvDgcjmtGW1DIWLk7egzxUflqkYJ756daAIwAvHenU0Z79acFJ7UDJrUJ54Jp00gEmCcnsKbbITIOcAc1PJD+8LdKAK7J04zikcSbSqgk469qmOFGAuT70m8gY6/WmIrCNxgDJP6VZhR1XDHmmRtgYbGfSkdzyVyO9MCVQjknqfU1XYKXOANnqKZK7Y+U/N2NMQuyqJP4aQDpUA6HHtTSM9aleEygfNge1KtuoHzNQBAFH40HA471MUUAhGB9DUbKw+nfNADByc9qcDTdwK9Minjbtz0FIYh68+lCjgk04sCMCo+R3oAcCG4pd22mL1yBThjoaAFL5GaB8vahGDEgDpTgvzc9KAAFicDANSKuDzimEc8dKf8xwKAH8DOBzTQcfe6+lAU9jgjqTTYwAnPTPWgCT72CwwO1NydxH86Tfz97A7mk3HaPm4oAX5l5A4ppxwCcGm/Mw9B2Ap4z8owc0DG7gxw3QCpNwAKjORSKoOT3o8sq+VOT1OaQEeN6+nNa9vlrKHj7oYZrLJwGJGeM1oWRZ7JG3ZAY8VUdxS2JelSA4X60zOBTgMjJrYyMi/Qf2grY521A5yMZ461c1Nf3yOOm3FUHPBrKW5a2K1weKpliRVmU5zUGBSGOQfdrXt1P2eMA44rKRcsK2UAEaDIPtmgB21m4NOU9Bg0mDjcach3DikMCRu64HpSgZIO1c+p60xVySxBBpwJDDkAUAOLbD70IoBJx1prwruBPT0oDH6UAPJVegOO9KvzsSOPamqT0xkU7IGccZ70AEbDcx60pXI9aTGRx1pCXI9AB1oAUoN24nC/TpQy5bIbPFID05zR5a79yt07kUADDscYNMHLY4HrntU3GO3PpTGwG9aQCEHONufQ0iKWYluKXdtGO47U0zZkwoyO5FMB3C5AGfem7/AE5oYbe4IpAcgetAC7uOeKQtkDnmjr70EY6UAKrHkj8feg4Pzdu/ahCV9OaUkN16igBFOf4cmnqM5DDihQBg7qD97PagBAAj8HI96RowSXPB68HrSsckcfiKACw4oAM7uOlREYNPZNvRs00Dcp7kUgDnGTzSbh+FOzuXGOaAu1eVpgJyc4xilCnIANB4GBzSb8H370AWAQuOcj0oLDP3cVWJ6EGlDDBJJH0Gc0ASlwc5pBkfw4B6VFkFQSeaUPj3pAK+XOBkVAYtjYwc+tWA2eaRzuPI5FIZJpUu24aFuFmG0/XsfzrVBLLz97oR71z+djA85zxW7DKJVSUdJBhvZhVwZEkPHIqlqtt9otWwMsvzLV0nDe1BGRWhByCHB4bHtVhDt5BINO1K3WC7YAYVvmFQg89azZoTk/7WM9qUNgndnbUa8e+akU4PTg+tIY/eG+7jPvQpySRgmmhVVuRke1Izen6CgBxX5uv1xSg4JPFNXg4brTgu4EdKAEZjs3biOe1KWBABxuPtUeFDLu5HfHegsC2FXigBxTbgleKkGUHynOexqMtsXDHGachVu+fpQA8swGR+VIpILN2xTBJgkHpSh1x7+lADhkc4H40x2257GnrhlGOKiuSAQBye5oAuQKTI0Y6k8VYmkzcNtztA2imWy7WaY4xGv8+KaOI2YjJJ4oASFR9pXI+U8n8KJ2Yjc38R3U9SYrWWYjr8q/1plw2WUDnAFAh1onDyHGMbefU1Xfljt4HSrEoMdtGFPOd5H8qiiHmOF96AHyMiBIdvIXLfU/8A1qlhCbA6k4XLY/Dj9aq3RJnD9z1/GrBZY7ILnlz+gpgRW7llZjydpz9aW7Pl3EXonyH8f/r02x5mZCOMh/wHJ/lTbkGSB2H3vvD69aQCXD7VJJ6CsrOWJq5cz+YuduM4wD6VUb73pVITEI9ar3DHOKsd+tVZOZMe9MQ+3iLyKvqcV0kiLtjwe3PtWLYIWuAVH3ea1y5x1yahlIWSEMVCuAq9u+aijkDZ56HFSou75cdaYuwMUVfu96AHAM54OBThboQDgv7E4pRtiQH7zEdu1LC0jA7htWgCuLdjIcqFHYA5qUQYIGOKfOcbB5gUdTjqaVHLYCEbe/qaAFiCopIHNM83e3IxTc7Q2TzmlTnmmArqOM96aq54FSH5jz0FKBxx0pgVHiYtuAxio5VLLjOc9RV8oMe9QSRhRnp7UgKnkqOep96cMFuSCR0FSMCcHtinhFGMdepFAEZlJG1VA9TTWi3AHqMd6eVLOc/gKUlgOmBnHFMCBY2eQ5PPoO1WZU2xjOWYjGKdGNpKluOvvUW2bJ+9zyDQBWMbHAzgelLtqUWz9cipPIAwztwOw70gK4x0zzRtwxB7VPJOi7lCConI2ggUDGgd80nUnimbjvOTTycUgF3BSdtITk5J5pOcZ6U5U7ngUAAZgflpykghiTxSk4GAOvejbhRkcGgAJZm9BSqg684pSPlxu20uQwPc0AIF3Phh9aCOMCgbs4+XB704jDck5PQelACoMfQUx352jvzTjgAk96TggOPpQALuYdgaVmBC9fqKTKqB6nmjfkjC4Ujn2pDEZQR82SK0bE/6Ewxgh+n4VjS3URnMZZVPrnmtjSjmznHBwy4/WnHcT2JTzTy3y4FN6A0qjqfatjIo6n0j/GsuQ/Ka09TJxH9DWXNwtZvctbFRzxUdPfpTO9SMmiHIrVQAAEjnscVmQ/eH1rVBIxmgYrDcAD92nBFA46U0N60Y3D5TQA7hRy1NQbG+Y7u9OUFh6j3pNh6HBFAD/NDZO3IHpSKeOF596EGBT22g4zhqAEUt0JGKVRh8kjHpTWkKqDjPbNNLksKAJH68DijdzimFiq4x3pxOMDrQAuBxgYpz7l4Q4PuKj3DcetPDY9fbNACnk4xnNRFSDgGnbue5pMtyRge2KAGuCyEZwcdaWPKqOOcdaQKWkAH405vl+VenXmgBmcn5QTSFfzp4PHT8qY7jjAoAXoaAwIPbHSm5yvNGBgetADyeBzilXb9aj78EYpVz2NADyOnajIHv/SmNy3PUUp5OTzSAN+enWpC+EBUYyKjUYznrSs2cZPamAiM+CD+tLg7eO/60xumM8daMqcZHAoAXDA5XpTiSUO7r1570gHIxnFEjM5AUAYoAVRlSfftTCCCam5jAI5PfmhW3NzjmgCNYiwAPSnCPAPBI6cU59y5IGB3FMLk8glT7cUAJ5e057e9AHPJ49BTdwH3j2oDD0/KkBICAeBzTuG4qAHDZIpxy4PPFIYkw7DgZ61c0uXl4CcbxlT/tCqrIWVeelQRboZAVbkHctCeomdDkOuQaFORjvUauDh1GElG4Y9e4pxbHOK3Wpkyjq9sJrYuB88fzD39awE3ZG2uuOCOea5rULb7NdsoB2H5l+lKSKiyPf6k5qRDwPX3qIbRg5zUgcHtxWZRJnAIJ+ppUYAZ5NIPmPIP4mmSws0ZAbH060hkrOQPu5Jpd3y8jmqcMLxuWLlvqasE8daYCqCWxgE98dqdnjGMmlXdxjFAGWIxj0NAEboHGHHB70xI/KBCZIqysZLc9PemhVDkenFIYiJv+/StHjH86eCPuhvzpwAIwGpiIlyOM9KryMWYk1ZnYKpGOfWqhOaBGrOCllGufmc7z9O1SDBhQ9sZouCslwV/hHyj6Dim2i75BCeQrYP060ASSgCJYMclcn6mq9uvmYX+IHaaklkLzsw7n9O1MQ+TLKx+6Vzn3pgSTyK3mEcDoB7dKhtRiOWQ9QNo+pokCmMEHrwBT1VFSBATuc7iKAILjLue2cYAqWYYWJT1Venp60iL5tyoJ43cn2pjSmRyTxgmkA+IKkbzZIJ/dj3zStwhxUdycWqKucqTIf6fyqSRgEU5yCM0AZt02ZsDtxUDdae75kLUw+tWSITtU1WT5nJqaXhOtRxD5c0dANXSkzub14q+o7iq1mvl2ygLhjyTViN9vNQUSovykkkH2pqKgXC5C+/WnDDHinLGOvU0AIuAxyvA6UF8jA4PpTnYAY70wAhiccUARS2+8fMTinRkIu3FOJbBwc01vbhqAEZAecE0Iu3pTlLZyTRnb9aYDuOfWk3Y98UjtkbRSIcZFMCUPntzUbtkYApVbGT0oPzEHGKAI3U7fl60zGw+5qYsvbpSEqx/rQBX5zhetPRdx3USAhjtGfpR5Xmgb/lHXAoAkcNwq4+tIN+3Dkk47U8uqYHJPalPAyBQAwoGB556fSk8rC7c5p4dN2Ack0Mw24DD86QFF4QZVABHOSB3ofptxippblVJ8sc9zVUuZCc9u9AAEAOacBnrTQxz7U7GDSGLxnPb3pRkj1AphZsBRwKcnPfFACkscZ6CmFy8gyMe1SEL604KvXp+FACsmQB+goCkZXGKa+U2hSTzyakUjcSPzoATHAUfmKCyjADc5x0pq4Rtvdj9KXaAfxoAGDPAy7sN61DJhYsNnPrUpfI46etRGUOMds96TGiMD5Wye3rVfzmVSC7Zq08qIhPDVmXIYtuAwPQdKwi23qdDSsNkVZNpbgoc9OtbvhaQSWl4A2QrDA9K5h5X+YdOK2/Bb5jv1xk4B/lW0NzGex0B70mT9KDnmkIIPXGa6DnKWpHLr9Ky5+laWof60DPQVm3FZvctbFR+abjpTnptSMsQH5x9avq7FsfhVG1GZFrRBAOKBjgvy46+9KMKCMYFMDMzYA4HWlLMcqOh6+9AD1YcnsBRvYnA2gDvimZBwoXtzTudhAx9cdKADeC2OhFOJ/FjTdv4n1pc7FyNuenNABklMHtTkwAPpjJqPdzjrxzTgWPJPB7UAKxwB3PrSZ+bGc0uFLdKaGUcHnFADwdx4GRQDnr1pm489jSgHHXgUADEqcYxjijJH+FK3O5mJPem7lA3d/SgASRwTjP4UjEswbpxSmTA4/GkQ7Ew7DJNABnB4Oc0uPxpP4uaUnIOKQCcjrRlc460KAOp680cAcdaAGgdSOuaeowoY96QKzN6GhlPrjFMBSwzjrnpSZ7dKdtXaDyT6CkwAR/WkABmFCrnqfzpUG44DY+tSKgyRnAHXimBCV54oGRyBxTsjcwxwDTTIMjndSAl+TluenIFM5IzwPams+G44HYUbs5I4GPzpgPL/ACjNIDvO7NRfKWKmlVsEYNAEzTMBtOCfelYgoCBj37VABlycClJOSGzQAYzyAD+NBXC5XGaEEeNoGakZF2nbj6UANQ/LhxyaAeTxgdqFwcE0bs9jgUhi4wDzUEqFRuzkVNvG0A8ZpsmApAGaQF/Tn821kgB+dP3iH+Yq3nIyR1GRWJZ3P2a5R0/gPI9q3WUK2EwUPzKfY1pBmckIOlZ+sweZa+aoy0fX6VoZ9qRgGUgjIIwRVslHKBR/+qpE+UnB5pbi3a1uWQnIB4z3FIY9x3Kc1maEo5GCSD7VJuUfSoN+BnaSB1p4OcHNIZIFBBPShtgPTtScYOeDR7igB6khelOVwWxjrUYGTmjJGScEe9AE5IGDnpUTjgkHk0KwKkDpTQpDHuKABTjAJp2SFOCB7UnUYPX1oJ2AHnpQBFK2SB6CoTxSscsTTGyRxQI1uXZiOAKlgBRZJs9Rt/E0iqBC3qxpLoCO3iQdV+dvx6fpQA4Kqox7mmzsVtlXpvYE/SpOqIo5JpLxVdmReAq7fxFAEU0ZJjjTknj86bcuqXoYHKKdg+lSW8gdzM3GxM/jjAqCT5rdlxk9jQA5M7ZCDjoo/GmvHi6Ef95R+dP24t4Vzy53f0pFT98JN3+ry2fpTAklZcugHQlfy4qgZHWDawwVyo/P/wDVV3ZhV55Iyao3rYC4PvQgZUz60ZGfak6nmgDLcUySG5PIFOhTJVfXimSNvl5OeatWSbp1z060MEazbTKiRA7dvP4U9VCkZBx70+BNpzjNS/Jn27VJYwHByBxUzHgY71CWyBwcGlQ8YNAhSAaaMgYpx4NNJNACHiom5NEjHnPSkDgj3pgKj5bHSmuzbuenah1+YEDFPxnrQAin15oBwT6Upx0NKv04oAjeQjGBkd6eH3rx3pWAFAQDkUABG5fl7daamc4NLkgHj6UgJHJGT60AIxbdgEe9CRncd7E+1IPvZNKThqAEck87celKrPg56USHJApSuVPOBTAgmmC/KD+QpgLNnAOKkmGSFC8etNMmF2jg0gI2X1oK7R9aQkn3oJHBpAIo59acTwecYpoOfwpSN2fSgYcfnSg8U0EMRTzgcD9KAG4p/VQSaQn1/AUgbOAenpQBKDkZPT1oEmegwKZyD/SlGC3T60AKZHJxwf6U4HLDPYUgx0XoadgFhxg/WgBrvt2qOQTUTxhtwPSpX2rjnmmSKW+73FIZRmZDKiAbtg6jtVa6lLEhTx7VfkUAMqYJx1qrgPkkfOev4VHLqaKWljOZN8bP0x1Na/gpsXV6vrHms94WlU7u9avhSEQ38oP8URH6GrjuRK1jezk8UE800EYHJ/GjPPPStzAzb9j535Vn3BJrQvxmdvas6Y1kzQrP1pvpTpCM0ijkUgLVqMv+FXU3fTiqloPm/CroJOCMGgY5VA989qCfmz0pM89MU0RkknJoAk3YwR3pDu6dj2NIVxgevNLnceKAADIIzjtQCoPbHv60/GRk5pp24xQAEjB+UZpvzNgnqKXPHHXNNy3Q4xQBIQW9h/OlCBsHPNRgkcZoDsgOR+OaAJsAZyVGPemElfoaiz3zkn9afsOfvYHvQAEjAXB/Cjbkf7PvS/KG+Zunb1p4cEccigCLac+mKVgFxnkn0p+GJzjGac4VV296AIkI2/jSnkg/MAaFO0YXGMcmgEk4PWkAox6dPXvSYC9smm+Z6dqVdpYndx7UwDJJ+UcU45PXtxTNxzxTuo70APLbRjAyaZwzCkYkDvSY3c0gJNwUDpn0xUm/aucZOKr8Lx2pUUsT82PSgBVG7ORSA4NK2Rjr75pMfu888mmAFctu9sHilClT6jrim7cDAPUdaQFvug8UADAgHvz1poLDGOv0qUAcd6AMqR79aAGhS4wBz9elSEEkF+x4ApM7VwDkdaaX3H19M0gH/dfOM+1DA8ndj0qMtzn9KXLHGTlRTAkQELk4xSsqORt7Uw5B5/Snqpxz0pAR+Vk/eOPTtSyIc4wSPXOKlPC9Rimu2VAB5pDKZTZKMCtrT5vMtTGTlofmH+6etZDgpuNS6dcNFMrPxkFW9waaEzZJxzSA5pSNpZCPunHFM71uZFHWLffCJl+8hwfpWMvp0rp3G9GX1GMVzc8TQzvG/Y9aiSKiAIJwetSAbeo49agTGc1IzErw1QUSqemTz2oDKr8mk+8oOKF8tQd360DJehLZyKepBwTyKiGOcA4p4IVemaADIVTtGT700k/nTgwPO3rSEBu2MUAOiBZjhc1HcSfKBTgxU8ZBqvKwZjQAyk3bTRUbsAeaQjolQO0ac4PWoZiJpmwPlbgD2p1qT9lkc/eA2D6//qpUTIPOABTALRuAz/8ALIc/h0pADwe/elG2ONvm5lOMewpJCRCcd+KAI8GK2YcfvH4+gpdvyRoPvNTLvImRB/CNv496fnErOOREvH16f1oAZvWS7bH3I+B9KTBe0lHTedo/nTB+7mPo64BqebEYiiPZdx/GgCJZA8SsOuwA/XvWddvukI7VaZxG8iYwAcj6Gs9jliaaEw6UhbAJop9xGqQDnk1Qiogy+6tTTQAWcjPYVmxDvWzYqI40zjLDNSxoviRRhOcsM8VKMY/xqMPjBIyelDNuyAfepKDA9M0tNHApd2elMBSeKjJp2M8GmkCgQzGeKY0RU5FS4/IUjHINADFI6E80uGzwarkc5PfpUqJxndzTAlK8Y/OgcjINAYdB1ppZQOv4UALjJGRmnqCOtR789KGbK9cUASEc+1Juxx60wn3pDndmmA5vTAHvUZ5NSAZ96NuO2KAGD72acM8570nANKCSaQCYLHpz6jtSSwZXK9e9PR8fLS7mbO0cUAUihX73FRuOCTwvarTIScnoKrnk+9IBiMTg4608nAPHtSbeAB+dFAxOM5ApwLdM5JpMClU4x/OgB6jK/Q0oUZPtTC+e+BjHFBYL70AS4ywOcY4pQo6k5JqHeTyCR7U8K2ecmgB3AJ5/KmtIrPnrTtmCN3GabIhG3Yw56elACqgweBjqeKQrjJH3RS8+X1ye9DKHUg8igCLaTyDkH0prQDcOakb5PlXg+9JtBUBj/jSGV3iUc7T8vb1q7oShdQj4+8D/ACqMINyqcAHual0kqmqRoOfnxkUIDSZPm9hSntStlc7uuaavHPetzEzLw5mf61mT9a0rrJkc+5rMmPJrI0KzjL5zx6U4dQKa33qcvWkBdtB1NW1DA+1V7TAUk1O0mSo3Y5oGSlcgbuPSkI568fWohJjI7UKckknGOmRQBI5PuaBICxxnIpjNnsSaTr7UASk575+tIGVWOKavyrnp9aXaPvZ69aABjzkdaaNwJGePSnZHpQVLYxxQAbWIpxAZcEjPtRx3o+VQSuM+hoAWJcfKucepp+Wzt3fX3pgkLL8vUU0s4yccD260ASDYrDK8nuacOMgDqOoqBZcLtIDHqM05pAWAHJHoeKAJeVJPamuykDFML7shyfak/Dp6UAJgL9PSg/MxboKDx6/SjJY7RxSAXAAAHU0gPzHaMUo4JLduKHcknZ3oAbjv09aeOm7vSAbV5wTikTdgnrQAhUsOp609z8uBx7ZpAp2c/hQF4ANAAAzKT3p4UhemDTenQ805nDKGPXPagAI3IckDB6etIrbVwDxSYw3XiiRVxuUg5pgJzjAoA496Yc5A6CnbMjH8jSACxThTSl2L8d+tGECkk459aTILmgBQG55p6xkDnGTTc4HHSgMzd+B0oAXZ0PUH2oICgEcntSgsxwOtNDgNg4NAD+QvTJpNzYz7UzJPfmjOEbHNADt4KgbhQfu5FQ8+3NTDPGBn1oGNYkxleuarOTHICejd81abOeainQtGc885ApAbFtN59tG/O6P5Hx+hqWszSZisuxuFlG05rSwcYPUcGtoMykKBWbrFuGjE6j5k4P0rRBx1psiCRGVvukYqmriRzKsDjjmpE5pjoYZmQjlTUgORWRoOboB+WKkXC9Tz04pgpyD5snp6ikMl5x2+lKoyBTd2cYyOetDOQu3PB7A8UCBTyQB+NO3EggYP1qPPHrSquBnnPvQMRztjJzyardaknYk4NR0hDW4OKgeppWx0qsW5oA6Z9saog4LDeR/KlHCfWoLpsT7wPlDbR9KtxhTcIGHyoNzfhzTGVb1fKlXn/V4B/rUwH71FPIUbzUMoaUsW6tmkikb7MzsfmbCfl1oERyEsC/8AEDuqUcWpOOZG6+wpoQeVuJ6nGKfMpSWK33Z2Lj8+aYDGjdvLVRlgd2P505m864LsOp6e1PDZaZ1HCrtH1PFVrdz5BduTjH40gIb4gRk+9Zy881bvX6LVPiqRI9BukA96S/8AlfGc46UsX381DOTJN170wFjHQVv28aqqggcCseyQPcID0zmtyPB46VDKRJsB9s9aNuBwfxoVsdelO3AjOaQxoQUu0DpRznjp6mgHk+lMBrk9utMI9aduByc5oJ4zQIhKktwTigkBMkYGO9Ke9RTsdg446YoAhd8MAvSpUlAUr/FVWQ5Q4yKiD4x6jmgC+HznB68ZpDgVUSbA9DT423BmkbGKYFhH6+lPBz9aqxtkErU0WdvPJoAlHJFPU8mo1b1p+cigB4kAGCaRX3VHtOKdGNo255pgD4LHilzQqY560DINACYCklhUiSb4yQMAjvTA2fvc/WlLIV9AKQDCu/pyKqS8SEDJOanE5RiQueKrliTn8aAFwQoPTNHQ/NSDcw+lEhwfU0hiE9QKRCcYPWlCngmnnCjJoAaFznNO2ZGB+tJkFQc4FG/J4zigBdoUjdn1qRSd33vvenaovU5yacODkdKQCuWJV+oUUw/vNvOMZpCheTBbCDnAp3CL3yPamA6NgwB/nQp6/Nk57UzegXqSfamq4H3Qc9eaAJWYF8EcjqKjZvlyRjnrTxJu9BxSEKzHdyRSGIzZVe9S2AEeoQjGDvBqNuPu8UsALXccnQBsc0AbUg+c5HIJpucnFB4ZgT0Y/wA6TNbrYx6mTcH5mPqazJeprQm71nSdTWRoQY+apFHzUwfep6ctSAvW4XyiW9an3BACACe1U0DYGCcVYQF+OR79qABCejDcKftYjiPA9afHHsUE8e9BBGWzx60DExgdefanFTgYP19aQEJyeB3BpTI2Bnj0GeTQA7ZuwTSMcA8fhSFhjLDtQGAbIH4UAKAwHHf1pR8vVuTSgs45AFMwBghh+dIBCRgkE8dhTXdWXcM+4NLb/dLEnPqaUlWZVQEk8E4xTAYrMEyo/OgM4HHr1IqQ5Iwg4AphwqNuJJzmgCOOQ7hubj06U4MCcKvU8Z70YXsvXofSpDGzOrKTgHGKQCLwuWC5B4GaczbE+7k/WlEeDz1NG0jHc+poATc2wDHXnmnJH8pJIJ9KcSmMn8hTWk4O38BQAiLhtx79ae7KOwA7Y71HuZhtJwai5Az1oAlL4A4oY46VHzjaRjvmlRd5+Y4x3oAkIIUAcnrSAnGO9Lg7QQfyph3jtz35oAVcsSu4gUp3Jkbcr1pp3uQEPFPyS3J7YNACM21enJpFkHfr6YpQhkYsxI7YpTsUYbOR0xQAxZCxIKHA9alUjblRjP50xCOVzkjrmhyBt2tjHamAoQbuaRhhiFPApysT700nJ9aQCRS4J+UcevSlLk4wq8HrSAYHI4pwDEf7NADWORkHPNAGOR+VDlQoyenQelKvz4GCPX2oAM49aOcfe60KvzYBzSshHHWgBoTPAGffNPwRgYHuaMHPHIppOX2pnNAEg9KRwNp4zTc4UZPenMCy/LzSGQKxjcAH3BrdjcSwRzL0f5WHo1YUnQce9aOkSB/Mt8/6wbl+oqouxMkXCOeaXoKTHGe9A6VsZGVrMAG24X6N/Ss0P05xXRzxCaFoj0cYrmHVopGjcdDioki4ssBwe/41IjbDzVYNt56g07Jcgc4qCyyXLMR0/kKThuF5xUakBSeT647U8ZOOeSaAEymTmnrkgqMHHNPWP0GfUmmS/IhAGKAK7EljR2poNITSERStngVA1SueTUB60wOlddyketWICfsjSHlnwg/rSBR5ZJ69qVgkZWJfvBd7fU0DGEAIWJqKdFjkWNeDt3H8an27njT+8cn6VXlYG7SUn5WYg/0piJ1VTNFGT8qjc38zVeN913NI3UjcM/lUgc+XPNx83yD+tVpePKI65wfoaQFobI4Iw7bRIS5P6Cs3fsvZIwTtPI9MVfmAmn2D7qDaPoKqzxogdx1x1pgULht0pphK7cd6G55pCB1NUSAOFNQocsTTnb5KZF0pMEamlx5kZsdOK1funGKq6YvlWobuxzVncS2eue1QWKOWOeaUfKhJ4qOWQq6hBkdzThh6YCqcnk8USNtcEnANBGOKVwp27h0oATgLxxTS2UIpSuAaaBkHFAiDc4GB0pHOY+aeDyewpjsq0AQunygdzURhqYyKzAjrQQT6DNAEQUCMd2/lT0TilC4bDDNSIME0wDaARinDkk0NwRSigAzhqeWGziosHNO7UASKcincKfemIMD3p5yaYDs45600/NyOlIDzipcDHpQBGylgFU02SLapLHgccU/esZPr14qB5TIxLNgelICMjcTimMhxkcing7kO3r6U0ZwM9BSAAT34pCc80snzdsGmgEHPagY5eRyaQ/PgbelIRg+gpfMH0oANuaCce1J5ucgYAHrTd249M+9AD/cU0yDawHakycEZwKYigdDyaAJgQB160hfDEqT14pAO9Js3GgAABYZFBHPA6daUD5x1I9KCRn7wAz0FAxUJVfu9TTgoHzEHntimCRRjuRzTXLsMK3uT6UgJGccKrYI9uaRdxnQg8A1CU7s/P5VMilShwNuRzQI3JwFmcKMZOfzqNjgE+1Sz4MisP4lU/pUEn3G+lbLYye5kz9DWfIav3B4qhJ3rM0IQPmPNSRjFRqeTUq9qQFyIcL9KnRgpx0PbNV0YlQMnAFTIw4OSffFAD3wQARkd6QEhsc4PTnNN4bJycnnmlLtGMLjJPp0oAld0PHfNMDNITltoHpxSKuASRk5zg08Ht0z7UDF7Zzx/OmEdsY70sgXPzc8UjcAqGGfegAzkc0vXHcelMO7j5sH2pDGxIHTHPSgB4bA3HCgdqPOVSWwT6YFNEWeeT3p6Roq5J/DNADFkO75RgfTpTQAw4GWJqTCqOBnPpTwo3bRheMg0AIse0cjpUgICnHAxxTCWZwFUn8KZjb1PfpSAeDlc5yRSKNwOW4FBKpxng03qcg7B2oAlcfu84yB61CxJT3PShTyeSR7ipMfgPemBGmShyeKXYwx6etOcKP60vm5b5Vwo6UgG7S3y84PU07p8ueB+dKzljjOKYRj+9uJ70ASFtvG3J6mmITk479jTTlm+bJHep1UEjgDigBg5XODx6U1W4apXVeu7Kkc4pjBTzk9KAGsykcHGaTYflJHHrUghUIPc/hUgQSdScdOKAIsBd2dppmY92B1PQmrBAXgjPbpTNn97gdsCgCFlfovrUm0hehzQdoyPmIoaRRGMcH3oAQKWTHC808ooXk5ApglDYO09MGnGXMYGMCgBBEijcfwpjSDO0A8nnHan8qck/nSKMk4T8jQABju6Yphyc54ND5ztPT2pqtg4wTj1oAVGLEHJ9807jqAc0ZDZ2rgfSkYleWAFACDg+n1p6nGT0P0qNtwIHHPbNOOFUHgtSGNY574pLe48qZWQ4KHINDfN2Pp7VXmUqVZDx3oA6gskgWVCNsg3Y9D3FNqpo8vmxNbHkgb0/qKtZBGa2i7oykhaxNbg8txcD7rcH61tngA1Xu4BcQPERyw4PoabV0JOxzULq2dvarSZK+hqARtESjcEdalVscfrWRoSxgA9etSbwG6cd+KYvJy1PxznOaAB5AV+8RUM75AGSalY/Kc9PeqxOSTQAnamO2BTmPFRSEYpAQlutN68UN7VLCvOSMn0pgdVHHvkSPt1NVpWzdCXPDMQf6VPCpVJ5ieT8i+2f/rVWnC7No69qBk/mfLNLjhV2D6mqknzW7DHPUVK0gWziiHLOxdv6Uu0M0cQ4JHNMREV/dQRg5LDcfxp4CmR8j5IwaVXV55n24EfA/pQOLVuOZWwPoOtADYHBtzIOr8D+tU7xvk29M1LGTGrRnqjEAfXmqd5JufHpQhMrHI460pRiuccUgpdzYPJxVCIJDjiliXAAqNjl/xq3arvnQH1zSYI24k2xIvTAAqUrtTecfnUaDd3oLlj7A1BY8Pu6igDmmcvIqhtq45zSK7M5A+6OMmmBKwxz2ppPSnOeKax4BoEKzVEG69qC21j+lQkliPUigYyWUopx0NVjIXzzTpG4NMRSMZH4UCHp2PvVnjg1WVgBip2YrFx1oASST5SEGWp0eduTzmoYm4OetWABgehpgKVJOaD+lG7II9KTORQA7vTgcdajznHtQZKALAYDHrSO4A6VCsmASeKft3DP40wHbvpTgHPfimoPbmpBIFHTLUAV7nIqv8ANuJ7dqusd554FQ+V5jFl6DtSAgX5cnNO9PSpfszFS3T1FRmIgA80gGnrzSA84PSnEcjPNI2D7mgZG4LsDnj0pWXCFtpwOp9KeU+QE8DPWgqCuCcigCBdjsQOalKkdOBQqqDkDFO3bmOTz2xQAhUshRcBWAB45pqhVPJ49aC/VQOaTqMH86AHZAx6GmFi2cUp7AjP1oVSOT1oAR90mMHAHFLsHT1p4HXJpQMLuPIpDI1Q/UU75wp2jOf1p5cKAc0Etj5T0NAEaoc4dc56qDRFJuAVucdRUgxyerZ5qNsKrFm685A5FAG9KAVhbPJjFQS8Rk+1SFwbe3Of+Wf9TUUx/ctWq2MnuZFxVFx71euKoyGsyyFB81Sr1pi1InWmBaB2kZwAR1oLKz5Q/L+lQrv+6559KliTI280APAxg7vlp/CYbKjmm+UFI5Jx60CHcwLHOO1IZMsqkc8n17UBj1C559aadoBGeewAp/3do9eRQAuGY8DjHemhdrFjz61I2FY5ODiofN6YGSaAJcKeeeuSaCyn7oY/Wmq7D5sfN0GaVyw4XmgBQQPujHHTrTRgkg5J9qcMj5jjPemhOc87iO3agBd2GwOT2NPAO/JIwPWown8Z47AU91VsbjgdDQAiMctnn0pdnXjPuKAyo+MDbTywZsbfl9KAIcMW9eKHBwvYfXmpOhwRn6U8IMBh9MUAQ7SqjPX0FPU/LjOeORQwbBcjjpSrgsxbj26UgGBSR9O1PAA2jH4U0g54yB607BCnnj3oAaw5yaQNuYYOfelI98inBAASMDNACcljS7STknGKFIB5pXZSpwcnP6UAAKthlGO1Gd7DPT0ApA6om4DOe1IsnzBuh96AHlCzbQff2p4dVyoYde1MZ97cMM+1MwwAYdaYCyOxbk0wuCNo6+tKCdxzjkY5FIYySMcnrk0gER2DEZ+tRMhMn3uKmI2c9Ce9NJIx0bNAAhI4zgU9zgjkZpCR8uVANNC5yQT7UAPIEh64+vSoZchcI2W9qV1KryefWnDhfQeo70AQgOygs/zA1JGxL4xxS8FdueDTVBDgJ09aAAuQrL0I6YpCd+N2Qad5ZwWGSc5pyLkAnjJ6GgACj0OfWjbls8EelPbAU5P5VWEbI4Ib5c0gLAXcMBcVFLEFULnjOamVvlOPypjhSAcnPoeaBi2E3kzK4OCh4+lbkwAfcn3HAdfxrmxGRKW35GMVu2E32iw2HmS37eqn/CriyJIfmjtQQKMVsZGNrEIWYSdFcfrVFT0JINb9/B9otmTHzDkfWufVcOfUdsVlJamsdix1XinBlAwW/Kot+BjoKcDj3NSUOdgF49O9Q09z2puQvU0CGMahbk1MFaU/KPxqxFbKuC3JoEVYrZnxxgVdit1QdKmAAHSgnNAy/LJmGJB/vH8aYwDIqj7znAqPeGmYR/dBwKkjbF08rD5YE4+tAEcjCS+ZVHyodo+lLG582WbH3RgfU8CoEJSTf3YEfjU6o0dqidWkbJ+gpgVnDRy7c8SjP5VZnyhhjHO1dx9s1EVaadAOqt+nenyHc0j/AN5sD6UgKc6OJjIDgFefqKoOdzk1o3TYjb8qzBxVITDBApGbEZFPLfLUMrYGDzmmIhXlq0dNXMpY9hWcnWtfTVCxbj/EaljRoEgnijcM4PT1prOBwPzpASAeetSUEbc+1TKRj61XC7cbelKxJYYoAmPqKZJJijJx+FRMefWmA3eWf3x3qNQysdxycUoyMd8c0iEsxLcN6UCGOAT70xRt+7xUsnBpsON7K3ocfWgBgUltx5wKkkf5QB3FKhBVh60PwQPagCFCQ+0fnU4OFwD071Eww+fWnrkHB70APQ8n86cD3po425+lEqt5Z2tt3jBxTAbu/eEClAywp0MQQYqQqAeKAHKEA96kHTioQwPA61Kh4piF5B9aQqSaM5PWngEnigYbOv6UD0XrSnBGOmKURgphcK2MbgOlAEpxjLcCq07ZO0dBxT2i2qPmJPQUixiJlAYn+tICtg4YbcEUqRM+CuNo61eePfGRjk02POxUyAeh+tICg8LHhue9MCMMritJ1U5C4B9TVMtgFS3IPUCgZAFOPSgDA7ZpV2jv83c+tO+UtxySegoAaF47AmlWMetIzY603eQ3GMd6AFyAT1JFBYA5xkU3kc9TRgsMdKAFJbBOfl9BSk4XgZBpmSobjLdOtSqpKAk0hiYUYBxnGaUEMcEdO1CkIzZ5amOzcBV+pNACgDJ3D5qZImcnPAqX5v4uSajbBBPTPvSGbCkNaW3ptI/Wo7g4iNSWyA6dEwPQlf5VHcj9yfrWy+Eye5k3Bqi5q7c96ov0NZlDFNTxDc4FQA81KhIyR1pgWJTi4ZmHA4GKkDegxVdMNxk+uasLgqNgyPWgB5mUEc5NPDgZyOvaoo02NuLZ9eKVYQ3LE49KQwRzI3AAHSpw3y8gLjjrTV2rgADHTinZBVsigQxZN3A7daUBWbJUj0p8YVsqRj3okHl4U0DGeVyWdt3amMuWUJ2HWp2lUKcn9Kj8xmXhhjNIBVXCgvyTTy2F+8OfQ0zB3Dcc047QMMMUANJdhgcL3NB6Mc554p6hWXJGPalUcD5MAd/WmBHGm4qcVKARw2Rz1PcU5uAM/KPak+VirDJUdqAHDYzDHAH60rsR0Ax/OmMQCcDkdBQNwZSFGetIBcF8449qXDlhuGexIpG+9uDZJ7UvmOOOgNACMMSZcYFMJAQkHqetIW3AjtioZSQAAM0ASGRB/jTtwZQe3pURjJRW6UANt9qABmGemM05mDDYKaByAc808AdT1HFADQhPfjpRsPqM/Wn+aEXggtTAudzsBuJoAUZ2kKMY6+9NG45BJxThnqD05pd2T1GOtACtjaOcmgNtUnJoByhIXJpAnG45wOwoAUuu0MV496UKMD+QpdiuMsw+lKihScnn0NAETAyPkc/WjY27aM1K2C3y0rMC3YepoAYY/kIOc05PugdCPajfg9SD2pu4sSenv60AIcFj8uKHZVIGTQImLbwCcd80MVb5iME+1ACGT93lfzIpkZJz0Bx6U125wozSjBAzxQA8E54OSfU0zGCQBn1pMMp9fenIu5efxoAVQdpJIGKUgnG3j3pRk9BRnjhqkZC4fnHSptOuJLW6jlboOGHqO9NPCEHrUOShGT1NAHRzJ5crKOVPzKfUGo92KbbSi402N8/Pbna3+6elKetdEXdGMlZi5rD1e22zeYBhXPb1rcqtfQedbsuORyKJK6CL1MBBxUgDbucAd6iG7O3GT7VPHbu2N5wPSsjQZuZm+QZNSpbEnL8n0qzHGqDAFOxzQAgCrgAUvWjFFABSE4PWlFN70ATQnZOSRxjNWD8llj+KZ8n6CqkgztYcYNWpyDIkanhFA/HvQBFIr+UqqvzZyBUpfMpbBCxqAB+FPRt05c/djGcfSq0cu+3YsRvMhBpgSQ5CySdDjA+pqCNi8KH+4uD9asqdqRj+8Sx/DgVRDrG0yE4JYEfQ0gIruXbGF7mqQ96lum3OahIG0etUSGcmoJ35zUxfA2iqkhy340wHL2rcgTbEi9sVjWaeZcxr2zW+zZYlV4xjFQy0N3bVyeT2pd+8LjgDrQ3Ix6dRUZUqhYnavvSAl7Z6D1pwkx+XWoDIhjU8kUwTF5CAPlFAEskhUA54PemoxYGmOPNCgnheQBT04FADhwMgc1EWxk4z70/JzgHPvShMDnmgCu7HdycVEQQx5qy8e9t2cEdKrZyxz1zTAkgbNSnlqZAo49uakPDHNAhCdgHFLtDHeppsmSnFLH0pgOPI+hzQecU44waaDz+tAEo45pwXJzSMdq57mnRhsc0AKIhmnleMUqmlIyaYDMECno+wZbHtS7c0hTJ5oAjyc5NSxnC0hUKBk9egoDqDjrSASQiRgOmOaeiZOc9PWmSyY4XjjtUKSO0gA6HvQBejZduA+7HUmqt3dFOIcEjqRTwnmAAt09KrXNsEAKtwaAK5ld5C+SAQB14pZXC4Hc0zeI2wefxphfdjK5zSGP8AMC5L9PWmySKeYwQM4B9adtAGOMUjFWKjjC80AG5toUduSPWl2MMM+KWNV5wpLH0NHP8AEcccUAIT6H8fSgNtz/Om78tjbgGhk+YZGaAJAuRwMHrml+bbgtkCnIjKgz82RQygqBn5h2pDGICrk7t3bJp6gK2KUK3GeB708kBQwXJoAjbdtJXr71AEZuWXFPacnjHQ9KWVsKpYE8dqQGrY4OlJjnEh/kKZdsREB707Tju0v5VwBIOD9DUN2f3YHvWq+EzfxGZcNVJ+9WJzzVWTNQUMB5qZWwCe1QJndU6g4+Xk5zTAmLMw3Iufr6VJGhwSOB2psee+KnHQelAAj7UzjP1p+WJGT8uckCoz0BBwRUmPmVu1IYBPmAIxingAn5myDximMx4HQEn/APVUiMuMDgjqaABxtOCPl6D6U5QzRngDmmkgjaBkVIilY+cLzQA0wYPJ5NIIyGI9O4p5VgwJbr0xSAMGIyRmkA/YioD/ABetQyoWyQ2PepDnimkjfluAO3rQA5EwOMZppOWAZsN7Ubiv8PX1FCnLbS238KYEh2tgMfrSbljJA6nuDUZOX6cA9aeVGecevPUUAGWIJB/KjcQuO/c018ISxyD69qh+Zj96kBIWbLc8etES7m5+6euTQEMY655ycU0yMSe4oAcT8zADAPGaQLgAdfrQTuJU9OvFRjMZ3MTg+lAE2FH48Cmn7vPQHBpjSK6hV6inRuTjIHNMBS+cA9ulNZScgfWpUiYcnnPSh1xjk8elICu24KOgycYqYRsQCSBj9acEywJ5x0yaeqkufl4oAj2N6ZBoWI465b0NOLfOFBB70pb5jkEAdKAFDCMBeoPWnM529OKjypPShC7ZwcYoAXC469OoFIZCuemfegKQxJP5UnUg559MUAIJGPJwPoKYWY/Mcc04oN+HbGOoFNIEmcdulAEmDt9AOpp2Bt2sMio2+UEdj1pxJKenvQAfdGVPHtUZfDbtoPtTunGR+VI3K9QSD0oAQD+McHvS43nGOD60mQQfWgDDZ3YoAewXZnHzZxTSxyAKQEkkHtzml4GcdTQAhye/FJ5ZPIpMkNuWn7nLZJOcdKQxGAKg984qKRd6442g1ONuRk1Cy4YtjIpAXdGuRHcmOQ/u5VKN/Sr7xvGSjdV4Nc+rBG9O4q/capNdqgiTY20Bn9ff2rSDsRJXLM90kA/ePz2Uck1ny3Vxd/KP3cfoOppI7cA7nbc3Uk1OAO3Sm5CUSGOFYx05qUDjNLjFL2qShtLiijNACUGiigBDSYFLimk0AXo9vnr8vyoMmmWvzl5CMY5qQOVt5ZOnmtszVcSGMvGP4sEUwJowUtpHPHmvsH8zVNlC321ejgfnVyYlTHFn7ibj7E81CEy4lBwY/mBoAmnGJOOijYPwqlcqoLORyFxmrkpC4U8kD9aoXj/uiPU0kDKLuZOvamZAHNDgrTSc1ZIxjharHlqsTHAxVdeWzQwRoaQmbgt6LWrnaOO1Z+mgBGOcEmrJlLZGOTWbLRKGUSetNngeWPk/LnpTEG0etD7nGCfl64oAYijy/YUBSDuxT1GAfSnbccCgAA2jdjOeKcg60m0npSo4x1oAYRgnPSnkkxZHWmzEZ3DpUZkI+7yOtAEinKjuarkjz8DgetTq6ld3QGoHQhyezGmImjxtzjBpxBI96aq7k9CBg0hyAF9BQAAHBoQ8HFNKMxX59oByQO9PG1TjoDTAcTjntTYzmTHtRuDpwadCuGPrQBOMEgdTUuM49qYBgU8GgBc44oJ+XNIMZJxQ3TFMByOCvpSZx/Fk1GXxTMktjsPSkBKQXwd1BdR8u3pTfxpAMk0gGk7ie1PXb1HNN2YPb8aQfLkBcLmmBYjdI92etVrm6BBUAUoaJgR15prRbsnHI70gK20MCzcHHWowVLDv9KseVkEt0pgjA5XrQMaAevIpylFOStKo5ORSFMjrxQA3eT8q8e9BVlwM5+tOMYXJGQKT6tk0AKBxz0FPXgHJGPWo3OBjPbJpUkVIxxyaAHK2W+XovrUgHIZVHXGc1XL7uVUlepNKFLzsQSEPQZpDJWcEjLYAqN3ZkwqE54pdinPydB3pRKoJQ8H1FABHGFUlsZz1qOQl3J3YRRTw6lCMHJpkqmRAi4VM8mgDW0qQNp82OmV/rUN+cKvvmn6OFS3ukVtwwvI+oqDUj8yj2q18JD3MuU81Wc1PKearv1qRiKMHmpkYKRk1Ao5qQnGOM0wJ0ZicdakWVix2gZ96gRwwqzGFGDnI60ASK20jIyT1qVCrucn5QOTUBRmc45z0qxFDtjJkOD6ZpDFwGBA/l0pwTHAGMjrTFOMeg5pxlAUZHNACElI/uk1IWV1HY96hc4UM3BPQCkUOvzHqaAJ9yg9OlNMuG25HPUnmoyc9qfEik8gDjJoAXdu5JppG4gZwaadrHKDNPRscYPB7npQAFc8M2VWjYFbO73pzLlTz1NRAqvO40ATB1Uc8k96iIGQSTk0jOqfKMHPXuah3OQDjA7ZoAssfMbB6gdqZjOOcD9aVEYLyeacseEweOevrSAZuK9AQp9eaeFBGV605FjTnB5pQASNucg5+tMBpU4yAMnqe9MkjkJwSSO3FTn5NrEHBOR7UPIxwc8Dj60AVPLwNo5q1Ei8fKMnsabhQ+7PbpTZpjnAG2kBIDk4PGKbNIqk4HNVzIfXLe9ABbnr9KAJvPbAyOaGclSgOM8mokbjJqRGyTjkjigBmQq89SacOcHOaUp1BGe9KgO7OMgc0AO7fext601W3SMOg7GmySEtz+NNGc8vkUAThSACOec5qCSQnOAQelSHDA5PAPamhPnBB4oAYVZjk8mnRoFckjinSHb0oBKLuIyetADpRg/KOvc0gJ79B1pjz7wDt9j7UwuFBOTQA9Buc/wB3tSkqMnacCnqVReBketRuQTjmgBQ3mE/KQvamg/OQ1KoxjHenOA5weoNAEYJ3YPXNOYqMD1qQqqYIpCEfp2oAjAzx6dKXHzkE4pzL8vXmoGlVOD8ze1KwEowuSenqahebcdsK5Pc9qEikmwXOF9KtRRrGOBTsFyvFakndIcn0q0qqBxTutJ0piArSYxTs00mgBDzQTjil603HNABmlpPrQKAFpKWkoAM03aacKCaALFwTtiizwi5/E803yi80eRnB5+lOVvMuGY9M5qQvsjmlA+YgqD9aYEUshfzpc/fbA+lIIy9qwzgvkfgBUW8GCIDnjJ+tTysIwsePmEY/M8mkBXSXfArNy2MH61VuXUSAN0FKHMbuhHAbd+BqvON/zU0JjJGDHiozS4pCRiqEV5my1Ii9BSPktUsCl5VHvSY0aaSCOzjjjUb+5xT4lA69T1NCpUigk4AqChpHOO1OAxxUpt2LKp4zzmk+QyhEPTj60AIAo9xihOQSaRvlcpjrzkU0blY8dKAFlGI2UZ59KhBxx0qY+/GagcEtnGBQAjH96CDnjmnLHjIHCmkVMHJ6VKi5A5oEN2bflP3TyPY04plD7UsgDxkDrSjOB6YwaYEcTHbTyuBnHFMxjcB25FLM58kD+KmAm4M3AwKjmLBhtbgdRinRKVUZ4oxuJwPlz3HNACRcIfY1ZiB6/nUcS8sMd6lHFAEoBFNQHNDHA96XJxTAcWxwKQ5IpuD35pcnPFIBu3GfXFKibfxoAOalHIwOtADVA703btP1qfaqjmmsV3ZxQBHkD71IRhc8EGlPzNtpzr+7wOlICHlVO39aQvtBGcmkY54xUb5UcYzQAplJBGaiyeVHHFIckcCkaTDgL9717UDBi4XB4oO9kCqef50vJc7gOaeNzyYHyr2xQBDhs/NnipCoLFmOCelOWPk/NntyaikO59vZeeKAHngcHn1pDEXUsTtApoBJ9u1ISw7/ANaQD4yVj/vEd6cJGypCg5P5VGWBYDoM9Ke3A46DpQAhZjucAFiRxTVjdWZxycbielTxkuR8oz6YpxjXBO8g9OKQyEpjdKSWQLtGT1NRIhdjjIHWrTkSKFGFVegHrTGUDHPNAy7oi7BdLnhoif5VDqhG9Mf3am0XJu5V7NGcflVfU/8AWj6Va2Ie5lydagc81O/Wq7jLUgBakz0wOajFSKNxP+NMB6MpOCcE9sVajCYCgZNV1K9Op7GpwCoU4/OgCZWC44P0AzTtwBK9AehqLzHAGBipdwPXqOaQxVzsGTjHalXHHIzTSxJBDY70nmIpJBGaAJSVPBOTS5Vcknn3qq1wxGFXJ9aaDIxy4JJ70AXFYEZ4wai3OzHB+X2qNVZsCpdjY4XIFADG3Ell79xTY9245JHFTeVnHp6CiTCkDJFABkBeTzjrTVA8zJPtQwaQDB+XPbrShFjy2ct70AL5SqCTnPrT0Rm57U1VdjktkY6UpkCjCsBQA/yck/0oIK5B7UzzieFbOaiaViuCeaQE3ygdeKRnUY5xUSHjlcig8HptoAkLnOC2c/jQvyqee9R5xkqfpRu3BcdSeRQBOgK8kk80x1LsSw5NKxw6gHgdacSuW5+XsRTAiS3ySxPXpTmUqQo4pcqmD8x4pEO452kjrkmkAirjjH1oJAf5QPl54p+M5XHX0NMdAgAGQaAH4y/oPeo5XKkhfxAp2CgAzk0KoQ7uBmgA+V1B2nPekCjn19+1O+8wO4D2FNcjdx9KAE/ip2TjkAGnNHgZHIHtTAGzk9BQAmMZ280/GM57eopdgJ3JnHejA3EA5J5xQA0DOeMk1GQfTip2XAJU8+lRYPUn8aAGhD/EGIp3JLEKMAUp6Y3ED+dPQAj0PtQA0Yzk9PenqVAz1qPd3ODj1pq3IVSxxigCTf37e9QSTKp9fQCkeV7g7Y0wvrT4rVVILcmmBGPOm6fKtWIrZU5xk1KgHpSmgQhUfSlxTc0uaACijFFACdaQGlNJjmgAoFKBRQA2l7EUdqKAG5NISc9acRmkPFAADmim9KYZP7vJoAvQ5SJ325yMZp0pK20ETcbyXP8AIVFE5aNIhnduwaknHm3MnPyRDAP0pgV7eMG8aMfd3Z/CpJ/mffjlzu/DtTolCrJMDggbR754qOU5Y47cUgK84xG5/CqCK0rHHYVcu5CsYA6mqZby0wPvGqQhn86ic4BNTRnBPbiq8xyaYiPq1XtOi3TZPRRVJOua1NPQ+Wx9allIuMBipFYxqMY5qPpxQvJ9qgoSaViHRThiME1FDFtOR+dWJYkbLjjA5ptsyk+1MCeOLPJ7etOdcpmnlsLxUUjY47GgRARnnuKiyGNTEgHjoaiI2uOPamIYDnFSx8jB/KmBcGpYwBjjmgAI+fPYmkA+Yj1pzg7vfFNXJJJ7CgAIGcU51BPSlC5wTSgEkk9O1AEe3I9qCoAxipCRTMnPIxTAVFxuJ7mlHWgZ604Lk5pgOVc04KcUE4xilB7UAJjvS8bc0hbigngcdaQCgj8KXcAcDikA4oIO3gZoARiWkHoO9H86UDGF6mgj07UARLLgtxSPIWUc8Ujg8tj2AqvG29GDnlWI/XikBLuPTFR8GUEnkDHtRyOR071ARmQknrQBZdFP3TyaYQEx0JzUacLxxnvSOQo3clvXNAx4Y79xAOPWjd1CZORyemKbuGMdDSKDuyTkelACoBu5bB9KcyqXG48YzSOcAMqgDNRku4I4GTxQA9mbaAFxn3pCSEZsgbRQA2NuPxoliBA38DuaQwjxKm7HPrStuEYXGRmhB+7CL09akKnGGOMdPegBySYxz81LnjH41EMK2QMmnKxMjZztpAPUDYOMHPrTJWA4AyakAU9ByeATUbt5hKxjjH3jTAu6KW+2x4UZYkZJ68Gq+oHdJ+AqTRpVGoW68jLdO3pTNQGJ3HocU1sJmXJwarn71WJBzVc9TQIBShhu4z700GlUg5HeqQEsag5JHT3qbBU5yxqBEz04qfYWXk8euaAJncCMbTkg/nSfaMEttwfQ0giG0AdKeI8cM2cdqkBVLsnzDGe4poUIcHJpxBI+Vs+o7UoDqeBwaAH7cjCnAp4HYUiHbHzjNKJFUZIP4UDGEkE9etTRhiQGG0HnJGaYjc9PoTS+YxjwTg5oAkJ2DO7NG5WGGNQl1A9SPWgSxkjjn0oAmCqg649qZlQOOo61GZDIQD/kUEqqYU4PuOtIALnczIML0pnKNhlDDrUkRG07+tNDKxy2TnmgCQKOuf8ACmMMP0+b2p5fPCcUigCTJ60wGrhG69e1KQWY5ANOAUsV/U1Gw2yLx360gEVMv3wDxUhC7gOF5pQpWQAUrkKRux/jQA8BgGGOMYqHaSMdM96DIzOBnp0FGcsBnBoAV8FwWbipA67dqrj0BqJ+H25yRStxngZx1oARnA6KaTDbVLknNKdz7cYAHWjbjIHQUAKrfNkc+1Pf5lHHSk2jrk/SmtkkAZxQMVGweg59aUrzyv40Ac5/MU4yLuYITkYNAh4wI+Saa5xgLg5qJWYtzkUmTu+XJoAkDFYww4BNM3bm4603DbGLEj27UigbeOPWgB8j4ALGmeZuwoz+FNkEkgCJj8acqeWu5/vdsHpQAKM85PWnbtpy1QtcKn3Rls8YpEikmbMhIHpQAyR/MfEYJNSxWecGTn2qxHGsQ+VCBUoyRxTEIFWNRgUoweaRlGPWmg9s0AP6HimnNHA70o5HtQAmKX2pB1pTQAUUCigANJS9qQ0AFBNGeaQntQAUlGaazhfc+goAXNMaQDpyaZI+BmRtq+lUbi/UArEPxoAtyyqgzI2PYVnzXxOVTgVSluGZsk5qAyEnrQB29rtF2zn7oBbOO+KjUstuzHrI1Pd/KsHb+KRsfh3prgsY0HPGcfWmAXSkaeqDhmPmfl0qENvQH+9Utw+ZniXlUAQfhVBHaPcpU4Qnn60gIrx90h9qr7SVz1p7ncxNJkhSKskYqM5OO1V5DyfarHIB9Kqty2PegByDGK3LOLbEgPcZrGgTzJlT1OK6OKLoc4xUMtEbrzjFLjAPFWDER3zSmLKqc80gKG+TBAOMnJFLEoX86sSRqG4Gahl4CqBQBYDgjFRyHg+o6UgU4U5prnLn6UAMY55zTGO88cEdakYfujUCHJx6UxE6p0Jp4GPrSjoKTqDQAMOlIFwrHsKCcxgilHQ0AOHKilpoxjjijPagBu5dxXoRUanI6fiadt+c04CmAFwqAYJY1Ig+WkVOakxgcUwBF2jFKwGaQDOaaFKAKCT9aQD9vSneWGHNAzxnrTiT0oAFUD5QOKaSGJVQePalJ5oU5f270AI3HHemk8Y9ak4PWoywJOMUARODg1X8rZuJ5JPP1q00mw57HjpUUoJbO7IxwKQFYRkMTvzkdKR1bcFA4qVXXOMDcO9NbO44ODQMY5AGOpqJhjk8ipAnOeppzr2PftQBEFG4thivalUkkr0pY1cDbmnZ242njvSAjZSen6Usf908mnbgCMdaHUxsCvNAxwKoe5pAd4x1A56UiDLdcY6k0xZcEKpJwc0CJA2zGeCaeeMdSTUMhM7AqMKBjJqUFYflZt1ACKgKnGcg9acAz/KcAkdqTeA528AjpSYyxIIHy9aBisVRQrMDjnj1psj+Wu84HoB6UhjDqFQfjTm8tcByxI44HBpDHabMP7VtjyTu6+2RU+qf8fk/s7fzqpYIY72Ntvfr6c1Y1J915MfWRv500SzNlqqe9WpKqsOaYhF5NKBtz1+lKoxT1BON3FUIcPmANPUOSV6CkUge2elSKecbaQyWPIHLc9qlDALzzmocgHAYD2NPLKoC9z60gJUAAJzikIZzlWxjpUQuAi7cZpI2Y5fOBQMkbdgM7Z29h3pGbOATgdcCl34UDOWz6UzCs2GPNADlYs2U6CnK2cc+5BoyqDaOlC7V4Hzds0ANc7ycnC0sSdMYI60/YvOF5HXNKcqBjqaQCFdy44A9qFjwQeoFCjy885PpSvnaPWgBQoGdxxmnhQVCjt1x3qLdhN465xTww4YmgBSdqncMe9IDuPy5PvSkBmx1pGUqBg4Udh3oAieR+FAqXG3b3zTRt+9nj3pN7Mw/Q0AWF27fnYAHmmM6cHGQOlIVGevNNHz/ACqOB3oADyqv2zTFG5mOSOe1TKNr4IyvenOi544HoKAICMjGMtUqgMu5uvTFITtztA2n0pAQJBgnBoAAqrnnn1p8e0KzcnPHNJME38Dr6GowPmwW46cUDJt2FALZ9BUMkzYGF9qGUDPzckYpEGOvQUAAdmxjilyQ44/AUGVQOOcUu4FcnqKBCkhs/rinrhV9DjOaiVlBOFz70HcEzGu4/wB3POKBkgO4NnH41EeSKdvRFJchTjmq7StL8sS4HqaBD5bgKuBw3pUaia4AGcLUsNqoJL/MatqoA4piIILZY+cZPvUg4kLfhipM01Rg+9ADyeKauQOKdxTQccUAK2cU0jHSnHpSDpzQA0DNOxgUtJQAGkb7tLSHBoAF44owAc0gGO9L0oAWmE4anUx2x1oAUE59qaWC85phYnOPlHqarT3kUIIX529aALDyHGT8q1Tnv0j4i5Pqazrm8eUnLcVVLnHWgCzcXTSNktmqpkJphOTRjigAJyaKMUpxQI7W5B/dwnsuSPc0WDN5m5z/AKv+nSkkcz3Esp9SfwoRDHA7ZGJTspjF4GGPVvmNVbs4jbHc1O3LMR0HFVLwltqDrikgZUAyaH24+XmmNwcUdqska5wlV1GWqWYnGKjjHehgX9MTM4bH3Rmt5SAgY1laWirC8rnHYD1q55hkA3fLjt61mWWi67Q/YUnmqELOQCegqs8scdtuPc9B1pIpPOttmzBz370APQnJY9OtRKx83MnfoaniTy0Cvk4GM0THcm1cbaAHsFcYQZqBkyxx+dSRKQhGfxpeBC3c0AV7g+XBuAyTVKB8ZY8sTVu5OIQDzkVWt4w33jgZqugi2OFBJpQQd30qMnMhIHy09fut2pAIh/cnI705Vxkk5z2pqY8r8aevBPegBR0pRz9aRFIH1p3AVvWgBhGXpwGKi3kDgE0KzM3K4ApgT7sUAEndk9Onao6csg6UAOye3WgcnntSFgMAfeNBOOAOaAJVIP1pxI6VWdig3bcnHanK24eh70AS4zUfIOMHrTAZVk3scqOwqQFiQ24genrQAszYGB1qEZxk1MTnORzUTttUk9KQC4BTew6cVXdstwKb58hwq4waY27fnORmgY7HzBqSRth5HWonZi5IGMdKQEyE55oAcJgT6/Sm+YzNtXgAcmlZti52gDPWkRlZS3I9qAHbuy5ANAVfmbr6ZpPnb5gpA9+9NJ8xRuPzc0gFZiwJGMDtTHlbjjnP6U/ZwABgD9aaCSSzDjOM0ACA4LZO7tTkjy+7uKcNo+YU+LG6gBQoXLKMKOmBUZToehqVSu7B9acwBJx09aBke3KkepGDTxGF4OTnrjpSqEIAXk4oGFBXmkAiIF53UkrgDAXPFICS3TH409m8tT8wye3tQBHEzCaNhwoYDFLcNukZu5JNKNqOM9zxReRtHKVPB6/nTQmUpBwarkYq1IOKqydapCG0obC8c0+CIyswxkAEmoUYZbtVCJkcEg7elWM5x0quihf4sE08EEcngVIxdzZyFzmnMMkFjke1EbZY4H5U9YwOpB7g0gFO1Bjy+vc0EMQq4xSpH827qBTn3dQMmgYHluDlj1NKSAwY4BHIx3pQB/Fz6gUmxSQegx+dADohuJLdBUyRryMjJqKNwGxyBRvIY7fvZ/SgCUna33RjPNMLFpBnjHpTQAWIxn0Gacq7W5GKQCnP938aRQQ2G5Y0n3mI6/hSoreYDnODQAqDBbI602UfN8vIH6VOxU/d6YqNFQ/NjJoAaobbnPIPSkyzq20YFPZFPI4FNLIo+U4oAbtIG4ngU4SfLuYdahVg7cGpSMctnB9KAHJIHcKQOeABTpQqsUTluvHaq6qWy+MFRx71JEvyserEdaAHudqlep9RTSoBADEgDJpqK4Xbxk9z3okKxjGT05oGGWycHIPGfWnJG5JGcelRo4XcwGAO9SRsfLL5BPp3oAAWVhkc0HlvkGSDnmkaTccbccd6UY6jgmgQSFG5703zCMDb9RSzKBDnOGHYUkZYgHGPegYjKOCB71KgBBZwKY3ykYGc0ySZI02D5m74oETZU5xgAcmoZLnJCxD5vWo44nmxvOB6VZjiVDtA7daYEEduzsPMbn0q00YVVCjAzShdrZP505z0FAgAAHNODAcU2l29D6UAOxSZ5oXJFHSgAJwM0gzgetDdPSkBoAXPHNOHIpp5z6Gl6UABO0ZpM8UZozQAUmaWk6UAFBIXkmmF8nCDJqGeaOEZkfJ9KAJi5b7n5mq01xFFyzbmrPudTd+E+VaoSSk0AXrnUGkyAcD2qi8pNQliaM0ADEkU3pTs00igAzS9abS9qAHUYpBRQB2iAi1JPVzinXwMUNundP3jfj/9anlctBAO/wDWmXUqyXM4HI+6PoKYFcMSwHY8mqVy+ZTUwlKqcjlciqpVnJftQhMaRg88051VVBDZJ7UzvzQSM+1UIgnbmhOgqOQ7n+tTRruYAd6TGjTtov3KZ6DmrbMoHGCKiOBGAO1C/dqChCoIGeakhJDjbxTD0oj4fjvQMtiQBSWOADTc/NyeKi3Lg5pc7xg9qBFrcDHgD8ai3bW2kU6I/LihwDQBVkTd8xPFMUqpxT5z8nNJaxobgDOQBmmIcki5x3p54Q85zUbjdMQOgqeDBBJ6CgCJFwmD608DGaTaS+e1L0NADs8UwtmkZvlwM01Mb8daYDwoApGbA4605m2ttPWm4yp9T39KABBuBJ6+lCAKdxpoi+bqSKftwMdqQEckjNMqr0707axdccc805QAc08HJpgPyB0xmmnjk9aUYFJ1zQA7kJSLwOaf0FQ7/mIxkUAPlOMVVuCRESD1qw5yCc1UuCSgB/KgCBRu+909RUYLBsqeKccqvXj0pFPHHB9KQw+YyZJwKR1JcHOO/FOYHuc0AbXPegBpjZwAx6VMSGGGIBHSmKc5pGXODzmkBI5Ji2g9+tIMD5T1ppBEYX3oLbeMZOKAJM5BHeq1077QqgDByQT1p5DLgk5HoKk2h9zhfzoGQ27OxO4/LU0bDzCVIK/ypjI2wEcZ5wKkjTauQfqKAFGXfnoKkwSQM8elMC4dR170KrCU8ZHrQA8L5S9cmg55bGTjpUcpO/AOc45oUkBt2T70gHRvuOSMMBkjOaXcrPu6Z7UAIFBxjPJqANuZtv0zQBJISzEg/c5IrT1QBltSR1gXmsgnZkAZY1s3o32dm3/TMj9acQZiTAA1WIXPWtGaDcpPeq/2cA81qkZ3JNNT5pO2UI/SswjHXrW7aRhXA9eKw5xtkc4yA2DRIIipkDPBqVTvPTA9aiQDO9GyvvTkl+baB1qCixkADkqPYcU5X46Y9TUIdQ23r3pxZn+Xy9uKALHzAnIPHXigsGYYbn6UyP5EYliTmmltqMQQW7Uhk+ckmkdSWGW4zkVFC74+fk1YKs4AwAB3pAJnB4Qk0sY5DD9KciFmbBp20RLg8se1MALBcBVyPWhI2YZ/maVDkBdtGTt28D+dIBsmwYz972pc4zjp9OaayDhjknoPSkDnAVTjJ60ASBwW68joKY0aqNwbBpr8nP4ZzTCGJCqcqOvPU0ASkg7cc/jUL7mYelSmRY8DGT6ihAT823A96ADYi/MOKBHxnnr0o3YA+Xg9KYQ5cqw4zmgBxU7iRwKBkLkrgetKHUZBHGe3WmRhnYhiVwOBQBYBwFL4BxxUAkU/eyVJ6+tLsIBLsWyMc0PF8iL0GfyoAaZV6Bcr6Ukjrt/ukjtUm0LtwBxSBULEt2pAEceBnknij5i2PWnrKm4/lSTuikE4AHOAaYCNGxYgcNSSSJEm1s59qgad5HPlZA9akjtx95+TTC4x2kuCONq+lTJAsfJ5NPUAScdKlYdOmKBCRfdpD/rMjtQPlFIp60ASE7hikH3qBzSD79AD8UpOBTQaGPFACjpS0n0pe9ACHkHmm8d6cRkUYoAQ8rSKT0NL7UKOlACcnPsaWkLBfc+gqN2wpaRgq0APLjoOTUUsixjdK4HtVK41NUBEI/Gsqa5aQ5ZsmgDSuNT/AIYhgetZks7SMSTmozJkVHn8RQA7dnNNzmjp1oNAgxR0pRSUDFHNNPWl6UhNABQBSgZqaK2eU/IvHr2oAiAqaG0lm5VcD1NaEGnohDOdx/SrucADHFK4zWtmDXMk4+7GmR/IVX8vbGGPDMSafCTFaMuDl2xn2FNuOqqOwpsRWuh+5OO5zVLewTaOlWbuTDbT0HFVS2TkDFUhDM+tMc4BpzUyTlaYiBeWq9p6B7lQeAOapqOa0NOTJZvwqWUi6TkmmkjOB07090wme9Rg81AyZxGEJDcYzzUcDj5m5wBx70sfzdsg1LJhIi2MKKYyCMljzxUkjHCrHksep9KAPk3dqniiyu4CgQ+PjaD+dMLscmlRxhmJ4Xg00NhCSMZ6UwITk9e9Pii2ZPekBz7mpQePSgQAAK3FI/yqMdKdjNDL0J6UAAPy5NNAyaDT1HFMBMdutCoA+aVvaheOSaAG+Xl2Y8tSEZ4qQEE0oHJoAYqbR1yTR14pWOOetIB3oAOKQkDHanbcmgL60AJjIpwHHHWlx6UgGaAAcnJ4o2r25oK4HWmjOOtAA4UA9qouwZsZq2wyOTVKZSkuVHFADX4yKRR3bk+1OwcnIIxSrgnANIY1xlTjrQFbaCfzNJuLc4PXvSk5X8aAFCfz7UrhlP3ePrSgrtx1OetIFZzwcc859KQEbKxHvTiuzGDRJLjAQY5pGYt94fTFAxRzTcMSSTjtil52Dd8opY84PRgORnvQINwXbk9ORUm7OeMZ5yaaqg/OxwB2FOO5mVugUY+tACIxEmWGPeiRyQSW49hSnacE5I7U1kLHgAd6BhHkKxIwQOBUmGbdhufSlKhQCx4x0oVlGSRwRQAiruG325pFjCdMY9qcJtykKv40jH16dqQELL8xkOBx0Fa5YPYW44yM1jzL+6Jz1PAFVLzU7iBljhYBQO4qo7iextyADApnlrj1Nc6+q3j/AHpMfQVGb26Y/wCuatLkWOn3eWQT0BrGuMJeyDGfmzVKOeaSQBpGP1NWFDFiTk1LdxpWJEUYYAYB7GnBRgBBznvTVVsKMkDvUgbDfMDgd6QwC7WHy/N61IQfvj5jntS7sgkMpP601Rx8pA/GgAbgDfkN6VKqK65K8dqhQLna3J9c1Kq/KFBO0HikMcvDk9ql3djnHWozxzz6H2p8RJyT06CkA8EKDjGcU1eOWPJoYcDtmg5LbcfN6UAKHO4L1Ht2pzNtJ6nHSmKQM8jNBlwDk4FACjDZ4wacWCp33dqhR2d8bc+9DkqQrZI9KAFcbY+p6elLEyhDxg+vrUas7kBs7Qeh71MAVjOME9KAIih3r+fWpduFOcnPQU1h3Y4I44pSQVwM5PfNAD1ZQORg46EUzyw53bsUsQHlnPUU5fmJO3gdqAIxHsJwu49cmniQPltu0enrTickE5A6CkCgqBjJFACEBj0596a5LKADg96eVbOB9KRkCqTuz60AMdidoz07ilbmMk8YPNQtMi52jc3YelRhXlPzk49KAHySgkLCvI701IGc7pDmp44gg6c0/byKYhqoE6VN1U+tNPJpAxU4oAIj87ZqQnIqMcNmnDmgAzmgDmgjkUA/NigBc+nrSjr70mMClH60AKMA/WlPSkI6UUADHHI/KnA0wEA+9KDyaAHZ4pKCQBzTSSRx8o9TQA4kDrTCTtyx2rVae+hgyFO5qybm/kmYhm49KANG41GKIYi5b1rKuLySViXY1VMhJNNLFqAHFzzTMkmkHWlzigBaO2KQcilHWgAPNFA4o60AJzS4pQKekbOwCgk0AR1LFA8xwq5q/DpwChpDz6CrqRrG4AAA9qBlaDTFjG6X5iPTpV1QFUYUbe1KWJ4FAAK+1SAwMTmhRuPNOVeQPWpQir2oAu3J2yW0XQBefqeajdg0rfWo7uQyTyODzuyKh8wFCc84qhEF3tJznmqxpzZLGmnpVCBjn61DI3IFSVA5yTTEPTGMVqWa7YRx1rKQZYCtsLsjVemBUMpAXyODUJ5p4XdmlCbhkGkMfF0A5B9aWdTKQi5CjrQqbeakHHNAAFyEQ5255ApftJizAqgsQTkUnJoSIByccmgCKGFlyXbljuIqyEG3mgJlse+c0sjYcKKYFdfkcZ5z0FS8daGX+IjpURbLbR1NAiccnrTXPzfSlUYHXmo3fk45NAD15FOdc45IFNi4XB6mpD82PamAmMUhyT6U40g680AOAxTZGOMIfzoduelNA70AKOnPNAYUjEgelNxkDFAEoxSsQRxTQOM0p24xTATPGKAcd6XaBQ0ZJUikAEnGM0Ps8vaSAaNoB3UxsHtxQAp4Qd8VVuFEjDcenpU0sm1RiqcmWzhvmoAcSvYZHpTehAIFMXIHNKpwSetIY1pPLxyM0kTby3zYHXNRld0hPrVm2jQZz0x0oAIdhTeWyD0pwYKNo71E+Sw449KeQQvoRQAzO5vu4FOyEHv70hKr0OT+lBORnvQA4KXj3uvGcCjYCAAPrQ0hKYBPHWnK6lgu7J9akY0EBsdvTNKW6sTn0AqMRmSRiFyKk2lMA9qYgTdIMsOB0pw3biu7NImd2T0qRm59+1AELmQMN36UrBguWfOfWnksN2/HSo1Bz83bmgY4N/CFwPQUhZCdiZHrxTnCjy2T7w5b600j5gynHrmkBE7OV46A4qrLAruGZML0JzWgQiL1z/Wo3/eMBtwPWmBnSWqhj2A9aYIRuIxxV4xkhsngcc1Eqjd83X1piIo4grDPIqVCoPI4pUGcg8GnkM0e4gfLQAAjHoScYPakKtkLuyKNrMMkYHWnk7n+TPFAhgi68kEU5cJlSMg96ASD85xTVDHCuMAn9KAJPLDIJEBqTeG+Y8Z7CnyFIo1ByE68dabGg2Dacg5waQxoTd8xHU44p657Hp61GcDKYyT705c4PH3fegByFSTnJbtzUmwmTcT0Hao0YBs45NL8ygk85PWgBWTByxwOgHelPKHavSotzsMlelSH5gAOM9KYCQ5RiTjNO25HzcmiNSo3HjHenEkJxgmkAL8x24p23pycdKSJW28fzpTlXy3PtQAwKWIHapNqKpU84pDG24Oc4NJIAHwenWgAXC9ByfWldwr+uRimO4zuVqIeWO/ue9AEiqrISxpYyE+Yc5OKheRUZ94xjiqjzu/C8A0AXp544xgnn071TeSSbgfKtNSLJyeTVhQBTERpEB9akjAMvtQ3HSnKMfNQA9jSZ7UzJo6YNAD1+9RnOaAeKMY5oAcDxQMZ+lNzSjrQAuaX370lGaAFzS9BkU2ndaAFzxmlpig8inoOyjOO9AAVAGelAJP3Rx6mori4igGZGy3pWTd6pJJ8qfKtAzTuLuG3GSdzVk3WpSykjOF9BVKSbcMk81FuJoESO5PeoScmncAepphoELmgsQMDpSe9FAxB1o70Ac0uM0AKozRSjgUqIXbCgknsKAEHWnxozMFRSSewFXLfTnchpflHoOtaUEEcBGxQKQWKUGltlTNwD2FXvJjhk2KgAxUzbtvsTTMfMGfmkMcAGHtTeM5FKvGcHjPApvO4jFAxucMRyTUi4HSmMCV46jpTogdpDfeoAezfKOOfWl3kKcn8KY/3vbrTHHOQevUUAWlTO5vSq10oRF28Z5q4pAhxjkmqV6cvj04q0SysOaMZOKDwKSqEJLtUcHNVhy1TS/dqKPkk0hFmzTdcpxnnNbci5Ix3rM0xcOz+gxWsAGqCyv5e4EU5RtyMZpz4DEUgdEVt2Se2KAFLAEZGT6UwKxcMenWooGd5CzggVZI6gdKAE3hpPlGF96nUjIwKr7ME47Cp4AGG5jhR1oASdyjBhzx0qGLzJX3vwPTvTjKrMSMkFuB6U8feU+maACT+70poAzk9hThyTTGYIpOCSaYgJwCT1psailXMgGKYz4kwp49aAJwMU7kAUxTmPk80pbjjmgAz1JpM0YBGe9JjFMBcktTiaYT+dKoJAzwaABgcUgGMe1K7EEL+tA49zQAhOOvBpqQtvyW4qTYDyaTL7iMcUAOAOfmP0p7EkYFRoCTk/rTxyaAGFxu2buaQjn1NPZFDFgMsaRjtGTQBFOvyEgVQw3D9iauTSuE4wKqclfmOBSGIX7dqC2AR0z3FB2hM0blPUYoATBVOv/16cvccAetR78tg9KezDy/u9+tIBpY5+XmnKnALEnNRoWbgcCpI22jLH8qYAFBzjOPemvJsOBgml3YbNMI3NuOMUgGqXbnFSBjuAxTiAQCM0qlRIpYUDJEB3hQ3XqafJGFlGWBFI43EYph25z1/GgBx5crnOPSmMcnGCKQNsIIbPuaUyIcc5NAhNrbSM5HYUpBC4LdT0pC21D6+9IXZm4IPFAxzuMKvQUisCO+O/vUbbhgHp1AqWJsKAwxxQA2VwGDAfL6UrSeZwnPFNkDPtC8J3pywhVb1NAEQPOSOPSkMasA6c5/hHapMbLXKj5gec9xQihcEDGeQD2oERvwuGByO1Ojz5RYDOeDnpT9jMCcgFutRux3fISBQA/YHOOTnsKTYuwqpA/i56/nUtumcKR+tQyiQSHI+WgBjyhcErn0qVFyDu+6fWokiyQ+CyjqpBFSqxWL+h9KYCFflx/D2p4fYRyCoFNijIGTyPepGXnA60gII92M1KpDPhemaCcKaPMAA2rz60AL1+ccEcU7aTtLHjpRH7rx6VLuXBUdKYESlWDDGacFO4K2eOwqUoiqMDI701xtO4nr270gAxndj+H0pyLgEAYPqaaMD7xxQJTt6fSgBZ2IbCAYqPL9eDT85HJ69KYUOR8wFAAZSOCSPrUYJZyeS36U906Z9ainlSPCphjQA6RWSNnCrj1z3pkl2H+4nzH17VD88n3jx6U9EAFOwrjcPI2XJJNSpGAKQD5qeD8poAaOCcU4nK00cmlNAADxTgfl/CmGnDpQAuQKdTDzTgaAF6Ypc5NNpQc0AOpRTaWgBRnP6UUAZp23PHX2oAQc08DsBk0jFIwWlYADtWfdaqFG2EY96AL8kkcILTOPoKzrnVicrFwvrWZLcPIcsxOagL0ASSzGRss2TUb80zdzxSE0AGcYpucmg0d6AHZpOhxRQRzQAnelAoxg04DmgAAxQBk4Aq3bWTysN3yD3rRgtY4OduSD1pXCxnw6fK/zP8q+netOCCK3HyKORjPepsDLHGAelRqjZwfwoKsPVdgOe9PUgCkJ4pM9eKQEhwQdvbmm4+Ugd6bGfnOD2pwBGWNACAYalPFMZvmPrSlS3AoAFIZ8dKcOD0+tNCgc0vU0gEJ5zRtyc9qASWxTdxBIoAu9FQenzVmytukJq2ZT5BY9cYqjnNaIhiGkzThGz9KiPFMQyZsnHamJwKSQ5Y0q9QKGNGtp64i92NaESlQe9V7ZQsa9hirDNgYFQUMkXJpQgPzGn8MKTpigBpU9RTsHaM9etNOSxJOOMU7JoAikf0oLfIFXPvTnAxwKjGQOKAHY24FTICqAkZqtkkg1YyQoHtQMM7Xz1FNY54pHYKgx1zQ2BHu7mmSIOD1wOlNIXOMZNRb+uaWMfMeaBlgHqKMYxSgYWkoEOPbvT8ZqNcnGKkGc0ANwA2cc0vWnkDrUZbt0pgITzmkAJIxRnApUyeM9aAFZT1HJ9KQZQEk5J/SnH5Rwce9Rk9s0AG4ngn8qfE+0YJ71AeDz0quZAHOSTQBdWVmkccADpTpPmFVFuMDOKcLrALbSVFACXCMuMdKrBBnk1blIdN27A96qMQX4bFIBpOD0yKQ53dOKfsXb6NjmmRjn726gYBfmqUDIIP3fSk4UE96cuDEWpARn5cnJx6CmqyDLHIHpTtwA+Y5pp2d6AAbpSW6CnY465HpSIFYBQcZ9KAmJCrZOOwoAepDA5PNNMi7squSKjlDOw2ldvqKQKdp45oAmLuXCoc5qJiUO1m6dxTsfKo6EmkcKGCLljnnNAxozyACfpTwPmIH61Ig8vGM59fSkkbbkd+vFAgyqgcMWPanlT95R07Z5pg3hQcgZ6mo1OWOTQBIWLtyMAUyPaTjPIzzTxGznd60uwBSqLg+tADgCrKMfmKFDOcg5xTsM0eCelKgIX5ePekMiOXyoGMelPQ8HcM04qu0k9faohIAevemAuGCYcGljGBuxinblYucZ2deaZ1fd3I6UCJPMGducA9femjadq8AelHCk4HIFJt2nIIHpQBI5X5lH3simHBX+lJk7iSefemocqeeAaAHZLDd6dqfgnBAwaar7WA5z9KTzME96AH43ZzUJbYPc1ICdhbPT0pABI3YYoAUfKu7Bp+N4XaOT601tuAFb6ilaXAypwaAJS2DtI/KkYZG79agMjttA59qm3jaQ3GODQA1sFs4+tPH3AcZ9qhRt3y4OPWnEpEuTJgDt60APXLgg8DtTJpoogPmJPcDrVZ7ppCfLG3371Hs5yeaYh8krynptX0oRAPrTsAJmjHAoEL/DSg8U3tSZoGKOtOBwppucUUACHBOaeaYelOzxQAUoOBSUZ7UAKOtKDTc0oxmmA4cE/pRmkpwXJFIBe9PA6U9YsDLnaPeoJ9QigG2Mbm9aALG0KNznaKpXepxxZSHk+tZ1zeSTfefg9qpPJ83rQBYmuZJsl2NV3YYFM37gaYTkUAOZ+KZQeaBQAUNQRQDxQAlGKXFFAC9qMVZt7OSbGBhf7xrUt7COBfMYBiO5pXCxlR2ckgDFSq+prTtrGNNrDnjqaldlZCvSpYlxAAM7qBgFAG4jODilGFJB6UnX+dKVwSx6UhgX+U4H40qsOD3xTePmGeDxSbORzQA4gljSBgXApSpXHvSiMdRQAhAU5oByOv0p+B061G4IJwMCgBvzFyxpyk7m7jFJyAaEz/EORQMkIJB+lMXinlvlBApHx2pCFY7jv6VGCHOaXkqR0pVT1oGRMrRQqhOe9RZqxd/e68LxVXNaozHGQhdoqE96c1RucLTERfxVPAm6VR71AOTV/TVzOD6DNSxo084OOlS43gYFMAzzVpB+7wOKkoi2lF60iqWp7oTxnAqVBhRQBD5e4gGmSnDDByBVhgByKqTuVyMfe4+lAxc56dqYxO7joaRAVXjnimiRX6dutAiVAEG4/hSebnP5VXud0mEHAFPiCquOWNMCR/mUCmuCwAJ/CnKCAM0kjjr6UCI9mKliToaYDk1PHkLj9aAHbaU0i0u4E9OKAEPHenAEjOcU096ATjk0wH7sg1GRinAZpSM0AMxmnr8tNwFOTTtwoAXIYVAe+etTE4HFQPnBYfMe1ADH+mag2dSQMVMMkYY4NQzuqjb3oATjPHb1qSMgrjt71XQNjcTxTxMFWkATfMuz5ipPUUhVQQW6imtIwGMUhOIstwxNAD9xf7vFOC4AJGKrspIAU49adC7Sts3YA6UDHuM9ORSYwVA6HqKXzliZsc4GKiE5VSNvNAE7hFjySC3YVD5nO3aTTFO0Ev+QpuGdxjjNICWMNyyAk9h70ESeaC2cmpvuxqpbBHpUZUrJnORQAx8ibbnjvT3PAVOMHv3p22NmXA56k+lKRkEHn0oAaEJ+dj8y9FpFGxwp5Pep+N3yZH9aQp8xYLQArNsJCcmmKBu5+alAZnJwelPQgH3x1oGNdRg5PXtTEwu0LwKlzukOfSl2qCBjr3oEG1wVI6USHbjg5pTuznOAO9KDlckk49aAGAEITjJNKGygU8H2prqzHJO0dqRso4TAz60AOGS47L6VARtdnI74xU2VBPzZ9qbuQsRk+vNAxN4JwQBmlU7icYJ7elIsispLDJHAoTcvzHp60CFkXLA9DjtTB83vUuMx5JwKAQV+UAAdc0AR4yhO05z3pTsBAB59qcXJX/Z7kUKVVQeDQA13wFUjBFKZFJBA5NNkQuxKikVcjnovpQBKqb1I6HOaQKQo5wQfzp4ZiMqvXvmhxkqScY9KYApO3kYPaoirlOVPWnIrM2WbgVLkOhDH8zSAgdvkCgY55NKh2D5+B61E8qIxx8xqF2aQ5Y8elOwiZrsgbUA+uKgwzHc5pQAKdmgQqjHSndRSDpRmgY8HJxQeBTR1pxPFACe1IKOtBGKAH9qTHFJ1FOXvQAh4alzSHrQKAFzxS0mOaXBoATGacoqSOFm5xgetEk9vag5IZvSgB0cJPJ4HvTJryC2GF+ZqzbrUZJuFOFrPeUnPegC/c6hJLnLYHpVCSUmo85PWjINACEkkUP3NJketNPNADe/FLRjFKKAEpaMU4DmgQnUUAVYt7WWY/KvHqelaVtpsSfM53N2z0pXGkZlvayzHhcL/ePStO002JWBfkL1J6VcH3gMcDigAjOBgGi47EaqI3dAMDNTuwSDa3IznmkEYCAt0NKxGANu4VIyqE8xj2PapkJRDnrSuqEBlyGHahuFHrjmmAKRtyetBJdtvQYpu8Y44pd2G9eKQDXwpFG75qe6+YmcYApqDjn8zTAcWyMd6QsQaUrg805kzg0DGPkFSuTSkNnFSADGKY52t15oEBYAUAg45pAm7JNI6/MAOtAE+woDkU11xzTWkbaOc9qRmO2gAkIwP6UwsQfakkPzA54NIaAP/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314" y="1630363"/>
            <a:ext cx="8173784" cy="4540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9917" y="5939812"/>
            <a:ext cx="4334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11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- 15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February 2019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56" y="1575596"/>
            <a:ext cx="1384126" cy="1384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56" y="121399"/>
            <a:ext cx="1386908" cy="13869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50" y="3027012"/>
            <a:ext cx="1385332" cy="13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535" y="26228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dirty="0" smtClean="0"/>
              <a:t>Climate Action</a:t>
            </a:r>
            <a:endParaRPr lang="en-GB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32" y="4183276"/>
            <a:ext cx="1379723" cy="1379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31" y="1199748"/>
            <a:ext cx="1384126" cy="1384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03" y="1196966"/>
            <a:ext cx="1386908" cy="13869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59" y="4161443"/>
            <a:ext cx="1385332" cy="1385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66" y="1196966"/>
            <a:ext cx="1379723" cy="1379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31" y="1188171"/>
            <a:ext cx="1379723" cy="1379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0" y="1211323"/>
            <a:ext cx="1379723" cy="1379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01" y="1196966"/>
            <a:ext cx="1379723" cy="137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77" y="1165017"/>
            <a:ext cx="1426029" cy="1426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2" y="4183276"/>
            <a:ext cx="1402877" cy="1402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79" y="4161444"/>
            <a:ext cx="1401556" cy="14015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89" y="4161444"/>
            <a:ext cx="1385332" cy="13853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419" y="4155206"/>
            <a:ext cx="1391569" cy="1391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973" y="4155206"/>
            <a:ext cx="1391569" cy="13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8113662" y="2264758"/>
            <a:ext cx="3607537" cy="34362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4292228" y="1823405"/>
            <a:ext cx="3607537" cy="47550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470794" y="2264758"/>
            <a:ext cx="3607537" cy="34362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55862" y="192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/>
              <a:t>Renewables</a:t>
            </a:r>
            <a:endParaRPr lang="en-GB" sz="4400" dirty="0"/>
          </a:p>
        </p:txBody>
      </p:sp>
      <p:sp>
        <p:nvSpPr>
          <p:cNvPr id="8" name="Rectangle 7"/>
          <p:cNvSpPr/>
          <p:nvPr/>
        </p:nvSpPr>
        <p:spPr>
          <a:xfrm>
            <a:off x="2855862" y="747438"/>
            <a:ext cx="50192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Servicing and Upgrading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AutoShape 4" descr="data:image/jpeg;base64,/9j/4AAQSkZJRgABAQEAAAAAAAD/2wBDABALDA4MChAODQ4SERATGCgaGBYWGDEjJR0oOjM9PDkzODdASFxOQERXRTc4UG1RV19iZ2hnPk1xeXBkeFxlZ2P/2wBDARESEhgVGC8aGi9jQjhCY2NjY2NjY2NjY2NjY2NjY2NjY2NjY2NjY2NjY2NjY2NjY2NjY2NjY2NjY2NjY2NjY2P/wAARCAU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9PIqTOpIB3f1pmoSLFMpPRwD+lQajb7rhHHXYKdqSbreB/QYpiDUpApgkBOGApNTkUC2mAzkAUXiCTTYH3fdJyaeypNYW7/eCt/n+tMY68fZLDOq53BQT6dqbJK8WrqQeGUMfr3ovXC2MT9RnH5H/AOvTbtv9Js5QB8wwaACEkT3ULH5dxH6GlhBMIJ6jYf1IP9KcFYak/Uo4VvzPNNjR13BhgbWXJPuMf1pAMlXbCvf5cfkSK5+cYlYe9dBOyLAVLjO5sAe+D/jXP3LKZjg5oQmRUjDilzSHkVQh68w1f0//AFy8gcd6z4jlCKt2LKsiFxkelAHQThTMxyAXjYD371FHgmzcvkA46def/r09pMyW/wAi/PwpPbjFVTcv9hWQYXbLtIA6VJRY8s+TF97dHJ2H+fSnCNYxJz0l3dRUF6zhJxuJKEEc9t1JLw94o6eWrgfh/wDXoAuxKgaNQSdshx+NWA6CJcLn5WHPtzVe3I5f/bVh+OP8anAAdV7ea6/mKQDnkbIPHODTgpxjPI9PrUGdwUf9M/6irI5LHtlqAGvEPtMS5+V1JPPoRUGzYrRn/d/Mkf4VOTuDEHJRSB+IBpk3MqntwT+DD/GgCBclT/vj9QP8aWcbrGYfU/rmn7cF/qD/AOg/4UjsPIkUc5B6fSgDlHOBjHemIeTx2qd8bz9aRPvimBJpz4vLcnpnFdOrgZGc/SuYgOJIz6NXTRcNj1GaAJVLHJxikAB5PNPTpimE44HJoA53XflvPqKTQn/03HqDT9fjP2hW74qtoxKainvTEdSBzzXPa+QLsH2roACTWB4jAE0ZHpQBnREGrIANUYTzVsOdvWgZBN1/GpnupJLZLYkBQeCahnR1zwah+Yx9DV7iTQ44bI9KIej1Cdw7U+OQKCfUVMhkcmd1RuQQB3qQkO69snFMuohFcSIDkKcUgNrTAsmlkYBK5qlBxMB71f0eNo7b5v4ucVnzt9nvHUjo1D2GyvIf3zfWpYZPJdZARlCDg1A7BpCw7mmkE1Udiepcu7k3crSkY9qs6feQ2sTZJEjH8MVl5bGKM4Wm9g0N60miluVVSpBYcfjS3tncG4lJhc7nJyBVKyjWOWN16hhzXXyzEHGagDkXtJ/+eEn/AHyajNnP/wA8JPyrqzc46mmG7FMVjlRaSA/PFJ+VDQNg7YZPyrqDeL3ApBdL7UDOV8q4A2+W2P8AdpPLlTqjD8K6lroe1ILhSCSBgdSaYjmo4nlzuGFHJJ7VasUUDfG4Lenem6nqBun8uPiIfqfWpdP0lpIzKzlHI+QCkM0I5tw+YAmqWoWCuDNAOe6iq6X7xSGOZckHHvWhDdRyY2tz6GlcRhAlH9CKvRSrKMfxU/ULPOZohjuVrMV2Q5HWqTE0XJPvVNaxkt7VJZwLdgMxwe4q+LUIO+fWhgZ93ahxnGG9ay3QoxDDBrpdm9SjCqlxY/aEI6Sjp71OwzFBIOR2rQtLreNrde49aoSI0TlHBBHBFNUlSCDgimBsmL94rRnKnpUtzbtJgg84qCwuwzAN17j1rTcA8g8GgRQiiZRg9KsfZtx4NDcU+KUrz1pWGMkjKL5Q6nqartaEj5WyatFiWyaTntzQMrxI8I7gmrH7xl5XIq0hBxmrAb5AoQYHfvQIzoo2ZjgdPXipMKflfP4VbaNXHTBqs8DB8q2BSsBSddpKkZFVLq12jevK+tXLh9sgVuPcUkbfwtypoGY5GDRV27tdp3L0qlyD7imAYoo60uOKANLT73pHKfoa1YzvJz+FcyoOcCtXTr0ZEUpwR0Y00JouSLhiKZkCnylgwz61Vun2DApsSRFcSYkDL1FTW9wHGDwaoE5NCkqcg9KTRRsg5HWmkVBbz7+/NWevIqRiK/Y0KOM0jqc5oFAEqYPBq1bQgsCxqkjYbnpV2HaxBwx/GmBdKhV46ColG47qGYbcZp8TAjAPSne5FrB0FM8vKhupzmnyBivFKn7uIg/e6UMaGN8qkkfhWVPM7SkqxUegrXONvUVl3KYcleRQMgE0ygku340R3b56jNJJhlA6VGE+YYHNK4WRO1/Oh5QOPSr1u0N2FVQUYnpWaf8AWYrRsUxOGHGxS36UmwSJJ4DGSyt9309qxVncsQ/WtaSXdDJv4OMA1myxB1z0YdxTiDEHzUBSzHimW29nwenrWhHAMZ9adhXCBQoAIqWReMJSN+7WmxMR1oER7MUd6tEAjioJVK/WkMR9oXB59KrsoRcg04sSeaZKpAA6k9hSLsZ1w580sDg03eso2vw3rU0sOecYNVWUg8imI2r5HmtIXXJbbj/P50PFJLpyoR86nv7/AP6qa9xK1h5ivgg9AKit3a4spmZiXUZHPv8A/XpATiDOmmGSRVYHrnNLAsMdiYfM3KCOVHSq2nv5trcRtydtJprh4LiP0XP9f6UAWJGiFgV2M8aNnmmTXW20ilVF27sc9RTbFvPsrhG64qIfPo0q9Shz+X/66ALFxLKJol38SISMe1GB55B+bLlRn3Bx/SmStmC0l9Hx+BFPLBWjkP8ACEJ/A4NADGVTHOuOm1h+VYd4uHDetb0iEXEqesZ/Q/8A1qxbsfIPrQDKdJTsU2mIdD1Iqe3OD9DVeI7ZDUkZw5+tAG5LPsjsnPQPj8jmkkXFjerjOyfOPx/+vSSw+dpkY3qCsmc/UVZdEIvU3Z8xQ/A9gaQxlyd6vj+O33D8NpoA3XOP+elqP0//AFU+MROlt1IeJkH5Ef0qRFBa1dY8DyypLHp1oAdGCLRP+uSk/UY/wqyCfNY44Eyt+a1EHVYUG4cqwwntnpSmXdnA7KefrikMcAFk5OcK4wPwqcOO5/ziqbMTPt3HG/H5irMfKrgdcH+lAiMMAT1IYKP5iojN+5jfHGM/oD/SnyApAW77l/Rv/r1Eg/0fZ324/RhQBJL95h1+Xj/x7/CpYQDuHr/9f/CoSCzocdV/qP8AGpISVG5uOB1/z70Ac1OMSt9ajHDCpr0gXUgHqar56UwJFOGHs1dNE6kKQCTtA9ulctnDN7EGuogwYYz6gfyoAsKMg5P4UpxnjpQpAGDTSC3sPSgDG145dCKo6a2NQiJ9a0deUCOMismzbbeRn/aFMR1vfisPxEmREw68it3NY+vpmBG96AMWyjDy7WHFai26Y+7VHTuLpa2cUAZF0CHIzVWNydwzV7UVw5bHGKzElQE807iFkOUPNV0NSGVDuGc1Ch3EBeTSY0PC/OMHuKTUQVvpv96rcVozSRhhwzAVUv2338x7bzQM1X1SFLWNIuGwM+1Z91cLcSB8Y4xVQsKTcKYiZcFhirO09jVJCN2c4q0JlH8VADjkHFMnB8v8aXzYyfvCneYoGeooA6LQdGa9jEjOEXtnvWpqlrLbdgeO1RaFcKmignG5ScDP41eiuVurdRcTxb8dScfnUjOZmuWxVY3j1u6pZxCJzvQ8cEGuPYyK2MnrVXEX/tTlqkE77vSsvfIHHLflW1pqwTWRMrZmyQd3WncREk8juFHNRXl2XHkRt8v8R9f/AK1RXEggLxRNuJPLeg9KpMxzgCkBYtwquHcZA7Vu2F20sybVyARnPSsqxiV1+ZlznoTWukawW5bcqnPUGqsK5F4m08C5W5gHySDkL/CawopDE4B+73Fas928hKhsocZH0qhcxbvnUc96hjLiXTxY/iQ9M1VuFjecMq7VPWo7aUf6pz8p6H0NPZSjFWpWAvW2EIKsK1onDr1rnXbyow4BK9/apIL0jG1/wNCkB0OzHNMKhnBPFUIdTYcOMiraXkMv8WD6GndMBmoaat1GZI/9YB+dc46NGxVhgiusRsdDxVLUrBblDInEg/WmBz6sVIYHBFbNheiRPLfrWM6lG2kYIoRirAg4NMDekJUkdqfEcCotOb7SuHxkevetAW4HqKQEauCOelTJsA4FQvDg8c0ijbSGPdecr+VJ57Iv0pc8ZprKHBHrQBJHdA9alNwpHSs3yJB0IxUqqxXrTEPubdJ42aM/MOQKzYVkL5YYArTUbajKAmkxkZwwwRxVC6tSPmUcVqbBikyoBQ8ikBgHg89aO9Xbu22ncvSqRGKYwzjmjcc5zzSUUCNiyvjLGIpPvDofWmXTFuCPxrMVtpBB6VoRTC5TB4kH60wWhBRnFPYcnPFRsR60xDlYq2Qa0La5D8E81mZpQSrbgeRSA6DepiwSCajwKp20+8YY4arKtSKHYyanglZGGKhxSqTuFIZem6gD0qEuVGB606V8Nz1qIY3ZbpQhMtwyOF8wjI9KR5M/MOB6Uzz+MDGKieTtVWuCdiZxuG4N19qrnrxz65qdXJQZqORgtCjYcp3IH291qIqCeMipSd1JgbaGSiKOL58hq0bRSIpm9go/z+FVIwS3tWgihLT3d/0AqGyipdBhAOM5NU0Lxq28Bl/lVy8GNi+1VxnHqK0jsQ9x0AVwGRDg1bUbOvSs5meFt0f5GpYb8Odsp2t70XE0TynfJ7UhGKY86q3UU6OZGDfLketIY6NmGT2FPZw4qFnwCBxmoTIV5pDJmXbk4zVcr/F0NTpKrjmnSw7owaRafQpSuG6cGq7uCuGUH3qeSMg1AwxQkDZNZN5unyx+i5FN0htxkiPdT/Kk0sjzJI/VSB+VR6c3l6ltPrj9aBDtGO28khP8QK/0o0oeXqUsR+6xI/CmQE2+usp4+epXYwa60f8ADu4oAm00ZuZogMbgVFNs13Q3duepB/z+lCSGDxA0Y+7nIp9oCmszRH+LigRDG3maMM/eQqfyP/16mlGYwR3Dr+P3h/OorJC9tdwdxuA/z+FWIYneBGKkYKk59xg/yoAJDm6hbtJkf99D/wCvWNcj5H9jW03lxLAZGBMYXp7cVkagyK8mxWxkjkYoAzqSjNGaoQ0HD1IpxJUbdRT8fMDQI3IAh0iTe+BkMSBnFWreSNtjIpYtEBk9+oqjp6edp13F6x8Vas/3dvbZ/hyD/wB9Z/rUjEium8u2+VUUzeWQOwqaAFvsztyVlKkn61RkVltW4yY7gH/P5VohdkEmOomyPzNK4xsafu4l/uzMuPr/APrqSIEqP+uf8iTQEYNLgfdnDfrUyIFwCehYUkMhUEzH1Xyz+hq3HxHgdhj9ahAxux8uVGCTzwalU4Rtozyxz0piIrrekTBM5JYjHsc035lclmx7Dr97/wCvRfO5CAMeSQfxUkVXiY5B7EE/oppgS+Z8kRH0yevQf4UsJJdSxz1H+fyqMn90AB0cr/6EP8KkThxgfxn+v+NIDF1VcXr+5zVE1o62QLoc9RWYTxVCHsfve4rprGVjZxY4+XrXL7un0rpNK+fToj9RSGaMYGT3ocgGkjOSQOT60FcNg8mkIy9cXNurH1rDiO2ZD71v61k2fHY1zoOGH1pgdkpygPqKzNcGbUH/AGqvwHdDG3+yKpayN1kSOgYUAYtkdtyhrZL/AC57ViWv/Hwn1rWlXjk8UDKuoXCtCyjgVhEAnite4jDHPX0FVfsWFzmgCmkPUmmLmMnacGriwSbvWmSWzbjgUALpUztqEKu2RuqrN80rE9cn+dWrW2kS7hcDowNLdabN5rOMbWc7fzoAzmJBoDEAVM1rICRtpBbSYximAnzFRzmm7TUyW8q/wmlNvJnkYoAgHBq1bfd9ab9nY9qmgiZWUY70AaUbGK0xkjdUf2sgYB4qfUl2iMqu1SKrwwWssZ3yFZPfpSAmgvY+RIuaDJbsegrNu4/s82EbcuOtV/NfcMU0I6t9Ot4/LYgkEZOKzNQmggbyrUEP3Y9qSTU7pLcLK4MhXAAH3RWWz85JyadxF2zsmunBPC9yauXtnDZOgzuyM1npqlxGgRdgA/2ajur+e7YNM2SBgYGKEwLQeANkioJJl3fLVPzGPfrVgwooJeTp2FO4EySYQVZfGys7dwAKuDLotSMqzx7WyOhqeJ/Piwf9Yn6inNHuyD0qqN0EoI4INMRZifblGGVbgiq1zbmJ8j7p6GrThWUSJ0bqPQ0+PbKhif8ACpegFKCYqwDHir5GMEcg1nzRGKQqRVi0n48t/wAKdkwLSSyxfdYgVZi1J1++ufpUCnIx3FSxQJMpXGG9qnVARX6xXQ8yEYk7j1qjDAWb5h0rQuJo7CExoQ07dT6VjpO6PkMRVXGbVqTG4xW1FJvUVzVreOWwyg+9alvfouAwxRcTNMqrcsoNNMCHoSP1pI545B8rCpRVCITbMOmD9OKjaNlPzKw98VcFOBxSC5nOMfSml/lB/OtFlU9VBpogi54waB3M8MW6UoFW5LRyMxsv06VCYp0+8hx60WC5HUZXOTU2/HVaaQrZxxSsFyvwQQeaoXVvg5XpV9kK+9NIBBBFAzHx2pKt3NvjkVVxjrQAlPRijBlOMU0jFFAGirrcx5HDjqKrMMGoY5GjYMpwauELMnmJ17iq3JIBTh1pzRle2KaAQaBjuhBFX7ecOuGHzCqKc9s1K52KPWpGaaN2p4I3CqENyTjIqysivjsaBlyX79QyNzinu2TUQ5fBpAKp29aN2WqOQ4fAoUZqkIvKcrx0qGQ5pY3VUPzVE0i5+9VXENOcdKYTzUhcetNyDgUgJoelaDDbFbxdyM/maoxkBRV1GMs6n+4P5CoZSM68k/fuAc7TioAxNSS4MrfWlwPStFsQQzMcCqzqrjmrcnHUcVEcdMcGpe5SKoLxnH3096uWsi7TtP4VCy457VAyFm3LkN6ikM1HkUKT+QpnEgGODWd57AhZcgjoatI/ygmky46Eu0oasQzKRhm4qp5jEYz+dRlzQJl91WQZFVJIiDSwzHcATzVjBYnd+FUZmdZN5d8p96bJGINWIzjDVOlpN9sJ24Aap720ha786SdVBAPFSUVNRjK6sso74apNSt5H1OGaME5UE1auZ7dDHI0Zc7cAnoabd3sqwRSptAYYAA6UAJd2MralFcjATaMkmpJfs8ep+f5uXboo9aq3rs0EEm5vmHPPek1Ef8es47gZ/OgRajnVbyWGKLY5POfeoBcvLC+4ngHgexFJOdmrLIOrxg/jQihLmZDwpdh+Y/xxQMJFH2WTHVWb8uD/AFqtqADShuodQfzFWojvikX1VT+hB/pVecA20DkZwuD+BNAGIy4YikqWYAStj1qPFMka1PLcDFMfpTusdAG7oXKyr6qR+lWE8tbU/MW2E5wPb/61U9DJFxgc/Lmr6QhFuEkYDngLye4/rUjI5ioFwoTIDBuT7/8A16vsGaN9igZAYH8qpiVDK/lpy0QbLc5wB2/CrO5pYl3HO+M8ds4P+FIY99mZdzlshWwO1Okf5zgAfMCfxqEDOP8Aag/lTpWBVj/0zVvyoAaMkHPXDD8jVle3uf5ioIx8zZ4HmMB+OKlVuQfZT+uKYFZ3yELKG+71+uKbFtIQbMcAdfYj+lS+UGnVWOO236MCKD+7kCquOevf73/16AExtVicKNwP6j/GkLE5A4wR/Sh+ElP4/oP8KVgP3n+6D/P/AApgZevRjdGwHbH+fzrFbOK39bPzqmOANwP+fpWMVFAEA/hrf0SUmzCk8AnisXZnb9a2NCUeTIGPQ0CNu3OFFDNvYgdPWkiG4Z6Clf5TmkMpavgaewrl93NdVqK7rKTI5xXJng1QjrrJ99pF/uiotVGbGT25qHRXzZgZ71avkMlpIg6kUAcxA2JlPvWqzM59vSssW8qNu28L1NaKBsCkMCgzSso2007s9KcVfHSgBirz0pWQE04I5NO2NQBd0a1DyO7oCgGOakuFidCPJGAeCScVLbzRW+nEbv3hHTvWcXRv4WX8aAIJIsNjCbe+BRJ5O0BIcH1zVgCMsCZcfUZpJG8zgyIQOnGKAIInIP3V6d1zV+8gSTSkmEYDdeBiqgUKeRkexrViMc2kGLIVgCME80Ac0wYegpCSBn0qw8dMMZx0oAu3bLNZDzHA2guh7EYrGjvYlb97BuHscVNM1x5HkjJQHiqAgcH5lOKAL1xPYyR4SKRG9zmokjjt1ErDLn7qnt70kaCJfNlHP8Knv71DNIzEu3JNMQ2WTksxyTUYZSMmmNubNIg7HigB+V9aVSpPWmFDSHikBP8AIjfM2MU12jxxk/WoDnvSAGmFiUSHPFdJbJb3VlGI8JMo5Vj1rmo1JYVdj3ZBGRigDQcCNtrLyKhuER0yv3hVy3nS7AhuPlfoH9ajubVrZgrHg9DigDPt5NrFH+636GpeUf3FR3UOwhwQQfSnRN5seD95f1FPcRbliW6gyPvCsplKNg8EVowMVfHY0t3amUBkX5vQd6haMBlrI02FUZf09avXdwlhEVXmdhz/ALNQLs0qHJw104/74rMlZnkLOcsetUwGu7OxZjkmiKFppAi9T3pACxxV+GJVj+Xn3pNjGeS9uCQMilW4VuvFWFclSp5FU7iEqcjpSWoFlZOcq35GrMV7NH0bI96yASvQ4qzBLu4Y0wNqLVv+ei/iKuxXsMvRwPrXPspX6etIDRdisdQCD0OfpS4rm47mWM/K5FW4tVkX74zTuFjaBpc+lUYtTgkwGO0+9WklRxlWB/GqJHMqv95QfqKie1iPQFfpU9IelAFJrPg7XH0NQtZyAZxn6VoEUCkUZJhyQrqcGs+8tTG5wK6hhkcjP1qvNbRSj50wfUUDOTIwaO1Xb6zaGQ8f/XqmaQDalglaJww6dxUdGaANN3V1V+qn9KYVRiSpqrBNsO08qetTSJtIZTlTTtcCUjy0B9ahJLNyc0KWdgpP51IyqpwvI9aLWARTirML5IB61XCkDOOtTQD58+lJgXixDcVH5vznigODnNRfxZpASNIueTS+amPvCoJRuPFREe1MZaeRfWmblPeouCKSgCZnAxzQH6VFgGlRRuHNIC8pJZVHc1cifYJn9EI/GqcC5kX25qdyVtJm+gpDKTct1zQXI71XEzCmGdieRVEl1SZVIJppQkcdqgW4xxtpWlx0OKQxXU45qIHtTxJu6mo+QxpDHFd4wRmkI2JhT07UBip4prHByxx9aYDo5ievBpxbPSmIvm52DOO4oyyHDDFAh4OO1PjmZe/FQ7qC1MRNfXU/m8yHaeai1TmCGUdxg0X53JE4H8OPy4/pRcnzdI6fcOc/X/8AVUjJJCJNKif+4cGnN+90keqN/P8A/VTLUeZpUqjquG/z+dFmd9lcJ3xkUAOY+ZpI/wBhv5//AKqLr59Iif8AuMRS2fz2FxH6DIoi/eaTOnXaQ1ABdMGNjODxjaf51I+Fvt3YhG/IjNVZPn0SNwOYpBVt4nlWFlGcoQT/AJ+tMBsQKTMncBx+RBqKVc2hX+7Iw/P/APVVswqlwXduWOcD3XFQySM6yRooAGG5/KgDBuBiT8KjB9alvA4mJaoKZIpx3pU5U46UnWnRcZFMDQ0t8TDtlSP0rThx9snHZ0yP0NYtiwSZCTgBsVuL5a3MZUsxaPaDj2xUPcaI7b5ntv8AajK/zq3bfNBBx0Yr/n86r2zr+4IQLiQr/KrMRcxkDJKSdv8APtUjFUcQEkD5WWowQUUICxMRAJ9jUrBI9m88rKcY5BzUHmFgiKNq5dcD1pgTqMElmySytgduKkBJz2Az09jVaMnyge5VT+tWgPvAerZpgOWNIwXA5GWBqK4KAo3PIP8AMGnO5O1Qe+PzBqNwvkIHzkZ4/wCA0AKwyXULnjHt3prtyQvJK/h/nmh3LOc8D0H1H+NRJk447D/2WmBBq6hrNX6nI5/CsI10GpDFj8xx0rA470AIOF/GtbQuWmX8ayM/K1auhPi5lX1XNAG9H8o6fhQRljmiHkknk0jZY0AQXa77WQdsVyTr8xrsJuYWUdxXJOMOQfWgRt6KVW3wDz1rQk5U1jafMIYg55xV6W9U2gdPvPkD2pgZ9/KFBiXHB+Y+pqyg+QH2rHnfdKB6GtlB+5T6CkCGgc0M2KcQR2qMjvmgYobnpTWlwaaxzUTHHfmkA+S5P3RyaYJGPHWoxgtnualRD1qHIQ7caB97JoK0KanmYE29QKVWjIOahYikz8hxRzsLkhZD3p6rH/eqrkGnrz3o52Fy0VixUM7QwR72GSeg9aQusaF5Pujt61nyyPcy5PXoB6VpFt6sZE4e4lJ6k1bS3RUAK/N3JqeCARKMcsepqQoS3NRKfYRXFtFj7ophtYf7tWmjIFR7ajnYEH2OI/w0hsYhztq2seetDD8qOdiKQs485208WUXXZVinLz16UudgVxZoB90YpTb4Hy8VYGc5NKaOZgQR2+D6mrLySvHskIK+9NBpc0+ZgRPEGjKYGKysG3m+hrXZgflzVS8gygdeSOtXCeuoDCMlSnIbpVyW4FlCC3MxHA9Kiixp9oHm5kblF9KzJZWlkLuck1sASSNK5dzljTRyQPWlRGdgqjJNDxtG21utAGjbxIsRUjJPWjyWTJQ8elRWkm4YJ5FW+3FRLRiGwcnawqRoAwINCcNUx9ai4zInhMbYI4qMZBBFa08QlT37VluhRiprRO4y7bSLMuxuvaho9hxVONijZFaSMJ489x1qmIhAyKPLYjIGaXGDT0baevFSMhwRTkldD8rEVaKB4m4GRzVRsCi4F2HU5o+GO4e9XYtVjbh1xWIDThTuFkdFHcxS/dcVJx2rmxkcg4qaO5mTo5/GncVjfB4oPIrKi1Nxw6Z9xVyO/hfAJwfegBbiFZoyrdex9K568tmhcgiul3qwypBqtdwCdMY+YdKARzNKfUVPdQ+XIcAge9V6Qwqzayj/AFcn3T+lV6s26qEbeuWPQ+lO4iwLYhzzx2p4t/erNveAhUmjRgOAcYNW/It5R8pKfrTAoJbBjgGpDb7FwvWrIsnTJRgw9jULJLH95SPrSAg2MDyKcq5qTzP7wzS/I3Q4NILjPKzTTATUwB7HNGcdqVwK5h7dKb5JxirOaKLjKvlOO1LFG2/pVgjNSQjBpXAkt42G447U67ythjuzVYiHyE1HfH9zEv1NK+ozFKnHSmouTyKvEACo8DtVXJIvKzR5ZIwRU4p1K4yr9nb6Gl8lx71Z60UXAriE1RuY5N5GM1qmo2UE5pcwyikEgQfMV+lSgzKMF9w9CKvYRhjFMMAJ4OKfMBWV4zw64PtTgiPkK2PrRPbsBuFQKT+NUmBLOQ1kP9lv0OD/AI063US2E8f+xkfX/JpsIEtpKvfarD8Mj+op2m43lPUEfmKQBpPzRun95TTtMAMkkXcgrTdLjeO5HykKpxmrkFmbW582RwvzcCgRW0xT50kf95SKn0+3dVmRxhXUjmnLcQw3QSKMiTd1NRpcStqXkzEFQ20gDAoAeiQQWcsWfNA+YgdqRrl3tVeL5UDAY781DYpi8uISc7lIxRa5+xTJ/cpjEl+SVGz1Ukk/7Lf4VJjFyR6qy/lyKbIA8cB77ip+hFP2kTRsT1Ck/lg0AZWppgj8qoYrV1JP3fvWZjApoTExgUR/fpSeKaD84piJ7cEu2OxzW5CGZrVlUnBKnH51gDiY+4ret5GezjwdoDAELxmoYIljjWLeJH3ESAgKelTvI/8ApCKAm3n5e9QFMT3CgccMPzH+NWNpaaQ44aMf0pFCSqAkntIrU3Z+9PHSb+dSMo8pwTnKqePb/wDVS5Jdwg5yrcUAIq+XCo/i2kflUyKcknpx/KkG1cAYYhmx6c0vJwxPpxTAjdgrAKwUnacn0zTEGY0DMCQeT+Ypl6pBB/6Z4/JqWEEhwOzcf99f/XpgKzKBnGf/ANQpeVVs8YHQUjkIpC4LY6/gf8KRjkn/AGk/x/xoAiv13W7554rnGPNdNcKTbuMc4P8AI1y7n5iM0CFB4b6Vo6I2NQA/vJWYjZYj1FXNLk2X0J9eKAOqTuB1oB2jmki4zQBljmkMa33GNcnP/rnHua6t+RisG6tAbhyp6mmIfpduskbSSP8AIh5WpYYlnmbau2MZOPaq6b4Fa3DZ3EE4/lWtbw+TCF/iPJo3A5mUYmb61uQcwJ9KxbnAuZB/tGti0ObZPpQMeRTGxj3qR3C9+aqSyDNIYjtjpUY+YkmnIu45PShgFb5elRJiEHWpUBxTFHQ1IM1kIQijAFLimNux8v50ABANCDbnuKApxyaaGwaBBhfWn/IiF3OFFB2BC7YVR1NZs9w1xIABhB91auMb6gh80z3EgwML0UelW7eARDLctTbWDy/mb738qnPWnKXRBcCxByKerHqTTR9KcB7cVkwFJyKTbn2pwFLg0hjS21cVGxzUpHbFNKYFAiHg08EAAYoA56U5jzQAmeKZvwcdacVPehUGc4pgAcYpd4pwA6YpdoFAEZAJzinsyWsPmzAZ/hU96kbyrWHz5/8AgK+tYd3cvdTF3P0HpW0IdWAy4ne4lMjnJNRAZOBS4/H6VNagEsrD5iODWoFuzjVEz1Y9TReQiRNyj5hSW7EMVq1gGsnowMdGKOGHUVpwuCAc8GqV1D5chI6GltZMHYTwela/EgNHGDxU3Varxtn6irO/ccHr2rK1gEA4qrdwbxuUcirZBApB05pJ2YGNjFTW03lv7Gn3cO1yRVetkBoyrkBh0qLNLazBl8tvwpZFINJgTQSKEcMe3FVZDThTZOlSAgOBSg0wc04daAJM4p+1gOlRHpj0qxA+6Mr3FFxjRQaVjkdOh5qx9mDrlG680xkEbOp+VyKnW9lQ/NhqiaF15xUeKdwJbuWK4XO3Dd/esySMofarpFMZQflbpQBXijydxqyoqQIh6HHsaPLYdOR7UCAHFXLefHBqlinrwaYGwrZ6GpBIw75FZ0MxHBq2r5piJGWKT78Y+o4qJrGJuUkK+zCpAaUGkBVaynTlBu/3TURMiHDgg+4rRVqeWyMNgj0NKwrGZu9RRuWr5ghf+DafVTUT2G7lJR9GFFgKq49aniXrg1DJZ3CfwEj1HNPg3KOcg1IzQQYiFQagf3iL/dUVMGO1V9RVS9mBunz24pIb2KzdKbTyymgKD0NMQ0GlzxSFSKTBHWkA8UA800GlzTGDU3mn0xqlgJS7iPekxSDIqQHFyRioyik8inU3dQA+xtGA+cgAqQT2/wA8VJGLWzkG1w7jnAOaqx3E00gaVshWXI7Yzio3j8q7ZWPfBFbAXJb2QXJiRFQA84qveBhfKctjgjPakumKTq+M7lBzUt+SwikHdeaVwEu1xfq/TODS3hCair+uDTdQ+eC3l9tuaL4M0dvJj+HGaQEw/d60CBwxzn2PNJbArdXMJ6ciluQwuLeXOMqP8KcRs1ksOjgNTGVoyx05j/EhBz9D/wDXqbYxEeOc7l/9mH86mgtljjmSVgqkkD/P4Ujz4hHkgBQR836UwK2pRYicsQPmJx7HmsImt25hBV1J3ZjyCeehrCYBTimhMQ009RThSNwOlMQ88SKa3dPZDZEFSWUgnn/PrWE33UPvWvpfMUy+2algjRkci5YAABo8579P/rU7J+0Rf7UZH86c0RMkMhOF2bT+tJ5m3yQq98bj1pFD4lCxjzOPkKlR170rMWXjhfLBGOvBqKHO5QeTuIqaL/Vx/wC6woAeqjeew3g/pSnkfh/WkZtygr0+U07hM9CwzxQA2RFkhkDcfeAOKhGdsiqpUZzk9+lOWQmYgnuB+YqMgiWRSev/AMSaAHFVEnJ6r/U/40iksBtGAByfTpTgOEYnAwR/I0zcSrKBgAHA/P8AwpgEg3gp2PX3rlpo9srD3rq3GCK5u8XbcyAetAFRVw4qazO24hb/AGsU0cOv1p0QIkX2ehiOujOSR2pSeeDSR8KDTlBxk0ARkELWZcny2Zz16KP61qTuscZZjgCuevLgu7SH8B6UMRPpirJdMz87RnHvWuTx7msTQjuuJM9xW4fX8BQhnLXxAu5F9DWjaP8A6KtZ+oLtvZB71dtCPsy0MaJHYdzVdxubjmnTHOcCo0JC+9Q3YGTE8DFRMWpeeKeBuHSsmTcfGDtFOPHWowCtLuyOlIB+4etIWFCpnntTwB6UhjQOPSmhBgs5wo6k1OCACTgKOpNZl1c+e21OIx0Hr71cY3AjupmuGCICEHQVNb2vlfM/3vSpbO22/vGHPYVYYc881UpdEIj/ADpyn2pcbe1OQ8dKzCwhPtThmjco/h5pVJdwgXk9KQx4IqMuewqXyX3FdmSBnioicH0p2sAuSRzRuzxScGlAx2pCEC/NnFJj5s4qQDjNMbOaLAFGO9NzmnAZpiFyae2yzh8+4OSfuJ60rNHZwie45P8AAnr71hXd1JdzGSRsnsPStYQ6sYXd3Jdyl5D9B2FQqpZtqjJNCKzsFUZJrVtLZIVywy56mrlJRGNtrRY1y3LEc1RmQwT8cYORWzuHpVS/j8yPcOq1lCeuoivuHDr0PNWkcOg9aoW7ZDRn6irEDAOAe9aTQFiWMSRlT+dZTqUbHQitngVRvY93zr+NTCXQB0Eu9Q3ccGtGPa8QOOV61iQPsf2PBrTtpCh9a0kr6gWwwkUqPvDlaZionby5gydOoqXzA/zDjPasmMimQOy56Hg1nzxGKQjtWrtDZH4imTQieAn+IVcWBlKxVgw6ir6yLNHnowrPZSrEGnwyeXIM9O9WIsng0HkYqSVQfmU5qKpAYvDVZt0DyjI4quw71NZt++ApDJrm32jco4qqGKOGFbLAMpBrKuozG5H8JoAexG7cDwRVizkyhXPKn9KowguSo69qni3RSLJ/Dna1AGhnr6Go3jRhytOPB9qXgg0hkDWoP3W/OoJIGXgj8qvDhetJnNFwMwMQSp4IpysRyDirzxq3UD61SljMZPFNMBwlP8QBpQYz3Kn3quJFJ64pwNUBaRT1HP0qxFJjis4MRUguHHXke9FxWNZWyKeDWbHdgdcirMdyjd807gWgaepqFXDdDTwaAJRS5qMGnZoEPDEVKMMuHUN9RUAqxHyRSGS+RE0i8FcelZVzYl5WZJAcnoeK1wcMT6A1RPWkkDMuW2mj6oceoqMbga19xB4NIwR/vore+OaLCMoSMKXzM9qvPaQt90lT+YqBrBx9xlb9KLAQhlNOABHFMkglj+8pFNAIpAS4wKTaaaHx3p/metIAA4prDFPyDSMOKLDIqYakK01+BUgU4wTNIhPODVq72tcB/wC8A3580ySMJqDnsWqS4XMMTei4P4Ej/CtBjboboYm9Mr+uf61JMN9hGe6nmlcB7PnswP5j/wCtTolL2LqOoIP+fzoAa436ap67G/z/ACpzIZNPjI5KtjH1/wD1VYtbc/ZXWTA7808PHFC6xAPjk+gosIY1v5ltEX425BPp/nmieeOJ42RclhtDdqjkZp7Vy2cgjp2qG4/48oXz9x8UwJizHUCkjbgQCM1FCv8Ao0qH+EkfqD/jT5+Lm3f+8uM0sYxczpjhuR+NACSYKwv65U1zs67ZmX0Nb/L2Y9UcVjaguLpj6800DK1Nc5pxpG+7TELnMOfStjRZdsrDbksvGax4+Y2FaGkTFbiMj6UmBuSqzC3dck55odAEXJxtalcFrdRnBDUSYCv9QaQwRgrMQOj9/wAaljViVzyFdgT6CmEAFmbgEAgDrS+aWPTADA4FAyUNth2oeQv3vWm4xx3B5/GkB2/L3OQKF5f8jSAgJKsrdiF/nipyv7zeeSQvHv702WTZbMUCkr17gc0wyMVznuefoaYDpP4CxxjoB9OlCNufaBjIPP8An600KWUAc4f9Mn/Gk3hWCr9CfXpQA5zkAD061z2oDbdv7nNb8eSq9sDFYWq4FyRnnAzQIp5wRUivsLYGeRUBapGP3/8AdzQB18LmSNCB/CKkyBUVhhrGJh3UZqDUbryYti/fbp7CmBU1G586TykOVB/M1mahEYXVSecZIrQsIN7+Yw4HSoNdGJkPqtICPRP+Pzb6iug45Pp0rm9IYi+XHfiukIwfYUwOb1Qbb1x365pbeTEQFLq4xeH3FR2o3AVLAuCMFc7sUzaQeDSueKbyRg1i3cTFIIqRXIHBwfaohkDA5p6L371Ihw55NHfim4Oe9LtPrSGPL496UPn0FNCHuaoXl1uJiiPy9z61UY8wx15d+cfLj4jH61JaW/R369hSWVrkeZIOOwq6EFVKVtEMcTtX60ijvSldzADmraWJCBpjsHp3qEm9hFQ4NJjbVpntYjgDJ9zTPtFv6D8q0VLzEVO/Jo6Pweatefbf3R+VIZrXP3R+VHsvMLkO5xzvOR05ppyTk8k1a+0Wp7D8qQS25+9t9sCh033C5AiMxwMk+1Ti2mwPkY59qlS6jRCqEKD6Uoul/vU/ZeYEEsLRY3jBqJ+atSMswxvqq6NH97ketTKDQEeSKsBktIftFxj/AGE9aAIreEz3H3f4V/vGsS9vJLuYu547D0qoQ6sBt3dSXczSSNnPQelQhSxAHJpB1960rOAR/M2Cx/SrlLlQElpbrChJ5c9TUufQ0u3jrxSoqnvXM23uA3NDDKkUrKM4pAeOlCAyZFMM+R2NTnrkdDyKfqEWQHH41DC26Er3T+VdKd0BdWTfGKXaDGQarwNyRUjElgBWb0YihKnluVq3avui/wBpKLuPcu4DkVXtn8uT26GtU7oZpZEkfvTYn2tg9KYG2PjPFEgwdw6VDQFvPGfSpIiCWFQROGUH86UHZID26GkMh1C2x+8Ucd6zzW+cSIUYVjXUJhlI7VaYDraT+E1I4waqA7TkVcRhIlUxDOtOgBEy49aCMVLbMBKM1AGkBwKZcQiWMqRz2qQUuaRRkR/ubgE9jzVuRQHKH7r029h58xR9acwMlor914qhE9uS8O1vvDg04eh4NRW7jKt2bg/WpZRg7qQCgYJFM6U4c4IpjZDVIxScnmmSIHXBNPNNOBQhGRd2+0lgKrJNIh4bPtW3NGJEOOtY9zCY33DpVoY9bsfxj8qmWVHHytms7HNKBimBp5pwOKz0mde+R71oRDzYg6nPqKAHpPIvRuPerMd8R94VSKleoxSZpAbEd2j96sLIp6GsDNPSZ06NTuKx0CnkVZi+8KwLe/cOAwzWxa3SOefSgC2ThHPtVSrDyL5DYPU1WzQgYh60UmaKYBRRRSAXJprKj/ejU+/SlpKAIXtIm+6Sp/OonspB9whvoauUhosBmNHJG2HUj6ilSU9DWluPTt6GoZIY3Iyu36UrAVMgmmNVlrJT9yTH1FRtbTr/AA7x6rzSsIilG5Y37lVP6c04qZLcqByH4/EZ/pU8VuGt42UhgmVyxxjvTzLHHE6oBKcZ5HA57fnVDGQW+YGVyBx17df/ANdPjkiiDJCFdsHPpUEMrXDFXPHQAdBwaZZnbcfjQBLFM9yzK+MEEKB0BotTvZ19VIpkX7udR3BwadATHdkdg2KAFgbfHKvqufy5qM/Pp8q/3SG/WpLdcXDIfUqaZb/N58fqvSgYkpJtrd/RsVLhhfKcZ3IM/wCfwpYIC1kFkGMENjvinTzqhj8vIJ+Xd2/zzQAzakEcqSHJz90Dng1h6qxa4DbNoI7VtoMXjKxJ3rjJ9xWTqK5iU45BoEZuc0HpSUGqEOh6sKs6YcXMY/2sVUjOJKltmKTE+jZpMDrpY28tlHXk1HuCD5TltnJPTp2/KpLg7hhm4x0A68VDHtKqF54Iyf8APvSKAZaTPXKZJpQQue54+lKpJ2dsgilWMAByflwfx60AO2kuG7ZyTQWwny9Mde55oyGRSeFHOKaOePXIoAReRJHjhs/408IrxBRwQPmPoaXCKA5+6D1zSF8yBBwCAePegBrn5GA+VOuT35FRvgM20ZIGf5050LQEnJYr0/Cl4Djn5mXH0/zmgBp3KG5y2M/Qc1h6wmJlPtW4p3FD6rg/p/jWXrgCiM9SaBGKelSZ6+6VGaeMZX6UxHU6bcLHo0TseFU1ll5L26z3Y9PQVXguXaxjg/hBz9a1NOg8pfMYfMelJgXUjEcaqvQCsjXwS0TexrZ/hrJ14fuIz70xmdpblL+Jveuo9vxNcpZELdxsf7wrqzz9WoEc9rnF2D6jNRWPKH1zVjXwPPQjuKqWX3WGamewF7G5shqeAcYqtHGVOd2anTcTzXOIXbTh1pdnvSrgHpzSGkSBcrzRsoDVRv7zYDFGfn7kdqqMbjGX951iiP8AvEfyqrZojTrv6U1IGZd54X1qdfkYFEwPU1vsrIdjU6ClUj1qqZs1a0qH7XfwxH7pbLfSsLCNe1gjsrP7ZcAbm+4prJnu5LyVjuwtWdevPtN80UZxFH8oxVW1tnnYLEpPqfStNlZAM8pR15PvTjEDjC1pC0t7dcytuPueKie7gThcfgKORvdgUfJBH3aY8X+zVz7cnvS/bVPrT9n5iuzP8rI+7TvKAH3aum9UdjigXsXcfpRyeYalMKmPumkdEC55/Orv2uI/w/oKU3UJ/hB/4CKOTzC7M4Lj5lcirsEnlWzTXP3OwP8AFUxaBYTNIqhB2wOaw728e7kyeEHCqOgFWk0BDfXkl3KWY4UdB6VWAJOBTgpLYAyTwBWhDZvAcyrh8cA9qJOyAba2oQbn5b+VWgoBoXdjpSjjqa527sBDn0pFBFPLccU3OOtIB46U4AdziozjtSKGzzzSAWeNWjZc9RWTCdk+09Dwa1Scg1l3aFJcjvzW1N9AJgNj/Sp0PGfWq5bcqv6jmpbc7uPSnJCJgNwIPSqUkflyEVoKoFR3Me5Nw6ilF2YyONhJCP7y8fhT1OQVNVoX2SDPQ8Gpz8rVowHRExvjPFTscgjvVd+RkdakjbevvU2GW4pC0at1Pem3sIli3DqKZath2T15FWCduV7GlsBhEYOKkgfa231qW8iw24CqvetALzjI3fnTQaIXDrz9DQRtbFJiNG2l8yPB6jrU4rNgfy5Ae3etAEN06VJQMMgg9KgtOfNhPfkVZIquf3cyyAd+aEIgg4kaI8ZPH1q+PnSqN8vlXW5eh5FW4JA4DDo3NNghF+RitKeeaWZeh7imo24VLATPWkJ6UrfepDikhMbnmq91EHBIHHepG+9TyuR7UXsCMKWMo2KZWldwZ/pWeQQcVoUJVi0nMMgz909arilximI2iNy+oPQ1Ay4NR2FxkeU3X+GrMgGPepYtiuVIpKk7UmKVx3Fh5cVqW33WPtWfBGN9aMKkRE+9JsaGXkzR26hWwSarpfug5OaNSJAQVQJwKpAa8Woo33uKtJPG/RhXNg09JWU8MRTuFjpQc0VhxX0qd81ci1IHhqBGhRUKXMb9GxUoIPQ5oAKKWigYlJTqTFADSKbyOlSYppFMRmNI1xBIX5ZSOPQc0+2ZSoQ/xKyj64qOEfvJk6blP+NJE23a39xwTSGPtztkPr1FPysd1sz0bFIU2Tj0BINFwP34f1ANAEkzBbo+5B/PmnSMFuSfUg0y6Us0bKMkr2qw0G4xyOCAF+gzQAhVvtRKrxncfx5p6JHBMzOvzE8AHqKbcXAUqI05I+8arzDbdKf7woEP3mVZU+6BnioHBNord1IqVMi5cHoSD+Zpi58h07jI/wA/lQMe+VuYX9R/X/69UdTjwJR6Mats5McTehH6j/61Jq4zHgJgHDFvXIFAHOUUrYzxSVQho4lFSqcTn3FRH7wNSEYmU+opCOnhfzbeB/YA09BtRT3BNV9PctYrxyDirp/d7l4Z/TsKRQwL5YUvkMr8CnRkuTu68imHAVy5yQ2TR5mH9g4/WgA35iO3gY/rUka4+Y8DPHvxUcSgIS/3QWXHc08ksc5yBjFADJ/3luR0IKkD8aRNxkGOo4/I1Jtww9CDTwqxtu/i6igQjswzx83HHpVdlCFmJyRzx+H+FTlc98A9aCqhSTz2x69aAImBUEnsOAKo6tCZLXjkq2avk7myecjH+fzptzH+4BPDYxQM5bym9KQggpxithYsMS2No5JrOvCGkDAYGeBTJLGkwee4H8Knmt8gZxjgVkaARmUdwa2SKQwU5zms3WhmzB9GrRHpVHVxmxf2IpiOfiOJkPoa7DOeR9BXGjhga7BD+7UjsoxQBj+IB/qj9RVCx+83Faevr+7jPocVmWRPmEVMtgLwB9KcM/Smcg8U4ZIrnGOL4PWgy88d6Qru4qC5mEC7V5kP6VUVcBbu68pSin5+5HaqUEPmvljxTYonmfPJHc1pRqFULtHFaNqKshEZVmAUfdHQU54tygFqmI4pAGI5FZ8zHdkKwgd81q6OywSySjgrGcVQ21btRiOT6UR1kBDbQyXd1sTl3NbV3JDpVuIYTl8cn1NN0SNLWyub5+v3VrFuZmuJmdjWm2oCvNJO26RjimgJ3psau5wFzVxNOfbuf5QfWo96QFUCM9KUKoq0LOJARuJNOFvHjGf1quSQrlXEX40mEx0q2LNCc5z+NP8AsiH/APXR7OQXKGxdvHWpIIVVDNOcRr39farZtYY0LyEhR3zWLqN6bl9ifLEvAApqLT1GMvr1rqTj5Y14VarDmkAya17TTSEDy8Meg9K0EVbaBo2Ev8Q5HtWpFIlyvlycHsaRYFUkbifrTPs+DlXANCT6iEkQxyFTxiq8j7avXCNJahz99Dg+4rP2erc1hONmIAzU/aSOtMUgd6kVsnrUjAEDrQXxTSo60hPp1pAGS2eKrXkZMYbHSrSEnrRKoeMj1pxdmMzYTmNl9DmpbdsPVeI7JsHoeKnBw1bsReGfwpc547U1W3IMU9eorEZnypskIqVDviB/iXg1LeICAw7VWt3CyYPRuK2TugJaI3KSexpWGGxSEUAT7trrKOx5q88fmJlT9Kz4zuQqavWMmYwrdvlNJjIJI94wRzWbNGY5CDW3cxsCdvUdapXkJeESfxDrQtAKML7H9jwatMNy7u4ql04qzbyZXae3H4VYiWIgnBq7aSA/IeoqgV2NUiyFZA461IGpUUi5BFCyeYoI6U7B70iivdjzLRZO6HaajsZMhkPb5hVhFDedF/eG4VnRsYpQR2NMRs8MgNVXzG2RUsLhhx0PIpZFyDSAi3bhkUhzkUg+U4PSndqQDZE4BFKjce9L1UimqcUmIbMmeCKzbqEg5ArWyW61BcRhhmmmMxqKlnj2Nx0qLOKsYqkqQw6itWCUTxBu44NZNTWsxhkz/CeCKCWX3XaaaTirBQOhII4GR71XIxUMCxbjOTWjEP3I+tZ1t0rRUYjWoZSFu40cqGUHAqhPYKynY2D6GrkkmX+lRlqu4GTJayx9VyPUVFyOtbWc1FJAj9VB96LgZeRjjrSBqtyWX9xvwNVZInjPzLimMVZCp4bFWIryRPeqeacCKYGvFqI6Mfzq2l0j98Vz26nLIV6NigR0gYEcEGlrCS9dPercWog8N+tMDRpKhS5Rx1qQMD0OaBGfGMXKH+9wfx4psY3B1PFOx9xh2qbyf38h4C570DGO2Jef4gG/SpZIfM8vtwf5/wD16kMaJGkjMFXGMsOePamSzuYD5PC5/E8f/WoESu8cUaZyXHGB/WoJneWFWJ4DY2jpTFybVs9VIP8An86dExe3k/2SDigAkBMCP6Ej/P5UTn/Ut6HH+fzpyEPAfQHP9P602Zc2+fRh/WgYx2/ejHdCPy//AFVJGheeQKM5bP4Ef/Xo8v50ZuBk49+B/wDXp8sixrnoQA2z+7j/APVQA1dkdsMnJAGOO4//AF1I9utzHmZ8hosqOw5x/hVdjl3BOTlhn8CR/Kp92baBumCV/wA/lQBycilXK+hptWdQTZeSr/tGqw4NMkRuKlZgEjbuDUcjFuTj8KQ8w/SmB0VtdtHp6tGylvMx+GKuGTcSOxXdxWBp7gwlfxrZibPl+6EUpMaH5yj/AO6DT9oAZ3yFIUj3NEQwodhkFSNvrTXcZBY87Mhe3FIZI5Yks2PvYH0pUGI/oKYCHLe4Vv0qY4ReeTzhTQAMQhVm5YE7QabnLg56/wBRTHf5ievQ0ib26dF9fY0ASq24Z6L3P4VG5Z2J6YNOLKMKPujpn60sQ3ruP3f50ALFHjkj6Uy85i+tTlqydRu+Sinn+QpklS6lH+qQ/KOp9TVGdvlp0j7VyTVUEtvyfekBsaEc3Ey/jW0eWOawNEYi9ZR/EtbzHHFAwB71V1MZsZKsjrioNQG6zmH+zTEcx0IrrrU/6NEfRAa46UlVJHUV1OlvI9jEXUBSoIOe1AEGuITbpjruxWRagxzsrDBFbWt5FoGB5DA1iQO0t0zucs3JNKWwI0CSRkCmEtnp0pSxApks4gj3Nyx6D1rBK4xZ7jyIwernoP61nojzOTySeppFD3MpJ5Y1eQNCoCqfetPhQDY5TGuwJilNw64+UmlJYtknAFSIMnmsm1cYgu8nlcU8TE9FNNZQWzipEyOg4o0EKj4HzVatHLRy8cY4qD3xU8GPKc4xxThuBdu5fK0W3gX+IljWfZ2sl3KEjX6n0qa8yyxL146VruF0XTgDjz5Rk+1atXArzC20yLbndJjk96yZ9QmlPy8AVFLI00heQk5oUgY44qXO2iAiMszckmnK8p7mpeD0FJIwUfKCaXOwGky561Yhjd8tI+2NeSaitkaQs8h2RrySaq6hfmb91F8sQ7etXG7AdqF8bg+XF8sS9B61RxQtXbS353SD6CqbsAkFqwUSHr2FWP323O7j61NjPtUUw7ZNZc7AYgmfOG6e9CvOPcVNbghG+lMjz07VfM7XEPjuiDtcYpZbdZR5kJ5HJWkuIwUSo4pGgk65FVpLcTRWZQT6U9WA6c1YvIM7Z4vuN94ehqBF9qwkrMB45WmYYU7PFNyTUgOJ4xmm7GYj5uKQg5pyHA60wM65Xy5zUh5Ab15pb9SdrU2I7oR7HFbrVDLdqcqfWps8+9VYG2k+9TKMkE1k9wJHG5CvrWY2VY9iK2VVUUyP90dvWsq6IeUuBjJ6VpAZOW3orjv1pCeKjtjlGTPvT6bELG2GBq9AwWb/AGXFZ4BBzirULZX3HNG4zRdvl9xxUMh3AqRUmdyAipvs/nRiSPr0YVIznrqIxSHjg9KjjbawNb2rWR+xo+PnQYOK5/GK0QjQYAoG60xWzSW0gaIoeo6UgBBpMRctJvm2GrhOCB1rIDEOGHFaSPvVWqRoGPlyxyehwfoapSjy7hgRnBq/Iu5CKo3mSyv/AHhz9aYE1s2x9vY8irp5FZUTnZ/tLyPpWjbyB1FDBEUwwM02N88GrMiAqRVYKB8vcdKQDhTXG3mnBgaJBkDFSAwNnoaDgD1ppjbqKYSc0CIZow4NUGXaxBrWGAD71TuItw3DrVJjKdAo70VQGhYT7h5TdR92ppQA1ZasVYMOCK1I3WeMMOvce9J6iZNbjC1oH7ifSqMQO2rr8Ac9qyZSK6Numce9K4xVVZNtyT2JqxIflqhEZm20z7SM1Xc5epY7Vm5JxQA4znsKhdmk61Z+zDuTT1hQds0DKItt54FOexdRwcn0rSGBwBimk5NFwMZ43T7ykU3NbRUN94ZHvUMtlC/TKn2p3GZe7FLuqeWxdPukNVdkZDggimA4SMp4bFTxXsin1qpyaASDTEdBHFIykImCvUt0FPmljjKFBvk2jLHoe2RUNxcyylg5+UAEAdKaXDwRk9iRVCHTZaEu5yd2Mn3H/wBao0OYWX2/qKkzuicewP60yJCGCnucfmMUhiWjMVkQ88Gn2zMxkTrkHFNtlxKGHfg062VluiMcA9aAFgJIdccYqeOMmAqSM/e56DvSxAQEl1246+/0qISbyUC7FDbdooAJJvkOw5PBJx+HFQlQykd/nX+o/nTUyUUdyjD8jmnrzI4/2wfwIoAVeWVvUo358GpYx/oRGclGzj05/wDr1DGrPAoHXbj8jVkMiJNvOMknI7dx9aAMDWU23rH1wf0rPrT1syNMjuuNy5FZmc1SEBHFIozGwp2Rj1pI+SwoET6a2GI9q6G0KCKN2b5gxAFc1Yttnres/wDVsPRgaTGWVn3vwOQSpzUKqf3WeTl1p5G15wByDmp40AO5xg79yj60hhCmyISHBJQDFKdzSE5yc0pYHGevINJk7Nyfe4oEAHzKoHO3r9KSV8o6x9Bnn1onl8soqcgsQT+GcUijfNtH8XP6UDHxwmZw3QY5P5VOwVRtUYApyIIowi9h1qtdzCJDk1ViSve3QijIB5rFZi7EnkmnzStPIzHoOlW9NtQwM0g4HQetJgYszFmx6UxP4vpUk/ErjGOTTF+9+FAF7SGxqMf+0uK6IkFjnjFcvp77L2A++K6d+MADOaAFzzmobsZtpF/2TUvTGaZKMwye4oA5GXkNWroepvJJDZFQFCn5vYVmyjlhWhoGnbvLvA+CGKlfbFAzU1gZsXNYVlkzgV0GqDdYSfTNc3BKYJQ/pQ9QRpzSJChd/wABWX+8up/Un9KbcztcSbmP0HpVuzmtYoxvZg/fipSsgLUEKQpgfe7mphIpG09fWq/2u1PWVv8Avmk+0WfaVv8Avms+VjHyRk8ikUnvSrdWg6zMR7rSG5tM8St/3yaXIxD12gc1IuAKg8+1J/1xA/3TUxuLQjHmn/vk0cjAUyADmp7Zw0MmKr+daYx5v5qas2piaCQxNuGeeKcYtO4y/ZQibUbcMMqoDGqus3bXd+5z8gOAParUEhgd36Hy8CsUyIZWMkgT0yK0d+gEmABT4YJJj8i8etWdPsVvfmSTMa9Tg1cvbiCyj8uPGB2rNQ7iK62SKo8xsn0FHlwqpbaAo6kmqS3E15LtBwg5J9Kq6heBh5EJ+Rep9a1SSFYS/vvPPlR/LEPTvWeetFWrWGJ13vMin0J5pjLWm2sSgSzEFuymtMPB/sflWaEi/wCfqP8A76pfLTtcxn/gQouKxqBoMdEP4UyT7PnPyfrVAR4H+vT/AL7FDQlj/rk/76FF/ILF0PCMgbRTf3I6bRVL7KxyfNHA7HNMS3eRch+9O6tsKxfYowA4I+tMaKJxjBBqpLbPGit5mc0LbXI5GcUXQWL0UeEeMtuVh+RqiQVJBGKctxLC22Vfzq0DHdr1w3rUzjzbBsUCfalDYFSG3mDFTGcZ600wygfcP5Vz8rGNzk8ilwoHHWm+VMRnYwpphmJzginZgR3YDw+4qrbHO5avPCxQggkn2rOjzHPg+uK1jsBajYhwKuRJwXc4UdTVOAbpF4Jp91O7HaRtUdqVrgSXNx5p44ReAKqE7yab5mRQrYNNDHRNslBqw/DGqrjDcVYB3IrfhVMRaggWaInOGFMCvDJg06yfZLtPRuKtzoHjPrUjH2zAgr+NSLO1s+4cqeoqhbSFWHtwavSDcPY0ATXV3FJZttbLN29K524j2Pnsa0Xi+biormLdGfUU0wKEL+XIG/OrkuD8wqhjmrMTZTB7cVQhwOas2j/NtzVTocU5X2sCOtSCNjtVO6T5D9cip4pA8YNJMm6M+tBRmAlWB9KuWkoDbfXpVNxgkU6HIYUCNk/MoNV5V7jqDUsT5TBpZFFIZXIz8w696X7woJ2HPbvSEgHK9DSYgXvTZcHtSjrTJjikBWdznFPAymTUZyTVlIxt55oEZtzHtfco4NQVp3EQIwOhrOZdrEVYxBVi1nEUuP4DwagIxSL94UwOjSM7Vx0NWLgYB+lQ2EvmQrF/EtXJU3RyE9hWctxowCTvz71cD748+1Um4Y1Pavksh+opkojRN9wB71eAA71UB23IqZnw+KQyagGo1ajdSGTA01qYHpxORQAZJozimnNJ1GKQClsjPpQQr9VBFGBilApgVZLSNiSuVNVZLSRMkDcPatImkPII7U7gP4bYexXH5cf0oZU8h1XqCCf5f1pCwMaY7MR+f/6qZECZZFJ6qR/hWgD4z8yL/fBX8xTo5BnpyOaiRJG2MCBtYHJqzFb7ZnwpAUnLnoBQARQ7J2BxgsQB3NTTTRwSld24schR0BPrUFxcMGHkrtyBuc9T7+1MuIw2GXrgNQA2WZvtu1ju3L1/Cn+YIzI2M5+f+tRXePNgkA9qGHK+6FfyyP6UAP6TKMceYV/MU6NHJZ9uF2L+hpqldvmyZCja2R3OP8andWiuFMhwvIWP+9npQAg2+W3y7FBK47t/nFEZDsjOeAAFHoOlV0maSaVWP3QCo9P85ot5H+zq68lQQfpn/wCvQBW1dM20ZPUDFYeK6TU1D2snsSR+f/165zvTQhKdCAZcE4yKTFNPDimIvWFg006srAK3Irfs7dWt2ZG5z3rnbB2RQVOCp4PpWu92ohZoSUeQ5kXsD6j609GLUv8AlbZ2lf7rKMCh25b2xio4XLW8ZJz8mPypzEH8RUlC/wAWB/e/nRP+6j2LxIQQSO1OQ+XEZT99lGB6e9R4zIxJ/iB596QwCFyMeob9KtQR+VGM/exgmmwJgCQ5GQBt7Cnk9z0ppEsSSQRoWNc/f3Zlcqp+XvVrVL3+BTWSoLtgck0xFmxhM8hXt3NbaBVjCKMACq9lCLaEk4LEZqxCODnoKko5m+XbdyD3NVxwwq3qmftshxwaqDqKYh9sdtxE3o4rrGchi3SuQU7ZAfRs11jtuC8ZzzQMcD8v1prchh2C0ucnI6Y4oxxjuRzQI5Sb/WN9a0PDt05umtjwoQkfXIqldLidx71JoDbdaA/vIRQB0WoDdZygD+GuVUF2CDua626G63cDuMVy8sDQ5fP3eaABrNh3pDaEdWFVzev65oF638XNZ+8VYtC0/wBsU4WRP8QqmL4jqaRr2QtkNil74Fs2pXqwpwtP9qs/7TITncaBdyLxuOKfvCsXzbgfxinGNB/GKzluWLfMSeaJJsPkGj3hmgUUHG8Vq6WpW1m+orlxO2etdHoc3m2c+exFPUDVm6H/AHRWPHZveXkcEf3nbH/162Zuc/7oqfw5EsTXF64+4pVaroBPfTRaPYraQ4BA5965ZnkvbgopyepPpVzUZZb66bZyzHj2qpcSpaRG3tzlj99/WgAurhYYvs1ueP4m9TVCk5pjOc7VGTTES7CQDini3dhkClitr6bBS3cge1XEsdQH3o8fiBU+8MoeS/pR5Dmrp0y9OcbB/wADFM/sy9BH3P8AvsUveFcriBgpzx6VGYJOpFWzpl6xz8n/AH2Kk/sy729EP/AxR7whNKQosue4qtdIzS8DtWrZWU8SyeYFGRxhgarTWVzv/dhfxNXrYCxLxaQA9cCsZ0l3E4YDNb0sLNBEuRuA55qhLYXTA8p1/vCk7gOjB/s5N3UUyGQq3y8EVaS2cWaRMylwOeapSWV4ku6NQwz0DCizDQ0bhPttmdpKyx8jBrBMsw/jcfia3YVkgdXZSB3FY2uRG01JhGf3bgOv41TBEfnzj/lrIP8AgRo+13A6TSf99GqLzOT1pA5xnNSOxfN7c/8APeT/AL6rS05be4KiVfn7n1rAhkLOB61ciuFjCgZDAnnNAG9NZiE7kHy1VubVp1ygy69vWtLSr6O6XyZsb8d+9FzbNbz7hyjdDTsI55ozGxVxgikAFat7b+dGWA+Zf1FUYoQzgEVAxki/u1YduKW3OQV/Gr01qBbMF+tZsbbJBVAyyrbWB9K1Ubcit6iskmtCxfdFt9KkERzp5cu4Dg9atwNvjweopJk8xCtRWzFSN3UcGmMlYc1GVGTVlkFREDNSBjXMflyH0pkT7X56HitG+i3x7h2rLq0xFphkbvzpuadC25MH6GkPBpMRZs5MNtPerpPFZattYGtKNw6g0hopXMe05qJG2nNX7kApn8KzScHFMDVikBVT2NTkblrMs3BzGTjPSr8EnBVuo4NJjEZMg5qHG3I7VbPFQuODSERKSKimJNKSQSKYSdg3UhCRJucVZ4C1BCeSalXkUDAoGBFULqLjPcVfJqKZMjP500xmTTlHzCnTJsb2pin5hVCNjTHIvIvr/Styd0+xysp5Nc9YsVuEYds/yrVWQNbvGe/SpKMkn5jTYZNswNPZTk1XAIaggvTHEiuKc4+c1Hnfbg91qX7yK3tUsY1TzTutIvenBgaQxcU5cijNFADuppcCmc0Z96AHEU2lzxSHAHXmgBO+KFHNNJpwPFADYBuikwOBhs/j/wDXqRDHHcKxBZyRxUdo0s1xsORFgg4HA461JPLFalfJ/eSEY3kcD6VsBI8flKy3Bzjoi9TTZJXldWduMAgdhUEhb7RjP3gDn6inYPlR57Aj9f8A69AEk43KuPQj9c/1pynCxk9uDSKMx/8AAh+o/wDrUrqRAxAzgg/5/OgBZlUxqT0BNLtXMbNwMnHHXp/9epVjLxghN3zA4/z9aWWURKQFUtx9F+lAEUuyOPfKmXCn932GDwarzkvJDMT3B/Qf/XqQ8s4JJ+Zhk+4/+tUTjNqh9OP1P+NACCPbetz/AAkfl/8AqqSCL/RmXO0eYVJ9sf8A1qeiBp1kZgF4/En/APXT0kKIxkXKjG0epoAjvAogI5O9fl9Txj+lcsTya6kFZP3nVuh/Pp+tczcx+XcOvoSKaEMzTWxkUtIw4piLFocM4981fXlTWZbnE31FaKHKkeopAaFrcItvGrHkE/lVm2ZGAcsCVPA9a5zewUbScjirunSsXwzZINDsCuawYudzdwRipoog3zP04OPpTYYvMc/3QxqwT29qBgzelUr+6EMZGaluZhEhOeawLmZp5Ce3amIgdzI5Y8k1oWFmXG9uB2z275qva2/nSYxwOTW1GhjjVM47N+tIYzBaXgYXlQPz/wAasAAJt9eajjwHJ6KhBJ9elOiJc5PB70gMLWEK3XPcVnGtXXQftCt6isk0wA/eNdXAd1rG+edorlyMEn2zXTWeHsoQP7tAEuNoVRSjj8eKcE7/AJUhXDZPagDmb9dt1J9aZpDbNaj9WBA/KpdTGLx6p2kwg1W3kPRW5/HimB2Fx9zFc7qQ4CjjJroJz2rA1BSZgAKBGLj5iOvvQkTsDgZxWsdPuWQhYVWo1064EhGMKOuKgozTE+QNppzW0gXdtyK1HtpEIXaxx1OKbsMg2bWB+lMDI+ZTt6UYOcdTWlLpM7fOoJY9sURaVcpKrPH8tAFaC2BXe54FDRqzABSSK0PsNwse1YmqE6feBiFhI980gKE6srBsAA1veHP+PO4/3h/Ks+PTbtvlkj61taVbvbW0yOMcjFAGlL1b/dFSRuYtG8pPvSNk0x+rf7orM1C+8pPJib5h1PpTAZd3SwIYYTlj95qzep96TJPua2tG0gz4ubhSIR0B/i/+tTAh0/SHuEEsp8uM9D3P0rVjtrSyX5ERW/vNy1Le3yxfJFgkccdqyZ2uJfm2sc0XA0Jb6P1Zvqar/bkPYVlyQXLA/KRUK210M53UcwrG0b9ewUU37eD2WsR7a67FsUhtbsD+KjmYWRufblPZaT7aAegrAEF7/df64pGgvgfuyY+lPmYuVHQfbeOgo+2+wqpo1u/lz/aVJPG3cKp3sNwbg+Sr7AP4aOZhyo1vtnsKQ3i4xgUXEKpbR4QBtozWA0V0uSwkAo5mFkb4vFH8IoF9Fn7uPxqEoq2UZ2/Ngc1kyR3PnOV3bc8cUczCyOhS6Qjg4pl3aw6go3/eAwGFUdPtZJIXMxKsDxT0Z4m69KfN3FbsZN/p0tm+WGU7MOlUwa7CKWK5jMU4BDetYeoaS9rOdgLRHlTSa6oafczrcfvlp8mMGnQxOJiShCgHnFNkXcce9IZNZ3DIy/MQw6Gut02/S/j8qbHmDqPX3rjThFIX757+lWbK5dWGGxIvIIpXCx1NzbtBJnqp6GqxiTdlVCn1FXrC9S/g2SDEgHI/rUNxA0Lf7PY02IgPIKmsS4Ty5mX0NbuM1l6nHtkDetShjAdyKatWMm2Qr6iqcJzGw9KkhYrKrehoYGvjPJ4qCUbH3D7rcGp1+bntRIoZdp70hixPuT3FNbrUULlHwfoasMOcikwIXXcpFY9wnlyEYrbY4rP1GPcN4/GqQFOFsNt9amYcA+tVRxz3q2vzpx3GabJG1cs3yCuelUgCTipIGMco7dqkDQbDIwPTFZki8k1ok44qnOpEpHZqEMhQ7WBHar+8sEmXvw31qgAScd6sWj4cxP8Adb9DVAaiNuSoyvXNCHaKceRmpGQlBiq064WruKgnUbKQmV4T8pqYdAKZaAHcKmZfnwKkB8UfmZHelMB5BFSWi43Gp3ORx1pX1KsYl5bEZH5VnhSHGa6GUB1II5rMuIQDuFWmBLZczD6VclYqnBwc5rMgkMMm6rckyyINp5o6gSTbWTzF/Gs5m+Y1ZSXaxRzhX/nVWVGRyD2NUyCxbvu3IehFWbc5i2ntWcj7WBB6Vet3HmH0YZFSxkpWoi2DipSaZIO9SAgm5xUgk4qIDPSk3EdaATLIfig89KhU0/cTyKBi5YUoIPWm5z1o2GkAuF7U4YzgVGFx7U8cCmATXRDKiJ5cQIOPX61FcxlTjqFYipwVIxinvGGZwe4DfpWoEbKWET/7OKlxhR7N/Mf/AFqRhi3T2JH+fyoTJV89MA5/EUgHgfK3Hbj86mjjJVkOASO/Qd+aIUU53Z8vkM3pkdvegOrkInEZ6nu1MBvn5jdUfJxlm/oKib5oWHcDP9aLaNVkCseGFPRNyYzyRigCJSPMbPT5T/T+tNjXZATKpKBj+P8AnFPSMtH5nQBP161J97zGm/1fG0Dv/nNAEblWSO4kO1cfdHUkUwyM90wY53KcflTZj5sasQByRgdh2p2P30b+woAYFaOKQDk5zj8D/wDWrDv/AJrhnxjdzXSKgRSxHAAyfoaw9YQLMMelCEzOoI4paDTELEcSIfwq+rKBycVRjGYWA6jpV7SsO4BGcqetAye1sBL5jNkA8ir1tpyLN8jHpnmrIGSu0dVxircaiNcDk45NAC4CLtXoKilcIuSakYgZJrH1G6LNsU0xFa9uDM5UHioI4yzBQM5pAK09PtsYkbj/AApMZLDCtqqO2N4yAPXinoSzOD2bj9D/AFp0mJMZGQMYpYk2JuOdx4H5YzSGRl8v5S44GCR3PIqwF2A+rUyKMB+B75p+d0vtjAoAyddXCRNnnJGKxK6DXBvtgf7rYFc+aaJJeCR7pXQ6Zzp0R9q55OfL9wRW7orFrFR2UmgZoA801uoH407OfakYUAc5rAxeH6VmGP8A0mEk43OB+ta2tcXQPqKyZTtaNvRgaAR2D/dqGO1jlXzHGWzxT5G/dk+1TRjbGo9BQwRALZUYkMx+pp2AO9SHvUZxUlCcCkwvoKaRSDAPWmIlpfxqLPvS5pAS496APemBh609QCetAyQLgZ7mkdflOOadjPOaoX96sA2IcyH9KBCalfCIFIz85HPtWLuJJJ5PvSsxdiWOSalit2kG7GFHeqEX9A0ptRuwXH7lOWPr7VvazepbILaABcDBxT9FZbHR2lxgkcVigm7uyz8gHJpDH2sG797LyT0Bq4Rx2poFKB70hjSvNGwegp2PegjmgQ3YvoKPLHoKdtpMUAJsA7UvljrgUu2kyPWgA2/I30qKBQY+nc1YZMwll5ycfSoIwEQZ4zzVdAIb3+D606a3WZdvI9xTbzqlWd6ngUmCM+6Ty7dV9OKuwxr5KHAPAqpf/wCp/GrsDARIPYUAhrDG7jHFVbRVdpAwBFW5ed30qvpwy0nFHQXUgngMD5X7p6VoWrLdQmN+XUZGaJY96FSKpwObedX/ALp5ppg0NvYGeFokQbs9ayl02VS29R04OehrpbhQzlk6Hmq+3NIZyU9vJGxVgQaYibGBD5NdLf2YniYoP3g6GucmiZFO8YOcYoA1dMu8uCh2yL+tdTbzpewFWA3dx6VwVqSkgYNyK6CxvCSHQ4cdRRcLF+eFoZCO3Y1Q1Fd0OeuK3Y3jvIff09Kzb+3ZEZWHUcGmIxrQ/vSv94YpxJDVDE2yZT6Gp7g4lPpSYjVgfdCp9ql6jmqlg26LHpVompKIZxtYN2PBqeFt6e4pjAOhFR2pZWIP0oAmYfNUc0YkjYVLIueabjjFIDBkXY5WpLdsZH41LqMWyTd61VRtrg1Yi03DZFI2TzSkZWkGelIRoQOHhBPXpUcsRlx7VDbvglathgDjNIopTRmNgajz824da0ZYxLGR37VnY2ttNMRoRS+dHu79DUynPFZ0EnlS4J+VuDV4MQaTGO5FRXAJjNTuO9RyDMZqQKtn95s1ZYd6r2gzI1WSBQBLbZ2tT8mi2AEbU8jArN7lELjIqnOg/A1ePU+lRSR7lOKqLEYzAq2DQGwcip7iM88ciq2a0AV2L9TVoKJ4Nw+8vBqnnFWLWTy5Bn7p4NMQzZUsLbSM9jUssWxz6dqaAKlisWyMgEU1xkVLDh4R7UFe2KkZU3ENgUpPrUzRjn1pqx5NBNhiv2NOyO1LJERyBULZTkigCbdmlBPrUStmpAc0DH7vWnDae9R4FSIBmgYxzskZCOhIqwo4RsdQV/L/APXQUTeS5AGAffpT/vJ8gwFYfqD/APWrUAKgQnPUEHH+frUkKEAO4+Q5AT+9SRxJblmc7pcHCdvxpqSl3EjcntQIa05kKnGEXkAUR/K2OwOKVFAyvoSKOTIwA7g/oKQxHGJuP4SR+uakjz5hzwATQUzK34N/n8qecRyZY/K3Kr3Jxjn8qYDNuwq0vy7Wwq/3qr7me4O7oU4HpTp2ZvMLHJBBz6U1+J0PqSPwz/8AXoAjA/cOO4INSoAI1eQHgcD1oSLarMzcsMhfXHNPDExF5eTn5R2xQAshI4GNzZwOwBrG1eL91FKM5I5961o2yM9SQDVLUl3Wbr/cbj6UAYFFOIpKokktuWZT3q1pTYmjH+1tqnAcTVYs28u4P+y+aAOtiTYqn+LGKfmkJz0qC5nEUZOeaYEOoXQjQqDzWKxLtk9TT5pTK5Y9O1JGhdgoGSaQE9pbmWQcfKK1SuxAo4PGaW2RYbVRjnORQSo9zUlAibj6D3okbJGOAOgpzkBQBjJ5NCqGJJ+71NAAflTHduaUDaue54oPMnPXpSk7nVRzjj6mgDN1pGNor9l4IrnycjFdPqo3Wsg9BXMEc0xD04WL/fIrb0Nh9jZe+81hr/qwfRxW1oZws6/3XzQBq8dqQjFLjoe1Ief50AYeuLiZT7Vi3I/dZ963dcGChrCuB+5amB1SkPHEP72Kt5GKo6efNjgPYRg/pVwjHapY0NYrUZxzTm57Uw/SkMMDFNKrTgPUUY56UCEAXPvTsLmk20u08cUAGR3FSrjjihIuOarXt2tqmF5kP6UAN1C+W2TanMh/SsEuzuWY5J5olkaVyzHJNW9MsmvJtv3UAJLVQgsrJ7rc3REGSa1JowtukaDAxgVbjjSKKRIxhQOlQycrH9RSGWNQmMNjHEOARnFV7CPEG/H3jmmao5YqPQYqxaMFtYh/s0ASY9qUAHnFOBGaQtg8UhiEc4K0BacGHtRketAgGKML6UufpRkevNAxCqmmbAO1S5FGBQAluwR9rfdfg+1TXtsWsVdR88ROQPSoNoYY6Vo2knnRYP3hwaqJLMC66pVhVA5NMvVAkQAd6sKAVoGZeof6oVooB5a49BVDUl/djFaiLhB8uOKTArT9G+lQ6Z0k+oqxcg/Nx2qHSxhZMjvR0F1LRIHqaoXC/Oxx1rU/CqdyuWJ9qSGyO2l3Jg8kVIxAOcdaraeSZZBntV3ax74psERHisbWLFm/0iNeP4h/Wt0jHFNKgggjIPagDiEJ87Har8TmE7l6jrVrVNK8pvPgU4/iHpVBT60mM3rG8IIkTr3WtzMd7b/h+RrjYpDb4YfiK2rG72kSRnIPUU0xNGPcJ5c7r6GpZW3hG9VFSaiN907opKsc9KiWJzGDjpQxF3TThWFXiQB6ms6zkVMhuDV484xUjHUgX5qcFKrzSM3ehASKc8U05yaQNjBp2c0MClqMZeInHSspASproJV3xlcVhzL5bFfemgJIW3LzSFsGoomwSKlKjNDJHI37xT2rRCZGazOmK0o5QYVOOaQ0PGRVO8TDBx0PWrYYdTSSx+YCp6GhDM9V3AVqQYkj/wBocGsxVaOXYeuavIxjkDdu9DBFsLlajki4NS5/I0ZyKkZnQIUnapiD0oI23P1qcoDSCwtuCFINSHpUaDB61KOagY3AIFJilB7U4AUAVLmDKlwPrWRKmxj6V0hXKnPQ1k3tvjOByK0ixGb3pQTmjGDRViNCN/Otx3ZODTM4qK0mEcwz908Gp7iPY/HSk0BPZyclasH1rOik8tgavhsgEd6gY1xg5qM5DZFTN71C560hEyNkUjqGTaRUUUmeD1qzwKsRSA7U9UzSTHZMQOO9Kr5qAHbOKeFOKQE0/NAyQQvN5e3LEjH5H/69S5+zI6xtufHzN2+gpHlCwhIchN3zE9TTI8FtvqCK2AEU+aGJznnmmbSE255HH5GnRtlVPtSkjzHB9c/nzSAUbiX7Hhv0pykidSB2/rTSdrqx4yuPrz/9epziEIWGZedo9OO/5UwEd1iVWblyuNn8ifzqnNITJFKTy3WnEs8Qdjlt3P4//qpkiFrZeOVagCRiGWTPUqR+IJoUx7BJIeBggepx/wDWqOIFm/4Fzn3A/wAKkYRyW5kcbY1JXaOpxQA/aEmErn5T91T3zVVZTJPIpOTimXczSNFKOmBgdh7fpQRi+Ho2RQA6B2289VYrSXKM8UrdmTOP8/SpEjKh24OcNtHWm3jnZsXgYKsw7+1AHOt1NNpXBVyDzzSUxCocTKanTi6b3ANVv4gferDHFwh9RimI6lJgLZHPdQf0rIvLgyuVzxSG5ItkQHnGKrCmA4DNamn2xGHYc579hVWytzM5J6CtVvkTaOuATUsY2VySBH9wDFKpwd5xgHOPXIp0QDEjsc0hXoM/Kox9aQxgJds55NSNlFCDr3NKoCgtjp/Omgbm9yaAFQ7ELk89qdDgZPoKSTBOOw4FDnCqo69TQIivQfskmOpB61yp6muruVLKUHJxXLSDDkUwAf6p/Yg1r6If9JuF9cGslASkg9q0dFb/AE8j+9GKYG9/WmtS5K0h6UgMnXBmFD71gTDMTV02pxebBjoQc1z91F5cTEnIpgbuh5bT4277QBWiQc1m+H5Q2lRqOqEg/nWju96goaQTUZU+tOJPejigBoU+uacFwaPlz1xQwVhgmgQFTxilCNkcjFKMDFQXl2lrFu/iPQUwG3t4tpF1zIegrn5JXlYs7ZJpZ5nnkLuck0+0tXuZQi8DufSmIdZWrXMoA4UdTXR2kMcEkapwOlQwWqWoHlE47g96sFiCrY4ByKlsaQhZtsuVxUDfdjq/qCgM2OhFUX+4lMRBfnLH61at8fZ4+f4ap3tWrZ/3EYC54HagETfjTooWPyjJqwkG3DSDn+7SysF5dgg9BRYdyEwIpyz4I7DmkBiHAVj+NQTX8MY+Vcn1NVX1Bicg4+lVoTqaAfLYWPmnfOBkxqPrWWLxierZoNw5x8rU7oNTU+fuqUuZOxjH4isnzWP8LUvmv/cai6CzNXc46tH+lOEjqciRF+hFZG9z0VqTdJ/cajmQrM1SwJyZI/xxSF/+m0YrNjjnl+5EzfSlmhng2+bEyk9M0XCxoEg9ZVpDKMf68VmO8q4BXGacY5j/AAGjmDlLxlH/AD2zTd5HIlFUmSVQSUxiiGKa4UtGo4OKOYLF8SuP+Wq/iacWZ/vKjfSqH2S7H8P6imETxNh1IxS5kOzL8EUUMhYKy59asEBhlTmsuO8ccE5HoeatRTK7DadjehPBp2TC7RIyE9OTSY7HrTyxJwRgjrQwB5HaoasVuMKhlIPSsO/s0gk3bflJ4PpW1nvRLEk8Wxh1oA5VgQWHYdzUlrO0MuQfl7iprqB4pyhGRVZY2LAEYGefpSGbqYKhW6Hn6VdNtHPbBRwQODWL9pSG6k3k7cDAHrWnaXAVhzlDTTJZReBoZCjjGKs2zbjtPate4tUuYgwxvHQ+tZMqiGVeMHvSYEzuSAD0FJwRSsVfDZ6VE54+WpQx49KFbkjuKj3H8qcezD8aYD95rL1FMPurT3cVWvU3w59KEBkA4YGrGPlHNVqtQhpUwO1U9hCDNW7NshlPbmq3lsOtSW5KyY9ai4F4etOBHrTAc/SlIx0oGRXMe4CUDkdacfmGalX5hg0PHsOO3ahjQ63ckbD26VK3ynrVVDtYYq3kSJSArT/LKrVOelV7tT5efSp1bMan2pANzTkJGaaRnFKMipAkUZ5qROTUIJAqaM8Uhjj0qtcLuUGrJ6GoyMjmmgMa4gwSVHFVCMVtSpjcKzpYcnK1omDRVrSiP2i1/wBpKzypU8iprSXyphn7p4NUSOIwau2sm5dp6io7mMA7h0NQoxRgRUtAaDetRScDPenq2Vz60hGRUAVjkHNPSdx7/WnsgNRspHagBshMj7jTxxTewzQGoAlU5NPzxUSmn96Qyy4xG+PQH8jTkADCmqpfK/3gV/MU6BSY1ZjjIrYQJHkso7MRTmRVkHG47R/M0oH7x1Xq2CMfSpWYW+0bQZfX+7xQAkhWGNd2Gm3cf7P+cVC2Wi3k8huT+n9aa2NrHOTkN+v/ANepFKtDKvfG4fhzQBEFPlN7EH9acQdpH+0DQrBldR1KHFTRqhQlz8uOSO1ADGRQh3nCKc7h3PpVeVmmd1KgKOFA9xU0jiWNugXGQKiYhXJ9QD+RpgVdm60XAyQT/n9asFVTZIyksAMCpo02DcV43Y/z+lKSNnmyct2H9f1oAikXymKg/vCCMjsKhdc26+xqb7z5PPzA5+tKMCJwRkpjIoA5u7QrOwx3qHHtW9qMEXmKWGGIycVQMcYb7vFMRnsMCpn+7E/oanMQd9qDj3qO4XEOB0Ug0xEtSQxmSQKO5qNPmArX0+0IGWGCefoKQy5bosUabeNv6mm7txz606VgxAAwFNEaDO452g80hjh+6UdMv+gpgDO23qc4FIWLSZPfingGME45bp/WgBJGBYKOg4pVGxdx6npSRgbtoOT1odwzcdBwKAFjAY7iOAMmljUtl29ck0MdihfzpSzCHbj7xz+FADH5DN6iuUnXbKw9DXWycALjtmuYvwBeSgdN3emIhizlh6qauaU22/hOcZXFU4seYPfIqayP+lW2PUimB1B4PNNJzTyD+NNNICtdcxkVj3Nm10ghj+8xyPwranHymobOMNc7jxsX+dPoBT8OptsnB6iQgj3rVPXis7Rl2fbE/uznitHK5zmoKGEEnOaQg9OlOMiAdDmm+YpOMGgBpB9zS7T6GpAwPaori4S3iLv+A9aBDLidLWMu/XsPWsC4uHuJC7mnXVy9xIWf8B6U23geeQIg59fSqEOtLaS5lCIPqfSujtbZLeIRrj3PrSWlulrCEQfVvU1Pk47flSbGG0YxTHTI+9Tsn8ajO8k8YHrSGWrxt0SN6oKpScrHVqQ7rSL1CkfrVV/upTEV7sE8Ad63LC0Nvbxlx+82jj0pmm2Ylma4dcqn3R7+tGp3vkqY0bLEcn0oEMvL1IVKodzdyayGeW6Y7c47k06KJrht752fzq5HGu0KgxigZBFZQjHmsWP6VOkcC8Kig/SpBHjrzTtig+9IBgCZ4x+VLlM4pfkVipYZxnFBA4NMBu5AetKSnHNB2ikO09qQASo703gd6dtGKYVAPAoGT2cyQzjng8GtO/tFurQlWBZfmWsbaK1rKRJbR853qCDiqi+gmjAuxiRB9KtIRt61Fer++WpYyCvGKTBEdx/qmpmmnEDf71SXPETUmmf8e/8AwI0dA6lxcsvNVLnjzKsM5DcVWuTlXNJAypYW63AkByCMYNJNDJbvh+R2NWdHOBJnuRWjLCkqFWGRTDoZ9rc7iI5T/use1WWQ8/rWdNE0EpQ8+h9au2c3nIY2++o4PqKrdE7MRhjp0oCk4wadKGCnC5PpSRZ2jcMH0NQWQ3Nos4BIyR0rEmib7YqMcKCOK6Sqd9bI22cgbk70COfnYNMxPrVmwuVRSrN8ueKpyH94T2zUijbGWAx3pMaOlsrwowRzlD0PpVu9tRcqJExvH61zdlOwQJL36Vu2N3txG547GncRUCdVY4xRGuY2PpV+8tPNBkQfMOo9azBOY9y46jFJoB4GKRGBJFMSTI600Md9GwEj5X6VGzFkI65qxwUqMKADQBiSrskIq5pxxvqO+TbJn1pbQhQwpvYEXHHOcUg2hgcU8OpXB6VAQQetZIZfyrHA4FORRn1qG3+aL6VOMgVQEgQAHFJIm6P3FKD2oJwaBlUjP1p8L7Tg0sq7X3D7ppHxww/GmImkTepHqKjhB8vB7cVJC+5cd6aowzDv1pABPWm545pf4qVh8vFIBp9ackmOO1MP3aiYnOKmwGihDU2QEVWhkZTgjirRYOBikUQSLkZqoR5blsZBrQK461TnTKMO/aqQGdcSITnGDiqxdSeKbMxMhzUdaog2LaVbi32k8jiomG04qnaSmOXGeDxVuXnDChiLNvKCu09qsYBrJErRvmtGOTcoNZtDHlcU1hxUm4EU0gE1IyEjNG2pCM9KTGKBEeCKATmnmlUDvQBdyEA28n1NMRS0jRjJIYgCljVpWCqM5qWWRYnKRH5sDc47/StgHM6wlUUZkIIL+nsPzqF+VBzjDA/0/rTW5WMjs2PzFLIN0TgDnaT+VMAYfKw6/KakiT50HZhj86I/mK/nREWPlr/cHzMegxSAbaIu5G6gD5vamGbLqq/LGpIAonmBcoi7EDZ2+9RzYWZ/rn8+aYDo07H6UqpvUMOoUg5poB81gOmc/nUyR/MwPAU7ifxoAcu3aZX5QDge9QsxkY56g4wOwpZHMjKANqjKhfSkUgBvcZzQADhRjk4xU8SbGkkYYJ6CmxQ4Cu3Kg5xUjyZJzTQjPvx0fqfSs8jcckYPoK0rxvkOKzidg3H7x6VQhkh2DYvU9TVeYZhYe1S0jDgikBLpqCVk74Ga3iQkeBw+Bmuf0eQpLGQeRkVuMSxBPepYwAJPqTUsxCjYhPByfrSR/u49+fm5AFMxnmgY6NNxGeAOSaSWTc57A0+U7IxGp5zk0xE3kE9FzmgBXASP/af+VJEo+Z2+6vP6UN87biPTApsxI2pjBHzN+dAD1/eP+tSKRI2Og7VGg2x7v73FSIAFLDuMCmA1/my3YdK5vU123bV0zDCKvqc1ga4pF0D/AA4GKBGfGPnU+9PgOyWI+klQg4YH3qUna7H0kBpgdYfujvxSHpQrbkDevNNJpARynIqO1DgMwH3jTpuFNWIF2RKp9KGNGVpwZdQvkPHzhq0dpxkVGln5d5LcLJzKACuPSpSSO9SMYU4pgQ7u+KkL4781FNcLFGXduP50xCTSpbxmRzwP1rAu7p7mUs3A7D0pbu6e5k3NwOw9KjhheaQIgyTVCFhhedwkYJNbtpbC3iCgcnqfWnWdtHbR7V5Y/ePrVkYqWxiDd2FGWIxinDGODS5AxzSAUKSuTSHpSkj1pD6UDFRXNqQgBIJHNQujHy17k4q5Zc+Yv0NJDGGvEB6A0+gupoTOLDT1IOGI4FcyS11OQScdSa0dduvMl2qflXgVTtFKwkj7zUIC0vA2qvAp4Bx3pisQo3dacHApAO2mkCnnmgOPQ0CRPSgYhiG7djJ9aXY3/wBajcgx1/OgyoAOtAAYz25oEZxg8Gk8xT/DzS+Yg4280AKIzjrR5f8AtCk3xn+DP4UuVPQYoABCSfvCpbZmgmIzhXG01ED3zSOxK8GgBl3BPNMqqoB6cVDCWX5SuPWte0cTeWx+8Dg1V1aD7NOJFHySenrV7onqVrjmA02xXFv+JpJ2/wBG3U6yOIB9aXQZPgetV7jiNqt7uM4qneH92xFJAw0ofu3PvWiucVn6UT5D/wC9WiG/Gk9xrYgvofNh3AfMnNZkbmGVXHatknIxng1lSx4DexxTQmXd+4nBGO1Dj5MdT61Vsn3vs74q7jaMHikxorFsHAPNV75yLZquOEAJGM1UuYmmTbtyPY1I2c/5ZYfKMn0qVxiIDco46A1owaW6yBy+B6Cqepae8BMifcPUDtTYkU2fYA2a07C58xAj8N296yREWBp6CVXU9NvSkM7GwuiR5bnkdDUeoWKuDNGOe4FZtrceYmejCtm1ufOj2N94VSZJhANHz2NPTsO9Xr+0KAyIPlzkj0qkvrQxoUEjjHFPU8c05SAKRSGGDSAqX6Bkzis+NsNW1PEHQ561lGHaxPYUXAthSUBpQMjb3oR1MVKuMA1mBPZgjcv41ZxzVWEnzAfwNWCw5FMA34pu7caDwtN+lMCRcbSppg+UlTSoc0PyM9xQAkZKSVM/Dqw+hqIfOP8AaFKGypHegCZlyM0wjIpyPlKCMDI6UgIyPlqMjBzUp7UzGaQDcj8amicgYqIDBpQcHNIZZIJqGVCY2NPR8jmnvzCaEM5m5TbIT61CKvXSZB9qo9K2IHdK0InEkAz16VnZ4qe2fDFexpiZI45+lTW0oHymo5PX1qMcE1LA0xyM0hJFFtIHiHrTnFQMjLkCgOTQ3XFIRSAeHpQwNRFaFBFFgNd9oj2QHKg4Zv71V5OqEdcEfl/+upIG+Z16And+YqO5GBheob+dagDH903tz+RqRMdScCo0xgo5+ZgRimwJJOyqvPH5UAS2370iMcYGGNJdXGZTGg2oDk/7R9akeRQzJGMLu+YjucVWnUmQH1H9T/8AWpgFxgS7v7wB/p/SnOu8g+qCmvyEz7ipIlZlj2rk5K0AOiT5uF+8oOT29aJptzbV4UDj396J5NsYjByoJ3H1PpUfynY3TqKAHAhSSfY0+KEOzZOFXIpqRmWVQOeOasNtjLKnTv8AWgBGYkAdhUTinEj0qrdzbF2r941RJWupQzEfwr196pMS53GlkfJwOg/Wm0AhDx3qBJw8xUdKLmTC7QcE1WgO2dcUDLlgdlwf9l810kcZfHbB5NczEdt249QDXTlgtsoU5LgE49KTASRt75AwAcCpIhtXeeg7VEBuOB7Gnztg7F6KefrSGMbLZPc81JkRjZ/E3zNSRAD5z27VESzyhjySDQA+PgMzjIXNR4aWRSP4s1JICPkH1b8RSKAkOQOuFBpgOdgzYXoOOO9S4zKqAcKMfWobbs/YDoanUgEt6GgAYfMT2WsDW+ZgCOg610D8LjuTWNryBkjbGMcUCMM1K/8Ay0+gNRGpG6E+sdMR1Fs++2jP+yBTiOKr6awbT4j/ALNWCeKBkEoyVX1NXQvAHaqi/NdKPTmrhbHGKljQxxUZp7Eiq8s6xIWbgDvSGNmkWJS7nAFYF5dtcSZ6KOgp17eNcv1wg6Cq8cbSOEQZY1SRIsMTTSBEGSa37OzS2jxjLnqabZWa2sfPLnqatg5FDYxCnNOAoyfrRn2qQFxml20ClGaADbSFeKk4xR1HSgYWXFwR/eU0u/y52P1psLhLqM46tikuBiZh7mn0EZt4+6U/WrlsP3S1QuR+8BrRth+7X6U2JD8Z+lLsqUDjsaUDFSMh296Tbip8A9RTvL9eBTArbM4pCp9KsMyDoM1GznsAKdhXIwD6UBT6UvmvnjH5UqmRjkGnyi5gCnP3aXBB6Ypw83OAaU+d6inyBzjME/WkCEnHNSZlHcUBph/EKOQOcLZmgn6cN61fnX7XbNE33hyv1qhumH8Qo8ybs4pqNiXIqTq32cDHNLaKfIA2mrBklP8AEv6U0u//AD0FHKPnHgNxxVS8RjGwCk89hU/mN/z0pnmMT9+jlDmG6YpW2O5SDu6EVd4z9aqZ6/P+tMfP979aXIHOXyw7DkVTnQnzDjvUYJH8VAlYHG4/nRyD5ivYMVvQMdjWnISw6fhVdZG3Zzz6kVOkx28gH6UnFgpFcq27PQdMUkbkMVKkD1qywV+nFRttU8nj6c1Fi7kiEUskSTIVccEUxMHipAwHXikM56+s/skuFyUPQ1VJ5FdNdQLPGUf8D71zlzDJDMUcYP8AOkxokg3h9y8Ada1LeYNh0OCKyY5io2gZ+lLHcPHLuAIHcUrg0dXBKs0eD16EVRvLPyfnT7h/SoLa5zh0Na8MqXEeCM9iDV7kmE6nqKRQauXlubdtw5jPQ+lQgCkA0MSoz1qnMNrHPFXmG3HvVO9JbFJoYxMMrKvXGakgU7eahthskU7uvGKnDbDz0qWIcpKyA1cK4XOOPWqJbOGFXkkBiGe4pIZE5ycUmBinGMg5pvtTECdfapMZph44FKG7UwG8o+RSscNuFDMh4J5pocbsZoAmiOQak7H0qGI81NjjNJjGOuBTRzTj700ArzSEBHNNNO60mMUACsRT2lzGRUQGTzT8ZIoAozxEHPas2ZNr1vvHvytZdzF+YrRCKFOQlTkUu3rSbaYi43zIG7Go2Helt3UxsjjPofSjoCKBFizcD5TVzORWWjbWDDtWjGdwBqGUgIApoqRxmo6QCE88UE4ozRkfSgC8uRIpzgFf5H/69PkG6NyOwzn6c1TEzSR7n/hbt2yP/rVYs5PNl8sAkMMZrQB0cBMgA5Oc809yqFooDhM8n19qW7kaG32RgEYwz/3vpVYS4+Yg/MAcfp/SmBLKQjYx94A0xmyqt6ZFDBpNh6HOKcYiiNu5IIOKQCAbowSM4YcVLJI0ETIuBIcbsfw+1KGMEbOT++YHA9BVeNS3mZOSwzTACN0LL0IINJt3wbRycgCnRD5X3HJ25qxZwiO3Mj/xfdH9aAJVjEEajH7zvTDnPNOJJ5zzTZDheTTERSssaFs1j3MpYn1P6CrF7cZPX5R0HrVAkk5qhCdKR32KSaeOeKrXQZZNrDFSMrOSzEmkXh1PvTsUh4oAtHi7Q/3lretzmBfpisB2wYX98Vv6YoliUE4wTTYFtA0cZcjBIwM1GuSSfbNEsoZlwcqDtFOiwi7z/D+p7VIxZSBhBxzk0RLglz91f1qMEuxJPPei6l2gxLwwXfQBG87SHCc55/XBpJ5MTbEBIUEfUjBpLdNscjjhlZlX8ealii+dGZckct7cUxEudm2Lv94n+Q/WpVOFRT9TVeMb7hi3AJyfpj/61WAdzFse5oAdKPnx0A61l6yAbIMRzu4rUc5Vm7nis/VBus2GOgBpAc0ak67PdCKkezmS2W4Kfum6Go06xH/eFUBvaQd2mxireaoaG3+gkejEVcY4UmgBbX5pZGxkdKskjGcc1FYr+53Huc065lSFOTipGQ3EyxoWbiuevbxrl8DhB0FLfXjXEhUH5B+tVVUuwVRknoBTSEx0aGQhEXLHpit+wsVto8kZkPU/0pun2ItlDP8A6w/pV6hsY3A45pduO9KOOaQhjnBxUgKcUuRwKagbA3EE96f19KADHuKXpzxigjI6UAcdKBjwQe4pfqKjAAzgYo3HuKAAgCQEEcc0lyf9JY+tNYgg8Us2DIr/AN5AaEDM64HI+tXbdv3ajFVLj+tSxN8oxVdCUXkJzwOKkAdmwgz65qO0ieduPujqTWkI1iFIZXEewep9aikZQCWbA96ivNQSIlY8Mw79hWQ801w/cmmIvzXcS9Dmqr3uelIlg7cu2P1qUWKDrlvxouFiD7W570ouHPIJqcWcYPK1J9liAzsouFiqZ3buaTzW9TVvZCP4FH4Uh8np5a/lRcLFYyv6mm+Y3vVzERI+RfyoxEBnatFwsVN7etJvb1q5sTH3Rj2qN0XqF5pXHYrF29TTTIw7mtYwRXMKyBBkcHAqO/thbrHKq/IwwfY1RJm7296C5Hc/nVxZl6bc1HdgeV0pDK+8+/50bifWr1ihNrHwOlW8YHbNFwsYpZh0zTDK1bm1j2GKrygeSeO9FwsZgnb1IqzFcsByc/WmWMKz3bK4yACf1q9JpygZizn0NK4JDROGwD8p96n8oOM96pvG0fDrg+9PgnZCMcimpX0YrW2J/KZSPmwM050WVRuGR71LhZo9ymo+VxmpasWncVcAc81W1G2S4j3bfmUcVOsYL79x+meKlJGOlIZzkGyMtleaVrlCuNm4+44q1qlqQTcIOP4hWaBwMVNiiaCXyXz2PUVq28+MPGeK56RXDVYs53t2w5+Q/pQhM65XS4i9QeoNZtxbG3bjmM9D6e1Ntrho2DDkGtQMk8Xqp7Ve5JjuMrVW5GUzWhdQGFvVT0NVJVBQikMzwTuB9KnnOT6Z5qPHWrQVTGhb+7ipYrESHC81btzlc9qpkirFsfk96zGWy25agIK896k6LSkZXNUBEOOTUcsm0cdaWWXaDnrVUndTEL5nzc9alRWGDjg0sFv/ABN17CrXRcUANjwp9jVgHAqvkDg9KmQ7lxTAY1NL/KBUoX161A4wxFIGO3YXH60m4U3FHA5oEPLDFM3GmkelKAaBkgPFVrlOc9jVjIxUUvzRkd+tNCMmQbXIphqe5Heq+asCSI7XB7VYdQD7VUzVqNg0YPpQxDSKsWr87TVcnNKjbWBFSBp4zSOtLG29AaDUlERUZpNlSY5phBNAi79nEqtGigE4P5f5NDmO0/cwnJP3nH8hUssgiHlIcuww7Dt7CqDNlVNaAWt4e3aLupOPoef61X8qR0VV4bJH4df8aeDhs52gqM5/L+lIWLKdoxg9aAHhNkeN2WXBzViJPKBlflmHyqe9MtUIXzJBlOmD/EfSmvM0kyuevp6CmAIfMOWbJbqaS34kXP0pqNsYr3HrUsETSXTY4VTkmgB1jBl2lb7gyPqfSpmbIxTiwDMFGFzUZPJqhDQT0zVK9uNoKg/Wp7mYQofU9KxJ5S7HnimIa7l2z+VJmm1NbRNNKEFIC1Y2rODNtyqc/WqWsMGut3qBz6+9bUg8qM26ngjjH92sfVPnijbHTIqRmdTT0pRxS44pgSMc2qH0IrZsJ2S2dV6kjn271ip81q49K0tM/eKUHVl4pgakahTJuUkbwRj3p85VWMS9FPP1NSAtGrNwRt+X3b/IquFJYvjdlR+dSMmQBQWI+5yfc9hUGx5Jo3xuJDK1SzsVxGBzjc31pYiqKxBIKkfQk0xDn2oyoo+7wfenuhVAq9XwT9KhQByBnHqfpVoOJDwOT0oQEG3ywzHq4AFOiLGJc/eelkxJLgcgfKKFwHVRwPu5Pp60wJGHAX8ap3wLWsoGRkVc+9vbFQTqDEVOcFTSA5x72b7CLQn5ASR+NV4+FX2alfG44pB90/UGmBraG/7qVPR6vzHEZrM0Zv8ASJ17dav3LYKj3oAsmX7PbKW4wO9YF/fvcMVB+Wl1G+Mr7FPyiqA5pJAAGTitvTLHyQJZR856D0qPTrHy8TTLlv4Qe1aBkahsZLkUhIz3qIlyKUSFeKkB6nrninA+9R7zihXZckCmBMA3rS/MO9QeYxHBI9aUuxA5oAsZI7inBqpl3HGeKerseaALOfpSc1D5h6k0CQ/WkMe5pHbcsIxyAR+tRM/v1ojZnYZOcUAyC44P41NZIZ5FiRSWNQXHLMPeug8P2giiMz9cZ57CqexKLUaR2kAGAcfrWHqOpM2UTp3I71NrWo7maNDx3rHjQyHeenv3pDHQwNO25jhf51fjiRBhMCq5lcAEHp2xQskhbOABQBcH1ppXJ4NQiVwMkU0zMRnYc0ATMrY+/igJkffNRiQn+Gl3cdKAHGPHIam+WMjJo3lsADmkkIIAxmgB/lg8k0GBOxpgOMA5Ip6sB9KQCiHA+9S+VkcEGjzV6UvmDvxQMksf3cnlt91+PxrRngE1q0LDkjj61kSPjDDtWvbTLNAr9T0NVF9CZLqYCwlGweCKS55jrQ1WARzLIn3X6/WqFx9zFDAt2CN9ljzwMcVKxwcCorV8QopPapGNIY5X5xVSX/U/jUwXvnioph+5GKEDKmmLm4k9h/WtdQ4H3s1l6WAJJSfatdPu0mNEU0XmjDDNZ08LwMAc47GtkBe9MuYlmjKnpSAybe4aGQHt3FaMgEirKv3T2rOeLaxB6jg1as3IUxHp1FUIeoweaXcKl2bsVFJGVNSUMkQOuMjB6isO9tjbzYH3SMg1uYNQ3NuJ4ijceh9KAuYQORg9aCBswUyT3qG6hnt5Ssn4H1qSCQKC0o3Y6AGpKL1o7IuH4XtmtK3mMTeqmsGW5ab5VjbjmrtrdjASQ/N2polnQkJNGQeQayLm3aGQqeQehqxa3WxgpPymrlyqyW7HrgZFXuI5hhhjUyfPFgnHXFMmGJDQrfuyKkYyIMcknitCzVTGSTyDVBSAGqxbSfIcfjWbWoy+SD9KYX2mq7S7FyTSCTfzSAS4XLbvWkiiydxHFWI08xct92nkAcCmiRvYUhyaOS2B0pTxQAhOakjcCoQ3NNLbWz2poC22du70qKUjG6nRyZXBqGU9qdgEDe9G4VEcikJIoET5p3mALg1X3NjrT1IYZxQA4nIppVsfepx2qo9aTNAFKdOq+tZ5yDWxcrlQ3pWVcrh8+tWgI9xqWCT5ip71CKFOGBpiLW7Bpc0MAVDetR1IjQs5eCmatd6yY5NjAitFZC8YNS0UiU4oyMVEHJp2eKQEqs25cAk9acFUFs8kMRipFbYnyd+9RZzJnGMgH+n9K0Ac43FPxFS28KtuZ+IwPmNEcXnZXOMfNn0pZZlDiOIkxA9/4vemAyWcyuoX5UXhQKZny+MZOSM1GWAG3HI4qXAZx1JOOKAHJGZpxtGc1dIWNtqcDHJ9aSOPyMf3yMNimyHJFNITEY/NTZHEaFj0pT61l391uO0dB0qhFa9uS7nnmqmaRiS3PWkzSAeuSQBWxaWwhtjIxCkct649Kq6Zbb5A78DoM1blx5csIOSvJb1NJjQ1m/0tG7MKq6hF/obf7LVMql442Xk5xT9QGy2kVhksNyj27mkM52ijNFMRJByHX1FXdGO6WNO5JWqEJxJU9i5jnGOz/wBaYjo5CoMaIcqnyg/zp8S+Wu7dwvX69hTIl287cgHgU6Y4/dp/Ccn61IxEBb5jyx/nSz5/1QHQZP1p0ZVPnPGw8e5NNjALKD95jgE0xjlTZExYfM54+lIrYjMhGDwAB6mkkmDTEA5A4GfTpSucAR7hhRyffNAhYRtDP+X1pwBEbOB1+WlI2hE9Ov1pX+VFVc7scY9aYCgZRQOtMmGUPPXgVIpwzY4C8CmSD92ozx1pAclOu2Vh71Hng/Sp77P2qT3Ymq5PFMRc0+YQXLOQTuXgDuaLy8ZyVB5PUjt7VVEpVNo4PTPtTOtAxRz9a2dN00qFnmAz1VT296x0Ox1b0Oavf2jJjPP50MDdZWJ7Uw789qxhqkvqfzpf7UfuCfxqbDua4DDnNIVJORyayxqh/u/rT11bH8H607CuaW0+lAVvSs8awP8Anl+tKNZx/wAsv1osFy/sOScUoXjG2qH9tD/nl+tH9tD/AJ5frRYLl8p6CjZ6rVD+2/8ApkPzo/ts/wDPIfnRYLl4BAeQee2acNgPQj3rP/tr/piPzpf7ZHeH9aLBcvZRjSRKFl4ql/bK/wDPEfnViyvBdS5CbdtKw7kyw+bdBe2ea3L+X7FZiIHDNy1Z1ggN4WbpmoNWujPOzZ4zRuBnufNmAJOM8mroWPaFDYrLF4LZz8oYml/tf/pkKdhXNTYpP3s0YC85rL/tj/pkKP7XP/PMUWC5qgA85pCuR2rKOrN/zzWk/tdv+ea0WC5rBfwFOZDt4Oax/wC1m/55j86P7Xb/AJ5j86LBc2QmKMHJGD9axxrJ/wCef607+2T/AM8/1osFzW2Zo8sqPWsk6yf+ef60n9st/wA8x+dFgua4Trik2ZOCayP7Yf8A55j86T+13/uLRYLmyUxVjT5fKlMZGFbp9awP7YcfwKaBrUgPEa5osFzrLxVkt2V+o5FYVx2xVA61KeqKaj/tZ852LTEbUAwq/SrC4Nc9/bEv9xaP7Yk/uLSsO50LbQp7VXnP7kVkR6rI8irsXDHFatwcRAe1AEOlgkyH3rRVmAxmud+3PaMQgBzzzT11mfH3VoaBM6MHNMdznGcAVgjWpx/Cv5Uv9tT/AN1fypWHc1J1+cN1zxmoNxjYH3qvBqUlzKI3CgdRirE/ApAX4m3oSKUbjncKymvntoxsxye9R/2zP6L+VFgua+G9KUoT2rH/ALYn9vyo/te49V/KgZoXdkLqHYy89j6GsU6XdIxHkufoOKtf2vceo/Kj+1rj+8PyosFyJNPuRwYXH4Uf2bcnpE1S/wBq3H94flSf2rc/3x+VKyHcnhtp8YaJgR3xV2DzUUo6naRjntWX/atz/f8A0pG1O4YYL5FMRHdxskpBqAbhmr8Ti65k5ftViOxSUH+HjqKAMj5uR61LATHuB71M8LwSFJB+PrTQAXxUtDICxbIJ5qe1RsDPAp4t4hJnJJHvxU5xnjpUFEgI24HAqPOWI/WkLYGB1pufzoRLF3beBSbiaaaEz1qiSTAxgnmo25yBzSF9rc80hJGKQBG5U4PSnyEE1FIfSnK+RzVoAHPFDL3oxQcmlYB6A45P4UuMdDSlcjqM1HyOtICTZkfNQFwfWnKMqM0FdvA6UANkUFDWXcJlPpWs3TA61RuE+Y+9UgMo8GinuNrEYplUInibdHt9KU81HCcP9an2ikxEYFXrN+qGqh606Nyrg9KTGaHQ0vWkJBAI70qnioGWAdo29cHFPVGnZPLUk52kUzyvMkIGSTg1Yk/0SJo4m/eEDeR29q1ASeRURrWMjnhiP4jiqPmEuBzxUiRyb1Y9Ac5qQoRkABeeWNAC7RvLYyx5q5DF5TJK/LkYx6e9R2sRZ1lcfJjGPU1YlO45JpoBshyc5ph5oY5qK4lEMee9MkgvrkRoVB571hyyF2zUtzMZHIzn1qvimAlWLSBppQoFRopZgByTW7Z2fkQhmIBHLeuKTGPZVt9jDuPlHoehNQLH/pTDs2RS3bbtj9ATjHpTlVmmVh0xk1IxtrbskRyQoB3ZPpUcyeYxfHDLgD0FW5l27oSctjPHp2FQqm8R49eaAOZkXa5FJirF4my6kX0NRBCVziqRIif6wVJFxO4/Gohwyn3qbG26H+0KYHTRMwQzFvl2AID6nmoog7lXHJ28g+tEBM1rB28sY+tWIo/LG/sMn8fSpKIZS2UgLANtyT/tZ5pWcxxPKfmIcBT6A9aakJkJyCWOcfjUzIMCN+URQCPcUCGJH+/80j5FU5/PiljAaXGPlJLMfXipZR+6VexOcD07UKmyAds4/IUANiG+UluOdxpwdWLOTjaeD7/5NO2BYz6vx+FCIqRgbRzyaYCoCsa+ppJATuGegxTyPnA7KKY4Ozr1NIDmdTUJdsM+hqkRnpWlrKf6QH/vCs9PvjPrTERinBT6VMigSpx/y0wa6NF2xgeWGwOlK47HMAN2Gfwo2OR91vyrqoijqcxKntUmNqYAFLmHY5PyZP8Anm35UvkS/wDPN/8Avk11BbaxA644oEjEAHoadwsct5Un9xvypNj/AN1vyrqQNw6UjRKTnAFFxWOYCP8A3W/Kjy3/ALp/KumKsPujimkOw+7RcLHN7H/ut+VGxv7p/KumCkjpikWFgW2jj1NFwsc15b/3T+VKEfH3T+VdII2J+bGKNin5e47Ci4WOc8tx/A35Umx8/db8q6XymIABx9aVYBgjFFwscxsf+6a1dEUq7EgitIQgDgUqLhhxSuOxKjlGcjg81m3JLMeauvwWOazpXYZJGOaaEZ88bPKcCojBIDjaT9K3IM7RVlckYouFjmfJkzjY35UvkS/883/I10vlZbk4+lSbVK7TnFFwscsYZQM7G/KlFtN18p8f7prpyEIwRgUrxrtGOT6UXCxzAtpif9U//fJpPss+ceS+f9011KRmlwqkb8AZouOxyxtLgdYXH/ATR9kuP+eMn/fJrrgqnPHFMIGD1/Ci4rHK/Y7j/ni5/wCAmgWsx/5ZOf8AgJrpww3c5qTy4zjbx6ii47HKC1uD0hc/8Bo+x3I6wv8AlXUmIcbWxmnFFyBwaLiscp9kn/55N+VJ9knz/qmP4V1JQc9KRVGckAGi4WObFjcMcCNs+mKabK5U48l/yro9pVs45FYM1lqRlY+bIOcjDUJhYh+x3HP7psjtilFjdH/lg/5Vt2EMyRKJcs2OSetX1Tii4WOat7C5E6FomCggkmtu64i/Crci4Q1TvPuH6UAYz2dxcfPFGWXpnNC6ZeAf6n9RW7pA/wBC6dWNXMA0NjSOY/su8/54/qKP7MvAf9T+orpsgUmQRSuOxg2lhdQzrJJFtUdTkVeuuF/Crsv+rxnqapXgwhB9KBGa8cs42xLuIPrTfsN0OsR/MVe0wZL/AEFaCjGaGCMEWdwR/qyPxFO+w3GM7P1FbhAweaiwQOSD7CkMyPsNx/cH5ilFlcH+D9a1QaUsKAMWeCS3TdIvHtUQOULZwK3JNsilWGQexrn7yJraYowyh+6aAHK4JqcwuFDZBB5GDWf5m1TirNhM7I6McqOR7UgLluDjg9K1bO5wdr9T3rBiuUikkLKST0wauwzLKoZT/wDWpiNu4gS4i2nr2PpWNJG8LlHGCO/rV+1ugcI5qxcwJcR46MOhp7hcxlbaak3DjmoZo3hkKOMGo9xByDUtFXLRcDJHU00SZ4qDzgfrSbsnilYROX+bAp5kCrxVcyqBgdaFy3NIByuWbJpxO45HFN8vAA9aULg8fhQIUDJINLtA6UHgYHX1pegoAM05cN9aiL4NCsRzVbiJ8GjBqJ5NuDTkmY/SkMkRfepPpTPMUj0NIW/KkAoOWqG4XcMjtUgbB4pzngg96YGPcpg5qtir865Q+oqlViGjg1bU5UGq9TxNhMUmAMMU3NOZsj3qPGTSAu20m5dverCcVmxkowb3rQVwQD60mNGurrborYHnMpx7D/Gq6IzBie4I5pXDFg7nLFs0rthvVv0FUAjMNo3cAjgetOiiM8xDcKMGkihMshQdj+VXSFj2Ig+UDFNAEpxtwMKOAKYxyKdJyKbt+WqEMZlRNzGsO/ui7ECreoXJJ2r0FZLBmbJp2J3GClxS7TVqytTPKN3CDqaQyzptkW/eEdfu59avzyZTavPILH1NSRp5K89R8qD29ahVcZB9xSKGyR7oeOuamVQkW9zwnBHqewpY0Z0wPvH7ufWoLnLQ7VPCnr6mgBGP+l5PVhmnRoEgZnP3TnA6ntik2b2icnGF5NPlChniBzxuP1pAc9qe77UzN/FzVdJWVGQYwevFX9VQFkYemKzsVSExD0qaTh4X/CoiOKlfm2Vv7ppiOg0wgW49mIxVuXKqseeQcms/R2BDluQoDVeJ3SZP8VSxj402KX9Dx/SiNMkBjweTSzkKQi9uT9aOVjPcscD6d6BicPLxwD0FOfAbg5xwKIztRmAxjgE+tLEOSxHTmgAYfOFH8PFLkb8AZC8/hSICAz96AoC9cbjTAXP7sn1pr5Bx1wtSYyQOw5NRuNy+hY0hGJrqkCIgcAGscH5hXQ6nAZo+uFHNYrWxBpoC5p9tHcXDq4J2kMK3UDZII49RWRozFNQYdylbpmAGAvPfNSykRjAONuKRiAMilYjkjpTXZSBxSGROck4pu81Izp6c03chzxQIRHP4fSl3kk8CmMecbcjHrSYUY4IzQBKWc9BxSEuMgClVsdqDlmXHA/nTAbubGDilV5CcdKmCr/dobYo96BEfzdBg0oVhzgZpQVGOOKVnAAwuRSAZmQt7U8FqcGyDgc00Fi+AoxQMMsRTQWLKDUhKg88k+lDAZTHHNAEEp+9WfcDI/Gr8v8RqnIM5qkSXIkUIo9qeAR2p8ZBjXkdKUsCwzSGM5IHGDR8w525NSuwxtBAPaiN89Tk0gI8lhzn6UuWB6U5n4PIFQrIznAbJ6CmBJuOfSlOWORz70LBK33sL9alEKqMMzE/lRYLkYLY4/HNNCtgHGfapfMVBhRj6nNNM7nvVcouYaUck/LRh2bhT6HIpPMkPdvzp22U+tPkFziCM5zg/lTlRx/CfyoxL70fvBRyC5xskb4xtbr6UnltkZRvyqXdLjr+tNzL6/rRyBzjfLkP8LflTljcdUJ/CjMo/i/WlBk/v/rRyBzkqRN/dI+op3lt2Wq5Mn/PT9aTdIP8Alp+tHIHOWJUYxkbeao3cErKQqMePSpizn/lp+tId39/9afILnG6fFLFaqrIVOTwashXP8NVSW/v0DcP4qOQfOWdrjsPzpCh9QPxFVirHvSbD3YUuRBzk7ISy/MuPqKr3cEsm7YoP/Ah/jS7cdGBpMuKfIg5hNNtZI/M8xMHjHerbwjqQQarrI4p32hl9qnkGpDmh474pGT2py3AbrT8bhhTS5WVzIrEAHpimn6VM4Ze2ahPJ+apGNqC6tkuoijj6exqfg96QjBpiOTubaS1mKSA47H1q3aAJbOw71s31rHdQFXxnsfesgxmC02EYINAFMkk1p2kYWFZASGxz71mmrJuZEiwiqMcc80mCNJZDWlZ3gb5HPPrXKR3Uyy72csOmK1IZRIodDTQG9dW6XUe08MOjelc/cxPE5R+CK17O63DY55qW8tUuo8Hhx91qrcRz4HfNKGwODyaJIZIpGRxgjtTCOamwx49akDYHXmomfBGKcG56VLGTqxqRiRio1GVBNObkdeKkQ8EYJPSkXoaYGDdOlSZAHpSAYU45pe2BTC5qROaq4Ebcgimxse9TgjB45qJQQ9Fxj84NPUN64NIuO9S4FFwGD0pXAxkk5oPBpC3FIRXmAB+tZ8gw5Facwyue9Z1yvIarQEVSRnnHrUIpwOCDTEWsAGmmnZBUGmHmpEGantpOdpquBzT1O05oGdAzBgyL6Zz60kcZY4HJNNiB3Anp3q7Zx+UhLj5xxTGOijEDFR94jLfWiQ0OcNmmnmqEKOaq3lwI0Kg81JPOIYsnr2rEuZjIx5yTVxQmRyyb29qZRS454qhCopdgoHJrasoPLwp4XG5jVSxtyMORyelaU7GNFhXn+99fSoZRFI5aViBgDoPahFyST060dSD6ipFQFwckIB8xqRjhmNPdvu+wqirZ3xjkirLvvlLdB2HoKYkGLhpM/fOMUxD1VEgV3bOw9PU+lR5zPk/xd6WUKsTQqchDyfU01QC6MSQB6UhlHVIgLZWA6Hk1j1u6th1dUyFTn8e9YXOaaJYYqRebZx6U3p1FPg5Dr61QGhpLZYLnquK24RtBd1yAM81zulvtkjz0zg10EzFVVCcnqR/KpYxEDO47kmnucucHhRimxNsVnPBHA+pohxnkZA54pDHP8qqg+p/Gn4AiUdM8mkUszdBuJzmgHzJTngf0pgOP3VUdTzQT8wX060Bg0hb05puTgkjJPFADgTtZu5pr8fgKdwdo6Dr+dMkb5Sc9TSEU7sny1THU1mTAqwU9a0bthu4/hrOkfJyaaASzcxamh74IrZaTK+9c9A+L6NicfN1roSVTLFgR6VLGiMO5baen0qMzY+UDJqbzF25JqFnToMcUhkZmCktt+mTUwkTGSMZqMpGcZA+tIFHagCVJEIwAelDSJ0POO1MBGeQKYFIOT3oAmM2egwKb5pA96j+TJ4yfegqdp9aYiwJnxjdg0m6Q8lgargscblx707DAfeoAsAsOtHmEt9KiAZgCODShW28n8aAHNM5baowPrSrKw5Jx9aaWKKMcmkPJGTz6UhkvncckU6IsWTcc1VbAPP8AKrFrkzLnmgAl/i+tVG6NVuXgt9aqHkPTJLKsdg+nrTfmzxxmkQDaBilD87eDSGSFmIHP41GrMSSWzj8KkVdxA2kn2rRs9PXh5AAKYFa3tnlGWBVf1NWQixfKij3Iq4+ApUDav8/rWdcXkFucKd7enamIeQRnkAfWoZJYU6vn6Vm3N+8hOW/KqgeWRvkUmncVjWN5Gv3Vz9aia/POFUfhVL7PKfvsq/jThZNgEyfpSuOxY+2v24+lNN05PU/nTBZNj/WgfhR9jbGd+fwouFkO+0v6/rSfaH9f1pv2M5/1lNNtz9+i4WJTcOf/ANdMM0h/ixSG3x/Ex+lOW1UjLOwouFh32lvWkNw3rS/YlOP3h/GkNiezMRRcLB9oam+e2eop6WO7qzCpV06Inl2ouFiv57f3hR9ob1FWX0+IHhmx9arz2yRj5c/iaLhYaZm/vU8StgfNUiWMflqzbsnnrUxs4QOAfzpXHYqmV/71N8xz/FV77HGf4Sfxo+xwnACE/Umi4WKJkf8AvUnnN6mrpsoQ5BBwPQ1Ruo1j+764piFFwR3NPF22fvVLBYrLbo5BywzwaY2nMT8hPH96lcdhy3Sn7yD8KmSYFhsbHsaoPBLEfmU49aA1UpEtGqJ13bX596bLECRkZHUVTSUD73Iq9AyuvynIo3C9iORQoDU04IqWVNvupqqB5bYPQ9KgvcVgO4z9ax78jn3NbEmdpx6ViX3ysFP3u9NAyk3AzUZduKkYZpChIVQvzc5xQxDduRU1rKYG9VPUVEFboM+9AyDikBtRtkB1P0rTtLrzF2v96uctbjYcOfl/lWij4IZTTQGpd2q3KejjoawpI2ikKOMEVvWtwJVwfvU29tFuUyOHHQ1W4jBPByOacpA5okVon2kYIpg+9UjLG7cMZxUgI4UdPWol5xjgU1nzlUqbDLIwOg4prHPGKRGCphuvrSb84AFSBIsfG40gPPtSeZn5RUiEAYxSEHel255pVGaGOOlMACE49qkHFNVsD1pc5OelAxzfdz6VDmpM5qE/KTigQHBBFUp1yh9qunJqvKpyRVIDOopWGGIptMROhJSncjrTICAcVNxmpYiImkzUrKKZtoA6y1jyNzj5R0HrUhb942e9OjI8sAdBUcjYatBiPyaGYJGWY8Cg9KytQu85RT8opiIL66LscH6CqY96aWLMSaeOlUgCrFpD5kgz90VEiFmAHWtm0twseM4wNxJptgidMRQCTvnCVAWyMnrnOalldXBA6DoKaQNu3qcVBQhGAAD82alnDRosQ7nLf4U2AbUeVhlQOAe5pXbfHnPzZzQAgTDL9DSsBETPkA4KqvvT9pcJt5x1qK6OXT0HAoEVV5kYf3ualLKkDMuTsOAfehAAQwz5mMAUlyV3NEg+VcjPqetAyO5hLwF/4doyfz/wrn2GCRXRonnW6qz7Rg5P0rnZiBKwHIzTQmNqSD/WY9qh3U6J8TLTEWbNtkx77WzW+zeaxbuecVzkZ23bj1wa6SzXciyt91FyfekxofONoEY4wMn609flgPYuf0qJQ0j88sxqWU4kCg5AAAqRj0GI3bvjApEGEZupPFKeML6dR9aJRkKo+p+tADXOyPAH3j1pBk7F3c/40rqN6qOQMD/Gmhslm6cYH40APzu3HHsKjl/5Zg9AN1PxkKvrUczgK/TnjFAilNg53cVn3B5OKvS9KZZQCadiRkAU+gGZbW7XEu0MFwMkmr/mjdsYkkcHmrclgASYztJqsNOIfc0pPtSGKMngcjvmpFixzmpPL2jAFOApAR7WxTcsO2fXFT5NAx6c+tAEByMcHPpTyCR6mnBPm3cigqc5zigZHsJ5J59BSeWVIJPFTY4ppUng/hQIbk9APxowe3J71Jg8UuDQA0Z6c0uaX5jijaTigBGG7rSFe/8AKnjd0xUwtmZA3f0oArhTjJqa3P71c04W0nfAFOWPy5VOaAIpfvNVQD71XJBlmqoBy1MQq8sD1PpnpUiRYPGcmnIMCtTSbMzN5sgwi8ikMk07T9qiSUZJ6CrdxPHACWK8D8BT7mdbdGYnAArltRv2uHPZewpAS3+qNJlY/lT9TWYBJM3y8D1qSG2aX53Bx2FXRGVwAuB9KYFaO1QEbvmPvUwQKO/sBTwjbuaesTY5ApAQAEkN+lKFbfuONo6DFWFtz1xUogK4IY/gaYFaNSxw3APrTjA2zHI56c1Y8uXHBqYmXYqqwHrkUAUTCygHafm5pHtZAM4GfQ1dwzN8z59zViOPODz+NAGalm+08EEe1IbdwDgZ9B0zWwqbTuHWmmJSeRn60WAxfLmxymPXmp0hbruBwK0JLdHTYwyvpVae2CBSGIHtRYCFSQeRkU7AYDFMKMTk8YNS9P60hjGRQ27Jz6Zqnc9avNzWfOfmpoReiyY1+lP27sZ7URphFxzx0qQZzjpSGM8pRJv3NnGMZ4p4AAJ4ApWRu3NMJYDkUhjGwC2PSsi9PT61rE/u3NZF5yVHqapEmzaFEtol5yFGfyqZgMVBGECKORgetOfAwctj2qShHCk84zVSa0jkyYztP6VbPlscqDn3pjHnBAxQBlFWRircGnwyNE2VPHpV6eISpjAz2rPZTGxVutUmS0akMySrgnGahnUc7uoqnFIY3yDxV4lZiDnrTeoloV9+MZGazrq3kuJmbbkt/Ee1bEkKEcHJFRLGF55xUlGPHYMoZX5qpKk1s5ViSh6HFdNsB96hmtopkKuvBoAw4juwG71FcweW25BlD+lJeW0tnMo3fL/C1PjugylJeRSSArggc1btroqQrkbT0PpVCUgSELyB0oBJ680xG+jlCGU1qW1wJVweGrmrS6xiN/u9jWjHIUYMpppgad5ZpcrkcSDofX2rDeNo5CrDDD1retrhZlx/FSXdmlymRgSDofX2qtxGCScUqMKSZHjcq4II7UwepqRlgsvFNDbjTQcjB6U4CpGTRAbjz9KmCDqagjGOvSphx24qWADOeOlKATRkDpUeSWpCJgMdKDycGmBqMg9aYCkUxweopwIzikc8YHNADN/50yUdDT9uKRlJU00BnXCbXqIVbulyoNVKoQ5Dhs1ZBzVTOKmU/KKUgJSaYWpCwIpCM9KkR16ttyKQjPNJ1em3MwhiJPXtWwyvf3QjTYp5NYUj+Yx9BU1zMzsc9TUCxlgcdAKBCYp6jNNAxwKntoy7Z7Dk007AXLKD5SxXJI4rSf5IPKGNzcsf5CobYiJRMTgDhfrTfOAG48seSKlsY4bUTLHJNRxOzTLGoy2cVC7NvI7Zq7EBCpkB+eRePb1ouMbPKPOWJOUjOPrQJVEYTqxGDUeFTLY5pYofNn64UDcx9qQE+5orbP8AG449hUTncgzkAHrUc0jzXe5RwT39KYkzTXaQDAB4/GgCxG2I2nJ+cZVRVdPnfqBkA81JK4dzGn3Y+B7nuaakYYLEGyF+83pigBZHP2YIFABPT2rAvYgt0+OAea3WbzHlYnGTwPasrVk2zKRzkdaBGfigHDg+9L3pD61Qiw423iN/eFdFaOGso1B55z/SuUSbfJvZuhGK6DS7uJ/3atls9MUMZqQLjL+2PxpsY3SAnoOTipH+WNRnkH9aRSEjOerH9KkYqfO+T67jQhyzE896AdsW7qTxj6UM5EY4ALGmA1srGzZ56Ug+4q7cljn+gocZKoOvf8adjEp9B0/pQAhb5mI6AY4qtPgADHJ5NWdvygdNxqpcHMh56cUCK0xwtT6cpSFnzgk1UmbJxWtbR7LdV25OOaJDQz5sc00A88g5qVxj2qIHOPSpGNYjOMjNNNKygHkc01iBQAHmkpc8GgKzA4GcUxCHnqc0Z7dKdtbHTr0pwhJ6kCgCI54xRnOBxmpzA4wcZHtQLYliSuKAIlDE4AqVIZCPumrEVtzyM1dVQoxTsBni0fHTk09bN+pPFXsU7H5UAUUtWDZKgj61OkTLwOAanxQBxQIiMWe9RSwbMPnv0q5UVyMRfjQMzJBy1Ux1er7jhqod2oQi7CnmMqjkV0UJSC16hcDj/GsqwhDSIF7gc07Wr3bH5UbcYwPpUsZm6tfmeQqp+QVQtofNfe/3R+tMCmWUL6nrWigCMEBzGBjgYpgPTOQFXB9qmkkd0Csd386YdiAHcG/SnIyjPOM/jQBGDj+H9Kf8x6Cn4LHJxUqxrnCZ46miwEHz5OFOBTo2yfnUirQjUDrg0CFSemfWnYCIh8/KM0gSRzkirJhUj3p4UDoMUCI44go55NSCnYo6UwCkpc01nVaAFIqKVN4I60jzqO9RvcgNwMg0hlNgQTk03knOamlxnKr1pY4wy9OaQESZPWqU/wB+tN0YdQOnasyc/OB70AX1dlUfSn+bjtzUIPQHkVIoV+nGPU0hj0lHfmnsysuW4qAr6EH6GmEsmetADnP7pvTNZNypM8Q9SP51qy8W496olQ13CvbOaYi4VB61IGxUpjAHAqPaQxyKkoCM9BzQEbv0p3fmlB96AIzEVB2YUnvVW5iLDO0kjqccVoALkEgk+1EigqVx1FAMxCvrTopSpxnpUkiYYjFVn+V6ohmqjgqCRTHGCTjC0lofMhXI6dalcBuAKRSK+8A8dKepVlBXkUmwDgjiljQB8gcGkMrXtstzEUYcdj6VzpQ29x5Ui9DXYtGMHvWZqGnpPCcrtlUfKR/KmIxvKS4l8uMKPemPZtGpPXnHBpICYJtrfKc4Oe1aZVZUypwe1AGN04NXbS5xiN+nY1BcwlXwOTUUZ4OeKANxHMbBlPNa1rcrMuM/NXN2lyGxGx57Gr0UhjcMDTQjUvrNbqPI4kHQ/wBKwJY2iYo4ww610VtcLMnXmo7y0W5jOMCQdD/SqEYBOBTkbpmkeNlco4wwOCKTGBUjLG/NOWUltv6moUb86fnHGaljJS4HU03Oc80x2HFAcYqbAP5zwadlj2pmc08YxzQIDnFAPtSEkDjmlX6UAOC55NOJHSkUZp2MUwKkoypFUCOa05R8x96zpBhzVCYwinxgkUmafDySBQwDYacuQac2aYc5qBnWuwRCx6CsO/uzI5PbsKtajd9UU/KOtZBzIxbsK2JDJb7xyaWkpaBiopZsCtKxTMqIF4z83071DZRAsM9TwKvyYs7fb0lfr7CkxiSypuCoflXhc1A5GWx+FRz8vkHrzTkXei+/FICe3i82RXbhAuWP0qZ33S7yMAjAHpRIBbW6wDknlj7+lV5GbrnmgQr7ioK/SrEmYreOEDDuMsfbsKbaKux5JPux4OPX2qOSRmBkY5Ykk+1Axsknkr8wznqaTC2m6dh80uFjHsepqMxvcKsa92wT6D1p9yYzIrsd0Ua4UevpQAsaqu7efnboPaggxac4PDSZOe+KIk36go6qeT9KdkyySOyfuwAoHsKAEgQhQWxlgBz2qjrOQse0ZVPlz79/8+1aaMxjMrHkcDHr2/z7VR1GPNo2OimgDEzSHBU0YoqiSGGFZAeSCvpW/oFpEkpmJZsJk5NYEEiwyyb/AErS0/Vre3XliDtIxikM6WTdJKcck06Qfw9cYAqro1xJeWS3LgBuQQPWrsYHDEcBc4oGI3VYx1Awf603GZggGQKkUKu5ieRzmhH2puPPAAoAVFZ3LYwe1BjKryeTzT1bAQj1z+tBb5jnkLx+lAETrtyf4QKz24OeD9avXRCxBQc54/n/AI1nyHgnpTQhsEPnTHj8K0/MZZBGR8wHHHFQaSnz7iPU1tgc8LmlIaKiRM2N4Bx6d6VrNQSdoBq2Q393gVGWP0pAVGsULEg8elMfToyOPvZyCau5pOaYGf8A2cQ33xj6U8WG0/fJHcVdzmimIpfYfmzuqN4HjceYcr7VpYpjxq3UUAQQqoGEqQAZoEaoBgmn5XHy4z7mgApeBUEjy9D0Poar7sfxEUrgXg4HUgUGVB/FVIbmwFOSe2aidiDzRcZoNPGo61CbxRn5TVIv6U0sMHvSuBb+2P0x+NI9w0gI7VXBz7U+Eb2Yf7J6UAOHKH6VQH+sYVohNsRHJ46ms9P+PjGO9MRrW0ghiLdwMVj3k7SyMatyyEREVmnl6QFqwtGk+boOmavi1Yd/l9aZA/lwRordBk49alebOPmJA9TTABEgGGOaaojY/IgGO+aFdeDuxSOwye3NAydQM43KBUjIirlXOc9qqDPQHB+tISwzg5oAuJvPUH64p4dVxlvwqiHyOWpR04ai4F8TJ/e/SlEqsf8A61UM4PWnhs/xcUXAueYB3oEisQAc1VznvT0eP++woAnbcWxiotjAkEHPY1MHXG1Dj6GnlQOckn0NAit5G47i34UNaA/dANSuCehxSBivU5oGQJBsOGU1MgjQE4P0pxeo3kwpx1pAMJDglTnaazLmIPMmepboKvRP5Uvzch6lMf70BuQOlNaiehnk7SV6HpTQcCpdViMMiSKvyvwfY1TBJPQ0mhllTT+o61EmQalzxSAbO2Y1FVEGb9RzgCrU44UVDAM3zH0XFMC8CwHynilD84dc0Y4xRg9O1IY7KNjtSiHa2V2kelJ8v93H0o2ns1AyXb/s4ppHvSAOnUnn1oPzYLdqQFC5XErfWqM471oTjMrH1qjc9DVIlk+msCrAnjNXWUD61T0fBEmVyMitAFc/d/OkxrYh6kqQKRV+bHpUxC5yRzTGI/GgBS6quGpj7GzjkUNHuHIqs8LrkIcDPQ0AUNWsFmiaWJR5i8n3FY8N3LG4QkHtXUlWQDjJNYWq2Bjk+0QrhScsAOlADbtwY1zjd3NZZbLHjinSStIeT0pAxb5e1AFhIWC78gd6s2l2Jfkbhx+tUGZudxNAbkOOo6UAbsUrRMGWteCdZkyDz6VzlrceauG4cfrVyGZomDL+NO5Jo39mLhdycSDp7+1YjgqSGGCOoroYJlmQEdfSq99Yi4BdOJB+tMDCDYORxUkZ3NTXQozK64I4xSRnANSUSk84pBkVGDk809eByaQEintUhP41ED+FO3YFJgSjp70uT0qNSacGzSESRsTTiaiyachIBFMBsw5BqhcDD5rQcApVO5Hyg1SAq0+L7/1pn0pVO1geuKYi1gUhFPZllYsqBAf4R2owKy2AbLJvbHam0gFLW4gzVm2hMjZPReagjQuwA61p2sTCRYwM5PNIaLNvGkatK4yqfz7CqlyzPMWY5zU95IoKwxn90h/M1BKx8sAdCKQwlw0SH8Kt2CbIDM69D8me5qKyh85QpBOGqzdOCQifcThaAI5uVJJyTzUMW+ViijtxSlmaTaKntEEEbTv/ALqe5NAD7giKNYUxwNxx3aqgYsGHtQzkyDk81JaR75gGGV/i+negBUQw2jkttMwA+ijqf1qpcbHRdmdqHirdxI0smwY8srgH27CoLeHzZmizwFB/KgC4qlIU2D95IOfZRUYy0hQdMEAetSyyEyZQ4B4x6DsKSBf3vmlfurn8aAGhBlI92Nv3vr3qK4jEkE+OFC5qU7dnHLZyTTXyyiL1GWPr6fz/AFoA5duppM4pZVKyMPQ02qJKs/yyc9xUK81PcqSwxyagUEEg8UijrfC0hNgyf3Jc/mP/AK1bo+4Bjlia5bwm7CeePBIZVI+oP/166knLkDopAFADXH7r3IyaYV+VV/GpgFaTaOmStNGPMLAdOaAE/wCWm0fdUUg3AMT64/Wgs2wn14pHLYUIQD6mgCG8cFwBxgDNU5DlfepZTukZickmogMzKM9800I29Ig2wlsccCtPoOBUdlEEs4xnkjOPrTzwcVIxDzTGANOZhUTyAUARsMGm0McnOaAhPemITNGcU4RUuymAinNPxmk2+9OAxQIYUAPFQyphfvYqwRnoar3MeVz+tDGiAruQlSSf5VWIJp/KkgGgMMndyPSpGR4I5p6Mg++oYUSKhUMknPcHtUTcd6AJ/KjkxskwfRhUbxbDhv0pqqT3qQLuyd3PoaBkWAKmtcecv40gTcQB1p8SFLhBjHNICWQfK1Zij9+1a0427wfSslSDMxzTEEx+U+lVAMuR+FW5yMYHFU1BMo+tNCNbaVOMDNKFA6j8qbkkAZ/M0owwIbdntSGLhc85x6ZoGAen5mkAX0z+NBGO1ADsg9ufrQMUzPalA60APCqOwpRx1FIBmlPB4YGgB2PWgNyBgUwvj1oDgn69jQBPkA520oZT/APxpgJPGaC2PekMsRuB91VBp4lU9cZqmsgVsmmtLmQsDTEX92TgHmh22j7pJ9qrRzlY8L19TUbszE/Mc0XAsswwDng1GxFVyTim7m3Yxhf1pDHzsAM4yRVu0YTxqf4l4P8ASs855yc80+wl8m6AP3TwaE7MGjSubcT2zx/xYyPrXPAbW2t1FdUPUHNYWq2/k3PmL0fn8a0ZCIkPpUh6VAh4FSg1BQXB5X6VHZ/8fErU64+/SWfG8juaOgFzdilzkelRljtwaNxAwBSGPBoyQaaGY0E470DHq5xyeKUPkY4zUKnLc0/AIOKQiGT5sn3rNvGwpArRf7orMvKoRa0n5Y3PTJq6Bgnn86q6Wv8AopJ7tVngn6UhrYXfjpzRkEcjmmbRkEGg8ck0DJAw7GlwGGaiDDGc8UbgPpQIUjBI7VG6AjGMg9amfoKZ256UAc1q+li3UzQD90TyP7v/ANasgEgiu3kjDAqwDKeCD0NcrqFk1ncEYzGeVNMRU+9zT1XvScU4vgYFIBAxVuDhs9RWnbXAlXB4Ydaz1QffbgUu9lI2cGgZtwytE25a1oJlmXI61gW8wlUc/N3FW4ZWifIPHpTQi/e2S3K7lGJAOD61gSxtExRhhh1BrpoJllQEHmob6yS6TIwJB0PrTEc4KkVs0SxtGSrLgjqKj6VIyUnnHanq2RioQc4FSr0pDJVp2AKan3qX5gTkc+9IB+cYpKaAT3pc/Ng0CA5IqCYZjNWhgCoXHBFNAZ9FKRg0lUIsrnAIpSTmo42JQAVIOPes2AgzSgUlTwRFvmxwK1At20ICZIG8jj2q6ALW1Ln/AFsvA9h60zT48OZnbCx8k/0qCdmkdjnHtSGNlBLZ9eakii3qAw4zSRAsq7uNversQD/M5wiDORQA0ZhiJxhnHA9BUbOpKrkDmkklLzszHgjAHoKgwTJjsO9AEtvGzz4Bxz1NPvZN8wjj5jjOB/WpsCCFpD96QYT6HqarYw5KnHAoAjbiXpxV1z9mt8fxy8n2FR28SltzHCqMmoriRpZN5/L0oAUHEo9M1OkYghZzxJIMD2AplvD5rqTwByT7UXE6vISTyen0oAQEmQ5PoasyfuUWM/ewW/GobZCZmkZfkQZakLGSVixySe9ACxKpZi3K4yfpSbX3LI38RqRFxGoHV+v0FR7y7KuQNvP4Dr+lAHPalHsvZV7bjVSr+ruXvC+3AbkfSqFNEkM4IAYHoauQxxLOiFFYMu7JFV5F3DHarbr5cts3+zimM6LRbJbSGV42z5vzAY+6a0ckBmxnMeR9aqadITbxr2BIq2CVjRSPWkMF/iJ4ORj61GxZY/Tt+VS8eWD3wGpjjdLsHTpQIT+6p69aikcEM2MelSHHzso7VBcDYgUjnPNAyqTRaL5k5PYcU1iAue/pVzSITIwwuScmqEb0UoddqjGBwaeF+Xk5PrUcURTtzipBu5yfoKgZG659qiMeanJyxA6U3p2oAhMVKBgU9pMdRTDIDVCDNITRle9JmgBMmnhvWkOD0pvzBuoHHSmAOflODj8KoSSuxPOMenStA8g1TlQc45NJgivnjPXPeonJHp+dTED8O1QSR5mVtpOO+elSMU4Hynkn2p6rsYtgH2PIpyRMRuJwKacBtozQA47QNzuBQDzzmm9x60mSTk5NICUfdz+VKsh3rwBz6VCSwzk0KxDrzzkHmgZbkJKtuGDisscSPWpMSd2azAMu9MQyXpUSD5h9alm6UyIZcfWmBaBOetPBHpRjpS4GMVIxQaNy+nNIR9KVB170CDI7AZo3YFJgn736UoTdjJwKAF3kjpSDkdKdwDjOfpS49qAEA56UNtGMinDjr0ocJwVyfUUDBX+bpmg98frTjJz8gCn0pI1555+tAEZz3pRgEHFSSKqsQBn6imc9NtADgQTzxSsMHjkUiZ2/MvXpilAP0oATPBpvU5qUx8ffHNRng4FACEbhjFRPgEEDBFS/NmmSLuHoaBmzYyedbhs89DUN9bGa3YHqORk1V0ucxyMhPB6VrEb1BPHerRDOVAZTgdani3EjNS6pb/Z7nKn5X5FR25yeuaTGJcf6w0lqD5ZI65pLhvnNS2oxCKTAfilAxTufWjFIY0/WgD1p23OTnFG0Hg80AGOM5pDwpo2nHFDAhaAIn6fhWVdn5wK1JOAayrs/vBTEaenqBaKe5qYqPXFLaKBaxjGPlFOdVPB5qRkLcE7ef0pNpHH61LtycY4pr46fzpjGHGMdBQBxwajnSU52MF9yM05AwX5jkj0oAcGAOGPHalDDPUYpirkZbil2gMO4oAcxA/pVS+tkuoSjEjuCOxqxIx3Y7Uz5sdaBHIXMD28xifqP1oQAfM3PtW9qVn9pjzjEijgj+Vc+25WKsMMODmgCXzD2GaRlPWpIyg2lhx3FPuJIpG2RLnHegCujNEQ6nkVqW9ws6ZHXuKyJD/CKdAzRNvB59PWgR0FvM0T5B49K1opRKmRXPwTLKgYfiKt285ib2pgXr+yFym5eJB0PrWA8bI21xgjtXTRSCRQwqtf2S3K7l4kHT3pgYABHNSK2TQ6Mr7WGCOuabgZpASg808yZAzUQYCkPNSMlEmeKkB4qsOKljYcZNFgJg3NRseaeoBokXGDQhGdLkOQKjzU9yMPmoaoRNA3XNSErzioY+uKmqGA6KMuwArVtoi37pFyeoqC2hEaZbqRmtKJfJg8w8O/C+3qasYy5/wBWsESnA5bA6mq/k+ZJgnB65p8byMSqtg96kCbZlJOcjBNACtFtQBeRnFPlAijSDvjL/X0qwpEcTSMOAMD3NZr7pXznLE5oAjO5mxViKIyzqgOFzlm9qjkUozY4Pep2JhtFUcSSDn/doAZeTB3DJ9wcKPQVHGwIBYcD9aNm5MZ6HrUlsFfcG5VBuzjrQA6VituE4Vm+Y+w7Cq8QLgdyDUjzGVTlcc5p9vbnJXOD97PtQA6dvJsSq/fk4z7VUEZcxY9MGrMkn2ljt4UHao9hUsUWGHGFHLN6CgBbh/JhSEYyx3MR+lVoiXujEPvGluHMsm/pn+VTqoiiMv8AE3yr7epoAjuphvIjyFX5aY+Qvpv4H07/AOFK6KzbQeWwcU9k3yBVOQg2g9gB1oAydYj+VGx7VlAV0GqANY7sYKttx/WsCmhDXHBqRZWkRA38A4ph6UhbZGWpgdToMyzWzKeWVx0/WtQ/PIeRjdgfTFcx4UnIe4j/AIiuRmumBZVk78A0hjlwWBIwuGX8qiCkMzHuMj8akfK704yW4/EU058sDuBn9aAJhANqc/fAP5g1mXchaY57cVovlImwcYUEH6H/AOvWQzZZiec0IRHK3y+9b2gQAI7HsAorBx5kyjpz0rptPR0tVUEfPlgKbBF4pjOD1qLBGe5qRdw+9+dDnipGQEbc9KiMh9KkZjnkcVEWQDcWC/WgBGJNIB6GgMrdGpd4UYBqhDSgpDtHXimPICrEFT9DVY3DNkEge2aLgXRIn94CmtIhPUH6VnsZGJLMq+5pUILgcY9TRcLGiGG0VVuJUBCr+NEkyx4CqrVVnl3nKrtpAROzmThQAP4jT1bOPSmyb3EYyMdSRxRjOM84pDJCzY4pMH1zRkmlye9IAwfSkI/OlDE0u7rQMZtxxTSMYwO9S++OTTWYbelIZZnwC2PSs1T8z1oznOT6qP5Vmj7zVRI2bpTIvvj60+bmki++KYFsUoHOcZNKtOFSMaQQenFA9uKkIGB/OkAycDrQAw59KXmpCpU/N1poTJ75oEM6ED196XJHapxazFSwjJFRtC64ypA9aAGHcT0oBcdhTiBj3+tKcjkn8uaAAMR0GPwqWGUJkkH8KiG0H39KeGXvTAHkLn7ox2p0MgXO5FP4U3HoAaRT7YpAPaRsYCAd+lMy3T86flQOQd3rmk4/u0AMA4xQFPQCpQOeBik2gUDIW+9j8aaQ3OasjFIyjmgCnny5A+cYrcglEsSnOMjuax5UGOlWtMmw3lH6immJk9/bm4t2Cr8yDIrItOATjvXSn+9jrWNcwrDcSKvQnIqmJGfc9SamtyREv0qrdE5NW4DtjUY7VIyYGl680Zz7U4dMEUhjQadRx6UZFADGLdhSHtUvGOBUb4BFAEEp4NZcw3zhfXitKcjbWfF899H3+YGmI3AMKFxwKNoozkUppFCEcf41GUDHnkipM57UYFICIpnrTfLxUxx9aaeR0piI9vFHAHSlyASKTI9KAGsAe2aiI29elTE9eKawDLQBHlWHWs3UdOWceYgxIPTvV9olZSrDg1IqAJj0oA5J4WU9+KYrFMgcGtzULcxZlQblP3hjp71jugJLd6BEIXnJpMktycipwqheQcn1ppXOeOKAHW7SJIpVlOe2a00dXHBzWSBjipIHaKTI6d/egDbt7hom/wBmtWN1kUMprBjdXUMDxVm2uGib/ZpgXL6zW4XcvEg/WsR1KOVYYI7V0iOJFBBzVa+sluV3LxIO/rTAwieaaH5p0isjEOCCO1RmkBNmnDnGKgzxmno+DSGWVfBx1pzPniq6ZJqXj8aAILodDVardyMpVXFMkWM4arA5qsODUyPuFSwOmWzPDTfKi8moZ3aZ9yjAHAHoKnu528lYGbLgbmPv6VWLiNc/xHtVDCPhyCOvWrATzWVU+8Dn8KrRvnlvTFWQRBB5jffl+WMe3rQAl7Ku5YkbKx8fU+tVDJ5S8ff6UzIT5mHJ6e9Em5irjqRzikMsQR+ZtlkyEXO4j2qOWUzyM57n8qmn/wBHtltwcs3zP/QVEsaopIJ3GgQoKlCi8nGTTziCAQn70g3N/QUlsmJ/M6LGNx/wqMkyzFj1zk+1MB8eGU5PQcfWp1BjtiW+/LwPZahthvl29AOv0HenPJ5lyTjA7D0FABHGqI20dOalvD5VuyqPmkGT9B2oiG5wMcAc/SoLhy8ykZwfX6UAEQ3omR07evtUl8xMiqCMRjH496W2AihZ8ZMY4J7tVcElAW5OaAJ40wGm7qCoPuaaIwihRye9TPtjiCfxAZYfhUUbbdx/u8j654oAhvk82CaPsg4+vf8Az7VzZ4YiupQHBTOSVIJNcxKu2Qj0poRFJvKYQ/WmfMbd1Ppn8qmJ4poGWx6gimBZ8NPt1JRn7wIrsgfkRe5XmuD0mUR6jbtjGGGa7lX3ygjpu/IUhiyMG2DPIUHp3p+5C/uAc1EpLSF/qcfypQwwzEhc0AJdyL9mXafmyR+eDWd1U81NcyB1j2dNoquWCxnIOaYhbRS1x79K7GFVSIKBgAYzXJ6VgXSM3TOa6UyNKpVGwBxn1+lDAs4HUd6Y5x1OBTAdiDJJxxyaoXUrO/8ArNoHbrUjLMsjHODhaqyPGW+c8dKqPJOwx5u7HPSoSsrc7fwoAmeTaSob9ai81iTlqSO3nkzlQoFRyRvG2HyT7CgB5POaM8ZzSAHjIpW4PAwKAGnnoTTkwCN3P1pPQd6Ut+OKAJXlR1CqgU98ChF38AfiarvJt6IxJ9KlXcRQMVmyuzOQD2poXHejbnpSjnpzSAQEHqcU7aOMt05puB/9anYUL159KAHgJ64HpSOB64zUe7HA5NG44+bFACgAfX3pjgY+bpTiaZIx/CkMsyHKjH9wVQH8Z7Vcc/Iv+4Kqj7rfUVRJHLRFyw5xzSSUR/eGKYFxQAOTmncVEpbGTxTxUjHEggcdKAQB0x9KQtkdqZuyQRyOlAEu7nkZpQ5FROWC/IAT70ZbGWx+dAFmOcp823PtTpLrzItjr7jrVY8UuSaYhevsKcOlCqSev0xUpiYHoaAGjpgjHpxSYyePSrAt2OOeKlFsgxxRYCoobmpNh7/WrSxL6Yp2z0PFFgKoTcm4DHb3p32fAyDVoDANLg0AVfJ+X0NRFGH0q9TXAKkdaLAUQDyOlKwNWNijtmgDb16elIZQZDzUKM0NwrA4rTeLcvC4+veqNxGem3GKQG1E/mQ57YzWde/NcOc5p1hOSpTPT+VR3LZdz71fQkxrv79XI2JA5qjcnMw+tWYyKQy3uOM9acCetRA04sew5pDH5PrRnGKYCfTmj5jQBIKjfk+2KXPT0pCc5oEVbj7mKp6cN1964BNWrpsCq+lLmeRvamBsZHrQzHgDmo1HvmlwaQx27pS5703ac00qfekMeW5xim+1Mzhs7vrQH3EgHpTEKVx2puPwoJzTGYHpwaAHYo+6fWkPOM9aAcHB/OgBWXvjio93pUwIxz0qJuD/APWoAjkAdCpGQeK56/ga1nGP9WeldEw44NVLy2FzEyMPoaAMBpi5wRmnZygJxgnp3ps1u1vLsbj0PrTTtAHtQImXYe35UhRecE0iHGcCnb8nAFAx8J8luvB61eGGXIORWefMYjCEge1SQzmJyrqQp/SgRq2s5ibB6VqKwdcisQYIBBq3a3BQ7SeKpASahY/aU3IMSD9awnBVthGCOua6pWDDIqlqNiJ182MfvB1H96gRgqBnDHAp2w/e/hoK/MeORwQaeoytIYiNtPtUinLVHwKehwaQx0wzGapVouuUNUCvWmSNpyA4yKNtSxqe9JgbQ+YiVzznoe9MIO4qPpTpcSOuGwB2p8m0MdvIIyKBi2kPmu6k/Ko3E0yZ2uZ2lPyonCDParLjyLYQrjzHGZMdvQVUcBsKBwKAGyoWc8c+/arVmiLE00ucRHOMdaj27nXryKtXSrHGtuvITBfHc0wKOXlkklY8t0zTR5jOCRVj5S2AMAdBU0C7QZX5ROcep7CkAskLRReSnBJ3OfX0FVtjAsvvVhXZ2Z85djwDSxws8hQnaSMk0wECeTH23SDt6VF0mHbNSTvmbdjCDhfoKakZmnixxk80wLGxY4wC3zS/oKhdNqblwWBxz6VMyrLcjnC4+X6CnJCBMzMMqnzY9fT9aQFaUeUPswOSPmY+5/8ArUtnFuJdxlF5PvSopkmYtnJ5NWMgWy4UDuQPagCk7s0m49zzUkieWoUckncf6f1qy8K71wMDPJpSoLuWHzEAjPagCuq+WN+Dn+p6VzF+hju5FI711W0oFxxsbLZ/T9P51z+t4a/Zx3x0+lNCZnULxIp96MUhGKYiv/qb09tr/wBa9BjXEPmDuqsPx61wN+u27LdnAb9K7rT5vO023GeDFj8aRRMQUVlA6tjP4VHIv7sDHKgfzqxuLYGOm1qjnbbFv29mH6/4UCMyVgXOOnSoJT8uKkbnJNRN88qimIu2EQEbsQSwAAxWpbRzMm4nGOgH9aZp9rmAMQfXirKCTa207VHfqTUlDJVmkY/MuPao/JYJjOc8VcCttI25pDGePU0AU44NmcU8xjOdx+gqZ49uCW49KbtxzTAaFyo5OPSk8tCeVBp4+U0fQUxDNqgfdH5UhjRs5UVJ2o6igCAW0W7dt/Cka0iPRcVY259qNvbNICutvGn8P61KEQNnbgHrTtoHH405cAUAQPGmRs4HtVWTAOMc+1XnTcMAH8KaYiq9FAosMzhjktmg4PTOadLgsTn5u5qIlgpKZzUjEDduppwYA4NQxuT8zkDtgVI+772MKO9AxxdmPyx4H1prAgZNJ5jAcdPWk+ZiB0z3pATggwL/ALtV1+6/1qdcraKzDnJHH1quGBVyAeoqiWRSmhOookpF6cUxFlG468Ubjnrx2qD943A+X3qVEG7IPTikMczLjk/hTs/LhMA/Tim+VliAv40Z29ByKAJBkY70A4PP8qYzjeAGPHU46U/GcYyM96ABsjkUGGRsEybF9x1pSGU7SpB7c9auI42/vCufQ0AMt7XBU+fyfTmr0EIjbduYnpyf6VVA2sNn3anEzDHIBpiJxG2Tj9ajd9vJPFV3nH8TE/jioTcDsBTsK5eEyAfeApDcRD+LNZzzt0pvmuB90/Wnyi5jRN0g6Z/Kk+2L/dJrP3SHnFN+f0p8ouY0vtgP8B/Og3IzjaM/71Zh8w8ADNAEh9BRyhzGi12OuFH4003XoQPeqGxvak2HOc0cocxclnDD7+PpUQKHIMh5qERk/wAQoC+9HIg5mTxCKFwyyHNK7RNnLHNVyg5+ajAB+9mnyoXMwNtZu25txP1pypbr0Xj60mE/vCkITsRT5ULmZJuhzjZkfWnebCP4M/jUGUHOcGj5P71LlQczJTPH0CAfjTftKA/cUVEQuc7qaQh5JzRZDuydrtMY8pT9aT7Yv/PMflUPyCgsgI6CiyC7JTdg/wDLNfypFvPRAPwqIunqKQPGppaBqTfaic8U3znxUfmxjoRQZUPdaNA1JluXpRcuQe+KgMq9mX8KPMGPvDNPQNSz5/HKg/hSq0ZO4oo9xVXzB3dTTlkHTCkfWiyHdk5WFuhIzSNEPYioC2OeQfapRyOCKTgg52IxUEZ4NMJHc1LkMpHBC8GkKDB21Di0WpJkaPk4FPKjBNM5U5x+NKj7l9x3qShuMim+Xg+1SnmkPTpQBSu7NLiMqw+hHauduIJbaUpICT2I6GuuIqnqFoLu3Kjh15U+9Ajmkd1OR+WKdFPtkO/v7UMjhXWRwjJ2PU01VUqRtJY0DNDz412hRwB171XnuUbqoHpVPLdN3SmlWJyTmkBoWl3sba7fJ2PpWiD6HNYIO0GrNndFWEbZ29vamI37W6KEKx4rSDbgCDmuezkVctLoxkKx4p3ES6jY+aDLCMSdx/erH3EZU8Edq6UPuGRzWfqVj5oMsI/eDqB3pgZWQetOHPNRLIA+HB46il8wZPGBUjLucp+FUm4Y1aR8xj6VTlbDmmIUGpYzVbeKXzsYApMDoMKidh71PaBGjM0oyIjx6GqnltLOsKc7jgVbnKxr5CN8sfoOp70xkTtyS2S7HJ9qbnB24pyBid3XnOTUiRNLNtUctSGTWw2QmdhypwnuaY7gLtPLHqafeOq4hQnZGOD6nuarA45bkUxCIwLe/pV2XCKIugXlh7mktI13NK4yI+R7ntTMB5m+bJYZz7/5NADFUSPgnHHFWwPLjG/70hwD6CoYoyZkCjp1PtUl24bDA9CAPpQAxmSORMLuC5z71JIwERaNApkO0AfqahEZkYKCMk96fcSAnav3U4U/SmApjMbxt3JwasSsFZY/UbvxqMESIG6Bfmz9KklVj5cn+3/OgCJVYT+WMfNgk+1DfvGcdhwB7dqmkULhs4ZxtH9aiETNOQAeQDSAUvi2V+5x/wDXphcvMCehHNSPFvVwg+VMrx+tN4WFSeS2OlAEeS0cp/HH8qxNejRJlKDgjk+prfGElYN0IB/xrJ1mISWKSY5DZP40Ac/SNS9DSGqJG365SB/VNv5Guo8NyeZpsQJzsYiuXuWBs0GeVY/lW54TnxbzJ6Op/DvQM6AyNtZu4Uj8c/8A66h1CYhCmMAtkfpUoJHykcsW/lWffOWkGeqgCkBERxnj86ji/eXOfwpMgAkiptLTzbuP03bjVCOniAijVR2GKfuU/wAOKYAD9KTGRntUFEykKDzUblN3z80x2OfSmM3PTNMCUBc5AHSoCSrHGSPekyw56UhPr1oEPHzDnrSjuKhZ27EcUmW3ZJz3oAmI5oJAwahMvOPSl69qYD99LuzUYGelOAxSAXvS4pAKGyOlMAMqo2O+Kry3GQFYlVenyQF1I5znqTUXkPEQwIyOnFIZDJGsRUSAoh6ndkmkeSEJthdyD2IwKluFkmHMSgDo2eaqeTxtckAHt3pAN8sqxOBnrUhQsuWckelKsIbOwYB9ajZCchGBA4JHSkMQKp4zxRIOAA+OaQIy4DADvUTDL5b5sDjPQUhl+2Uvaqoy4BPNRXEYRMD1qXTgz27Ejbh+PpRcrxV9CHuZsnXFIOnrSy/epEG/cO+KBlhCOlSbhtANV443UDsKmCDAyMgUgFPbBI9vWnc4HIIHbFNCEGpEQsuW4z2oAiAJJy/bqB3qQM/lqZTufGODxUy2+/AHFXorVIV3MMn3oApwwyHlyFX9asbY05HX1PFTMc5Kjj+8R/IVXO0Dcfm96aEDSMeFH6YqE5P8X5Uya6jQnLZ9qoS6gxyF4FMRfbaoycfjUZlVe4rKe5durVE0rdyaLhY1muE7NTGuV/vVlB8n1+lShJDz5bn6KaOYLF8Xij+PFNN6p7kiqq287E4hkP0U0otpzwIJD/wGldhYmN2o9aDecVD9luf+eDUv2W4zjyTmi7CxJ9tz2NIbwn+GmfZLj/nl+ooNpOP4R+YpXY7C/bWB+7SG8b+7TXs7nhVABPfNPWwuMclT+NFwsJ9rk9MUn2mTFSDT588lPzoaxljTcxUDOKLhYj8+U0nnzetX7fSmmj3+coGcdM1MNEz/AMvA/wC+P/r09Q0MkyynvSF5cfeqxc2ht5zE7dOhx1pv2fsWpBYg3yf3qN0n96rQtlyMsakFrEPvE/gaLhYo/Of4qMP61oC0h54P501oIlHT9aAsUQkhpTG9SuMMMVdFsoUZTnHSgDK2NQVb1rXS1iU8qCfen+TEOPJjz/u0h2MXkcZpMn1/WtkwRdfKTj/ZFHkREY8pP++RRcLGNn3/AFoJbsTWy1tbH70Kc+i1EbC3z/FGPVTRcLGaJnXvTxduud1WZNOkRiEkD+zCq0sez5ZYyp9R0ppisWYr1TjNW0mWTABAz1rIZBt45+lNSZ4zwc1SkS4m06988+nemjjn8KrWt0rMN3J7Zq55ZdN6/jihq407EWfTpSbicjJp38OAOKeAnl4bhvWoLIyeMU04pzMiqcbie3HWmbs9RQIzNYsRPCZY1/er1x3Fc6dy8V2Z4PSsTU7HyWNzCPl/iTHT3oAyhIBwVzTWOastLEyD5Qp9QKrM6n7q/jSATaKdEMtx1qVbeRgOigjIJOKjOAPT1xQBft5+Qjfgatn2NYysRwDxV+2uFZQrH5vemBq2tzs+VjxWgDuGRWJmrdpc7TtbpTEN1LTvO/ewjEg6gd6xxndt6EdRXUgg4INZ+pWAlBmhGJB1A70AU4f9UM1TnGJGq1bnMYyMGq90QJGGOtICCkbrS01utAI7OCNYrfzskSMCq+3vVdVLyEeg7U+6l8yRNmVRflH0qAyFW3KeaYyRQCuMEHvVqBlt4PObgsdqevvVeCJpZQg4Dc/Qd6dduHcqn+rQYUfSgCJjum68MOlTrHF5GSxMh4Cj1qNlA2/WrVtHsLysMqvKj1NABK20rBkAquSfeq4O2UexxUgI8yNn6kkGl8sSXAQcZHXFAD2fy7csPvHp9O9RyvmPAPXtRdsrEYyEGAMVGoLoAoyx4xTAsxLsgaT+IjC/1qJELICO4xU0rjiJBkINuPfvUUClm28jnHFAh6g/ZcE8yfyFT4eS0Xbk8Aj60K3mu+P4TtHuKW1crCy90yBQMbeRuQhByg4HryaBEYXVgxJUYP1pdzy2jDknb+ooklYmAkZGQxP14oENgRsupJB4NOliZYSwPypwPqKmbIuFdem0j8e1MRMyTJ79PrQMrEZw2PmY4/Dv/Sq9+m7TZkOMqf65/rV1oyPKJ4AIU/yJqO4t/N81FbqmSPcggfypAcYetIadICrn2ppOaoRUuMk8VZ0i7ltbtBG2FkIVhjqKqzn5sUkBKzIR1ByKAPRnyQzddhGPyNZbnc7EjOavzSsLVWxjfGufrzWaTQgIpuFxWp4fg/eyv12DH51lP80ij3ro9ETyrJmxy7E/h0oYIvYAPSkIHrinsPemHGAxH51IxrBQcdW9KYVyDk4pS6hjyKaw79RQAnB703CjJzQcBSaAPlx0pgRr+BPelKMTkk/SnY2jPWnJnuKBEIizn5QPepQoFO3EZ7ijhhzyKYARijHekJJ6U5B75oAQAUuM8Yp2NvI6d6cGxjigBpBI460mzA5ycdqkHPBpoO1+vH0oAryQ8ZDcelJ5Klcshb1OaslNxPZRz0qNhncvJX16UhlKVMsABtQenGaIShJRB8o7gdTVmVQV5bLH2qONFUbQOOTn3pANaFX3bmwOhOOaRLKNQWXcfYnrT/m2lDgqTyfWrBkQDKgE+/GaAK9rE0aOmB97IxUF13FXA24tzkdqqXfBNHQXUyZR81S2AzMeccVDMfnxU+nf65ue1UgZpCFO/SnLbxDouacEBUqec0+MBVAXgCgAFsnTbR5K52qMt/KngszBV5Y1dig8sADlu59KljIFiEIAA+b0xTJcLnccuOcdhTri5WEuqHJ/v5rFvtTxlIzn1NIC3d3qxgl3yfTtWPcai78KcCqkkrSNkkkmtKy0OafD3JMSf3f4j/hVCMzLuwAyzHoBya0LfRLufDSARKf73X8q6C2s7e0XEEQU9z1J/Gpwc0AZMGgWsePNaSU/XA/SrqWFnEvyW8fH+zk1YO7tj8aaN/OSD9BQMbtA4VQoqQ5xgYJo255PWkwR16e1AgYAZ9/0qFRyQQDjkAVLzznn0oLgfLjqKAKTpuO4KQCM81Bs5z68Cr2VUZHGex5qJipGCwwKQyoqSA/NyO+KQo3fFWyI2xnqKQbSDx0pDK6ozY457mn+SSQF4B7mpd6gYBwaaZCMA80CAxBenX0qF1Z4yMfKam3ZbpTt7bMEZGeBQMhsh5b+WSdrcf4VolQAMZFZ025McfxYq/DJ5sQY9TwfrVRZMijrFvviWZfvJwfpWZHyDniuiZQ6MjDIIwa52VXguHiKnA7+tNiRMqcZHIqQL0qBXYLxT43OVULnPpUlEjJtqJzwamZBGuM5JOagk6UgIEXfMF962UhzndWbZLm4T61sgflTArGPBwKPLOOnSrPHXNIxXsQaQFRlXkdPrQvAAOOPSrPkq43E80G1U9DQMr8Y96Qnp8tStbbF/vNmo3jcHkYHrSAaMqcEDOOKbIqupDAEenrSnI6YIpnO3GOP5UAUbmwwPMhOf9mqYXcTxg962WOwAK3NVbuBWXeow3fFMDNIZG44NX7G9KkB+aqj5vlPUVGw2nNO5LRrSYZgQcKTmpHU454IrOhn3LtJ4NXLdiykHk0ME+guGJ5oYD1qRx8wNNdOPSkUREg0x1DKcjI6YqRl9KaM0COa1OxW1nDJ/qn6D0quqqAchSPeumurdbmFo3HB5B9DXL3EUltMY5BgigB8hdwBn7vbFMABPpTUJYjk09gFGc59qQxjY7CkGfWgsQM0mSeelMRpWlwJFCMfmH61aFY0W4Hco6c5rTtbhZRtPDDtQI1bW46Kxq6DWMDg8VftrjcNrHmmBBeRqk2VGM8msq7H7yte/wCXX6Vk3Y+ekBW6UbGKlgCQOp9KQmguwUqDgHrTA6o8xsO+c0xwpXgU4cNmp7SDzZDu4jTlvpSGPz5Fmq4xJKOD321BEqB2D5zjinzy+c5l6AHgegppGJVamAgRnj6/MOAPU1auG8uRIAeAPmP+1SQgwrJNxkH5AfWqxbIBLZYHJoAVwAzYzwc9asgmOHzGyXf5F5/M1BEhecKOdwqRyZuIxlU4UH0FAEQjZ4uOccVZtIyjNJ/c6fU1DEcsy9MnNWw3lutuedq5J96YEMS/vXXBHfFWIoSgc5+/wP60wEJeL33DFTSti6jx90grj39f0oAiSPbdsucAqCP5VYiRRMyL1+8fxprjZcJIRkbSD7UoUpdxseroQfrnP+NAD7cBfNDcBHP5HmmOiy2Dtsw/zZ+oNS7CJmweJMEj6f5FLB1nTsHz+YzQIhkKqINh+XcCT9eKcw2XJI/jT9Qf/r1E2DaOy8YyQPTB/wDrVM8gEkJHIJ6+nBxQAzyybR4/41c8n65FQoGFxv3fLKpOPpjFSyPiSdM/fxg/UYP8qYSRawygAsvb8MUhnHagnl3kqdgxFVSK0tci8nUHHUEA5/Cs3ORimIakCzXCKxwCeaii/wBG1JSOiSd/rViJtsqn3FQ36lL5z9GpgddJcGe1iyu0kE4/E1WJz16ULN5sMb/7I/lTHOFNACwjdN611cEYhhjQDoMZrmtKiMt1GvYtk/QV1DE0mCHFhjFMLZGT2qGRsMM/pTcuWOMkUhkmQw6Yphc9+APSozvDDg4pJAc0ASDn2o3c4pgJPWlIwM0wJAc0c460xT3p9MQmSaXNJQDQAtKp49aafal6UAPzSHJ9qQGjd+JoAcMgdadux2qPdkcU15CG2IAW9M9KAJtxPQc01lJ9qga6RMbjg5qOS+TazLk46cdaQE8o2pnp71UaT5hwcjpTJLlpMHHH8qg3O7nccKO3rUlFgyevFNZm4xVZ8EZK5A6c0SsyKC3I7Uhl61fdI6k5wuajvDhh9KZYk/aWGeqZ460t798fSqWxL3MuXl6n05gszbjjIwKrSn5qktWKuTn86pCNxWA707cqrkdTVCObjknPsKv2aGWRc55PApMC9YwEfOfvnv6U2/nWGIoDgdz60+6nS0TYvJx82e9crqN600pAPFTuML+/eTKIfl9qpQwy3UojiXcx/T3NJHG0zhF6nue1blu1vYxBIkZiT8z+ppgT6fpkNku8/vJu7nt9KvhwapfbkDH5TinJcBs9Bz0zTuBcEgNG8A1WWeMsQG5pTKhbAYH15oEWN4PSl3iq4nQJvLAKDgmka4jXB3bs+lAFgvRn8qqG5G7HanPJ+7BznNAyR3UcnJHYDvSNIrY457cVAZiIuEOTyBmmPOxZQu0Y6kngUgLJYBR9OBVd2TqV59M0x3Mg2jIPbNRP8uBlcng47UATPIgwdv41GZWYnBAHSo3kVV64x685NCudhG4Z65HFIB2053GhZ8NjbyD6dajDc9T9aXc5x83tQMnMmWDBttNeVlBweR0NVw/zEMpJHr3qISM0hUqQoPX2oAkd3bKseOxzzVjSrkmV4n6np9arDoSR1qNWaKVGXAA7570LQGdBWdq8JCCdFyehrRhcTRhx3GaV0E0TxsvBGK0MzmYyTyPxqeN+dxxx2qNo/JmaNuCDTkODgDj6VBZNJKJMYGDUMvSn5Lde1RS9aQFnTlzID9TWoFqhpi5JPTArRBFMBpXFKOO1PzSHigBufalHNGaUGgACAfnQUB680pORQTkCgCLyAc8Ag1AbNQDt3cnOCat8igE0gMwwOrFjHnjvTORgsB9K1toOaY8atn5RQM529h2P5irhWqsw3LnvW9c2gaBgvG0Z9qxduGxQIrZ2Px0q9aTYf3PWqkyY6U2Fyrhu4pk7M3xnr6ioXBV+vB6VOo3KGXjPNKyqwII/+tSLKpBzyaYQQSalwQ209aRvTigCJieoqlqNkt3CenmD7pq61MPSgRyDo0MjI4IZTjmlhO5iuOa3dR0/7Wu6IgSqO/8AEPSsLcYwwx83Q+1AD5lxgAimBeMEUwueuTQGNAEqsyfdJFKhw24N83rUYJPGKkKYwcjPpSA07acTL/tDrVgHBzWNDI0cobpj9a00uFmjLLgH09KYiw8pmwT24qjd/eFW1GFFV542lY7R92gCiaQ1ZFsxPNPlsZFj8wcr3HcUwNwFt2MValdoo/s+AGdQz0lqikNM/wByMbj7nsKrzO0r+a5JJPJpDFA7dj1p0fmSsFHWo1Y7sDgVdt2FtG8xHzZwn1NADbt8SrEvKoMHHc96hK/KQOtNLA8k5Ocmp4wryhR0NADh+7t/MP3n+Vcenc/59aiRNwYdhTp2VnKqcKnAFEYCy8EHcv60wJbSPaRJ/Cg5579qlZNs0bHkliCfrTZG8gRx453bnH16VJOcR7h1Ug/kaAJGVYyJWH3SAPrTZ1KrHJ/cYGpLxC0DBeQoz+NOI8+DaOA4zQA25ZkC4HAILH2zin3A+aF/R8fnxTJR5tq56lhwR7dKcZc2Zk6nbkD3piFZsXUb5yDuT/P4ilJxMzE4V1Cn8P8A61RykeTG3ZWVvwpJji4j/ug4/EikMIlDySxDhS3GfQio5JB5IwchGBB+nFPfckjv2Kj86gtwrboyOCefpQBLnEqA8/KTz+FROT5RA/gYsfoDn+v6U6STJjI556/WlC7pJV7bcZ/P+tAGJ4mjxLHIP4lxWETXQa/ue0ibGQp2n645rnc00ICeho1YfvY3HR0oJ4qTURvsrd/TK/5/KmBpadIZLCL2GKmkOVGDVLRJM2bJjkNV1MNMq00I2tDhIkZv7q4/OtZmKk5Oao6dmO3JGPnOauJhidxHAyKkokWPcMsOabKVUAY607zCq9RUZKn52bIpAKozwRSFFBJAxTxLGvHJNNkb5eRQBE/y9BUe4HrUm8HgCkIHXvTAQLgUZoJ56UYoEIG9qXcevSkI96DzQAqPmnEgHmo+lO3DIzzTAk44NIenA564FQSSKp+ZgWzwo/Sq73crnEaMKQFnzJAmVj3H+VQKGL7zIFYdRjHNQRSum9SfmbvnpVck5ZQc89T1pDJJDuydxIDZFIzHcAoyMdKj5G7dwc8YpxLIpwVJxSGOkkxGRxnikVmJPPWm7Nz5Y5G2lxlsqccUALnB5OfelkUsAq5b3NMIfOXYY7CmNJx3Jx0oGW7EEXq5GCVK/pT74/vcf7NVrKfOoQqOR6/hU97/AK4j/ZprYl7mZL96mAZbk0+X7wqEhicp2pgaNom5s54HaugtitramZvvNworHsI8Bc9epqTULs7dqnCrwKT1AqaneGQkZyTWScswA5J4p8j7mJqeyhyfNIyBwv19aALdrAtvAc/fPLGnsw2nBpWcnau1enPFNOduMYXOAO9IYRAhvmH09qbKXypVdw7+tSLgkE8E8CmNlmAGc+lAC+d821euM0/cxAzw2KjjTAyT7UEfNz0oAmWZVhIZuT0GKbLOXAOQhxg4qNlVmxjnrxSFQMgjmgCx9qUIAoO4dT0qUXcLQ5URr6DNUFVhzgDPWnlc54GP1piLQZFGVJAzliKZNKjN+7JxUe4Zx1BFGFByvApDDaZHBPLAg805+MbgWIxyBioyx3NgYHbFAYttyTj0oAjlk+YKvU+vYVIGbGc9OlNxkFs5OafyQecelADGdgB1570kbF+5Ue1O/gz/AE6UgCLzkZPbNAA+4nEbY9SaRS4GM7iaeipkZ49qQDsPXIoAC7FtuOnU1HIh5bHHapQDhlznPSlO0qM9vSkMuaVP1jY+4H860yCCMVzsM3k3SkZ55FdDGyyRKw6EdfariyJIzdYtP3iTocZ4P17VBkhXUENx2ralgE9u8ZbqOD6VzBR45WWQ4ZTg02JEuCCahfrUuOKjYZYc96ko0tPyEJwBmr3FULR2VNoAOT1NXA4Cqp5Y0ASZFAFR+YqDGaEmBPtQBJ3IowMUm6gNigBBwfvUvAopQF+lADWYgdKTcPxp+33puO9IABpeD9KYWIH3aA6nnnFAEmAR04rmZl2SMvoa6Mtx1rBuRmZyP7xpgVJegNVM4Y/Wr0g+Q1SkUhjQJm9at/osZH92pNxZc8E+1SaXGG0+JmGeO/bmrZt4yu0cd6QzNZQRkcH3pmN4q/LbFQGQ/melVpo2XkLyP1oGVmXio8dTmrG1m5xx61Ey4yO1ICu64IrB1W3MUrTL91zyPQ10D+4qvPCsylXXINMRzHLHJFWWkhaADy2Eg/iHQ0Xdm9tLkhmi7NUG/aQUzntSACw4xTwCRkVESWYbuBTt2RhTx6UAP5I9aksy32lVUYJPP0qJcn3q7p0f7xm9BigC+eBTYc4z60SnCfWljKso2nimIkVFLg/nV4KNuO1Z4JU1ct5QwwapCLV2/kotunQHLe5qsPmUjvSF1MjFwSTzTk55FSUPgjLsMLk5p91LvlIGNifKP6mnh/s1qZDw/wB1R7+tVR93B+tACoCfxq7EVgtmlON7DC59agt13OBtJyccUXsoaURoMKg2gDue5oAiwzOSD71ZtuD5rHITk5qqMnoMHpgVZm2xwLEPvN8xH8qYDWkMrMxOWPJrQtyFXcQSoGc1lxZBzWgX8q1RMYfG4/TtQBZicSwKxONw5HvS2Z/cBP4uUyfr/hVK2nZVIB6HIqxvAlMfRl5PbJNMCa0AELR90Zl/WkhjZYxCxGFBz7/5FQxSbb2QZ+Ujd/j/ACqaJiJ5Qw5JDfmP/rUgGQnNsoYZCrg/hxTZfmhWYezGpY1K7kx8pYsPp/8ArpkKhrfy2PCEqfoD/hQA27ckomevJ/KooVKBm/vcD+tPmO+JJAMDg0XB2yRp0AHT3oAij4DFuiZNSAiOVcnOV+b+dGzCvn7rc1HuAiVieSQP8aAKuoRtLpcpbgq2T+f/ANeuVI5rs7kAwXCddy5H5f8A1q46QgOdvSmhDCOKmlHm6WfVGzUNTRjdZzp7ZpiF0OTa0i/Q1rwndKzVgaXJsuiD0YEV0enR75o19Tmn0H1N+BFRVUdgBzUjMVYd/XFRISWOFLDOAfWhxIGYH5c98dKzKJnlJU9ueTSMuByflPQ+tRyJ5Xyg5B5ye9KzkKmcE+hpiJiQq5FRs3HXNMRyRtYEjPFKwyGU8EelMAU56U4EHPrUbZVU28k9aUELkccjrQA/GfagHK9KZuGMg5phlxhc4oAkLdqTd+Q61A8yZJL4qIT8L/nNAi2ZFH1xUEtxuXEbAN3yelRedz85xx1/lVeSQK2GG7jrQMc7OH3Mc575qIvIflBAB6mhmdlAzwo7U3LKhycZ9aQDACQd/K9h/WpAxOfY9TRgHJLYBpqDb8vXFAEh4HoMdqZJH5m1vnJAx97AqXhgBjp1zRtBTCnOKQxrCQIFA5I5x2qRI92WYdutP8p9uVQ84x71ct4n8oFxtbH3fSgDOMJ/jUEL3H8qe8UYXdHwe6+1X5o90ZHAzVU27rH8p+bHI9qAIYCqzoy/Kc4zUl3/AK0/QUyOF43jLDnOCT3p97kSnPpimgZmy8NmkgG6QD1NE/WizGZ/YKTTJNdJfKUkYyazLuXJxmrMj4XrWdK2XpIBmCTgdTxWssflxKinG3uKoWqBp1B6AZrQc7Yz5e0t6ZoYxqBmPyhmIHcdacCWAOOlIm9U+ZsEjBxTEQqPl5A555pDFLMrDgmnZO4MeAOlBO0elNUnblhjNAh2ScrngdKR0X+IZ7imNMqn7rdO9LvDYbOe4FAxXOQCvH4804ktg54HbFMXYpzgcnPrSbgpwSeeg9aBD8jd83Q0jkHB4x60zIIDHjHIzSgDYTjqc0AERXceoYntTmXI+9g0kQO854HtTwoC46kGgZJJKhtowqfvFPX1qsDtbnjPp0qZhnI6fSmhVVz8uF469aAEU4J44NNZmc8nGewqQbVJwvBpNrE5FAClivC8+1NJLOMrwPWlJJBxn3pBuA/2aAAnoSeKcSeefwpG/h54I7CnKVxweaAEUkjgcevpSsP3foabtJIAP5U8Y6AnNIZA6DZhMhxyDWvpc4eEx5ztHH0rMZSwGOD3xTrKQwTqfQ8j2prQT1OjFY2s2uyVZ06Pw31rXDDbkc1FegSWMm4dBnFWQc6GxwfwpmfnFSOOMVCBl/pUlGtZqUiVgc5GankBcdjUVsyJCqluCOgH60+WQbQI256igBrRkrhRk5ySOmKRFYSBQD9TTGmlKmPIXB6AYqZXQjdubcFxt9aQEqknllI9jS+tQmSQDJjJB5FOYuIS/A9s0APGcUu7Heq6TFjkcfWlDs38OSaAJ9xIp2ajjxsBzketG/LYAx9aYDicnHSneWFFC+tOHqaAGBccnpWA/wA0jN6nNb903l2kjd9uKwvagCtL901SmPzfhV2c8cVQlyXx60CZ1umjGnQD1QfrVrAGD1pkEYjhjjA4VQv6VIf5UhjTHzuXG7oc96ZJErgZyMdKlPTk00sCM9umT0oAgWIRYVuVPSnGFDn5VwevFLKNw4yQDzxTlGAASOelAFRrOIH7ufUVE9vbISX9OOas3aM3zZIHpVQIpIyPrQBQu4YmVhjKnsa5q7tvs8pXnafutiuxkiQnGCD71Tu7SOWMo6DB5BoA5QDapVhkUkaqG5zj2qS6jaGdkkUKc8YGKE8tQRglvrSASQoAAgYHvmtKwTbbg/3uaoqEbC4+YmtZVCKFAwAMUwILl9oPsM0aZskVlLhWJ4zVa8kJZlHSqgJoEbYIPQgj1FORirZFZdpceU21j8p/StIc9KALIfcpI7VJbeY8ilB1OKrxn5ynrxWhEBb2ry8Z+6nPc9TQMivZDNIqhsqnyj3poxuUDkdKijOFJ681YhZS4CrnNAFmJhBbmQH5ui/U/wCFVDgct6U6+mVZfKQYCcevPeoS3mofWgCzabZHYngAZ/KoGmM94zkHGcAe3apiRbW4U4BkOPw7/r/KqrAxyfL1NMC5awGacJnAzz7CpWlD3LOCFU9PpSKfItDJ/FKNoOe3eqpRjGMDn370AX7ZUaYyYzGnzflSq4NwGPUg5NMUmC2jVlyZDuKnpjt+tDtvdTtC89qALirH5kRHDPkdO3U1abH29Tx88ZH4g1TuDHEIyOSjDp6dD/M0pmDAyk/dPHtnigCdWP2tt5wrpkfgT/jSIpLSqgyHYEEfQZqu8rGSEj6fhUocpcLGDj5CPx60AEQxAUb+Fip+nWq0p3qsg9QasbTGZOchiP8A6/8ASltlXyXLDIjJx79x/OgCKXKyqueNuPxFNeM+UfRMt/X/AAqbYpSGTGRkZ/EUoQiSVGX7wDY+oxj9KAIZCDOg28lCfz/ya428i8u5dCOhIrs1PEb/AHgHxn9BXLa0ANQlI7nNMRnYNT2fLOp7rUOcU+3bbOtMCnaHZdJn1xXdaBEGlaQrlUX9TXDTLsuX9mrvdEQfYUZnwJOgHU0ugzUWJN2RHt9s01meNTjkfSog2D8xJAGASacJcoGwCvTipATe2Q3VgO9NcjcGkPzN0zTPNjwQefTmo7l95Dg9+/agBz7i27zNpxwBTWdiDjsOpqKWRggYgbqRpJGXBVRkdT2pgTPMqxhd2D14FRq+7nocZyaiZj5JVTn6CmMGXjODjmgCRnUbVjJ56mo2lV8fqaijfY4ORnrURX7zD+L3oAkMylj1PHApd5dg3QURWxfmPr3Jps8UkRHX6mgBzNg5JzUTFhx3PFKQSPvY9BioiNxxycc0APSbBKtx2AAp5O75SOnc1CkarliCX9TUoQk5zjFAAmT0A96lZeMngZ60RKFZuB6CrSQbsblx2HvQBH5alDjsKnt4lEg3cAdanWOMMcgDPYdT2p724EeA2D+fFACqQxztz3AFGNrHPAA9etOAAVdnHOT9KVOvr3yen0pgNw2MMADVZJFaV0PBB4BNWwu0/wBaiMZ88yAnOPwxSAqz5UAMMsGyMUy//wBe/GParFwwADJySOfaoL7PmNnk4H8qQGTP1p1lwzn2FMuDzUlnwjH1NV0ESyMDkjsKonluverk+BESOpqlGm1QOvOaEBatFBkc/hVtAUY55Wq1mcM/1qyzccDcaTGKzdDyaRcjnqR60dM8c+tLtJx8x/CgBrFmUdjTYx83JORx9abvJdxw3NBBK4wOevvQA4iMnHBbpnOaEYrGfkAAPGKiWJ0wFGB2AqVFYMd3U9AKAHs2xuvXvim4DtyoHYkdajcnBUfrUigpHtB7Z/yaABxGEwQMdqYxGSzk49BUjkgKSaiKLj5WP40gJVIbIGcHvTicBcDg/wA6ahYjlQoOMUvJbnoOMUAKpz3x9aTLZyefT3pEXJC7fu8U8EEDI4HQ0AMyAfmXI60okDFsjAB9aUr827PHpUeACXPGaBkqspJ46UiltxVQDSqgAGBwaCrK3yjAoAQfKCT2pAQwOenpUhUDryDQB/3zQBH0IKetSYJPuaeq4Q8Zz3owAvPX1FICPHPWmPwwbHPerA2uvIprov3gelAGjYS74th5K8fh2qS+JSzk564H61m2svlTgHIHQ/StDUzus1PTLDirT0J6mI9QLyxFWZOFqtFgzDd93PNJAXtzkgjrinmZypDnn1p0ZiB+Ulh646VMbYMuQcnrRYZXUHn1pbdd0nOW9gcVOIWODt4HcVOiExjOAQeeMcUWApuuJQi5O3qcnFSLbkJy/B5HBq1FgcFfzNTlux6ntQBREIVSoHHXPeniFhg87h2z1q23IwBgUzH40AR4yBlcH2pcKQexNSYpu3NADcEDgjFOBBHvS7McU3bigCrqbYtQM/eYDFZTDg1f1RvniT0GaoOcIaAKk5qvaxm41KCIc5cZ+nU1LMfepvD0Xm6mXPSNSc+54/qaBHUENgqcBqTB6Yp5PT1FIzYbkAc5BzQMQD1NI2QOOhNKxBwQOegFMVZDJk48sjkd6AFO8HG4AdjimbMFgR8vvTzHJu9Ux+R9KUK4OD+vekAgIbt0qtMFUkFCV/vYqcR7GLf3u2alwNu3+dAGXKU8v724dj3FUJWO3gFselbEtkrEsnFZ80PlNjGaBmZfWKXsOGJVl+6e9cyytE7K4PBxXaEEjOPpWdqViLqNioxIo49/agRj2Z82dV6BfmIrVY4Q+wrO0iPHmOQcg7auXT7Ij70CMyVt0hqPpTj1pj9KAHA5GRVu0utmI3PHYmqSse9Iw4GaBnUWkLPMuwbmJxz61JqjqJ/Kj5VOPbPerEG2ztnuP4sbI/qepqjKd6qR+NMBsHzKy1dtgttC8uSQg493PT8qqWoxKCVbHtVi/YxBbZeQhJPuaAKkhLgN+ZqSxjDykM21SMZxTdm6JuOhq7GvkWRc8ZOwD37/AKUAU7icSXB4wuNq+1WIofPukUDdmq0inccL34rSsGMNs1xtBIGwfWgAvNjThE4jj+VcfrRBH5kyoMDv+FQ46Dv61aRRDavLgBn+RT/OgBlzKsrsV6DhfoOlSWzhmeQZ/dqeD69qgBVUPQZqcOIbdYyuWb5j/T/PvQA1x5qhy38OeaJCfJWMdSNx/pTYB5pVDxg4OPT/APVUhZXLzE8s3H0oAfE6u+7kLGN2fTFPlACpMp3Hdzn3pLeISQBN2GkyPypYx+6QsuU27ifTFACSth1U84UjHv1qaMNDlG/i5A98VBLwodeQCGJprzlLtctnaNpJ9e9AE6SFLRhjJQkEH0BqWQt524D76lf1GP61A8qI0iFvvDP5/wD6qkWcmO3bsCA38qAIX2x20qkfcJIx+Y/nXPeINjXSlOm0CulmQtM2fuv2/DH9f0rE1O2jaGNsfPgZoA50jBxSodjgnsastGRJgR/LjrUUwAQnFUSVJz5szMv5V3OjuX0i2kGQQm3p6V5+DzuzXUeEn3Q3MbudilWxnjuKRR0RMnljkDcc/MetSld8iBtqqByFqDByF6jPFPYCPBVtzKeQKkA81Ywy7ep71XZhIwAI+U8irNwARubAZueap7dgJzyTyaBj2iB2/PuXFRSuJB39KkZ8KuBxUYU7sjpTENEmIzgHAOKhedZJGOSWPapWVm4HQ0LDtXgck+lAFfG1s4OPekyOe+KshNwYHJ+lOFsDH2zQBBHcOigJ92o3upJWKgZarRtiq5GMDpzSCBU5JBJ6YoAgVHI554ycdqk+zqI8r941PGi4A5ORk8VYK/uueT0HFMDPMZA5NORWJDDJHt3q8kCEbSC2Tyaf9lVG+XjuADRYCusexDujy7HrV1V2qrP0HGKcE2rjaD3pwPHNADCZGBAyBnqeMUqq27DEkYpS+05HWnA5GaAEPTFKOmMYpM00tk4oAeRTdp9adSEnsMmkBFIgZduBVK9YeYfoP5VfI+Ymsy+H73vg0gMy57VPaf6j8agulOQBVi2BEABq+ghLg5jxVdByKsTjioIzlqSAngBycdM1Pn0Q/Wo7WISbmIyAfWrBVlBUj8aBjSxKjoB6UxD6sCTTsAkDcOOgpoRmOX49hSAVciTquD6ClIxnaM0mAqDBNAAXPPX2oAch3spb5SKRjnJzkjihFKD5myetOU59D64oAXaHUnr61G4O/HzAelSLyeCaHJJwQSP5UgGFEZy2AGJxtHalkXA2+/WgAjoM570jsfug5bpQAb87R0xT2AzktgH1qMKwXDMM05QfvN36A9qAHHcFODkVGFb7xyQOnNOKlgBuwe+KMorBfM59KABCzklgQMDinFFaTJPOOBT1YEEU0LkK3WgYYO3lcAelCzdgN27pSuMgAEkHtTCdv8JCjvQBIcAnPI9PSjGfmBz2qMu3AUD3yakSRNoO3GaABcBupob0YEUZAY9APelJU98k9vagBUY5UbePWhhg5PIJpyqiEsD8vep8I67A685OSKQFEsd544FXXfzrJPVWwf6VE+1BjcCWyCcUyxk3ZicEB/l5/Q00BDMCBVaJWaQBV3H0q1cIwyoyD0p2n2khaRupxVpENkyRu8flupVR3B61PCGjJUsSOoJ6iqZmmM6jZlR+lWFMwKoYQ4z94mgC0rhiU35Ydwac0bOigsc9Dg0zZtIMagEfmamLYXIwG96Bh5WQBzwMc05R5Z5OaEyOpx6inEZ57UgGs+aBgUmRSBhmkMf1FKBSA08CgBMcUEetL0oPNAGHqBDXzAdFAFVJumKmlbzLiR/ViarznrSAoy962PC1viK4l9WCj8P/ANdY0p4NdToEXlaVGT1ky368fpimIvFcjFNOA3zdvWnk9qQr60DAqrdODUfRV5wvcipNopDndx/KgBMLzg4HpihnVV+c8dMgUxzIB8iD6E0yJ5Wyske0g9jQBJI8arg5OeMA80x2ZQp2kc857e9QRqz/ADNGUZDnPrTlO2Ihz8nUdyKQD7ieONfv4J9DWfK/mZ3n5T3q69vBMQG+XHGD0NU7u1eIZUkqeB7fhSY0VXUjjdkDpUW5SSMgkVPghMPwR1zxTZV2DcV6DNAGZKFWRtqgZPaqF+3QVdZgzkngVmXb75TzkDimSViDTScPzyBTixx9KjLhvrQAbiTk4FP44OMn3oQfxFeKVgRgEEL2pDOsv3DusIOEiG38e9VwoKYpQN2TyTToYyZtufvDA+tUBaslWLdK/CQruPuewqjcMzv5jHluav3gKQJag4Y/PJj17CqioPuH5sUAFkrPIIgfvnv0zU1+d0qwI3yRDH1PerFqgt4nnx9zgf7xqpxvz/F70ANeJnZQvUgCtC8Ty4ooFOFXqPemWIBm8wrlUGT/AEpZQzb2bg9aAIlTOEHUnAzUl0QCkK5xGMfj3qa0QIrSuudnI9z2quiM7Ek855oAbFCZnRBwpPzY7CpHxJI7DhQePp2qeOPyUduu75R/Wqrkl+FwD2oAlVPLV2ByH+UY/WkEf7xkB4HQetSsRHKqEcBcf8Cp0ORKZWGdo/XtQAgP+lCNCRswo/x/nVq1GUaNj8oYnHtnj+f6VUiyLjI6sp5qZpGEzR9go6d/X9aAEg4gJY529R9OKpqvmTKx7nmrqjZG4YfebNQxYjtpGCZYZGff/wDVQBGyeZcBuityPwq06x+RLs5deBz0x/8AXqNHMrI+B8h/SlgcGWTcq/3v8/lQArNmeNycBgR/X/Gsy/wWIXnnNX2lZ7dDgZVv8RWbOxLEj6U0Bmyod3vVW7/1JHfpWg4dPmBGT2qlKpZlB5zVEmSsTNu2gnAycdhW/wCE1JuLjnjaAR681rxaRHHp04ijw5gKk+vf+dYvhxjFqTJnAdSP61BR1m4eZn0p0TKuSyAFuTSbflZqhKt3PQ8UhlmfbIOOT9aqvGxUgnOeTUiRMSWyM+gppZgcAjnvQIhYYGAelIqu2FDYXvUxdVkHzKc9acZYwu3eB9KYDBA4j+bOMcc0joyIqsCc8YpxuFDbhJlemKf5q7RgkjP60ARyQnC7R9QO1NICqOcH0olmw45PvQTDk9z60wJGIbAZgOM0z5X2hG5pny7s9ad5qg8IB24oAfEFycsAc4xTpi2AIyeKi38EYAHXNIjsXUnkd+KALETMN3yELnr3qUZ3I5DHHaoDMRKqCNl9am85ixGxsDvQIlAbByCB9aAMYNKd5wd3HpSjdk7j+IoAOO9KeelHPXrSEtjigY3FNCkc04Fm6il2nvSABmlGTTSfyp+PSgBkhCjNUr0NtQrjn2q4+OSzDjmoJCHgRgO5oQGRJFK5+4BTypiRFPOBWgCuMNxVW7AMnHTFU9iUVLj7tVox81T3Pyjmoo+eaSGX7JU8hi0oTJ4FPKQ7SxnJfp7VVgxszUoYKeVzxQMY3H3cE+tC7jgtx9KePLAzinB0A+707YpAAx0J5HFBHHzYOKc0qgHKkelNExYBQvP1pAKwJUEnAPBxTGIB+QNkd8YzT2YgDKnrSNMV69DQAql3zgHOOe1DI20sM5zQsw6jJ45AFPbLHPSgBmws/GeRSeVtLEHB+uafuJyQCAB3pgZhHmgYFT1J6d6dEynJznihBuOT+VNeNQAox68UASdTw2D7VEXVQQWANJkAEHr7U2NRvPmcs3RTQBOPmXOeBzmmBsAY+Ye9J/GcZHGCPalAw7EcDsKAAyAkk5wOtK57MD8vUUHCgluueBSL8wYn+KgBiTdFxtGe9P8AMcEll4GcGo5AA4wM88k05iu4K3I9KABGG0Mx+Y85NSI/yliOfSgIrKOMVJHEzE84FADd5Vfu9fWnQvkEZ980827MhUZAHfvTFHzk9AOlIBZZCiZUAk8Dioh5kZGSST0PpUkgB5xkY/CkdmIVcc8ZB+lAyzN+9jSYDk8N9at6evynHQnmqNhLvdoTwW6D0IrStEMan860T0M2tSlfRTQXW6JlCPzhh0qqE8zazzAnPRuQa1tQtzcW7BfvdvrWMiA26xM53LzwKYGkrxkBYmUsvcDoO9SxhbeMs8jMpOeeTWb5JWEhMuzcVdtsJHgHcR2zmkMltjHJvlDZB6nGKnyo2qD82MioFkV0O1lHzc1IJFLBh6bQelIBVBaRuCMHIzSMNrgY4+vNPDhiCD0GcY60xDyXZTyeOORQABtzEBSMevenNkU884CkE96G6dPxpDGAtTLiQx28jdwpqUDcu4DFUdUcraFe7ECgDJXiq87cVN0TnrVWY0gK0gLYUcknArtoE8m3jiQcIoWuS02LztUt0PTduP4c/wBK7M9eKYhCRRwRQVGCaAPxFIYBfxFIVp2AOc0bgenUUwI3yFphHyklcj3qRipU579QaSIbI/mwPXJoAZG+7J2MFxgcDilQABflXd39qUkN9080wuUbHekBHO5KkbmJ+6PlzimNueLayk9jxipEuFeUKAc9yOBTpdw29NuO1AGS0c8WCSWQdNwqtcySyghHxx0IrZlKNCx6gViGbYx3IQB3qWUijdQvawb3BJYenFYjHcSa6C9YTx/NLkY6YrFMQmkIXgZ7VRJTlOENVwRmtz7CrQspHJ/SseeB7eUo459fWgB0bZJqdCQpJHTpxVVWIbIp4dzIfmyKQHVwyOvCdWq5aRr5hkkOI4Rvf3PYVThGJDu6A5q5eMLa3FuPvSfvHz19hVAQNOZJGd/vMc0kSky8KSTUaN901etF2sZGJ2xDefr2FACXrbAkGfujLYPG41VwQQc5+tSeYryEyk8nmp40jluE2ptQdSf50ATMPs9rGmAGchn+npQVB3Dkjpk02dvNLN03dBT4B5xQk4XHzf1oAfzHBHE3XqcfpUMWVkZcDJ5pxZpbiQnoTkD0FSwx/vhLtyEBP+FADZwUuFTPCrj8e/8An2oSPfIrnG1OSPWmzkF15yQeaklVktCU4JOfyP8An8qAI525XPJU5OPU06Q7Y41HBdsn6dBTQrOdhIG4jGKkuFLxs+eO34UAKo/eBxx5Y79/8mmjAljPXOV/z+VLMcWvy8lvm/Af5/SnIF2eYeBH81ACTuTdbf4QuAPcUyT5F2DkOdx/lTCzNKjD+9j86JWBuSccY2j8KAGcrat2Ocfl/kVJGAPm3YLfL/X+lJIAW2DjC5I9zTWBWGI4+7j8zQBG77d6joCaonLZIGatXLAD0zVY5VWI/SmhFWZs/LjFMso/Nv4VPTdk/hzRM2TirmjRA3DO3G1cA03oCN9Jz5MmFBGO9cVbF7fWoxnB37fz4rsCu5j8xK+lcnrKNbavvHGHDD+dSijonnndgpGF7mgk8bmOBxUwO4ZJ6ioJIjkHOR6YpAP8xlH3zzxUBjkJJLcVIYySMnp2pS6E7Sc44xQBCYyoyCenPeovI4xuPPSrIKqflH60gRdxOTmmIiEa5AJOeualDBe2QKTHHSkEmFzQBLnf2oQ/MBjNReYQMDpSbyrfLQBOIcMRkD6VIImxwKq+c2OF61IkzAjBwaAJRC7nkYx6VKIWQgevvVeO4k3gD86nzK4yy5460wJCuRkqOBwc96mQK6hmxuA9elQDcFC53E98U5VdVVSSBjmgCcMPL+ZgewIpsMgON3eq8quFXnA9T3prMwPO78PWgC8x2vjqvrSEkYKjIPf0qoC5GBkcYzTXd9m0nFICcy7GIZs9/lHA+tL9qQ5yPoKp5AAB5U0hZMdevTNAFvzwWJJXaO2eab50jnOcL/KqoZdgVuT6mkeQjPzE57UhjriUAkI+496tWnzWKjqQxzWbgDn88VfsSr2jY7P/AEoW4PYR4Tuqnc8TEfStEuynrn61QuvmuW/z2q5bELcoXYDgqe9QxDaMVPcioUpFE8JwlPL45IyKSEfIKcwypAYBvcZpAKW3D7oP1oDEEcd+1ND9Bnn1FPBU+uaQCtknOM0pYt0G0+1IZAD1pQSzZzxQBJEkbKpfOT2zjFNljw2E+YDoaaZAM45NIzMFPIJHOBQA4BgMEjP8qXLAcEZ96YrZQEjnuKUyL04LZ6elAxQOpZifpS4ABOQOKQsceox+dNUlRyefSgCQA4znA9KTOe/FIW/vEn603fu9qAJCu4Dnp70xIczknHy9+9RpIC27n6Zp6TsWARuT68UCJwEUdc57Z5oAAjG5RxwBnmmBJWG/efU4GKaVKbW65GaAJGVGyTx2560YAXoeeQCOlRAZGW49xU8asVwrHOepFAyNEyWyDwePenrbsTuYfhUmHGCDg9zTsgjbu3MPSmIjeFCUBYhlOcDvU0YZeCCSfakVipLEMM+tElwqp1H40gLByqj5ePWqrqMknjjoKZJP5mFDY/rUDlzLz0AxSGSNJtAx34x6VCxy5wSW9KYVUPuxz7U5W2Kc9c0DAPsnEgOCSCPXNdHayrKgYfxc/wCNcvc8xMYzz2Na2k3BZQh6kZ/EdacWSza/WsDVUayuvMTIWTsPWt6M5GarapbfarVlwNw5X61ZJgw3pijJ+9nsT0qxBfq2eCN3pWOEJcqR8w96tIoRBswG70hmmJhJHsHlhs5O4Yz71KkgEuJGZmHQdADWShJbGMfjVmM5ky/zHuQaQzRN1JGBuiOM/fTsKX7SYo0MfzBiSdwwaqkSBdyyE5PbtTpVV8vnDdxQBY+0gq23kE+uMUwXbLwFLL9elVQCRjt60iggN9exoA1BIHU4YHI6E/41marN5jIobOMnp0qZEBA+Qbj0OaoXmRcspx8vHFAEDOCuB1qnOTnpmrjn5apvy1IDR8ORb795W/gXA+prpVOfvce9Y/hyDFrJLgHc+OfYf/XrX2jdu5z7mmAkjHp6ngUxck8DgdTUnzbuD7ZIpcgAjHPc0AMySTSRnLEHoPWhkwd27PrzS9MsevYUgFKKGG7DfWkf978oUFfc0eWkn3+vPIOKiiZW2KqOgAyO+femBJs28HC8dhUTEN178ZAzVkjHPU9qiEOGyxJJGCaAKTReRH8wJjJPIzkVCYhM22S4kVVHAH860n3D5B93HGeapSx+WxbP0A4pAVZCYiQjBu/A4qK5yy9uaewTLFNwHcE5yaZLt3KUCgY5A6UhlM2STZ38evamLZpGfkUAVdkbK8cYphb5QcdKQ7EG324+lVb6wS6jIOAw6MO1bIEMttjaFYVRTktyBjjB700JnIvD5UrRyZDDinr8o6cGt3VNPFzGHjAEg6H19qwNzKSjjDDjBoEdpYRnzMyDKhSzk9h2/Wq1w32i4aVhkse/ar0p8mzCAHfNh29l7Cqf6VQCRLtb2q7O/l2iRch5PnbH6CmWkatJh/u4JY+gqGWXfM8hP3jmgBmMnOM1oRfuLEuTzIduPQdzVWGLzZowAdrH860LvYS0a/dUbRQBGXAPPUU6FhDbEtwWO1eO3U0yBRIg7k0XDfvwgb5EHH170AM8zE25e4xVmVnW3U9CSGI9u1QxoZHUAc5zUly5kZlVfl6A+3akAE+cuzHzGpLiTgrgYxjAptmflMh4wMD6nj/P0pkX+rHcqSKAC2YmMsRyo2j69KdFkxLH6ZXFOWNVyvTHzEe5pkPyySHPK8j6np+tMBzgEFFOVHyg/SmF8WQT+JuCPpRAMSOPxp0sSySspYgR4H19f1oAggc5LnnYpOKckbNInpnJ+lTRp5duy45JP4j/ADmmIxFszr94LtH+fwoAa+57w7cAsKWUmUOg4wSB/SnKBuV84P8AjUcjBJJf9oAigClcNucjAqBwQMZ4qRyCxOeajk4RiT06VSEUpCN5xW1pMH+iGRmGGOcd6wsEtW4pYRwpCCAoAY4pSGi6iOHGHDDnpWXrtibnEg+Vu5rVVyF9CeMmqdwplB3MdvpUDK0E48tfn3EDFS+c3TOKgW3SPITgVJEqkZPWqEHmu+cE0ipjsfWnmTaflUZqKR5SRhvyoAlidejCrC7c/SqKI+RlqvRR5HJpgI7DHSo+uflGKstD+VRGPb0+lICL9KYzdhTpUKIoBJNRNGzDHNACl+i9z6UK20cnNM8rZk5qIsrMVzigC9G2fanpLIHILHHr2qC1tywLZyV5FWN0Y/d9T1ye1MCYNIyg7+CMDFSAOqZLkjAGDUXnjb90dMZXpUjfvowYzx60wJSoVlLEnI6dqcdrSZ6jrxSMC/l5OM8UydH2hU45520gJXkjQ43YAqpcNvkKjkelSJaxgbCX+fHf09TQYhBCWxlhwKAK33Pl+96hu1Rs6nGOT6UrliWBIPOc96iCgtjIqRj5JcJk+nApqO5DFuW64FKNrKcjkUhU8YOCaAI2l8osrglsfrWjpjBoJdjZG4VnZZpMY5HOcdav6WFSGdRnIIJP1oW4PYtMOaz7n/j4atFhyKzrjmd/rVy2IRSuTzUSjGafcH5ulNB60hgu/wDhapGwUILc1Gdo2lTk9x6U5Cf4lpDJIV2x4zn3obGQc9KUbhgbflNO2Aj5hgetIBgBbae386kAYc7sE8CnBRjjj0pSoAwBzQMYqDjBzxRkKMZwT0qQDjHB9qTy8OPlB9M0AJxwO1N2HqFAB7VOFwc4Apc5oArEMGIxgDnFSIpZQW+8akGM5o4UCgQh2yDLfLioiNw29B7VMVLUwKqn7xYjt6UDII4dqOOQD3pqqUODx71ZbBHrzmldBIgB/ShCJbTfsyTlKslEbkjPpVRMLhSeMdqkaQ7flYDb69aAFdEVueT6UxhsAw3Ipu4nlmyPSlO3JBbtn8KBkkZMkQ3cHHUUqxiFeWOPU96jidfLGCe9Bm38Y6UANeRmTaPXmoZIy/Q4wakyy7SBgZ5xSKxGc8nPYUAJtbbno3rTSWHQZPrUpLYAxzimbux6joaADYTx2Jzn0okQsuD0NALHpwB+tOYORgHPHf1pARGIKnTgU+1l8qbGeScqPoKaVkCYLc+1R7GUbh97ORQM6iCQMowcqRkVMR8vPP0rL02YOAoPA+YfTuK1e2PXvWiMzltWtfs94z4wknIqsoVlzmul1S0+12ZXGXXlfrXLJw23p7UMaLiupUDPSnjbyAevtVdAc4IqXBHQ1AyfzJMAI5Ue3eml9z7i2SKYBjnk07GeMUDH+Yw6DJ/lUn/LMsSKrkNnIpdzEcrn2HWgCwZ12/Mv0qjI++Rm9Tmp3GUY9F9Kq5xQIbIeKptnmrMjfKKhRNzqB3NAHSaRuj05Ai5I7E4HrVuGdpFd3Hlr23His5vLNusYlBKnueKUMGlVX2lcYOemKYGlJIyoGDAk/KFHc/Wkjfy1XzMgnk5INVzNEiYXaVzwAowD2pPPh3fvCrZ5Gece1AFs/NyhBz6Hoab5ojYqx5PYnvUbXEIT5ZMIT/dPWgyKThecHjjrSAhleZSQ6oQeynmjzHA3gFRnGM024ZwwYsAD1psdyqggkv7EcUDNFJkdRhhn09KjmkVVIByapPLgEqGwP0pnmluvQ+tFxFgTvyM/nUUkrMeetJjjIOaQj5R1z70hkMoU887u9MjVWYdAPSrG31FRtFzkcUARyw7eV5FQEbRg8g1YRiXC7d3tnFVZjIjlS2fbikMRhwf6UzaPpTlDHO7pQY2Az1FAMb91SOoPas3U9K89GuYQPMHJGfvf/XrTGR2zScDPFUIS8lNxcvJuwM4UD07UxF3EZ9KiOORwCPerdrb+ayr0P3j9KBE5UwWYJIDTnOPRR0qvGF3YbmlupvPu228Rr8q+wFPt48yKrHHGaAL0R8qA3B25X7g96aHU4yBTr1dyCEcFRuP1P/1qjiYNCpwKAJLT935hPOw8fU9KilA81DjjODUssoiAibjI3E1ETvT5efT60DLKRhI3ZMhsbVx6+tMSTfEpwMkCpXztVR/CuT9TUFqm5imf4sH6f/qoESKgjiCE9Pm/PpTYArTMnY4P+NBbNw5/hcAjNPjRQ288EnZ/U/pTAa5BuSQcB1yR+P8A9enEKjIO75P+f1qN1LTIQOS2MfWpJziRZMZVGC/h0oAUL5VwHxxtJP1HSo8Hzx33D9afNLsjU9Czj8v8/wAqcqkMsmcFOaAI3YC6K5yoUAfhRtCqy5xwWx9aRl/fR+/FNkbNw3Aw44+g/wD10ANP/Hop7r8x/A//AK6ZduNg9fWpXIYyxYwFwv6VQnZtoVvvd6AITjHvUNwcR/Wp/l2kd6qXLchasQlnF5lwg7Zya2w2wYFZ2mJ+8ZsdBir7YFQykGSfU0bSVo3Y71KpyM9qQFfyyelJ5R6YqyxVeO56VE2+gBnkjqTil8tQPWmtEzrz0HNMB296YiwkQNTIpUVVRzkYqyj5FMBxBJppXdwacXAOM0hZfXmkBHIABxzVdlfPBxVlmB7cVGTzjFAFOTIPzUYjwOMtirZ24ww/OowUdyB096AGIzpyDgHripWxnsfpTXBxgDIppfaPl5b0FAE6OQCMfLSiUhFVGA54AqEeY45p8ULh+MAigCZZnUdaU3Mgyd3WopMs2GbH0pGVSMFvxNAE8dwQxJpzym4QfKV+tVlYBiFOccZFSiQnOetADXiXk5zUWV3DCkfWpfqaTHvzSGMIDnjANBwB8xxTmQnb6e1NdM4A5A9TQMYR3B61a0z/AJbL7D+dVGYJyDnHrVrS5N8snA5Q9KFuJ7F1skCsyc/v5P8AeNah+6KypeZpP941ciEUZz89NBzmnTj5hTAMUhksYAOc1NgccZpsaKR0qdVIHzYP0pDGhhwO9SbSe1KNuewp4Zc8YJ6UgIXVhwO3cU7bn1qbHtg0pBJoGRBOPU0u3OMDgU9iVICjr1NLwB0OPWgCPaw5xmkwxHA+Y+lSDPJA49c0rBQPr70ARBGxSlCcDge9OUAknPFPzwFoAZ5RzgnjrRsx0xSlcjkg0p4A70AIUHftSMgI4OKdx2o74zQAwR8YBz9acU/D3pcgDlqdkFcZ96AIgiqOTk460BQQTmnybc4HQ0hVScdPagBmOBk4HSlULzj86eQAxJG70ppZRz1z2FAAVAOQKTgdsUrMAoz92mu0TgA/XigAKg7uc/jS7R+AHamu0YIXNNdwnOAfY0CJSisuAODSZGcdfUVEJg6njHGaTdhNxwecUDJmwR8oqN1BGOhpjyFACOec1IrhgM8cUhi2kxt5V56HOPUd66RGDKMemR9K5ObMbLJjO09vSt/SrgPb7SclOPwPSqRLLcucAj1rm9Ytvs15uUfK/I9j3rp2weCeTWXrMbTW5+XlORVEmGh3CpQcADJqqkhB9qlMhI+U4PrUlFgZ7HNLnrnPHYVHG7FQARin7yflFIYqMxPPSn7AGzgj3zUZGMdcZ55pdzcY/GgAlUKpI6HvUHGDnpUsrFgAemaiZeM0CK0zDNOs8PKvcA1HKo3E45NWLNBz2AoAuAg4yBnPWnYCtywwajyvAxz61LbhHO11IOeDmgYpLAgD7oGaaACcj86dIMSEKeOlMPTBGRSAl3sF25AQ9PrSidkwoYjPXHaodpz0596a277ucDPNAFtpUdCv3j3JqH5exx6gVEAU43E57U8ncRgDjvigByvjPzcHtUiFMZU4+oqAjB6YzzS5weAeaBlteeh/Kkbb1PSoIpMZB4A6VKJkcY6HpQId1qMllfgDB61I74HC7vpTAyMcfMD6EGgAKKRnGKryQhWyMkVZyudueRUbv820KcetAEDAHJ700YHvTz8jH0NNIzjFAEbEZ6UzAJ9KcwpuOtAFdYg8oI/HNXomEdvNP/E58uP6dzVaHcSFjXLOMCpb47ZY4I8bYV259T3piIB1zjitGziBZZDjC8sD3FUI4974zjmrz5js228NJ2/2R/jQNjmLOzMT8x5JptmoMhQ9FJJ+nWkTafep0AiViuQ0ny8+goAimHmSK7f3u9WYEUvzgIvzGoZcvGfWpY1YWq7fvSn9BQA0SmSMljyWJNLGNheQYO/5R/WokQ+c6Ej1qWVdk0SZwBwfqeaYhkmFmTGQOhqS6+RFH9whv8ad5SucngA7ifpSTfvIT8338mkABwqNIOSgyAfWmSktEEHcZpEXMCKTjI3N/n86baHkE8hBnH06f0oAdc8rs/urj8e/606Y4s1xyz/N+VQRNuY7uWyevepJ3VSYl6J8v+NMBFfCvKeQo4+tAG6aM44j5NIMLZhX7kk/yFN3FbFn7nAz+poAazESEk5LjP5f/rqnK2ZTVmUL5Qc9QOKpbtxJNNAD/pVKQ5lJq47YQ1SUbmpiNfT4j9nB7sc1YaNiOeQKWIeXEsYwGAxTw3Q81BRAQccc00MwHFSux/u4NN2kclenagCF5mDKoUnJ69qmDHvStCeCxHPQDtSn5l4BGOlAEbFm4zgVGw2k8g1Kw+TJ7U1Yg65K4HvTENjbc3HSrBz0FQeSytkdqc5lkcY+QDqaYEiK2ecGhg27HGKgJbzF2vx3qwPz96AGCN88vSFgpweae+cHFV2J6kdaAHs6noKjPTpigHI4FLgdDSAC2R0ozgZoPHT9aAvFADgTTgTTQDuHpT9p3cdKAEwe9IA3vijt6U/ChSc9BQA1QQPSnYO760wMpI598U/eM5I+lIYvOe2Pemg/N1/Kjdls/pTckhsce9AExTP3mzSNge1Q7yvPf3pjSNK2/GBjAoAkljjK5YZ9fep9MAW4Cqu3KnA/CqrZ8k7RkDrzVjS2Bvox0HQUAX23ZAArLk/1jn3NapHfNZUg+ZvqauRCKMxy1MFPmPz0wdaRRcjHy+tSqcgVGh+XinrkmkBIckHGOfWmxryOTx605cbsClPBOAKQDs5BoVmppPqQDjtTQ+SRzgdzQMmGeTnilXaFxjNQ+YAPSm+Y3bp70AT5xx29KcMY6YFV95HIHWk3sCecGgCxgflRn1x+FV9zngnNKoO3ANAEh27utLnavtUQOOg57mhiR75oAc7Dj5sUZCgHH0PrUe/IPy444pqKxOWPA7UATF1Iw2AfemCTrjpnA4pp27h/EeuBSurMPvbSfSgBwYlucmlbnaG5BPNMKMqADr3NKFPQ/nQApLLwT9KilZgVx19qkbDMAxxinE54U++cUARBywII6U0IwIYcVIUywJ5NOx82QOlAEEq4mVhk9qMB3YliSe3YVJt53YyfWn5A5GB7UAQRxgEg04IeN/HsDUwPqvbvQRu9MelAEZH8Ixg88dxTlUZOOB70oXnkge9GCrEZzSGMcH0zjoO1P0yU20wDt8vQn/ZP+FBBPWoiNrhjzQB02QeHbDDjj+dJJkKQ4Doar6ZMJoQjcmP5ST6dqtgeWDkkjt7VojM5W/gWC5bZ/q25FRKR25rc1iFZ4NyYJTnisJD6jFJjRKuc+lSjpmogeBipMsAAGqShwHrzThtwdx20zPvS8k9fegCNzuY0MRtpO5psnAoEVpOSauWi4jz6mqZOTWlbIBEu48YzQCFxSgkE9qcVXorH8aaVFIoQEnIxS5496TKquTSjtxQITgA9yaQMAcE/N6E04H8qQ+woGKWySfWlHA68Uxckc8U4ZY4HGPWgBe1KQuOmDTO5HXHWl43AUgHbcAHg0mOpyQD6UhPYdKTuM4zQBZ3AKMU4khc8VXQ4b5hz2NS5BGetMBjMu8N36UM/zc0xhnNNHzKM9aAFkwVwOlMBxwetOzxSOu5Mgc0CGMvFNx6ipFbI2tTSOTQAtqFhVpW4MQwue5NVmI+9uyfWp74+Wkdufvgb2/3j2quI9xUKpINMSJrVPNmVc7Q3GatybZJGIYBeij2qJGaK2mlAH9xPr3pLdD5Qz6dKAJLfBRV6nO2pboqs6AciM7fwpLNPKZ5WH3R8p7ZqKVgdwAPPc0AWlAbgc5pyyJltvKp8ox0qO2ceWXxwq9fc1GG2yMoHBAP40ASxqDchyMqAS3FJMcxM55YHd+OaSRvKgB7uefoKVivl8DO7tQBI7ZtnP9/5Rj0/zioIwJBGDkHG2pACgWLOdnHApLc7TK/908fU0wFBVxJ7NtH0pqgRowzw5/Qf/XxUUgZJeehXOPellZRcqh5WMbce/U/rQA+JQlwc8hRv/wA/pVXazyFepY/rU45iP96VsfgKdFHsl8zsoPPv2oAiuGzIY+qrgCnyeWlriRwNq7tvfnmmJEZJkUn7/U0yUrJO7FfvdB7UAV2l8yAHkZ45qIcdBmppyA4UdBUOcVSEQXBwvXrRaoS6jv1plydzgGrVjGXYkduBmh7Ai/ErPznjvUxba7ZIyRge1MCAEhmwx6g9KVIizsWPA4NQUJEhZhtfIB61O+Cc1GhWNjyOT0pTtfncd3agBcIeScY61HnL8DgcU0FSMMcDPagyKmWP/wBamIWQALjGc+lKp+UZFM87fyBSlgBz3oAlzgc4prhdvIpgb5csaduyooAY0QIHanKMLj0pSc9aRnAHTimAHnioZWwAetSbwQeRmqM0zCRti7h29KAJs96N3BOcGqsc0qqVkwfTbQCzDd07YpAWtw7mgy44AqJF55qQYxwMn1oAfvJxSsWz7dqYF4GetOGe/NICLzArZJzzjANSlvkOBSeWMjjpzQHBbHTFAx2MKD3pS3px70mVGc9qPlHPagBQcjAB+tITjjmlDdOMU3JyePpQAxnwfUnoKjZ3YIMgEnripRwe2aMLkc5NAEV5MkkCpAMkcMAOn1qbSdy30WTxkUjbR0Ap1mWF5GxOBuHFAzWxgkVmS/xfWtaUbZG46GsqboauRCM6T79IPvUSHLUi/epAXASAKcGO3GR9aiHAH86UNk9c0hjkzkkEZqQZz1OaYCASNp+tNZ+c7SfakMlxkY6mgq2MHp3pFJwDjHvTiS3cCgBcenX1pAmASSSPrTS3OMg0hXzD8pI9xQBIATnOKQgeuaABtOMgUoHTA4HrQAoAK8UpwvHemg54p21j6UAJ9OaXPXIzQFJOM0FM9eee9AAA2eRzS8Y5IP4U7ap6jmjAUc4oAYvHSl3cAkflS7cDIIxTiRj2oAYSQfu59qRd3fBNO3q33egpM56UAN2c5659adjjqaaxOQRRnGCelACr9445pQCKZuJPHejnOSaAF/ix2p2FHPpTTnPSkxzzzQA7J9KNwzQcnA9B1zQqgdKAAcd8UFgOaTbnqcChlHGDmgBd2R0pj4xUi4XPHNMdgB93mkMn06fyrld3CP8AK3496294UFZH5HHSuZBIYFuB6Vt2cyTbA/MmCD+HeqiyWOuIgBlVJB71z15D5c5A6dRXWnptPSs7WLYzQeao+ZPSqJMFB8vJ5qYDAqJSMdalDce1QUOAFKTgHihSMcUOcpQMizxUUjYHNS1DMR0oERKu5wB3Na20Y2jtWbaKDOpPQc1fL+lA0PXjk9aD+lNDEkKTz14pc5BOMCkAEZYd8dqVjgcHmoyxJPOPpSFgTjJ4oGKGO7k9elKTwOMYpuScEL244oO/vigBc4Yc/hSknHUA00A5yTzTtoIoAbyAeR+FLk0EdBilAH40gEBJyStGD2/Ol289OaBnPSgAGQR1Jq0AGwcEVFGCTnoam5XvgeppgMZQCOM1GUG4H9Kn4Ufe570xnXoetAiFlycqaWMY4JpSFx1pAcNnJ6UAMlQ/w9RSLhh71IzZOO9QP8rZGaAKkzGa4aQ9Sc81LAWSQleT0FRKNy+9XrWHY4mf7kY3H6gcUxDrsbdkK8rGuCf9rvSQOzsB60gYspZzyTmpNPi8yQgnCqf060AT3bCJYYgODy39KgKhu1LcuZN7jud1PjAkZR0B54oGPVPKgVCMjO8/0qA5aZCOSTintIfOfJ4cA/T2p8ZXa7uOEUt+PagQXKByyKc7Rtp1tghX7Abj+H/16bFzubJoizHAUI++3X2//XTAZbk+Y5P3s5P41LKQpjQcM2WNRBWM6qvG8Ypbth5qsD8u7HHp0oAc4/0hGbBEfzH6VAQdgduWZ8k0+VikBx1Y4GfQU5WBddycKuT9OtADbohHCYxsx/8AXqS4PlQAAcswJ+n+f5VCuJVZ3bkgmn3GX+TPIXGP8+9ACqQoLEdDgfU8f41Dcj51ZOVAxUsoxYr3JG78e3+feqsjkREn04oArO2XJzimHOKU8qDSSsAnoaoRTc5kJrWsMraEIMyM2RmsheWroIl2W6IeqUpDQ35sHeQDnGT/AEpUVm38HjGSTTZ/mkyTz2FA+T+LLHtUjGxlSfmyT296UeaZegVR79aaSyAbRz1+tJyAAWyTzx2oAl4UcjmmybDGTk8dqaeVHNIMEdqAGbmCrjj270HeW3MQF7CnIyyA7RweOaj3EOVA46cUxD0kV+pzTxKv3c4FRrEi5xyTzzTXKqeRgmgCcSA7j6VDJIxJUHg08FUHLdeSKbMEMe4FQ1AEWCeM8UBcdzUKzIQfm+YdRUikn7v60ASCPBz3pCF6dc0oBJBpR0PrQApZVA4NAkyPu4o9Kc3ygHBNABycc00bweTkUZ9vyo3Y7UhibWY/MTj604r/ACo3nAPFJ5jZPOT2GKAF27OmM96cR25OOwpp6ZpVLH0GPSgBQCcEjGentSkdT37UhkGfTioxIxdgwAGeOe3vQA4L83PHvSkMPftTS2SecCo/Nz8oJ96Bkvy45602JwZ0wcHcKbjsetNPEkQQfNuBP0pAb+4sWLe9Zc/3TWtIoG4+2f0rJm+5VshGc/36YTjJqRsBqjI3AgGgBySsAOTirCsx6AD8KgWE7AGLMPrVhU2gY49yc0DEMmW27s+wp55xgc1JlVGSMZpuWLALwM8k1IwEZUcnPtTwucDnA9aVW+Vhzn34pQOOpoAQLk4xTtirgZANJjJPNAHYZ9zQA7AH+PagbQOtIBkDGTTgAKAGs65yqkmkWQsMkfhUgX6YpoUZoABnaOmaUkqwGKXbihsA4/SgYhZifem7WI5xUgO727detDHHHSgBhG5cc49KQpnjpUv3fQfWk3A5OcUCECADA6UoTpmh2xggZ+tIG9SM0AJt+bAbp1o2jvSj06ClJHQEg0AM45xSOQuBgnPoKFADbsHmnt3J60ANbrjBFLjp7U3DN34o5HG7JNACk7fmNISGBAOKTaCevApvTJ4oAd0wMZo+YHOcYppkIICDBPWnZ6/Ln60ANCkkZbOaVh81JuJxxxTic5J5NICKVjj2q3ptwY3X5x83ysSOPrVZhuPPQdKjT5Z89jQM63qoP5011zlexqvZXaPAN7YI4NTedETgON1aGZy2oxfZLpk2/K3IqJHLdBxW7rVp5tv5inle1YSKQMOefakxolD4FOc8AVEiqr/ez7VITlhjpUjDtVaXO76VZPAqrKcsaYE1mrEsR9KtbSe4AqG1+WEY4ycmpxuOSScVIxduKUBQOTx6UgVicVJheM0DIyAOgyKCe2KlDoSQc/lTC64PyUCEUbugzTvKlxyMCiN2XsOe1WCpZcNxnuTQBB5Z6k4FRSFYhknP0qUQShGCs2D2x1qIptyGxkDOCaAESRWGRThng9BTAGOSBinggcUDHZyRu5IpAwJO3kn0pgbJI205Q2OeKQEiFt23tU1Vd5B6jI71IjsFx1oAkY85ByKjyDzn86kxmIHPH8qYIyDTAjbrxSEkmpmXIxjmmcEe/tQA3kUjZYYwKUAnjqfWgcHGP/rUCKkaYkx0HWrE7FIBGD80nzN9O1R20PnyKC2Bnn6d6ZPKJpmZVwD0/pTETxx7kAzz0NTy/uY2aNiC3yH3FQWatu3dQen1qS7G2ULnITCn69/1oQxg3OOTgVYtQFt3Zuv3R/WowpHB5qS4bY4g4+Qcn3oAY5+dG/Dmp5VEdoq95DuP0HT+tVB+9kVN+ST17CpjKJJsn7qrgAdMCgBI3xEqhsk9qfO224KfwqoA+vemWqj7Q8pAAQb/APD9aY0iPIpBzzyaYiwGCoZG4KLx9TxVcgyKV7YqS7OIVQHG4lj/ACFLb7cBz90DcaAGS7pHCEcgAf40RnbasT94nZ+A6/0qGORjI3BLAk/1qRyEdI24Krlvqev9KAHWzKBjAJQliD6Co4mLsw6uzU8hdkjqcbztH4cn+lJb4R3k/uKWH16f1oAWaUSSMq8BTtFVJgURUznFSRsGcseCeahlbdIaEBCcY96huCojGDk9xUx+U571UuGy+KskdZpvnQYzzW6QNoCn8ax9OQs7Nu2gcZrTbzNw2/LxyDUMtDpIuS23Jx1qMIVYHaM9etKSytySTjgelGcjIPTqaQClwSR6U3cv8PNNI+QD+LqfekKZTAOOO1IBpKrl85/GjfhDt/8A1UmxUX5qYJN/3RwO9MBVdkjVI84A5JpvIYAHg05vunu3YUJkfexmgBokfB+bJFMC4YNy3OcVMVAOQKMKMDqB6UAV5FaWQnPBpPs+YwpY471Z2jI4oIoAgitkTkDPvU20Uu3HI/GgttGScUxDgOAegpd2ehFMBHuSaeAAOmO9IYD6UEZ6dKFbDYJo78cmgAVO4pXwFG6mFiGABwDT8bsE9aAGkFhxxSj5e+G9qUAqxyc9uKNpBoACp4JyaQ/IehGakyTg0x8sQNvPrQBE8bMSScYpEiwpy3J5561MBx3JNI6rt+br2oAiaME7U6dzjmn4UkDHSnqAOO9KeBQMbt28n0pqgeYMfrSs3Q54FJuA6DNIDdk4iP8Au/0rJm+7WpJk2+7ts/pWVN9yrZCKD/eqJuhqR/vUzaW4BwaBixynbirSdv5VEiqB7/SpoguTx+NAEgwxAPP1FPVP0pATj0p2eoP61Iw2HHIwKcFA70m4+uBS725GAKADHbqaCu0igEf3+aax/urn3oAeBzk88cUo96aoAXPendBQA4Nwdvam5yTSZyRzkHtSh0AOemaAHDg5OTQRnnGKaGGOD+lGcHrmgYhGOhoBPoPrSM+aQ5PJ7UAKQM/MaXIAzmoycAdzThlh3oAcHDdRkdKRgi8jk9qYFHIx17UpA6YoELvUjrSE5GOeKETaMEAn6U4KRxigBPx6dzTQTj/GnFcHOcUEe9ACDOD/ADoJH8PpyadjPU4HtSbFAIoAaDxgfjSEE9BinF1QfKMU3zc0AATa1OIOev5U0sScAjFAIJHPSgB5TP8AFj2pNvPHamljuzxSF2z6CkBIVHYdahlODjpRkk9TxTSjNn5aBl/TJsusZ6Oe/rW0YYiVYIK5aDfHIefcH0NdTbyCaFZAeHGceh71UWSxzDPy4yDwc1yerQG0vWUE7Tyv0rrWGazdatfPt/MA+aP+XeqJOcjkLLx19CKtRj5BnrUKH5hirIHFQURydKqN1q1KeDVZeXA96YGhCNsSqAMgVKG61ENwAbHHrSg5OakY5juBwec0A596ATuPFNYMegzz2oAfjv1o3Ag+lIuRx+lA5zkYoAAcfwmlBcFccY6A0A9OePpQWA55+poGWTMxxubI9BVWVgBjtQWwOFyfrSYyPm4PoaBCY+UccUb+22jLbhg9KTOHK96BiE46HFPGWPWmPuVcr19TTY1ZOSxJxSAkJI6AfjSKSSxJ/AUqqpOXYLx1xmkRRzjn3oAlV2HyhsCphk/dYGoViZhlRn6daWICLA5Oe5PNMCcZIINQyLt5/lUwHcZpTGHUkMPfNAisnFL1HSmgMrEfzqRWoGQDdBZl9q/veOvIHeqqsDjC/pVnUZQZFQfdjGwAevrSWkPQMc560ySzaOI1JYcR/N+PamSkNGRnJI5qW4ZViRNoDSEsfp2qvt3csOe1Aye0GSZWOVjG7n1qGRiZQ7DcW659asYMFnsbGXbI+g/+vVd3DJ8o6c0CJoE2LJJtzgYB9zUcefK2984NWAQscaf8Db+n6VXUZnYY+8cgCgCR1WO2Ck4aU5+gH/16RY0ZBGO5ABpLxx520YIjwPyqdAIw78fKuB9TQBFMN7ngY6AdsCli+WzOe7YHHaolP7sAn7vFSztskSHPCrz9e9MBlsoa6bdwuMn6VEzh7guw+9k4/WpztSJnPU/KPeo0QSuoB78/Tv8ApQAy4G1Y06ELlvqef8Kd80dqqkcyt+lNmJldpCM85wPSpbs8g9PLAP8AU0AV3Tadx4IFVznG/HBNWbluD35xVZs7RkYXtTQEb8jdVBzukq5Nwp9KpLy31p9BGvpqBbdW/iJPWrbDI3ZHPGaVYxFAiBd20Yz+FJuSSMqONvSoKGkKehycUgTdxyoA6etIZWXKtgAdSKPMyvUjJxmgBG6hsYxTJMgbjwfSkXKKSfmpjKGALZ46ZNAAwVlAJyDxUW4RSbVTcmOD61OV3Yx1ppGWUkfU0ARFnP8As7u1OUhT3NSnBJ4zjgU3aDz0HpQAu4beBz703ecfw59BSlMUqqAc7aAEUtkkjtS8gjuaQ53Z/SnbsDjg0CGk7eppQuecZ+tAGQWzg0qsTketAxgDZOT9MU7aB3qTHGOhpAB35NADSoLDj8aFQDnB3HvUoz0HSmlWHJ6UAImCDjt7U0hietSKflxmjqQRQAdDtxTunWg5zyaRiMYNACjAOcU0tk+lLzt5OPWjfx8ozQAi4Jycmmypl1OcCnl898/QUhPQYyaAEKntj60hUYBzmjOSdq5x2FBAPLHHtQMjcorbdwyaX7oLHn0FMEUe7eB83vSsDng4pAbrNnTlPfy6yZT8taRb/iWL7of51kyHirZJUkPzUzOTTpD81MPPSmInjY8A9Km34HBGapwkDqKsAgcjB/GkMsAsB2Jp7MePU1EM5ByKeAePapGODEEUm4FgByehNIy5ONvNN2lcAEZoAkBwT0AHtmmkkuMZAxSopxgnPengZA70AIMqAPzpR1xQy88fzoO7A4HPvQAmcZ7Gk6+1KF9+frTxtA3EfiaAGFuOmKBjOcEmnblboPzpd2OoFADefQinbCR1pC3Pt70F8UALt29xRtCgnPJppA67s+tJkD+KgB5Kr9aA3cVH1GBTwwXBOfpQAbiKN+TnP5UwsZDgDApVRietADs5FNPpTtnfPH9aUJ83pQA0DAyaY5I7Z9qmAGeaCFPP5UAQhWCjIJ+tIUbOeDmp9wyc9abhscnFAEaRuVAJ59RR5ag4zk09xjo9A459e9IBuMDpnmn4X2IoBwOnWmlcYFMBjsA5AUD2p3O0buPSgKOo6/Sl3HpikBFICOU4OOTWpotzndCf4vmT6+lZ+Mjvz+FMhYwShkb5gdwoQM6nA4OTimuqsCCMg9aIXWVA6/dcbgPT2pSeM4rQg5e6tTb3zJ1TOQfan9FrS1ZFPlvjDcis1+FqXuNFaY4FRWo3Tj25p1x0pbEfMzfhQMtGNc5+bPpning4H3efQ0oBHA4J6mlycc5FIYhPJzQp+YnpjuTR97vQODgCgBwGB83IPem5AOxF47nNBYnnHPSgB8kkZz7UAPH3eOKbsJ+8dw9KFjkx91j9AakWKU/8snP/AAGiwXInYHAGB/Ok/M1KbeTvE49zSi3lAxsIPuRRZhdFYnPpnNLgH5h1qz9iuG52Lj60os5SMfKAO5NFmF0VcjPzc+1IxHXNWfsZHJkT9aQ2wyT5in6UcrC6IARjGMe9SLIUUqjceuKkW3UjO4UvkpnBfk+xo5WK6IFl5baSPWkWTcOAw+oxU5gw2Mgj8aXycqMEUcrHzIas7g4zgUpOTnv600wtu4YUqxshI6iizC6AuxG0gfXvTSDgMKU9iOD70zJJ4pDKK/Oxfv6VqW0XmYKnAqnBEw3Er+dXYT5di5Jw2dtMRBdyb5y4GFB49hUsQYuu1cgkDmonAKY6k9hU9rIUtzIfm2DP49BQAy8lX7UVHKoNg+vrUcTeZKqAY55zURJJDH1q7AqCGSQpg/dBz+dADfN8xCR1J59vSlhxHKZf+eak4Pr2quu4yNg45zjtUswKWY3H5nbd+ApiG43qxcjkUssxjt40/ib5j/IUkaB2SIZ3MRTLqTzLh2H3QcL9BSAdbLvnBboPmP0FNdy0odupPP41JEBHavIwwXO1T/OognmyKmcZoAmusCOMfj/n9KRCotpnHXG1T7moLlw82QeBTpQUt4k6biWP9KYC2zM8uf4VGT9KTc0gZm6MTxSw4S1mYjJchB/OmIQCR70AQyjB25yF7HqahkyDyMVJISxZ/emPKXAVu3emIr3MmevFNsY991GPfNMuGUy4Ukir+jRgzPI3G0YH1oYI08sSfMOc1FJwVVeMdcU87tzZGBnOKjbGc1JQzawyeASMUqJhRuOcetOOWz71Gy5QfMOOM0AOxlcHtULbQRgZ9afncvXj2owuzA6ZoAjDBpGx06UhOTwMnPFSbRj0ApAUPC0AN2ljkc/SnKBwSKXdjO3HvQe3pQAhXB+9kGlPfHPtSc5z2pxO3njmgBAm771ORBznHPvUW5s+3TAp454H/wCqgBXG3rQBkdaUxk/NzxUe0hs5zQBIMAgGg9RgCm8nn8qcWx70AKW45PNNcnaSRwegFICPQH607cv5UANH3cYP5UmX45AB6YpwL5PTH1qLq/AyKAJ92B2P1pCR0PX2ppBIycYHalB4z2HagBzAnn2pqp3PT0FICzsAeM8071ycCgBCwzxwM0uThj+vtSBQRjqD2pcDbtJoAUAHknjFJwOQtBIUdeKiMvO0cUhjyACeOfaoZD82RzShsLknJ6/WoTKwnkAwecjFAG2rf8SgZx0/rWY/Sr8ZLaOCeDnFUZOlUSUpPvGoJm2gEetTScOarzfMyjdj2qhEkUpY8/rVpSQeF6VTRFYgrnirYbGQWPvzSYycBtwwcLUmG53cD3qGOQABUGfqaCx4UKSxPQUhk6AMhwx+tSKFVRnJNRRsoBVsj296A5Y5zk9KQEu1QpPajOF6kCmAkd6a8meM8d6AJgyhTnpQXABA61CjZ6c04qw+poAXPHJpC67etBT1OPrT1VQd3UUAIox93vTcMTjg1OzKFOAKZu54HWgBpB6kZxSbGPTPrk09mJI4x7k05MAbWOaAI9oI+8DTtqLjvTxGWbocCnpEzEjj6A0WAjDAn7mKTCgnAqwLXuxNPW3RV7U7CuVFIB9aC4L8Crnkxil8uIDgGnyi5imScUnzHnmrm2M9qF8sdhRyhzFPBP8ADik2seMVdLJ7U35AetPlFzFXyjt6c0u1l/hqyZEH8VHnReuTRyhzFYRyEYx+lKLeT0IFWTPGFyO1L9pQc4z9aOQXOVhbP3FO+zN3H61N9oH90Ugu8cYH5U+QOci+zkdwB9aRbbbn581L9q59aRrrrwKOQXONFrn+IfjSNYBnDFuR6dKX7RxxxSG4Y96OQOctQiaBFVJQFHPKg0/dcMfmuAPoFqh9oY9TSGbjg0+UXMXZIRIAZZ9x7cj/AAqM20Xdx+dVfMOetNMnqafIHOXPs1uRk7T+NKkFsF4UD2qiZO2aaZM0cgc5olIAeETHrk0uIB0RPyrM809qN7e9HKHMaZeMD5Vj/If4UedHx936YH+FZe5jQCwNHKPmNfcu3O4/gTimm4jA9/rUIZpLP5V5Q8+uKquGB5FJIbLwvFHXnPsKDepg8D8qzH354A/GmbZPanyom5pPdxnvSfbV+n41nbJB/EAPpShWP8VOwXZea8BORSfbPYCqJRu8lIY89XNFguXTd5zlc0n2ojpxVQooH3j+dARCeW6+tIC0bps54ppuS+PmGR3qDy4l4U8elNKoOgoGWhc47g/Wnfa/pVLamc4p4VT2pCuWjcg9sfSlE6571U2KOMYpQgJ4Jp2Aub0bvTSmTlSPpVbyz/C9LiVT60rDTHqAgwCW/nUt4wWVYOmxefqaSzjBm3t92P5v8P1qKbJcO3JJ5rI0Fic7wB60+b5P3SZAc7yKdb2/mTDnAqO4IN0W7HgfTtQMYFLgjv71ZkJRUhYgMgy31NKiozqQMheWPtUL5eaVmwCWyf6UAIFZ5FCD73y1Lc4aZlH+rjGwfhRBiPfLjIQZ59e1I4kkRV6gDP1oAbbHYksx/gXA+p4H9arqCzAAdatOAtsiZwWO8g/kKZbJunXHQHPPp3piFvfl2QjpGvP1NNtVwHk7gYH1P+TTJn8yZnJ+8c1MR5Vmqnhjlj/IUAVFQySBF5OdoqW6cGZlH3V4X6DinWnEjyD+BCQffoP50hi33UUQ6nC0ALIdqQxEYO3cfx/+tUUny7nHXAFTXDB7pWHTJA+nb+QqvcvhQPU0AVTmkY/LmnyvvA4wBUExxH1qiSqTuc1uaXHstQ394kmsRBk/WuigZY4kjxgAY61LKQpiYc5yRzyajKNtJcnjnjvU0TGUNwQueGPeohKXZgWB7D2pDGsxYAL0PB5qIr8u0qMdhUnyqNvUetRySp5iqThgOBQA7kr7Co9/bvTndiPl796QAKWPULwKAB+nPemJGF5xzjrTlILdOKaX4OASfagBVG1enWnA8AVG0uGxinBiQe2OgoAkDHGNtNdgTx1HakAwoz160hwOR3oAEnVW5XIzyKsebDGQ23k8VX+XO4cn+tJuJIBoAnebc2AcCm5z2pgUZ64pTwKAEcse9BH5UuPTrS7c0AAIGf500cdxg04qQfahVy3SgBMYxjk0Ac+hqXcFzzj8KFRQ3HJNADWIVjSBs54FOKoTycUOF2ZC/jQAmSM4oUkrk4FOUFV603acDBwc59c0AKoDDGaRht53dqQ8mnE8AHr2FAEJycAdMUpiA96lyf8A61BI2jP40DGeUpTYV4PtURiXJ2KFPb0qVmxzk9KjZ/k45PvSAvxN/wASph6PVFzVq3OdMlH+2KpyVRJVlxuqtMAZFOM4qaXhqhfJYVQiWNtpyentUiKhB9T71GikDjvVhANvQZpDBAN+0HrU21mwASo9B3pq7VOehqVXB560hgoZc/MOfSnBcsOmBTXcnHFKpYrzgfzpAPCgnnOfel2KeCMUqoCDz0oxx3/GgAQhQQoxTuf/ANZpN2F6YpBlzjmgAK5Pr9KOnQ/hTliycDsanitSx+7QBXXORgVKInbgD86vx2YGM8n0FWFiCf7P8zTsK5nra9C2anW3Uf8A1qld1T+majefjj86diR2AB8ox9aQuFBOQPwqvJMfWoS7EnqaoRZMoAx19zTPOx3qsd45Ix9aT5m/ipiJzO1NaZj3qHBPc4pCm3nkj60wHGUnqeaQyHpmouO65H1pS6ZI2CgB+7n71ML5BG7HvmlMiAcRrSeaM8KKLisJ5o6FqDIB3zTt/wBBQHOD82KLhYTzPr+VLk+9N8z1agzDHJo5gsOJJPQ0Z5qPzl9aDOvGaOYLEgz7UhLkdqZ9oQcGmfalHajmDlJfn7n9KXDY61AbxBTWvRgjAAo5w5SyFcnr+dO2N6iqS321cZFIdQxnkUucOQubG9QKBGxHLj8qonUm9ab/AGix/iNHOHIaIi6Hd+lOMY3d8fSso37f3jik+3MTyxo5w5EavljoSQfSl2jbnOce9Y5u2znJpPthpc4+VGwFUk84/Gl2oByw/OsQ3eKabtvWjmHZHRRyRofv4z6E1E8imSQbuAeKwlvGPersk2+JJVbgjke/ep5tSuW6LzPGF+9mmGeEZyT+FZJnbJBPFQGZgetVzE2Nn7TGD0z+NL9qiA6Z/GsXzmPrSCQnrmp5h2Nk3cYP3c037YgIO0VkbmpctijmCxrfbkB+4ppj3aP1VTznpWVuYGl+brSuBpm7Hov5Uhuv9oVm8nvTTk+tFwsaZugR96k+0j+9WaPxo5HrRzBY0vtAP8VL9oIHyvWYCc96XdinzBY1FuyPenpd9zxWRuOeGzTxIwo5hWOrhAWzH95/mP0FQOm5G+lLLdB5JQAcDCiohKwUDnPvUmhchbbZGTjL8VVm2lQwHfrUs7rEqQgZ2rkgnoTVdWJIXoDQBd3rDp7Of+WhAGPzNUPO3ybwMAjFTXwZBHBu3CIc/WqyIXZVB5J6UCL5YR2K5H+sy2PboKqRPK7LEpIycCpLl1nkAXiNBgfQUtsfJMk3H7tSR9TxQA27bfctsHyg7V+gqVDttpnHp5an3PWqoJ8sseoPFWZMi3iQYHG4j3P/ANamBWRd7KO5OKkvJN1wyD7owF+gp1qpWSSRuFiUn8eg/nVVj827qc0AWk+S3Re8r/oP/r0RtsaWb/nmpIPv0H86ZODk7W/1QA/HvSkAWWP+erfoB/iaAIyGdQCcHjFQyfMx/wBmphIGO70FUixLHnrQhMeX+XAAqrcnAxUwPNVbhsvVCFtV3ToCMjPStlrVnbLvtGB0qjpSEzM+MnGB9TWpI6eYQ2S2OfSoLQBNhXjoDzmq8inDDOS5BBxjvzUs8kiuFjCjgjmmGV0bD46YNAEXIZi54z8vFJFH+9aV/mc9zTnDtIGK5HvQx3xFQ231IoAMbiSGzSbVUHnJHXmhcIdqA8etOMY9KAGHP44oilEDAlNw/KnbeeAaGXJxwBQBBLM0shby9oPYU+VxAilxgk4Ap5WMNuByaQqmcsoJ68igBBlk3VIACucce9BbGOw9qAx9c+tADefoKVOPr70wplw2eB6U5QFZu+ecUAPK+lB4wvU0zc28Dbx608EdOhoAQAj6U8j5Se1Jlc8H601mAPXOTQApyMBjwe1OUHr/ADpu7JxjNPBBHJoARvfp7UBs4GOMU0vxlcmkDbhQA/7pwMYoLFmHoKaRwO3rmgZYnbzQA48KcHFICcYPTrURLFsfnUijGfmz3+lAAXCkEcdqNw3EknNMVC4OW5zxilEeGJzwPSkMGkyx259KY5YHb1p5CqQQ2KduG75R1oAh2F+RkU1k3EDp6mpiuT1+tNIJ+UfnQMniZVtZFHdhVRySatW8OIJDnpzVWRgMjvTRLKcx+aoxyae4L5pXiaMx843LmtCR6fMDU6LnGelRR4xknFSg8cmkMc0YPRiKkjRUGE6UxGB96kB9MD61IyQk555pARTc46/rSjDfQUgH7wMc8UowTnmmdCRgU+MM5wFNAgZhx3qaCB3OegParNtY5Occ+9akVsqDnjvjvQBTgs8Y+XJ9KuiFUU7sfQdKHmWNSqqN2egqrLKW6k/QUwJpZ1X5V49hVSWdu5pWGAM/Kvp3phIUZVSPc9aYhhV3GcED1PFNMeM7nJI7KKZLd4bbnKj1qrJe4OM0xFlmVQcLg+pNReag6nJrPlvACRu/Kqr3mc45ouBrSzoT2P1qI3QwAO3Ssg3T9qYZXY9cUuYLGsbnHVs1GbpQMbsCswlyetIQT1JpXHY0vtajvUZvB6nFUQhPrSiMk45ouFi0b4dqb9ubHAFRC1Yn7jflTxZTEf6pvypBYU3smeuPwppvGx9408WMx/5ZmlGnyHjbzQFiA3bnuaPtDkdTVv8AsyXgHYDjuaX+zJAfvJ+tAWKPnPnrSmZyMdaujTH6s6gU6PTi54fA/wB3rQOxnea+ec0NK56CtX+zEGcyH8BThpkQOPMYj2oCxihpCaD5prcXTITyzNj681KNOt8fdY+xNK4WOf2yHrSbJPWujFjbgEeXz7k1G9pCuPkA9qLj5TA8tz3pRE+3Ga6KzjtVul82FGjJwdy/rT7mzS3uGTYvHQ46iqSuS9Dm/KY96UQMfWuxsIoliyY0z/uis7VbbZL5irhfrT5RXMAWznsxpwtJD/A35Vphhsx6U4Nu6VJRmCykPVDTjYSddlaoHNOz7YoAyV0+QgkJxVmCzl8lk25B6VdJyeOlPHABFA0Zw06YnI2D6mmvpr5Hzp+tawfjpSOf19qLhYyBprd3UfhUg0vj/W5+i/8A16v47gc5pVOWGfypAUl0pB993/AVKNLhA5Zvzq2TgUuSy8flQBU/s22x0b8TSmwtv+eZx7sas96Mjv1oGVvsVup+WIY98mnC2gzjyY/rtqbdk9OaQls4GBQIjEEOMmNAPoKPs1vg7o4/++RT2XPB7UgC5x0NAyE2Nu2R5QH0JFQvpMZ+47A/nV4cZ60vTqKAMaXTJY/ulX9h1qq6SRnDKy/UV0YUsR2NMeNJMiQbh+dArCHKOjHlWHIqe2VZLobhhFyzfQVDN91F2/dGauQoFj3KP9acfgOTTAqzPuuWY8FqktokMu5mGxPmIqK5BLlsYGamRBHbZ7yH9BQBA7s9w5ZeXOaktodnmTt1ReB79qjJPmBvfFXnTFsiZI3/ADN/SgDN+Yr6VYZWjs4o+8rFvoO1MSNnfyxz82B+NWLxQ5MijATCKPYUAQxRF3VRkgN+FElx5kjFRxnA+lWYwEgkYY+7tB9z/k1SiTMmOtAiWRvKtNuPnlOT9BUNsoeXDcbRuJ7cVLenNxtHSP5f8adFFthcbhmT5fw6n+lMCq5YJubo5zUtxmOaOJTu8sBcfqabbjzrqPfwicn6Ac0Id00rt945b86AIpMxo/oScfSquRxjg1Yu2wVWq9NCF+7k57VSb5nNWpjtjHPWqi8nNNiNSzPkWfmDG8njIqZGcnc43MeQMdKSOMxxqp647VZUKjHn5iBkd6zLI3ZiqkgBm6dz9aDGqn5izk+gqfCxrkDJ7560xlYsWIwM/jTAjJJJx1H5Cmb0yMBDk9aexLNtGPTNRkKvA+agBzvtI24yaZl+jHtxil3gPnHtTNztISw+TOKAHqWBwD1/SozGqjaWxmlbhwFU4+tKQrfOWwR0zQAiAbcYx6E0rEjryKjDNI2AMDPJ9aeSRkqNxPFADWBOM5xSJ3POM/nQFZmGW6dakHoOBQAKu5T2FImE6tuPvTgBtzk0mADk9aADfn1OPSgNnigGk3Y5H50ALtamhdpqROQR1NNfcBhcA5oAUjGDj3pcsykqMUP90YOfelEgJwOPXNACAOMDbihQAeeTSq38RH60mVbrx7UAPIzxjFIDt6cdqazPxjmmbH6seaBkrnK8Gmg/Lg9KMcHNNIHXPFIA3kHpSjdyecmlDHr19sVGiymRmYYWmBIQc8jB7UqKFOep9afhSvfNAAxuHPsaQDc4Lds0jNlQOnrT2HQ9T2pmKALWnLvS4XPG2qkkXPHBq7pORNJnoUPWmSLwauJLMtrdmbk5FSakgRbfI/gqwEx2qPVV/dwE9BkVfQhblAEN8vSplGVwSaiVR/D+tPQ7TzUsssoox296lxioYzuX5TipF3D5WJ+tSBIFUYBOM04Rls7Fzj0FM+Vvf61Zt1cnKMVHQ470gGQxmTjGB61qWll9APU060thxnjFXy4VQE6+vagBmY4VOM7v1qF5i6g7sDGM96czEkng8cnt/wDXqPeu1VGVBz8zd/8ACgYhHOXyAe/U0zcqsMAop7nvRc3kNuBt5Y9STyKwrzVi5ZVORnPXNMRp3F3HGCvBI5rKudTJ78+1Zst08p61DtZ2xjPsKLiLMl6zZxVZpHfqatR6fKwyw2+x61bjs4I/vgt9aQ7GUEd24BNWI9PlZgGATPPJrWG1YwqDCntikyR8xHXj3oHYpJpqD5nkJ+g/rU6WFuoPBc+5qUHHCn5fenr83JI9cCgQxbSEf8sUJ9xmnCBFx8qDPXApS3B5ApYyA+Tk0DHfLzhQBS4J6Agfzo3KQfl4pUfB6Ejv6UAIVw27AJ96QrnluPakDcgnjJpwGMsSCR0oAbsO/cxAUdqf+64JOD7UgJYdM565puTjAwaQDmwP4uabnGMc8ZpSMD+tOxjknIxQBHsZpD8oHvT/AC2TBHT1pAy5469jSlgVOWyRxQMPL+bPBzSAAMBJxSqzYOVwfWkOTncQSKBDmABAT8zTiGOAOfekzhSSOB2oUtkYyBmgYpUN16+tMKDeMngc1KV5ORx6DpTSSvJHPp60hlZ0Affk4NaMg+1WUUv8cfyP/Q1SlGQGbGMHAqfTJwLgwufkmG0+x7Gqi7Mlq5btlKx4NLdRCa3dCM8U9ARlW+8ODSMfWtTM5vyjFIV6diCalRVGcVPqluQ6yjODwSKqrx7nFZspE/QcfzpQRiokJHWpFFIY4kDHfPpQOvt704AHnpQR7UDEByeBRuPI6CgHjHTFLtAX3oAaQR3oB7CndTTgMsPlGPWkALjHSlB4IFKV5459qdt7EYPagCPgNzzmk6nilx3NKDtyMc0DGheen40MMH1pxJJPvzS4yOTzQBGM0pUDmn7cikIYEYHHegBoU9hTu3sKCe1ICVbHb3oAd6dvenbc9+tNxkDBpSDghePegCJ9zOFHU4AqzLIY5RHHysQ2jmktgPNklIz5Y3c+vaoYpNjy7urc4pkkixs4O44zT5VCfu1bcE+XJp9s7NJuP3EG41X2ss8it3+f86OgxpQvIqDuQBU1w3nXDIDhRx19BiltVYM8m3G1eCfXoKgjQ7ScZKnBOaAJoIRHIZQflQfr2pXOVCjO0DFLKWjslx1Z9x+g4/xp8a/MoxktxQIaPlto4mGCSWP9P0psabJ9235VBJ49KRjvu37qvTHoKdI5Fo8h43Ngc9h1pgVXBYEt948mrLYSFF5yF9OhPX+lMhCysOMLnn6UPMZGfPHPSkAy3VUjl3tt3EKDjsep/Sq9xLEt75cJLLt5P9aszbt8UHbGT9ev8qruqL5jAdsZpgU7ht0pNRg4IyMj0oY5JNBBXBPQ1RJDctnoMCm265kUU2Q7mq7p0O52cj7opMaLkefK3lvm9KlQhQjE7uepqtIcNgHpTkPygFuSc4rMstyH5sn0phIA+8Qc0gYeWOcnOKXKN8xxxVCGFwCAE5PemOrOu8cMD+FTMN2MHA60yRs5UHv0FAECgcqeSOTTlwJDnJ46VJgfez0602RtjDaBz3oACONvamkZGKdnJGeWppBbOehNACHhRg4OKRSFHqfQU44B6e1IVAoAQLhi2T9KVmAHNBP8NN2nuKAFUg4ycClJy4wOgpNuRzQUODzjNAhTg5Pr2prAE5zTliwMk5+tOCr0zmgYxfpzSop5ZqePlzt5z+lOwNuPWgCI5Le1O2e9AYg4xlRTg31FAAI/l4PT1poUHGSOtObk4UZFMwc8igCQYBOePehmUd85pGBPamqOelACZBPrRx6U/aBwCPwoPOQOaBiDPTHFBIyOc0qkBaUDK8jn60AKo9cGkLbQe4pCOBk9aacbsKxNABvO4cmn7lIwFpGUFcg/jTQ5HA5/CkBe0s/6bt9QePwpZF5x71DpTH+0ozwM8VbdfmYehq4kSKwTmq2rqPssZ6YaryjLVW1dc2Y9A1aMhGMjdPmqwAGAx196rxqoqxGAeagsmiH7vipC4TA9aYnC9Kkjj81gMVIyaCLzDnGBWpbQgD2qG3iwAOlaEaBUBIPJ4AHJpASKoC5zhR29aa20ttPY5x/jSSuUUdN2e3QfSqU92scZAPzdzSGWZZUjUeYOAOx6Vj3urAfKp56cVQvdRZ2ba3WsxmZzzTETXN40pPP4Cq6qzn19qnt7VpmwBgetakEMMCfKuW9epNAFG3sGcjzPlHoOtaEUMcWVVVX1PU0/r7UDavA70DAYDY/pTSAD0z9aCQMjvSBwB6896AAt8/NA+Xhc9aXO84x+VPZRgHqPSgCMqx4yM0g5wpOT7UYJbK8GpAOeTg96AGAc5w2Pen8BSQKVwAo2np3pA2V+lADlb5R8uaUgkcce1MHABPftSqTuGeRQAEYxkE/rTt/YYwPakBUN8x4p3GTsOB15pAKGz7UuADkDBPaow+VORgetHmCNM9jTAkGeg6ChuRlzzUe9ivDfU0Kdwz1+tACjGevWnKOeKbxTuQMjpSAcWIJHH4UzkA8fhTe/XAp+Tu+VfwoAF3epFO5zgjJHrSfMS2BgAUgw3UigCUcMMnPb6U2VAwOG5pCxLYToO1OUfL6ZoGVpA7Y+XIxjioAHSULnluntVyQZ+UH61AyfKeACDwfSkBtCTz4Y7herja/sw6008dap6TMGkaAnCy/d9mFWyfUY9q1izNjJEWWNkP3WGKwnjeKRkbhlODW+AKztVhPyzj6N/Q02hIpg81KpGPc1AhB7/hUijJyRWZZOrDOKXtTBkg8AGngkjkc0DAHjjigghc9qUetOwXNADMqOQMmnKwxt/lSFMGgEAjjmgBwBFOGTjg0A5wKeSQwOPyoAjK0EEdKl259zSHjrSGMCnGaXbR396QsQc0AOxgUEZFICeoOaTJ7mgBj9dw5pdqscn6UpycijqOlAhMYHA704HgjpSDPcUgJ6ng0DLBYraKDwZTuP0HT+tVHwCknVS+01ZZldunCgKMegFEkIkiEZ4BPGKYh4/dW4Ufelb9B/9eoLk7LlW4/unNTOwdhjB2AKPwqOSPziExgk9fSgCcnbaov987uP0qrHkTMpHLjIq05LSdAFUAD8KbtzKJRjEY/OgBZxvBQdAMAU22dvJLnqox+PQUwkhhk09Iise0EAOd+PpQIimTY8eTyww39KW5UALF2RefqetKU8ybLHAHJPpSgGaQuerEnNMAt8i0eTHO3YPr0P9agUMbgLnbvwasmPy4xGH6kvj9KjCqD5hOCPlH1PFAEdxhl88H+P9DxVS7bbGUU9TV+ZV8lohyMYOe9ZNyf3mwHgUIGQUrM3lH0FBxn2pkxAU46VRJVzl/atG1do4MY+/Wcoya1REoiRVY7sY4GamRSFJZscY64+tTJHiNSx+YD0piQtkFsAKO9S71CgAknOTUlDIywJAQqp71LkBvlxz14p33jmlACjp160xEJZ2ZcNhRyfemszEnBFTttCn1J61GSgUt+HNACKoz1xnsaYy5O4jkcCgFhk4xTwA2Tj6UAM7elBPB5pG27GP4UnBxgc96AFHI5pGyfu8etL3OaMfIR2zQAYY4PbuacPrgU1fm4/CgcHigAGck0oBJ5oDLjmhnz6UCH47frmm5yeT9KcM45FIHGeMfQ0ANI49KNpzQW6knr2FDtyNmf6UDDBXAzS4+YnceKbgnv9adngYBoAeOV4pCQF5496YDhueBQ3K+vNAArhm2j86UnLAZ4FAjXb75pUjKMe+aAE3gMRtIz3p5OB0/KhlBcZoYqO/FAxpbHamGTcPl4PpTyFI5/QU1VVTwDn1IoARySvPWnRK7nJ4HapAMqcil3ZUkHBpARleuPzpyjg560NnbnpjtTWBKgBefWgCbTlMd/F7sK0JRiRvrWZablvYSSMBq1phmV+O9XAiRAindVfVl/0RsduatgYaoNQUmzmz/dzWhBzyHIxViNeKrIQw4x71YjYdM5/GoLLEe7oATWjbxbRnvVO0UOxftWivyjPapGWYtqjJ5Hp609rgwDpuf68KPaqpmwMnr2FULm65YZ5pAWLm+Cq3PNYl1elyQDkVFc3BfKg1X2EnmmAuSx9au21luw8vA7Duaks7LaBJIOeoFWmJDZx+tIY5IwVwowop0a7SVxSjaFzilc4+6KAG7CrE4OD+NOwo9RQ5KBecZ9aaxBHoaAEdQRnvTQuB196epXkc0mSTyuAOc0AMAwrMASxPOTgU+ME+wPrSF89vyo2nAFADjg80x32rjp7mnHIXDKGFQyqScZGfSgQu/cBtPSpAcAd6iCALt4ANTAgDAzQAZ5zj8KFOWHBpAoLFj196UA5O849xQMcwO305pGz24AoBHuMUbzkjHHv3oAPmPGAR60uAe2cdqj3MTxgCpEOB1yRQAISR0p+0lRjHPWgcDj8zTATGPmHU49MUAPwoU4yeacc4H92mbuwGaUMQaAFCq3B6+tKqbV3A/SkDYZeBgVK+QRsHGO3SkAwEt0z+VMbKj5sAZ9aXdyMmmsFLMSpPPSgBVIOMfpTnKsw746VXDKHIVcAU/JH3cGgY8vuPQ1G4IA5604E4+brS8beB0pAVlYrKCpwRyDW67CaNJ0/5aDJHoe9YUmQ2elX9OmLI0WeR8yj19RVRZMkW160k8QliZD0YYpwA4I6Gn44rUzOZw0UhR15BxmplPTJq1q0BDiVeh4P1qmmSAMVDRaJxjI4GfWpEOeKhXinq3NSMm4A5p36VDjdzUgxjmgY8AMBk0mwUEgjik3nbzQA4LgcUufm5OCKaCSuTSnqMUALnrhsGkGccGk3AcHikyCCucZoAGO05xTQAc9SDQGIb73SgNuPSkA4AClJz7Uwt24xSqeozkUwH47U0jP0oPWk6DvSGMkJyOcClAbueKUnPGMYpCxUfNk+1ADYHYAgdc9aupuVizdETP49qqR/Lc4xgMM1buSUhCnq53fgOKYitY5WaQMc7WyPxq0r4WRvQcfU8CqUcm253H+JSPxqwfljjB6sdx/kP60AELnyyjdUJWnygtZN1UtyPw/+vUJwt0y4++oI+tWbg4RlPOwBP8aBFRA8gQ4yPaprsFJkIPykFB+H/wBem2J2hmP8HNF2xZRgjCYxTAlTPkOQuP4c/WmWrYhGT8xOxakMirDGhPYsfxpkBQXEjD7q/MP8/WgBk7gXnDDaRt/Km3S/6ESMhid4/Dp/WmzriPOMkHNT3AUnYD8qgAUgKhfdhj0IyKzZGzIx75q3JIUhCkYKgr+v+GKpZyc1SExMVDcsN2BVkMAnT5s9apTNukpiHQIWdVHU1rRR7SobB9Tmq2kqTOz4B2L3rUnAeNgQFP05FQy0KQuxifugce9Qxsu9d2M9h/WpkUqgUHdjoTTAAhJYZJPNAAxMY5UnJphBZCpPFK+9l55FNwcUgADIx6UjYPBpyHb/ADpj5LdPrTAQ+lKGK9RlelDsFGAeKY/3RQAzIbIoHX2pNuW96cW2ZHegB3TijPrwKYZMEEDNIx3kDrQA7g8ClwdvrntSK2CPangE55AHqaBEJJJNSHAHfNACDAzn6UAbmxmgBQT68Um3PNOAKjJ59qXORxxQAxgN1NVSrY6CnbQepoIzIBu496Bhuz92nR45Ap3ysp705EAJVcA96AGkDHPJpGIXAxTyFUE556ZpOOoOT60AOwCvXFKCSPam8DqT9TQx+brmgAPzfNjvURiOQS2PQVNwcDtSOxDKFUECgBuCAcD5vU0pzkY696RQudzdKaBjPoaBkhGQQenrS7gFwv50xm6ZHyjpSoCaABiHqNyRjnp1p5BCdc896aQoUZ6mkAQM5uY23cbhW5PxM/1rEj5dGA4BrbuDmZj64qoEyIl5emXgzA6nupqRDhuKScfI3fIrUzOQRTuPap4gfNC9jTAwDkVcsV3ybsdKhlmnboFCqKldgB7DtTAMZ5wTUMknBI7VIyOebgnPNZVzPnPNS3Fw2D71RPzcmgQgGSfWtPT7XpK4/wB0f1qtZwebJzworWRQg+9+FIZIRj6U3auAo5PrSHnoCTT0ORx+QoGIDhPWkJwvp3pcbeGOB6UuV6g0AR4UncxP1NOC4460ueuKQ5GcZoAOfb3pCueMj8KDlfl7nk08jAGOlACImcf0pCSPu/ypd2Bwv40xmb7vQ+tAEhAYA5Ge4phAB8wKufXNKhX600E5OR17UAAMZGcfhmkZgfl3cj0pMADGwH3FLnnIAAoAQDjrinEHA5xSZBzj9KcG3KM5AoAQxlm659qcFznPAFICpOB96nADJ9/egBC3b0FIu1SRjOaCw3YCmgN/s/WgBx3MCDyKFBPDHigN26CgAkkqMn3oAVIgmR0xzS9skd+5pCcrj+Lvz0oKZIDkEDkD0NACg9elKC20/MQPXNNxtJGKMFs8cHt6UABG77p4pyg8c0YwvUD6UoOV44NAETDBwMc07byDxSSIduS3bNERyDk0gDJ9KXtTjyOvFNIB+tIZE6jHrTLaQwShlPKnNTNnJAH1qFvvUhm9hcAr91huX6GhTzVTTpvMtmj/AIovmHup6j+tW9oIBx9DW8XdGLI7qESwsuOo/WubMrJOY2U+mfSuqPIrF1KAR3HmhcB+p96GCZEvFOUjNRqwp+fTmoLJB+tOPX0pm7HNKrc80hjtuDmnjp1puRQB70ASbsdqa/rSgn8KQ4zj8qAExkc00A08/L15ppYcDNACY5JwM0AYoPXrQeaAA49KUEYJ7e1NA67uaQbUb0oAVzjoadnI601iG57U3OfbNAEjDI9DTCGxik3E9BzRuIByeaAHKjvKpUZIOcVLdSCS4IU8DgA9hT4l2rJIP4BgE+pqtGcoGPXvQA7yGlZQvXIxU8rq8xVegwo/ClhysDy9COn1qvaENtzyQcGgCZExcrI2P3XJ9/ahnPlZxyaWVc20h7u2B9BUIbdBEfY0CJogDESThpDj6gc1Hsy6IvJc0lwWGNnAiAX8+v8AOnQEjfL1KLn8elAD2ZWMjKMKDtH4cU1tsVtuAx5rYyfaoG3R7oyfl4fH4VJenaioP+Wag49+ppgS27qzcjIUE5J9BUImaVQx4JJzUkfyW0jHnICj6nk/oKrR/J5qnrkED60gK98wG0fjVXOfpUty+6U+1QnpVokWRvkyBgVT+89WZmbywCeOwqCEHrQBsaTCfJY45Y/yq2zJCx37ufzpqBre1jCKWbaDgdzU23zMbxhu/tUFkADtEztuVegHc052QYyOeufSrAjygX8qawVcDbx9KAEC7lBNQTQsuD2NTlj0FEhHlkueB2oEVWGEBpnCkgnJ6kUrSYAG3AxketIowu4qQ3fPagZGct0GB0pu0r+P6VKQoJJNR5LD/ZoENLAc0wjHJOQTSuqjBIyKSQNgbFzQMUEsM4zSoGJz0pp3AEs2PQDuafnKnjB9qBAysOTj86VW4xmmZxx1NHHrgUASlwoyB9KFOTuxioj0AFOHHGaYDjk5O404DHIycdeajckhQO35UpbPPekA7kL/ACp6LzuHJ6VGucYP504uE46UDFfCnkcUoPHy9CaZnOPm69fpTzwBxx60APIIwO/XBo57VGM45zn3pwBxwcmgBVOevPtTRxyTSouD3oCq2QTzQAE9t1DnI3dT0pCvIpxJZckfhQBGMFgOfpSyrk8HBpwCuxI4I6A0obd0GD70DG+WchmO7HbNSKcLyMUzdhQ3B+lKZlYhcY68ikApwfrSLGHbLnCj9aTPBOOaQM5HTmgBQeTjoD09q2ZxhlOeqg/pWER8wbOSeuK25lLLAwYj92tVHcmQxSA3WpJNrcCodmWzmpAoHAPNamZyUxCTyLj+I1qWCBYwfXmqF4u29lXH8RrUhG2MD0FZstEsrYzVGa4IjZeOe9TTPgn0rMuJeopDIZWycfnTUUkjA5PApM9u5q5p8Yafceic0AX7aAQxKP4up+tWMAj7vzVGZMN8o+lCuQeQ350hkwIUED8aRCoHAxTAGLZGfxpwViN24j6UANJDHHcUHAUfLk0/AHPekJAYjI3enegAwD05oVSp9jS/LjOeRQuDjnBoAQqqnAyM80pJORg04hc5P3vY00vtGPX86AEKA8HikZQSAMHHtSlivJGKQAhvu4z3zQABQpPFFObnH9KTaAeuaAEx6/rSbQeQKUsME9aaJABjpmgBwAIxgAGlKhfl4phHOBTs8YBx70AKihSTnJprllU4AJ9qMYTg80g784NACgEfw8mkwcHeOlSBvl+9k+tJ12gHdQAzAwcdKcAQOoGfelHCn096egL5bHsKQEYUYJBHXtS716Y5pzIAv3s4o2bBu4oATLEgr+tPABPzdqZjp1zTj8rYpgDKNxAGBTlU46UhPXv+NJ5sqAbQW+tIB5UEf0qPAU84FPDszAFcH25pZdoGMc0AVHLo5ZRuU9hSqWIPFTFD6ZoKj6EcYpDGYYjkGmGPCnjmrSsFXrmmluuRSGQ2cpt5lkx908j1HcVsgAEqmdo5XP8AdPSsVlxnmtKxl3xDJ5j4PuDVxZEkWBkN7VDcwieB0x15B96sMMGgjt+tamZzGSCRnBHGKeGOeam1e0CT7+ivzkdjWcHkzsVSSP4j0rNmiLvmH61IPm5zx6VDCMKNx5qcMDkCkMcM+tO3Ad6rzNKoGwAnPepV6YPNAD92GppZvSgHFO3AjnmgBM8Yxn60oGRwB+NIT07VHvwM5zQBJk856UhIB4P4UxXJGTxj1prSH0zn2oAk3Z4GaaRk4yBSBi3Xj8KTyzyNwoAexHQtggdaZux9zJ+tAG3q2QPehWXHIAHtQAuWxuP/AOqgu2M4zStvx8rZ9Kbyc7xlvWgDSmyLRQBgt8x/pVBMh2XseauyOhDLnAzgH2FV/LBlTaevBoEWJMJaRp3Ylj9OgqnbcXMi+uGFWrth5xAOVX5R9BUSLtmWVVzs5I9RQMnuTt2R/wBxcH6nk1Wg5m8rGVUlvoOtStlsseSeabIiRxu+TuYBPrnk/wBKBDN++F/VjkmpI+LVMkEux49hTFXEAOM5OKmfAnKYH7pcZHrjmmBEAZbxWYfLnn2FMcNNM7n+IkmpFfy7eaQfextH1P8A9alhXeqY/wCWhAFIBEDLHHAe3zE59en6VDdphvMBwQOnrzUxfddS+jYK/TpVa+fEbc+1PqBntlmLUmRwMZNC0oOGyO1USQXL84Ax7U6yTzJ44/UioJ33SE+9XtEjaS8Lr/yzXOT2oY0dAVGAD29KZEix7gGyKXzlYlQc+4qOQbceXnk9OwqBkxIyMEZ9KjeUAkYqvcOlsDub5jzWRLfzXE3HCjsOKYGqbuNWLNxzRHcxsN8zcdQAKzYosuX69+eanA459c0hltjHOPkXO44AI/nTHBBcEc96W2fy355J7VNMgDDtkUgKxU8YFNMbEdOanK4Udv60Bjj5RwT+lUIrOmV2np1pNpUD9KubEOBgY9ajlj3N8g47UAVyOabnk5OAO1SMSpxjkdu9R7eSB170AJgEUEDAB7U/acDmm8nJ/WgY3dk444pe49KbgDPqaUDP0oEBY7iq8inJ780mCO1OAAFIYhbjpQRnrmnqAGzikD7m6YFAAiJtxz9TUoUqp54qPIHXp7Usbs6ncuBQBJGQcj2pVjHWmHCgn+XegMXAHagBxbaAM9e9AHJZSPpihV5BpVVSdwoANwbK9D1GKFYtndwv86RkbzCQODS4CfKP1oAVeD8uAT3pu05OSTSkOX4OOelLtIPH4mgYiITljjmkwBznPpUhU/ezmmMAr7SB65pAGDgZOR6UeWFUYyM0pb5jnkY4pUyyksoHpQBEyBSPWtrObaA/9MxWLljkk+1ayMxtbcf7B/nVR3JlsL3pwB700ZHNPwcVqZnN3w/4mjdiWFXCcD8Khvh/xNh7gGnzE7N3ZeKze5aK07nbWfISzEmrty3GB0qi3GaQxMcg1q2EZEJbHWstR0rYtCBbrnPegCURnaDn8aACD6/WpV6ZAxxRtJUUhgDnHPen4J4BINMIOBt5A9qGJDryBnoD3NADztHfJ/nTeCC23DUYOcluewpwGDg4JoANjbFfAx6UZzknqO1EhIPHP0pDkyDA5x1oANuSDjrQCd2MfjSg53LnOP0pFG0KGwW74oAUtuyOhFNLBgeCDThhWxnJNBUdCcZ5oAYBgA4wfQ0m3dx39KfjLZP4UzknNACqgB+YjHbBoMScMW/CnDavXjjHApMjtyBQApRuDmkbG0E07dxgnBo9+MmgBmQAeCc0A5X5Rt/WlU4DDbnPenKojySCfSgCMqwPqKM457VM5U+px1ApjBecZH1pATRqrLnGaTeyN93I9qjjJBwDipNzcnI9uMUwEwC24AAntQXJwAvAo3KSDjApS6nK5/CgCM5DL09ABQFO315pSxQ+9O3ls7iOaAGbHDcc0rFwQG6ijPGQcUwnceTzQBIjrkdQSOaJCpb5c5poxnn0pAduD2PSkBLklQc4FJs685pV5XceaVhhs80AQjduIxmnhSRyMUNuALL1psbswO7ikMJCo5NLZTLFcru+43yt9KjcHkk8VDvAYDqDQB0GCAVPJXg/40kbZBB6io7OYTWscmcsn7t/6GpSMNkVsndGTK2oQfaLZlA+Ycj61zysRkHiupIyMVzuqQGC7LKPlk5H9aJIaGj2P505Xwc1XUk4p+3cRg1mUWBIHXg8+9J9zjJOT3piJ3zkU/LNtPT3oGLuI+Xt604ZxwcGowuHDFs+xpxfB4HFAD/mK/TtSBWJGeMUeZwBn/61G/OM/oaAEC5c4bB75707aoGcZx37UBScn+VR8nIDY9eaAHHvg5NM3FuM4HvSq2DjtTmjXGR0NADADz9frSkccGnBFBA5BFO2g7vXvQAwfKv170pHvigKABx+tLleaALUoA2gelLbkqXlPSNSfx6Cog5dAe+MVYC7beNO8p3Eew6UARLJvCt1BApZD/osjKMMx2j8Ov8ASoYvl3L2U1YnXZGE6EAA/U8n+dAEKP8Au/wp9/gCNO4Xcfqf/rVFAu+ZUPC5/SluHMs8j9Sx/SmIlhHELDkLl8H2qDzD5rP/AM9AQfrnNSpxYFj97IQfTqaj8pnQbRn5higCaTCwRx4GWy5/kKSzb5TnjylK/j0H86WUGSf5eB0/AUIgVDzjzGzj6cUgIZ28uSJ+3K1Ru5M7V/GtKdQUAYZ571kSnMppoTGe1I+UU5pWGO9RTk7Mk9asRVPLmtjSo5Fs5HTq5x+VZCDJrpLTEFrEp6lckfXmpY0LDDJEpJbLHn2qH7RLJdeWo2qDjI71Ykl3jphen1qJRuJyOvepGU9Qt7hm8x3DRdMjrUdvDgcjmtGW1DIWLk7egzxUflqkYJ756daAIwAvHenU0Z79acFJ7UDJrUJ54Jp00gEmCcnsKbbITIOcAc1PJD+8LdKAK7J04zikcSbSqgk469qmOFGAuT70m8gY6/WmIrCNxgDJP6VZhR1XDHmmRtgYbGfSkdzyVyO9MCVQjknqfU1XYKXOANnqKZK7Y+U/N2NMQuyqJP4aQDpUA6HHtTSM9aleEygfNge1KtuoHzNQBAFH40HA471MUUAhGB9DUbKw+nfNADByc9qcDTdwK9Minjbtz0FIYh68+lCjgk04sCMCo+R3oAcCG4pd22mL1yBThjoaAFL5GaB8vahGDEgDpTgvzc9KAAFicDANSKuDzimEc8dKf8xwKAH8DOBzTQcfe6+lAU9jgjqTTYwAnPTPWgCT72CwwO1NydxH86Tfz97A7mk3HaPm4oAX5l5A4ppxwCcGm/Mw9B2Ap4z8owc0DG7gxw3QCpNwAKjORSKoOT3o8sq+VOT1OaQEeN6+nNa9vlrKHj7oYZrLJwGJGeM1oWRZ7JG3ZAY8VUdxS2JelSA4X60zOBTgMjJrYyMi/Qf2grY521A5yMZ461c1Nf3yOOm3FUHPBrKW5a2K1weKpliRVmU5zUGBSGOQfdrXt1P2eMA44rKRcsK2UAEaDIPtmgB21m4NOU9Bg0mDjcach3DikMCRu64HpSgZIO1c+p60xVySxBBpwJDDkAUAOLbD70IoBJx1prwruBPT0oDH6UAPJVegOO9KvzsSOPamqT0xkU7IGccZ70AEbDcx60pXI9aTGRx1pCXI9AB1oAUoN24nC/TpQy5bIbPFID05zR5a79yt07kUADDscYNMHLY4HrntU3GO3PpTGwG9aQCEHONufQ0iKWYluKXdtGO47U0zZkwoyO5FMB3C5AGfem7/AE5oYbe4IpAcgetAC7uOeKQtkDnmjr70EY6UAKrHkj8feg4Pzdu/ahCV9OaUkN16igBFOf4cmnqM5DDihQBg7qD97PagBAAj8HI96RowSXPB68HrSsckcfiKACw4oAM7uOlREYNPZNvRs00Dcp7kUgDnGTzSbh+FOzuXGOaAu1eVpgJyc4xilCnIANB4GBzSb8H370AWAQuOcj0oLDP3cVWJ6EGlDDBJJH0Gc0ASlwc5pBkfw4B6VFkFQSeaUPj3pAK+XOBkVAYtjYwc+tWA2eaRzuPI5FIZJpUu24aFuFmG0/XsfzrVBLLz97oR71z+djA85zxW7DKJVSUdJBhvZhVwZEkPHIqlqtt9otWwMsvzLV0nDe1BGRWhByCHB4bHtVhDt5BINO1K3WC7YAYVvmFQg89azZoTk/7WM9qUNgndnbUa8e+akU4PTg+tIY/eG+7jPvQpySRgmmhVVuRke1Izen6CgBxX5uv1xSg4JPFNXg4brTgu4EdKAEZjs3biOe1KWBABxuPtUeFDLu5HfHegsC2FXigBxTbgleKkGUHynOexqMtsXDHGachVu+fpQA8swGR+VIpILN2xTBJgkHpSh1x7+lADhkc4H40x2257GnrhlGOKiuSAQBye5oAuQKTI0Y6k8VYmkzcNtztA2imWy7WaY4xGv8+KaOI2YjJJ4oASFR9pXI+U8n8KJ2Yjc38R3U9SYrWWYjr8q/1plw2WUDnAFAh1onDyHGMbefU1Xfljt4HSrEoMdtGFPOd5H8qiiHmOF96AHyMiBIdvIXLfU/8A1qlhCbA6k4XLY/Dj9aq3RJnD9z1/GrBZY7ILnlz+gpgRW7llZjydpz9aW7Pl3EXonyH8f/r02x5mZCOMh/wHJ/lTbkGSB2H3vvD69aQCXD7VJJ6CsrOWJq5cz+YuduM4wD6VUb73pVITEI9ar3DHOKsd+tVZOZMe9MQ+3iLyKvqcV0kiLtjwe3PtWLYIWuAVH3ea1y5x1yahlIWSEMVCuAq9u+aijkDZ56HFSou75cdaYuwMUVfu96AHAM54OBThboQDgv7E4pRtiQH7zEdu1LC0jA7htWgCuLdjIcqFHYA5qUQYIGOKfOcbB5gUdTjqaVHLYCEbe/qaAFiCopIHNM83e3IxTc7Q2TzmlTnmmArqOM96aq54FSH5jz0FKBxx0pgVHiYtuAxio5VLLjOc9RV8oMe9QSRhRnp7UgKnkqOep96cMFuSCR0FSMCcHtinhFGMdepFAEZlJG1VA9TTWi3AHqMd6eVLOc/gKUlgOmBnHFMCBY2eQ5PPoO1WZU2xjOWYjGKdGNpKluOvvUW2bJ+9zyDQBWMbHAzgelLtqUWz9cipPIAwztwOw70gK4x0zzRtwxB7VPJOi7lCConI2ggUDGgd80nUnimbjvOTTycUgF3BSdtITk5J5pOcZ6U5U7ngUAAZgflpykghiTxSk4GAOvejbhRkcGgAJZm9BSqg684pSPlxu20uQwPc0AIF3Phh9aCOMCgbs4+XB704jDck5PQelACoMfQUx352jvzTjgAk96TggOPpQALuYdgaVmBC9fqKTKqB6nmjfkjC4Ujn2pDEZQR82SK0bE/6Ewxgh+n4VjS3URnMZZVPrnmtjSjmznHBwy4/WnHcT2JTzTy3y4FN6A0qjqfatjIo6n0j/GsuQ/Ka09TJxH9DWXNwtZvctbFRzxUdPfpTO9SMmiHIrVQAAEjnscVmQ/eH1rVBIxmgYrDcAD92nBFA46U0N60Y3D5TQA7hRy1NQbG+Y7u9OUFh6j3pNh6HBFAD/NDZO3IHpSKeOF596EGBT22g4zhqAEUt0JGKVRh8kjHpTWkKqDjPbNNLksKAJH68DijdzimFiq4x3pxOMDrQAuBxgYpz7l4Q4PuKj3DcetPDY9fbNACnk4xnNRFSDgGnbue5pMtyRge2KAGuCyEZwcdaWPKqOOcdaQKWkAH405vl+VenXmgBmcn5QTSFfzp4PHT8qY7jjAoAXoaAwIPbHSm5yvNGBgetADyeBzilXb9aj78EYpVz2NADyOnajIHv/SmNy3PUUp5OTzSAN+enWpC+EBUYyKjUYznrSs2cZPamAiM+CD+tLg7eO/60xumM8daMqcZHAoAXDA5XpTiSUO7r1570gHIxnFEjM5AUAYoAVRlSfftTCCCam5jAI5PfmhW3NzjmgCNYiwAPSnCPAPBI6cU59y5IGB3FMLk8glT7cUAJ5e057e9AHPJ49BTdwH3j2oDD0/KkBICAeBzTuG4qAHDZIpxy4PPFIYkw7DgZ61c0uXl4CcbxlT/tCqrIWVeelQRboZAVbkHctCeomdDkOuQaFORjvUauDh1GElG4Y9e4pxbHOK3Wpkyjq9sJrYuB88fzD39awE3ZG2uuOCOea5rULb7NdsoB2H5l+lKSKiyPf6k5qRDwPX3qIbRg5zUgcHtxWZRJnAIJ+ppUYAZ5NIPmPIP4mmSws0ZAbH060hkrOQPu5Jpd3y8jmqcMLxuWLlvqasE8daYCqCWxgE98dqdnjGMmlXdxjFAGWIxj0NAEboHGHHB70xI/KBCZIqysZLc9PemhVDkenFIYiJv+/StHjH86eCPuhvzpwAIwGpiIlyOM9KryMWYk1ZnYKpGOfWqhOaBGrOCllGufmc7z9O1SDBhQ9sZouCslwV/hHyj6Dim2i75BCeQrYP060ASSgCJYMclcn6mq9uvmYX+IHaaklkLzsw7n9O1MQ+TLKx+6Vzn3pgSTyK3mEcDoB7dKhtRiOWQ9QNo+pokCmMEHrwBT1VFSBATuc7iKAILjLue2cYAqWYYWJT1Venp60iL5tyoJ43cn2pjSmRyTxgmkA+IKkbzZIJ/dj3zStwhxUdycWqKucqTIf6fyqSRgEU5yCM0AZt02ZsDtxUDdae75kLUw+tWSITtU1WT5nJqaXhOtRxD5c0dANXSkzub14q+o7iq1mvl2ygLhjyTViN9vNQUSovykkkH2pqKgXC5C+/WnDDHinLGOvU0AIuAxyvA6UF8jA4PpTnYAY70wAhiccUARS2+8fMTinRkIu3FOJbBwc01vbhqAEZAecE0Iu3pTlLZyTRnb9aYDuOfWk3Y98UjtkbRSIcZFMCUPntzUbtkYApVbGT0oPzEHGKAI3U7fl60zGw+5qYsvbpSEqx/rQBX5zhetPRdx3USAhjtGfpR5Xmgb/lHXAoAkcNwq4+tIN+3Dkk47U8uqYHJPalPAyBQAwoGB556fSk8rC7c5p4dN2Ack0Mw24DD86QFF4QZVABHOSB3ofptxippblVJ8sc9zVUuZCc9u9AAEAOacBnrTQxz7U7GDSGLxnPb3pRkj1AphZsBRwKcnPfFACkscZ6CmFy8gyMe1SEL604KvXp+FACsmQB+goCkZXGKa+U2hSTzyakUjcSPzoATHAUfmKCyjADc5x0pq4Rtvdj9KXaAfxoAGDPAy7sN61DJhYsNnPrUpfI46etRGUOMds96TGiMD5Wye3rVfzmVSC7Zq08qIhPDVmXIYtuAwPQdKwi23qdDSsNkVZNpbgoc9OtbvhaQSWl4A2QrDA9K5h5X+YdOK2/Bb5jv1xk4B/lW0NzGex0B70mT9KDnmkIIPXGa6DnKWpHLr9Ky5+laWof60DPQVm3FZvctbFR+abjpTnptSMsQH5x9avq7FsfhVG1GZFrRBAOKBjgvy46+9KMKCMYFMDMzYA4HWlLMcqOh6+9AD1YcnsBRvYnA2gDvimZBwoXtzTudhAx9cdKADeC2OhFOJ/FjTdv4n1pc7FyNuenNABklMHtTkwAPpjJqPdzjrxzTgWPJPB7UAKxwB3PrSZ+bGc0uFLdKaGUcHnFADwdx4GRQDnr1pm489jSgHHXgUADEqcYxjijJH+FK3O5mJPem7lA3d/SgASRwTjP4UjEswbpxSmTA4/GkQ7Ew7DJNABnB4Oc0uPxpP4uaUnIOKQCcjrRlc460KAOp680cAcdaAGgdSOuaeowoY96QKzN6GhlPrjFMBSwzjrnpSZ7dKdtXaDyT6CkwAR/WkABmFCrnqfzpUG44DY+tSKgyRnAHXimBCV54oGRyBxTsjcwxwDTTIMjndSAl+TluenIFM5IzwPams+G44HYUbs5I4GPzpgPL/ACjNIDvO7NRfKWKmlVsEYNAEzTMBtOCfelYgoCBj37VABlycClJOSGzQAYzyAD+NBXC5XGaEEeNoGakZF2nbj6UANQ/LhxyaAeTxgdqFwcE0bs9jgUhi4wDzUEqFRuzkVNvG0A8ZpsmApAGaQF/Tn821kgB+dP3iH+Yq3nIyR1GRWJZ3P2a5R0/gPI9q3WUK2EwUPzKfY1pBmckIOlZ+sweZa+aoy0fX6VoZ9qRgGUgjIIwRVslHKBR/+qpE+UnB5pbi3a1uWQnIB4z3FIY9x3Kc1maEo5GCSD7VJuUfSoN+BnaSB1p4OcHNIZIFBBPShtgPTtScYOeDR7igB6khelOVwWxjrUYGTmjJGScEe9AE5IGDnpUTjgkHk0KwKkDpTQpDHuKABTjAJp2SFOCB7UnUYPX1oJ2AHnpQBFK2SB6CoTxSscsTTGyRxQI1uXZiOAKlgBRZJs9Rt/E0iqBC3qxpLoCO3iQdV+dvx6fpQA4Kqox7mmzsVtlXpvYE/SpOqIo5JpLxVdmReAq7fxFAEU0ZJjjTknj86bcuqXoYHKKdg+lSW8gdzM3GxM/jjAqCT5rdlxk9jQA5M7ZCDjoo/GmvHi6Ef95R+dP24t4Vzy53f0pFT98JN3+ry2fpTAklZcugHQlfy4qgZHWDawwVyo/P/wDVV3ZhV55Iyao3rYC4PvQgZUz60ZGfak6nmgDLcUySG5PIFOhTJVfXimSNvl5OeatWSbp1z060MEazbTKiRA7dvP4U9VCkZBx70+BNpzjNS/Jn27VJYwHByBxUzHgY71CWyBwcGlQ8YNAhSAaaMgYpx4NNJNACHiom5NEjHnPSkDgj3pgKj5bHSmuzbuenah1+YEDFPxnrQAin15oBwT6Upx0NKv04oAjeQjGBkd6eH3rx3pWAFAQDkUABG5fl7daamc4NLkgHj6UgJHJGT60AIxbdgEe9CRncd7E+1IPvZNKThqAEck87celKrPg56USHJApSuVPOBTAgmmC/KD+QpgLNnAOKkmGSFC8etNMmF2jg0gI2X1oK7R9aQkn3oJHBpAIo59acTwecYpoOfwpSN2fSgYcfnSg8U0EMRTzgcD9KAG4p/VQSaQn1/AUgbOAenpQBKDkZPT1oEmegwKZyD/SlGC3T60AKZHJxwf6U4HLDPYUgx0XoadgFhxg/WgBrvt2qOQTUTxhtwPSpX2rjnmmSKW+73FIZRmZDKiAbtg6jtVa6lLEhTx7VfkUAMqYJx1qrgPkkfOev4VHLqaKWljOZN8bP0x1Na/gpsXV6vrHms94WlU7u9avhSEQ38oP8URH6GrjuRK1jezk8UE800EYHJ/GjPPPStzAzb9j535Vn3BJrQvxmdvas6Y1kzQrP1pvpTpCM0ijkUgLVqMv+FXU3fTiqloPm/CroJOCMGgY5VA989qCfmz0pM89MU0RkknJoAk3YwR3pDu6dj2NIVxgevNLnceKAADIIzjtQCoPbHv60/GRk5pp24xQAEjB+UZpvzNgnqKXPHHXNNy3Q4xQBIQW9h/OlCBsHPNRgkcZoDsgOR+OaAJsAZyVGPemElfoaiz3zkn9afsOfvYHvQAEjAXB/Cjbkf7PvS/KG+Zunb1p4cEccigCLac+mKVgFxnkn0p+GJzjGac4VV296AIkI2/jSnkg/MAaFO0YXGMcmgEk4PWkAox6dPXvSYC9smm+Z6dqVdpYndx7UwDJJ+UcU45PXtxTNxzxTuo70APLbRjAyaZwzCkYkDvSY3c0gJNwUDpn0xUm/aucZOKr8Lx2pUUsT82PSgBVG7ORSA4NK2Rjr75pMfu888mmAFctu9sHilClT6jrim7cDAPUdaQFvug8UADAgHvz1poLDGOv0qUAcd6AMqR79aAGhS4wBz9elSEEkF+x4ApM7VwDkdaaX3H19M0gH/dfOM+1DA8ndj0qMtzn9KXLHGTlRTAkQELk4xSsqORt7Uw5B5/Snqpxz0pAR+Vk/eOPTtSyIc4wSPXOKlPC9Rimu2VAB5pDKZTZKMCtrT5vMtTGTlofmH+6etZDgpuNS6dcNFMrPxkFW9waaEzZJxzSA5pSNpZCPunHFM71uZFHWLffCJl+8hwfpWMvp0rp3G9GX1GMVzc8TQzvG/Y9aiSKiAIJwetSAbeo49agTGc1IzErw1QUSqemTz2oDKr8mk+8oOKF8tQd360DJehLZyKepBwTyKiGOcA4p4IVemaADIVTtGT700k/nTgwPO3rSEBu2MUAOiBZjhc1HcSfKBTgxU8ZBqvKwZjQAyk3bTRUbsAeaQjolQO0ac4PWoZiJpmwPlbgD2p1qT9lkc/eA2D6//qpUTIPOABTALRuAz/8ALIc/h0pADwe/elG2ONvm5lOMewpJCRCcd+KAI8GK2YcfvH4+gpdvyRoPvNTLvImRB/CNv496fnErOOREvH16f1oAZvWS7bH3I+B9KTBe0lHTedo/nTB+7mPo64BqebEYiiPZdx/GgCJZA8SsOuwA/XvWddvukI7VaZxG8iYwAcj6Gs9jliaaEw6UhbAJop9xGqQDnk1Qiogy+6tTTQAWcjPYVmxDvWzYqI40zjLDNSxoviRRhOcsM8VKMY/xqMPjBIyelDNuyAfepKDA9M0tNHApd2elMBSeKjJp2M8GmkCgQzGeKY0RU5FS4/IUjHINADFI6E80uGzwarkc5PfpUqJxndzTAlK8Y/OgcjINAYdB1ppZQOv4UALjJGRmnqCOtR789KGbK9cUASEc+1Juxx60wn3pDndmmA5vTAHvUZ5NSAZ96NuO2KAGD72acM8570nANKCSaQCYLHpz6jtSSwZXK9e9PR8fLS7mbO0cUAUihX73FRuOCTwvarTIScnoKrnk+9IBiMTg4608nAPHtSbeAB+dFAxOM5ApwLdM5JpMClU4x/OgB6jK/Q0oUZPtTC+e+BjHFBYL70AS4ywOcY4pQo6k5JqHeTyCR7U8K2ecmgB3AJ5/KmtIrPnrTtmCN3GabIhG3Yw56elACqgweBjqeKQrjJH3RS8+X1ye9DKHUg8igCLaTyDkH0prQDcOakb5PlXg+9JtBUBj/jSGV3iUc7T8vb1q7oShdQj4+8D/ACqMINyqcAHual0kqmqRoOfnxkUIDSZPm9hSntStlc7uuaavHPetzEzLw5mf61mT9a0rrJkc+5rMmPJrI0KzjL5zx6U4dQKa33qcvWkBdtB1NW1DA+1V7TAUk1O0mSo3Y5oGSlcgbuPSkI568fWohJjI7UKckknGOmRQBI5PuaBICxxnIpjNnsSaTr7UASk575+tIGVWOKavyrnp9aXaPvZ69aABjzkdaaNwJGePSnZHpQVLYxxQAbWIpxAZcEjPtRx3o+VQSuM+hoAWJcfKucepp+Wzt3fX3pgkLL8vUU0s4yccD260ASDYrDK8nuacOMgDqOoqBZcLtIDHqM05pAWAHJHoeKAJeVJPamuykDFML7shyfak/Dp6UAJgL9PSg/MxboKDx6/SjJY7RxSAXAAAHU0gPzHaMUo4JLduKHcknZ3oAbjv09aeOm7vSAbV5wTikTdgnrQAhUsOp609z8uBx7ZpAp2c/hQF4ANAAAzKT3p4UhemDTenQ805nDKGPXPagAI3IckDB6etIrbVwDxSYw3XiiRVxuUg5pgJzjAoA496Yc5A6CnbMjH8jSACxThTSl2L8d+tGECkk459aTILmgBQG55p6xkDnGTTc4HHSgMzd+B0oAXZ0PUH2oICgEcntSgsxwOtNDgNg4NAD+QvTJpNzYz7UzJPfmjOEbHNADt4KgbhQfu5FQ8+3NTDPGBn1oGNYkxleuarOTHICejd81abOeainQtGc885ApAbFtN59tG/O6P5Hx+hqWszSZisuxuFlG05rSwcYPUcGtoMykKBWbrFuGjE6j5k4P0rRBx1psiCRGVvukYqmriRzKsDjjmpE5pjoYZmQjlTUgORWRoOboB+WKkXC9Tz04pgpyD5snp6ikMl5x2+lKoyBTd2cYyOetDOQu3PB7A8UCBTyQB+NO3EggYP1qPPHrSquBnnPvQMRztjJzyardaknYk4NR0hDW4OKgeppWx0qsW5oA6Z9saog4LDeR/KlHCfWoLpsT7wPlDbR9KtxhTcIGHyoNzfhzTGVb1fKlXn/V4B/rUwH71FPIUbzUMoaUsW6tmkikb7MzsfmbCfl1oERyEsC/8AEDuqUcWpOOZG6+wpoQeVuJ6nGKfMpSWK33Z2Lj8+aYDGjdvLVRlgd2P505m864LsOp6e1PDZaZ1HCrtH1PFVrdz5BduTjH40gIb4gRk+9Zy881bvX6LVPiqRI9BukA96S/8AlfGc46UsX381DOTJN170wFjHQVv28aqqggcCseyQPcID0zmtyPB46VDKRJsB9s9aNuBwfxoVsdelO3AjOaQxoQUu0DpRznjp6mgHk+lMBrk9utMI9aduByc5oJ4zQIhKktwTigkBMkYGO9Ke9RTsdg446YoAhd8MAvSpUlAUr/FVWQ5Q4yKiD4x6jmgC+HznB68ZpDgVUSbA9DT423BmkbGKYFhH6+lPBz9aqxtkErU0WdvPJoAlHJFPU8mo1b1p+cigB4kAGCaRX3VHtOKdGNo255pgD4LHilzQqY560DINACYCklhUiSb4yQMAjvTA2fvc/WlLIV9AKQDCu/pyKqS8SEDJOanE5RiQueKrliTn8aAFwQoPTNHQ/NSDcw+lEhwfU0hiE9QKRCcYPWlCngmnnCjJoAaFznNO2ZGB+tJkFQc4FG/J4zigBdoUjdn1qRSd33vvenaovU5yacODkdKQCuWJV+oUUw/vNvOMZpCheTBbCDnAp3CL3yPamA6NgwB/nQp6/Nk57UzegXqSfamq4H3Qc9eaAJWYF8EcjqKjZvlyRjnrTxJu9BxSEKzHdyRSGIzZVe9S2AEeoQjGDvBqNuPu8UsALXccnQBsc0AbUg+c5HIJpucnFB4ZgT0Y/wA6TNbrYx6mTcH5mPqazJeprQm71nSdTWRoQY+apFHzUwfep6ctSAvW4XyiW9an3BACACe1U0DYGCcVYQF+OR79qABCejDcKftYjiPA9afHHsUE8e9BBGWzx60DExgdefanFTgYP19aQEJyeB3BpTI2Bnj0GeTQA7ZuwTSMcA8fhSFhjLDtQGAbIH4UAKAwHHf1pR8vVuTSgs45AFMwBghh+dIBCRgkE8dhTXdWXcM+4NLb/dLEnPqaUlWZVQEk8E4xTAYrMEyo/OgM4HHr1IqQ5Iwg4AphwqNuJJzmgCOOQ7hubj06U4MCcKvU8Z70YXsvXofSpDGzOrKTgHGKQCLwuWC5B4GaczbE+7k/WlEeDz1NG0jHc+poATc2wDHXnmnJH8pJIJ9KcSmMn8hTWk4O38BQAiLhtx79ae7KOwA7Y71HuZhtJwai5Az1oAlL4A4oY46VHzjaRjvmlRd5+Y4x3oAkIIUAcnrSAnGO9Lg7QQfyph3jtz35oAVcsSu4gUp3Jkbcr1pp3uQEPFPyS3J7YNACM21enJpFkHfr6YpQhkYsxI7YpTsUYbOR0xQAxZCxIKHA9alUjblRjP50xCOVzkjrmhyBt2tjHamAoQbuaRhhiFPApysT700nJ9aQCRS4J+UcevSlLk4wq8HrSAYHI4pwDEf7NADWORkHPNAGOR+VDlQoyenQelKvz4GCPX2oAM49aOcfe60KvzYBzSshHHWgBoTPAGffNPwRgYHuaMHPHIppOX2pnNAEg9KRwNp4zTc4UZPenMCy/LzSGQKxjcAH3BrdjcSwRzL0f5WHo1YUnQce9aOkSB/Mt8/6wbl+oqouxMkXCOeaXoKTHGe9A6VsZGVrMAG24X6N/Ss0P05xXRzxCaFoj0cYrmHVopGjcdDioki4ssBwe/41IjbDzVYNt56g07Jcgc4qCyyXLMR0/kKThuF5xUakBSeT647U8ZOOeSaAEymTmnrkgqMHHNPWP0GfUmmS/IhAGKAK7EljR2poNITSERStngVA1SueTUB60wOlddyketWICfsjSHlnwg/rSBR5ZJ69qVgkZWJfvBd7fU0DGEAIWJqKdFjkWNeDt3H8an27njT+8cn6VXlYG7SUn5WYg/0piJ1VTNFGT8qjc38zVeN913NI3UjcM/lUgc+XPNx83yD+tVpePKI65wfoaQFobI4Iw7bRIS5P6Cs3fsvZIwTtPI9MVfmAmn2D7qDaPoKqzxogdx1x1pgULht0pphK7cd6G55pCB1NUSAOFNQocsTTnb5KZF0pMEamlx5kZsdOK1funGKq6YvlWobuxzVncS2eue1QWKOWOeaUfKhJ4qOWQq6hBkdzThh6YCqcnk8USNtcEnANBGOKVwp27h0oATgLxxTS2UIpSuAaaBkHFAiDc4GB0pHOY+aeDyewpjsq0AQunygdzURhqYyKzAjrQQT6DNAEQUCMd2/lT0TilC4bDDNSIME0wDaARinDkk0NwRSigAzhqeWGziosHNO7UASKcincKfemIMD3p5yaYDs45600/NyOlIDzipcDHpQBGylgFU02SLapLHgccU/esZPr14qB5TIxLNgelICMjcTimMhxkcing7kO3r6U0ZwM9BSAAT34pCc80snzdsGmgEHPagY5eRyaQ/PgbelIRg+gpfMH0oANuaCce1J5ucgYAHrTd249M+9AD/cU0yDawHakycEZwKYigdDyaAJgQB160hfDEqT14pAO9Js3GgAABYZFBHPA6daUD5x1I9KCRn7wAz0FAxUJVfu9TTgoHzEHntimCRRjuRzTXLsMK3uT6UgJGccKrYI9uaRdxnQg8A1CU7s/P5VMilShwNuRzQI3JwFmcKMZOfzqNjgE+1Sz4MisP4lU/pUEn3G+lbLYye5kz9DWfIav3B4qhJ3rM0IQPmPNSRjFRqeTUq9qQFyIcL9KnRgpx0PbNV0YlQMnAFTIw4OSffFAD3wQARkd6QEhsc4PTnNN4bJycnnmlLtGMLjJPp0oAld0PHfNMDNITltoHpxSKuASRk5zg08Ht0z7UDF7Zzx/OmEdsY70sgXPzc8UjcAqGGfegAzkc0vXHcelMO7j5sH2pDGxIHTHPSgB4bA3HCgdqPOVSWwT6YFNEWeeT3p6Roq5J/DNADFkO75RgfTpTQAw4GWJqTCqOBnPpTwo3bRheMg0AIse0cjpUgICnHAxxTCWZwFUn8KZjb1PfpSAeDlc5yRSKNwOW4FBKpxng03qcg7B2oAlcfu84yB61CxJT3PShTyeSR7ipMfgPemBGmShyeKXYwx6etOcKP60vm5b5Vwo6UgG7S3y84PU07p8ueB+dKzljjOKYRj+9uJ70ASFtvG3J6mmITk479jTTlm+bJHep1UEjgDigBg5XODx6U1W4apXVeu7Kkc4pjBTzk9KAGsykcHGaTYflJHHrUghUIPc/hUgQSdScdOKAIsBd2dppmY92B1PQmrBAXgjPbpTNn97gdsCgCFlfovrUm0hehzQdoyPmIoaRRGMcH3oAQKWTHC808ooXk5ApglDYO09MGnGXMYGMCgBBEijcfwpjSDO0A8nnHan8qck/nSKMk4T8jQABju6Yphyc54ND5ztPT2pqtg4wTj1oAVGLEHJ9807jqAc0ZDZ2rgfSkYleWAFACDg+n1p6nGT0P0qNtwIHHPbNOOFUHgtSGNY574pLe48qZWQ4KHINDfN2Pp7VXmUqVZDx3oA6gskgWVCNsg3Y9D3FNqpo8vmxNbHkgb0/qKtZBGa2i7oykhaxNbg8txcD7rcH61tngA1Xu4BcQPERyw4PoabV0JOxzULq2dvarSZK+hqARtESjcEdalVscfrWRoSxgA9etSbwG6cd+KYvJy1PxznOaAB5AV+8RUM75AGSalY/Kc9PeqxOSTQAnamO2BTmPFRSEYpAQlutN68UN7VLCvOSMn0pgdVHHvkSPt1NVpWzdCXPDMQf6VPCpVJ5ieT8i+2f/rVWnC7No69qBk/mfLNLjhV2D6mqknzW7DHPUVK0gWziiHLOxdv6Uu0M0cQ4JHNMREV/dQRg5LDcfxp4CmR8j5IwaVXV55n24EfA/pQOLVuOZWwPoOtADYHBtzIOr8D+tU7xvk29M1LGTGrRnqjEAfXmqd5JufHpQhMrHI460pRiuccUgpdzYPJxVCIJDjiliXAAqNjl/xq3arvnQH1zSYI24k2xIvTAAqUrtTecfnUaDd3oLlj7A1BY8Pu6igDmmcvIqhtq45zSK7M5A+6OMmmBKwxz2ppPSnOeKax4BoEKzVEG69qC21j+lQkliPUigYyWUopx0NVjIXzzTpG4NMRSMZH4UCHp2PvVnjg1WVgBip2YrFx1oASST5SEGWp0eduTzmoYm4OetWABgehpgKVJOaD+lG7II9KTORQA7vTgcdajznHtQZKALAYDHrSO4A6VCsmASeKft3DP40wHbvpTgHPfimoPbmpBIFHTLUAV7nIqv8ANuJ7dqusd554FQ+V5jFl6DtSAgX5cnNO9PSpfszFS3T1FRmIgA80gGnrzSA84PSnEcjPNI2D7mgZG4LsDnj0pWXCFtpwOp9KeU+QE8DPWgqCuCcigCBdjsQOalKkdOBQqqDkDFO3bmOTz2xQAhUshRcBWAB45pqhVPJ49aC/VQOaTqMH86AHZAx6GmFi2cUp7AjP1oVSOT1oAR90mMHAHFLsHT1p4HXJpQMLuPIpDI1Q/UU75wp2jOf1p5cKAc0Etj5T0NAEaoc4dc56qDRFJuAVucdRUgxyerZ5qNsKrFm685A5FAG9KAVhbPJjFQS8Rk+1SFwbe3Of+Wf9TUUx/ctWq2MnuZFxVFx71euKoyGsyyFB81Sr1pi1InWmBaB2kZwAR1oLKz5Q/L+lQrv+6559KliTI280APAxg7vlp/CYbKjmm+UFI5Jx60CHcwLHOO1IZMsqkc8n17UBj1C559aadoBGeewAp/3do9eRQAuGY8DjHemhdrFjz61I2FY5ODiofN6YGSaAJcKeeeuSaCyn7oY/Wmq7D5sfN0GaVyw4XmgBQQPujHHTrTRgkg5J9qcMj5jjPemhOc87iO3agBd2GwOT2NPAO/JIwPWown8Z47AU91VsbjgdDQAiMctnn0pdnXjPuKAyo+MDbTywZsbfl9KAIcMW9eKHBwvYfXmpOhwRn6U8IMBh9MUAQ7SqjPX0FPU/LjOeORQwbBcjjpSrgsxbj26UgGBSR9O1PAA2jH4U0g54yB607BCnnj3oAaw5yaQNuYYOfelI98inBAASMDNACcljS7STknGKFIB5pXZSpwcnP6UAAKthlGO1Gd7DPT0ApA6om4DOe1IsnzBuh96AHlCzbQff2p4dVyoYde1MZ97cMM+1MwwAYdaYCyOxbk0wuCNo6+tKCdxzjkY5FIYySMcnrk0gER2DEZ+tRMhMn3uKmI2c9Ce9NJIx0bNAAhI4zgU9zgjkZpCR8uVANNC5yQT7UAPIEh64+vSoZchcI2W9qV1KryefWnDhfQeo70AQgOygs/zA1JGxL4xxS8FdueDTVBDgJ09aAAuQrL0I6YpCd+N2Qad5ZwWGSc5pyLkAnjJ6GgACj0OfWjbls8EelPbAU5P5VWEbI4Ib5c0gLAXcMBcVFLEFULnjOamVvlOPypjhSAcnPoeaBi2E3kzK4OCh4+lbkwAfcn3HAdfxrmxGRKW35GMVu2E32iw2HmS37eqn/CriyJIfmjtQQKMVsZGNrEIWYSdFcfrVFT0JINb9/B9otmTHzDkfWufVcOfUdsVlJamsdix1XinBlAwW/Kot+BjoKcDj3NSUOdgF49O9Q09z2puQvU0CGMahbk1MFaU/KPxqxFbKuC3JoEVYrZnxxgVdit1QdKmAAHSgnNAy/LJmGJB/vH8aYwDIqj7znAqPeGmYR/dBwKkjbF08rD5YE4+tAEcjCS+ZVHyodo+lLG582WbH3RgfU8CoEJSTf3YEfjU6o0dqidWkbJ+gpgVnDRy7c8SjP5VZnyhhjHO1dx9s1EVaadAOqt+nenyHc0j/AN5sD6UgKc6OJjIDgFefqKoOdzk1o3TYjb8qzBxVITDBApGbEZFPLfLUMrYGDzmmIhXlq0dNXMpY9hWcnWtfTVCxbj/EaljRoEgnijcM4PT1prOBwPzpASAeetSUEbc+1TKRj61XC7cbelKxJYYoAmPqKZJJijJx+FRMefWmA3eWf3x3qNQysdxycUoyMd8c0iEsxLcN6UCGOAT70xRt+7xUsnBpsON7K3ocfWgBgUltx5wKkkf5QB3FKhBVh60PwQPagCFCQ+0fnU4OFwD071Eww+fWnrkHB70APQ8n86cD3po425+lEqt5Z2tt3jBxTAbu/eEClAywp0MQQYqQqAeKAHKEA96kHTioQwPA61Kh4piF5B9aQqSaM5PWngEnigYbOv6UD0XrSnBGOmKURgphcK2MbgOlAEpxjLcCq07ZO0dBxT2i2qPmJPQUixiJlAYn+tICtg4YbcEUqRM+CuNo61eePfGRjk02POxUyAeh+tICg8LHhue9MCMMritJ1U5C4B9TVMtgFS3IPUCgZAFOPSgDA7ZpV2jv83c+tO+UtxySegoAaF47AmlWMetIzY603eQ3GMd6AFyAT1JFBYA5xkU3kc9TRgsMdKAFJbBOfl9BSk4XgZBpmSobjLdOtSqpKAk0hiYUYBxnGaUEMcEdO1CkIzZ5amOzcBV+pNACgDJ3D5qZImcnPAqX5v4uSajbBBPTPvSGbCkNaW3ptI/Wo7g4iNSWyA6dEwPQlf5VHcj9yfrWy+Eye5k3Bqi5q7c96ov0NZlDFNTxDc4FQA81KhIyR1pgWJTi4ZmHA4GKkDegxVdMNxk+uasLgqNgyPWgB5mUEc5NPDgZyOvaoo02NuLZ9eKVYQ3LE49KQwRzI3AAHSpw3y8gLjjrTV2rgADHTinZBVsigQxZN3A7daUBWbJUj0p8YVsqRj3okHl4U0DGeVyWdt3amMuWUJ2HWp2lUKcn9Kj8xmXhhjNIBVXCgvyTTy2F+8OfQ0zB3Dcc047QMMMUANJdhgcL3NB6Mc554p6hWXJGPalUcD5MAd/WmBHGm4qcVKARw2Rz1PcU5uAM/KPak+VirDJUdqAHDYzDHAH60rsR0Ax/OmMQCcDkdBQNwZSFGetIBcF8449qXDlhuGexIpG+9uDZJ7UvmOOOgNACMMSZcYFMJAQkHqetIW3AjtioZSQAAM0ASGRB/jTtwZQe3pURjJRW6UANt9qABmGemM05mDDYKaByAc808AdT1HFADQhPfjpRsPqM/Wn+aEXggtTAudzsBuJoAUZ2kKMY6+9NG45BJxThnqD05pd2T1GOtACtjaOcmgNtUnJoByhIXJpAnG45wOwoAUuu0MV496UKMD+QpdiuMsw+lKihScnn0NAETAyPkc/WjY27aM1K2C3y0rMC3YepoAYY/kIOc05PugdCPajfg9SD2pu4sSenv60AIcFj8uKHZVIGTQImLbwCcd80MVb5iME+1ACGT93lfzIpkZJz0Bx6U125wozSjBAzxQA8E54OSfU0zGCQBn1pMMp9fenIu5efxoAVQdpJIGKUgnG3j3pRk9BRnjhqkZC4fnHSptOuJLW6jlboOGHqO9NPCEHrUOShGT1NAHRzJ5crKOVPzKfUGo92KbbSi402N8/Pbna3+6elKetdEXdGMlZi5rD1e22zeYBhXPb1rcqtfQedbsuORyKJK6CL1MBBxUgDbucAd6iG7O3GT7VPHbu2N5wPSsjQZuZm+QZNSpbEnL8n0qzHGqDAFOxzQAgCrgAUvWjFFABSE4PWlFN70ATQnZOSRxjNWD8llj+KZ8n6CqkgztYcYNWpyDIkanhFA/HvQBFIr+UqqvzZyBUpfMpbBCxqAB+FPRt05c/djGcfSq0cu+3YsRvMhBpgSQ5CySdDjA+pqCNi8KH+4uD9asqdqRj+8Sx/DgVRDrG0yE4JYEfQ0gIruXbGF7mqQ96lum3OahIG0etUSGcmoJ35zUxfA2iqkhy340wHL2rcgTbEi9sVjWaeZcxr2zW+zZYlV4xjFQy0N3bVyeT2pd+8LjgDrQ3Ix6dRUZUqhYnavvSAl7Z6D1pwkx+XWoDIhjU8kUwTF5CAPlFAEskhUA54PemoxYGmOPNCgnheQBT04FADhwMgc1EWxk4z70/JzgHPvShMDnmgCu7HdycVEQQx5qy8e9t2cEdKrZyxz1zTAkgbNSnlqZAo49uakPDHNAhCdgHFLtDHeppsmSnFLH0pgOPI+hzQecU44waaDz+tAEo45pwXJzSMdq57mnRhsc0AKIhmnleMUqmlIyaYDMECno+wZbHtS7c0hTJ5oAjyc5NSxnC0hUKBk9egoDqDjrSASQiRgOmOaeiZOc9PWmSyY4XjjtUKSO0gA6HvQBejZduA+7HUmqt3dFOIcEjqRTwnmAAt09KrXNsEAKtwaAK5ld5C+SAQB14pZXC4Hc0zeI2wefxphfdjK5zSGP8AMC5L9PWmySKeYwQM4B9adtAGOMUjFWKjjC80AG5toUduSPWl2MMM+KWNV5wpLH0NHP8AEcccUAIT6H8fSgNtz/Om78tjbgGhk+YZGaAJAuRwMHrml+bbgtkCnIjKgz82RQygqBn5h2pDGICrk7t3bJp6gK2KUK3GeB708kBQwXJoAjbdtJXr71AEZuWXFPacnjHQ9KWVsKpYE8dqQGrY4OlJjnEh/kKZdsREB707Tju0v5VwBIOD9DUN2f3YHvWq+EzfxGZcNVJ+9WJzzVWTNQUMB5qZWwCe1QJndU6g4+Xk5zTAmLMw3Iufr6VJGhwSOB2psee+KnHQelAAj7UzjP1p+WJGT8uckCoz0BBwRUmPmVu1IYBPmAIxingAn5myDximMx4HQEn/APVUiMuMDgjqaABxtOCPl6D6U5QzRngDmmkgjaBkVIilY+cLzQA0wYPJ5NIIyGI9O4p5VgwJbr0xSAMGIyRmkA/YioD/ABetQyoWyQ2PepDnimkjfluAO3rQA5EwOMZppOWAZsN7Ubiv8PX1FCnLbS238KYEh2tgMfrSbljJA6nuDUZOX6cA9aeVGecevPUUAGWIJB/KjcQuO/c018ISxyD69qh+Zj96kBIWbLc8etES7m5+6euTQEMY655ycU0yMSe4oAcT8zADAPGaQLgAdfrQTuJU9OvFRjMZ3MTg+lAE2FH48Cmn7vPQHBpjSK6hV6inRuTjIHNMBS+cA9ulNZScgfWpUiYcnnPSh1xjk8elICu24KOgycYqYRsQCSBj9acEywJ5x0yaeqkufl4oAj2N6ZBoWI465b0NOLfOFBB70pb5jkEAdKAFDCMBeoPWnM529OKjypPShC7ZwcYoAXC469OoFIZCuemfegKQxJP5UnUg559MUAIJGPJwPoKYWY/Mcc04oN+HbGOoFNIEmcdulAEmDt9AOpp2Bt2sMio2+UEdj1pxJKenvQAfdGVPHtUZfDbtoPtTunGR+VI3K9QSD0oAQD+McHvS43nGOD60mQQfWgDDZ3YoAewXZnHzZxTSxyAKQEkkHtzml4GcdTQAhye/FJ5ZPIpMkNuWn7nLZJOcdKQxGAKg984qKRd6442g1ONuRk1Cy4YtjIpAXdGuRHcmOQ/u5VKN/Sr7xvGSjdV4Nc+rBG9O4q/capNdqgiTY20Bn9ff2rSDsRJXLM90kA/ePz2Uck1ny3Vxd/KP3cfoOppI7cA7nbc3Uk1OAO3Sm5CUSGOFYx05qUDjNLjFL2qShtLiijNACUGiigBDSYFLimk0AXo9vnr8vyoMmmWvzl5CMY5qQOVt5ZOnmtszVcSGMvGP4sEUwJowUtpHPHmvsH8zVNlC321ejgfnVyYlTHFn7ibj7E81CEy4lBwY/mBoAmnGJOOijYPwqlcqoLORyFxmrkpC4U8kD9aoXj/uiPU0kDKLuZOvamZAHNDgrTSc1ZIxjharHlqsTHAxVdeWzQwRoaQmbgt6LWrnaOO1Z+mgBGOcEmrJlLZGOTWbLRKGUSetNngeWPk/LnpTEG0etD7nGCfl64oAYijy/YUBSDuxT1GAfSnbccCgAA2jdjOeKcg60m0npSo4x1oAYRgnPSnkkxZHWmzEZ3DpUZkI+7yOtAEinKjuarkjz8DgetTq6ld3QGoHQhyezGmImjxtzjBpxBI96aq7k9CBg0hyAF9BQAAHBoQ8HFNKMxX59oByQO9PG1TjoDTAcTjntTYzmTHtRuDpwadCuGPrQBOMEgdTUuM49qYBgU8GgBc44oJ+XNIMZJxQ3TFMByOCvpSZx/Fk1GXxTMktjsPSkBKQXwd1BdR8u3pTfxpAMk0gGk7ie1PXb1HNN2YPb8aQfLkBcLmmBYjdI92etVrm6BBUAUoaJgR15prRbsnHI70gK20MCzcHHWowVLDv9KseVkEt0pgjA5XrQMaAevIpylFOStKo5ORSFMjrxQA3eT8q8e9BVlwM5+tOMYXJGQKT6tk0AKBxz0FPXgHJGPWo3OBjPbJpUkVIxxyaAHK2W+XovrUgHIZVHXGc1XL7uVUlepNKFLzsQSEPQZpDJWcEjLYAqN3ZkwqE54pdinPydB3pRKoJQ8H1FABHGFUlsZz1qOQl3J3YRRTw6lCMHJpkqmRAi4VM8mgDW0qQNp82OmV/rUN+cKvvmn6OFS3ukVtwwvI+oqDUj8yj2q18JD3MuU81Wc1PKearv1qRiKMHmpkYKRk1Ao5qQnGOM0wJ0ZicdakWVix2gZ96gRwwqzGFGDnI60ASK20jIyT1qVCrucn5QOTUBRmc45z0qxFDtjJkOD6ZpDFwGBA/l0pwTHAGMjrTFOMeg5pxlAUZHNACElI/uk1IWV1HY96hc4UM3BPQCkUOvzHqaAJ9yg9OlNMuG25HPUnmoyc9qfEik8gDjJoAXdu5JppG4gZwaadrHKDNPRscYPB7npQAFc8M2VWjYFbO73pzLlTz1NRAqvO40ATB1Uc8k96iIGQSTk0jOqfKMHPXuah3OQDjA7ZoAssfMbB6gdqZjOOcD9aVEYLyeacseEweOevrSAZuK9AQp9eaeFBGV605FjTnB5pQASNucg5+tMBpU4yAMnqe9MkjkJwSSO3FTn5NrEHBOR7UPIxwc8Dj60AVPLwNo5q1Ei8fKMnsabhQ+7PbpTZpjnAG2kBIDk4PGKbNIqk4HNVzIfXLe9ABbnr9KAJvPbAyOaGclSgOM8mokbjJqRGyTjkjigBmQq89SacOcHOaUp1BGe9KgO7OMgc0AO7fext601W3SMOg7GmySEtz+NNGc8vkUAThSACOec5qCSQnOAQelSHDA5PAPamhPnBB4oAYVZjk8mnRoFckjinSHb0oBKLuIyetADpRg/KOvc0gJ79B1pjz7wDt9j7UwuFBOTQA9Buc/wB3tSkqMnacCnqVReBketRuQTjmgBQ3mE/KQvamg/OQ1KoxjHenOA5weoNAEYJ3YPXNOYqMD1qQqqYIpCEfp2oAjAzx6dKXHzkE4pzL8vXmoGlVOD8ze1KwEowuSenqahebcdsK5Pc9qEikmwXOF9KtRRrGOBTsFyvFakndIcn0q0qqBxTutJ0piArSYxTs00mgBDzQTjil603HNABmlpPrQKAFpKWkoAM03aacKCaALFwTtiizwi5/E803yi80eRnB5+lOVvMuGY9M5qQvsjmlA+YgqD9aYEUshfzpc/fbA+lIIy9qwzgvkfgBUW8GCIDnjJ+tTysIwsePmEY/M8mkBXSXfArNy2MH61VuXUSAN0FKHMbuhHAbd+BqvON/zU0JjJGDHiozS4pCRiqEV5my1Ii9BSPktUsCl5VHvSY0aaSCOzjjjUb+5xT4lA69T1NCpUigk4AqChpHOO1OAxxUpt2LKp4zzmk+QyhEPTj60AIAo9xihOQSaRvlcpjrzkU0blY8dKAFlGI2UZ59KhBxx0qY+/GagcEtnGBQAjH96CDnjmnLHjIHCmkVMHJ6VKi5A5oEN2bflP3TyPY04plD7UsgDxkDrSjOB6YwaYEcTHbTyuBnHFMxjcB25FLM58kD+KmAm4M3AwKjmLBhtbgdRinRKVUZ4oxuJwPlz3HNACRcIfY1ZiB6/nUcS8sMd6lHFAEoBFNQHNDHA96XJxTAcWxwKQ5IpuD35pcnPFIBu3GfXFKibfxoAOalHIwOtADVA703btP1qfaqjmmsV3ZxQBHkD71IRhc8EGlPzNtpzr+7wOlICHlVO39aQvtBGcmkY54xUb5UcYzQAplJBGaiyeVHHFIckcCkaTDgL9717UDBi4XB4oO9kCqef50vJc7gOaeNzyYHyr2xQBDhs/NnipCoLFmOCelOWPk/NntyaikO59vZeeKAHngcHn1pDEXUsTtApoBJ9u1ISw7/ANaQD4yVj/vEd6cJGypCg5P5VGWBYDoM9Ke3A46DpQAhZjucAFiRxTVjdWZxycbielTxkuR8oz6YpxjXBO8g9OKQyEpjdKSWQLtGT1NRIhdjjIHWrTkSKFGFVegHrTGUDHPNAy7oi7BdLnhoif5VDqhG9Mf3am0XJu5V7NGcflVfU/8AWj6Va2Ie5lydagc81O/Wq7jLUgBakz0wOajFSKNxP+NMB6MpOCcE9sVajCYCgZNV1K9Op7GpwCoU4/OgCZWC44P0AzTtwBK9AehqLzHAGBipdwPXqOaQxVzsGTjHalXHHIzTSxJBDY70nmIpJBGaAJSVPBOTS5Vcknn3qq1wxGFXJ9aaDIxy4JJ70AXFYEZ4wai3OzHB+X2qNVZsCpdjY4XIFADG3Ell79xTY9245JHFTeVnHp6CiTCkDJFABkBeTzjrTVA8zJPtQwaQDB+XPbrShFjy2ct70AL5SqCTnPrT0Rm57U1VdjktkY6UpkCjCsBQA/yck/0oIK5B7UzzieFbOaiaViuCeaQE3ygdeKRnUY5xUSHjlcig8HptoAkLnOC2c/jQvyqee9R5xkqfpRu3BcdSeRQBOgK8kk80x1LsSw5NKxw6gHgdacSuW5+XsRTAiS3ySxPXpTmUqQo4pcqmD8x4pEO452kjrkmkAirjjH1oJAf5QPl54p+M5XHX0NMdAgAGQaAH4y/oPeo5XKkhfxAp2CgAzk0KoQ7uBmgA+V1B2nPekCjn19+1O+8wO4D2FNcjdx9KAE/ip2TjkAGnNHgZHIHtTAGzk9BQAmMZ280/GM57eopdgJ3JnHejA3EA5J5xQA0DOeMk1GQfTip2XAJU8+lRYPUn8aAGhD/EGIp3JLEKMAUp6Y3ED+dPQAj0PtQA0Yzk9PenqVAz1qPd3ODj1pq3IVSxxigCTf37e9QSTKp9fQCkeV7g7Y0wvrT4rVVILcmmBGPOm6fKtWIrZU5xk1KgHpSmgQhUfSlxTc0uaACijFFACdaQGlNJjmgAoFKBRQA2l7EUdqKAG5NISc9acRmkPFAADmim9KYZP7vJoAvQ5SJ325yMZp0pK20ETcbyXP8AIVFE5aNIhnduwaknHm3MnPyRDAP0pgV7eMG8aMfd3Z/CpJ/mffjlzu/DtTolCrJMDggbR754qOU5Y47cUgK84xG5/CqCK0rHHYVcu5CsYA6mqZby0wPvGqQhn86ic4BNTRnBPbiq8xyaYiPq1XtOi3TZPRRVJOua1NPQ+Wx9allIuMBipFYxqMY5qPpxQvJ9qgoSaViHRThiME1FDFtOR+dWJYkbLjjA5ptsyk+1MCeOLPJ7etOdcpmnlsLxUUjY47GgRARnnuKiyGNTEgHjoaiI2uOPamIYDnFSx8jB/KmBcGpYwBjjmgAI+fPYmkA+Yj1pzg7vfFNXJJJ7CgAIGcU51BPSlC5wTSgEkk9O1AEe3I9qCoAxipCRTMnPIxTAVFxuJ7mlHWgZ604Lk5pgOVc04KcUE4xilB7UAJjvS8bc0hbigngcdaQCgj8KXcAcDikA4oIO3gZoARiWkHoO9H86UDGF6mgj07UARLLgtxSPIWUc8Ujg8tj2AqvG29GDnlWI/XikBLuPTFR8GUEnkDHtRyOR071ARmQknrQBZdFP3TyaYQEx0JzUacLxxnvSOQo3clvXNAx4Y79xAOPWjd1CZORyemKbuGMdDSKDuyTkelACoBu5bB9KcyqXG48YzSOcAMqgDNRku4I4GTxQA9mbaAFxn3pCSEZsgbRQA2NuPxoliBA38DuaQwjxKm7HPrStuEYXGRmhB+7CL09akKnGGOMdPegBySYxz81LnjH41EMK2QMmnKxMjZztpAPUDYOMHPrTJWA4AyakAU9ByeATUbt5hKxjjH3jTAu6KW+2x4UZYkZJ68Gq+oHdJ+AqTRpVGoW68jLdO3pTNQGJ3HocU1sJmXJwarn71WJBzVc9TQIBShhu4z700GlUg5HeqQEsag5JHT3qbBU5yxqBEz04qfYWXk8euaAJncCMbTkg/nSfaMEttwfQ0giG0AdKeI8cM2cdqkBVLsnzDGe4poUIcHJpxBI+Vs+o7UoDqeBwaAH7cjCnAp4HYUiHbHzjNKJFUZIP4UDGEkE9etTRhiQGG0HnJGaYjc9PoTS+YxjwTg5oAkJ2DO7NG5WGGNQl1A9SPWgSxkjjn0oAmCqg649qZlQOOo61GZDIQD/kUEqqYU4PuOtIALnczIML0pnKNhlDDrUkRG07+tNDKxy2TnmgCQKOuf8ACmMMP0+b2p5fPCcUigCTJ60wGrhG69e1KQWY5ANOAUsV/U1Gw2yLx360gEVMv3wDxUhC7gOF5pQpWQAUrkKRux/jQA8BgGGOMYqHaSMdM96DIzOBnp0FGcsBnBoAV8FwWbipA67dqrj0BqJ+H25yRStxngZx1oARnA6KaTDbVLknNKdz7cYAHWjbjIHQUAKrfNkc+1Pf5lHHSk2jrk/SmtkkAZxQMVGweg59aUrzyv40Ac5/MU4yLuYITkYNAh4wI+Saa5xgLg5qJWYtzkUmTu+XJoAkDFYww4BNM3bm4603DbGLEj27UigbeOPWgB8j4ALGmeZuwoz+FNkEkgCJj8acqeWu5/vdsHpQAKM85PWnbtpy1QtcKn3Rls8YpEikmbMhIHpQAyR/MfEYJNSxWecGTn2qxHGsQ+VCBUoyRxTEIFWNRgUoweaRlGPWmg9s0AP6HimnNHA70o5HtQAmKX2pB1pTQAUUCigANJS9qQ0AFBNGeaQntQAUlGaazhfc+goAXNMaQDpyaZI+BmRtq+lUbi/UArEPxoAtyyqgzI2PYVnzXxOVTgVSluGZsk5qAyEnrQB29rtF2zn7oBbOO+KjUstuzHrI1Pd/KsHb+KRsfh3prgsY0HPGcfWmAXSkaeqDhmPmfl0qENvQH+9Utw+ZniXlUAQfhVBHaPcpU4Qnn60gIrx90h9qr7SVz1p7ncxNJkhSKskYqM5OO1V5DyfarHIB9Kqty2PegByDGK3LOLbEgPcZrGgTzJlT1OK6OKLoc4xUMtEbrzjFLjAPFWDER3zSmLKqc80gKG+TBAOMnJFLEoX86sSRqG4Gahl4CqBQBYDgjFRyHg+o6UgU4U5prnLn6UAMY55zTGO88cEdakYfujUCHJx6UxE6p0Jp4GPrSjoKTqDQAMOlIFwrHsKCcxgilHQ0AOHKilpoxjjijPagBu5dxXoRUanI6fiadt+c04CmAFwqAYJY1Ig+WkVOakxgcUwBF2jFKwGaQDOaaFKAKCT9aQD9vSneWGHNAzxnrTiT0oAFUD5QOKaSGJVQePalJ5oU5f270AI3HHemk8Y9ak4PWoywJOMUARODg1X8rZuJ5JPP1q00mw57HjpUUoJbO7IxwKQFYRkMTvzkdKR1bcFA4qVXXOMDcO9NbO44ODQMY5AGOpqJhjk8ipAnOeppzr2PftQBEFG4thivalUkkr0pY1cDbmnZ242njvSAjZSen6Usf908mnbgCMdaHUxsCvNAxwKoe5pAd4x1A56UiDLdcY6k0xZcEKpJwc0CJA2zGeCaeeMdSTUMhM7AqMKBjJqUFYflZt1ACKgKnGcg9acAz/KcAkdqTeA528AjpSYyxIIHy9aBisVRQrMDjnj1psj+Wu84HoB6UhjDqFQfjTm8tcByxI44HBpDHabMP7VtjyTu6+2RU+qf8fk/s7fzqpYIY72Ntvfr6c1Y1J915MfWRv500SzNlqqe9WpKqsOaYhF5NKBtz1+lKoxT1BON3FUIcPmANPUOSV6CkUge2elSKecbaQyWPIHLc9qlDALzzmocgHAYD2NPLKoC9z60gJUAAJzikIZzlWxjpUQuAi7cZpI2Y5fOBQMkbdgM7Z29h3pGbOATgdcCl34UDOWz6UzCs2GPNADlYs2U6CnK2cc+5BoyqDaOlC7V4Hzds0ANc7ycnC0sSdMYI60/YvOF5HXNKcqBjqaQCFdy44A9qFjwQeoFCjy885PpSvnaPWgBQoGdxxmnhQVCjt1x3qLdhN465xTww4YmgBSdqncMe9IDuPy5PvSkBmx1pGUqBg4Udh3oAieR+FAqXG3b3zTRt+9nj3pN7Mw/Q0AWF27fnYAHmmM6cHGQOlIVGevNNHz/ACqOB3oADyqv2zTFG5mOSOe1TKNr4IyvenOi544HoKAICMjGMtUqgMu5uvTFITtztA2n0pAQJBgnBoAAqrnnn1p8e0KzcnPHNJME38Dr6GowPmwW46cUDJt2FALZ9BUMkzYGF9qGUDPzckYpEGOvQUAAdmxjilyQ44/AUGVQOOcUu4FcnqKBCkhs/rinrhV9DjOaiVlBOFz70HcEzGu4/wB3POKBkgO4NnH41EeSKdvRFJchTjmq7StL8sS4HqaBD5bgKuBw3pUaia4AGcLUsNqoJL/MatqoA4piIILZY+cZPvUg4kLfhipM01Rg+9ADyeKauQOKdxTQccUAK2cU0jHSnHpSDpzQA0DNOxgUtJQAGkb7tLSHBoAF44owAc0gGO9L0oAWmE4anUx2x1oAUE59qaWC85phYnOPlHqarT3kUIIX529aALDyHGT8q1Tnv0j4i5Pqazrm8eUnLcVVLnHWgCzcXTSNktmqpkJphOTRjigAJyaKMUpxQI7W5B/dwnsuSPc0WDN5m5z/AKv+nSkkcz3Esp9SfwoRDHA7ZGJTspjF4GGPVvmNVbs4jbHc1O3LMR0HFVLwltqDrikgZUAyaH24+XmmNwcUdqska5wlV1GWqWYnGKjjHehgX9MTM4bH3Rmt5SAgY1laWirC8rnHYD1q55hkA3fLjt61mWWi67Q/YUnmqELOQCegqs8scdtuPc9B1pIpPOttmzBz370APQnJY9OtRKx83MnfoaniTy0Cvk4GM0THcm1cbaAHsFcYQZqBkyxx+dSRKQhGfxpeBC3c0AV7g+XBuAyTVKB8ZY8sTVu5OIQDzkVWt4w33jgZqugi2OFBJpQQd30qMnMhIHy09fut2pAIh/cnI705Vxkk5z2pqY8r8aevBPegBR0pRz9aRFIH1p3AVvWgBhGXpwGKi3kDgE0KzM3K4ApgT7sUAEndk9Onao6csg6UAOye3WgcnntSFgMAfeNBOOAOaAJVIP1pxI6VWdig3bcnHanK24eh70AS4zUfIOMHrTAZVk3scqOwqQFiQ24genrQAszYGB1qEZxk1MTnORzUTttUk9KQC4BTew6cVXdstwKb58hwq4waY27fnORmgY7HzBqSRth5HWonZi5IGMdKQEyE55oAcJgT6/Sm+YzNtXgAcmlZti52gDPWkRlZS3I9qAHbuy5ANAVfmbr6ZpPnb5gpA9+9NJ8xRuPzc0gFZiwJGMDtTHlbjjnP6U/ZwABgD9aaCSSzDjOM0ACA4LZO7tTkjy+7uKcNo+YU+LG6gBQoXLKMKOmBUZToehqVSu7B9acwBJx09aBke3KkepGDTxGF4OTnrjpSqEIAXk4oGFBXmkAiIF53UkrgDAXPFICS3TH409m8tT8wye3tQBHEzCaNhwoYDFLcNukZu5JNKNqOM9zxReRtHKVPB6/nTQmUpBwarkYq1IOKqydapCG0obC8c0+CIyswxkAEmoUYZbtVCJkcEg7elWM5x0quihf4sE08EEcngVIxdzZyFzmnMMkFjke1EbZY4H5U9YwOpB7g0gFO1Bjy+vc0EMQq4xSpH827qBTn3dQMmgYHluDlj1NKSAwY4BHIx3pQB/Fz6gUmxSQegx+dADohuJLdBUyRryMjJqKNwGxyBRvIY7fvZ/SgCUna33RjPNMLFpBnjHpTQAWIxn0Gacq7W5GKQCnP938aRQQ2G5Y0n3mI6/hSoreYDnODQAqDBbI602UfN8vIH6VOxU/d6YqNFQ/NjJoAaobbnPIPSkyzq20YFPZFPI4FNLIo+U4oAbtIG4ngU4SfLuYdahVg7cGpSMctnB9KAHJIHcKQOeABTpQqsUTluvHaq6qWy+MFRx71JEvyserEdaAHudqlep9RTSoBADEgDJpqK4Xbxk9z3okKxjGT05oGGWycHIPGfWnJG5JGcelRo4XcwGAO9SRsfLL5BPp3oAAWVhkc0HlvkGSDnmkaTccbccd6UY6jgmgQSFG5703zCMDb9RSzKBDnOGHYUkZYgHGPegYjKOCB71KgBBZwKY3ykYGc0ySZI02D5m74oETZU5xgAcmoZLnJCxD5vWo44nmxvOB6VZjiVDtA7daYEEduzsPMbn0q00YVVCjAzShdrZP505z0FAgAAHNODAcU2l29D6UAOxSZ5oXJFHSgAJwM0gzgetDdPSkBoAXPHNOHIpp5z6Gl6UABO0ZpM8UZozQAUmaWk6UAFBIXkmmF8nCDJqGeaOEZkfJ9KAJi5b7n5mq01xFFyzbmrPudTd+E+VaoSSk0AXrnUGkyAcD2qi8pNQliaM0ADEkU3pTs00igAzS9abS9qAHUYpBRQB2iAi1JPVzinXwMUNundP3jfj/9anlctBAO/wDWmXUqyXM4HI+6PoKYFcMSwHY8mqVy+ZTUwlKqcjlciqpVnJftQhMaRg88051VVBDZJ7UzvzQSM+1UIgnbmhOgqOQ7n+tTRruYAd6TGjTtov3KZ6DmrbMoHGCKiOBGAO1C/dqChCoIGeakhJDjbxTD0oj4fjvQMtiQBSWOADTc/NyeKi3Lg5pc7xg9qBFrcDHgD8ai3bW2kU6I/LihwDQBVkTd8xPFMUqpxT5z8nNJaxobgDOQBmmIcki5x3p54Q85zUbjdMQOgqeDBBJ6CgCJFwmD608DGaTaS+e1L0NADs8UwtmkZvlwM01Mb8daYDwoApGbA4605m2ttPWm4yp9T39KABBuBJ6+lCAKdxpoi+bqSKftwMdqQEckjNMqr0707axdccc805QAc08HJpgPyB0xmmnjk9aUYFJ1zQA7kJSLwOaf0FQ7/mIxkUAPlOMVVuCRESD1qw5yCc1UuCSgB/KgCBRu+909RUYLBsqeKccqvXj0pFPHHB9KQw+YyZJwKR1JcHOO/FOYHuc0AbXPegBpjZwAx6VMSGGGIBHSmKc5pGXODzmkBI5Ji2g9+tIMD5T1ppBEYX3oLbeMZOKAJM5BHeq1077QqgDByQT1p5DLgk5HoKk2h9zhfzoGQ27OxO4/LU0bDzCVIK/ypjI2wEcZ5wKkjTauQfqKAFGXfnoKkwSQM8elMC4dR170KrCU8ZHrQA8L5S9cmg55bGTjpUcpO/AOc45oUkBt2T70gHRvuOSMMBkjOaXcrPu6Z7UAIFBxjPJqANuZtv0zQBJISzEg/c5IrT1QBltSR1gXmsgnZkAZY1s3o32dm3/TMj9acQZiTAA1WIXPWtGaDcpPeq/2cA81qkZ3JNNT5pO2UI/SswjHXrW7aRhXA9eKw5xtkc4yA2DRIIipkDPBqVTvPTA9aiQDO9GyvvTkl+baB1qCixkADkqPYcU5X46Y9TUIdQ23r3pxZn+Xy9uKALHzAnIPHXigsGYYbn6UyP5EYliTmmltqMQQW7Uhk+ckmkdSWGW4zkVFC74+fk1YKs4AwAB3pAJnB4Qk0sY5DD9KciFmbBp20RLg8se1MALBcBVyPWhI2YZ/maVDkBdtGTt28D+dIBsmwYz972pc4zjp9OaayDhjknoPSkDnAVTjJ60ASBwW68joKY0aqNwbBpr8nP4ZzTCGJCqcqOvPU0ASkg7cc/jUL7mYelSmRY8DGT6ihAT823A96ADYi/MOKBHxnnr0o3YA+Xg9KYQ5cqw4zmgBxU7iRwKBkLkrgetKHUZBHGe3WmRhnYhiVwOBQBYBwFL4BxxUAkU/eyVJ6+tLsIBLsWyMc0PF8iL0GfyoAaZV6Bcr6Ukjrt/ukjtUm0LtwBxSBULEt2pAEceBnknij5i2PWnrKm4/lSTuikE4AHOAaYCNGxYgcNSSSJEm1s59qgad5HPlZA9akjtx95+TTC4x2kuCONq+lTJAsfJ5NPUAScdKlYdOmKBCRfdpD/rMjtQPlFIp60ASE7hikH3qBzSD79AD8UpOBTQaGPFACjpS0n0pe9ACHkHmm8d6cRkUYoAQ8rSKT0NL7UKOlACcnPsaWkLBfc+gqN2wpaRgq0APLjoOTUUsixjdK4HtVK41NUBEI/Gsqa5aQ5ZsmgDSuNT/AIYhgetZks7SMSTmozJkVHn8RQA7dnNNzmjp1oNAgxR0pRSUDFHNNPWl6UhNABQBSgZqaK2eU/IvHr2oAiAqaG0lm5VcD1NaEGnohDOdx/SrucADHFK4zWtmDXMk4+7GmR/IVX8vbGGPDMSafCTFaMuDl2xn2FNuOqqOwpsRWuh+5OO5zVLewTaOlWbuTDbT0HFVS2TkDFUhDM+tMc4BpzUyTlaYiBeWq9p6B7lQeAOapqOa0NOTJZvwqWUi6TkmmkjOB07090wme9Rg81AyZxGEJDcYzzUcDj5m5wBx70sfzdsg1LJhIi2MKKYyCMljzxUkjHCrHksep9KAPk3dqniiyu4CgQ+PjaD+dMLscmlRxhmJ4Xg00NhCSMZ6UwITk9e9Pii2ZPekBz7mpQePSgQAAK3FI/yqMdKdjNDL0J6UAAPy5NNAyaDT1HFMBMdutCoA+aVvaheOSaAG+Xl2Y8tSEZ4qQEE0oHJoAYqbR1yTR14pWOOetIB3oAOKQkDHanbcmgL60AJjIpwHHHWlx6UgGaAAcnJ4o2r25oK4HWmjOOtAA4UA9qouwZsZq2wyOTVKZSkuVHFADX4yKRR3bk+1OwcnIIxSrgnANIY1xlTjrQFbaCfzNJuLc4PXvSk5X8aAFCfz7UrhlP3ePrSgrtx1OetIFZzwcc859KQEbKxHvTiuzGDRJLjAQY5pGYt94fTFAxRzTcMSSTjtil52Dd8opY84PRgORnvQINwXbk9ORUm7OeMZ5yaaqg/OxwB2FOO5mVugUY+tACIxEmWGPeiRyQSW49hSnacE5I7U1kLHgAd6BhHkKxIwQOBUmGbdhufSlKhQCx4x0oVlGSRwRQAiruG325pFjCdMY9qcJtykKv40jH16dqQELL8xkOBx0Fa5YPYW44yM1jzL+6Jz1PAFVLzU7iBljhYBQO4qo7iextyADApnlrj1Nc6+q3j/AHpMfQVGb26Y/wCuatLkWOn3eWQT0BrGuMJeyDGfmzVKOeaSQBpGP1NWFDFiTk1LdxpWJEUYYAYB7GnBRgBBznvTVVsKMkDvUgbDfMDgd6QwC7WHy/N61IQfvj5jntS7sgkMpP601Rx8pA/GgAbgDfkN6VKqK65K8dqhQLna3J9c1Kq/KFBO0HikMcvDk9ql3djnHWozxzz6H2p8RJyT06CkA8EKDjGcU1eOWPJoYcDtmg5LbcfN6UAKHO4L1Ht2pzNtJ6nHSmKQM8jNBlwDk4FACjDZ4wacWCp33dqhR2d8bc+9DkqQrZI9KAFcbY+p6elLEyhDxg+vrUas7kBs7Qeh71MAVjOME9KAIih3r+fWpduFOcnPQU1h3Y4I44pSQVwM5PfNAD1ZQORg46EUzyw53bsUsQHlnPUU5fmJO3gdqAIxHsJwu49cmniQPltu0enrTickE5A6CkCgqBjJFACEBj0596a5LKADg96eVbOB9KRkCqTuz60AMdidoz07ilbmMk8YPNQtMi52jc3YelRhXlPzk49KAHySgkLCvI701IGc7pDmp44gg6c0/byKYhqoE6VN1U+tNPJpAxU4oAIj87ZqQnIqMcNmnDmgAzmgDmgjkUA/NigBc+nrSjr70mMClH60AKMA/WlPSkI6UUADHHI/KnA0wEA+9KDyaAHZ4pKCQBzTSSRx8o9TQA4kDrTCTtyx2rVae+hgyFO5qybm/kmYhm49KANG41GKIYi5b1rKuLySViXY1VMhJNNLFqAHFzzTMkmkHWlzigBaO2KQcilHWgAPNFA4o60AJzS4pQKekbOwCgk0AR1LFA8xwq5q/DpwChpDz6CrqRrG4AAA9qBlaDTFjG6X5iPTpV1QFUYUbe1KWJ4FAAK+1SAwMTmhRuPNOVeQPWpQir2oAu3J2yW0XQBefqeajdg0rfWo7uQyTyODzuyKh8wFCc84qhEF3tJznmqxpzZLGmnpVCBjn61DI3IFSVA5yTTEPTGMVqWa7YRx1rKQZYCtsLsjVemBUMpAXyODUJ5p4XdmlCbhkGkMfF0A5B9aWdTKQi5CjrQqbeakHHNAAFyEQ5255ApftJizAqgsQTkUnJoSIByccmgCKGFlyXbljuIqyEG3mgJlse+c0sjYcKKYFdfkcZ5z0FS8daGX+IjpURbLbR1NAiccnrTXPzfSlUYHXmo3fk45NAD15FOdc45IFNi4XB6mpD82PamAmMUhyT6U40g680AOAxTZGOMIfzoduelNA70AKOnPNAYUjEgelNxkDFAEoxSsQRxTQOM0p24xTATPGKAcd6XaBQ0ZJUikAEnGM0Ps8vaSAaNoB3UxsHtxQAp4Qd8VVuFEjDcenpU0sm1RiqcmWzhvmoAcSvYZHpTehAIFMXIHNKpwSetIY1pPLxyM0kTby3zYHXNRld0hPrVm2jQZz0x0oAIdhTeWyD0pwYKNo71E+Sw449KeQQvoRQAzO5vu4FOyEHv70hKr0OT+lBORnvQA4KXj3uvGcCjYCAAPrQ0hKYBPHWnK6lgu7J9akY0EBsdvTNKW6sTn0AqMRmSRiFyKk2lMA9qYgTdIMsOB0pw3biu7NImd2T0qRm59+1AELmQMN36UrBguWfOfWnksN2/HSo1Bz83bmgY4N/CFwPQUhZCdiZHrxTnCjy2T7w5b600j5gynHrmkBE7OV46A4qrLAruGZML0JzWgQiL1z/Wo3/eMBtwPWmBnSWqhj2A9aYIRuIxxV4xkhsngcc1Eqjd83X1piIo4grDPIqVCoPI4pUGcg8GnkM0e4gfLQAAjHoScYPakKtkLuyKNrMMkYHWnk7n+TPFAhgi68kEU5cJlSMg96ASD85xTVDHCuMAn9KAJPLDIJEBqTeG+Y8Z7CnyFIo1ByE68dabGg2Dacg5waQxoTd8xHU44p657Hp61GcDKYyT705c4PH3fegByFSTnJbtzUmwmTcT0Hao0YBs45NL8ygk85PWgBWTByxwOgHelPKHavSotzsMlelSH5gAOM9KYCQ5RiTjNO25HzcmiNSo3HjHenEkJxgmkAL8x24p23pycdKSJW28fzpTlXy3PtQAwKWIHapNqKpU84pDG24Oc4NJIAHwenWgAXC9ByfWldwr+uRimO4zuVqIeWO/ue9AEiqrISxpYyE+Yc5OKheRUZ94xjiqjzu/C8A0AXp544xgnn071TeSSbgfKtNSLJyeTVhQBTERpEB9akjAMvtQ3HSnKMfNQA9jSZ7UzJo6YNAD1+9RnOaAeKMY5oAcDxQMZ+lNzSjrQAuaX370lGaAFzS9BkU2ndaAFzxmlpig8inoOyjOO9AAVAGelAJP3Rx6mori4igGZGy3pWTd6pJJ8qfKtAzTuLuG3GSdzVk3WpSykjOF9BVKSbcMk81FuJoESO5PeoScmncAepphoELmgsQMDpSe9FAxB1o70Ac0uM0AKozRSjgUqIXbCgknsKAEHWnxozMFRSSewFXLfTnchpflHoOtaUEEcBGxQKQWKUGltlTNwD2FXvJjhk2KgAxUzbtvsTTMfMGfmkMcAGHtTeM5FKvGcHjPApvO4jFAxucMRyTUi4HSmMCV46jpTogdpDfeoAezfKOOfWl3kKcn8KY/3vbrTHHOQevUUAWlTO5vSq10oRF28Z5q4pAhxjkmqV6cvj04q0SysOaMZOKDwKSqEJLtUcHNVhy1TS/dqKPkk0hFmzTdcpxnnNbci5Ix3rM0xcOz+gxWsAGqCyv5e4EU5RtyMZpz4DEUgdEVt2Se2KAFLAEZGT6UwKxcMenWooGd5CzggVZI6gdKAE3hpPlGF96nUjIwKr7ME47Cp4AGG5jhR1oASdyjBhzx0qGLzJX3vwPTvTjKrMSMkFuB6U8feU+maACT+70poAzk9hThyTTGYIpOCSaYgJwCT1psailXMgGKYz4kwp49aAJwMU7kAUxTmPk80pbjjmgAz1JpM0YBGe9JjFMBcktTiaYT+dKoJAzwaABgcUgGMe1K7EEL+tA49zQAhOOvBpqQtvyW4qTYDyaTL7iMcUAOAOfmP0p7EkYFRoCTk/rTxyaAGFxu2buaQjn1NPZFDFgMsaRjtGTQBFOvyEgVQw3D9iauTSuE4wKqclfmOBSGIX7dqC2AR0z3FB2hM0blPUYoATBVOv/16cvccAetR78tg9KezDy/u9+tIBpY5+XmnKnALEnNRoWbgcCpI22jLH8qYAFBzjOPemvJsOBgml3YbNMI3NuOMUgGqXbnFSBjuAxTiAQCM0qlRIpYUDJEB3hQ3XqafJGFlGWBFI43EYph25z1/GgBx5crnOPSmMcnGCKQNsIIbPuaUyIcc5NAhNrbSM5HYUpBC4LdT0pC21D6+9IXZm4IPFAxzuMKvQUisCO+O/vUbbhgHp1AqWJsKAwxxQA2VwGDAfL6UrSeZwnPFNkDPtC8J3pywhVb1NAEQPOSOPSkMasA6c5/hHapMbLXKj5gec9xQihcEDGeQD2oERvwuGByO1Ojz5RYDOeDnpT9jMCcgFutRux3fISBQA/YHOOTnsKTYuwqpA/i56/nUtumcKR+tQyiQSHI+WgBjyhcErn0qVFyDu+6fWokiyQ+CyjqpBFSqxWL+h9KYCFflx/D2p4fYRyCoFNijIGTyPepGXnA60gII92M1KpDPhemaCcKaPMAA2rz60AL1+ccEcU7aTtLHjpRH7rx6VLuXBUdKYESlWDDGacFO4K2eOwqUoiqMDI701xtO4nr270gAxndj+H0pyLgEAYPqaaMD7xxQJTt6fSgBZ2IbCAYqPL9eDT85HJ69KYUOR8wFAAZSOCSPrUYJZyeS36U906Z9ainlSPCphjQA6RWSNnCrj1z3pkl2H+4nzH17VD88n3jx6U9EAFOwrjcPI2XJJNSpGAKQD5qeD8poAaOCcU4nK00cmlNAADxTgfl/CmGnDpQAuQKdTDzTgaAF6Ypc5NNpQc0AOpRTaWgBRnP6UUAZp23PHX2oAQc08DsBk0jFIwWlYADtWfdaqFG2EY96AL8kkcILTOPoKzrnVicrFwvrWZLcPIcsxOagL0ASSzGRss2TUb80zdzxSE0AGcYpucmg0d6AHZpOhxRQRzQAnelAoxg04DmgAAxQBk4Aq3bWTysN3yD3rRgtY4OduSD1pXCxnw6fK/zP8q+netOCCK3HyKORjPepsDLHGAelRqjZwfwoKsPVdgOe9PUgCkJ4pM9eKQEhwQdvbmm4+Ugd6bGfnOD2pwBGWNACAYalPFMZvmPrSlS3AoAFIZ8dKcOD0+tNCgc0vU0gEJ5zRtyc9qASWxTdxBIoAu9FQenzVmytukJq2ZT5BY9cYqjnNaIhiGkzThGz9KiPFMQyZsnHamJwKSQ5Y0q9QKGNGtp64i92NaESlQe9V7ZQsa9hirDNgYFQUMkXJpQgPzGn8MKTpigBpU9RTsHaM9etNOSxJOOMU7JoAikf0oLfIFXPvTnAxwKjGQOKAHY24FTICqAkZqtkkg1YyQoHtQMM7Xz1FNY54pHYKgx1zQ2BHu7mmSIOD1wOlNIXOMZNRb+uaWMfMeaBlgHqKMYxSgYWkoEOPbvT8ZqNcnGKkGc0ANwA2cc0vWnkDrUZbt0pgITzmkAJIxRnApUyeM9aAFZT1HJ9KQZQEk5J/SnH5Rwce9Rk9s0AG4ngn8qfE+0YJ71AeDz0quZAHOSTQBdWVmkccADpTpPmFVFuMDOKcLrALbSVFACXCMuMdKrBBnk1blIdN27A96qMQX4bFIBpOD0yKQ53dOKfsXb6NjmmRjn726gYBfmqUDIIP3fSk4UE96cuDEWpARn5cnJx6CmqyDLHIHpTtwA+Y5pp2d6AAbpSW6CnY465HpSIFYBQcZ9KAmJCrZOOwoAepDA5PNNMi7squSKjlDOw2ldvqKQKdp45oAmLuXCoc5qJiUO1m6dxTsfKo6EmkcKGCLljnnNAxozyACfpTwPmIH61Ig8vGM59fSkkbbkd+vFAgyqgcMWPanlT95R07Z5pg3hQcgZ6mo1OWOTQBIWLtyMAUyPaTjPIzzTxGznd60uwBSqLg+tADgCrKMfmKFDOcg5xTsM0eCelKgIX5ePekMiOXyoGMelPQ8HcM04qu0k9faohIAevemAuGCYcGljGBuxinblYucZ2deaZ1fd3I6UCJPMGducA9femjadq8AelHCk4HIFJt2nIIHpQBI5X5lH3simHBX+lJk7iSefemocqeeAaAHZLDd6dqfgnBAwaar7WA5z9KTzME96AH43ZzUJbYPc1ICdhbPT0pABI3YYoAUfKu7Bp+N4XaOT601tuAFb6ilaXAypwaAJS2DtI/KkYZG79agMjttA59qm3jaQ3GODQA1sFs4+tPH3AcZ9qhRt3y4OPWnEpEuTJgDt60APXLgg8DtTJpoogPmJPcDrVZ7ppCfLG3371Hs5yeaYh8krynptX0oRAPrTsAJmjHAoEL/DSg8U3tSZoGKOtOBwppucUUACHBOaeaYelOzxQAUoOBSUZ7UAKOtKDTc0oxmmA4cE/pRmkpwXJFIBe9PA6U9YsDLnaPeoJ9QigG2Mbm9aALG0KNznaKpXepxxZSHk+tZ1zeSTfefg9qpPJ83rQBYmuZJsl2NV3YYFM37gaYTkUAOZ+KZQeaBQAUNQRQDxQAlGKXFFAC9qMVZt7OSbGBhf7xrUt7COBfMYBiO5pXCxlR2ckgDFSq+prTtrGNNrDnjqaldlZCvSpYlxAAM7qBgFAG4jODilGFJB6UnX+dKVwSx6UhgX+U4H40qsOD3xTePmGeDxSbORzQA4gljSBgXApSpXHvSiMdRQAhAU5oByOv0p+B061G4IJwMCgBvzFyxpyk7m7jFJyAaEz/EORQMkIJB+lMXinlvlBApHx2pCFY7jv6VGCHOaXkqR0pVT1oGRMrRQqhOe9RZqxd/e68LxVXNaozHGQhdoqE96c1RucLTERfxVPAm6VR71AOTV/TVzOD6DNSxo084OOlS43gYFMAzzVpB+7wOKkoi2lF60iqWp7oTxnAqVBhRQBD5e4gGmSnDDByBVhgByKqTuVyMfe4+lAxc56dqYxO7joaRAVXjnimiRX6dutAiVAEG4/hSebnP5VXud0mEHAFPiCquOWNMCR/mUCmuCwAJ/CnKCAM0kjjr6UCI9mKliToaYDk1PHkLj9aAHbaU0i0u4E9OKAEPHenAEjOcU096ATjk0wH7sg1GRinAZpSM0AMxmnr8tNwFOTTtwoAXIYVAe+etTE4HFQPnBYfMe1ADH+mag2dSQMVMMkYY4NQzuqjb3oATjPHb1qSMgrjt71XQNjcTxTxMFWkATfMuz5ipPUUhVQQW6imtIwGMUhOIstwxNAD9xf7vFOC4AJGKrspIAU49adC7Sts3YA6UDHuM9ORSYwVA6HqKXzliZsc4GKiE5VSNvNAE7hFjySC3YVD5nO3aTTFO0Ev+QpuGdxjjNICWMNyyAk9h70ESeaC2cmpvuxqpbBHpUZUrJnORQAx8ibbnjvT3PAVOMHv3p22NmXA56k+lKRkEHn0oAaEJ+dj8y9FpFGxwp5Pep+N3yZH9aQp8xYLQArNsJCcmmKBu5+alAZnJwelPQgH3x1oGNdRg5PXtTEwu0LwKlzukOfSl2qCBjr3oEG1wVI6USHbjg5pTuznOAO9KDlckk49aAGAEITjJNKGygU8H2prqzHJO0dqRso4TAz60AOGS47L6VARtdnI74xU2VBPzZ9qbuQsRk+vNAxN4JwQBmlU7icYJ7elIsispLDJHAoTcvzHp60CFkXLA9DjtTB83vUuMx5JwKAQV+UAAdc0AR4yhO05z3pTsBAB59qcXJX/Z7kUKVVQeDQA13wFUjBFKZFJBA5NNkQuxKikVcjnovpQBKqb1I6HOaQKQo5wQfzp4ZiMqvXvmhxkqScY9KYApO3kYPaoirlOVPWnIrM2WbgVLkOhDH8zSAgdvkCgY55NKh2D5+B61E8qIxx8xqF2aQ5Y8elOwiZrsgbUA+uKgwzHc5pQAKdmgQqjHSndRSDpRmgY8HJxQeBTR1pxPFACe1IKOtBGKAH9qTHFJ1FOXvQAh4alzSHrQKAFzxS0mOaXBoATGacoqSOFm5xgetEk9vag5IZvSgB0cJPJ4HvTJryC2GF+ZqzbrUZJuFOFrPeUnPegC/c6hJLnLYHpVCSUmo85PWjINACEkkUP3NJketNPNADe/FLRjFKKAEpaMU4DmgQnUUAVYt7WWY/KvHqelaVtpsSfM53N2z0pXGkZlvayzHhcL/ePStO002JWBfkL1J6VcH3gMcDigAjOBgGi47EaqI3dAMDNTuwSDa3IznmkEYCAt0NKxGANu4VIyqE8xj2PapkJRDnrSuqEBlyGHahuFHrjmmAKRtyetBJdtvQYpu8Y44pd2G9eKQDXwpFG75qe6+YmcYApqDjn8zTAcWyMd6QsQaUrg805kzg0DGPkFSuTSkNnFSADGKY52t15oEBYAUAg45pAm7JNI6/MAOtAE+woDkU11xzTWkbaOc9qRmO2gAkIwP6UwsQfakkPzA54NIaAP/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470794" y="2395479"/>
            <a:ext cx="3607537" cy="3072255"/>
            <a:chOff x="470794" y="2395479"/>
            <a:chExt cx="3607537" cy="3072255"/>
          </a:xfrm>
        </p:grpSpPr>
        <p:sp>
          <p:nvSpPr>
            <p:cNvPr id="2" name="TextBox 1"/>
            <p:cNvSpPr txBox="1"/>
            <p:nvPr/>
          </p:nvSpPr>
          <p:spPr>
            <a:xfrm>
              <a:off x="470794" y="2913843"/>
              <a:ext cx="3607537" cy="2553891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Upgrading of Biomass and Heating system at East End campus under investigation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 smtClean="0"/>
                <a:t>HWEnergy</a:t>
              </a:r>
              <a:r>
                <a:rPr lang="en-GB" dirty="0" smtClean="0"/>
                <a:t> to deliver proposed retrofit/ upgrade of existing 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Proposal would be delivered through an </a:t>
              </a:r>
              <a:r>
                <a:rPr lang="en-GB" dirty="0" err="1" smtClean="0"/>
                <a:t>ESCo</a:t>
              </a:r>
              <a:r>
                <a:rPr lang="en-GB" dirty="0" smtClean="0"/>
                <a:t> 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5578" y="2395479"/>
              <a:ext cx="3037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Biomass and Heating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92231" y="2264760"/>
            <a:ext cx="3607537" cy="10215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Wind Turbine servicing and repair to take place on Friday 1</a:t>
            </a:r>
            <a:r>
              <a:rPr lang="en-GB" baseline="30000" dirty="0" smtClean="0"/>
              <a:t>st</a:t>
            </a:r>
            <a:r>
              <a:rPr lang="en-GB" dirty="0" smtClean="0"/>
              <a:t> February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02" y="3352674"/>
            <a:ext cx="2369587" cy="3159449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577011" y="1803093"/>
            <a:ext cx="30379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Wind Turbine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191265" y="2461788"/>
            <a:ext cx="3452326" cy="3000469"/>
            <a:chOff x="8191265" y="1237589"/>
            <a:chExt cx="3452326" cy="3000469"/>
          </a:xfrm>
        </p:grpSpPr>
        <p:sp>
          <p:nvSpPr>
            <p:cNvPr id="15" name="TextBox 14"/>
            <p:cNvSpPr txBox="1"/>
            <p:nvPr/>
          </p:nvSpPr>
          <p:spPr>
            <a:xfrm>
              <a:off x="8191265" y="2603568"/>
              <a:ext cx="3452326" cy="163449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M</a:t>
              </a:r>
              <a:r>
                <a:rPr lang="en-GB" dirty="0" smtClean="0"/>
                <a:t>eeting with Resource Efficient Scotland to discuss energy supply opportunities across the College (Thursday 7</a:t>
              </a:r>
              <a:r>
                <a:rPr lang="en-GB" baseline="30000" dirty="0" smtClean="0"/>
                <a:t>th</a:t>
              </a:r>
              <a:r>
                <a:rPr lang="en-GB" dirty="0" smtClean="0"/>
                <a:t> February)</a:t>
              </a:r>
              <a:endParaRPr lang="en-GB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2357" y="1237589"/>
              <a:ext cx="1250143" cy="1250143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62" y="132935"/>
            <a:ext cx="890253" cy="8902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27" y="124140"/>
            <a:ext cx="890253" cy="8902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00" y="117413"/>
            <a:ext cx="920132" cy="9201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73" y="1147084"/>
            <a:ext cx="932942" cy="932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5" y="1127066"/>
            <a:ext cx="936735" cy="9367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289" y="1132321"/>
            <a:ext cx="947705" cy="9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8457" y="1333286"/>
            <a:ext cx="5242937" cy="3932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7716980" y="440208"/>
            <a:ext cx="2327564" cy="146423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00B050"/>
                </a:solidFill>
              </a:rPr>
              <a:t>11%</a:t>
            </a:r>
            <a:r>
              <a:rPr lang="en-GB" sz="1200" dirty="0" smtClean="0"/>
              <a:t> </a:t>
            </a:r>
            <a:r>
              <a:rPr lang="en-GB" dirty="0" smtClean="0"/>
              <a:t>of all hot drinks sales with a Reusable cup</a:t>
            </a:r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634110"/>
              </p:ext>
            </p:extLst>
          </p:nvPr>
        </p:nvGraphicFramePr>
        <p:xfrm>
          <a:off x="7286104" y="2032791"/>
          <a:ext cx="3189317" cy="2533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49" y="5586153"/>
            <a:ext cx="1417722" cy="1271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132" cy="117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16980" y="4694332"/>
            <a:ext cx="2327564" cy="1736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7030A0"/>
                </a:solidFill>
              </a:rPr>
              <a:t>Case for new RDC purchase?</a:t>
            </a:r>
            <a:endParaRPr lang="en-GB" sz="1200" dirty="0">
              <a:solidFill>
                <a:srgbClr val="7030A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00" y="1676945"/>
            <a:ext cx="953967" cy="953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8" y="1676945"/>
            <a:ext cx="950932" cy="950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4" y="2849269"/>
            <a:ext cx="965980" cy="965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00" y="2853684"/>
            <a:ext cx="980795" cy="9807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8" y="4036641"/>
            <a:ext cx="980795" cy="9807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40" y="4032225"/>
            <a:ext cx="985211" cy="9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6" grpId="0">
        <p:bldAsOne/>
      </p:bldGraphic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796</Words>
  <Application>Microsoft Office PowerPoint</Application>
  <PresentationFormat>Widescreen</PresentationFormat>
  <Paragraphs>122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UN SDGs18 Accord at</vt:lpstr>
      <vt:lpstr>PowerPoint Presentation</vt:lpstr>
      <vt:lpstr>Quality Education</vt:lpstr>
      <vt:lpstr>PowerPoint Presentation</vt:lpstr>
      <vt:lpstr>Active Travel at GKC</vt:lpstr>
      <vt:lpstr>PowerPoint Presentation</vt:lpstr>
      <vt:lpstr>Climate Action</vt:lpstr>
      <vt:lpstr>PowerPoint Presentation</vt:lpstr>
      <vt:lpstr>PowerPoint Presentation</vt:lpstr>
      <vt:lpstr>Active Travel at GKC</vt:lpstr>
      <vt:lpstr>PowerPoint Presentation</vt:lpstr>
      <vt:lpstr>Active Travel at GKC</vt:lpstr>
      <vt:lpstr>PowerPoint Presentation</vt:lpstr>
      <vt:lpstr>Community and Partnership</vt:lpstr>
      <vt:lpstr>PowerPoint Presentation</vt:lpstr>
      <vt:lpstr>PowerPoint Presentation</vt:lpstr>
      <vt:lpstr>PowerPoint Presentation</vt:lpstr>
      <vt:lpstr>PowerPoint Presentation</vt:lpstr>
    </vt:vector>
  </TitlesOfParts>
  <Company>Glasgow Kelvin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Reporting</dc:title>
  <dc:creator>Anastasios Markopoulos</dc:creator>
  <cp:lastModifiedBy>Anastasios Markopoulos</cp:lastModifiedBy>
  <cp:revision>50</cp:revision>
  <dcterms:created xsi:type="dcterms:W3CDTF">2018-10-24T12:14:25Z</dcterms:created>
  <dcterms:modified xsi:type="dcterms:W3CDTF">2019-02-05T17:17:07Z</dcterms:modified>
</cp:coreProperties>
</file>