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42" r:id="rId2"/>
    <p:sldId id="843" r:id="rId3"/>
    <p:sldId id="839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074AD6-A3BC-4A5F-B4A2-3FFFF074C03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F95B318-E3EF-4041-9552-9813FFA72A15}">
      <dgm:prSet phldrT="[Text]"/>
      <dgm:spPr/>
      <dgm:t>
        <a:bodyPr/>
        <a:lstStyle/>
        <a:p>
          <a:r>
            <a:rPr lang="en-GB" dirty="0" smtClean="0"/>
            <a:t>Year 3 Curriculum Developers Course</a:t>
          </a:r>
          <a:endParaRPr lang="en-GB" dirty="0"/>
        </a:p>
      </dgm:t>
    </dgm:pt>
    <dgm:pt modelId="{8043400E-D31C-460B-9543-3D65ABDBDD51}" type="parTrans" cxnId="{ECBA2080-04B8-4F41-995A-D420BCACE425}">
      <dgm:prSet/>
      <dgm:spPr/>
      <dgm:t>
        <a:bodyPr/>
        <a:lstStyle/>
        <a:p>
          <a:endParaRPr lang="en-GB"/>
        </a:p>
      </dgm:t>
    </dgm:pt>
    <dgm:pt modelId="{6479AD9F-341B-4711-91F6-2397788FB388}" type="sibTrans" cxnId="{ECBA2080-04B8-4F41-995A-D420BCACE425}">
      <dgm:prSet/>
      <dgm:spPr/>
      <dgm:t>
        <a:bodyPr/>
        <a:lstStyle/>
        <a:p>
          <a:endParaRPr lang="en-GB"/>
        </a:p>
      </dgm:t>
    </dgm:pt>
    <dgm:pt modelId="{DF762243-C042-4EDB-81CE-1258322733EC}">
      <dgm:prSet phldrT="[Text]"/>
      <dgm:spPr/>
      <dgm:t>
        <a:bodyPr/>
        <a:lstStyle/>
        <a:p>
          <a:r>
            <a:rPr lang="en-GB" dirty="0" smtClean="0"/>
            <a:t>Expressing the Unseen</a:t>
          </a:r>
        </a:p>
        <a:p>
          <a:r>
            <a:rPr lang="en-GB" dirty="0" smtClean="0"/>
            <a:t>(Art, RME, Language, Music, Science)</a:t>
          </a:r>
          <a:endParaRPr lang="en-GB" dirty="0"/>
        </a:p>
      </dgm:t>
    </dgm:pt>
    <dgm:pt modelId="{D0362FAE-3CC2-4CF1-A6B6-B8B1C6E189A3}" type="parTrans" cxnId="{CD4191EE-C422-4BA4-9C08-2FA3CDC4C977}">
      <dgm:prSet/>
      <dgm:spPr/>
      <dgm:t>
        <a:bodyPr/>
        <a:lstStyle/>
        <a:p>
          <a:endParaRPr lang="en-GB"/>
        </a:p>
      </dgm:t>
    </dgm:pt>
    <dgm:pt modelId="{7DC4AFC4-80AD-445C-8BAB-80BE595B3A6C}" type="sibTrans" cxnId="{CD4191EE-C422-4BA4-9C08-2FA3CDC4C977}">
      <dgm:prSet/>
      <dgm:spPr/>
      <dgm:t>
        <a:bodyPr/>
        <a:lstStyle/>
        <a:p>
          <a:endParaRPr lang="en-GB"/>
        </a:p>
      </dgm:t>
    </dgm:pt>
    <dgm:pt modelId="{130F17CE-5D65-4A15-8CF5-14A9CFB7F7EC}">
      <dgm:prSet phldrT="[Text]"/>
      <dgm:spPr/>
      <dgm:t>
        <a:bodyPr/>
        <a:lstStyle/>
        <a:p>
          <a:r>
            <a:rPr lang="en-GB" dirty="0" smtClean="0"/>
            <a:t>Becoming Global Citizens</a:t>
          </a:r>
        </a:p>
        <a:p>
          <a:r>
            <a:rPr lang="en-GB" dirty="0" smtClean="0"/>
            <a:t>(Citizenship, Political Literacy, Pupil Voice and Children’s Rights; Social Studies)</a:t>
          </a:r>
          <a:endParaRPr lang="en-GB" dirty="0"/>
        </a:p>
      </dgm:t>
    </dgm:pt>
    <dgm:pt modelId="{6F82DCB8-E87F-4836-852E-448F9F42F099}" type="parTrans" cxnId="{755FA1AD-41F3-448F-85CA-2024644725C5}">
      <dgm:prSet/>
      <dgm:spPr/>
      <dgm:t>
        <a:bodyPr/>
        <a:lstStyle/>
        <a:p>
          <a:endParaRPr lang="en-GB"/>
        </a:p>
      </dgm:t>
    </dgm:pt>
    <dgm:pt modelId="{72B4AD17-C65D-45A8-ADFD-F9EDA9B3FB89}" type="sibTrans" cxnId="{755FA1AD-41F3-448F-85CA-2024644725C5}">
      <dgm:prSet/>
      <dgm:spPr/>
      <dgm:t>
        <a:bodyPr/>
        <a:lstStyle/>
        <a:p>
          <a:endParaRPr lang="en-GB"/>
        </a:p>
      </dgm:t>
    </dgm:pt>
    <dgm:pt modelId="{7006A958-580A-427F-92A2-328042D00924}">
      <dgm:prSet phldrT="[Text]"/>
      <dgm:spPr/>
      <dgm:t>
        <a:bodyPr/>
        <a:lstStyle/>
        <a:p>
          <a:r>
            <a:rPr lang="en-GB" dirty="0" smtClean="0"/>
            <a:t>Living With Biodiversity</a:t>
          </a:r>
        </a:p>
        <a:p>
          <a:r>
            <a:rPr lang="en-GB" dirty="0" smtClean="0"/>
            <a:t>(Biology, Philosophy, RME, Geography, Sustainability) </a:t>
          </a:r>
          <a:endParaRPr lang="en-GB" dirty="0"/>
        </a:p>
      </dgm:t>
    </dgm:pt>
    <dgm:pt modelId="{08F65B25-EE6C-4724-9669-06B91E7678E0}" type="parTrans" cxnId="{5664ED56-CED5-4ABB-85E2-007B3E29563A}">
      <dgm:prSet/>
      <dgm:spPr/>
      <dgm:t>
        <a:bodyPr/>
        <a:lstStyle/>
        <a:p>
          <a:endParaRPr lang="en-GB"/>
        </a:p>
      </dgm:t>
    </dgm:pt>
    <dgm:pt modelId="{AAFE83FD-C569-4370-BD96-5FC73353AE0B}" type="sibTrans" cxnId="{5664ED56-CED5-4ABB-85E2-007B3E29563A}">
      <dgm:prSet/>
      <dgm:spPr/>
      <dgm:t>
        <a:bodyPr/>
        <a:lstStyle/>
        <a:p>
          <a:endParaRPr lang="en-GB"/>
        </a:p>
      </dgm:t>
    </dgm:pt>
    <dgm:pt modelId="{029091ED-0C94-4C46-8A31-16981551FE25}" type="pres">
      <dgm:prSet presAssocID="{50074AD6-A3BC-4A5F-B4A2-3FFFF074C0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B5B57552-DA7A-4ADA-BCF6-FEDFA205F03A}" type="pres">
      <dgm:prSet presAssocID="{3F95B318-E3EF-4041-9552-9813FFA72A15}" presName="hierRoot1" presStyleCnt="0">
        <dgm:presLayoutVars>
          <dgm:hierBranch val="init"/>
        </dgm:presLayoutVars>
      </dgm:prSet>
      <dgm:spPr/>
    </dgm:pt>
    <dgm:pt modelId="{8FA6A15B-8C65-4DFF-A166-0E6C7345DDD6}" type="pres">
      <dgm:prSet presAssocID="{3F95B318-E3EF-4041-9552-9813FFA72A15}" presName="rootComposite1" presStyleCnt="0"/>
      <dgm:spPr/>
    </dgm:pt>
    <dgm:pt modelId="{3CBA049E-9B14-49D2-ADEE-EDD02BFA6D20}" type="pres">
      <dgm:prSet presAssocID="{3F95B318-E3EF-4041-9552-9813FFA72A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F69B6A8-C6B5-4CBD-8305-CC47E3B3811D}" type="pres">
      <dgm:prSet presAssocID="{3F95B318-E3EF-4041-9552-9813FFA72A1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AF572624-7349-4D0A-A43D-B82100D46985}" type="pres">
      <dgm:prSet presAssocID="{3F95B318-E3EF-4041-9552-9813FFA72A15}" presName="hierChild2" presStyleCnt="0"/>
      <dgm:spPr/>
    </dgm:pt>
    <dgm:pt modelId="{F2F8ACBC-CAA3-46BE-B0C5-C279DB2ADCFB}" type="pres">
      <dgm:prSet presAssocID="{D0362FAE-3CC2-4CF1-A6B6-B8B1C6E189A3}" presName="Name37" presStyleLbl="parChTrans1D2" presStyleIdx="0" presStyleCnt="3"/>
      <dgm:spPr/>
      <dgm:t>
        <a:bodyPr/>
        <a:lstStyle/>
        <a:p>
          <a:endParaRPr lang="en-GB"/>
        </a:p>
      </dgm:t>
    </dgm:pt>
    <dgm:pt modelId="{F32281C9-0FEF-4B32-ACE4-67B2C185445D}" type="pres">
      <dgm:prSet presAssocID="{DF762243-C042-4EDB-81CE-1258322733EC}" presName="hierRoot2" presStyleCnt="0">
        <dgm:presLayoutVars>
          <dgm:hierBranch val="init"/>
        </dgm:presLayoutVars>
      </dgm:prSet>
      <dgm:spPr/>
    </dgm:pt>
    <dgm:pt modelId="{FD896FBA-3061-4B02-A16B-BE884EB98318}" type="pres">
      <dgm:prSet presAssocID="{DF762243-C042-4EDB-81CE-1258322733EC}" presName="rootComposite" presStyleCnt="0"/>
      <dgm:spPr/>
    </dgm:pt>
    <dgm:pt modelId="{1A159E23-F9B2-4025-9F7A-DE1FE0E56C53}" type="pres">
      <dgm:prSet presAssocID="{DF762243-C042-4EDB-81CE-1258322733EC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0748FC1-760A-4FA0-8F8A-0C15B85D560E}" type="pres">
      <dgm:prSet presAssocID="{DF762243-C042-4EDB-81CE-1258322733EC}" presName="rootConnector" presStyleLbl="node2" presStyleIdx="0" presStyleCnt="3"/>
      <dgm:spPr/>
      <dgm:t>
        <a:bodyPr/>
        <a:lstStyle/>
        <a:p>
          <a:endParaRPr lang="en-GB"/>
        </a:p>
      </dgm:t>
    </dgm:pt>
    <dgm:pt modelId="{CFD1D13C-E56E-4EA8-8F5C-3EB80F8D861B}" type="pres">
      <dgm:prSet presAssocID="{DF762243-C042-4EDB-81CE-1258322733EC}" presName="hierChild4" presStyleCnt="0"/>
      <dgm:spPr/>
    </dgm:pt>
    <dgm:pt modelId="{600C3F95-CC4C-41AA-BBC4-413975544652}" type="pres">
      <dgm:prSet presAssocID="{DF762243-C042-4EDB-81CE-1258322733EC}" presName="hierChild5" presStyleCnt="0"/>
      <dgm:spPr/>
    </dgm:pt>
    <dgm:pt modelId="{57805398-A583-4656-A828-FF2FD6274A64}" type="pres">
      <dgm:prSet presAssocID="{6F82DCB8-E87F-4836-852E-448F9F42F099}" presName="Name37" presStyleLbl="parChTrans1D2" presStyleIdx="1" presStyleCnt="3"/>
      <dgm:spPr/>
      <dgm:t>
        <a:bodyPr/>
        <a:lstStyle/>
        <a:p>
          <a:endParaRPr lang="en-GB"/>
        </a:p>
      </dgm:t>
    </dgm:pt>
    <dgm:pt modelId="{DE52565A-D986-453A-80A6-F56857174E32}" type="pres">
      <dgm:prSet presAssocID="{130F17CE-5D65-4A15-8CF5-14A9CFB7F7EC}" presName="hierRoot2" presStyleCnt="0">
        <dgm:presLayoutVars>
          <dgm:hierBranch val="init"/>
        </dgm:presLayoutVars>
      </dgm:prSet>
      <dgm:spPr/>
    </dgm:pt>
    <dgm:pt modelId="{8319868D-2AEE-49FF-9003-526DFA4847DF}" type="pres">
      <dgm:prSet presAssocID="{130F17CE-5D65-4A15-8CF5-14A9CFB7F7EC}" presName="rootComposite" presStyleCnt="0"/>
      <dgm:spPr/>
    </dgm:pt>
    <dgm:pt modelId="{C6C73633-CAAE-4CB6-8173-7C9B0CB293F8}" type="pres">
      <dgm:prSet presAssocID="{130F17CE-5D65-4A15-8CF5-14A9CFB7F7E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ADE139-AF10-4460-8A9D-AD897B3EF8E1}" type="pres">
      <dgm:prSet presAssocID="{130F17CE-5D65-4A15-8CF5-14A9CFB7F7EC}" presName="rootConnector" presStyleLbl="node2" presStyleIdx="1" presStyleCnt="3"/>
      <dgm:spPr/>
      <dgm:t>
        <a:bodyPr/>
        <a:lstStyle/>
        <a:p>
          <a:endParaRPr lang="en-GB"/>
        </a:p>
      </dgm:t>
    </dgm:pt>
    <dgm:pt modelId="{DB2392AE-47DE-455B-9523-FCB475A4BE1B}" type="pres">
      <dgm:prSet presAssocID="{130F17CE-5D65-4A15-8CF5-14A9CFB7F7EC}" presName="hierChild4" presStyleCnt="0"/>
      <dgm:spPr/>
    </dgm:pt>
    <dgm:pt modelId="{489F2A75-A436-4D95-84B4-9255D7E7FC53}" type="pres">
      <dgm:prSet presAssocID="{130F17CE-5D65-4A15-8CF5-14A9CFB7F7EC}" presName="hierChild5" presStyleCnt="0"/>
      <dgm:spPr/>
    </dgm:pt>
    <dgm:pt modelId="{D1EF2DE6-7EB0-45B1-9D7D-104ED4A166F7}" type="pres">
      <dgm:prSet presAssocID="{08F65B25-EE6C-4724-9669-06B91E7678E0}" presName="Name37" presStyleLbl="parChTrans1D2" presStyleIdx="2" presStyleCnt="3"/>
      <dgm:spPr/>
      <dgm:t>
        <a:bodyPr/>
        <a:lstStyle/>
        <a:p>
          <a:endParaRPr lang="en-GB"/>
        </a:p>
      </dgm:t>
    </dgm:pt>
    <dgm:pt modelId="{FD24718B-425B-48B5-B91A-DAA95BE2BBD5}" type="pres">
      <dgm:prSet presAssocID="{7006A958-580A-427F-92A2-328042D00924}" presName="hierRoot2" presStyleCnt="0">
        <dgm:presLayoutVars>
          <dgm:hierBranch val="init"/>
        </dgm:presLayoutVars>
      </dgm:prSet>
      <dgm:spPr/>
    </dgm:pt>
    <dgm:pt modelId="{CA67D2CF-7C91-4F87-9E12-151E5322C4C0}" type="pres">
      <dgm:prSet presAssocID="{7006A958-580A-427F-92A2-328042D00924}" presName="rootComposite" presStyleCnt="0"/>
      <dgm:spPr/>
    </dgm:pt>
    <dgm:pt modelId="{0E2E3EAF-8F86-46E2-B8DA-D84805016E2C}" type="pres">
      <dgm:prSet presAssocID="{7006A958-580A-427F-92A2-328042D009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24995E-07BB-47F4-B40A-DEC76E104F79}" type="pres">
      <dgm:prSet presAssocID="{7006A958-580A-427F-92A2-328042D00924}" presName="rootConnector" presStyleLbl="node2" presStyleIdx="2" presStyleCnt="3"/>
      <dgm:spPr/>
      <dgm:t>
        <a:bodyPr/>
        <a:lstStyle/>
        <a:p>
          <a:endParaRPr lang="en-GB"/>
        </a:p>
      </dgm:t>
    </dgm:pt>
    <dgm:pt modelId="{2F40707C-BA8C-4324-9AB7-9C2DFC4705DF}" type="pres">
      <dgm:prSet presAssocID="{7006A958-580A-427F-92A2-328042D00924}" presName="hierChild4" presStyleCnt="0"/>
      <dgm:spPr/>
    </dgm:pt>
    <dgm:pt modelId="{7BDEE338-DEDB-4806-B27E-D3DA98604FBD}" type="pres">
      <dgm:prSet presAssocID="{7006A958-580A-427F-92A2-328042D00924}" presName="hierChild5" presStyleCnt="0"/>
      <dgm:spPr/>
    </dgm:pt>
    <dgm:pt modelId="{7E7BF3A8-9328-4E2F-B077-E88B0A10A08E}" type="pres">
      <dgm:prSet presAssocID="{3F95B318-E3EF-4041-9552-9813FFA72A15}" presName="hierChild3" presStyleCnt="0"/>
      <dgm:spPr/>
    </dgm:pt>
  </dgm:ptLst>
  <dgm:cxnLst>
    <dgm:cxn modelId="{A51E22EC-BABC-4F8F-8275-091BC8B2FA8C}" type="presOf" srcId="{7006A958-580A-427F-92A2-328042D00924}" destId="{0E2E3EAF-8F86-46E2-B8DA-D84805016E2C}" srcOrd="0" destOrd="0" presId="urn:microsoft.com/office/officeart/2005/8/layout/orgChart1"/>
    <dgm:cxn modelId="{7387760B-8317-44E9-BE5D-0F9283B834F2}" type="presOf" srcId="{3F95B318-E3EF-4041-9552-9813FFA72A15}" destId="{3CBA049E-9B14-49D2-ADEE-EDD02BFA6D20}" srcOrd="0" destOrd="0" presId="urn:microsoft.com/office/officeart/2005/8/layout/orgChart1"/>
    <dgm:cxn modelId="{139D0A3D-EBDA-434F-9BF9-FC350B9D3A15}" type="presOf" srcId="{6F82DCB8-E87F-4836-852E-448F9F42F099}" destId="{57805398-A583-4656-A828-FF2FD6274A64}" srcOrd="0" destOrd="0" presId="urn:microsoft.com/office/officeart/2005/8/layout/orgChart1"/>
    <dgm:cxn modelId="{755FA1AD-41F3-448F-85CA-2024644725C5}" srcId="{3F95B318-E3EF-4041-9552-9813FFA72A15}" destId="{130F17CE-5D65-4A15-8CF5-14A9CFB7F7EC}" srcOrd="1" destOrd="0" parTransId="{6F82DCB8-E87F-4836-852E-448F9F42F099}" sibTransId="{72B4AD17-C65D-45A8-ADFD-F9EDA9B3FB89}"/>
    <dgm:cxn modelId="{ECBA2080-04B8-4F41-995A-D420BCACE425}" srcId="{50074AD6-A3BC-4A5F-B4A2-3FFFF074C034}" destId="{3F95B318-E3EF-4041-9552-9813FFA72A15}" srcOrd="0" destOrd="0" parTransId="{8043400E-D31C-460B-9543-3D65ABDBDD51}" sibTransId="{6479AD9F-341B-4711-91F6-2397788FB388}"/>
    <dgm:cxn modelId="{78ADB7FC-D644-4726-B1F0-356F520CA0A9}" type="presOf" srcId="{08F65B25-EE6C-4724-9669-06B91E7678E0}" destId="{D1EF2DE6-7EB0-45B1-9D7D-104ED4A166F7}" srcOrd="0" destOrd="0" presId="urn:microsoft.com/office/officeart/2005/8/layout/orgChart1"/>
    <dgm:cxn modelId="{7375BE7B-C40F-4A44-84E2-AE286D2EB3F5}" type="presOf" srcId="{130F17CE-5D65-4A15-8CF5-14A9CFB7F7EC}" destId="{C6C73633-CAAE-4CB6-8173-7C9B0CB293F8}" srcOrd="0" destOrd="0" presId="urn:microsoft.com/office/officeart/2005/8/layout/orgChart1"/>
    <dgm:cxn modelId="{E7636C08-8611-45DE-9762-4B174746D899}" type="presOf" srcId="{130F17CE-5D65-4A15-8CF5-14A9CFB7F7EC}" destId="{EDADE139-AF10-4460-8A9D-AD897B3EF8E1}" srcOrd="1" destOrd="0" presId="urn:microsoft.com/office/officeart/2005/8/layout/orgChart1"/>
    <dgm:cxn modelId="{CD4191EE-C422-4BA4-9C08-2FA3CDC4C977}" srcId="{3F95B318-E3EF-4041-9552-9813FFA72A15}" destId="{DF762243-C042-4EDB-81CE-1258322733EC}" srcOrd="0" destOrd="0" parTransId="{D0362FAE-3CC2-4CF1-A6B6-B8B1C6E189A3}" sibTransId="{7DC4AFC4-80AD-445C-8BAB-80BE595B3A6C}"/>
    <dgm:cxn modelId="{19425B81-E988-4E4E-ABE6-4B790CB2E6C7}" type="presOf" srcId="{D0362FAE-3CC2-4CF1-A6B6-B8B1C6E189A3}" destId="{F2F8ACBC-CAA3-46BE-B0C5-C279DB2ADCFB}" srcOrd="0" destOrd="0" presId="urn:microsoft.com/office/officeart/2005/8/layout/orgChart1"/>
    <dgm:cxn modelId="{F1051BF5-0A55-454E-9C3D-0B45E76DC998}" type="presOf" srcId="{50074AD6-A3BC-4A5F-B4A2-3FFFF074C034}" destId="{029091ED-0C94-4C46-8A31-16981551FE25}" srcOrd="0" destOrd="0" presId="urn:microsoft.com/office/officeart/2005/8/layout/orgChart1"/>
    <dgm:cxn modelId="{323005A5-8C94-4736-B00D-322BAABA8647}" type="presOf" srcId="{7006A958-580A-427F-92A2-328042D00924}" destId="{BF24995E-07BB-47F4-B40A-DEC76E104F79}" srcOrd="1" destOrd="0" presId="urn:microsoft.com/office/officeart/2005/8/layout/orgChart1"/>
    <dgm:cxn modelId="{2F72FAF1-13E2-4667-9BD3-62D19DF12E4D}" type="presOf" srcId="{DF762243-C042-4EDB-81CE-1258322733EC}" destId="{1A159E23-F9B2-4025-9F7A-DE1FE0E56C53}" srcOrd="0" destOrd="0" presId="urn:microsoft.com/office/officeart/2005/8/layout/orgChart1"/>
    <dgm:cxn modelId="{5664ED56-CED5-4ABB-85E2-007B3E29563A}" srcId="{3F95B318-E3EF-4041-9552-9813FFA72A15}" destId="{7006A958-580A-427F-92A2-328042D00924}" srcOrd="2" destOrd="0" parTransId="{08F65B25-EE6C-4724-9669-06B91E7678E0}" sibTransId="{AAFE83FD-C569-4370-BD96-5FC73353AE0B}"/>
    <dgm:cxn modelId="{FED81857-C3CE-4C17-8566-9317F351B6A5}" type="presOf" srcId="{3F95B318-E3EF-4041-9552-9813FFA72A15}" destId="{6F69B6A8-C6B5-4CBD-8305-CC47E3B3811D}" srcOrd="1" destOrd="0" presId="urn:microsoft.com/office/officeart/2005/8/layout/orgChart1"/>
    <dgm:cxn modelId="{ECFA4ECB-67CD-4BFB-BFE1-62C42F16BCF8}" type="presOf" srcId="{DF762243-C042-4EDB-81CE-1258322733EC}" destId="{D0748FC1-760A-4FA0-8F8A-0C15B85D560E}" srcOrd="1" destOrd="0" presId="urn:microsoft.com/office/officeart/2005/8/layout/orgChart1"/>
    <dgm:cxn modelId="{D57534F2-2A67-44F8-A3EF-E8CD2410D857}" type="presParOf" srcId="{029091ED-0C94-4C46-8A31-16981551FE25}" destId="{B5B57552-DA7A-4ADA-BCF6-FEDFA205F03A}" srcOrd="0" destOrd="0" presId="urn:microsoft.com/office/officeart/2005/8/layout/orgChart1"/>
    <dgm:cxn modelId="{703992BC-0D6F-4545-B0FC-A6FCF15C19A5}" type="presParOf" srcId="{B5B57552-DA7A-4ADA-BCF6-FEDFA205F03A}" destId="{8FA6A15B-8C65-4DFF-A166-0E6C7345DDD6}" srcOrd="0" destOrd="0" presId="urn:microsoft.com/office/officeart/2005/8/layout/orgChart1"/>
    <dgm:cxn modelId="{B858ED76-A878-4DD3-B1E6-A3AE6EB314DE}" type="presParOf" srcId="{8FA6A15B-8C65-4DFF-A166-0E6C7345DDD6}" destId="{3CBA049E-9B14-49D2-ADEE-EDD02BFA6D20}" srcOrd="0" destOrd="0" presId="urn:microsoft.com/office/officeart/2005/8/layout/orgChart1"/>
    <dgm:cxn modelId="{FEFB6624-9D8C-4745-9F48-EC20421A0192}" type="presParOf" srcId="{8FA6A15B-8C65-4DFF-A166-0E6C7345DDD6}" destId="{6F69B6A8-C6B5-4CBD-8305-CC47E3B3811D}" srcOrd="1" destOrd="0" presId="urn:microsoft.com/office/officeart/2005/8/layout/orgChart1"/>
    <dgm:cxn modelId="{101E6E12-1644-4D73-A99C-D6A6F914119D}" type="presParOf" srcId="{B5B57552-DA7A-4ADA-BCF6-FEDFA205F03A}" destId="{AF572624-7349-4D0A-A43D-B82100D46985}" srcOrd="1" destOrd="0" presId="urn:microsoft.com/office/officeart/2005/8/layout/orgChart1"/>
    <dgm:cxn modelId="{7D6CAEB4-4856-4846-AEED-4FE2442A3BC9}" type="presParOf" srcId="{AF572624-7349-4D0A-A43D-B82100D46985}" destId="{F2F8ACBC-CAA3-46BE-B0C5-C279DB2ADCFB}" srcOrd="0" destOrd="0" presId="urn:microsoft.com/office/officeart/2005/8/layout/orgChart1"/>
    <dgm:cxn modelId="{E7F0FC57-5FDD-4F10-9AA3-2A0FFFD8AC91}" type="presParOf" srcId="{AF572624-7349-4D0A-A43D-B82100D46985}" destId="{F32281C9-0FEF-4B32-ACE4-67B2C185445D}" srcOrd="1" destOrd="0" presId="urn:microsoft.com/office/officeart/2005/8/layout/orgChart1"/>
    <dgm:cxn modelId="{0D0AB104-659A-4177-A29A-C7F140978CE5}" type="presParOf" srcId="{F32281C9-0FEF-4B32-ACE4-67B2C185445D}" destId="{FD896FBA-3061-4B02-A16B-BE884EB98318}" srcOrd="0" destOrd="0" presId="urn:microsoft.com/office/officeart/2005/8/layout/orgChart1"/>
    <dgm:cxn modelId="{9DB773FB-2DD6-4D61-A73B-E937D24F32D8}" type="presParOf" srcId="{FD896FBA-3061-4B02-A16B-BE884EB98318}" destId="{1A159E23-F9B2-4025-9F7A-DE1FE0E56C53}" srcOrd="0" destOrd="0" presId="urn:microsoft.com/office/officeart/2005/8/layout/orgChart1"/>
    <dgm:cxn modelId="{17115782-9636-44B4-BF65-24D55CB40DDC}" type="presParOf" srcId="{FD896FBA-3061-4B02-A16B-BE884EB98318}" destId="{D0748FC1-760A-4FA0-8F8A-0C15B85D560E}" srcOrd="1" destOrd="0" presId="urn:microsoft.com/office/officeart/2005/8/layout/orgChart1"/>
    <dgm:cxn modelId="{93A200F2-8603-414F-8D9D-0FBEBB8C0948}" type="presParOf" srcId="{F32281C9-0FEF-4B32-ACE4-67B2C185445D}" destId="{CFD1D13C-E56E-4EA8-8F5C-3EB80F8D861B}" srcOrd="1" destOrd="0" presId="urn:microsoft.com/office/officeart/2005/8/layout/orgChart1"/>
    <dgm:cxn modelId="{C2B7BF5E-4F74-47BF-8907-DB4920B4A5B4}" type="presParOf" srcId="{F32281C9-0FEF-4B32-ACE4-67B2C185445D}" destId="{600C3F95-CC4C-41AA-BBC4-413975544652}" srcOrd="2" destOrd="0" presId="urn:microsoft.com/office/officeart/2005/8/layout/orgChart1"/>
    <dgm:cxn modelId="{8840098B-D926-4D28-AC75-1CCE0C516840}" type="presParOf" srcId="{AF572624-7349-4D0A-A43D-B82100D46985}" destId="{57805398-A583-4656-A828-FF2FD6274A64}" srcOrd="2" destOrd="0" presId="urn:microsoft.com/office/officeart/2005/8/layout/orgChart1"/>
    <dgm:cxn modelId="{5E2D42BA-A009-4AF4-BF7B-218D6EC5EE5E}" type="presParOf" srcId="{AF572624-7349-4D0A-A43D-B82100D46985}" destId="{DE52565A-D986-453A-80A6-F56857174E32}" srcOrd="3" destOrd="0" presId="urn:microsoft.com/office/officeart/2005/8/layout/orgChart1"/>
    <dgm:cxn modelId="{E19267C5-DB44-4D4E-A005-F9F40B6D60C7}" type="presParOf" srcId="{DE52565A-D986-453A-80A6-F56857174E32}" destId="{8319868D-2AEE-49FF-9003-526DFA4847DF}" srcOrd="0" destOrd="0" presId="urn:microsoft.com/office/officeart/2005/8/layout/orgChart1"/>
    <dgm:cxn modelId="{DCA804F3-EB37-425A-9D5D-AAC61AFC07B0}" type="presParOf" srcId="{8319868D-2AEE-49FF-9003-526DFA4847DF}" destId="{C6C73633-CAAE-4CB6-8173-7C9B0CB293F8}" srcOrd="0" destOrd="0" presId="urn:microsoft.com/office/officeart/2005/8/layout/orgChart1"/>
    <dgm:cxn modelId="{6AA8F41E-F3E4-4128-BF21-1C266BA70675}" type="presParOf" srcId="{8319868D-2AEE-49FF-9003-526DFA4847DF}" destId="{EDADE139-AF10-4460-8A9D-AD897B3EF8E1}" srcOrd="1" destOrd="0" presId="urn:microsoft.com/office/officeart/2005/8/layout/orgChart1"/>
    <dgm:cxn modelId="{B737F4A3-E8CD-4FC1-A4FD-442D6D2C9EF8}" type="presParOf" srcId="{DE52565A-D986-453A-80A6-F56857174E32}" destId="{DB2392AE-47DE-455B-9523-FCB475A4BE1B}" srcOrd="1" destOrd="0" presId="urn:microsoft.com/office/officeart/2005/8/layout/orgChart1"/>
    <dgm:cxn modelId="{5396F34F-3A81-452F-80EF-3B3854780771}" type="presParOf" srcId="{DE52565A-D986-453A-80A6-F56857174E32}" destId="{489F2A75-A436-4D95-84B4-9255D7E7FC53}" srcOrd="2" destOrd="0" presId="urn:microsoft.com/office/officeart/2005/8/layout/orgChart1"/>
    <dgm:cxn modelId="{56845681-A584-4384-8BC9-873320F44031}" type="presParOf" srcId="{AF572624-7349-4D0A-A43D-B82100D46985}" destId="{D1EF2DE6-7EB0-45B1-9D7D-104ED4A166F7}" srcOrd="4" destOrd="0" presId="urn:microsoft.com/office/officeart/2005/8/layout/orgChart1"/>
    <dgm:cxn modelId="{178AB991-9CAE-492A-A4E4-6D76A846A6F8}" type="presParOf" srcId="{AF572624-7349-4D0A-A43D-B82100D46985}" destId="{FD24718B-425B-48B5-B91A-DAA95BE2BBD5}" srcOrd="5" destOrd="0" presId="urn:microsoft.com/office/officeart/2005/8/layout/orgChart1"/>
    <dgm:cxn modelId="{AB9F3825-B9A0-427E-BC27-0315E0D5CE27}" type="presParOf" srcId="{FD24718B-425B-48B5-B91A-DAA95BE2BBD5}" destId="{CA67D2CF-7C91-4F87-9E12-151E5322C4C0}" srcOrd="0" destOrd="0" presId="urn:microsoft.com/office/officeart/2005/8/layout/orgChart1"/>
    <dgm:cxn modelId="{2116E822-F167-4B7E-9FD5-274C73710C4A}" type="presParOf" srcId="{CA67D2CF-7C91-4F87-9E12-151E5322C4C0}" destId="{0E2E3EAF-8F86-46E2-B8DA-D84805016E2C}" srcOrd="0" destOrd="0" presId="urn:microsoft.com/office/officeart/2005/8/layout/orgChart1"/>
    <dgm:cxn modelId="{ABC97BF5-8433-48A6-9698-CE4B65B67FF9}" type="presParOf" srcId="{CA67D2CF-7C91-4F87-9E12-151E5322C4C0}" destId="{BF24995E-07BB-47F4-B40A-DEC76E104F79}" srcOrd="1" destOrd="0" presId="urn:microsoft.com/office/officeart/2005/8/layout/orgChart1"/>
    <dgm:cxn modelId="{6D138DD1-2E54-4BA8-BE93-0C85A6C69059}" type="presParOf" srcId="{FD24718B-425B-48B5-B91A-DAA95BE2BBD5}" destId="{2F40707C-BA8C-4324-9AB7-9C2DFC4705DF}" srcOrd="1" destOrd="0" presId="urn:microsoft.com/office/officeart/2005/8/layout/orgChart1"/>
    <dgm:cxn modelId="{265A7B2E-9DBF-428E-8BB3-31C0FD1DDFEE}" type="presParOf" srcId="{FD24718B-425B-48B5-B91A-DAA95BE2BBD5}" destId="{7BDEE338-DEDB-4806-B27E-D3DA98604FBD}" srcOrd="2" destOrd="0" presId="urn:microsoft.com/office/officeart/2005/8/layout/orgChart1"/>
    <dgm:cxn modelId="{D0FC4821-55D7-481B-A1EC-1168B05BFBA8}" type="presParOf" srcId="{B5B57552-DA7A-4ADA-BCF6-FEDFA205F03A}" destId="{7E7BF3A8-9328-4E2F-B077-E88B0A10A0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F2DE6-7EB0-45B1-9D7D-104ED4A166F7}">
      <dsp:nvSpPr>
        <dsp:cNvPr id="0" name=""/>
        <dsp:cNvSpPr/>
      </dsp:nvSpPr>
      <dsp:spPr>
        <a:xfrm>
          <a:off x="4140807" y="2201202"/>
          <a:ext cx="2929651" cy="5084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225"/>
              </a:lnTo>
              <a:lnTo>
                <a:pt x="2929651" y="254225"/>
              </a:lnTo>
              <a:lnTo>
                <a:pt x="2929651" y="5084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05398-A583-4656-A828-FF2FD6274A64}">
      <dsp:nvSpPr>
        <dsp:cNvPr id="0" name=""/>
        <dsp:cNvSpPr/>
      </dsp:nvSpPr>
      <dsp:spPr>
        <a:xfrm>
          <a:off x="4095087" y="2201202"/>
          <a:ext cx="91440" cy="5084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84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F8ACBC-CAA3-46BE-B0C5-C279DB2ADCFB}">
      <dsp:nvSpPr>
        <dsp:cNvPr id="0" name=""/>
        <dsp:cNvSpPr/>
      </dsp:nvSpPr>
      <dsp:spPr>
        <a:xfrm>
          <a:off x="1211155" y="2201202"/>
          <a:ext cx="2929651" cy="508451"/>
        </a:xfrm>
        <a:custGeom>
          <a:avLst/>
          <a:gdLst/>
          <a:ahLst/>
          <a:cxnLst/>
          <a:rect l="0" t="0" r="0" b="0"/>
          <a:pathLst>
            <a:path>
              <a:moveTo>
                <a:pt x="2929651" y="0"/>
              </a:moveTo>
              <a:lnTo>
                <a:pt x="2929651" y="254225"/>
              </a:lnTo>
              <a:lnTo>
                <a:pt x="0" y="254225"/>
              </a:lnTo>
              <a:lnTo>
                <a:pt x="0" y="5084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A049E-9B14-49D2-ADEE-EDD02BFA6D20}">
      <dsp:nvSpPr>
        <dsp:cNvPr id="0" name=""/>
        <dsp:cNvSpPr/>
      </dsp:nvSpPr>
      <dsp:spPr>
        <a:xfrm>
          <a:off x="2930207" y="990602"/>
          <a:ext cx="2421199" cy="121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Year 3 Curriculum Developers Course</a:t>
          </a:r>
          <a:endParaRPr lang="en-GB" sz="1600" kern="1200" dirty="0"/>
        </a:p>
      </dsp:txBody>
      <dsp:txXfrm>
        <a:off x="2930207" y="990602"/>
        <a:ext cx="2421199" cy="1210599"/>
      </dsp:txXfrm>
    </dsp:sp>
    <dsp:sp modelId="{1A159E23-F9B2-4025-9F7A-DE1FE0E56C53}">
      <dsp:nvSpPr>
        <dsp:cNvPr id="0" name=""/>
        <dsp:cNvSpPr/>
      </dsp:nvSpPr>
      <dsp:spPr>
        <a:xfrm>
          <a:off x="556" y="2709653"/>
          <a:ext cx="2421199" cy="121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Expressing the Unseen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(Art, RME, Language, Music, Science)</a:t>
          </a:r>
          <a:endParaRPr lang="en-GB" sz="1600" kern="1200" dirty="0"/>
        </a:p>
      </dsp:txBody>
      <dsp:txXfrm>
        <a:off x="556" y="2709653"/>
        <a:ext cx="2421199" cy="1210599"/>
      </dsp:txXfrm>
    </dsp:sp>
    <dsp:sp modelId="{C6C73633-CAAE-4CB6-8173-7C9B0CB293F8}">
      <dsp:nvSpPr>
        <dsp:cNvPr id="0" name=""/>
        <dsp:cNvSpPr/>
      </dsp:nvSpPr>
      <dsp:spPr>
        <a:xfrm>
          <a:off x="2930207" y="2709653"/>
          <a:ext cx="2421199" cy="121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Becoming Global Citizens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(Citizenship, Political Literacy, Pupil Voice and Children’s Rights; Social Studies)</a:t>
          </a:r>
          <a:endParaRPr lang="en-GB" sz="1600" kern="1200" dirty="0"/>
        </a:p>
      </dsp:txBody>
      <dsp:txXfrm>
        <a:off x="2930207" y="2709653"/>
        <a:ext cx="2421199" cy="1210599"/>
      </dsp:txXfrm>
    </dsp:sp>
    <dsp:sp modelId="{0E2E3EAF-8F86-46E2-B8DA-D84805016E2C}">
      <dsp:nvSpPr>
        <dsp:cNvPr id="0" name=""/>
        <dsp:cNvSpPr/>
      </dsp:nvSpPr>
      <dsp:spPr>
        <a:xfrm>
          <a:off x="5859859" y="2709653"/>
          <a:ext cx="2421199" cy="1210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Living With Biodiversity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(Biology, Philosophy, RME, Geography, Sustainability) </a:t>
          </a:r>
          <a:endParaRPr lang="en-GB" sz="1600" kern="1200" dirty="0"/>
        </a:p>
      </dsp:txBody>
      <dsp:txXfrm>
        <a:off x="5859859" y="2709653"/>
        <a:ext cx="2421199" cy="1210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1BAA3FF-B333-40CE-87AC-CCCD7D161A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982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01C804B-BE1D-45C2-973A-A8F824CCA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424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5875" y="2147888"/>
            <a:ext cx="6408738" cy="606425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2749550"/>
            <a:ext cx="6400800" cy="477838"/>
          </a:xfrm>
        </p:spPr>
        <p:txBody>
          <a:bodyPr/>
          <a:lstStyle>
            <a:lvl1pPr marL="0" indent="0">
              <a:buFontTx/>
              <a:buNone/>
              <a:defRPr sz="1600" b="1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36E8665-303B-4732-AB52-D541F48800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544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7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7413" y="893763"/>
            <a:ext cx="1655762" cy="5427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8538" y="893763"/>
            <a:ext cx="4816475" cy="5427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80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238" y="893763"/>
            <a:ext cx="6213475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538" y="2060575"/>
            <a:ext cx="3235325" cy="426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56263" y="2060575"/>
            <a:ext cx="3236912" cy="42608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634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238" y="893763"/>
            <a:ext cx="6213475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68538" y="2060575"/>
            <a:ext cx="3235325" cy="2054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656263" y="2060575"/>
            <a:ext cx="3236912" cy="2054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2268538" y="4267200"/>
            <a:ext cx="6624637" cy="20542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6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0311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8538" y="2060575"/>
            <a:ext cx="3235325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6263" y="2060575"/>
            <a:ext cx="3236912" cy="4260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18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6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51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831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98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7703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2268538" y="1154113"/>
            <a:ext cx="2159000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1238" y="893763"/>
            <a:ext cx="621347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8538" y="2060575"/>
            <a:ext cx="6624637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ved=0CAcQjRxqFQoTCOH_9afkk8YCFUFVFAodOqMAzA&amp;url=http%3A%2F%2Fwww.nasa.gov%2Ftopics%2Fearth%2F&amp;ei=rNx_VeH5N8GqUbrGguAM&amp;bvm=bv.96041959,d.d24&amp;psig=AFQjCNEb3PhpN-nb9CIjxtUcdpXVtJDVLg&amp;ust=1434529318844091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05063" y="1412875"/>
            <a:ext cx="6407150" cy="606425"/>
          </a:xfrm>
        </p:spPr>
        <p:txBody>
          <a:bodyPr/>
          <a:lstStyle/>
          <a:p>
            <a:pPr algn="ctr"/>
            <a:r>
              <a:rPr lang="en-GB" altLang="en-US" sz="2400" smtClean="0"/>
              <a:t/>
            </a:r>
            <a:br>
              <a:rPr lang="en-GB" altLang="en-US" sz="2400" smtClean="0"/>
            </a:br>
            <a:r>
              <a:rPr lang="en-GB" altLang="en-US" sz="2400" smtClean="0"/>
              <a:t>Interdisciplinary approaches to Learning for Sustainability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05063" y="2636838"/>
            <a:ext cx="6400800" cy="792162"/>
          </a:xfrm>
        </p:spPr>
        <p:txBody>
          <a:bodyPr/>
          <a:lstStyle/>
          <a:p>
            <a:pPr algn="ctr" eaLnBrk="1" hangingPunct="1"/>
            <a:r>
              <a:rPr lang="en-US" altLang="en-US" smtClean="0">
                <a:solidFill>
                  <a:schemeClr val="bg2"/>
                </a:solidFill>
              </a:rPr>
              <a:t>18</a:t>
            </a:r>
            <a:r>
              <a:rPr lang="en-US" altLang="en-US" baseline="30000" smtClean="0">
                <a:solidFill>
                  <a:schemeClr val="bg2"/>
                </a:solidFill>
              </a:rPr>
              <a:t>th</a:t>
            </a:r>
            <a:r>
              <a:rPr lang="en-US" altLang="en-US" smtClean="0">
                <a:solidFill>
                  <a:schemeClr val="bg2"/>
                </a:solidFill>
              </a:rPr>
              <a:t> March 2016</a:t>
            </a:r>
          </a:p>
          <a:p>
            <a:pPr algn="ctr" eaLnBrk="1" hangingPunct="1"/>
            <a:endParaRPr lang="en-US" altLang="en-US" smtClean="0">
              <a:solidFill>
                <a:schemeClr val="bg2"/>
              </a:solidFill>
            </a:endParaRPr>
          </a:p>
          <a:p>
            <a:pPr algn="ctr" eaLnBrk="1" hangingPunct="1"/>
            <a:r>
              <a:rPr lang="en-US" altLang="en-US" sz="1800" smtClean="0">
                <a:solidFill>
                  <a:schemeClr val="bg2"/>
                </a:solidFill>
              </a:rPr>
              <a:t>Dr. Alan Britton</a:t>
            </a:r>
          </a:p>
          <a:p>
            <a:pPr algn="ctr" eaLnBrk="1" hangingPunct="1"/>
            <a:r>
              <a:rPr lang="en-US" altLang="en-US" smtClean="0">
                <a:solidFill>
                  <a:schemeClr val="bg2"/>
                </a:solidFill>
              </a:rPr>
              <a:t>School Internationalisation Lead</a:t>
            </a:r>
          </a:p>
          <a:p>
            <a:pPr algn="ctr" eaLnBrk="1" hangingPunct="1"/>
            <a:r>
              <a:rPr lang="en-US" altLang="en-US" smtClean="0">
                <a:solidFill>
                  <a:schemeClr val="bg2"/>
                </a:solidFill>
              </a:rPr>
              <a:t>Director, Education for Global Citizenship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IDL and Sustainability in Teacher Education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611560" y="1614488"/>
          <a:ext cx="8281615" cy="4910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1403350" y="5805488"/>
            <a:ext cx="7345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2000"/>
              <a:t>Underpinning emphasis on the Professional Standards (GTCS)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/>
              <a:t>Curriculum Developers course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4294967295"/>
          </p:nvPr>
        </p:nvSpPr>
        <p:spPr>
          <a:xfrm>
            <a:off x="323850" y="1625600"/>
            <a:ext cx="4895850" cy="49514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 sz="1800" smtClean="0"/>
              <a:t>Begin with generic theory and policy of IDL in Scottish education</a:t>
            </a:r>
          </a:p>
          <a:p>
            <a:r>
              <a:rPr lang="en-GB" altLang="en-US" sz="1800" smtClean="0"/>
              <a:t>Students rotate in medium sized groups between the three themes over a semester (5 inputs in each).</a:t>
            </a:r>
          </a:p>
          <a:p>
            <a:r>
              <a:rPr lang="en-GB" altLang="en-US" sz="1800" smtClean="0"/>
              <a:t>Assessment includes question on principles of IDL, plus choice from 3 themes.</a:t>
            </a:r>
          </a:p>
          <a:p>
            <a:r>
              <a:rPr lang="en-GB" altLang="en-US" sz="1800" smtClean="0"/>
              <a:t>Within the </a:t>
            </a:r>
            <a:r>
              <a:rPr lang="en-GB" altLang="en-US" sz="1800" i="1" smtClean="0"/>
              <a:t>Living with Biodiversity </a:t>
            </a:r>
            <a:r>
              <a:rPr lang="en-GB" altLang="en-US" sz="1800" smtClean="0"/>
              <a:t>theme, students have opportunity to undertake John Muir Award.</a:t>
            </a:r>
          </a:p>
          <a:p>
            <a:r>
              <a:rPr lang="en-GB" altLang="en-US" sz="1800" smtClean="0"/>
              <a:t>Year 4: Focus on Learning for Sustainability</a:t>
            </a:r>
          </a:p>
          <a:p>
            <a:r>
              <a:rPr lang="en-GB" altLang="en-US" sz="1800" smtClean="0"/>
              <a:t>Next steps: Interdisciplinary Elective in </a:t>
            </a:r>
            <a:r>
              <a:rPr lang="en-GB" altLang="en-US" sz="1800" i="1" smtClean="0"/>
              <a:t>Learning for Sustainability and Citizenship</a:t>
            </a:r>
          </a:p>
        </p:txBody>
      </p:sp>
      <p:pic>
        <p:nvPicPr>
          <p:cNvPr id="7172" name="Picture 5" descr="http://www.nasa.gov/centers/goddard/images/content/638831main_globe_east_204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900" y="1625600"/>
            <a:ext cx="372427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y of Glasgow template v2 - Sept 2007">
  <a:themeElements>
    <a:clrScheme name="University of Glasgow template v2 - Sept 2007 1">
      <a:dk1>
        <a:srgbClr val="000000"/>
      </a:dk1>
      <a:lt1>
        <a:srgbClr val="FFFFFF"/>
      </a:lt1>
      <a:dk2>
        <a:srgbClr val="FFFFFF"/>
      </a:dk2>
      <a:lt2>
        <a:srgbClr val="023761"/>
      </a:lt2>
      <a:accent1>
        <a:srgbClr val="023761"/>
      </a:accent1>
      <a:accent2>
        <a:srgbClr val="7A7E9A"/>
      </a:accent2>
      <a:accent3>
        <a:srgbClr val="FFFFFF"/>
      </a:accent3>
      <a:accent4>
        <a:srgbClr val="000000"/>
      </a:accent4>
      <a:accent5>
        <a:srgbClr val="AAAEB7"/>
      </a:accent5>
      <a:accent6>
        <a:srgbClr val="6E728B"/>
      </a:accent6>
      <a:hlink>
        <a:srgbClr val="77A8ED"/>
      </a:hlink>
      <a:folHlink>
        <a:srgbClr val="FF9900"/>
      </a:folHlink>
    </a:clrScheme>
    <a:fontScheme name="University of Glasgow template v2 - Sept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niversity of Glasgow template v2 - Sept 2007 1">
        <a:dk1>
          <a:srgbClr val="000000"/>
        </a:dk1>
        <a:lt1>
          <a:srgbClr val="FFFFFF"/>
        </a:lt1>
        <a:dk2>
          <a:srgbClr val="FFFFFF"/>
        </a:dk2>
        <a:lt2>
          <a:srgbClr val="023761"/>
        </a:lt2>
        <a:accent1>
          <a:srgbClr val="023761"/>
        </a:accent1>
        <a:accent2>
          <a:srgbClr val="7A7E9A"/>
        </a:accent2>
        <a:accent3>
          <a:srgbClr val="FFFFFF"/>
        </a:accent3>
        <a:accent4>
          <a:srgbClr val="000000"/>
        </a:accent4>
        <a:accent5>
          <a:srgbClr val="AAAEB7"/>
        </a:accent5>
        <a:accent6>
          <a:srgbClr val="6E728B"/>
        </a:accent6>
        <a:hlink>
          <a:srgbClr val="77A8ED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Glasgow template v2 - Sept 2007</Template>
  <TotalTime>7171</TotalTime>
  <Words>165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University of Glasgow template v2 - Sept 2007</vt:lpstr>
      <vt:lpstr> Interdisciplinary approaches to Learning for Sustainability</vt:lpstr>
      <vt:lpstr>IDL and Sustainability in Teacher Education</vt:lpstr>
      <vt:lpstr>Curriculum Developers course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subject>University of Glasgow</dc:subject>
  <dc:creator>Authorised User</dc:creator>
  <cp:lastModifiedBy>rpetford</cp:lastModifiedBy>
  <cp:revision>339</cp:revision>
  <dcterms:created xsi:type="dcterms:W3CDTF">2007-09-18T17:06:48Z</dcterms:created>
  <dcterms:modified xsi:type="dcterms:W3CDTF">2016-03-17T09:19:30Z</dcterms:modified>
</cp:coreProperties>
</file>