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1058" r:id="rId6"/>
    <p:sldId id="266" r:id="rId7"/>
    <p:sldId id="407" r:id="rId8"/>
    <p:sldId id="1063" r:id="rId9"/>
    <p:sldId id="10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64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926B4-95E2-4A81-B48F-78104123D412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4E3439-30DE-40A4-A0C6-204A3CB3036C}">
      <dgm:prSet phldrT="[Text]"/>
      <dgm:spPr/>
      <dgm:t>
        <a:bodyPr/>
        <a:lstStyle/>
        <a:p>
          <a:r>
            <a:rPr lang="en-GB" dirty="0"/>
            <a:t>Pockets of Practice</a:t>
          </a:r>
        </a:p>
      </dgm:t>
    </dgm:pt>
    <dgm:pt modelId="{7CB840DF-CB86-4319-A0A9-C9F25DFDE872}" type="parTrans" cxnId="{D28E8AA5-103E-4919-8084-94B9EE724021}">
      <dgm:prSet/>
      <dgm:spPr/>
      <dgm:t>
        <a:bodyPr/>
        <a:lstStyle/>
        <a:p>
          <a:endParaRPr lang="en-GB"/>
        </a:p>
      </dgm:t>
    </dgm:pt>
    <dgm:pt modelId="{1AB30843-BCB1-4770-8E70-69AE6D17FADD}" type="sibTrans" cxnId="{D28E8AA5-103E-4919-8084-94B9EE724021}">
      <dgm:prSet/>
      <dgm:spPr/>
      <dgm:t>
        <a:bodyPr/>
        <a:lstStyle/>
        <a:p>
          <a:endParaRPr lang="en-GB"/>
        </a:p>
      </dgm:t>
    </dgm:pt>
    <dgm:pt modelId="{A2BE64DC-E0E9-49C8-8542-BAB3C62E1DFD}">
      <dgm:prSet phldrT="[Text]"/>
      <dgm:spPr/>
      <dgm:t>
        <a:bodyPr/>
        <a:lstStyle/>
        <a:p>
          <a:r>
            <a:rPr lang="en-GB" dirty="0"/>
            <a:t>Low commitment</a:t>
          </a:r>
        </a:p>
      </dgm:t>
    </dgm:pt>
    <dgm:pt modelId="{155057A7-9178-44AB-B41A-CD29CC50D0A9}" type="parTrans" cxnId="{FFB37E66-D59A-4BB4-9109-4D61FEC8C889}">
      <dgm:prSet/>
      <dgm:spPr/>
      <dgm:t>
        <a:bodyPr/>
        <a:lstStyle/>
        <a:p>
          <a:endParaRPr lang="en-GB"/>
        </a:p>
      </dgm:t>
    </dgm:pt>
    <dgm:pt modelId="{93DABFEB-BA75-4301-8B9E-F0B40E2864C5}" type="sibTrans" cxnId="{FFB37E66-D59A-4BB4-9109-4D61FEC8C889}">
      <dgm:prSet/>
      <dgm:spPr/>
      <dgm:t>
        <a:bodyPr/>
        <a:lstStyle/>
        <a:p>
          <a:endParaRPr lang="en-GB"/>
        </a:p>
      </dgm:t>
    </dgm:pt>
    <dgm:pt modelId="{0924D31B-54BD-4B90-B95B-48340D9DC530}">
      <dgm:prSet phldrT="[Text]"/>
      <dgm:spPr/>
      <dgm:t>
        <a:bodyPr/>
        <a:lstStyle/>
        <a:p>
          <a:r>
            <a:rPr lang="en-GB" dirty="0"/>
            <a:t>Emerging Agenda</a:t>
          </a:r>
        </a:p>
      </dgm:t>
    </dgm:pt>
    <dgm:pt modelId="{308C7292-1211-46BA-BA6E-1D3E009501D5}" type="parTrans" cxnId="{2DB3CA4E-CB6B-4D3D-B4F8-394ECA4B8411}">
      <dgm:prSet/>
      <dgm:spPr/>
      <dgm:t>
        <a:bodyPr/>
        <a:lstStyle/>
        <a:p>
          <a:endParaRPr lang="en-GB"/>
        </a:p>
      </dgm:t>
    </dgm:pt>
    <dgm:pt modelId="{E40F912F-9B40-47D6-A18E-B87C20ACC25E}" type="sibTrans" cxnId="{2DB3CA4E-CB6B-4D3D-B4F8-394ECA4B8411}">
      <dgm:prSet/>
      <dgm:spPr/>
      <dgm:t>
        <a:bodyPr/>
        <a:lstStyle/>
        <a:p>
          <a:endParaRPr lang="en-GB"/>
        </a:p>
      </dgm:t>
    </dgm:pt>
    <dgm:pt modelId="{8E204635-C7A9-4234-93DD-D295EA51252A}">
      <dgm:prSet phldrT="[Text]"/>
      <dgm:spPr/>
      <dgm:t>
        <a:bodyPr/>
        <a:lstStyle/>
        <a:p>
          <a:r>
            <a:rPr lang="en-GB" dirty="0"/>
            <a:t>High commitment</a:t>
          </a:r>
        </a:p>
      </dgm:t>
    </dgm:pt>
    <dgm:pt modelId="{57D4C4E2-D562-4696-8527-F2425C932918}" type="parTrans" cxnId="{44543F2E-ED2E-426D-AA34-68E4C757E0BB}">
      <dgm:prSet/>
      <dgm:spPr/>
      <dgm:t>
        <a:bodyPr/>
        <a:lstStyle/>
        <a:p>
          <a:endParaRPr lang="en-GB"/>
        </a:p>
      </dgm:t>
    </dgm:pt>
    <dgm:pt modelId="{59C763FC-6C8C-4DB7-8A5A-D33A0976E426}" type="sibTrans" cxnId="{44543F2E-ED2E-426D-AA34-68E4C757E0BB}">
      <dgm:prSet/>
      <dgm:spPr/>
      <dgm:t>
        <a:bodyPr/>
        <a:lstStyle/>
        <a:p>
          <a:endParaRPr lang="en-GB"/>
        </a:p>
      </dgm:t>
    </dgm:pt>
    <dgm:pt modelId="{689B6915-E20A-4BD9-BF6D-A169C9DF8EAE}">
      <dgm:prSet phldrT="[Text]"/>
      <dgm:spPr/>
      <dgm:t>
        <a:bodyPr/>
        <a:lstStyle/>
        <a:p>
          <a:r>
            <a:rPr lang="en-GB" dirty="0"/>
            <a:t>Integrated Impact</a:t>
          </a:r>
        </a:p>
      </dgm:t>
    </dgm:pt>
    <dgm:pt modelId="{8E1F0416-7C05-4D18-88D9-56548319DF86}" type="parTrans" cxnId="{F190A0E3-B621-4782-9B56-B2D412F3348D}">
      <dgm:prSet/>
      <dgm:spPr/>
      <dgm:t>
        <a:bodyPr/>
        <a:lstStyle/>
        <a:p>
          <a:endParaRPr lang="en-GB"/>
        </a:p>
      </dgm:t>
    </dgm:pt>
    <dgm:pt modelId="{2BCD750D-FFBE-4721-8E11-990230EAD6BE}" type="sibTrans" cxnId="{F190A0E3-B621-4782-9B56-B2D412F3348D}">
      <dgm:prSet/>
      <dgm:spPr/>
      <dgm:t>
        <a:bodyPr/>
        <a:lstStyle/>
        <a:p>
          <a:endParaRPr lang="en-GB"/>
        </a:p>
      </dgm:t>
    </dgm:pt>
    <dgm:pt modelId="{C2564D69-FB09-4E0E-9082-DF6433512454}">
      <dgm:prSet phldrT="[Text]"/>
      <dgm:spPr/>
      <dgm:t>
        <a:bodyPr/>
        <a:lstStyle/>
        <a:p>
          <a:r>
            <a:rPr lang="en-GB" dirty="0"/>
            <a:t>High commitment</a:t>
          </a:r>
        </a:p>
      </dgm:t>
    </dgm:pt>
    <dgm:pt modelId="{78FC7E87-A77B-4266-BA95-3062963259BC}" type="parTrans" cxnId="{81733A7D-44A6-4CFE-88F7-BB88B35179AE}">
      <dgm:prSet/>
      <dgm:spPr/>
      <dgm:t>
        <a:bodyPr/>
        <a:lstStyle/>
        <a:p>
          <a:endParaRPr lang="en-GB"/>
        </a:p>
      </dgm:t>
    </dgm:pt>
    <dgm:pt modelId="{01AB2D43-703A-46E5-99FF-66F8218D8F7A}" type="sibTrans" cxnId="{81733A7D-44A6-4CFE-88F7-BB88B35179AE}">
      <dgm:prSet/>
      <dgm:spPr/>
      <dgm:t>
        <a:bodyPr/>
        <a:lstStyle/>
        <a:p>
          <a:endParaRPr lang="en-GB"/>
        </a:p>
      </dgm:t>
    </dgm:pt>
    <dgm:pt modelId="{25E9C204-0522-4A52-ACEF-FB0812646A4F}">
      <dgm:prSet phldrT="[Text]"/>
      <dgm:spPr/>
      <dgm:t>
        <a:bodyPr/>
        <a:lstStyle/>
        <a:p>
          <a:r>
            <a:rPr lang="en-GB" dirty="0"/>
            <a:t>Off the Agenda</a:t>
          </a:r>
        </a:p>
      </dgm:t>
    </dgm:pt>
    <dgm:pt modelId="{83B1C84B-E454-4BED-9059-818160A77FD2}" type="parTrans" cxnId="{05C8B1DC-9CAC-48B5-AC21-0E5586D547C9}">
      <dgm:prSet/>
      <dgm:spPr/>
      <dgm:t>
        <a:bodyPr/>
        <a:lstStyle/>
        <a:p>
          <a:endParaRPr lang="en-GB"/>
        </a:p>
      </dgm:t>
    </dgm:pt>
    <dgm:pt modelId="{B3B2D40B-D19A-4FB6-8AE6-83F27FA3691E}" type="sibTrans" cxnId="{05C8B1DC-9CAC-48B5-AC21-0E5586D547C9}">
      <dgm:prSet/>
      <dgm:spPr/>
      <dgm:t>
        <a:bodyPr/>
        <a:lstStyle/>
        <a:p>
          <a:endParaRPr lang="en-GB"/>
        </a:p>
      </dgm:t>
    </dgm:pt>
    <dgm:pt modelId="{713E39A8-9286-4E04-9FF4-E5CC10B6CBD8}">
      <dgm:prSet phldrT="[Text]"/>
      <dgm:spPr/>
      <dgm:t>
        <a:bodyPr/>
        <a:lstStyle/>
        <a:p>
          <a:r>
            <a:rPr lang="en-GB" dirty="0"/>
            <a:t>Low commitment</a:t>
          </a:r>
        </a:p>
      </dgm:t>
    </dgm:pt>
    <dgm:pt modelId="{16634157-58B2-400D-8208-03F9333C581D}" type="parTrans" cxnId="{60F0B23E-C8F6-4EB5-B708-859775864D3D}">
      <dgm:prSet/>
      <dgm:spPr/>
      <dgm:t>
        <a:bodyPr/>
        <a:lstStyle/>
        <a:p>
          <a:endParaRPr lang="en-GB"/>
        </a:p>
      </dgm:t>
    </dgm:pt>
    <dgm:pt modelId="{32488CFC-5DAB-494E-9923-77D53C668802}" type="sibTrans" cxnId="{60F0B23E-C8F6-4EB5-B708-859775864D3D}">
      <dgm:prSet/>
      <dgm:spPr/>
      <dgm:t>
        <a:bodyPr/>
        <a:lstStyle/>
        <a:p>
          <a:endParaRPr lang="en-GB"/>
        </a:p>
      </dgm:t>
    </dgm:pt>
    <dgm:pt modelId="{9D3591F8-8966-431E-8291-6BD71FE80B3D}">
      <dgm:prSet phldrT="[Text]"/>
      <dgm:spPr/>
      <dgm:t>
        <a:bodyPr/>
        <a:lstStyle/>
        <a:p>
          <a:r>
            <a:rPr lang="en-GB" dirty="0"/>
            <a:t>Low capacity</a:t>
          </a:r>
        </a:p>
      </dgm:t>
    </dgm:pt>
    <dgm:pt modelId="{29033C03-6554-4D05-8893-50B2D44716CE}" type="parTrans" cxnId="{0C2A4C87-6427-41EA-8756-8A6A31298E98}">
      <dgm:prSet/>
      <dgm:spPr/>
      <dgm:t>
        <a:bodyPr/>
        <a:lstStyle/>
        <a:p>
          <a:endParaRPr lang="en-GB"/>
        </a:p>
      </dgm:t>
    </dgm:pt>
    <dgm:pt modelId="{5133BDC2-0473-4C82-B608-598AE2048DE9}" type="sibTrans" cxnId="{0C2A4C87-6427-41EA-8756-8A6A31298E98}">
      <dgm:prSet/>
      <dgm:spPr/>
      <dgm:t>
        <a:bodyPr/>
        <a:lstStyle/>
        <a:p>
          <a:endParaRPr lang="en-GB"/>
        </a:p>
      </dgm:t>
    </dgm:pt>
    <dgm:pt modelId="{B57EBE15-DEF0-4271-96FB-93EAD8BCD516}">
      <dgm:prSet phldrT="[Text]"/>
      <dgm:spPr/>
      <dgm:t>
        <a:bodyPr/>
        <a:lstStyle/>
        <a:p>
          <a:r>
            <a:rPr lang="en-GB" dirty="0"/>
            <a:t>Low capacity</a:t>
          </a:r>
        </a:p>
      </dgm:t>
    </dgm:pt>
    <dgm:pt modelId="{2E8B3FC1-4273-4A0A-ACC6-FFF9E0DD5EAC}" type="parTrans" cxnId="{9ADEB290-F2AE-4584-8E1F-CD0925ED7D71}">
      <dgm:prSet/>
      <dgm:spPr/>
      <dgm:t>
        <a:bodyPr/>
        <a:lstStyle/>
        <a:p>
          <a:endParaRPr lang="en-GB"/>
        </a:p>
      </dgm:t>
    </dgm:pt>
    <dgm:pt modelId="{5122D615-77F5-46A2-9CBD-2E8FA3F0A3D2}" type="sibTrans" cxnId="{9ADEB290-F2AE-4584-8E1F-CD0925ED7D71}">
      <dgm:prSet/>
      <dgm:spPr/>
      <dgm:t>
        <a:bodyPr/>
        <a:lstStyle/>
        <a:p>
          <a:endParaRPr lang="en-GB"/>
        </a:p>
      </dgm:t>
    </dgm:pt>
    <dgm:pt modelId="{C3C82E35-2194-420D-BA3B-E4336681A609}">
      <dgm:prSet phldrT="[Text]"/>
      <dgm:spPr/>
      <dgm:t>
        <a:bodyPr/>
        <a:lstStyle/>
        <a:p>
          <a:r>
            <a:rPr lang="en-GB" dirty="0"/>
            <a:t>High capacity</a:t>
          </a:r>
        </a:p>
      </dgm:t>
    </dgm:pt>
    <dgm:pt modelId="{222A0C9F-2452-40F5-878C-27E1E75BB679}" type="parTrans" cxnId="{A7C95D02-91D4-44A0-ABE6-6FE0E20774F9}">
      <dgm:prSet/>
      <dgm:spPr/>
      <dgm:t>
        <a:bodyPr/>
        <a:lstStyle/>
        <a:p>
          <a:endParaRPr lang="en-GB"/>
        </a:p>
      </dgm:t>
    </dgm:pt>
    <dgm:pt modelId="{F4AC1742-A229-4357-958F-508C31739457}" type="sibTrans" cxnId="{A7C95D02-91D4-44A0-ABE6-6FE0E20774F9}">
      <dgm:prSet/>
      <dgm:spPr/>
      <dgm:t>
        <a:bodyPr/>
        <a:lstStyle/>
        <a:p>
          <a:endParaRPr lang="en-GB"/>
        </a:p>
      </dgm:t>
    </dgm:pt>
    <dgm:pt modelId="{8D0726A2-FE9E-407F-A2F1-FBB0C1A18C49}">
      <dgm:prSet phldrT="[Text]"/>
      <dgm:spPr/>
      <dgm:t>
        <a:bodyPr/>
        <a:lstStyle/>
        <a:p>
          <a:r>
            <a:rPr lang="en-GB" dirty="0"/>
            <a:t>High capacity</a:t>
          </a:r>
        </a:p>
      </dgm:t>
    </dgm:pt>
    <dgm:pt modelId="{B55E4ED1-7332-459A-BB05-AB02850A1952}" type="parTrans" cxnId="{1667475E-B778-4DF8-8D95-B543FEC7C7DF}">
      <dgm:prSet/>
      <dgm:spPr/>
      <dgm:t>
        <a:bodyPr/>
        <a:lstStyle/>
        <a:p>
          <a:endParaRPr lang="en-GB"/>
        </a:p>
      </dgm:t>
    </dgm:pt>
    <dgm:pt modelId="{C6C92277-35F2-453D-A6D1-3C1E7B2419D8}" type="sibTrans" cxnId="{1667475E-B778-4DF8-8D95-B543FEC7C7DF}">
      <dgm:prSet/>
      <dgm:spPr/>
      <dgm:t>
        <a:bodyPr/>
        <a:lstStyle/>
        <a:p>
          <a:endParaRPr lang="en-GB"/>
        </a:p>
      </dgm:t>
    </dgm:pt>
    <dgm:pt modelId="{3B844F35-FDD5-447A-9A09-E695B318798D}" type="pres">
      <dgm:prSet presAssocID="{247926B4-95E2-4A81-B48F-78104123D4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FFA963C-C7F3-4885-9124-EBCB0FA219B0}" type="pres">
      <dgm:prSet presAssocID="{247926B4-95E2-4A81-B48F-78104123D412}" presName="children" presStyleCnt="0"/>
      <dgm:spPr/>
    </dgm:pt>
    <dgm:pt modelId="{05B76E5F-7552-430F-8A9D-DFB3563DB208}" type="pres">
      <dgm:prSet presAssocID="{247926B4-95E2-4A81-B48F-78104123D412}" presName="child1group" presStyleCnt="0"/>
      <dgm:spPr/>
    </dgm:pt>
    <dgm:pt modelId="{D02410C3-2CFF-4784-9F58-F819D3523EF9}" type="pres">
      <dgm:prSet presAssocID="{247926B4-95E2-4A81-B48F-78104123D412}" presName="child1" presStyleLbl="bgAcc1" presStyleIdx="0" presStyleCnt="4"/>
      <dgm:spPr/>
    </dgm:pt>
    <dgm:pt modelId="{C537096B-87E6-4273-AAF8-8F11D4216420}" type="pres">
      <dgm:prSet presAssocID="{247926B4-95E2-4A81-B48F-78104123D412}" presName="child1Text" presStyleLbl="bgAcc1" presStyleIdx="0" presStyleCnt="4">
        <dgm:presLayoutVars>
          <dgm:bulletEnabled val="1"/>
        </dgm:presLayoutVars>
      </dgm:prSet>
      <dgm:spPr/>
    </dgm:pt>
    <dgm:pt modelId="{3D82283E-6799-4F76-BB4E-3ED3361F6D5E}" type="pres">
      <dgm:prSet presAssocID="{247926B4-95E2-4A81-B48F-78104123D412}" presName="child2group" presStyleCnt="0"/>
      <dgm:spPr/>
    </dgm:pt>
    <dgm:pt modelId="{DF6E9EB6-EDAC-42D8-9A46-45C6991A639A}" type="pres">
      <dgm:prSet presAssocID="{247926B4-95E2-4A81-B48F-78104123D412}" presName="child2" presStyleLbl="bgAcc1" presStyleIdx="1" presStyleCnt="4"/>
      <dgm:spPr/>
    </dgm:pt>
    <dgm:pt modelId="{4F3D1680-90DE-43C5-B7E1-C17EA2A89AEE}" type="pres">
      <dgm:prSet presAssocID="{247926B4-95E2-4A81-B48F-78104123D412}" presName="child2Text" presStyleLbl="bgAcc1" presStyleIdx="1" presStyleCnt="4">
        <dgm:presLayoutVars>
          <dgm:bulletEnabled val="1"/>
        </dgm:presLayoutVars>
      </dgm:prSet>
      <dgm:spPr/>
    </dgm:pt>
    <dgm:pt modelId="{F9A56406-FE8B-4358-9FE6-7A812C7C34AD}" type="pres">
      <dgm:prSet presAssocID="{247926B4-95E2-4A81-B48F-78104123D412}" presName="child3group" presStyleCnt="0"/>
      <dgm:spPr/>
    </dgm:pt>
    <dgm:pt modelId="{26792228-9600-41A4-9B92-7528F66302A8}" type="pres">
      <dgm:prSet presAssocID="{247926B4-95E2-4A81-B48F-78104123D412}" presName="child3" presStyleLbl="bgAcc1" presStyleIdx="2" presStyleCnt="4"/>
      <dgm:spPr/>
    </dgm:pt>
    <dgm:pt modelId="{E8390218-DA9A-4D03-9050-5513AC97401B}" type="pres">
      <dgm:prSet presAssocID="{247926B4-95E2-4A81-B48F-78104123D412}" presName="child3Text" presStyleLbl="bgAcc1" presStyleIdx="2" presStyleCnt="4">
        <dgm:presLayoutVars>
          <dgm:bulletEnabled val="1"/>
        </dgm:presLayoutVars>
      </dgm:prSet>
      <dgm:spPr/>
    </dgm:pt>
    <dgm:pt modelId="{2E9AE6E0-F07A-4BC2-BC10-D92E46058636}" type="pres">
      <dgm:prSet presAssocID="{247926B4-95E2-4A81-B48F-78104123D412}" presName="child4group" presStyleCnt="0"/>
      <dgm:spPr/>
    </dgm:pt>
    <dgm:pt modelId="{CF408020-4806-4417-A46D-731272568488}" type="pres">
      <dgm:prSet presAssocID="{247926B4-95E2-4A81-B48F-78104123D412}" presName="child4" presStyleLbl="bgAcc1" presStyleIdx="3" presStyleCnt="4"/>
      <dgm:spPr/>
    </dgm:pt>
    <dgm:pt modelId="{65322FCB-C14A-4548-8481-C2457107946C}" type="pres">
      <dgm:prSet presAssocID="{247926B4-95E2-4A81-B48F-78104123D412}" presName="child4Text" presStyleLbl="bgAcc1" presStyleIdx="3" presStyleCnt="4">
        <dgm:presLayoutVars>
          <dgm:bulletEnabled val="1"/>
        </dgm:presLayoutVars>
      </dgm:prSet>
      <dgm:spPr/>
    </dgm:pt>
    <dgm:pt modelId="{2BB4DD9F-681F-4405-8C7C-A2C923A80BF4}" type="pres">
      <dgm:prSet presAssocID="{247926B4-95E2-4A81-B48F-78104123D412}" presName="childPlaceholder" presStyleCnt="0"/>
      <dgm:spPr/>
    </dgm:pt>
    <dgm:pt modelId="{2AD18DDE-BA5C-4D66-836B-BF62CB2931A2}" type="pres">
      <dgm:prSet presAssocID="{247926B4-95E2-4A81-B48F-78104123D412}" presName="circle" presStyleCnt="0"/>
      <dgm:spPr/>
    </dgm:pt>
    <dgm:pt modelId="{752DFA96-AF95-45D6-9525-0FDD73B06070}" type="pres">
      <dgm:prSet presAssocID="{247926B4-95E2-4A81-B48F-78104123D41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C1FD97A-C752-47F8-BC3B-58EF2C370C7D}" type="pres">
      <dgm:prSet presAssocID="{247926B4-95E2-4A81-B48F-78104123D41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5139829-996B-46DB-BA2A-B365FEE2E1E1}" type="pres">
      <dgm:prSet presAssocID="{247926B4-95E2-4A81-B48F-78104123D41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8A9CA3-6A85-4DB3-BD54-B1BEF8098074}" type="pres">
      <dgm:prSet presAssocID="{247926B4-95E2-4A81-B48F-78104123D41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8BFA665-6522-4C38-BA17-2351893D5FDC}" type="pres">
      <dgm:prSet presAssocID="{247926B4-95E2-4A81-B48F-78104123D412}" presName="quadrantPlaceholder" presStyleCnt="0"/>
      <dgm:spPr/>
    </dgm:pt>
    <dgm:pt modelId="{979700FB-2FAB-474F-BE6C-91E64C97A3AC}" type="pres">
      <dgm:prSet presAssocID="{247926B4-95E2-4A81-B48F-78104123D412}" presName="center1" presStyleLbl="fgShp" presStyleIdx="0" presStyleCnt="2"/>
      <dgm:spPr/>
    </dgm:pt>
    <dgm:pt modelId="{C034DBC5-F6F4-4312-946D-E6D43EBA2C4D}" type="pres">
      <dgm:prSet presAssocID="{247926B4-95E2-4A81-B48F-78104123D412}" presName="center2" presStyleLbl="fgShp" presStyleIdx="1" presStyleCnt="2"/>
      <dgm:spPr/>
    </dgm:pt>
  </dgm:ptLst>
  <dgm:cxnLst>
    <dgm:cxn modelId="{905A0D01-3C2A-4B37-A343-DD69C7FEA59B}" type="presOf" srcId="{8E204635-C7A9-4234-93DD-D295EA51252A}" destId="{4F3D1680-90DE-43C5-B7E1-C17EA2A89AEE}" srcOrd="1" destOrd="0" presId="urn:microsoft.com/office/officeart/2005/8/layout/cycle4"/>
    <dgm:cxn modelId="{A7C95D02-91D4-44A0-ABE6-6FE0E20774F9}" srcId="{689B6915-E20A-4BD9-BF6D-A169C9DF8EAE}" destId="{C3C82E35-2194-420D-BA3B-E4336681A609}" srcOrd="1" destOrd="0" parTransId="{222A0C9F-2452-40F5-878C-27E1E75BB679}" sibTransId="{F4AC1742-A229-4357-958F-508C31739457}"/>
    <dgm:cxn modelId="{3DC5D309-E40B-4725-B3E1-903ED083A3E1}" type="presOf" srcId="{713E39A8-9286-4E04-9FF4-E5CC10B6CBD8}" destId="{65322FCB-C14A-4548-8481-C2457107946C}" srcOrd="1" destOrd="0" presId="urn:microsoft.com/office/officeart/2005/8/layout/cycle4"/>
    <dgm:cxn modelId="{44543F2E-ED2E-426D-AA34-68E4C757E0BB}" srcId="{0924D31B-54BD-4B90-B95B-48340D9DC530}" destId="{8E204635-C7A9-4234-93DD-D295EA51252A}" srcOrd="0" destOrd="0" parTransId="{57D4C4E2-D562-4696-8527-F2425C932918}" sibTransId="{59C763FC-6C8C-4DB7-8A5A-D33A0976E426}"/>
    <dgm:cxn modelId="{67018C2E-753E-4911-81B8-410242B98298}" type="presOf" srcId="{9D3591F8-8966-431E-8291-6BD71FE80B3D}" destId="{D02410C3-2CFF-4784-9F58-F819D3523EF9}" srcOrd="0" destOrd="1" presId="urn:microsoft.com/office/officeart/2005/8/layout/cycle4"/>
    <dgm:cxn modelId="{EB305033-5B24-41CE-886F-B6F56F027E53}" type="presOf" srcId="{8D0726A2-FE9E-407F-A2F1-FBB0C1A18C49}" destId="{65322FCB-C14A-4548-8481-C2457107946C}" srcOrd="1" destOrd="1" presId="urn:microsoft.com/office/officeart/2005/8/layout/cycle4"/>
    <dgm:cxn modelId="{0DCD7933-9BE0-4A8D-B269-D3C403FBBCA4}" type="presOf" srcId="{247926B4-95E2-4A81-B48F-78104123D412}" destId="{3B844F35-FDD5-447A-9A09-E695B318798D}" srcOrd="0" destOrd="0" presId="urn:microsoft.com/office/officeart/2005/8/layout/cycle4"/>
    <dgm:cxn modelId="{0ADCA63B-72B9-469F-8EA9-81B27528BDBC}" type="presOf" srcId="{C2564D69-FB09-4E0E-9082-DF6433512454}" destId="{26792228-9600-41A4-9B92-7528F66302A8}" srcOrd="0" destOrd="0" presId="urn:microsoft.com/office/officeart/2005/8/layout/cycle4"/>
    <dgm:cxn modelId="{60F0B23E-C8F6-4EB5-B708-859775864D3D}" srcId="{25E9C204-0522-4A52-ACEF-FB0812646A4F}" destId="{713E39A8-9286-4E04-9FF4-E5CC10B6CBD8}" srcOrd="0" destOrd="0" parTransId="{16634157-58B2-400D-8208-03F9333C581D}" sibTransId="{32488CFC-5DAB-494E-9923-77D53C668802}"/>
    <dgm:cxn modelId="{1667475E-B778-4DF8-8D95-B543FEC7C7DF}" srcId="{25E9C204-0522-4A52-ACEF-FB0812646A4F}" destId="{8D0726A2-FE9E-407F-A2F1-FBB0C1A18C49}" srcOrd="1" destOrd="0" parTransId="{B55E4ED1-7332-459A-BB05-AB02850A1952}" sibTransId="{C6C92277-35F2-453D-A6D1-3C1E7B2419D8}"/>
    <dgm:cxn modelId="{45EEB85E-E8BE-475F-BE3E-CC8B3B11F3B9}" type="presOf" srcId="{C3C82E35-2194-420D-BA3B-E4336681A609}" destId="{26792228-9600-41A4-9B92-7528F66302A8}" srcOrd="0" destOrd="1" presId="urn:microsoft.com/office/officeart/2005/8/layout/cycle4"/>
    <dgm:cxn modelId="{63EAD862-947F-4359-A2D7-DF4F3445B2AC}" type="presOf" srcId="{713E39A8-9286-4E04-9FF4-E5CC10B6CBD8}" destId="{CF408020-4806-4417-A46D-731272568488}" srcOrd="0" destOrd="0" presId="urn:microsoft.com/office/officeart/2005/8/layout/cycle4"/>
    <dgm:cxn modelId="{FFB37E66-D59A-4BB4-9109-4D61FEC8C889}" srcId="{B04E3439-30DE-40A4-A0C6-204A3CB3036C}" destId="{A2BE64DC-E0E9-49C8-8542-BAB3C62E1DFD}" srcOrd="0" destOrd="0" parTransId="{155057A7-9178-44AB-B41A-CD29CC50D0A9}" sibTransId="{93DABFEB-BA75-4301-8B9E-F0B40E2864C5}"/>
    <dgm:cxn modelId="{91835168-491C-4BC6-89EF-C04E7F008EA8}" type="presOf" srcId="{B57EBE15-DEF0-4271-96FB-93EAD8BCD516}" destId="{DF6E9EB6-EDAC-42D8-9A46-45C6991A639A}" srcOrd="0" destOrd="1" presId="urn:microsoft.com/office/officeart/2005/8/layout/cycle4"/>
    <dgm:cxn modelId="{DA55AA6A-9BA5-4BC8-B0D9-BA9C0FC8B234}" type="presOf" srcId="{B57EBE15-DEF0-4271-96FB-93EAD8BCD516}" destId="{4F3D1680-90DE-43C5-B7E1-C17EA2A89AEE}" srcOrd="1" destOrd="1" presId="urn:microsoft.com/office/officeart/2005/8/layout/cycle4"/>
    <dgm:cxn modelId="{31BE9B4C-8BA0-4B25-AD2F-F26365236500}" type="presOf" srcId="{9D3591F8-8966-431E-8291-6BD71FE80B3D}" destId="{C537096B-87E6-4273-AAF8-8F11D4216420}" srcOrd="1" destOrd="1" presId="urn:microsoft.com/office/officeart/2005/8/layout/cycle4"/>
    <dgm:cxn modelId="{2DB3CA4E-CB6B-4D3D-B4F8-394ECA4B8411}" srcId="{247926B4-95E2-4A81-B48F-78104123D412}" destId="{0924D31B-54BD-4B90-B95B-48340D9DC530}" srcOrd="1" destOrd="0" parTransId="{308C7292-1211-46BA-BA6E-1D3E009501D5}" sibTransId="{E40F912F-9B40-47D6-A18E-B87C20ACC25E}"/>
    <dgm:cxn modelId="{2F3C656F-0937-49FA-8DA5-CCEB1AFB11B0}" type="presOf" srcId="{25E9C204-0522-4A52-ACEF-FB0812646A4F}" destId="{6B8A9CA3-6A85-4DB3-BD54-B1BEF8098074}" srcOrd="0" destOrd="0" presId="urn:microsoft.com/office/officeart/2005/8/layout/cycle4"/>
    <dgm:cxn modelId="{81733A7D-44A6-4CFE-88F7-BB88B35179AE}" srcId="{689B6915-E20A-4BD9-BF6D-A169C9DF8EAE}" destId="{C2564D69-FB09-4E0E-9082-DF6433512454}" srcOrd="0" destOrd="0" parTransId="{78FC7E87-A77B-4266-BA95-3062963259BC}" sibTransId="{01AB2D43-703A-46E5-99FF-66F8218D8F7A}"/>
    <dgm:cxn modelId="{0C2A4C87-6427-41EA-8756-8A6A31298E98}" srcId="{B04E3439-30DE-40A4-A0C6-204A3CB3036C}" destId="{9D3591F8-8966-431E-8291-6BD71FE80B3D}" srcOrd="1" destOrd="0" parTransId="{29033C03-6554-4D05-8893-50B2D44716CE}" sibTransId="{5133BDC2-0473-4C82-B608-598AE2048DE9}"/>
    <dgm:cxn modelId="{9ADEB290-F2AE-4584-8E1F-CD0925ED7D71}" srcId="{0924D31B-54BD-4B90-B95B-48340D9DC530}" destId="{B57EBE15-DEF0-4271-96FB-93EAD8BCD516}" srcOrd="1" destOrd="0" parTransId="{2E8B3FC1-4273-4A0A-ACC6-FFF9E0DD5EAC}" sibTransId="{5122D615-77F5-46A2-9CBD-2E8FA3F0A3D2}"/>
    <dgm:cxn modelId="{D28E8AA5-103E-4919-8084-94B9EE724021}" srcId="{247926B4-95E2-4A81-B48F-78104123D412}" destId="{B04E3439-30DE-40A4-A0C6-204A3CB3036C}" srcOrd="0" destOrd="0" parTransId="{7CB840DF-CB86-4319-A0A9-C9F25DFDE872}" sibTransId="{1AB30843-BCB1-4770-8E70-69AE6D17FADD}"/>
    <dgm:cxn modelId="{0A890CA6-509C-4987-ADA0-AED285C01298}" type="presOf" srcId="{C3C82E35-2194-420D-BA3B-E4336681A609}" destId="{E8390218-DA9A-4D03-9050-5513AC97401B}" srcOrd="1" destOrd="1" presId="urn:microsoft.com/office/officeart/2005/8/layout/cycle4"/>
    <dgm:cxn modelId="{2CF250BC-FCC3-479F-A92F-BA3659909792}" type="presOf" srcId="{C2564D69-FB09-4E0E-9082-DF6433512454}" destId="{E8390218-DA9A-4D03-9050-5513AC97401B}" srcOrd="1" destOrd="0" presId="urn:microsoft.com/office/officeart/2005/8/layout/cycle4"/>
    <dgm:cxn modelId="{E906E6CA-D86D-4737-A0F3-1DDDF9B27284}" type="presOf" srcId="{B04E3439-30DE-40A4-A0C6-204A3CB3036C}" destId="{752DFA96-AF95-45D6-9525-0FDD73B06070}" srcOrd="0" destOrd="0" presId="urn:microsoft.com/office/officeart/2005/8/layout/cycle4"/>
    <dgm:cxn modelId="{98AD6BCC-E603-4B94-B8D4-E5DE73DFECC3}" type="presOf" srcId="{8E204635-C7A9-4234-93DD-D295EA51252A}" destId="{DF6E9EB6-EDAC-42D8-9A46-45C6991A639A}" srcOrd="0" destOrd="0" presId="urn:microsoft.com/office/officeart/2005/8/layout/cycle4"/>
    <dgm:cxn modelId="{527493D2-49F1-4AF0-B009-F3F7C7909E5C}" type="presOf" srcId="{A2BE64DC-E0E9-49C8-8542-BAB3C62E1DFD}" destId="{C537096B-87E6-4273-AAF8-8F11D4216420}" srcOrd="1" destOrd="0" presId="urn:microsoft.com/office/officeart/2005/8/layout/cycle4"/>
    <dgm:cxn modelId="{05C8B1DC-9CAC-48B5-AC21-0E5586D547C9}" srcId="{247926B4-95E2-4A81-B48F-78104123D412}" destId="{25E9C204-0522-4A52-ACEF-FB0812646A4F}" srcOrd="3" destOrd="0" parTransId="{83B1C84B-E454-4BED-9059-818160A77FD2}" sibTransId="{B3B2D40B-D19A-4FB6-8AE6-83F27FA3691E}"/>
    <dgm:cxn modelId="{AEA31BE2-9AA7-435A-98ED-24780C4DB6F0}" type="presOf" srcId="{8D0726A2-FE9E-407F-A2F1-FBB0C1A18C49}" destId="{CF408020-4806-4417-A46D-731272568488}" srcOrd="0" destOrd="1" presId="urn:microsoft.com/office/officeart/2005/8/layout/cycle4"/>
    <dgm:cxn modelId="{F190A0E3-B621-4782-9B56-B2D412F3348D}" srcId="{247926B4-95E2-4A81-B48F-78104123D412}" destId="{689B6915-E20A-4BD9-BF6D-A169C9DF8EAE}" srcOrd="2" destOrd="0" parTransId="{8E1F0416-7C05-4D18-88D9-56548319DF86}" sibTransId="{2BCD750D-FFBE-4721-8E11-990230EAD6BE}"/>
    <dgm:cxn modelId="{C5720BE9-1CFF-4C3B-9CEB-F74C25A759B4}" type="presOf" srcId="{A2BE64DC-E0E9-49C8-8542-BAB3C62E1DFD}" destId="{D02410C3-2CFF-4784-9F58-F819D3523EF9}" srcOrd="0" destOrd="0" presId="urn:microsoft.com/office/officeart/2005/8/layout/cycle4"/>
    <dgm:cxn modelId="{FF13E2F9-CA27-47D4-BC30-E93F736C47C4}" type="presOf" srcId="{0924D31B-54BD-4B90-B95B-48340D9DC530}" destId="{4C1FD97A-C752-47F8-BC3B-58EF2C370C7D}" srcOrd="0" destOrd="0" presId="urn:microsoft.com/office/officeart/2005/8/layout/cycle4"/>
    <dgm:cxn modelId="{F36212FE-A90D-433C-AE3B-A0970CCB4E38}" type="presOf" srcId="{689B6915-E20A-4BD9-BF6D-A169C9DF8EAE}" destId="{F5139829-996B-46DB-BA2A-B365FEE2E1E1}" srcOrd="0" destOrd="0" presId="urn:microsoft.com/office/officeart/2005/8/layout/cycle4"/>
    <dgm:cxn modelId="{06DEA582-A397-47DA-8F39-26B308735444}" type="presParOf" srcId="{3B844F35-FDD5-447A-9A09-E695B318798D}" destId="{7FFA963C-C7F3-4885-9124-EBCB0FA219B0}" srcOrd="0" destOrd="0" presId="urn:microsoft.com/office/officeart/2005/8/layout/cycle4"/>
    <dgm:cxn modelId="{E782C563-E265-476C-A1F8-8287E02768FB}" type="presParOf" srcId="{7FFA963C-C7F3-4885-9124-EBCB0FA219B0}" destId="{05B76E5F-7552-430F-8A9D-DFB3563DB208}" srcOrd="0" destOrd="0" presId="urn:microsoft.com/office/officeart/2005/8/layout/cycle4"/>
    <dgm:cxn modelId="{094770BE-0F8B-4C1E-A92E-90E79887CB89}" type="presParOf" srcId="{05B76E5F-7552-430F-8A9D-DFB3563DB208}" destId="{D02410C3-2CFF-4784-9F58-F819D3523EF9}" srcOrd="0" destOrd="0" presId="urn:microsoft.com/office/officeart/2005/8/layout/cycle4"/>
    <dgm:cxn modelId="{251B5222-0042-4728-8D21-BEE9846F128A}" type="presParOf" srcId="{05B76E5F-7552-430F-8A9D-DFB3563DB208}" destId="{C537096B-87E6-4273-AAF8-8F11D4216420}" srcOrd="1" destOrd="0" presId="urn:microsoft.com/office/officeart/2005/8/layout/cycle4"/>
    <dgm:cxn modelId="{B9B1538E-B620-4B3A-80E8-213CFE993E48}" type="presParOf" srcId="{7FFA963C-C7F3-4885-9124-EBCB0FA219B0}" destId="{3D82283E-6799-4F76-BB4E-3ED3361F6D5E}" srcOrd="1" destOrd="0" presId="urn:microsoft.com/office/officeart/2005/8/layout/cycle4"/>
    <dgm:cxn modelId="{AB3C7432-7F8A-43F7-81FB-23D37CEAB27F}" type="presParOf" srcId="{3D82283E-6799-4F76-BB4E-3ED3361F6D5E}" destId="{DF6E9EB6-EDAC-42D8-9A46-45C6991A639A}" srcOrd="0" destOrd="0" presId="urn:microsoft.com/office/officeart/2005/8/layout/cycle4"/>
    <dgm:cxn modelId="{69E9E754-DF9F-4D24-A095-0BEA9B2D4423}" type="presParOf" srcId="{3D82283E-6799-4F76-BB4E-3ED3361F6D5E}" destId="{4F3D1680-90DE-43C5-B7E1-C17EA2A89AEE}" srcOrd="1" destOrd="0" presId="urn:microsoft.com/office/officeart/2005/8/layout/cycle4"/>
    <dgm:cxn modelId="{D942D70A-09E7-42F8-9386-FC22789DE40A}" type="presParOf" srcId="{7FFA963C-C7F3-4885-9124-EBCB0FA219B0}" destId="{F9A56406-FE8B-4358-9FE6-7A812C7C34AD}" srcOrd="2" destOrd="0" presId="urn:microsoft.com/office/officeart/2005/8/layout/cycle4"/>
    <dgm:cxn modelId="{1ACDB4A1-4AB4-4BC8-9D9C-FB15DBEDEE04}" type="presParOf" srcId="{F9A56406-FE8B-4358-9FE6-7A812C7C34AD}" destId="{26792228-9600-41A4-9B92-7528F66302A8}" srcOrd="0" destOrd="0" presId="urn:microsoft.com/office/officeart/2005/8/layout/cycle4"/>
    <dgm:cxn modelId="{E2E63E2B-87F6-40CF-9130-C957BB93FB2B}" type="presParOf" srcId="{F9A56406-FE8B-4358-9FE6-7A812C7C34AD}" destId="{E8390218-DA9A-4D03-9050-5513AC97401B}" srcOrd="1" destOrd="0" presId="urn:microsoft.com/office/officeart/2005/8/layout/cycle4"/>
    <dgm:cxn modelId="{7610D8FF-DD85-41CB-9E91-D20303480456}" type="presParOf" srcId="{7FFA963C-C7F3-4885-9124-EBCB0FA219B0}" destId="{2E9AE6E0-F07A-4BC2-BC10-D92E46058636}" srcOrd="3" destOrd="0" presId="urn:microsoft.com/office/officeart/2005/8/layout/cycle4"/>
    <dgm:cxn modelId="{1BC87B20-A58E-4920-8D9A-78243BF8B79B}" type="presParOf" srcId="{2E9AE6E0-F07A-4BC2-BC10-D92E46058636}" destId="{CF408020-4806-4417-A46D-731272568488}" srcOrd="0" destOrd="0" presId="urn:microsoft.com/office/officeart/2005/8/layout/cycle4"/>
    <dgm:cxn modelId="{CB544D29-B0F2-43B8-911E-5B0F39BA670E}" type="presParOf" srcId="{2E9AE6E0-F07A-4BC2-BC10-D92E46058636}" destId="{65322FCB-C14A-4548-8481-C2457107946C}" srcOrd="1" destOrd="0" presId="urn:microsoft.com/office/officeart/2005/8/layout/cycle4"/>
    <dgm:cxn modelId="{B28A4EF5-C48A-484A-8EDB-38E9C03ADCA4}" type="presParOf" srcId="{7FFA963C-C7F3-4885-9124-EBCB0FA219B0}" destId="{2BB4DD9F-681F-4405-8C7C-A2C923A80BF4}" srcOrd="4" destOrd="0" presId="urn:microsoft.com/office/officeart/2005/8/layout/cycle4"/>
    <dgm:cxn modelId="{69AF20F5-35C6-48E1-AA46-A50F626F97F8}" type="presParOf" srcId="{3B844F35-FDD5-447A-9A09-E695B318798D}" destId="{2AD18DDE-BA5C-4D66-836B-BF62CB2931A2}" srcOrd="1" destOrd="0" presId="urn:microsoft.com/office/officeart/2005/8/layout/cycle4"/>
    <dgm:cxn modelId="{499BCA07-E04B-4311-B9CA-2E221A837717}" type="presParOf" srcId="{2AD18DDE-BA5C-4D66-836B-BF62CB2931A2}" destId="{752DFA96-AF95-45D6-9525-0FDD73B06070}" srcOrd="0" destOrd="0" presId="urn:microsoft.com/office/officeart/2005/8/layout/cycle4"/>
    <dgm:cxn modelId="{0BDC91C2-6768-41C6-9BA3-F5C847A55B41}" type="presParOf" srcId="{2AD18DDE-BA5C-4D66-836B-BF62CB2931A2}" destId="{4C1FD97A-C752-47F8-BC3B-58EF2C370C7D}" srcOrd="1" destOrd="0" presId="urn:microsoft.com/office/officeart/2005/8/layout/cycle4"/>
    <dgm:cxn modelId="{C979C981-433B-4A1F-BA63-C34A8E90C899}" type="presParOf" srcId="{2AD18DDE-BA5C-4D66-836B-BF62CB2931A2}" destId="{F5139829-996B-46DB-BA2A-B365FEE2E1E1}" srcOrd="2" destOrd="0" presId="urn:microsoft.com/office/officeart/2005/8/layout/cycle4"/>
    <dgm:cxn modelId="{34F8B83C-466A-4EC5-884F-AA0C8BEE320B}" type="presParOf" srcId="{2AD18DDE-BA5C-4D66-836B-BF62CB2931A2}" destId="{6B8A9CA3-6A85-4DB3-BD54-B1BEF8098074}" srcOrd="3" destOrd="0" presId="urn:microsoft.com/office/officeart/2005/8/layout/cycle4"/>
    <dgm:cxn modelId="{B99AC995-C9AD-4CB5-A1C3-C029FE8009AE}" type="presParOf" srcId="{2AD18DDE-BA5C-4D66-836B-BF62CB2931A2}" destId="{D8BFA665-6522-4C38-BA17-2351893D5FDC}" srcOrd="4" destOrd="0" presId="urn:microsoft.com/office/officeart/2005/8/layout/cycle4"/>
    <dgm:cxn modelId="{1FCE119E-D8AE-4852-83DF-596FBEAE0696}" type="presParOf" srcId="{3B844F35-FDD5-447A-9A09-E695B318798D}" destId="{979700FB-2FAB-474F-BE6C-91E64C97A3AC}" srcOrd="2" destOrd="0" presId="urn:microsoft.com/office/officeart/2005/8/layout/cycle4"/>
    <dgm:cxn modelId="{937D50D2-D62B-4E09-AEEF-29B51C475D09}" type="presParOf" srcId="{3B844F35-FDD5-447A-9A09-E695B318798D}" destId="{C034DBC5-F6F4-4312-946D-E6D43EBA2C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926B4-95E2-4A81-B48F-78104123D412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4E3439-30DE-40A4-A0C6-204A3CB3036C}">
      <dgm:prSet phldrT="[Text]"/>
      <dgm:spPr/>
      <dgm:t>
        <a:bodyPr/>
        <a:lstStyle/>
        <a:p>
          <a:r>
            <a:rPr lang="en-GB" dirty="0"/>
            <a:t>Pockets of Practice</a:t>
          </a:r>
        </a:p>
      </dgm:t>
    </dgm:pt>
    <dgm:pt modelId="{7CB840DF-CB86-4319-A0A9-C9F25DFDE872}" type="parTrans" cxnId="{D28E8AA5-103E-4919-8084-94B9EE724021}">
      <dgm:prSet/>
      <dgm:spPr/>
      <dgm:t>
        <a:bodyPr/>
        <a:lstStyle/>
        <a:p>
          <a:endParaRPr lang="en-GB"/>
        </a:p>
      </dgm:t>
    </dgm:pt>
    <dgm:pt modelId="{1AB30843-BCB1-4770-8E70-69AE6D17FADD}" type="sibTrans" cxnId="{D28E8AA5-103E-4919-8084-94B9EE724021}">
      <dgm:prSet/>
      <dgm:spPr/>
      <dgm:t>
        <a:bodyPr/>
        <a:lstStyle/>
        <a:p>
          <a:endParaRPr lang="en-GB"/>
        </a:p>
      </dgm:t>
    </dgm:pt>
    <dgm:pt modelId="{A2BE64DC-E0E9-49C8-8542-BAB3C62E1DFD}">
      <dgm:prSet phldrT="[Text]"/>
      <dgm:spPr/>
      <dgm:t>
        <a:bodyPr/>
        <a:lstStyle/>
        <a:p>
          <a:r>
            <a:rPr lang="en-GB" dirty="0"/>
            <a:t>Low commitment</a:t>
          </a:r>
        </a:p>
      </dgm:t>
    </dgm:pt>
    <dgm:pt modelId="{155057A7-9178-44AB-B41A-CD29CC50D0A9}" type="parTrans" cxnId="{FFB37E66-D59A-4BB4-9109-4D61FEC8C889}">
      <dgm:prSet/>
      <dgm:spPr/>
      <dgm:t>
        <a:bodyPr/>
        <a:lstStyle/>
        <a:p>
          <a:endParaRPr lang="en-GB"/>
        </a:p>
      </dgm:t>
    </dgm:pt>
    <dgm:pt modelId="{93DABFEB-BA75-4301-8B9E-F0B40E2864C5}" type="sibTrans" cxnId="{FFB37E66-D59A-4BB4-9109-4D61FEC8C889}">
      <dgm:prSet/>
      <dgm:spPr/>
      <dgm:t>
        <a:bodyPr/>
        <a:lstStyle/>
        <a:p>
          <a:endParaRPr lang="en-GB"/>
        </a:p>
      </dgm:t>
    </dgm:pt>
    <dgm:pt modelId="{0924D31B-54BD-4B90-B95B-48340D9DC530}">
      <dgm:prSet phldrT="[Text]"/>
      <dgm:spPr/>
      <dgm:t>
        <a:bodyPr/>
        <a:lstStyle/>
        <a:p>
          <a:r>
            <a:rPr lang="en-GB" dirty="0"/>
            <a:t>Emerging Agenda</a:t>
          </a:r>
        </a:p>
      </dgm:t>
    </dgm:pt>
    <dgm:pt modelId="{308C7292-1211-46BA-BA6E-1D3E009501D5}" type="parTrans" cxnId="{2DB3CA4E-CB6B-4D3D-B4F8-394ECA4B8411}">
      <dgm:prSet/>
      <dgm:spPr/>
      <dgm:t>
        <a:bodyPr/>
        <a:lstStyle/>
        <a:p>
          <a:endParaRPr lang="en-GB"/>
        </a:p>
      </dgm:t>
    </dgm:pt>
    <dgm:pt modelId="{E40F912F-9B40-47D6-A18E-B87C20ACC25E}" type="sibTrans" cxnId="{2DB3CA4E-CB6B-4D3D-B4F8-394ECA4B8411}">
      <dgm:prSet/>
      <dgm:spPr/>
      <dgm:t>
        <a:bodyPr/>
        <a:lstStyle/>
        <a:p>
          <a:endParaRPr lang="en-GB"/>
        </a:p>
      </dgm:t>
    </dgm:pt>
    <dgm:pt modelId="{8E204635-C7A9-4234-93DD-D295EA51252A}">
      <dgm:prSet phldrT="[Text]"/>
      <dgm:spPr/>
      <dgm:t>
        <a:bodyPr/>
        <a:lstStyle/>
        <a:p>
          <a:r>
            <a:rPr lang="en-GB" dirty="0"/>
            <a:t>High commitment</a:t>
          </a:r>
        </a:p>
      </dgm:t>
    </dgm:pt>
    <dgm:pt modelId="{57D4C4E2-D562-4696-8527-F2425C932918}" type="parTrans" cxnId="{44543F2E-ED2E-426D-AA34-68E4C757E0BB}">
      <dgm:prSet/>
      <dgm:spPr/>
      <dgm:t>
        <a:bodyPr/>
        <a:lstStyle/>
        <a:p>
          <a:endParaRPr lang="en-GB"/>
        </a:p>
      </dgm:t>
    </dgm:pt>
    <dgm:pt modelId="{59C763FC-6C8C-4DB7-8A5A-D33A0976E426}" type="sibTrans" cxnId="{44543F2E-ED2E-426D-AA34-68E4C757E0BB}">
      <dgm:prSet/>
      <dgm:spPr/>
      <dgm:t>
        <a:bodyPr/>
        <a:lstStyle/>
        <a:p>
          <a:endParaRPr lang="en-GB"/>
        </a:p>
      </dgm:t>
    </dgm:pt>
    <dgm:pt modelId="{689B6915-E20A-4BD9-BF6D-A169C9DF8EAE}">
      <dgm:prSet phldrT="[Text]"/>
      <dgm:spPr/>
      <dgm:t>
        <a:bodyPr/>
        <a:lstStyle/>
        <a:p>
          <a:r>
            <a:rPr lang="en-GB" dirty="0"/>
            <a:t>Integrated Impact</a:t>
          </a:r>
        </a:p>
      </dgm:t>
    </dgm:pt>
    <dgm:pt modelId="{8E1F0416-7C05-4D18-88D9-56548319DF86}" type="parTrans" cxnId="{F190A0E3-B621-4782-9B56-B2D412F3348D}">
      <dgm:prSet/>
      <dgm:spPr/>
      <dgm:t>
        <a:bodyPr/>
        <a:lstStyle/>
        <a:p>
          <a:endParaRPr lang="en-GB"/>
        </a:p>
      </dgm:t>
    </dgm:pt>
    <dgm:pt modelId="{2BCD750D-FFBE-4721-8E11-990230EAD6BE}" type="sibTrans" cxnId="{F190A0E3-B621-4782-9B56-B2D412F3348D}">
      <dgm:prSet/>
      <dgm:spPr/>
      <dgm:t>
        <a:bodyPr/>
        <a:lstStyle/>
        <a:p>
          <a:endParaRPr lang="en-GB"/>
        </a:p>
      </dgm:t>
    </dgm:pt>
    <dgm:pt modelId="{C2564D69-FB09-4E0E-9082-DF6433512454}">
      <dgm:prSet phldrT="[Text]"/>
      <dgm:spPr/>
      <dgm:t>
        <a:bodyPr/>
        <a:lstStyle/>
        <a:p>
          <a:r>
            <a:rPr lang="en-GB" dirty="0"/>
            <a:t>High commitment</a:t>
          </a:r>
        </a:p>
      </dgm:t>
    </dgm:pt>
    <dgm:pt modelId="{78FC7E87-A77B-4266-BA95-3062963259BC}" type="parTrans" cxnId="{81733A7D-44A6-4CFE-88F7-BB88B35179AE}">
      <dgm:prSet/>
      <dgm:spPr/>
      <dgm:t>
        <a:bodyPr/>
        <a:lstStyle/>
        <a:p>
          <a:endParaRPr lang="en-GB"/>
        </a:p>
      </dgm:t>
    </dgm:pt>
    <dgm:pt modelId="{01AB2D43-703A-46E5-99FF-66F8218D8F7A}" type="sibTrans" cxnId="{81733A7D-44A6-4CFE-88F7-BB88B35179AE}">
      <dgm:prSet/>
      <dgm:spPr/>
      <dgm:t>
        <a:bodyPr/>
        <a:lstStyle/>
        <a:p>
          <a:endParaRPr lang="en-GB"/>
        </a:p>
      </dgm:t>
    </dgm:pt>
    <dgm:pt modelId="{25E9C204-0522-4A52-ACEF-FB0812646A4F}">
      <dgm:prSet phldrT="[Text]"/>
      <dgm:spPr/>
      <dgm:t>
        <a:bodyPr/>
        <a:lstStyle/>
        <a:p>
          <a:r>
            <a:rPr lang="en-GB" dirty="0"/>
            <a:t>Off the Agenda</a:t>
          </a:r>
        </a:p>
      </dgm:t>
    </dgm:pt>
    <dgm:pt modelId="{83B1C84B-E454-4BED-9059-818160A77FD2}" type="parTrans" cxnId="{05C8B1DC-9CAC-48B5-AC21-0E5586D547C9}">
      <dgm:prSet/>
      <dgm:spPr/>
      <dgm:t>
        <a:bodyPr/>
        <a:lstStyle/>
        <a:p>
          <a:endParaRPr lang="en-GB"/>
        </a:p>
      </dgm:t>
    </dgm:pt>
    <dgm:pt modelId="{B3B2D40B-D19A-4FB6-8AE6-83F27FA3691E}" type="sibTrans" cxnId="{05C8B1DC-9CAC-48B5-AC21-0E5586D547C9}">
      <dgm:prSet/>
      <dgm:spPr/>
      <dgm:t>
        <a:bodyPr/>
        <a:lstStyle/>
        <a:p>
          <a:endParaRPr lang="en-GB"/>
        </a:p>
      </dgm:t>
    </dgm:pt>
    <dgm:pt modelId="{713E39A8-9286-4E04-9FF4-E5CC10B6CBD8}">
      <dgm:prSet phldrT="[Text]"/>
      <dgm:spPr/>
      <dgm:t>
        <a:bodyPr/>
        <a:lstStyle/>
        <a:p>
          <a:r>
            <a:rPr lang="en-GB" dirty="0"/>
            <a:t>Low commitment</a:t>
          </a:r>
        </a:p>
      </dgm:t>
    </dgm:pt>
    <dgm:pt modelId="{16634157-58B2-400D-8208-03F9333C581D}" type="parTrans" cxnId="{60F0B23E-C8F6-4EB5-B708-859775864D3D}">
      <dgm:prSet/>
      <dgm:spPr/>
      <dgm:t>
        <a:bodyPr/>
        <a:lstStyle/>
        <a:p>
          <a:endParaRPr lang="en-GB"/>
        </a:p>
      </dgm:t>
    </dgm:pt>
    <dgm:pt modelId="{32488CFC-5DAB-494E-9923-77D53C668802}" type="sibTrans" cxnId="{60F0B23E-C8F6-4EB5-B708-859775864D3D}">
      <dgm:prSet/>
      <dgm:spPr/>
      <dgm:t>
        <a:bodyPr/>
        <a:lstStyle/>
        <a:p>
          <a:endParaRPr lang="en-GB"/>
        </a:p>
      </dgm:t>
    </dgm:pt>
    <dgm:pt modelId="{9D3591F8-8966-431E-8291-6BD71FE80B3D}">
      <dgm:prSet phldrT="[Text]"/>
      <dgm:spPr/>
      <dgm:t>
        <a:bodyPr/>
        <a:lstStyle/>
        <a:p>
          <a:r>
            <a:rPr lang="en-GB" dirty="0"/>
            <a:t>Low capacity</a:t>
          </a:r>
        </a:p>
      </dgm:t>
    </dgm:pt>
    <dgm:pt modelId="{29033C03-6554-4D05-8893-50B2D44716CE}" type="parTrans" cxnId="{0C2A4C87-6427-41EA-8756-8A6A31298E98}">
      <dgm:prSet/>
      <dgm:spPr/>
      <dgm:t>
        <a:bodyPr/>
        <a:lstStyle/>
        <a:p>
          <a:endParaRPr lang="en-GB"/>
        </a:p>
      </dgm:t>
    </dgm:pt>
    <dgm:pt modelId="{5133BDC2-0473-4C82-B608-598AE2048DE9}" type="sibTrans" cxnId="{0C2A4C87-6427-41EA-8756-8A6A31298E98}">
      <dgm:prSet/>
      <dgm:spPr/>
      <dgm:t>
        <a:bodyPr/>
        <a:lstStyle/>
        <a:p>
          <a:endParaRPr lang="en-GB"/>
        </a:p>
      </dgm:t>
    </dgm:pt>
    <dgm:pt modelId="{B57EBE15-DEF0-4271-96FB-93EAD8BCD516}">
      <dgm:prSet phldrT="[Text]"/>
      <dgm:spPr/>
      <dgm:t>
        <a:bodyPr/>
        <a:lstStyle/>
        <a:p>
          <a:r>
            <a:rPr lang="en-GB" dirty="0"/>
            <a:t>Low capacity</a:t>
          </a:r>
        </a:p>
      </dgm:t>
    </dgm:pt>
    <dgm:pt modelId="{2E8B3FC1-4273-4A0A-ACC6-FFF9E0DD5EAC}" type="parTrans" cxnId="{9ADEB290-F2AE-4584-8E1F-CD0925ED7D71}">
      <dgm:prSet/>
      <dgm:spPr/>
      <dgm:t>
        <a:bodyPr/>
        <a:lstStyle/>
        <a:p>
          <a:endParaRPr lang="en-GB"/>
        </a:p>
      </dgm:t>
    </dgm:pt>
    <dgm:pt modelId="{5122D615-77F5-46A2-9CBD-2E8FA3F0A3D2}" type="sibTrans" cxnId="{9ADEB290-F2AE-4584-8E1F-CD0925ED7D71}">
      <dgm:prSet/>
      <dgm:spPr/>
      <dgm:t>
        <a:bodyPr/>
        <a:lstStyle/>
        <a:p>
          <a:endParaRPr lang="en-GB"/>
        </a:p>
      </dgm:t>
    </dgm:pt>
    <dgm:pt modelId="{C3C82E35-2194-420D-BA3B-E4336681A609}">
      <dgm:prSet phldrT="[Text]"/>
      <dgm:spPr/>
      <dgm:t>
        <a:bodyPr/>
        <a:lstStyle/>
        <a:p>
          <a:r>
            <a:rPr lang="en-GB" dirty="0"/>
            <a:t>High capacity</a:t>
          </a:r>
        </a:p>
      </dgm:t>
    </dgm:pt>
    <dgm:pt modelId="{222A0C9F-2452-40F5-878C-27E1E75BB679}" type="parTrans" cxnId="{A7C95D02-91D4-44A0-ABE6-6FE0E20774F9}">
      <dgm:prSet/>
      <dgm:spPr/>
      <dgm:t>
        <a:bodyPr/>
        <a:lstStyle/>
        <a:p>
          <a:endParaRPr lang="en-GB"/>
        </a:p>
      </dgm:t>
    </dgm:pt>
    <dgm:pt modelId="{F4AC1742-A229-4357-958F-508C31739457}" type="sibTrans" cxnId="{A7C95D02-91D4-44A0-ABE6-6FE0E20774F9}">
      <dgm:prSet/>
      <dgm:spPr/>
      <dgm:t>
        <a:bodyPr/>
        <a:lstStyle/>
        <a:p>
          <a:endParaRPr lang="en-GB"/>
        </a:p>
      </dgm:t>
    </dgm:pt>
    <dgm:pt modelId="{8D0726A2-FE9E-407F-A2F1-FBB0C1A18C49}">
      <dgm:prSet phldrT="[Text]"/>
      <dgm:spPr/>
      <dgm:t>
        <a:bodyPr/>
        <a:lstStyle/>
        <a:p>
          <a:r>
            <a:rPr lang="en-GB" dirty="0"/>
            <a:t>High capacity</a:t>
          </a:r>
        </a:p>
      </dgm:t>
    </dgm:pt>
    <dgm:pt modelId="{B55E4ED1-7332-459A-BB05-AB02850A1952}" type="parTrans" cxnId="{1667475E-B778-4DF8-8D95-B543FEC7C7DF}">
      <dgm:prSet/>
      <dgm:spPr/>
      <dgm:t>
        <a:bodyPr/>
        <a:lstStyle/>
        <a:p>
          <a:endParaRPr lang="en-GB"/>
        </a:p>
      </dgm:t>
    </dgm:pt>
    <dgm:pt modelId="{C6C92277-35F2-453D-A6D1-3C1E7B2419D8}" type="sibTrans" cxnId="{1667475E-B778-4DF8-8D95-B543FEC7C7DF}">
      <dgm:prSet/>
      <dgm:spPr/>
      <dgm:t>
        <a:bodyPr/>
        <a:lstStyle/>
        <a:p>
          <a:endParaRPr lang="en-GB"/>
        </a:p>
      </dgm:t>
    </dgm:pt>
    <dgm:pt modelId="{3B844F35-FDD5-447A-9A09-E695B318798D}" type="pres">
      <dgm:prSet presAssocID="{247926B4-95E2-4A81-B48F-78104123D4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FFA963C-C7F3-4885-9124-EBCB0FA219B0}" type="pres">
      <dgm:prSet presAssocID="{247926B4-95E2-4A81-B48F-78104123D412}" presName="children" presStyleCnt="0"/>
      <dgm:spPr/>
    </dgm:pt>
    <dgm:pt modelId="{05B76E5F-7552-430F-8A9D-DFB3563DB208}" type="pres">
      <dgm:prSet presAssocID="{247926B4-95E2-4A81-B48F-78104123D412}" presName="child1group" presStyleCnt="0"/>
      <dgm:spPr/>
    </dgm:pt>
    <dgm:pt modelId="{D02410C3-2CFF-4784-9F58-F819D3523EF9}" type="pres">
      <dgm:prSet presAssocID="{247926B4-95E2-4A81-B48F-78104123D412}" presName="child1" presStyleLbl="bgAcc1" presStyleIdx="0" presStyleCnt="4"/>
      <dgm:spPr/>
    </dgm:pt>
    <dgm:pt modelId="{C537096B-87E6-4273-AAF8-8F11D4216420}" type="pres">
      <dgm:prSet presAssocID="{247926B4-95E2-4A81-B48F-78104123D412}" presName="child1Text" presStyleLbl="bgAcc1" presStyleIdx="0" presStyleCnt="4">
        <dgm:presLayoutVars>
          <dgm:bulletEnabled val="1"/>
        </dgm:presLayoutVars>
      </dgm:prSet>
      <dgm:spPr/>
    </dgm:pt>
    <dgm:pt modelId="{3D82283E-6799-4F76-BB4E-3ED3361F6D5E}" type="pres">
      <dgm:prSet presAssocID="{247926B4-95E2-4A81-B48F-78104123D412}" presName="child2group" presStyleCnt="0"/>
      <dgm:spPr/>
    </dgm:pt>
    <dgm:pt modelId="{DF6E9EB6-EDAC-42D8-9A46-45C6991A639A}" type="pres">
      <dgm:prSet presAssocID="{247926B4-95E2-4A81-B48F-78104123D412}" presName="child2" presStyleLbl="bgAcc1" presStyleIdx="1" presStyleCnt="4"/>
      <dgm:spPr/>
    </dgm:pt>
    <dgm:pt modelId="{4F3D1680-90DE-43C5-B7E1-C17EA2A89AEE}" type="pres">
      <dgm:prSet presAssocID="{247926B4-95E2-4A81-B48F-78104123D412}" presName="child2Text" presStyleLbl="bgAcc1" presStyleIdx="1" presStyleCnt="4">
        <dgm:presLayoutVars>
          <dgm:bulletEnabled val="1"/>
        </dgm:presLayoutVars>
      </dgm:prSet>
      <dgm:spPr/>
    </dgm:pt>
    <dgm:pt modelId="{F9A56406-FE8B-4358-9FE6-7A812C7C34AD}" type="pres">
      <dgm:prSet presAssocID="{247926B4-95E2-4A81-B48F-78104123D412}" presName="child3group" presStyleCnt="0"/>
      <dgm:spPr/>
    </dgm:pt>
    <dgm:pt modelId="{26792228-9600-41A4-9B92-7528F66302A8}" type="pres">
      <dgm:prSet presAssocID="{247926B4-95E2-4A81-B48F-78104123D412}" presName="child3" presStyleLbl="bgAcc1" presStyleIdx="2" presStyleCnt="4"/>
      <dgm:spPr/>
    </dgm:pt>
    <dgm:pt modelId="{E8390218-DA9A-4D03-9050-5513AC97401B}" type="pres">
      <dgm:prSet presAssocID="{247926B4-95E2-4A81-B48F-78104123D412}" presName="child3Text" presStyleLbl="bgAcc1" presStyleIdx="2" presStyleCnt="4">
        <dgm:presLayoutVars>
          <dgm:bulletEnabled val="1"/>
        </dgm:presLayoutVars>
      </dgm:prSet>
      <dgm:spPr/>
    </dgm:pt>
    <dgm:pt modelId="{2E9AE6E0-F07A-4BC2-BC10-D92E46058636}" type="pres">
      <dgm:prSet presAssocID="{247926B4-95E2-4A81-B48F-78104123D412}" presName="child4group" presStyleCnt="0"/>
      <dgm:spPr/>
    </dgm:pt>
    <dgm:pt modelId="{CF408020-4806-4417-A46D-731272568488}" type="pres">
      <dgm:prSet presAssocID="{247926B4-95E2-4A81-B48F-78104123D412}" presName="child4" presStyleLbl="bgAcc1" presStyleIdx="3" presStyleCnt="4"/>
      <dgm:spPr/>
    </dgm:pt>
    <dgm:pt modelId="{65322FCB-C14A-4548-8481-C2457107946C}" type="pres">
      <dgm:prSet presAssocID="{247926B4-95E2-4A81-B48F-78104123D412}" presName="child4Text" presStyleLbl="bgAcc1" presStyleIdx="3" presStyleCnt="4">
        <dgm:presLayoutVars>
          <dgm:bulletEnabled val="1"/>
        </dgm:presLayoutVars>
      </dgm:prSet>
      <dgm:spPr/>
    </dgm:pt>
    <dgm:pt modelId="{2BB4DD9F-681F-4405-8C7C-A2C923A80BF4}" type="pres">
      <dgm:prSet presAssocID="{247926B4-95E2-4A81-B48F-78104123D412}" presName="childPlaceholder" presStyleCnt="0"/>
      <dgm:spPr/>
    </dgm:pt>
    <dgm:pt modelId="{2AD18DDE-BA5C-4D66-836B-BF62CB2931A2}" type="pres">
      <dgm:prSet presAssocID="{247926B4-95E2-4A81-B48F-78104123D412}" presName="circle" presStyleCnt="0"/>
      <dgm:spPr/>
    </dgm:pt>
    <dgm:pt modelId="{752DFA96-AF95-45D6-9525-0FDD73B06070}" type="pres">
      <dgm:prSet presAssocID="{247926B4-95E2-4A81-B48F-78104123D41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C1FD97A-C752-47F8-BC3B-58EF2C370C7D}" type="pres">
      <dgm:prSet presAssocID="{247926B4-95E2-4A81-B48F-78104123D41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5139829-996B-46DB-BA2A-B365FEE2E1E1}" type="pres">
      <dgm:prSet presAssocID="{247926B4-95E2-4A81-B48F-78104123D41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8A9CA3-6A85-4DB3-BD54-B1BEF8098074}" type="pres">
      <dgm:prSet presAssocID="{247926B4-95E2-4A81-B48F-78104123D41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8BFA665-6522-4C38-BA17-2351893D5FDC}" type="pres">
      <dgm:prSet presAssocID="{247926B4-95E2-4A81-B48F-78104123D412}" presName="quadrantPlaceholder" presStyleCnt="0"/>
      <dgm:spPr/>
    </dgm:pt>
    <dgm:pt modelId="{979700FB-2FAB-474F-BE6C-91E64C97A3AC}" type="pres">
      <dgm:prSet presAssocID="{247926B4-95E2-4A81-B48F-78104123D412}" presName="center1" presStyleLbl="fgShp" presStyleIdx="0" presStyleCnt="2"/>
      <dgm:spPr/>
    </dgm:pt>
    <dgm:pt modelId="{C034DBC5-F6F4-4312-946D-E6D43EBA2C4D}" type="pres">
      <dgm:prSet presAssocID="{247926B4-95E2-4A81-B48F-78104123D412}" presName="center2" presStyleLbl="fgShp" presStyleIdx="1" presStyleCnt="2"/>
      <dgm:spPr/>
    </dgm:pt>
  </dgm:ptLst>
  <dgm:cxnLst>
    <dgm:cxn modelId="{905A0D01-3C2A-4B37-A343-DD69C7FEA59B}" type="presOf" srcId="{8E204635-C7A9-4234-93DD-D295EA51252A}" destId="{4F3D1680-90DE-43C5-B7E1-C17EA2A89AEE}" srcOrd="1" destOrd="0" presId="urn:microsoft.com/office/officeart/2005/8/layout/cycle4"/>
    <dgm:cxn modelId="{A7C95D02-91D4-44A0-ABE6-6FE0E20774F9}" srcId="{689B6915-E20A-4BD9-BF6D-A169C9DF8EAE}" destId="{C3C82E35-2194-420D-BA3B-E4336681A609}" srcOrd="1" destOrd="0" parTransId="{222A0C9F-2452-40F5-878C-27E1E75BB679}" sibTransId="{F4AC1742-A229-4357-958F-508C31739457}"/>
    <dgm:cxn modelId="{3DC5D309-E40B-4725-B3E1-903ED083A3E1}" type="presOf" srcId="{713E39A8-9286-4E04-9FF4-E5CC10B6CBD8}" destId="{65322FCB-C14A-4548-8481-C2457107946C}" srcOrd="1" destOrd="0" presId="urn:microsoft.com/office/officeart/2005/8/layout/cycle4"/>
    <dgm:cxn modelId="{44543F2E-ED2E-426D-AA34-68E4C757E0BB}" srcId="{0924D31B-54BD-4B90-B95B-48340D9DC530}" destId="{8E204635-C7A9-4234-93DD-D295EA51252A}" srcOrd="0" destOrd="0" parTransId="{57D4C4E2-D562-4696-8527-F2425C932918}" sibTransId="{59C763FC-6C8C-4DB7-8A5A-D33A0976E426}"/>
    <dgm:cxn modelId="{67018C2E-753E-4911-81B8-410242B98298}" type="presOf" srcId="{9D3591F8-8966-431E-8291-6BD71FE80B3D}" destId="{D02410C3-2CFF-4784-9F58-F819D3523EF9}" srcOrd="0" destOrd="1" presId="urn:microsoft.com/office/officeart/2005/8/layout/cycle4"/>
    <dgm:cxn modelId="{EB305033-5B24-41CE-886F-B6F56F027E53}" type="presOf" srcId="{8D0726A2-FE9E-407F-A2F1-FBB0C1A18C49}" destId="{65322FCB-C14A-4548-8481-C2457107946C}" srcOrd="1" destOrd="1" presId="urn:microsoft.com/office/officeart/2005/8/layout/cycle4"/>
    <dgm:cxn modelId="{0DCD7933-9BE0-4A8D-B269-D3C403FBBCA4}" type="presOf" srcId="{247926B4-95E2-4A81-B48F-78104123D412}" destId="{3B844F35-FDD5-447A-9A09-E695B318798D}" srcOrd="0" destOrd="0" presId="urn:microsoft.com/office/officeart/2005/8/layout/cycle4"/>
    <dgm:cxn modelId="{0ADCA63B-72B9-469F-8EA9-81B27528BDBC}" type="presOf" srcId="{C2564D69-FB09-4E0E-9082-DF6433512454}" destId="{26792228-9600-41A4-9B92-7528F66302A8}" srcOrd="0" destOrd="0" presId="urn:microsoft.com/office/officeart/2005/8/layout/cycle4"/>
    <dgm:cxn modelId="{60F0B23E-C8F6-4EB5-B708-859775864D3D}" srcId="{25E9C204-0522-4A52-ACEF-FB0812646A4F}" destId="{713E39A8-9286-4E04-9FF4-E5CC10B6CBD8}" srcOrd="0" destOrd="0" parTransId="{16634157-58B2-400D-8208-03F9333C581D}" sibTransId="{32488CFC-5DAB-494E-9923-77D53C668802}"/>
    <dgm:cxn modelId="{1667475E-B778-4DF8-8D95-B543FEC7C7DF}" srcId="{25E9C204-0522-4A52-ACEF-FB0812646A4F}" destId="{8D0726A2-FE9E-407F-A2F1-FBB0C1A18C49}" srcOrd="1" destOrd="0" parTransId="{B55E4ED1-7332-459A-BB05-AB02850A1952}" sibTransId="{C6C92277-35F2-453D-A6D1-3C1E7B2419D8}"/>
    <dgm:cxn modelId="{45EEB85E-E8BE-475F-BE3E-CC8B3B11F3B9}" type="presOf" srcId="{C3C82E35-2194-420D-BA3B-E4336681A609}" destId="{26792228-9600-41A4-9B92-7528F66302A8}" srcOrd="0" destOrd="1" presId="urn:microsoft.com/office/officeart/2005/8/layout/cycle4"/>
    <dgm:cxn modelId="{63EAD862-947F-4359-A2D7-DF4F3445B2AC}" type="presOf" srcId="{713E39A8-9286-4E04-9FF4-E5CC10B6CBD8}" destId="{CF408020-4806-4417-A46D-731272568488}" srcOrd="0" destOrd="0" presId="urn:microsoft.com/office/officeart/2005/8/layout/cycle4"/>
    <dgm:cxn modelId="{FFB37E66-D59A-4BB4-9109-4D61FEC8C889}" srcId="{B04E3439-30DE-40A4-A0C6-204A3CB3036C}" destId="{A2BE64DC-E0E9-49C8-8542-BAB3C62E1DFD}" srcOrd="0" destOrd="0" parTransId="{155057A7-9178-44AB-B41A-CD29CC50D0A9}" sibTransId="{93DABFEB-BA75-4301-8B9E-F0B40E2864C5}"/>
    <dgm:cxn modelId="{91835168-491C-4BC6-89EF-C04E7F008EA8}" type="presOf" srcId="{B57EBE15-DEF0-4271-96FB-93EAD8BCD516}" destId="{DF6E9EB6-EDAC-42D8-9A46-45C6991A639A}" srcOrd="0" destOrd="1" presId="urn:microsoft.com/office/officeart/2005/8/layout/cycle4"/>
    <dgm:cxn modelId="{DA55AA6A-9BA5-4BC8-B0D9-BA9C0FC8B234}" type="presOf" srcId="{B57EBE15-DEF0-4271-96FB-93EAD8BCD516}" destId="{4F3D1680-90DE-43C5-B7E1-C17EA2A89AEE}" srcOrd="1" destOrd="1" presId="urn:microsoft.com/office/officeart/2005/8/layout/cycle4"/>
    <dgm:cxn modelId="{31BE9B4C-8BA0-4B25-AD2F-F26365236500}" type="presOf" srcId="{9D3591F8-8966-431E-8291-6BD71FE80B3D}" destId="{C537096B-87E6-4273-AAF8-8F11D4216420}" srcOrd="1" destOrd="1" presId="urn:microsoft.com/office/officeart/2005/8/layout/cycle4"/>
    <dgm:cxn modelId="{2DB3CA4E-CB6B-4D3D-B4F8-394ECA4B8411}" srcId="{247926B4-95E2-4A81-B48F-78104123D412}" destId="{0924D31B-54BD-4B90-B95B-48340D9DC530}" srcOrd="1" destOrd="0" parTransId="{308C7292-1211-46BA-BA6E-1D3E009501D5}" sibTransId="{E40F912F-9B40-47D6-A18E-B87C20ACC25E}"/>
    <dgm:cxn modelId="{2F3C656F-0937-49FA-8DA5-CCEB1AFB11B0}" type="presOf" srcId="{25E9C204-0522-4A52-ACEF-FB0812646A4F}" destId="{6B8A9CA3-6A85-4DB3-BD54-B1BEF8098074}" srcOrd="0" destOrd="0" presId="urn:microsoft.com/office/officeart/2005/8/layout/cycle4"/>
    <dgm:cxn modelId="{81733A7D-44A6-4CFE-88F7-BB88B35179AE}" srcId="{689B6915-E20A-4BD9-BF6D-A169C9DF8EAE}" destId="{C2564D69-FB09-4E0E-9082-DF6433512454}" srcOrd="0" destOrd="0" parTransId="{78FC7E87-A77B-4266-BA95-3062963259BC}" sibTransId="{01AB2D43-703A-46E5-99FF-66F8218D8F7A}"/>
    <dgm:cxn modelId="{0C2A4C87-6427-41EA-8756-8A6A31298E98}" srcId="{B04E3439-30DE-40A4-A0C6-204A3CB3036C}" destId="{9D3591F8-8966-431E-8291-6BD71FE80B3D}" srcOrd="1" destOrd="0" parTransId="{29033C03-6554-4D05-8893-50B2D44716CE}" sibTransId="{5133BDC2-0473-4C82-B608-598AE2048DE9}"/>
    <dgm:cxn modelId="{9ADEB290-F2AE-4584-8E1F-CD0925ED7D71}" srcId="{0924D31B-54BD-4B90-B95B-48340D9DC530}" destId="{B57EBE15-DEF0-4271-96FB-93EAD8BCD516}" srcOrd="1" destOrd="0" parTransId="{2E8B3FC1-4273-4A0A-ACC6-FFF9E0DD5EAC}" sibTransId="{5122D615-77F5-46A2-9CBD-2E8FA3F0A3D2}"/>
    <dgm:cxn modelId="{D28E8AA5-103E-4919-8084-94B9EE724021}" srcId="{247926B4-95E2-4A81-B48F-78104123D412}" destId="{B04E3439-30DE-40A4-A0C6-204A3CB3036C}" srcOrd="0" destOrd="0" parTransId="{7CB840DF-CB86-4319-A0A9-C9F25DFDE872}" sibTransId="{1AB30843-BCB1-4770-8E70-69AE6D17FADD}"/>
    <dgm:cxn modelId="{0A890CA6-509C-4987-ADA0-AED285C01298}" type="presOf" srcId="{C3C82E35-2194-420D-BA3B-E4336681A609}" destId="{E8390218-DA9A-4D03-9050-5513AC97401B}" srcOrd="1" destOrd="1" presId="urn:microsoft.com/office/officeart/2005/8/layout/cycle4"/>
    <dgm:cxn modelId="{2CF250BC-FCC3-479F-A92F-BA3659909792}" type="presOf" srcId="{C2564D69-FB09-4E0E-9082-DF6433512454}" destId="{E8390218-DA9A-4D03-9050-5513AC97401B}" srcOrd="1" destOrd="0" presId="urn:microsoft.com/office/officeart/2005/8/layout/cycle4"/>
    <dgm:cxn modelId="{E906E6CA-D86D-4737-A0F3-1DDDF9B27284}" type="presOf" srcId="{B04E3439-30DE-40A4-A0C6-204A3CB3036C}" destId="{752DFA96-AF95-45D6-9525-0FDD73B06070}" srcOrd="0" destOrd="0" presId="urn:microsoft.com/office/officeart/2005/8/layout/cycle4"/>
    <dgm:cxn modelId="{98AD6BCC-E603-4B94-B8D4-E5DE73DFECC3}" type="presOf" srcId="{8E204635-C7A9-4234-93DD-D295EA51252A}" destId="{DF6E9EB6-EDAC-42D8-9A46-45C6991A639A}" srcOrd="0" destOrd="0" presId="urn:microsoft.com/office/officeart/2005/8/layout/cycle4"/>
    <dgm:cxn modelId="{527493D2-49F1-4AF0-B009-F3F7C7909E5C}" type="presOf" srcId="{A2BE64DC-E0E9-49C8-8542-BAB3C62E1DFD}" destId="{C537096B-87E6-4273-AAF8-8F11D4216420}" srcOrd="1" destOrd="0" presId="urn:microsoft.com/office/officeart/2005/8/layout/cycle4"/>
    <dgm:cxn modelId="{05C8B1DC-9CAC-48B5-AC21-0E5586D547C9}" srcId="{247926B4-95E2-4A81-B48F-78104123D412}" destId="{25E9C204-0522-4A52-ACEF-FB0812646A4F}" srcOrd="3" destOrd="0" parTransId="{83B1C84B-E454-4BED-9059-818160A77FD2}" sibTransId="{B3B2D40B-D19A-4FB6-8AE6-83F27FA3691E}"/>
    <dgm:cxn modelId="{AEA31BE2-9AA7-435A-98ED-24780C4DB6F0}" type="presOf" srcId="{8D0726A2-FE9E-407F-A2F1-FBB0C1A18C49}" destId="{CF408020-4806-4417-A46D-731272568488}" srcOrd="0" destOrd="1" presId="urn:microsoft.com/office/officeart/2005/8/layout/cycle4"/>
    <dgm:cxn modelId="{F190A0E3-B621-4782-9B56-B2D412F3348D}" srcId="{247926B4-95E2-4A81-B48F-78104123D412}" destId="{689B6915-E20A-4BD9-BF6D-A169C9DF8EAE}" srcOrd="2" destOrd="0" parTransId="{8E1F0416-7C05-4D18-88D9-56548319DF86}" sibTransId="{2BCD750D-FFBE-4721-8E11-990230EAD6BE}"/>
    <dgm:cxn modelId="{C5720BE9-1CFF-4C3B-9CEB-F74C25A759B4}" type="presOf" srcId="{A2BE64DC-E0E9-49C8-8542-BAB3C62E1DFD}" destId="{D02410C3-2CFF-4784-9F58-F819D3523EF9}" srcOrd="0" destOrd="0" presId="urn:microsoft.com/office/officeart/2005/8/layout/cycle4"/>
    <dgm:cxn modelId="{FF13E2F9-CA27-47D4-BC30-E93F736C47C4}" type="presOf" srcId="{0924D31B-54BD-4B90-B95B-48340D9DC530}" destId="{4C1FD97A-C752-47F8-BC3B-58EF2C370C7D}" srcOrd="0" destOrd="0" presId="urn:microsoft.com/office/officeart/2005/8/layout/cycle4"/>
    <dgm:cxn modelId="{F36212FE-A90D-433C-AE3B-A0970CCB4E38}" type="presOf" srcId="{689B6915-E20A-4BD9-BF6D-A169C9DF8EAE}" destId="{F5139829-996B-46DB-BA2A-B365FEE2E1E1}" srcOrd="0" destOrd="0" presId="urn:microsoft.com/office/officeart/2005/8/layout/cycle4"/>
    <dgm:cxn modelId="{06DEA582-A397-47DA-8F39-26B308735444}" type="presParOf" srcId="{3B844F35-FDD5-447A-9A09-E695B318798D}" destId="{7FFA963C-C7F3-4885-9124-EBCB0FA219B0}" srcOrd="0" destOrd="0" presId="urn:microsoft.com/office/officeart/2005/8/layout/cycle4"/>
    <dgm:cxn modelId="{E782C563-E265-476C-A1F8-8287E02768FB}" type="presParOf" srcId="{7FFA963C-C7F3-4885-9124-EBCB0FA219B0}" destId="{05B76E5F-7552-430F-8A9D-DFB3563DB208}" srcOrd="0" destOrd="0" presId="urn:microsoft.com/office/officeart/2005/8/layout/cycle4"/>
    <dgm:cxn modelId="{094770BE-0F8B-4C1E-A92E-90E79887CB89}" type="presParOf" srcId="{05B76E5F-7552-430F-8A9D-DFB3563DB208}" destId="{D02410C3-2CFF-4784-9F58-F819D3523EF9}" srcOrd="0" destOrd="0" presId="urn:microsoft.com/office/officeart/2005/8/layout/cycle4"/>
    <dgm:cxn modelId="{251B5222-0042-4728-8D21-BEE9846F128A}" type="presParOf" srcId="{05B76E5F-7552-430F-8A9D-DFB3563DB208}" destId="{C537096B-87E6-4273-AAF8-8F11D4216420}" srcOrd="1" destOrd="0" presId="urn:microsoft.com/office/officeart/2005/8/layout/cycle4"/>
    <dgm:cxn modelId="{B9B1538E-B620-4B3A-80E8-213CFE993E48}" type="presParOf" srcId="{7FFA963C-C7F3-4885-9124-EBCB0FA219B0}" destId="{3D82283E-6799-4F76-BB4E-3ED3361F6D5E}" srcOrd="1" destOrd="0" presId="urn:microsoft.com/office/officeart/2005/8/layout/cycle4"/>
    <dgm:cxn modelId="{AB3C7432-7F8A-43F7-81FB-23D37CEAB27F}" type="presParOf" srcId="{3D82283E-6799-4F76-BB4E-3ED3361F6D5E}" destId="{DF6E9EB6-EDAC-42D8-9A46-45C6991A639A}" srcOrd="0" destOrd="0" presId="urn:microsoft.com/office/officeart/2005/8/layout/cycle4"/>
    <dgm:cxn modelId="{69E9E754-DF9F-4D24-A095-0BEA9B2D4423}" type="presParOf" srcId="{3D82283E-6799-4F76-BB4E-3ED3361F6D5E}" destId="{4F3D1680-90DE-43C5-B7E1-C17EA2A89AEE}" srcOrd="1" destOrd="0" presId="urn:microsoft.com/office/officeart/2005/8/layout/cycle4"/>
    <dgm:cxn modelId="{D942D70A-09E7-42F8-9386-FC22789DE40A}" type="presParOf" srcId="{7FFA963C-C7F3-4885-9124-EBCB0FA219B0}" destId="{F9A56406-FE8B-4358-9FE6-7A812C7C34AD}" srcOrd="2" destOrd="0" presId="urn:microsoft.com/office/officeart/2005/8/layout/cycle4"/>
    <dgm:cxn modelId="{1ACDB4A1-4AB4-4BC8-9D9C-FB15DBEDEE04}" type="presParOf" srcId="{F9A56406-FE8B-4358-9FE6-7A812C7C34AD}" destId="{26792228-9600-41A4-9B92-7528F66302A8}" srcOrd="0" destOrd="0" presId="urn:microsoft.com/office/officeart/2005/8/layout/cycle4"/>
    <dgm:cxn modelId="{E2E63E2B-87F6-40CF-9130-C957BB93FB2B}" type="presParOf" srcId="{F9A56406-FE8B-4358-9FE6-7A812C7C34AD}" destId="{E8390218-DA9A-4D03-9050-5513AC97401B}" srcOrd="1" destOrd="0" presId="urn:microsoft.com/office/officeart/2005/8/layout/cycle4"/>
    <dgm:cxn modelId="{7610D8FF-DD85-41CB-9E91-D20303480456}" type="presParOf" srcId="{7FFA963C-C7F3-4885-9124-EBCB0FA219B0}" destId="{2E9AE6E0-F07A-4BC2-BC10-D92E46058636}" srcOrd="3" destOrd="0" presId="urn:microsoft.com/office/officeart/2005/8/layout/cycle4"/>
    <dgm:cxn modelId="{1BC87B20-A58E-4920-8D9A-78243BF8B79B}" type="presParOf" srcId="{2E9AE6E0-F07A-4BC2-BC10-D92E46058636}" destId="{CF408020-4806-4417-A46D-731272568488}" srcOrd="0" destOrd="0" presId="urn:microsoft.com/office/officeart/2005/8/layout/cycle4"/>
    <dgm:cxn modelId="{CB544D29-B0F2-43B8-911E-5B0F39BA670E}" type="presParOf" srcId="{2E9AE6E0-F07A-4BC2-BC10-D92E46058636}" destId="{65322FCB-C14A-4548-8481-C2457107946C}" srcOrd="1" destOrd="0" presId="urn:microsoft.com/office/officeart/2005/8/layout/cycle4"/>
    <dgm:cxn modelId="{B28A4EF5-C48A-484A-8EDB-38E9C03ADCA4}" type="presParOf" srcId="{7FFA963C-C7F3-4885-9124-EBCB0FA219B0}" destId="{2BB4DD9F-681F-4405-8C7C-A2C923A80BF4}" srcOrd="4" destOrd="0" presId="urn:microsoft.com/office/officeart/2005/8/layout/cycle4"/>
    <dgm:cxn modelId="{69AF20F5-35C6-48E1-AA46-A50F626F97F8}" type="presParOf" srcId="{3B844F35-FDD5-447A-9A09-E695B318798D}" destId="{2AD18DDE-BA5C-4D66-836B-BF62CB2931A2}" srcOrd="1" destOrd="0" presId="urn:microsoft.com/office/officeart/2005/8/layout/cycle4"/>
    <dgm:cxn modelId="{499BCA07-E04B-4311-B9CA-2E221A837717}" type="presParOf" srcId="{2AD18DDE-BA5C-4D66-836B-BF62CB2931A2}" destId="{752DFA96-AF95-45D6-9525-0FDD73B06070}" srcOrd="0" destOrd="0" presId="urn:microsoft.com/office/officeart/2005/8/layout/cycle4"/>
    <dgm:cxn modelId="{0BDC91C2-6768-41C6-9BA3-F5C847A55B41}" type="presParOf" srcId="{2AD18DDE-BA5C-4D66-836B-BF62CB2931A2}" destId="{4C1FD97A-C752-47F8-BC3B-58EF2C370C7D}" srcOrd="1" destOrd="0" presId="urn:microsoft.com/office/officeart/2005/8/layout/cycle4"/>
    <dgm:cxn modelId="{C979C981-433B-4A1F-BA63-C34A8E90C899}" type="presParOf" srcId="{2AD18DDE-BA5C-4D66-836B-BF62CB2931A2}" destId="{F5139829-996B-46DB-BA2A-B365FEE2E1E1}" srcOrd="2" destOrd="0" presId="urn:microsoft.com/office/officeart/2005/8/layout/cycle4"/>
    <dgm:cxn modelId="{34F8B83C-466A-4EC5-884F-AA0C8BEE320B}" type="presParOf" srcId="{2AD18DDE-BA5C-4D66-836B-BF62CB2931A2}" destId="{6B8A9CA3-6A85-4DB3-BD54-B1BEF8098074}" srcOrd="3" destOrd="0" presId="urn:microsoft.com/office/officeart/2005/8/layout/cycle4"/>
    <dgm:cxn modelId="{B99AC995-C9AD-4CB5-A1C3-C029FE8009AE}" type="presParOf" srcId="{2AD18DDE-BA5C-4D66-836B-BF62CB2931A2}" destId="{D8BFA665-6522-4C38-BA17-2351893D5FDC}" srcOrd="4" destOrd="0" presId="urn:microsoft.com/office/officeart/2005/8/layout/cycle4"/>
    <dgm:cxn modelId="{1FCE119E-D8AE-4852-83DF-596FBEAE0696}" type="presParOf" srcId="{3B844F35-FDD5-447A-9A09-E695B318798D}" destId="{979700FB-2FAB-474F-BE6C-91E64C97A3AC}" srcOrd="2" destOrd="0" presId="urn:microsoft.com/office/officeart/2005/8/layout/cycle4"/>
    <dgm:cxn modelId="{937D50D2-D62B-4E09-AEEF-29B51C475D09}" type="presParOf" srcId="{3B844F35-FDD5-447A-9A09-E695B318798D}" destId="{C034DBC5-F6F4-4312-946D-E6D43EBA2C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92228-9600-41A4-9B92-7528F66302A8}">
      <dsp:nvSpPr>
        <dsp:cNvPr id="0" name=""/>
        <dsp:cNvSpPr/>
      </dsp:nvSpPr>
      <dsp:spPr>
        <a:xfrm>
          <a:off x="2646406" y="26490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capacity</a:t>
          </a:r>
        </a:p>
      </dsp:txBody>
      <dsp:txXfrm>
        <a:off x="3156083" y="2934805"/>
        <a:ext cx="1089233" cy="741851"/>
      </dsp:txXfrm>
    </dsp:sp>
    <dsp:sp modelId="{CF408020-4806-4417-A46D-731272568488}">
      <dsp:nvSpPr>
        <dsp:cNvPr id="0" name=""/>
        <dsp:cNvSpPr/>
      </dsp:nvSpPr>
      <dsp:spPr>
        <a:xfrm>
          <a:off x="0" y="26490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capacity</a:t>
          </a:r>
        </a:p>
      </dsp:txBody>
      <dsp:txXfrm>
        <a:off x="23080" y="2934805"/>
        <a:ext cx="1089233" cy="741851"/>
      </dsp:txXfrm>
    </dsp:sp>
    <dsp:sp modelId="{DF6E9EB6-EDAC-42D8-9A46-45C6991A639A}">
      <dsp:nvSpPr>
        <dsp:cNvPr id="0" name=""/>
        <dsp:cNvSpPr/>
      </dsp:nvSpPr>
      <dsp:spPr>
        <a:xfrm>
          <a:off x="2646406" y="4163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capacity</a:t>
          </a:r>
        </a:p>
      </dsp:txBody>
      <dsp:txXfrm>
        <a:off x="3156083" y="439434"/>
        <a:ext cx="1089233" cy="741851"/>
      </dsp:txXfrm>
    </dsp:sp>
    <dsp:sp modelId="{D02410C3-2CFF-4784-9F58-F819D3523EF9}">
      <dsp:nvSpPr>
        <dsp:cNvPr id="0" name=""/>
        <dsp:cNvSpPr/>
      </dsp:nvSpPr>
      <dsp:spPr>
        <a:xfrm>
          <a:off x="0" y="4163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capacity</a:t>
          </a:r>
        </a:p>
      </dsp:txBody>
      <dsp:txXfrm>
        <a:off x="23080" y="439434"/>
        <a:ext cx="1089233" cy="741851"/>
      </dsp:txXfrm>
    </dsp:sp>
    <dsp:sp modelId="{752DFA96-AF95-45D6-9525-0FDD73B06070}">
      <dsp:nvSpPr>
        <dsp:cNvPr id="0" name=""/>
        <dsp:cNvSpPr/>
      </dsp:nvSpPr>
      <dsp:spPr>
        <a:xfrm>
          <a:off x="679660" y="603507"/>
          <a:ext cx="1421704" cy="142170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Pockets of Practice</a:t>
          </a:r>
        </a:p>
      </dsp:txBody>
      <dsp:txXfrm>
        <a:off x="1096067" y="1019914"/>
        <a:ext cx="1005297" cy="1005297"/>
      </dsp:txXfrm>
    </dsp:sp>
    <dsp:sp modelId="{4C1FD97A-C752-47F8-BC3B-58EF2C370C7D}">
      <dsp:nvSpPr>
        <dsp:cNvPr id="0" name=""/>
        <dsp:cNvSpPr/>
      </dsp:nvSpPr>
      <dsp:spPr>
        <a:xfrm rot="5400000">
          <a:off x="2167032" y="603507"/>
          <a:ext cx="1421704" cy="142170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Emerging Agenda</a:t>
          </a:r>
        </a:p>
      </dsp:txBody>
      <dsp:txXfrm rot="-5400000">
        <a:off x="2167032" y="1019914"/>
        <a:ext cx="1005297" cy="1005297"/>
      </dsp:txXfrm>
    </dsp:sp>
    <dsp:sp modelId="{F5139829-996B-46DB-BA2A-B365FEE2E1E1}">
      <dsp:nvSpPr>
        <dsp:cNvPr id="0" name=""/>
        <dsp:cNvSpPr/>
      </dsp:nvSpPr>
      <dsp:spPr>
        <a:xfrm rot="10800000">
          <a:off x="2167032" y="2090879"/>
          <a:ext cx="1421704" cy="142170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Integrated Impact</a:t>
          </a:r>
        </a:p>
      </dsp:txBody>
      <dsp:txXfrm rot="10800000">
        <a:off x="2167032" y="2090879"/>
        <a:ext cx="1005297" cy="1005297"/>
      </dsp:txXfrm>
    </dsp:sp>
    <dsp:sp modelId="{6B8A9CA3-6A85-4DB3-BD54-B1BEF8098074}">
      <dsp:nvSpPr>
        <dsp:cNvPr id="0" name=""/>
        <dsp:cNvSpPr/>
      </dsp:nvSpPr>
      <dsp:spPr>
        <a:xfrm rot="16200000">
          <a:off x="679660" y="2090879"/>
          <a:ext cx="1421704" cy="142170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 the Agenda</a:t>
          </a:r>
        </a:p>
      </dsp:txBody>
      <dsp:txXfrm rot="5400000">
        <a:off x="1096067" y="2090879"/>
        <a:ext cx="1005297" cy="1005297"/>
      </dsp:txXfrm>
    </dsp:sp>
    <dsp:sp modelId="{979700FB-2FAB-474F-BE6C-91E64C97A3AC}">
      <dsp:nvSpPr>
        <dsp:cNvPr id="0" name=""/>
        <dsp:cNvSpPr/>
      </dsp:nvSpPr>
      <dsp:spPr>
        <a:xfrm>
          <a:off x="1888765" y="1762541"/>
          <a:ext cx="490865" cy="4268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DBC5-F6F4-4312-946D-E6D43EBA2C4D}">
      <dsp:nvSpPr>
        <dsp:cNvPr id="0" name=""/>
        <dsp:cNvSpPr/>
      </dsp:nvSpPr>
      <dsp:spPr>
        <a:xfrm rot="10800000">
          <a:off x="1888765" y="1926710"/>
          <a:ext cx="490865" cy="4268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92228-9600-41A4-9B92-7528F66302A8}">
      <dsp:nvSpPr>
        <dsp:cNvPr id="0" name=""/>
        <dsp:cNvSpPr/>
      </dsp:nvSpPr>
      <dsp:spPr>
        <a:xfrm>
          <a:off x="2646406" y="26490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capacity</a:t>
          </a:r>
        </a:p>
      </dsp:txBody>
      <dsp:txXfrm>
        <a:off x="3156083" y="2934805"/>
        <a:ext cx="1089233" cy="741851"/>
      </dsp:txXfrm>
    </dsp:sp>
    <dsp:sp modelId="{CF408020-4806-4417-A46D-731272568488}">
      <dsp:nvSpPr>
        <dsp:cNvPr id="0" name=""/>
        <dsp:cNvSpPr/>
      </dsp:nvSpPr>
      <dsp:spPr>
        <a:xfrm>
          <a:off x="0" y="26490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capacity</a:t>
          </a:r>
        </a:p>
      </dsp:txBody>
      <dsp:txXfrm>
        <a:off x="23080" y="2934805"/>
        <a:ext cx="1089233" cy="741851"/>
      </dsp:txXfrm>
    </dsp:sp>
    <dsp:sp modelId="{DF6E9EB6-EDAC-42D8-9A46-45C6991A639A}">
      <dsp:nvSpPr>
        <dsp:cNvPr id="0" name=""/>
        <dsp:cNvSpPr/>
      </dsp:nvSpPr>
      <dsp:spPr>
        <a:xfrm>
          <a:off x="2646406" y="4163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High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capacity</a:t>
          </a:r>
        </a:p>
      </dsp:txBody>
      <dsp:txXfrm>
        <a:off x="3156083" y="439434"/>
        <a:ext cx="1089233" cy="741851"/>
      </dsp:txXfrm>
    </dsp:sp>
    <dsp:sp modelId="{D02410C3-2CFF-4784-9F58-F819D3523EF9}">
      <dsp:nvSpPr>
        <dsp:cNvPr id="0" name=""/>
        <dsp:cNvSpPr/>
      </dsp:nvSpPr>
      <dsp:spPr>
        <a:xfrm>
          <a:off x="0" y="416354"/>
          <a:ext cx="1621990" cy="105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capacity</a:t>
          </a:r>
        </a:p>
      </dsp:txBody>
      <dsp:txXfrm>
        <a:off x="23080" y="439434"/>
        <a:ext cx="1089233" cy="741851"/>
      </dsp:txXfrm>
    </dsp:sp>
    <dsp:sp modelId="{752DFA96-AF95-45D6-9525-0FDD73B06070}">
      <dsp:nvSpPr>
        <dsp:cNvPr id="0" name=""/>
        <dsp:cNvSpPr/>
      </dsp:nvSpPr>
      <dsp:spPr>
        <a:xfrm>
          <a:off x="679660" y="603507"/>
          <a:ext cx="1421704" cy="142170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Pockets of Practice</a:t>
          </a:r>
        </a:p>
      </dsp:txBody>
      <dsp:txXfrm>
        <a:off x="1096067" y="1019914"/>
        <a:ext cx="1005297" cy="1005297"/>
      </dsp:txXfrm>
    </dsp:sp>
    <dsp:sp modelId="{4C1FD97A-C752-47F8-BC3B-58EF2C370C7D}">
      <dsp:nvSpPr>
        <dsp:cNvPr id="0" name=""/>
        <dsp:cNvSpPr/>
      </dsp:nvSpPr>
      <dsp:spPr>
        <a:xfrm rot="5400000">
          <a:off x="2167032" y="603507"/>
          <a:ext cx="1421704" cy="142170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Emerging Agenda</a:t>
          </a:r>
        </a:p>
      </dsp:txBody>
      <dsp:txXfrm rot="-5400000">
        <a:off x="2167032" y="1019914"/>
        <a:ext cx="1005297" cy="1005297"/>
      </dsp:txXfrm>
    </dsp:sp>
    <dsp:sp modelId="{F5139829-996B-46DB-BA2A-B365FEE2E1E1}">
      <dsp:nvSpPr>
        <dsp:cNvPr id="0" name=""/>
        <dsp:cNvSpPr/>
      </dsp:nvSpPr>
      <dsp:spPr>
        <a:xfrm rot="10800000">
          <a:off x="2167032" y="2090879"/>
          <a:ext cx="1421704" cy="142170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Integrated Impact</a:t>
          </a:r>
        </a:p>
      </dsp:txBody>
      <dsp:txXfrm rot="10800000">
        <a:off x="2167032" y="2090879"/>
        <a:ext cx="1005297" cy="1005297"/>
      </dsp:txXfrm>
    </dsp:sp>
    <dsp:sp modelId="{6B8A9CA3-6A85-4DB3-BD54-B1BEF8098074}">
      <dsp:nvSpPr>
        <dsp:cNvPr id="0" name=""/>
        <dsp:cNvSpPr/>
      </dsp:nvSpPr>
      <dsp:spPr>
        <a:xfrm rot="16200000">
          <a:off x="679660" y="2090879"/>
          <a:ext cx="1421704" cy="142170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 the Agenda</a:t>
          </a:r>
        </a:p>
      </dsp:txBody>
      <dsp:txXfrm rot="5400000">
        <a:off x="1096067" y="2090879"/>
        <a:ext cx="1005297" cy="1005297"/>
      </dsp:txXfrm>
    </dsp:sp>
    <dsp:sp modelId="{979700FB-2FAB-474F-BE6C-91E64C97A3AC}">
      <dsp:nvSpPr>
        <dsp:cNvPr id="0" name=""/>
        <dsp:cNvSpPr/>
      </dsp:nvSpPr>
      <dsp:spPr>
        <a:xfrm>
          <a:off x="1888765" y="1762541"/>
          <a:ext cx="490865" cy="4268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DBC5-F6F4-4312-946D-E6D43EBA2C4D}">
      <dsp:nvSpPr>
        <dsp:cNvPr id="0" name=""/>
        <dsp:cNvSpPr/>
      </dsp:nvSpPr>
      <dsp:spPr>
        <a:xfrm rot="10800000">
          <a:off x="1888765" y="1926710"/>
          <a:ext cx="490865" cy="4268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6822A-8EA6-4116-9F28-BA0B4E502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02F4C-007B-4BAB-9AE8-DDC12E1B37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C992-919B-4349-90F4-7B4CC520E6D4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4A716-50A0-410A-B707-6AA7DE7EC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E3C43-17D7-4054-8C37-88EA66378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873A-64A3-4C57-BA52-EFFEB7C23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1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43E8E-7C87-421B-9387-34E7AA5408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3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43E8E-7C87-421B-9387-34E7AA5408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5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a.eu/news/653:sustainable-learning-and-teaching-eua-learning-teaching-thematic-peer-groups-focus-on-grande-challenges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aa.ac.uk/en/membership/collaborative-enhancement-projects/education-for-sustainable-development/esd-and-academic-quality" TargetMode="External"/><Relationship Id="rId2" Type="http://schemas.openxmlformats.org/officeDocument/2006/relationships/hyperlink" Target="mailto:areeves@dmu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B1E9-F742-4DA3-9F2D-D58C5128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32746" cy="1800200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5300" dirty="0"/>
              <a:t>Mainstreaming Education for Sustainable Development</a:t>
            </a:r>
            <a:br>
              <a:rPr lang="en-GB" sz="4000" dirty="0"/>
            </a:br>
            <a:r>
              <a:rPr lang="en-GB" sz="3600" dirty="0"/>
              <a:t>Common Challenges and the case of  De Montfort University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3870-7EA7-423B-A6CD-6AF7FDE3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364" y="4869160"/>
            <a:ext cx="9184364" cy="158417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Dr Andrew Reeves</a:t>
            </a:r>
          </a:p>
          <a:p>
            <a:r>
              <a:rPr lang="en-GB" dirty="0"/>
              <a:t>De Montfort University, Leicester, UK</a:t>
            </a:r>
          </a:p>
          <a:p>
            <a:endParaRPr lang="en-GB" dirty="0"/>
          </a:p>
          <a:p>
            <a:r>
              <a:rPr lang="en-GB" b="1" dirty="0"/>
              <a:t>ESD Topic Support Network: Implementing ESD across institutions</a:t>
            </a:r>
          </a:p>
          <a:p>
            <a:r>
              <a:rPr lang="en-GB" b="1" dirty="0"/>
              <a:t>Tuesday 26</a:t>
            </a:r>
            <a:r>
              <a:rPr lang="en-GB" b="1" baseline="30000" dirty="0"/>
              <a:t>th </a:t>
            </a:r>
            <a:r>
              <a:rPr lang="en-GB" b="1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0377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EF25-D6BC-414F-9A22-D6A04603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3" y="136525"/>
            <a:ext cx="8229600" cy="1143000"/>
          </a:xfrm>
        </p:spPr>
        <p:txBody>
          <a:bodyPr/>
          <a:lstStyle/>
          <a:p>
            <a:r>
              <a:rPr lang="en-GB" dirty="0"/>
              <a:t>Where are you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CE17-DBD1-4F45-893D-F67DBBE6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At my institution, sustainability is…</a:t>
            </a:r>
          </a:p>
          <a:p>
            <a:endParaRPr lang="en-GB" dirty="0"/>
          </a:p>
          <a:p>
            <a:r>
              <a:rPr lang="en-GB" sz="2800" b="1" dirty="0"/>
              <a:t>A</a:t>
            </a:r>
            <a:r>
              <a:rPr lang="en-GB" sz="2800" dirty="0"/>
              <a:t>: Adopted in pockets but not mainstreamed</a:t>
            </a:r>
          </a:p>
          <a:p>
            <a:r>
              <a:rPr lang="en-GB" sz="2800" b="1" dirty="0"/>
              <a:t>B</a:t>
            </a:r>
            <a:r>
              <a:rPr lang="en-GB" sz="2800" dirty="0"/>
              <a:t>: Supported strategically, but not adopted across all activities</a:t>
            </a:r>
          </a:p>
          <a:p>
            <a:r>
              <a:rPr lang="en-GB" sz="2800" b="1" dirty="0"/>
              <a:t>C</a:t>
            </a:r>
            <a:r>
              <a:rPr lang="en-GB" sz="2800" dirty="0"/>
              <a:t>: Supported and resourced well and visible across all university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CFD7C-0191-4D57-9288-057870B2409B}"/>
              </a:ext>
            </a:extLst>
          </p:cNvPr>
          <p:cNvSpPr txBox="1"/>
          <p:nvPr/>
        </p:nvSpPr>
        <p:spPr>
          <a:xfrm rot="21301830">
            <a:off x="6660232" y="5517232"/>
            <a:ext cx="1800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Note in the chat window</a:t>
            </a:r>
          </a:p>
        </p:txBody>
      </p:sp>
    </p:spTree>
    <p:extLst>
      <p:ext uri="{BB962C8B-B14F-4D97-AF65-F5344CB8AC3E}">
        <p14:creationId xmlns:p14="http://schemas.microsoft.com/office/powerpoint/2010/main" val="9607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9038-C5FC-4A8E-A3D5-43229D5D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008"/>
            <a:ext cx="9036496" cy="858270"/>
          </a:xfrm>
        </p:spPr>
        <p:txBody>
          <a:bodyPr>
            <a:normAutofit/>
          </a:bodyPr>
          <a:lstStyle/>
          <a:p>
            <a:r>
              <a:rPr lang="en-GB" dirty="0"/>
              <a:t>Navigating towards mainstreaming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1A56-6E7F-45EC-A735-8D107ABC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8" y="1382917"/>
            <a:ext cx="4806312" cy="347749"/>
          </a:xfrm>
        </p:spPr>
        <p:txBody>
          <a:bodyPr>
            <a:normAutofit/>
          </a:bodyPr>
          <a:lstStyle/>
          <a:p>
            <a:pPr marL="0" indent="0" fontAlgn="base">
              <a:buSzPts val="1000"/>
              <a:buNone/>
              <a:tabLst>
                <a:tab pos="342900" algn="l"/>
              </a:tabLst>
            </a:pPr>
            <a:r>
              <a:rPr lang="en-GB" sz="1500" dirty="0"/>
              <a:t>Two key contextual influences: </a:t>
            </a:r>
            <a:r>
              <a:rPr lang="en-GB" sz="1500" b="1" i="1" dirty="0"/>
              <a:t>Capacity </a:t>
            </a:r>
            <a:r>
              <a:rPr lang="en-GB" sz="1500" dirty="0"/>
              <a:t>and </a:t>
            </a:r>
            <a:r>
              <a:rPr lang="en-GB" sz="1500" b="1" i="1" dirty="0"/>
              <a:t>Commitment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2BC73B-8E24-421F-864B-AC130C988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434819"/>
              </p:ext>
            </p:extLst>
          </p:nvPr>
        </p:nvGraphicFramePr>
        <p:xfrm>
          <a:off x="4749874" y="1556792"/>
          <a:ext cx="4268397" cy="411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6C6027-A4A2-482C-B275-571F1A011235}"/>
              </a:ext>
            </a:extLst>
          </p:cNvPr>
          <p:cNvSpPr txBox="1"/>
          <p:nvPr/>
        </p:nvSpPr>
        <p:spPr>
          <a:xfrm>
            <a:off x="125728" y="2282189"/>
            <a:ext cx="4391843" cy="715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buSzPts val="1000"/>
              <a:tabLst>
                <a:tab pos="342900" algn="l"/>
              </a:tabLst>
            </a:pPr>
            <a:r>
              <a:rPr lang="en-GB" sz="1350" b="1" i="1" dirty="0"/>
              <a:t>Capacity</a:t>
            </a:r>
            <a:r>
              <a:rPr lang="en-GB" sz="1350" dirty="0"/>
              <a:t>: knowledge, skills, motivation and staff/financial resources required to pursue ESD. Predominantly bottom-up, reflecting the engagement and activities of staff. </a:t>
            </a:r>
            <a:r>
              <a:rPr lang="en-GB" sz="1350" i="1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8B417-36A1-49A1-B3BF-E915FF797311}"/>
              </a:ext>
            </a:extLst>
          </p:cNvPr>
          <p:cNvSpPr txBox="1"/>
          <p:nvPr/>
        </p:nvSpPr>
        <p:spPr>
          <a:xfrm>
            <a:off x="125728" y="3435477"/>
            <a:ext cx="4391843" cy="11310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buSzPts val="1000"/>
              <a:tabLst>
                <a:tab pos="342900" algn="l"/>
              </a:tabLst>
            </a:pPr>
            <a:r>
              <a:rPr lang="en-GB" sz="1350" b="1" i="1" dirty="0"/>
              <a:t>Commitment: </a:t>
            </a:r>
            <a:r>
              <a:rPr lang="en-GB" sz="1350" dirty="0"/>
              <a:t>“an institution’s high-level strategic support of the sustainability agenda”. Reflected in strategy documents, governance procedures, etc. Predominantly top-down, often linked to wider national/international drivers</a:t>
            </a:r>
            <a:endParaRPr lang="en-GB" sz="135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488F0-769B-440C-8123-96B2879D8658}"/>
              </a:ext>
            </a:extLst>
          </p:cNvPr>
          <p:cNvSpPr txBox="1"/>
          <p:nvPr/>
        </p:nvSpPr>
        <p:spPr>
          <a:xfrm>
            <a:off x="157290" y="4867393"/>
            <a:ext cx="40340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SzPts val="1000"/>
              <a:tabLst>
                <a:tab pos="342900" algn="l"/>
              </a:tabLst>
            </a:pPr>
            <a:r>
              <a:rPr lang="en-GB" sz="1350" dirty="0"/>
              <a:t>This gives four scenarios and three common situations to focus upon:</a:t>
            </a:r>
          </a:p>
          <a:p>
            <a:pPr marL="385763" indent="-385763" fontAlgn="base"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en-GB" sz="1350" dirty="0"/>
              <a:t>From Pockets of Practice to Emerging Agenda</a:t>
            </a:r>
          </a:p>
          <a:p>
            <a:pPr marL="385763" indent="-385763" fontAlgn="base"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en-GB" sz="1350" dirty="0"/>
              <a:t>From Emerging Agenda to Integrated Impact</a:t>
            </a:r>
          </a:p>
          <a:p>
            <a:pPr marL="385763" indent="-385763" fontAlgn="base"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en-GB" sz="1350" dirty="0"/>
              <a:t>Maintaining Integrated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B9E6C-E925-4DAD-BA73-2383CFF93F94}"/>
              </a:ext>
            </a:extLst>
          </p:cNvPr>
          <p:cNvSpPr txBox="1"/>
          <p:nvPr/>
        </p:nvSpPr>
        <p:spPr>
          <a:xfrm>
            <a:off x="4598072" y="6093296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See EUA (2021)</a:t>
            </a:r>
            <a:r>
              <a:rPr lang="en-US" sz="1000" dirty="0"/>
              <a:t> Environmental sustainability of learning and teaching. Available from:</a:t>
            </a:r>
            <a:r>
              <a:rPr lang="en-GB" sz="1000" dirty="0"/>
              <a:t> </a:t>
            </a:r>
            <a:r>
              <a:rPr lang="en-GB" sz="1000" dirty="0">
                <a:hlinkClick r:id="rId8"/>
              </a:rPr>
              <a:t>https://www.eua.eu/news/653:sustainable-learning-and-teaching-eua-learning-teaching-thematic-peer-groups-focus-on-grande-challenges.html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56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ss, traveling, railroad&#10;&#10;Description automatically generated">
            <a:extLst>
              <a:ext uri="{FF2B5EF4-FFF2-40B4-BE49-F238E27FC236}">
                <a16:creationId xmlns:a16="http://schemas.microsoft.com/office/drawing/2014/main" id="{B3269E79-FDC9-45CC-AE8D-EEE8EA625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3131"/>
            <a:ext cx="100657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0F842-E1EA-497D-8CE8-40EF1E2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3131"/>
            <a:ext cx="8229600" cy="854432"/>
          </a:xfrm>
        </p:spPr>
        <p:txBody>
          <a:bodyPr/>
          <a:lstStyle/>
          <a:p>
            <a:r>
              <a:rPr lang="en-GB" dirty="0"/>
              <a:t>De Montfort University (DMU)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942C-9829-48DC-AF68-196F2A89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7"/>
            <a:ext cx="4680520" cy="4392487"/>
          </a:xfrm>
          <a:solidFill>
            <a:schemeClr val="bg1">
              <a:lumMod val="75000"/>
              <a:alpha val="78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GB" dirty="0"/>
              <a:t>Based in the Midlands of England</a:t>
            </a:r>
          </a:p>
          <a:p>
            <a:pPr lvl="1"/>
            <a:r>
              <a:rPr lang="en-GB" dirty="0"/>
              <a:t>~24,000 students, 2,500 staff</a:t>
            </a:r>
          </a:p>
          <a:p>
            <a:r>
              <a:rPr lang="en-GB" dirty="0"/>
              <a:t>City centre campus in Leicester</a:t>
            </a:r>
          </a:p>
          <a:p>
            <a:pPr lvl="1"/>
            <a:r>
              <a:rPr lang="en-GB" dirty="0"/>
              <a:t>New overseas campuses (Dubai, Kazakhstan)</a:t>
            </a:r>
          </a:p>
          <a:p>
            <a:r>
              <a:rPr lang="en-GB" dirty="0"/>
              <a:t>Teaching-focussed</a:t>
            </a:r>
          </a:p>
          <a:p>
            <a:r>
              <a:rPr lang="en-GB" dirty="0"/>
              <a:t>Four faculties</a:t>
            </a:r>
          </a:p>
          <a:p>
            <a:pPr lvl="1"/>
            <a:r>
              <a:rPr lang="en-GB" dirty="0"/>
              <a:t>Business and Law</a:t>
            </a:r>
          </a:p>
          <a:p>
            <a:pPr lvl="1"/>
            <a:r>
              <a:rPr lang="en-GB" dirty="0"/>
              <a:t>Health &amp; Life Sciences</a:t>
            </a:r>
          </a:p>
          <a:p>
            <a:pPr lvl="1"/>
            <a:r>
              <a:rPr lang="en-GB" dirty="0"/>
              <a:t>Arts, Design &amp; Humanities</a:t>
            </a:r>
          </a:p>
          <a:p>
            <a:pPr lvl="1"/>
            <a:r>
              <a:rPr lang="en-GB" dirty="0"/>
              <a:t>Computing, Engineering and Media</a:t>
            </a:r>
          </a:p>
          <a:p>
            <a:r>
              <a:rPr lang="en-GB" dirty="0"/>
              <a:t>Strategic Commitment</a:t>
            </a:r>
          </a:p>
          <a:p>
            <a:pPr lvl="1"/>
            <a:r>
              <a:rPr lang="en-GB" dirty="0"/>
              <a:t>Sustainability and SDGs strategy theme</a:t>
            </a:r>
          </a:p>
          <a:p>
            <a:pPr lvl="1"/>
            <a:r>
              <a:rPr lang="en-GB" dirty="0"/>
              <a:t>Education for Sustainable Development (ESD) funded project</a:t>
            </a:r>
          </a:p>
          <a:p>
            <a:pPr lvl="1"/>
            <a:r>
              <a:rPr lang="en-GB" dirty="0"/>
              <a:t>SDG16 Global Hub</a:t>
            </a:r>
          </a:p>
          <a:p>
            <a:pPr lvl="1"/>
            <a:r>
              <a:rPr lang="en-GB" dirty="0"/>
              <a:t>Sustainability a key issue to address in recent cross-university curriculum redesign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6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9038-C5FC-4A8E-A3D5-43229D5D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25" y="0"/>
            <a:ext cx="9036496" cy="858270"/>
          </a:xfrm>
        </p:spPr>
        <p:txBody>
          <a:bodyPr>
            <a:normAutofit/>
          </a:bodyPr>
          <a:lstStyle/>
          <a:p>
            <a:r>
              <a:rPr lang="en-GB" dirty="0"/>
              <a:t>What helped and when at DMU?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2BC73B-8E24-421F-864B-AC130C988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844852"/>
              </p:ext>
            </p:extLst>
          </p:nvPr>
        </p:nvGraphicFramePr>
        <p:xfrm>
          <a:off x="4749874" y="908720"/>
          <a:ext cx="4268397" cy="411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D488F0-769B-440C-8123-96B2879D8658}"/>
              </a:ext>
            </a:extLst>
          </p:cNvPr>
          <p:cNvSpPr txBox="1"/>
          <p:nvPr/>
        </p:nvSpPr>
        <p:spPr>
          <a:xfrm>
            <a:off x="154096" y="692696"/>
            <a:ext cx="457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SzPts val="1000"/>
              <a:tabLst>
                <a:tab pos="342900" algn="l"/>
              </a:tabLst>
            </a:pPr>
            <a:r>
              <a:rPr lang="en-GB" sz="1600" b="1" dirty="0"/>
              <a:t>From Pockets of Practice to Emerging Agenda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ESD Forum Community of Practice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Peer-to-peer learning across sector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Pilot Projects (Teaching Innovation)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Engaging with senior leaders and student union</a:t>
            </a:r>
          </a:p>
          <a:p>
            <a:pPr fontAlgn="base">
              <a:buSzPts val="1000"/>
              <a:tabLst>
                <a:tab pos="342900" algn="l"/>
              </a:tabLst>
            </a:pPr>
            <a:endParaRPr lang="en-GB" sz="1600" dirty="0"/>
          </a:p>
          <a:p>
            <a:pPr fontAlgn="base">
              <a:buSzPts val="1000"/>
              <a:tabLst>
                <a:tab pos="342900" algn="l"/>
              </a:tabLst>
            </a:pPr>
            <a:r>
              <a:rPr lang="en-GB" sz="1600" b="1" dirty="0"/>
              <a:t>From Emerging Agenda to Integrated Impact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Strategic Commitment and ESD Strategic Project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Sustainability and SDGs within processes </a:t>
            </a:r>
            <a:r>
              <a:rPr lang="en-GB" sz="1600" i="1" dirty="0"/>
              <a:t>(research themes; PhD bursaries; programme accreditation; staff training)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External Metrics (e.g. Responsible Futures Accreditation framework, People &amp; Planet League)</a:t>
            </a:r>
          </a:p>
          <a:p>
            <a:pPr fontAlgn="base">
              <a:buSzPts val="1000"/>
              <a:tabLst>
                <a:tab pos="342900" algn="l"/>
              </a:tabLst>
            </a:pPr>
            <a:endParaRPr lang="en-GB" sz="1600" dirty="0"/>
          </a:p>
          <a:p>
            <a:pPr fontAlgn="base">
              <a:buSzPts val="1000"/>
              <a:tabLst>
                <a:tab pos="342900" algn="l"/>
              </a:tabLst>
            </a:pPr>
            <a:r>
              <a:rPr lang="en-GB" sz="1600" b="1" dirty="0"/>
              <a:t>Maintaining Integrated Impact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Linking with emerging strategic priorities (curriculum refresh; overseas campuses; decolonising)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High-level leadership role (PVC Sustainability) and permanent funding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Demonstrating sector leadership and unique approach (SDG16 Hub; local projects)</a:t>
            </a:r>
          </a:p>
          <a:p>
            <a:pPr marL="285750" indent="-285750" fontAlgn="base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GB" sz="1600" dirty="0"/>
              <a:t>National/international influence – QAA ESD project, Green Gowns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9167-212A-43C5-864C-2D86BD9EFD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296" y="5795481"/>
            <a:ext cx="1339852" cy="105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4D41C-13F3-4394-A302-8AF9FBB0A9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02" y="5803690"/>
            <a:ext cx="2060697" cy="10543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35529C-503D-4479-89D0-9368B0ECAB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723" y="5795481"/>
            <a:ext cx="1055539" cy="1054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63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5181-1809-40EC-92F3-FD1886DA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and Q&amp;A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7189-7378-4321-9490-C6EE191A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14" y="4149080"/>
            <a:ext cx="8229600" cy="2553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u="sng" dirty="0"/>
              <a:t>Contact: </a:t>
            </a:r>
          </a:p>
          <a:p>
            <a:pPr marL="0" indent="0">
              <a:buNone/>
            </a:pPr>
            <a:r>
              <a:rPr lang="en-GB" sz="2000" b="1" i="1" dirty="0"/>
              <a:t>Dr Andrew Reeves. </a:t>
            </a:r>
            <a:r>
              <a:rPr lang="en-GB" sz="2000" dirty="0"/>
              <a:t>Associate Professor and Project Director (Education for Sustainable Development), De Montfort University, Leicester. 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areeves@dmu.ac.uk</a:t>
            </a:r>
            <a:r>
              <a:rPr lang="en-GB" sz="2000" dirty="0"/>
              <a:t> @andrewreeves44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ESD and Academic Quality project: 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https://www.qaa.ac.uk//en/membership/collaborative-enhancement-projects/education-for-sustainable-development/esd-and-academic-quality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2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3" ma:contentTypeDescription="Create a new document." ma:contentTypeScope="" ma:versionID="a3a785fbb879595f94ffb373d02b250d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57e7724b81cbcc81e11084689a35fb2b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93A2DB-71AF-406B-9BD0-19C6F6766AE9}">
  <ds:schemaRefs>
    <ds:schemaRef ds:uri="http://www.w3.org/XML/1998/namespace"/>
    <ds:schemaRef ds:uri="b5b22f92-6b49-4bb1-86a2-b29da206c523"/>
    <ds:schemaRef ds:uri="http://purl.org/dc/elements/1.1/"/>
    <ds:schemaRef ds:uri="http://schemas.microsoft.com/office/2006/metadata/properties"/>
    <ds:schemaRef ds:uri="5b47e803-87a6-4c6d-844d-3eb215686e2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E21144-A40E-421B-B159-0353B7563BD9}"/>
</file>

<file path=customXml/itemProps3.xml><?xml version="1.0" encoding="utf-8"?>
<ds:datastoreItem xmlns:ds="http://schemas.openxmlformats.org/officeDocument/2006/customXml" ds:itemID="{8080CC66-184F-44FB-93BE-96252631F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556</Words>
  <Application>Microsoft Office PowerPoint</Application>
  <PresentationFormat>On-screen Show (4:3)</PresentationFormat>
  <Paragraphs>90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Mainstreaming Education for Sustainable Development Common Challenges and the case of  De Montfort University</vt:lpstr>
      <vt:lpstr>Where are you now?</vt:lpstr>
      <vt:lpstr>Navigating towards mainstreaming</vt:lpstr>
      <vt:lpstr>De Montfort University (DMU)</vt:lpstr>
      <vt:lpstr>What helped and when at DMU?</vt:lpstr>
      <vt:lpstr>Discussion and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PATTERSON, Lucy</cp:lastModifiedBy>
  <cp:revision>126</cp:revision>
  <dcterms:created xsi:type="dcterms:W3CDTF">2016-05-10T12:49:54Z</dcterms:created>
  <dcterms:modified xsi:type="dcterms:W3CDTF">2022-04-26T15:52:19Z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