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6"/>
  </p:notesMasterIdLst>
  <p:handoutMasterIdLst>
    <p:handoutMasterId r:id="rId7"/>
  </p:handoutMasterIdLst>
  <p:sldIdLst>
    <p:sldId id="256" r:id="rId2"/>
    <p:sldId id="271" r:id="rId3"/>
    <p:sldId id="272" r:id="rId4"/>
    <p:sldId id="273" r:id="rId5"/>
  </p:sldIdLst>
  <p:sldSz cx="12192000" cy="6858000"/>
  <p:notesSz cx="6669088" cy="9753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533" autoAdjust="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BF166-467B-4D69-BD2D-40C315011CFF}" type="datetimeFigureOut">
              <a:rPr lang="en-GB" smtClean="0"/>
              <a:t>17/03/2016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15E5E-8DD0-4483-AAF3-FB664823B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323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1FB7D-F432-4DDA-96FE-6FE1E1878368}" type="datetimeFigureOut">
              <a:rPr lang="en-GB" smtClean="0"/>
              <a:t>17/03/2016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E862-B7F0-42CF-9284-7345FDCB4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412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463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5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390530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00494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237430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06354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355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22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081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1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3/17/2016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17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3/17/2016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64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3/17/2016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8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3/17/2016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3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3/17/2016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075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3/17/2016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50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73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736036"/>
            <a:ext cx="7766936" cy="2968486"/>
          </a:xfrm>
        </p:spPr>
        <p:txBody>
          <a:bodyPr>
            <a:noAutofit/>
          </a:bodyPr>
          <a:lstStyle/>
          <a:p>
            <a:pPr algn="l"/>
            <a:r>
              <a:rPr lang="en-GB" sz="4400" dirty="0" err="1"/>
              <a:t>Interdisciplinarity</a:t>
            </a:r>
            <a:r>
              <a:rPr lang="en-GB" sz="4400" dirty="0"/>
              <a:t> and Sustainability Teaching </a:t>
            </a:r>
            <a:r>
              <a:rPr lang="en-GB" sz="3600" dirty="0"/>
              <a:t> </a:t>
            </a:r>
            <a:br>
              <a:rPr lang="en-GB" sz="3600" dirty="0"/>
            </a:br>
            <a:r>
              <a:rPr lang="en-GB" sz="3600" dirty="0"/>
              <a:t>Education for Sustainable Development in Higher Education Topic Support Network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921201"/>
            <a:ext cx="7766936" cy="1096899"/>
          </a:xfrm>
        </p:spPr>
        <p:txBody>
          <a:bodyPr/>
          <a:lstStyle/>
          <a:p>
            <a:pPr algn="l"/>
            <a:r>
              <a:rPr lang="en-GB" b="1" dirty="0"/>
              <a:t>Andy Samuel </a:t>
            </a:r>
          </a:p>
          <a:p>
            <a:pPr algn="l"/>
            <a:r>
              <a:rPr lang="en-GB" i="1" dirty="0"/>
              <a:t>Lecturer in Sociology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 descr="New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" y="438150"/>
            <a:ext cx="1134110" cy="4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8" y="6362700"/>
            <a:ext cx="168592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5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ESD at </a:t>
            </a:r>
            <a:r>
              <a:rPr lang="en-GB" dirty="0" err="1"/>
              <a:t>Abertay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Two Approaches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2400" dirty="0"/>
              <a:t>Whole University Approach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2400" dirty="0"/>
              <a:t>Elective Modules at Level 1 &amp;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878" y="2661676"/>
            <a:ext cx="3140561" cy="287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24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464509" cy="1320800"/>
          </a:xfrm>
        </p:spPr>
        <p:txBody>
          <a:bodyPr/>
          <a:lstStyle/>
          <a:p>
            <a:r>
              <a:rPr lang="en-GB" dirty="0"/>
              <a:t>Whole Institutional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New Teaching and Learning Plan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b="1" dirty="0"/>
              <a:t>Reforming our curriculum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b="1" dirty="0"/>
              <a:t>Incentivising students’ performance</a:t>
            </a:r>
            <a:r>
              <a:rPr lang="en-GB" dirty="0"/>
              <a:t>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b="1" dirty="0"/>
              <a:t>Raising the status of teaching</a:t>
            </a:r>
          </a:p>
          <a:p>
            <a:pPr marL="57150" indent="0">
              <a:buNone/>
            </a:pPr>
            <a:r>
              <a:rPr lang="en-GB" b="1" dirty="0"/>
              <a:t>ABERTAY ATTRIBUTES</a:t>
            </a:r>
          </a:p>
          <a:p>
            <a:pPr marL="57150" indent="0">
              <a:buNone/>
            </a:pPr>
            <a:r>
              <a:rPr lang="en-GB" dirty="0"/>
              <a:t>“We will enhance our graduates’ employability and enterprising skills through evolving our Graduate Attributes to provide a framework for student progression throughout their time at the University and inform staff development and strategic planning.” </a:t>
            </a:r>
          </a:p>
          <a:p>
            <a:pPr marL="5715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209" y="609600"/>
            <a:ext cx="3391897" cy="35780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41842" y="4417876"/>
            <a:ext cx="43069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Professional related to Hand</a:t>
            </a:r>
          </a:p>
          <a:p>
            <a:r>
              <a:rPr lang="en-GB" sz="1600" dirty="0"/>
              <a:t>Personal related to Heart</a:t>
            </a:r>
          </a:p>
          <a:p>
            <a:r>
              <a:rPr lang="en-GB" sz="1600" dirty="0"/>
              <a:t>Intellectual Related to Head</a:t>
            </a:r>
          </a:p>
          <a:p>
            <a:r>
              <a:rPr lang="en-GB" sz="1600" dirty="0"/>
              <a:t>Taken together, our attributes lead to active citizenship; </a:t>
            </a:r>
          </a:p>
          <a:p>
            <a:r>
              <a:rPr lang="en-GB" sz="1600" dirty="0"/>
              <a:t>a ‘civic consciousness’.</a:t>
            </a:r>
          </a:p>
        </p:txBody>
      </p:sp>
    </p:spTree>
    <p:extLst>
      <p:ext uri="{BB962C8B-B14F-4D97-AF65-F5344CB8AC3E}">
        <p14:creationId xmlns:p14="http://schemas.microsoft.com/office/powerpoint/2010/main" val="961774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Elective Modules at Levels One and Two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Sustainability in Scotland: Innovating Locally, Transforming Globally</a:t>
            </a:r>
          </a:p>
          <a:p>
            <a:pPr lvl="1"/>
            <a:r>
              <a:rPr lang="en-GB" dirty="0"/>
              <a:t>Geddes: Learning by Doing</a:t>
            </a:r>
          </a:p>
          <a:p>
            <a:pPr lvl="1"/>
            <a:r>
              <a:rPr lang="en-GB" dirty="0"/>
              <a:t>Fieldtrips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470" y="1930400"/>
            <a:ext cx="2955235" cy="411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205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272</TotalTime>
  <Words>132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Trebuchet MS</vt:lpstr>
      <vt:lpstr>Wingdings 3</vt:lpstr>
      <vt:lpstr>Facet</vt:lpstr>
      <vt:lpstr>Interdisciplinarity and Sustainability Teaching   Education for Sustainable Development in Higher Education Topic Support Network</vt:lpstr>
      <vt:lpstr>ESD at Abertay</vt:lpstr>
      <vt:lpstr>Whole Institutional Approach</vt:lpstr>
      <vt:lpstr>Elective Modules at Levels One and Two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with External Communities Community Engagement and Education for Sustainable Development  in Higher Education Topic Support Networks</dc:title>
  <dc:creator>Andrew Samuel</dc:creator>
  <cp:lastModifiedBy>Andrew Samuel</cp:lastModifiedBy>
  <cp:revision>45</cp:revision>
  <cp:lastPrinted>2015-12-04T08:25:44Z</cp:lastPrinted>
  <dcterms:created xsi:type="dcterms:W3CDTF">2015-04-14T09:58:39Z</dcterms:created>
  <dcterms:modified xsi:type="dcterms:W3CDTF">2016-03-17T23:27:10Z</dcterms:modified>
</cp:coreProperties>
</file>