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917" r:id="rId1"/>
  </p:sldMasterIdLst>
  <p:notesMasterIdLst>
    <p:notesMasterId r:id="rId13"/>
  </p:notesMasterIdLst>
  <p:handoutMasterIdLst>
    <p:handoutMasterId r:id="rId14"/>
  </p:handoutMasterIdLst>
  <p:sldIdLst>
    <p:sldId id="602" r:id="rId2"/>
    <p:sldId id="745" r:id="rId3"/>
    <p:sldId id="608" r:id="rId4"/>
    <p:sldId id="607" r:id="rId5"/>
    <p:sldId id="609" r:id="rId6"/>
    <p:sldId id="611" r:id="rId7"/>
    <p:sldId id="612" r:id="rId8"/>
    <p:sldId id="613" r:id="rId9"/>
    <p:sldId id="614" r:id="rId10"/>
    <p:sldId id="615" r:id="rId11"/>
    <p:sldId id="616" r:id="rId12"/>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san Ferguson" initials="SF" lastIdx="1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E0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27" autoAdjust="0"/>
    <p:restoredTop sz="75108" autoAdjust="0"/>
  </p:normalViewPr>
  <p:slideViewPr>
    <p:cSldViewPr>
      <p:cViewPr>
        <p:scale>
          <a:sx n="86" d="100"/>
          <a:sy n="86" d="100"/>
        </p:scale>
        <p:origin x="-420" y="-72"/>
      </p:cViewPr>
      <p:guideLst>
        <p:guide orient="horz" pos="2160"/>
        <p:guide pos="2880"/>
      </p:guideLst>
    </p:cSldViewPr>
  </p:slideViewPr>
  <p:outlineViewPr>
    <p:cViewPr>
      <p:scale>
        <a:sx n="50" d="100"/>
        <a:sy n="50" d="100"/>
      </p:scale>
      <p:origin x="0" y="0"/>
    </p:cViewPr>
  </p:outlineViewPr>
  <p:notesTextViewPr>
    <p:cViewPr>
      <p:scale>
        <a:sx n="1" d="1"/>
        <a:sy n="1" d="1"/>
      </p:scale>
      <p:origin x="0" y="0"/>
    </p:cViewPr>
  </p:notesTextViewPr>
  <p:sorterViewPr>
    <p:cViewPr>
      <p:scale>
        <a:sx n="100" d="100"/>
        <a:sy n="100" d="100"/>
      </p:scale>
      <p:origin x="0" y="9060"/>
    </p:cViewPr>
  </p:sorterViewPr>
  <p:notesViewPr>
    <p:cSldViewPr>
      <p:cViewPr varScale="1">
        <p:scale>
          <a:sx n="71" d="100"/>
          <a:sy n="71" d="100"/>
        </p:scale>
        <p:origin x="243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1E50CB-53C0-4B85-B161-D3521BAA694A}" type="doc">
      <dgm:prSet loTypeId="urn:microsoft.com/office/officeart/2005/8/layout/cycle4" loCatId="cycle" qsTypeId="urn:microsoft.com/office/officeart/2005/8/quickstyle/simple2" qsCatId="simple" csTypeId="urn:microsoft.com/office/officeart/2005/8/colors/accent1_2" csCatId="accent1" phldr="1"/>
      <dgm:spPr/>
      <dgm:t>
        <a:bodyPr/>
        <a:lstStyle/>
        <a:p>
          <a:endParaRPr lang="en-GB"/>
        </a:p>
      </dgm:t>
    </dgm:pt>
    <dgm:pt modelId="{3D6DEBBF-8F56-458B-9B92-69973524D87A}">
      <dgm:prSet custT="1"/>
      <dgm:spPr/>
      <dgm:t>
        <a:bodyPr/>
        <a:lstStyle/>
        <a:p>
          <a:pPr rtl="0"/>
          <a:r>
            <a:rPr lang="en-GB" sz="1500" b="1" dirty="0" smtClean="0">
              <a:solidFill>
                <a:schemeClr val="tx1"/>
              </a:solidFill>
            </a:rPr>
            <a:t>Key Duties to consider in the procurement process</a:t>
          </a:r>
          <a:r>
            <a:rPr lang="en-GB" sz="1500" b="0" dirty="0" smtClean="0">
              <a:solidFill>
                <a:schemeClr val="tx1"/>
              </a:solidFill>
            </a:rPr>
            <a:t>:</a:t>
          </a:r>
          <a:endParaRPr lang="en-GB" sz="1500" dirty="0">
            <a:solidFill>
              <a:schemeClr val="tx1"/>
            </a:solidFill>
          </a:endParaRPr>
        </a:p>
      </dgm:t>
    </dgm:pt>
    <dgm:pt modelId="{7BF1A270-DC27-412C-AF38-1CEF3363CCCB}" type="parTrans" cxnId="{7B0DB80B-67D2-4466-9755-6CF3EB93D7F2}">
      <dgm:prSet/>
      <dgm:spPr/>
      <dgm:t>
        <a:bodyPr/>
        <a:lstStyle/>
        <a:p>
          <a:endParaRPr lang="en-GB"/>
        </a:p>
      </dgm:t>
    </dgm:pt>
    <dgm:pt modelId="{87E9F4E4-DAB3-463D-B39C-E8977855EEEE}" type="sibTrans" cxnId="{7B0DB80B-67D2-4466-9755-6CF3EB93D7F2}">
      <dgm:prSet/>
      <dgm:spPr/>
      <dgm:t>
        <a:bodyPr/>
        <a:lstStyle/>
        <a:p>
          <a:endParaRPr lang="en-GB"/>
        </a:p>
      </dgm:t>
    </dgm:pt>
    <dgm:pt modelId="{DDD2A4E7-2DBF-4A97-A0A2-808C2462E217}">
      <dgm:prSet/>
      <dgm:spPr/>
      <dgm:t>
        <a:bodyPr/>
        <a:lstStyle/>
        <a:p>
          <a:pPr rtl="0"/>
          <a:r>
            <a:rPr lang="en-GB" b="1" dirty="0" smtClean="0"/>
            <a:t>Involvement of SME’s, Third Sector Bodies and Supported Businesses</a:t>
          </a:r>
          <a:endParaRPr lang="en-GB" b="1" dirty="0"/>
        </a:p>
      </dgm:t>
    </dgm:pt>
    <dgm:pt modelId="{3332428D-4084-41BF-A3EB-960DDA7204C6}" type="parTrans" cxnId="{6A1FCC67-A2FC-436C-868E-5F396660BE22}">
      <dgm:prSet/>
      <dgm:spPr/>
      <dgm:t>
        <a:bodyPr/>
        <a:lstStyle/>
        <a:p>
          <a:endParaRPr lang="en-GB"/>
        </a:p>
      </dgm:t>
    </dgm:pt>
    <dgm:pt modelId="{A8424E76-A28E-48FD-AA74-AFE06DE64E2E}" type="sibTrans" cxnId="{6A1FCC67-A2FC-436C-868E-5F396660BE22}">
      <dgm:prSet/>
      <dgm:spPr/>
      <dgm:t>
        <a:bodyPr/>
        <a:lstStyle/>
        <a:p>
          <a:endParaRPr lang="en-GB"/>
        </a:p>
      </dgm:t>
    </dgm:pt>
    <dgm:pt modelId="{31D27648-7504-4992-8B67-CCFF72186688}">
      <dgm:prSet custT="1"/>
      <dgm:spPr/>
      <dgm:t>
        <a:bodyPr/>
        <a:lstStyle/>
        <a:p>
          <a:pPr rtl="0"/>
          <a:r>
            <a:rPr lang="en-GB" sz="1500" b="1" dirty="0" smtClean="0"/>
            <a:t>Improve economic, social and environmental wellbeing</a:t>
          </a:r>
          <a:endParaRPr lang="en-GB" sz="1500" b="1" dirty="0"/>
        </a:p>
      </dgm:t>
    </dgm:pt>
    <dgm:pt modelId="{F111AF1C-E882-4766-9965-3E9F4403BDF4}" type="parTrans" cxnId="{621D1734-9817-4238-B327-95CC28413447}">
      <dgm:prSet/>
      <dgm:spPr/>
      <dgm:t>
        <a:bodyPr/>
        <a:lstStyle/>
        <a:p>
          <a:endParaRPr lang="en-GB"/>
        </a:p>
      </dgm:t>
    </dgm:pt>
    <dgm:pt modelId="{EA26B6BC-4DD1-4312-8665-C8D12B302667}" type="sibTrans" cxnId="{621D1734-9817-4238-B327-95CC28413447}">
      <dgm:prSet/>
      <dgm:spPr/>
      <dgm:t>
        <a:bodyPr/>
        <a:lstStyle/>
        <a:p>
          <a:endParaRPr lang="en-GB"/>
        </a:p>
      </dgm:t>
    </dgm:pt>
    <dgm:pt modelId="{C63FA199-24F4-4FD6-9483-774C6021EF48}">
      <dgm:prSet custT="1"/>
      <dgm:spPr/>
      <dgm:t>
        <a:bodyPr/>
        <a:lstStyle/>
        <a:p>
          <a:pPr rtl="0"/>
          <a:r>
            <a:rPr lang="en-GB" sz="1500" b="1" dirty="0" smtClean="0"/>
            <a:t>Promote innovation</a:t>
          </a:r>
          <a:endParaRPr lang="en-GB" sz="1500" b="1" dirty="0"/>
        </a:p>
      </dgm:t>
    </dgm:pt>
    <dgm:pt modelId="{DA4CD4C2-4F2D-4023-B294-8701B8D49B14}" type="parTrans" cxnId="{715ABB25-F4BC-4ABB-A93C-0ACD01FC2A86}">
      <dgm:prSet/>
      <dgm:spPr/>
      <dgm:t>
        <a:bodyPr/>
        <a:lstStyle/>
        <a:p>
          <a:endParaRPr lang="en-GB"/>
        </a:p>
      </dgm:t>
    </dgm:pt>
    <dgm:pt modelId="{11A1C2E7-65FC-4661-8AB0-E25C8B3E5D84}" type="sibTrans" cxnId="{715ABB25-F4BC-4ABB-A93C-0ACD01FC2A86}">
      <dgm:prSet/>
      <dgm:spPr/>
      <dgm:t>
        <a:bodyPr/>
        <a:lstStyle/>
        <a:p>
          <a:endParaRPr lang="en-GB"/>
        </a:p>
      </dgm:t>
    </dgm:pt>
    <dgm:pt modelId="{132C90DB-E13B-4FB4-A18C-68DA9AA97FDE}">
      <dgm:prSet/>
      <dgm:spPr/>
      <dgm:t>
        <a:bodyPr/>
        <a:lstStyle/>
        <a:p>
          <a:endParaRPr lang="en-GB"/>
        </a:p>
      </dgm:t>
    </dgm:pt>
    <dgm:pt modelId="{B38F9B69-B31C-418A-8972-0EFD7DFB4E97}" type="parTrans" cxnId="{951BF708-3A2B-46B3-9F2F-56637ABAD99F}">
      <dgm:prSet/>
      <dgm:spPr/>
      <dgm:t>
        <a:bodyPr/>
        <a:lstStyle/>
        <a:p>
          <a:endParaRPr lang="en-GB"/>
        </a:p>
      </dgm:t>
    </dgm:pt>
    <dgm:pt modelId="{27B667A0-25EE-4C1D-8B85-DDBC78C88349}" type="sibTrans" cxnId="{951BF708-3A2B-46B3-9F2F-56637ABAD99F}">
      <dgm:prSet/>
      <dgm:spPr/>
      <dgm:t>
        <a:bodyPr/>
        <a:lstStyle/>
        <a:p>
          <a:endParaRPr lang="en-GB"/>
        </a:p>
      </dgm:t>
    </dgm:pt>
    <dgm:pt modelId="{848C62C6-EFD6-4C67-992A-882D069FC5F9}">
      <dgm:prSet/>
      <dgm:spPr/>
      <dgm:t>
        <a:bodyPr/>
        <a:lstStyle/>
        <a:p>
          <a:endParaRPr lang="en-GB"/>
        </a:p>
      </dgm:t>
    </dgm:pt>
    <dgm:pt modelId="{4BD64BE6-4C82-459F-BA52-49FBEC407FF8}" type="parTrans" cxnId="{93648A14-2C0D-48E4-B833-56F178959E98}">
      <dgm:prSet/>
      <dgm:spPr/>
      <dgm:t>
        <a:bodyPr/>
        <a:lstStyle/>
        <a:p>
          <a:endParaRPr lang="en-GB"/>
        </a:p>
      </dgm:t>
    </dgm:pt>
    <dgm:pt modelId="{F769DB95-68FA-470A-B763-EF5D85FDDC7F}" type="sibTrans" cxnId="{93648A14-2C0D-48E4-B833-56F178959E98}">
      <dgm:prSet/>
      <dgm:spPr/>
      <dgm:t>
        <a:bodyPr/>
        <a:lstStyle/>
        <a:p>
          <a:endParaRPr lang="en-GB"/>
        </a:p>
      </dgm:t>
    </dgm:pt>
    <dgm:pt modelId="{36C95D6E-24F3-4A42-8D06-FE10DFFE7196}">
      <dgm:prSet/>
      <dgm:spPr/>
      <dgm:t>
        <a:bodyPr/>
        <a:lstStyle/>
        <a:p>
          <a:endParaRPr lang="en-GB"/>
        </a:p>
      </dgm:t>
    </dgm:pt>
    <dgm:pt modelId="{DB33A087-7F87-42B4-9177-1FBD577392FF}" type="parTrans" cxnId="{00B79BFD-A64D-4075-B499-2779C0C59DB9}">
      <dgm:prSet/>
      <dgm:spPr/>
      <dgm:t>
        <a:bodyPr/>
        <a:lstStyle/>
        <a:p>
          <a:endParaRPr lang="en-GB"/>
        </a:p>
      </dgm:t>
    </dgm:pt>
    <dgm:pt modelId="{4C2842FE-3625-49AA-A0D9-770598991A7E}" type="sibTrans" cxnId="{00B79BFD-A64D-4075-B499-2779C0C59DB9}">
      <dgm:prSet/>
      <dgm:spPr/>
      <dgm:t>
        <a:bodyPr/>
        <a:lstStyle/>
        <a:p>
          <a:endParaRPr lang="en-GB"/>
        </a:p>
      </dgm:t>
    </dgm:pt>
    <dgm:pt modelId="{848E7D06-8D58-4DA8-9C20-CD9B73ED9E05}">
      <dgm:prSet/>
      <dgm:spPr/>
      <dgm:t>
        <a:bodyPr/>
        <a:lstStyle/>
        <a:p>
          <a:endParaRPr lang="en-GB"/>
        </a:p>
      </dgm:t>
    </dgm:pt>
    <dgm:pt modelId="{F28EF098-1671-454A-BC3A-FB4C4AB6CB0A}" type="parTrans" cxnId="{4D752FCB-5ED9-4DF5-9DE9-6B1FB411AF9E}">
      <dgm:prSet/>
      <dgm:spPr/>
      <dgm:t>
        <a:bodyPr/>
        <a:lstStyle/>
        <a:p>
          <a:endParaRPr lang="en-GB"/>
        </a:p>
      </dgm:t>
    </dgm:pt>
    <dgm:pt modelId="{550EC02E-04EA-4B63-A1BB-CD6F82E45AE7}" type="sibTrans" cxnId="{4D752FCB-5ED9-4DF5-9DE9-6B1FB411AF9E}">
      <dgm:prSet/>
      <dgm:spPr/>
      <dgm:t>
        <a:bodyPr/>
        <a:lstStyle/>
        <a:p>
          <a:endParaRPr lang="en-GB"/>
        </a:p>
      </dgm:t>
    </dgm:pt>
    <dgm:pt modelId="{2A573525-5C80-4D7E-9D37-573D735C0128}" type="pres">
      <dgm:prSet presAssocID="{051E50CB-53C0-4B85-B161-D3521BAA694A}" presName="cycleMatrixDiagram" presStyleCnt="0">
        <dgm:presLayoutVars>
          <dgm:chMax val="1"/>
          <dgm:dir/>
          <dgm:animLvl val="lvl"/>
          <dgm:resizeHandles val="exact"/>
        </dgm:presLayoutVars>
      </dgm:prSet>
      <dgm:spPr/>
      <dgm:t>
        <a:bodyPr/>
        <a:lstStyle/>
        <a:p>
          <a:endParaRPr lang="en-GB"/>
        </a:p>
      </dgm:t>
    </dgm:pt>
    <dgm:pt modelId="{28CF9F70-3099-45DB-909A-6A3F9F5434FC}" type="pres">
      <dgm:prSet presAssocID="{051E50CB-53C0-4B85-B161-D3521BAA694A}" presName="children" presStyleCnt="0"/>
      <dgm:spPr/>
    </dgm:pt>
    <dgm:pt modelId="{B5973C99-D9CD-460A-BDA3-D03EE42ACE8A}" type="pres">
      <dgm:prSet presAssocID="{051E50CB-53C0-4B85-B161-D3521BAA694A}" presName="childPlaceholder" presStyleCnt="0"/>
      <dgm:spPr/>
    </dgm:pt>
    <dgm:pt modelId="{F71510E2-EA54-4B92-9F33-971AC8DDEEF0}" type="pres">
      <dgm:prSet presAssocID="{051E50CB-53C0-4B85-B161-D3521BAA694A}" presName="circle" presStyleCnt="0"/>
      <dgm:spPr/>
    </dgm:pt>
    <dgm:pt modelId="{F81BD544-08B5-4EC1-8FC4-679A02D761B5}" type="pres">
      <dgm:prSet presAssocID="{051E50CB-53C0-4B85-B161-D3521BAA694A}" presName="quadrant1" presStyleLbl="node1" presStyleIdx="0" presStyleCnt="4">
        <dgm:presLayoutVars>
          <dgm:chMax val="1"/>
          <dgm:bulletEnabled val="1"/>
        </dgm:presLayoutVars>
      </dgm:prSet>
      <dgm:spPr/>
      <dgm:t>
        <a:bodyPr/>
        <a:lstStyle/>
        <a:p>
          <a:endParaRPr lang="en-GB"/>
        </a:p>
      </dgm:t>
    </dgm:pt>
    <dgm:pt modelId="{C43D17FB-3589-4ADF-B8D2-DECD3E01D120}" type="pres">
      <dgm:prSet presAssocID="{051E50CB-53C0-4B85-B161-D3521BAA694A}" presName="quadrant2" presStyleLbl="node1" presStyleIdx="1" presStyleCnt="4" custLinFactNeighborX="1190" custLinFactNeighborY="833">
        <dgm:presLayoutVars>
          <dgm:chMax val="1"/>
          <dgm:bulletEnabled val="1"/>
        </dgm:presLayoutVars>
      </dgm:prSet>
      <dgm:spPr/>
      <dgm:t>
        <a:bodyPr/>
        <a:lstStyle/>
        <a:p>
          <a:endParaRPr lang="en-GB"/>
        </a:p>
      </dgm:t>
    </dgm:pt>
    <dgm:pt modelId="{A53C50AE-B3BE-4C22-8644-71F89B1650AA}" type="pres">
      <dgm:prSet presAssocID="{051E50CB-53C0-4B85-B161-D3521BAA694A}" presName="quadrant3" presStyleLbl="node1" presStyleIdx="2" presStyleCnt="4">
        <dgm:presLayoutVars>
          <dgm:chMax val="1"/>
          <dgm:bulletEnabled val="1"/>
        </dgm:presLayoutVars>
      </dgm:prSet>
      <dgm:spPr/>
      <dgm:t>
        <a:bodyPr/>
        <a:lstStyle/>
        <a:p>
          <a:endParaRPr lang="en-GB"/>
        </a:p>
      </dgm:t>
    </dgm:pt>
    <dgm:pt modelId="{74112577-EA0E-464A-9114-7561D7A007DC}" type="pres">
      <dgm:prSet presAssocID="{051E50CB-53C0-4B85-B161-D3521BAA694A}" presName="quadrant4" presStyleLbl="node1" presStyleIdx="3" presStyleCnt="4">
        <dgm:presLayoutVars>
          <dgm:chMax val="1"/>
          <dgm:bulletEnabled val="1"/>
        </dgm:presLayoutVars>
      </dgm:prSet>
      <dgm:spPr/>
      <dgm:t>
        <a:bodyPr/>
        <a:lstStyle/>
        <a:p>
          <a:endParaRPr lang="en-GB"/>
        </a:p>
      </dgm:t>
    </dgm:pt>
    <dgm:pt modelId="{DB40BADF-8D72-4109-A4B3-51B88F4B000A}" type="pres">
      <dgm:prSet presAssocID="{051E50CB-53C0-4B85-B161-D3521BAA694A}" presName="quadrantPlaceholder" presStyleCnt="0"/>
      <dgm:spPr/>
    </dgm:pt>
    <dgm:pt modelId="{E9A5076C-B8C2-472A-826A-5D5290FAE329}" type="pres">
      <dgm:prSet presAssocID="{051E50CB-53C0-4B85-B161-D3521BAA694A}" presName="center1" presStyleLbl="fgShp" presStyleIdx="0" presStyleCnt="2"/>
      <dgm:spPr/>
    </dgm:pt>
    <dgm:pt modelId="{4BACEF63-55CA-4A48-85E8-4E1F9649C7BC}" type="pres">
      <dgm:prSet presAssocID="{051E50CB-53C0-4B85-B161-D3521BAA694A}" presName="center2" presStyleLbl="fgShp" presStyleIdx="1" presStyleCnt="2"/>
      <dgm:spPr/>
    </dgm:pt>
  </dgm:ptLst>
  <dgm:cxnLst>
    <dgm:cxn modelId="{93648A14-2C0D-48E4-B833-56F178959E98}" srcId="{051E50CB-53C0-4B85-B161-D3521BAA694A}" destId="{848C62C6-EFD6-4C67-992A-882D069FC5F9}" srcOrd="5" destOrd="0" parTransId="{4BD64BE6-4C82-459F-BA52-49FBEC407FF8}" sibTransId="{F769DB95-68FA-470A-B763-EF5D85FDDC7F}"/>
    <dgm:cxn modelId="{7B0DB80B-67D2-4466-9755-6CF3EB93D7F2}" srcId="{051E50CB-53C0-4B85-B161-D3521BAA694A}" destId="{3D6DEBBF-8F56-458B-9B92-69973524D87A}" srcOrd="0" destOrd="0" parTransId="{7BF1A270-DC27-412C-AF38-1CEF3363CCCB}" sibTransId="{87E9F4E4-DAB3-463D-B39C-E8977855EEEE}"/>
    <dgm:cxn modelId="{6A1FCC67-A2FC-436C-868E-5F396660BE22}" srcId="{051E50CB-53C0-4B85-B161-D3521BAA694A}" destId="{DDD2A4E7-2DBF-4A97-A0A2-808C2462E217}" srcOrd="1" destOrd="0" parTransId="{3332428D-4084-41BF-A3EB-960DDA7204C6}" sibTransId="{A8424E76-A28E-48FD-AA74-AFE06DE64E2E}"/>
    <dgm:cxn modelId="{48BA8FCF-9558-4916-A08F-FD1C5573DCB3}" type="presOf" srcId="{051E50CB-53C0-4B85-B161-D3521BAA694A}" destId="{2A573525-5C80-4D7E-9D37-573D735C0128}" srcOrd="0" destOrd="0" presId="urn:microsoft.com/office/officeart/2005/8/layout/cycle4"/>
    <dgm:cxn modelId="{4D752FCB-5ED9-4DF5-9DE9-6B1FB411AF9E}" srcId="{051E50CB-53C0-4B85-B161-D3521BAA694A}" destId="{848E7D06-8D58-4DA8-9C20-CD9B73ED9E05}" srcOrd="7" destOrd="0" parTransId="{F28EF098-1671-454A-BC3A-FB4C4AB6CB0A}" sibTransId="{550EC02E-04EA-4B63-A1BB-CD6F82E45AE7}"/>
    <dgm:cxn modelId="{A782578B-989C-43B0-88C3-C39EC5557EAA}" type="presOf" srcId="{31D27648-7504-4992-8B67-CCFF72186688}" destId="{A53C50AE-B3BE-4C22-8644-71F89B1650AA}" srcOrd="0" destOrd="0" presId="urn:microsoft.com/office/officeart/2005/8/layout/cycle4"/>
    <dgm:cxn modelId="{3FDE9E76-3181-405A-AF4B-216EBDE864B1}" type="presOf" srcId="{C63FA199-24F4-4FD6-9483-774C6021EF48}" destId="{74112577-EA0E-464A-9114-7561D7A007DC}" srcOrd="0" destOrd="0" presId="urn:microsoft.com/office/officeart/2005/8/layout/cycle4"/>
    <dgm:cxn modelId="{88D814C2-29C0-4302-89F5-034CD767F09B}" type="presOf" srcId="{DDD2A4E7-2DBF-4A97-A0A2-808C2462E217}" destId="{C43D17FB-3589-4ADF-B8D2-DECD3E01D120}" srcOrd="0" destOrd="0" presId="urn:microsoft.com/office/officeart/2005/8/layout/cycle4"/>
    <dgm:cxn modelId="{951BF708-3A2B-46B3-9F2F-56637ABAD99F}" srcId="{051E50CB-53C0-4B85-B161-D3521BAA694A}" destId="{132C90DB-E13B-4FB4-A18C-68DA9AA97FDE}" srcOrd="4" destOrd="0" parTransId="{B38F9B69-B31C-418A-8972-0EFD7DFB4E97}" sibTransId="{27B667A0-25EE-4C1D-8B85-DDBC78C88349}"/>
    <dgm:cxn modelId="{715ABB25-F4BC-4ABB-A93C-0ACD01FC2A86}" srcId="{051E50CB-53C0-4B85-B161-D3521BAA694A}" destId="{C63FA199-24F4-4FD6-9483-774C6021EF48}" srcOrd="3" destOrd="0" parTransId="{DA4CD4C2-4F2D-4023-B294-8701B8D49B14}" sibTransId="{11A1C2E7-65FC-4661-8AB0-E25C8B3E5D84}"/>
    <dgm:cxn modelId="{621D1734-9817-4238-B327-95CC28413447}" srcId="{051E50CB-53C0-4B85-B161-D3521BAA694A}" destId="{31D27648-7504-4992-8B67-CCFF72186688}" srcOrd="2" destOrd="0" parTransId="{F111AF1C-E882-4766-9965-3E9F4403BDF4}" sibTransId="{EA26B6BC-4DD1-4312-8665-C8D12B302667}"/>
    <dgm:cxn modelId="{00B79BFD-A64D-4075-B499-2779C0C59DB9}" srcId="{051E50CB-53C0-4B85-B161-D3521BAA694A}" destId="{36C95D6E-24F3-4A42-8D06-FE10DFFE7196}" srcOrd="6" destOrd="0" parTransId="{DB33A087-7F87-42B4-9177-1FBD577392FF}" sibTransId="{4C2842FE-3625-49AA-A0D9-770598991A7E}"/>
    <dgm:cxn modelId="{B30996B8-0DE0-4E41-B999-4DEEA85C83AD}" type="presOf" srcId="{3D6DEBBF-8F56-458B-9B92-69973524D87A}" destId="{F81BD544-08B5-4EC1-8FC4-679A02D761B5}" srcOrd="0" destOrd="0" presId="urn:microsoft.com/office/officeart/2005/8/layout/cycle4"/>
    <dgm:cxn modelId="{66EFF0AC-C718-4FDC-AFF0-E392E62498B6}" type="presParOf" srcId="{2A573525-5C80-4D7E-9D37-573D735C0128}" destId="{28CF9F70-3099-45DB-909A-6A3F9F5434FC}" srcOrd="0" destOrd="0" presId="urn:microsoft.com/office/officeart/2005/8/layout/cycle4"/>
    <dgm:cxn modelId="{FED530AC-7E92-4816-AC9F-AE12E3428C6B}" type="presParOf" srcId="{28CF9F70-3099-45DB-909A-6A3F9F5434FC}" destId="{B5973C99-D9CD-460A-BDA3-D03EE42ACE8A}" srcOrd="0" destOrd="0" presId="urn:microsoft.com/office/officeart/2005/8/layout/cycle4"/>
    <dgm:cxn modelId="{4AE90D05-FA6E-4FE7-AB56-1F1C6C19346E}" type="presParOf" srcId="{2A573525-5C80-4D7E-9D37-573D735C0128}" destId="{F71510E2-EA54-4B92-9F33-971AC8DDEEF0}" srcOrd="1" destOrd="0" presId="urn:microsoft.com/office/officeart/2005/8/layout/cycle4"/>
    <dgm:cxn modelId="{F851CEFF-3586-4EDF-8054-15DD7FC03749}" type="presParOf" srcId="{F71510E2-EA54-4B92-9F33-971AC8DDEEF0}" destId="{F81BD544-08B5-4EC1-8FC4-679A02D761B5}" srcOrd="0" destOrd="0" presId="urn:microsoft.com/office/officeart/2005/8/layout/cycle4"/>
    <dgm:cxn modelId="{650957D1-1DFC-4B49-BDCB-2A6545F22004}" type="presParOf" srcId="{F71510E2-EA54-4B92-9F33-971AC8DDEEF0}" destId="{C43D17FB-3589-4ADF-B8D2-DECD3E01D120}" srcOrd="1" destOrd="0" presId="urn:microsoft.com/office/officeart/2005/8/layout/cycle4"/>
    <dgm:cxn modelId="{3903E651-D41A-4A42-AEDC-4D839E6EB7F8}" type="presParOf" srcId="{F71510E2-EA54-4B92-9F33-971AC8DDEEF0}" destId="{A53C50AE-B3BE-4C22-8644-71F89B1650AA}" srcOrd="2" destOrd="0" presId="urn:microsoft.com/office/officeart/2005/8/layout/cycle4"/>
    <dgm:cxn modelId="{5FE67E92-6702-4B09-8B0B-FF0624E6950F}" type="presParOf" srcId="{F71510E2-EA54-4B92-9F33-971AC8DDEEF0}" destId="{74112577-EA0E-464A-9114-7561D7A007DC}" srcOrd="3" destOrd="0" presId="urn:microsoft.com/office/officeart/2005/8/layout/cycle4"/>
    <dgm:cxn modelId="{3AE7CA6F-414F-40BF-B6ED-D7AD749071B1}" type="presParOf" srcId="{F71510E2-EA54-4B92-9F33-971AC8DDEEF0}" destId="{DB40BADF-8D72-4109-A4B3-51B88F4B000A}" srcOrd="4" destOrd="0" presId="urn:microsoft.com/office/officeart/2005/8/layout/cycle4"/>
    <dgm:cxn modelId="{47D412D5-E04C-41DD-BBCC-2FD7B28A25E8}" type="presParOf" srcId="{2A573525-5C80-4D7E-9D37-573D735C0128}" destId="{E9A5076C-B8C2-472A-826A-5D5290FAE329}" srcOrd="2" destOrd="0" presId="urn:microsoft.com/office/officeart/2005/8/layout/cycle4"/>
    <dgm:cxn modelId="{90B4F408-BFD3-4F49-BC85-EDA41B07530B}" type="presParOf" srcId="{2A573525-5C80-4D7E-9D37-573D735C0128}" destId="{4BACEF63-55CA-4A48-85E8-4E1F9649C7BC}"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F63B969-8D44-4253-88AA-57E8012B31A0}"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en-GB"/>
        </a:p>
      </dgm:t>
    </dgm:pt>
    <dgm:pt modelId="{2A45BDD3-4CF7-46E8-8D9E-F4EF6EE74A4E}">
      <dgm:prSet/>
      <dgm:spPr/>
      <dgm:t>
        <a:bodyPr/>
        <a:lstStyle/>
        <a:p>
          <a:pPr rtl="0"/>
          <a:r>
            <a:rPr lang="en-GB" b="0" dirty="0" smtClean="0"/>
            <a:t>Economic</a:t>
          </a:r>
          <a:r>
            <a:rPr lang="en-GB" b="0" baseline="0" dirty="0" smtClean="0"/>
            <a:t> Factors</a:t>
          </a:r>
          <a:endParaRPr lang="en-GB" dirty="0"/>
        </a:p>
      </dgm:t>
    </dgm:pt>
    <dgm:pt modelId="{C78044DA-022D-4C79-99E5-8D45EBDDC0B3}" type="parTrans" cxnId="{833EBEE7-B9C2-4391-A978-6A9D1DA32BAB}">
      <dgm:prSet/>
      <dgm:spPr/>
      <dgm:t>
        <a:bodyPr/>
        <a:lstStyle/>
        <a:p>
          <a:endParaRPr lang="en-GB"/>
        </a:p>
      </dgm:t>
    </dgm:pt>
    <dgm:pt modelId="{DF7F4D2D-965E-4E24-9FEC-4B501A02C3EB}" type="sibTrans" cxnId="{833EBEE7-B9C2-4391-A978-6A9D1DA32BAB}">
      <dgm:prSet/>
      <dgm:spPr/>
      <dgm:t>
        <a:bodyPr/>
        <a:lstStyle/>
        <a:p>
          <a:endParaRPr lang="en-GB"/>
        </a:p>
      </dgm:t>
    </dgm:pt>
    <dgm:pt modelId="{ED31172C-15D6-4D5E-BC5D-07BF63DCD42B}">
      <dgm:prSet/>
      <dgm:spPr/>
      <dgm:t>
        <a:bodyPr/>
        <a:lstStyle/>
        <a:p>
          <a:pPr rtl="0"/>
          <a:r>
            <a:rPr lang="en-GB" b="0" smtClean="0"/>
            <a:t>Availability</a:t>
          </a:r>
          <a:r>
            <a:rPr lang="en-GB" b="0" baseline="0" smtClean="0"/>
            <a:t> of suitable jobs</a:t>
          </a:r>
          <a:endParaRPr lang="en-GB"/>
        </a:p>
      </dgm:t>
    </dgm:pt>
    <dgm:pt modelId="{A94BD867-DC41-4695-9110-EB9CE184E9F7}" type="parTrans" cxnId="{56D5D22B-8B2C-4164-B2EF-F9935E0E38B6}">
      <dgm:prSet/>
      <dgm:spPr/>
      <dgm:t>
        <a:bodyPr/>
        <a:lstStyle/>
        <a:p>
          <a:endParaRPr lang="en-GB"/>
        </a:p>
      </dgm:t>
    </dgm:pt>
    <dgm:pt modelId="{4FBD420C-F82A-4893-A516-EEDA5778356A}" type="sibTrans" cxnId="{56D5D22B-8B2C-4164-B2EF-F9935E0E38B6}">
      <dgm:prSet/>
      <dgm:spPr/>
      <dgm:t>
        <a:bodyPr/>
        <a:lstStyle/>
        <a:p>
          <a:endParaRPr lang="en-GB"/>
        </a:p>
      </dgm:t>
    </dgm:pt>
    <dgm:pt modelId="{3B8105C1-5417-4F95-AFE2-841530C1DCED}">
      <dgm:prSet/>
      <dgm:spPr/>
      <dgm:t>
        <a:bodyPr/>
        <a:lstStyle/>
        <a:p>
          <a:pPr rtl="0"/>
          <a:r>
            <a:rPr lang="en-GB" b="0" baseline="0" smtClean="0"/>
            <a:t>Measures to encourage local businesses</a:t>
          </a:r>
          <a:endParaRPr lang="en-GB"/>
        </a:p>
      </dgm:t>
    </dgm:pt>
    <dgm:pt modelId="{B387830A-185E-4B94-B74C-18BD16471E6D}" type="parTrans" cxnId="{C34DF482-22F3-4E47-B51C-52DA880EFACD}">
      <dgm:prSet/>
      <dgm:spPr/>
      <dgm:t>
        <a:bodyPr/>
        <a:lstStyle/>
        <a:p>
          <a:endParaRPr lang="en-GB"/>
        </a:p>
      </dgm:t>
    </dgm:pt>
    <dgm:pt modelId="{C519F743-222D-4874-9FC0-2087A66996F8}" type="sibTrans" cxnId="{C34DF482-22F3-4E47-B51C-52DA880EFACD}">
      <dgm:prSet/>
      <dgm:spPr/>
      <dgm:t>
        <a:bodyPr/>
        <a:lstStyle/>
        <a:p>
          <a:endParaRPr lang="en-GB"/>
        </a:p>
      </dgm:t>
    </dgm:pt>
    <dgm:pt modelId="{11D0F5C2-282B-4A97-ADD4-D58A66CDAB70}">
      <dgm:prSet/>
      <dgm:spPr/>
      <dgm:t>
        <a:bodyPr/>
        <a:lstStyle/>
        <a:p>
          <a:pPr rtl="0"/>
          <a:r>
            <a:rPr lang="en-GB" b="0" baseline="0" smtClean="0"/>
            <a:t>Efficient transport</a:t>
          </a:r>
          <a:endParaRPr lang="en-GB"/>
        </a:p>
      </dgm:t>
    </dgm:pt>
    <dgm:pt modelId="{E2B202CE-1D59-4626-B408-83639265459E}" type="parTrans" cxnId="{CB30D94E-64D2-43CB-9F2A-7B7F27C914A1}">
      <dgm:prSet/>
      <dgm:spPr/>
      <dgm:t>
        <a:bodyPr/>
        <a:lstStyle/>
        <a:p>
          <a:endParaRPr lang="en-GB"/>
        </a:p>
      </dgm:t>
    </dgm:pt>
    <dgm:pt modelId="{C98CDA7E-350C-4C12-981F-D966D1713AD0}" type="sibTrans" cxnId="{CB30D94E-64D2-43CB-9F2A-7B7F27C914A1}">
      <dgm:prSet/>
      <dgm:spPr/>
      <dgm:t>
        <a:bodyPr/>
        <a:lstStyle/>
        <a:p>
          <a:endParaRPr lang="en-GB"/>
        </a:p>
      </dgm:t>
    </dgm:pt>
    <dgm:pt modelId="{B2F2802B-52A9-4890-8F55-05B12EB05462}">
      <dgm:prSet/>
      <dgm:spPr/>
      <dgm:t>
        <a:bodyPr/>
        <a:lstStyle/>
        <a:p>
          <a:pPr rtl="0"/>
          <a:r>
            <a:rPr lang="en-GB" b="0" baseline="0" smtClean="0"/>
            <a:t>Lifelong learning</a:t>
          </a:r>
          <a:endParaRPr lang="en-GB"/>
        </a:p>
      </dgm:t>
    </dgm:pt>
    <dgm:pt modelId="{6FD056C0-3800-45A8-BF51-EEEB5354EFF7}" type="parTrans" cxnId="{B1688901-AF26-49CF-BF72-FCE7F88750A6}">
      <dgm:prSet/>
      <dgm:spPr/>
      <dgm:t>
        <a:bodyPr/>
        <a:lstStyle/>
        <a:p>
          <a:endParaRPr lang="en-GB"/>
        </a:p>
      </dgm:t>
    </dgm:pt>
    <dgm:pt modelId="{F9589595-6550-4B8A-8383-F78FC9D647FD}" type="sibTrans" cxnId="{B1688901-AF26-49CF-BF72-FCE7F88750A6}">
      <dgm:prSet/>
      <dgm:spPr/>
      <dgm:t>
        <a:bodyPr/>
        <a:lstStyle/>
        <a:p>
          <a:endParaRPr lang="en-GB"/>
        </a:p>
      </dgm:t>
    </dgm:pt>
    <dgm:pt modelId="{4B37E67E-51FE-4F45-BAB5-3B16F5B54A3A}">
      <dgm:prSet/>
      <dgm:spPr/>
      <dgm:t>
        <a:bodyPr/>
        <a:lstStyle/>
        <a:p>
          <a:pPr rtl="0"/>
          <a:r>
            <a:rPr lang="en-GB" b="0" baseline="0" smtClean="0"/>
            <a:t>Training</a:t>
          </a:r>
          <a:endParaRPr lang="en-GB"/>
        </a:p>
      </dgm:t>
    </dgm:pt>
    <dgm:pt modelId="{B722DB2D-394E-4A53-818F-2E40A0CED3F9}" type="parTrans" cxnId="{99C3AE74-0B48-4F26-86DD-BD94BF917D3B}">
      <dgm:prSet/>
      <dgm:spPr/>
      <dgm:t>
        <a:bodyPr/>
        <a:lstStyle/>
        <a:p>
          <a:endParaRPr lang="en-GB"/>
        </a:p>
      </dgm:t>
    </dgm:pt>
    <dgm:pt modelId="{9DF4F411-C07D-47B1-8CC5-02E57A575A10}" type="sibTrans" cxnId="{99C3AE74-0B48-4F26-86DD-BD94BF917D3B}">
      <dgm:prSet/>
      <dgm:spPr/>
      <dgm:t>
        <a:bodyPr/>
        <a:lstStyle/>
        <a:p>
          <a:endParaRPr lang="en-GB"/>
        </a:p>
      </dgm:t>
    </dgm:pt>
    <dgm:pt modelId="{D2F92B17-C356-4835-8AC6-74EE3382BDB8}">
      <dgm:prSet/>
      <dgm:spPr/>
      <dgm:t>
        <a:bodyPr/>
        <a:lstStyle/>
        <a:p>
          <a:pPr rtl="0"/>
          <a:r>
            <a:rPr lang="en-GB" b="0" baseline="0" smtClean="0"/>
            <a:t>Infrastructure and new information technologies</a:t>
          </a:r>
          <a:endParaRPr lang="en-GB"/>
        </a:p>
      </dgm:t>
    </dgm:pt>
    <dgm:pt modelId="{8C171F82-33C7-4B98-B0B3-C9CFA8E022C1}" type="parTrans" cxnId="{DFB5D954-27ED-4F7A-AC43-8C70A00902AE}">
      <dgm:prSet/>
      <dgm:spPr/>
      <dgm:t>
        <a:bodyPr/>
        <a:lstStyle/>
        <a:p>
          <a:endParaRPr lang="en-GB"/>
        </a:p>
      </dgm:t>
    </dgm:pt>
    <dgm:pt modelId="{14EB5BF8-D82B-4F03-B186-E4F6DBC73BB3}" type="sibTrans" cxnId="{DFB5D954-27ED-4F7A-AC43-8C70A00902AE}">
      <dgm:prSet/>
      <dgm:spPr/>
      <dgm:t>
        <a:bodyPr/>
        <a:lstStyle/>
        <a:p>
          <a:endParaRPr lang="en-GB"/>
        </a:p>
      </dgm:t>
    </dgm:pt>
    <dgm:pt modelId="{2A90577A-0592-4323-B9AA-BED8E4403A5F}">
      <dgm:prSet/>
      <dgm:spPr/>
      <dgm:t>
        <a:bodyPr/>
        <a:lstStyle/>
        <a:p>
          <a:pPr rtl="0"/>
          <a:r>
            <a:rPr lang="en-GB" b="0" dirty="0" smtClean="0"/>
            <a:t>Social factors</a:t>
          </a:r>
          <a:endParaRPr lang="en-GB" dirty="0"/>
        </a:p>
      </dgm:t>
    </dgm:pt>
    <dgm:pt modelId="{0BCD5FF9-7044-4A80-9E61-782A635E59E5}" type="parTrans" cxnId="{F70A28E9-25EC-4D4C-8412-B661D1740DDE}">
      <dgm:prSet/>
      <dgm:spPr/>
      <dgm:t>
        <a:bodyPr/>
        <a:lstStyle/>
        <a:p>
          <a:endParaRPr lang="en-GB"/>
        </a:p>
      </dgm:t>
    </dgm:pt>
    <dgm:pt modelId="{A6D20112-A7C3-43FE-B56A-634C6974D92E}" type="sibTrans" cxnId="{F70A28E9-25EC-4D4C-8412-B661D1740DDE}">
      <dgm:prSet/>
      <dgm:spPr/>
      <dgm:t>
        <a:bodyPr/>
        <a:lstStyle/>
        <a:p>
          <a:endParaRPr lang="en-GB"/>
        </a:p>
      </dgm:t>
    </dgm:pt>
    <dgm:pt modelId="{5FC78369-921E-42A4-AD98-C4DE3EB310B7}">
      <dgm:prSet/>
      <dgm:spPr/>
      <dgm:t>
        <a:bodyPr/>
        <a:lstStyle/>
        <a:p>
          <a:pPr rtl="0"/>
          <a:r>
            <a:rPr lang="en-GB" b="0" smtClean="0"/>
            <a:t>Promotion of affordable housing</a:t>
          </a:r>
          <a:endParaRPr lang="en-GB"/>
        </a:p>
      </dgm:t>
    </dgm:pt>
    <dgm:pt modelId="{D02329C6-7A49-46B3-B725-501329CC7588}" type="parTrans" cxnId="{F61960B3-D292-48A7-B39A-767F6A246E9B}">
      <dgm:prSet/>
      <dgm:spPr/>
      <dgm:t>
        <a:bodyPr/>
        <a:lstStyle/>
        <a:p>
          <a:endParaRPr lang="en-GB"/>
        </a:p>
      </dgm:t>
    </dgm:pt>
    <dgm:pt modelId="{5D62FC59-7733-4F34-AFA3-66757ECE969E}" type="sibTrans" cxnId="{F61960B3-D292-48A7-B39A-767F6A246E9B}">
      <dgm:prSet/>
      <dgm:spPr/>
      <dgm:t>
        <a:bodyPr/>
        <a:lstStyle/>
        <a:p>
          <a:endParaRPr lang="en-GB"/>
        </a:p>
      </dgm:t>
    </dgm:pt>
    <dgm:pt modelId="{BD7056FA-9095-4197-96B9-35F30AEAEB1D}">
      <dgm:prSet/>
      <dgm:spPr/>
      <dgm:t>
        <a:bodyPr/>
        <a:lstStyle/>
        <a:p>
          <a:pPr rtl="0"/>
          <a:r>
            <a:rPr lang="en-GB" b="0" smtClean="0"/>
            <a:t>Safe communities</a:t>
          </a:r>
          <a:endParaRPr lang="en-GB"/>
        </a:p>
      </dgm:t>
    </dgm:pt>
    <dgm:pt modelId="{6140EB60-2FCA-4B92-B5E9-2B032B651DB4}" type="parTrans" cxnId="{50795ECA-2476-44E0-9819-CD081B396F11}">
      <dgm:prSet/>
      <dgm:spPr/>
      <dgm:t>
        <a:bodyPr/>
        <a:lstStyle/>
        <a:p>
          <a:endParaRPr lang="en-GB"/>
        </a:p>
      </dgm:t>
    </dgm:pt>
    <dgm:pt modelId="{272E268C-9EDF-4991-8951-25413C0E4463}" type="sibTrans" cxnId="{50795ECA-2476-44E0-9819-CD081B396F11}">
      <dgm:prSet/>
      <dgm:spPr/>
      <dgm:t>
        <a:bodyPr/>
        <a:lstStyle/>
        <a:p>
          <a:endParaRPr lang="en-GB"/>
        </a:p>
      </dgm:t>
    </dgm:pt>
    <dgm:pt modelId="{2607C14D-4DB7-483F-B1F3-D1AD39C18BA3}">
      <dgm:prSet/>
      <dgm:spPr/>
      <dgm:t>
        <a:bodyPr/>
        <a:lstStyle/>
        <a:p>
          <a:pPr rtl="0"/>
          <a:r>
            <a:rPr lang="en-GB" b="0" smtClean="0"/>
            <a:t>Encourage voluntary sector</a:t>
          </a:r>
          <a:endParaRPr lang="en-GB"/>
        </a:p>
      </dgm:t>
    </dgm:pt>
    <dgm:pt modelId="{AF0508F1-F24F-457C-99CC-967F74D2C10E}" type="parTrans" cxnId="{358CF6B3-1168-49B4-B799-803B6347CC00}">
      <dgm:prSet/>
      <dgm:spPr/>
      <dgm:t>
        <a:bodyPr/>
        <a:lstStyle/>
        <a:p>
          <a:endParaRPr lang="en-GB"/>
        </a:p>
      </dgm:t>
    </dgm:pt>
    <dgm:pt modelId="{62EFDD83-6A44-4BBA-97EF-34CC961D08AC}" type="sibTrans" cxnId="{358CF6B3-1168-49B4-B799-803B6347CC00}">
      <dgm:prSet/>
      <dgm:spPr/>
      <dgm:t>
        <a:bodyPr/>
        <a:lstStyle/>
        <a:p>
          <a:endParaRPr lang="en-GB"/>
        </a:p>
      </dgm:t>
    </dgm:pt>
    <dgm:pt modelId="{1B6D39D1-1367-40EE-B789-B7A796180B87}">
      <dgm:prSet/>
      <dgm:spPr/>
      <dgm:t>
        <a:bodyPr/>
        <a:lstStyle/>
        <a:p>
          <a:pPr rtl="0"/>
          <a:r>
            <a:rPr lang="en-GB" b="0" smtClean="0"/>
            <a:t>Looking after needs of young</a:t>
          </a:r>
          <a:r>
            <a:rPr lang="en-GB" b="0" baseline="0" smtClean="0"/>
            <a:t> people</a:t>
          </a:r>
          <a:endParaRPr lang="en-GB"/>
        </a:p>
      </dgm:t>
    </dgm:pt>
    <dgm:pt modelId="{15D40DD8-5F60-434A-AF8A-A57544307831}" type="parTrans" cxnId="{3064B433-38ED-4FF4-A865-4A53045873BF}">
      <dgm:prSet/>
      <dgm:spPr/>
      <dgm:t>
        <a:bodyPr/>
        <a:lstStyle/>
        <a:p>
          <a:endParaRPr lang="en-GB"/>
        </a:p>
      </dgm:t>
    </dgm:pt>
    <dgm:pt modelId="{8DC0146A-720C-46EB-8357-0727D06EF4F1}" type="sibTrans" cxnId="{3064B433-38ED-4FF4-A865-4A53045873BF}">
      <dgm:prSet/>
      <dgm:spPr/>
      <dgm:t>
        <a:bodyPr/>
        <a:lstStyle/>
        <a:p>
          <a:endParaRPr lang="en-GB"/>
        </a:p>
      </dgm:t>
    </dgm:pt>
    <dgm:pt modelId="{D5E10B41-D4C2-444B-A7E5-877BE78915FA}">
      <dgm:prSet/>
      <dgm:spPr/>
      <dgm:t>
        <a:bodyPr/>
        <a:lstStyle/>
        <a:p>
          <a:pPr rtl="0"/>
          <a:r>
            <a:rPr lang="en-GB" b="0" baseline="0" smtClean="0"/>
            <a:t>Access to arts and leisure</a:t>
          </a:r>
          <a:endParaRPr lang="en-GB"/>
        </a:p>
      </dgm:t>
    </dgm:pt>
    <dgm:pt modelId="{82B832FA-8070-4E19-AED0-A68C17D069FC}" type="parTrans" cxnId="{1182BE61-E5CC-4F56-86A9-ED3EF0B08539}">
      <dgm:prSet/>
      <dgm:spPr/>
      <dgm:t>
        <a:bodyPr/>
        <a:lstStyle/>
        <a:p>
          <a:endParaRPr lang="en-GB"/>
        </a:p>
      </dgm:t>
    </dgm:pt>
    <dgm:pt modelId="{1A36D05E-0778-4E00-A7CB-301DB27DF1E7}" type="sibTrans" cxnId="{1182BE61-E5CC-4F56-86A9-ED3EF0B08539}">
      <dgm:prSet/>
      <dgm:spPr/>
      <dgm:t>
        <a:bodyPr/>
        <a:lstStyle/>
        <a:p>
          <a:endParaRPr lang="en-GB"/>
        </a:p>
      </dgm:t>
    </dgm:pt>
    <dgm:pt modelId="{237952C0-8358-4AD7-9F45-8F825E2D12A8}">
      <dgm:prSet/>
      <dgm:spPr/>
      <dgm:t>
        <a:bodyPr/>
        <a:lstStyle/>
        <a:p>
          <a:pPr rtl="0"/>
          <a:r>
            <a:rPr lang="en-GB" b="0" baseline="0" smtClean="0"/>
            <a:t>Access to education</a:t>
          </a:r>
          <a:endParaRPr lang="en-GB"/>
        </a:p>
      </dgm:t>
    </dgm:pt>
    <dgm:pt modelId="{9EED082A-3B9C-4F22-86C0-B5D840FAE631}" type="parTrans" cxnId="{24FEC335-CDDE-4B15-8672-7F67103ECC25}">
      <dgm:prSet/>
      <dgm:spPr/>
      <dgm:t>
        <a:bodyPr/>
        <a:lstStyle/>
        <a:p>
          <a:endParaRPr lang="en-GB"/>
        </a:p>
      </dgm:t>
    </dgm:pt>
    <dgm:pt modelId="{C3097FB1-9499-4D8A-9E4A-C2314698DB23}" type="sibTrans" cxnId="{24FEC335-CDDE-4B15-8672-7F67103ECC25}">
      <dgm:prSet/>
      <dgm:spPr/>
      <dgm:t>
        <a:bodyPr/>
        <a:lstStyle/>
        <a:p>
          <a:endParaRPr lang="en-GB"/>
        </a:p>
      </dgm:t>
    </dgm:pt>
    <dgm:pt modelId="{85A0ECA4-C467-4A27-8B86-96254055212C}">
      <dgm:prSet/>
      <dgm:spPr/>
      <dgm:t>
        <a:bodyPr/>
        <a:lstStyle/>
        <a:p>
          <a:pPr rtl="0"/>
          <a:r>
            <a:rPr lang="en-GB" b="0" dirty="0" smtClean="0"/>
            <a:t>Health Factors</a:t>
          </a:r>
          <a:endParaRPr lang="en-GB" dirty="0"/>
        </a:p>
      </dgm:t>
    </dgm:pt>
    <dgm:pt modelId="{188DC5DE-37AA-4DB1-829A-0593D5EDF46F}" type="parTrans" cxnId="{C58A4DA9-EB65-4B7C-8C3B-8A206FE1F8B4}">
      <dgm:prSet/>
      <dgm:spPr/>
      <dgm:t>
        <a:bodyPr/>
        <a:lstStyle/>
        <a:p>
          <a:endParaRPr lang="en-GB"/>
        </a:p>
      </dgm:t>
    </dgm:pt>
    <dgm:pt modelId="{70DF8498-F27E-43E4-A063-D6E199D7AF21}" type="sibTrans" cxnId="{C58A4DA9-EB65-4B7C-8C3B-8A206FE1F8B4}">
      <dgm:prSet/>
      <dgm:spPr/>
      <dgm:t>
        <a:bodyPr/>
        <a:lstStyle/>
        <a:p>
          <a:endParaRPr lang="en-GB"/>
        </a:p>
      </dgm:t>
    </dgm:pt>
    <dgm:pt modelId="{4765C6B1-B5E0-4E47-9BAF-AC06CAC15FA5}">
      <dgm:prSet/>
      <dgm:spPr/>
      <dgm:t>
        <a:bodyPr/>
        <a:lstStyle/>
        <a:p>
          <a:pPr rtl="0"/>
          <a:r>
            <a:rPr lang="en-GB" b="0" dirty="0" smtClean="0"/>
            <a:t>Promotion of good health</a:t>
          </a:r>
          <a:endParaRPr lang="en-GB" dirty="0"/>
        </a:p>
      </dgm:t>
    </dgm:pt>
    <dgm:pt modelId="{1670EB4B-4294-42CB-A91F-36163BF3E710}" type="parTrans" cxnId="{BEFEE685-98F3-4F3B-AFAA-21B3B7DFA099}">
      <dgm:prSet/>
      <dgm:spPr/>
      <dgm:t>
        <a:bodyPr/>
        <a:lstStyle/>
        <a:p>
          <a:endParaRPr lang="en-GB"/>
        </a:p>
      </dgm:t>
    </dgm:pt>
    <dgm:pt modelId="{0D1386AC-2B84-4FFC-B443-93F30AF1CC80}" type="sibTrans" cxnId="{BEFEE685-98F3-4F3B-AFAA-21B3B7DFA099}">
      <dgm:prSet/>
      <dgm:spPr/>
      <dgm:t>
        <a:bodyPr/>
        <a:lstStyle/>
        <a:p>
          <a:endParaRPr lang="en-GB"/>
        </a:p>
      </dgm:t>
    </dgm:pt>
    <dgm:pt modelId="{76A9DFD3-CB46-45E7-A6ED-88D73ECECF0D}">
      <dgm:prSet/>
      <dgm:spPr/>
      <dgm:t>
        <a:bodyPr/>
        <a:lstStyle/>
        <a:p>
          <a:pPr rtl="0"/>
          <a:r>
            <a:rPr lang="en-GB" b="0" dirty="0" smtClean="0"/>
            <a:t>Reduction</a:t>
          </a:r>
          <a:r>
            <a:rPr lang="en-GB" b="0" baseline="0" dirty="0" smtClean="0"/>
            <a:t> of health inequalities</a:t>
          </a:r>
          <a:endParaRPr lang="en-GB" dirty="0"/>
        </a:p>
      </dgm:t>
    </dgm:pt>
    <dgm:pt modelId="{1A9E843E-344E-468A-8D17-B9BE14CCD4A2}" type="parTrans" cxnId="{2B4F477F-685E-42F5-B16D-46171C1441F2}">
      <dgm:prSet/>
      <dgm:spPr/>
      <dgm:t>
        <a:bodyPr/>
        <a:lstStyle/>
        <a:p>
          <a:endParaRPr lang="en-GB"/>
        </a:p>
      </dgm:t>
    </dgm:pt>
    <dgm:pt modelId="{F46EB424-1B77-4BD0-8BFA-8D756F8764C3}" type="sibTrans" cxnId="{2B4F477F-685E-42F5-B16D-46171C1441F2}">
      <dgm:prSet/>
      <dgm:spPr/>
      <dgm:t>
        <a:bodyPr/>
        <a:lstStyle/>
        <a:p>
          <a:endParaRPr lang="en-GB"/>
        </a:p>
      </dgm:t>
    </dgm:pt>
    <dgm:pt modelId="{4E920A99-B890-4D2C-992B-B823D2966C1F}">
      <dgm:prSet/>
      <dgm:spPr/>
      <dgm:t>
        <a:bodyPr/>
        <a:lstStyle/>
        <a:p>
          <a:pPr rtl="0"/>
          <a:r>
            <a:rPr lang="en-GB" b="0" dirty="0" smtClean="0"/>
            <a:t>Environmental</a:t>
          </a:r>
          <a:r>
            <a:rPr lang="en-GB" b="0" baseline="0" dirty="0" smtClean="0"/>
            <a:t> Factors</a:t>
          </a:r>
          <a:endParaRPr lang="en-GB" dirty="0"/>
        </a:p>
      </dgm:t>
    </dgm:pt>
    <dgm:pt modelId="{5B93440A-249C-49B0-88B7-DD6DA25DF17B}" type="parTrans" cxnId="{A4A00BFF-3DD0-4337-8A02-6E4B2DD48503}">
      <dgm:prSet/>
      <dgm:spPr/>
      <dgm:t>
        <a:bodyPr/>
        <a:lstStyle/>
        <a:p>
          <a:endParaRPr lang="en-GB"/>
        </a:p>
      </dgm:t>
    </dgm:pt>
    <dgm:pt modelId="{95D5E512-39FA-429B-93AC-17752E3B4043}" type="sibTrans" cxnId="{A4A00BFF-3DD0-4337-8A02-6E4B2DD48503}">
      <dgm:prSet/>
      <dgm:spPr/>
      <dgm:t>
        <a:bodyPr/>
        <a:lstStyle/>
        <a:p>
          <a:endParaRPr lang="en-GB"/>
        </a:p>
      </dgm:t>
    </dgm:pt>
    <dgm:pt modelId="{20A27A73-EF26-4D1C-937C-70D6BBDAF113}">
      <dgm:prSet/>
      <dgm:spPr/>
      <dgm:t>
        <a:bodyPr/>
        <a:lstStyle/>
        <a:p>
          <a:pPr rtl="0"/>
          <a:r>
            <a:rPr lang="en-GB" b="0" smtClean="0"/>
            <a:t>Clean</a:t>
          </a:r>
          <a:r>
            <a:rPr lang="en-GB" b="0" baseline="0" smtClean="0"/>
            <a:t> air, water, and streets</a:t>
          </a:r>
          <a:endParaRPr lang="en-GB"/>
        </a:p>
      </dgm:t>
    </dgm:pt>
    <dgm:pt modelId="{E84FA1D9-86C4-4125-B199-054E4FCCE16C}" type="parTrans" cxnId="{5CFF22C0-666E-4014-A733-BD7465E7B4C1}">
      <dgm:prSet/>
      <dgm:spPr/>
      <dgm:t>
        <a:bodyPr/>
        <a:lstStyle/>
        <a:p>
          <a:endParaRPr lang="en-GB"/>
        </a:p>
      </dgm:t>
    </dgm:pt>
    <dgm:pt modelId="{3011C3F2-7A54-407D-B58B-78574776072D}" type="sibTrans" cxnId="{5CFF22C0-666E-4014-A733-BD7465E7B4C1}">
      <dgm:prSet/>
      <dgm:spPr/>
      <dgm:t>
        <a:bodyPr/>
        <a:lstStyle/>
        <a:p>
          <a:endParaRPr lang="en-GB"/>
        </a:p>
      </dgm:t>
    </dgm:pt>
    <dgm:pt modelId="{7B822812-A24B-4E53-ABEE-ADDC64DC15A3}">
      <dgm:prSet/>
      <dgm:spPr/>
      <dgm:t>
        <a:bodyPr/>
        <a:lstStyle/>
        <a:p>
          <a:pPr rtl="0"/>
          <a:r>
            <a:rPr lang="en-GB" b="0" baseline="0" smtClean="0"/>
            <a:t>Quality of built environment</a:t>
          </a:r>
          <a:endParaRPr lang="en-GB"/>
        </a:p>
      </dgm:t>
    </dgm:pt>
    <dgm:pt modelId="{9B078900-02E3-4DAC-A854-F57CC8A0BB1E}" type="parTrans" cxnId="{F611C627-C955-491B-835A-967FB445BD8D}">
      <dgm:prSet/>
      <dgm:spPr/>
      <dgm:t>
        <a:bodyPr/>
        <a:lstStyle/>
        <a:p>
          <a:endParaRPr lang="en-GB"/>
        </a:p>
      </dgm:t>
    </dgm:pt>
    <dgm:pt modelId="{B5220DA1-A6D9-47DD-A837-51B15A62C8E2}" type="sibTrans" cxnId="{F611C627-C955-491B-835A-967FB445BD8D}">
      <dgm:prSet/>
      <dgm:spPr/>
      <dgm:t>
        <a:bodyPr/>
        <a:lstStyle/>
        <a:p>
          <a:endParaRPr lang="en-GB"/>
        </a:p>
      </dgm:t>
    </dgm:pt>
    <dgm:pt modelId="{3C24DF85-E682-492B-BB1D-7D95A632E8B3}">
      <dgm:prSet/>
      <dgm:spPr/>
      <dgm:t>
        <a:bodyPr/>
        <a:lstStyle/>
        <a:p>
          <a:pPr rtl="0"/>
          <a:r>
            <a:rPr lang="en-GB" b="0" baseline="0" smtClean="0"/>
            <a:t>Removal of hazardous objects</a:t>
          </a:r>
          <a:endParaRPr lang="en-GB"/>
        </a:p>
      </dgm:t>
    </dgm:pt>
    <dgm:pt modelId="{72F9B799-F787-4821-8E9B-16830C539A64}" type="parTrans" cxnId="{C9D2867C-8442-4338-A289-58FDDE7BBA93}">
      <dgm:prSet/>
      <dgm:spPr/>
      <dgm:t>
        <a:bodyPr/>
        <a:lstStyle/>
        <a:p>
          <a:endParaRPr lang="en-GB"/>
        </a:p>
      </dgm:t>
    </dgm:pt>
    <dgm:pt modelId="{BA1D0FB9-0392-4A8B-B08A-7D4A73388AC5}" type="sibTrans" cxnId="{C9D2867C-8442-4338-A289-58FDDE7BBA93}">
      <dgm:prSet/>
      <dgm:spPr/>
      <dgm:t>
        <a:bodyPr/>
        <a:lstStyle/>
        <a:p>
          <a:endParaRPr lang="en-GB"/>
        </a:p>
      </dgm:t>
    </dgm:pt>
    <dgm:pt modelId="{2E6CB19C-AFD8-42F3-B597-5AB976278142}">
      <dgm:prSet/>
      <dgm:spPr/>
      <dgm:t>
        <a:bodyPr/>
        <a:lstStyle/>
        <a:p>
          <a:pPr rtl="0"/>
          <a:r>
            <a:rPr lang="en-GB" b="0" baseline="0" smtClean="0"/>
            <a:t>Removal of graffiti</a:t>
          </a:r>
          <a:endParaRPr lang="en-GB"/>
        </a:p>
      </dgm:t>
    </dgm:pt>
    <dgm:pt modelId="{7407508B-11E5-499F-AB42-C5EB08C6A7E3}" type="parTrans" cxnId="{D69622A7-EC1A-4E15-A33A-D9945234A9B4}">
      <dgm:prSet/>
      <dgm:spPr/>
      <dgm:t>
        <a:bodyPr/>
        <a:lstStyle/>
        <a:p>
          <a:endParaRPr lang="en-GB"/>
        </a:p>
      </dgm:t>
    </dgm:pt>
    <dgm:pt modelId="{DFF1EB7B-9A53-4824-B052-F63999EC9E39}" type="sibTrans" cxnId="{D69622A7-EC1A-4E15-A33A-D9945234A9B4}">
      <dgm:prSet/>
      <dgm:spPr/>
      <dgm:t>
        <a:bodyPr/>
        <a:lstStyle/>
        <a:p>
          <a:endParaRPr lang="en-GB"/>
        </a:p>
      </dgm:t>
    </dgm:pt>
    <dgm:pt modelId="{B548EDE4-43C6-4819-A15A-0A8A38DF68B9}">
      <dgm:prSet/>
      <dgm:spPr/>
      <dgm:t>
        <a:bodyPr/>
        <a:lstStyle/>
        <a:p>
          <a:pPr rtl="0"/>
          <a:r>
            <a:rPr lang="en-GB" b="0" baseline="0" smtClean="0"/>
            <a:t>Protecting communities from climate change</a:t>
          </a:r>
          <a:endParaRPr lang="en-GB"/>
        </a:p>
      </dgm:t>
    </dgm:pt>
    <dgm:pt modelId="{48584956-3E3B-45C3-B664-9FE740E2DB96}" type="parTrans" cxnId="{D320EB1E-E69C-4123-8FFA-7CB7FFD299C5}">
      <dgm:prSet/>
      <dgm:spPr/>
      <dgm:t>
        <a:bodyPr/>
        <a:lstStyle/>
        <a:p>
          <a:endParaRPr lang="en-GB"/>
        </a:p>
      </dgm:t>
    </dgm:pt>
    <dgm:pt modelId="{8B59227B-4488-4B6D-9F74-7FC6119D6717}" type="sibTrans" cxnId="{D320EB1E-E69C-4123-8FFA-7CB7FFD299C5}">
      <dgm:prSet/>
      <dgm:spPr/>
      <dgm:t>
        <a:bodyPr/>
        <a:lstStyle/>
        <a:p>
          <a:endParaRPr lang="en-GB"/>
        </a:p>
      </dgm:t>
    </dgm:pt>
    <dgm:pt modelId="{F28AC687-056C-4E59-9173-8AE9D15004F6}">
      <dgm:prSet/>
      <dgm:spPr/>
      <dgm:t>
        <a:bodyPr/>
        <a:lstStyle/>
        <a:p>
          <a:pPr rtl="0"/>
          <a:r>
            <a:rPr lang="en-GB" b="0" baseline="0" smtClean="0"/>
            <a:t>Freedom from flood risk</a:t>
          </a:r>
          <a:endParaRPr lang="en-GB"/>
        </a:p>
      </dgm:t>
    </dgm:pt>
    <dgm:pt modelId="{AA3C1AFE-BC33-4BE5-9241-C578700B9DF4}" type="parTrans" cxnId="{68CF2419-E86F-484D-8CDE-D517729D7205}">
      <dgm:prSet/>
      <dgm:spPr/>
      <dgm:t>
        <a:bodyPr/>
        <a:lstStyle/>
        <a:p>
          <a:endParaRPr lang="en-GB"/>
        </a:p>
      </dgm:t>
    </dgm:pt>
    <dgm:pt modelId="{FABDE7C3-AB5C-4B02-A93A-FFC0F7BAE835}" type="sibTrans" cxnId="{68CF2419-E86F-484D-8CDE-D517729D7205}">
      <dgm:prSet/>
      <dgm:spPr/>
      <dgm:t>
        <a:bodyPr/>
        <a:lstStyle/>
        <a:p>
          <a:endParaRPr lang="en-GB"/>
        </a:p>
      </dgm:t>
    </dgm:pt>
    <dgm:pt modelId="{7B3F0C6A-158D-42FD-8351-5E40CC78418F}">
      <dgm:prSet/>
      <dgm:spPr/>
      <dgm:t>
        <a:bodyPr/>
        <a:lstStyle/>
        <a:p>
          <a:pPr rtl="0"/>
          <a:r>
            <a:rPr lang="en-GB" b="0" baseline="0" smtClean="0"/>
            <a:t>Biodiversity and accessibility to nature</a:t>
          </a:r>
          <a:endParaRPr lang="en-GB"/>
        </a:p>
      </dgm:t>
    </dgm:pt>
    <dgm:pt modelId="{A206416B-3A9D-4584-AF6D-06CF5B249DDF}" type="parTrans" cxnId="{E3606525-4DD6-4D7F-81F1-BB5265D46FB5}">
      <dgm:prSet/>
      <dgm:spPr/>
      <dgm:t>
        <a:bodyPr/>
        <a:lstStyle/>
        <a:p>
          <a:endParaRPr lang="en-GB"/>
        </a:p>
      </dgm:t>
    </dgm:pt>
    <dgm:pt modelId="{6808A697-746E-4BB3-9AF6-C322FC883A8D}" type="sibTrans" cxnId="{E3606525-4DD6-4D7F-81F1-BB5265D46FB5}">
      <dgm:prSet/>
      <dgm:spPr/>
      <dgm:t>
        <a:bodyPr/>
        <a:lstStyle/>
        <a:p>
          <a:endParaRPr lang="en-GB"/>
        </a:p>
      </dgm:t>
    </dgm:pt>
    <dgm:pt modelId="{F420D747-2B75-495D-AB92-897E8869BABC}" type="pres">
      <dgm:prSet presAssocID="{8F63B969-8D44-4253-88AA-57E8012B31A0}" presName="diagram" presStyleCnt="0">
        <dgm:presLayoutVars>
          <dgm:chPref val="1"/>
          <dgm:dir/>
          <dgm:animOne val="branch"/>
          <dgm:animLvl val="lvl"/>
          <dgm:resizeHandles/>
        </dgm:presLayoutVars>
      </dgm:prSet>
      <dgm:spPr/>
      <dgm:t>
        <a:bodyPr/>
        <a:lstStyle/>
        <a:p>
          <a:endParaRPr lang="en-GB"/>
        </a:p>
      </dgm:t>
    </dgm:pt>
    <dgm:pt modelId="{6B93E6BD-C0AF-409D-ACDC-2D868FC21C97}" type="pres">
      <dgm:prSet presAssocID="{2A45BDD3-4CF7-46E8-8D9E-F4EF6EE74A4E}" presName="root" presStyleCnt="0"/>
      <dgm:spPr/>
    </dgm:pt>
    <dgm:pt modelId="{26777878-8CEE-4CDA-8D0A-AA63F9FB6355}" type="pres">
      <dgm:prSet presAssocID="{2A45BDD3-4CF7-46E8-8D9E-F4EF6EE74A4E}" presName="rootComposite" presStyleCnt="0"/>
      <dgm:spPr/>
    </dgm:pt>
    <dgm:pt modelId="{069878C0-08C4-4EA3-A82C-4F20BE3E513C}" type="pres">
      <dgm:prSet presAssocID="{2A45BDD3-4CF7-46E8-8D9E-F4EF6EE74A4E}" presName="rootText" presStyleLbl="node1" presStyleIdx="0" presStyleCnt="4"/>
      <dgm:spPr/>
      <dgm:t>
        <a:bodyPr/>
        <a:lstStyle/>
        <a:p>
          <a:endParaRPr lang="en-GB"/>
        </a:p>
      </dgm:t>
    </dgm:pt>
    <dgm:pt modelId="{3D528725-DFB0-4D13-AE71-7896BE6A201E}" type="pres">
      <dgm:prSet presAssocID="{2A45BDD3-4CF7-46E8-8D9E-F4EF6EE74A4E}" presName="rootConnector" presStyleLbl="node1" presStyleIdx="0" presStyleCnt="4"/>
      <dgm:spPr/>
      <dgm:t>
        <a:bodyPr/>
        <a:lstStyle/>
        <a:p>
          <a:endParaRPr lang="en-GB"/>
        </a:p>
      </dgm:t>
    </dgm:pt>
    <dgm:pt modelId="{298286D6-4F29-4C04-9556-69B186EAE97D}" type="pres">
      <dgm:prSet presAssocID="{2A45BDD3-4CF7-46E8-8D9E-F4EF6EE74A4E}" presName="childShape" presStyleCnt="0"/>
      <dgm:spPr/>
    </dgm:pt>
    <dgm:pt modelId="{9A860E3E-CC0A-4EE9-9818-502880C08F9E}" type="pres">
      <dgm:prSet presAssocID="{A94BD867-DC41-4695-9110-EB9CE184E9F7}" presName="Name13" presStyleLbl="parChTrans1D2" presStyleIdx="0" presStyleCnt="21"/>
      <dgm:spPr/>
      <dgm:t>
        <a:bodyPr/>
        <a:lstStyle/>
        <a:p>
          <a:endParaRPr lang="en-GB"/>
        </a:p>
      </dgm:t>
    </dgm:pt>
    <dgm:pt modelId="{363D4311-4A4D-4FD2-B313-80918C06B7BF}" type="pres">
      <dgm:prSet presAssocID="{ED31172C-15D6-4D5E-BC5D-07BF63DCD42B}" presName="childText" presStyleLbl="bgAcc1" presStyleIdx="0" presStyleCnt="21">
        <dgm:presLayoutVars>
          <dgm:bulletEnabled val="1"/>
        </dgm:presLayoutVars>
      </dgm:prSet>
      <dgm:spPr/>
      <dgm:t>
        <a:bodyPr/>
        <a:lstStyle/>
        <a:p>
          <a:endParaRPr lang="en-GB"/>
        </a:p>
      </dgm:t>
    </dgm:pt>
    <dgm:pt modelId="{B80CA1FB-6B88-484F-8E70-B6808DDB3F79}" type="pres">
      <dgm:prSet presAssocID="{B387830A-185E-4B94-B74C-18BD16471E6D}" presName="Name13" presStyleLbl="parChTrans1D2" presStyleIdx="1" presStyleCnt="21"/>
      <dgm:spPr/>
      <dgm:t>
        <a:bodyPr/>
        <a:lstStyle/>
        <a:p>
          <a:endParaRPr lang="en-GB"/>
        </a:p>
      </dgm:t>
    </dgm:pt>
    <dgm:pt modelId="{28B3A6D1-8047-4BBF-96FB-D94C13FC116D}" type="pres">
      <dgm:prSet presAssocID="{3B8105C1-5417-4F95-AFE2-841530C1DCED}" presName="childText" presStyleLbl="bgAcc1" presStyleIdx="1" presStyleCnt="21">
        <dgm:presLayoutVars>
          <dgm:bulletEnabled val="1"/>
        </dgm:presLayoutVars>
      </dgm:prSet>
      <dgm:spPr/>
      <dgm:t>
        <a:bodyPr/>
        <a:lstStyle/>
        <a:p>
          <a:endParaRPr lang="en-GB"/>
        </a:p>
      </dgm:t>
    </dgm:pt>
    <dgm:pt modelId="{7E568495-B808-4100-BFC9-0B521AD6C903}" type="pres">
      <dgm:prSet presAssocID="{E2B202CE-1D59-4626-B408-83639265459E}" presName="Name13" presStyleLbl="parChTrans1D2" presStyleIdx="2" presStyleCnt="21"/>
      <dgm:spPr/>
      <dgm:t>
        <a:bodyPr/>
        <a:lstStyle/>
        <a:p>
          <a:endParaRPr lang="en-GB"/>
        </a:p>
      </dgm:t>
    </dgm:pt>
    <dgm:pt modelId="{B8971388-E7A9-4D44-964C-E92D8A6E5158}" type="pres">
      <dgm:prSet presAssocID="{11D0F5C2-282B-4A97-ADD4-D58A66CDAB70}" presName="childText" presStyleLbl="bgAcc1" presStyleIdx="2" presStyleCnt="21">
        <dgm:presLayoutVars>
          <dgm:bulletEnabled val="1"/>
        </dgm:presLayoutVars>
      </dgm:prSet>
      <dgm:spPr/>
      <dgm:t>
        <a:bodyPr/>
        <a:lstStyle/>
        <a:p>
          <a:endParaRPr lang="en-GB"/>
        </a:p>
      </dgm:t>
    </dgm:pt>
    <dgm:pt modelId="{8657A4E8-C0AF-4DEE-BB91-A8B159605FBB}" type="pres">
      <dgm:prSet presAssocID="{6FD056C0-3800-45A8-BF51-EEEB5354EFF7}" presName="Name13" presStyleLbl="parChTrans1D2" presStyleIdx="3" presStyleCnt="21"/>
      <dgm:spPr/>
      <dgm:t>
        <a:bodyPr/>
        <a:lstStyle/>
        <a:p>
          <a:endParaRPr lang="en-GB"/>
        </a:p>
      </dgm:t>
    </dgm:pt>
    <dgm:pt modelId="{3CB0C9A4-A54D-490B-925F-71F71A1E2391}" type="pres">
      <dgm:prSet presAssocID="{B2F2802B-52A9-4890-8F55-05B12EB05462}" presName="childText" presStyleLbl="bgAcc1" presStyleIdx="3" presStyleCnt="21">
        <dgm:presLayoutVars>
          <dgm:bulletEnabled val="1"/>
        </dgm:presLayoutVars>
      </dgm:prSet>
      <dgm:spPr/>
      <dgm:t>
        <a:bodyPr/>
        <a:lstStyle/>
        <a:p>
          <a:endParaRPr lang="en-GB"/>
        </a:p>
      </dgm:t>
    </dgm:pt>
    <dgm:pt modelId="{882565E4-DCF4-4BD5-B52A-CE045F425D6C}" type="pres">
      <dgm:prSet presAssocID="{B722DB2D-394E-4A53-818F-2E40A0CED3F9}" presName="Name13" presStyleLbl="parChTrans1D2" presStyleIdx="4" presStyleCnt="21"/>
      <dgm:spPr/>
      <dgm:t>
        <a:bodyPr/>
        <a:lstStyle/>
        <a:p>
          <a:endParaRPr lang="en-GB"/>
        </a:p>
      </dgm:t>
    </dgm:pt>
    <dgm:pt modelId="{75D04771-30E1-462D-91B7-82661CF670A5}" type="pres">
      <dgm:prSet presAssocID="{4B37E67E-51FE-4F45-BAB5-3B16F5B54A3A}" presName="childText" presStyleLbl="bgAcc1" presStyleIdx="4" presStyleCnt="21">
        <dgm:presLayoutVars>
          <dgm:bulletEnabled val="1"/>
        </dgm:presLayoutVars>
      </dgm:prSet>
      <dgm:spPr/>
      <dgm:t>
        <a:bodyPr/>
        <a:lstStyle/>
        <a:p>
          <a:endParaRPr lang="en-GB"/>
        </a:p>
      </dgm:t>
    </dgm:pt>
    <dgm:pt modelId="{8B928B30-0E43-4436-90F8-137CC6D094DD}" type="pres">
      <dgm:prSet presAssocID="{8C171F82-33C7-4B98-B0B3-C9CFA8E022C1}" presName="Name13" presStyleLbl="parChTrans1D2" presStyleIdx="5" presStyleCnt="21"/>
      <dgm:spPr/>
      <dgm:t>
        <a:bodyPr/>
        <a:lstStyle/>
        <a:p>
          <a:endParaRPr lang="en-GB"/>
        </a:p>
      </dgm:t>
    </dgm:pt>
    <dgm:pt modelId="{40BB9364-E8E6-41E5-BB33-B9AB5838C189}" type="pres">
      <dgm:prSet presAssocID="{D2F92B17-C356-4835-8AC6-74EE3382BDB8}" presName="childText" presStyleLbl="bgAcc1" presStyleIdx="5" presStyleCnt="21">
        <dgm:presLayoutVars>
          <dgm:bulletEnabled val="1"/>
        </dgm:presLayoutVars>
      </dgm:prSet>
      <dgm:spPr/>
      <dgm:t>
        <a:bodyPr/>
        <a:lstStyle/>
        <a:p>
          <a:endParaRPr lang="en-GB"/>
        </a:p>
      </dgm:t>
    </dgm:pt>
    <dgm:pt modelId="{A69EE83C-25AE-4941-92D6-885D116C4644}" type="pres">
      <dgm:prSet presAssocID="{2A90577A-0592-4323-B9AA-BED8E4403A5F}" presName="root" presStyleCnt="0"/>
      <dgm:spPr/>
    </dgm:pt>
    <dgm:pt modelId="{579E1787-571E-4DA5-9D34-B956DF90E165}" type="pres">
      <dgm:prSet presAssocID="{2A90577A-0592-4323-B9AA-BED8E4403A5F}" presName="rootComposite" presStyleCnt="0"/>
      <dgm:spPr/>
    </dgm:pt>
    <dgm:pt modelId="{04EBD229-5B50-4A0B-990E-D0C247392D70}" type="pres">
      <dgm:prSet presAssocID="{2A90577A-0592-4323-B9AA-BED8E4403A5F}" presName="rootText" presStyleLbl="node1" presStyleIdx="1" presStyleCnt="4"/>
      <dgm:spPr/>
      <dgm:t>
        <a:bodyPr/>
        <a:lstStyle/>
        <a:p>
          <a:endParaRPr lang="en-GB"/>
        </a:p>
      </dgm:t>
    </dgm:pt>
    <dgm:pt modelId="{8825AD29-657C-4E35-A3A6-C3971DB42225}" type="pres">
      <dgm:prSet presAssocID="{2A90577A-0592-4323-B9AA-BED8E4403A5F}" presName="rootConnector" presStyleLbl="node1" presStyleIdx="1" presStyleCnt="4"/>
      <dgm:spPr/>
      <dgm:t>
        <a:bodyPr/>
        <a:lstStyle/>
        <a:p>
          <a:endParaRPr lang="en-GB"/>
        </a:p>
      </dgm:t>
    </dgm:pt>
    <dgm:pt modelId="{72C13DE6-E2E6-4653-8EA8-199DB3B76A36}" type="pres">
      <dgm:prSet presAssocID="{2A90577A-0592-4323-B9AA-BED8E4403A5F}" presName="childShape" presStyleCnt="0"/>
      <dgm:spPr/>
    </dgm:pt>
    <dgm:pt modelId="{C3E20675-78FD-42B8-840A-E4F30CBCEE4D}" type="pres">
      <dgm:prSet presAssocID="{D02329C6-7A49-46B3-B725-501329CC7588}" presName="Name13" presStyleLbl="parChTrans1D2" presStyleIdx="6" presStyleCnt="21"/>
      <dgm:spPr/>
      <dgm:t>
        <a:bodyPr/>
        <a:lstStyle/>
        <a:p>
          <a:endParaRPr lang="en-GB"/>
        </a:p>
      </dgm:t>
    </dgm:pt>
    <dgm:pt modelId="{92765642-EADC-45BC-974D-D6F22E376907}" type="pres">
      <dgm:prSet presAssocID="{5FC78369-921E-42A4-AD98-C4DE3EB310B7}" presName="childText" presStyleLbl="bgAcc1" presStyleIdx="6" presStyleCnt="21">
        <dgm:presLayoutVars>
          <dgm:bulletEnabled val="1"/>
        </dgm:presLayoutVars>
      </dgm:prSet>
      <dgm:spPr/>
      <dgm:t>
        <a:bodyPr/>
        <a:lstStyle/>
        <a:p>
          <a:endParaRPr lang="en-GB"/>
        </a:p>
      </dgm:t>
    </dgm:pt>
    <dgm:pt modelId="{A3E4D29D-B014-4771-9F4B-6869B8E7F2B4}" type="pres">
      <dgm:prSet presAssocID="{6140EB60-2FCA-4B92-B5E9-2B032B651DB4}" presName="Name13" presStyleLbl="parChTrans1D2" presStyleIdx="7" presStyleCnt="21"/>
      <dgm:spPr/>
      <dgm:t>
        <a:bodyPr/>
        <a:lstStyle/>
        <a:p>
          <a:endParaRPr lang="en-GB"/>
        </a:p>
      </dgm:t>
    </dgm:pt>
    <dgm:pt modelId="{2FCF7041-8BEE-4676-B15C-F405D9B3EFC4}" type="pres">
      <dgm:prSet presAssocID="{BD7056FA-9095-4197-96B9-35F30AEAEB1D}" presName="childText" presStyleLbl="bgAcc1" presStyleIdx="7" presStyleCnt="21">
        <dgm:presLayoutVars>
          <dgm:bulletEnabled val="1"/>
        </dgm:presLayoutVars>
      </dgm:prSet>
      <dgm:spPr/>
      <dgm:t>
        <a:bodyPr/>
        <a:lstStyle/>
        <a:p>
          <a:endParaRPr lang="en-GB"/>
        </a:p>
      </dgm:t>
    </dgm:pt>
    <dgm:pt modelId="{66BB4428-7F0A-4537-9902-FF1F6D2C5C7A}" type="pres">
      <dgm:prSet presAssocID="{AF0508F1-F24F-457C-99CC-967F74D2C10E}" presName="Name13" presStyleLbl="parChTrans1D2" presStyleIdx="8" presStyleCnt="21"/>
      <dgm:spPr/>
      <dgm:t>
        <a:bodyPr/>
        <a:lstStyle/>
        <a:p>
          <a:endParaRPr lang="en-GB"/>
        </a:p>
      </dgm:t>
    </dgm:pt>
    <dgm:pt modelId="{9B6D64AD-E8A5-4042-8476-6836F324D4DF}" type="pres">
      <dgm:prSet presAssocID="{2607C14D-4DB7-483F-B1F3-D1AD39C18BA3}" presName="childText" presStyleLbl="bgAcc1" presStyleIdx="8" presStyleCnt="21">
        <dgm:presLayoutVars>
          <dgm:bulletEnabled val="1"/>
        </dgm:presLayoutVars>
      </dgm:prSet>
      <dgm:spPr/>
      <dgm:t>
        <a:bodyPr/>
        <a:lstStyle/>
        <a:p>
          <a:endParaRPr lang="en-GB"/>
        </a:p>
      </dgm:t>
    </dgm:pt>
    <dgm:pt modelId="{405BAE1B-BAD6-4152-B0CC-48955C8F94C5}" type="pres">
      <dgm:prSet presAssocID="{15D40DD8-5F60-434A-AF8A-A57544307831}" presName="Name13" presStyleLbl="parChTrans1D2" presStyleIdx="9" presStyleCnt="21"/>
      <dgm:spPr/>
      <dgm:t>
        <a:bodyPr/>
        <a:lstStyle/>
        <a:p>
          <a:endParaRPr lang="en-GB"/>
        </a:p>
      </dgm:t>
    </dgm:pt>
    <dgm:pt modelId="{531E3D7E-3613-4355-BD69-E0EBF7DF16C5}" type="pres">
      <dgm:prSet presAssocID="{1B6D39D1-1367-40EE-B789-B7A796180B87}" presName="childText" presStyleLbl="bgAcc1" presStyleIdx="9" presStyleCnt="21">
        <dgm:presLayoutVars>
          <dgm:bulletEnabled val="1"/>
        </dgm:presLayoutVars>
      </dgm:prSet>
      <dgm:spPr/>
      <dgm:t>
        <a:bodyPr/>
        <a:lstStyle/>
        <a:p>
          <a:endParaRPr lang="en-GB"/>
        </a:p>
      </dgm:t>
    </dgm:pt>
    <dgm:pt modelId="{BD472D72-4C51-4656-BC29-7C0309AA7A5B}" type="pres">
      <dgm:prSet presAssocID="{82B832FA-8070-4E19-AED0-A68C17D069FC}" presName="Name13" presStyleLbl="parChTrans1D2" presStyleIdx="10" presStyleCnt="21"/>
      <dgm:spPr/>
      <dgm:t>
        <a:bodyPr/>
        <a:lstStyle/>
        <a:p>
          <a:endParaRPr lang="en-GB"/>
        </a:p>
      </dgm:t>
    </dgm:pt>
    <dgm:pt modelId="{AF7966BC-00F8-4B8E-8695-1C7C1463CB15}" type="pres">
      <dgm:prSet presAssocID="{D5E10B41-D4C2-444B-A7E5-877BE78915FA}" presName="childText" presStyleLbl="bgAcc1" presStyleIdx="10" presStyleCnt="21">
        <dgm:presLayoutVars>
          <dgm:bulletEnabled val="1"/>
        </dgm:presLayoutVars>
      </dgm:prSet>
      <dgm:spPr/>
      <dgm:t>
        <a:bodyPr/>
        <a:lstStyle/>
        <a:p>
          <a:endParaRPr lang="en-GB"/>
        </a:p>
      </dgm:t>
    </dgm:pt>
    <dgm:pt modelId="{580DEA12-4CA7-4C49-AE5E-C18971AB1741}" type="pres">
      <dgm:prSet presAssocID="{9EED082A-3B9C-4F22-86C0-B5D840FAE631}" presName="Name13" presStyleLbl="parChTrans1D2" presStyleIdx="11" presStyleCnt="21"/>
      <dgm:spPr/>
      <dgm:t>
        <a:bodyPr/>
        <a:lstStyle/>
        <a:p>
          <a:endParaRPr lang="en-GB"/>
        </a:p>
      </dgm:t>
    </dgm:pt>
    <dgm:pt modelId="{4958E4D6-2BF9-4FF1-BC8B-26637468E8B1}" type="pres">
      <dgm:prSet presAssocID="{237952C0-8358-4AD7-9F45-8F825E2D12A8}" presName="childText" presStyleLbl="bgAcc1" presStyleIdx="11" presStyleCnt="21">
        <dgm:presLayoutVars>
          <dgm:bulletEnabled val="1"/>
        </dgm:presLayoutVars>
      </dgm:prSet>
      <dgm:spPr/>
      <dgm:t>
        <a:bodyPr/>
        <a:lstStyle/>
        <a:p>
          <a:endParaRPr lang="en-GB"/>
        </a:p>
      </dgm:t>
    </dgm:pt>
    <dgm:pt modelId="{0FFB97BB-8760-4218-B11C-9291A24EDEDA}" type="pres">
      <dgm:prSet presAssocID="{85A0ECA4-C467-4A27-8B86-96254055212C}" presName="root" presStyleCnt="0"/>
      <dgm:spPr/>
    </dgm:pt>
    <dgm:pt modelId="{C0B5278C-0E70-43D0-A17C-FBF0198B5547}" type="pres">
      <dgm:prSet presAssocID="{85A0ECA4-C467-4A27-8B86-96254055212C}" presName="rootComposite" presStyleCnt="0"/>
      <dgm:spPr/>
    </dgm:pt>
    <dgm:pt modelId="{D52CC496-1781-4C12-856A-75C19C685951}" type="pres">
      <dgm:prSet presAssocID="{85A0ECA4-C467-4A27-8B86-96254055212C}" presName="rootText" presStyleLbl="node1" presStyleIdx="2" presStyleCnt="4"/>
      <dgm:spPr/>
      <dgm:t>
        <a:bodyPr/>
        <a:lstStyle/>
        <a:p>
          <a:endParaRPr lang="en-GB"/>
        </a:p>
      </dgm:t>
    </dgm:pt>
    <dgm:pt modelId="{18003372-ADBD-4EA0-967E-9544DA663D26}" type="pres">
      <dgm:prSet presAssocID="{85A0ECA4-C467-4A27-8B86-96254055212C}" presName="rootConnector" presStyleLbl="node1" presStyleIdx="2" presStyleCnt="4"/>
      <dgm:spPr/>
      <dgm:t>
        <a:bodyPr/>
        <a:lstStyle/>
        <a:p>
          <a:endParaRPr lang="en-GB"/>
        </a:p>
      </dgm:t>
    </dgm:pt>
    <dgm:pt modelId="{6634D272-10F4-4638-AE5E-09A24E9EAB5F}" type="pres">
      <dgm:prSet presAssocID="{85A0ECA4-C467-4A27-8B86-96254055212C}" presName="childShape" presStyleCnt="0"/>
      <dgm:spPr/>
    </dgm:pt>
    <dgm:pt modelId="{558B1A6E-266E-48D3-9093-7C9974040970}" type="pres">
      <dgm:prSet presAssocID="{1670EB4B-4294-42CB-A91F-36163BF3E710}" presName="Name13" presStyleLbl="parChTrans1D2" presStyleIdx="12" presStyleCnt="21"/>
      <dgm:spPr/>
      <dgm:t>
        <a:bodyPr/>
        <a:lstStyle/>
        <a:p>
          <a:endParaRPr lang="en-GB"/>
        </a:p>
      </dgm:t>
    </dgm:pt>
    <dgm:pt modelId="{24289B90-1071-4E16-8254-863F74F89EE9}" type="pres">
      <dgm:prSet presAssocID="{4765C6B1-B5E0-4E47-9BAF-AC06CAC15FA5}" presName="childText" presStyleLbl="bgAcc1" presStyleIdx="12" presStyleCnt="21">
        <dgm:presLayoutVars>
          <dgm:bulletEnabled val="1"/>
        </dgm:presLayoutVars>
      </dgm:prSet>
      <dgm:spPr/>
      <dgm:t>
        <a:bodyPr/>
        <a:lstStyle/>
        <a:p>
          <a:endParaRPr lang="en-GB"/>
        </a:p>
      </dgm:t>
    </dgm:pt>
    <dgm:pt modelId="{EE8500C6-6C33-4140-B66B-70F87C23BC4A}" type="pres">
      <dgm:prSet presAssocID="{1A9E843E-344E-468A-8D17-B9BE14CCD4A2}" presName="Name13" presStyleLbl="parChTrans1D2" presStyleIdx="13" presStyleCnt="21"/>
      <dgm:spPr/>
      <dgm:t>
        <a:bodyPr/>
        <a:lstStyle/>
        <a:p>
          <a:endParaRPr lang="en-GB"/>
        </a:p>
      </dgm:t>
    </dgm:pt>
    <dgm:pt modelId="{31229048-695C-4E8C-B5B6-30BC569BF8E5}" type="pres">
      <dgm:prSet presAssocID="{76A9DFD3-CB46-45E7-A6ED-88D73ECECF0D}" presName="childText" presStyleLbl="bgAcc1" presStyleIdx="13" presStyleCnt="21">
        <dgm:presLayoutVars>
          <dgm:bulletEnabled val="1"/>
        </dgm:presLayoutVars>
      </dgm:prSet>
      <dgm:spPr/>
      <dgm:t>
        <a:bodyPr/>
        <a:lstStyle/>
        <a:p>
          <a:endParaRPr lang="en-GB"/>
        </a:p>
      </dgm:t>
    </dgm:pt>
    <dgm:pt modelId="{9179508A-58D5-4358-A05B-ADA1845A2182}" type="pres">
      <dgm:prSet presAssocID="{4E920A99-B890-4D2C-992B-B823D2966C1F}" presName="root" presStyleCnt="0"/>
      <dgm:spPr/>
    </dgm:pt>
    <dgm:pt modelId="{3534B795-68CA-4D03-89AC-68D33BAE8AA7}" type="pres">
      <dgm:prSet presAssocID="{4E920A99-B890-4D2C-992B-B823D2966C1F}" presName="rootComposite" presStyleCnt="0"/>
      <dgm:spPr/>
    </dgm:pt>
    <dgm:pt modelId="{916DDEFE-F1A5-4E2E-B991-DFE2C525C0B0}" type="pres">
      <dgm:prSet presAssocID="{4E920A99-B890-4D2C-992B-B823D2966C1F}" presName="rootText" presStyleLbl="node1" presStyleIdx="3" presStyleCnt="4"/>
      <dgm:spPr/>
      <dgm:t>
        <a:bodyPr/>
        <a:lstStyle/>
        <a:p>
          <a:endParaRPr lang="en-GB"/>
        </a:p>
      </dgm:t>
    </dgm:pt>
    <dgm:pt modelId="{DE081F85-4BB6-4092-A89F-8C6A9CB9D420}" type="pres">
      <dgm:prSet presAssocID="{4E920A99-B890-4D2C-992B-B823D2966C1F}" presName="rootConnector" presStyleLbl="node1" presStyleIdx="3" presStyleCnt="4"/>
      <dgm:spPr/>
      <dgm:t>
        <a:bodyPr/>
        <a:lstStyle/>
        <a:p>
          <a:endParaRPr lang="en-GB"/>
        </a:p>
      </dgm:t>
    </dgm:pt>
    <dgm:pt modelId="{FD10345F-AAEE-492F-B6E5-285194FF37DE}" type="pres">
      <dgm:prSet presAssocID="{4E920A99-B890-4D2C-992B-B823D2966C1F}" presName="childShape" presStyleCnt="0"/>
      <dgm:spPr/>
    </dgm:pt>
    <dgm:pt modelId="{D5F73F34-D5A3-4A71-8D79-47E9B72DF2FB}" type="pres">
      <dgm:prSet presAssocID="{E84FA1D9-86C4-4125-B199-054E4FCCE16C}" presName="Name13" presStyleLbl="parChTrans1D2" presStyleIdx="14" presStyleCnt="21"/>
      <dgm:spPr/>
      <dgm:t>
        <a:bodyPr/>
        <a:lstStyle/>
        <a:p>
          <a:endParaRPr lang="en-GB"/>
        </a:p>
      </dgm:t>
    </dgm:pt>
    <dgm:pt modelId="{F2A73799-BD9B-487B-909A-287BD87928EC}" type="pres">
      <dgm:prSet presAssocID="{20A27A73-EF26-4D1C-937C-70D6BBDAF113}" presName="childText" presStyleLbl="bgAcc1" presStyleIdx="14" presStyleCnt="21">
        <dgm:presLayoutVars>
          <dgm:bulletEnabled val="1"/>
        </dgm:presLayoutVars>
      </dgm:prSet>
      <dgm:spPr/>
      <dgm:t>
        <a:bodyPr/>
        <a:lstStyle/>
        <a:p>
          <a:endParaRPr lang="en-GB"/>
        </a:p>
      </dgm:t>
    </dgm:pt>
    <dgm:pt modelId="{CD5DB53C-7285-4C29-8A44-F4F055934A4E}" type="pres">
      <dgm:prSet presAssocID="{9B078900-02E3-4DAC-A854-F57CC8A0BB1E}" presName="Name13" presStyleLbl="parChTrans1D2" presStyleIdx="15" presStyleCnt="21"/>
      <dgm:spPr/>
      <dgm:t>
        <a:bodyPr/>
        <a:lstStyle/>
        <a:p>
          <a:endParaRPr lang="en-GB"/>
        </a:p>
      </dgm:t>
    </dgm:pt>
    <dgm:pt modelId="{13ECB7D4-E3C5-48C6-A541-D404F6D9012D}" type="pres">
      <dgm:prSet presAssocID="{7B822812-A24B-4E53-ABEE-ADDC64DC15A3}" presName="childText" presStyleLbl="bgAcc1" presStyleIdx="15" presStyleCnt="21">
        <dgm:presLayoutVars>
          <dgm:bulletEnabled val="1"/>
        </dgm:presLayoutVars>
      </dgm:prSet>
      <dgm:spPr/>
      <dgm:t>
        <a:bodyPr/>
        <a:lstStyle/>
        <a:p>
          <a:endParaRPr lang="en-GB"/>
        </a:p>
      </dgm:t>
    </dgm:pt>
    <dgm:pt modelId="{0CE223B6-3718-4163-8282-9FABE1F3E89C}" type="pres">
      <dgm:prSet presAssocID="{72F9B799-F787-4821-8E9B-16830C539A64}" presName="Name13" presStyleLbl="parChTrans1D2" presStyleIdx="16" presStyleCnt="21"/>
      <dgm:spPr/>
      <dgm:t>
        <a:bodyPr/>
        <a:lstStyle/>
        <a:p>
          <a:endParaRPr lang="en-GB"/>
        </a:p>
      </dgm:t>
    </dgm:pt>
    <dgm:pt modelId="{77F40CA1-3776-4CAC-8E01-DD0264F03B23}" type="pres">
      <dgm:prSet presAssocID="{3C24DF85-E682-492B-BB1D-7D95A632E8B3}" presName="childText" presStyleLbl="bgAcc1" presStyleIdx="16" presStyleCnt="21">
        <dgm:presLayoutVars>
          <dgm:bulletEnabled val="1"/>
        </dgm:presLayoutVars>
      </dgm:prSet>
      <dgm:spPr/>
      <dgm:t>
        <a:bodyPr/>
        <a:lstStyle/>
        <a:p>
          <a:endParaRPr lang="en-GB"/>
        </a:p>
      </dgm:t>
    </dgm:pt>
    <dgm:pt modelId="{450E0541-CBF3-49F4-8D06-FB244355EB4D}" type="pres">
      <dgm:prSet presAssocID="{7407508B-11E5-499F-AB42-C5EB08C6A7E3}" presName="Name13" presStyleLbl="parChTrans1D2" presStyleIdx="17" presStyleCnt="21"/>
      <dgm:spPr/>
      <dgm:t>
        <a:bodyPr/>
        <a:lstStyle/>
        <a:p>
          <a:endParaRPr lang="en-GB"/>
        </a:p>
      </dgm:t>
    </dgm:pt>
    <dgm:pt modelId="{EEC7F8C1-CED0-49D7-802C-D0E59A2C8FD2}" type="pres">
      <dgm:prSet presAssocID="{2E6CB19C-AFD8-42F3-B597-5AB976278142}" presName="childText" presStyleLbl="bgAcc1" presStyleIdx="17" presStyleCnt="21">
        <dgm:presLayoutVars>
          <dgm:bulletEnabled val="1"/>
        </dgm:presLayoutVars>
      </dgm:prSet>
      <dgm:spPr/>
      <dgm:t>
        <a:bodyPr/>
        <a:lstStyle/>
        <a:p>
          <a:endParaRPr lang="en-GB"/>
        </a:p>
      </dgm:t>
    </dgm:pt>
    <dgm:pt modelId="{4E0D3D64-DFA0-401F-B559-47FA2D6CF59A}" type="pres">
      <dgm:prSet presAssocID="{48584956-3E3B-45C3-B664-9FE740E2DB96}" presName="Name13" presStyleLbl="parChTrans1D2" presStyleIdx="18" presStyleCnt="21"/>
      <dgm:spPr/>
      <dgm:t>
        <a:bodyPr/>
        <a:lstStyle/>
        <a:p>
          <a:endParaRPr lang="en-GB"/>
        </a:p>
      </dgm:t>
    </dgm:pt>
    <dgm:pt modelId="{79DC317D-7D82-4F03-8C7E-ECAEDCE8B0C0}" type="pres">
      <dgm:prSet presAssocID="{B548EDE4-43C6-4819-A15A-0A8A38DF68B9}" presName="childText" presStyleLbl="bgAcc1" presStyleIdx="18" presStyleCnt="21">
        <dgm:presLayoutVars>
          <dgm:bulletEnabled val="1"/>
        </dgm:presLayoutVars>
      </dgm:prSet>
      <dgm:spPr/>
      <dgm:t>
        <a:bodyPr/>
        <a:lstStyle/>
        <a:p>
          <a:endParaRPr lang="en-GB"/>
        </a:p>
      </dgm:t>
    </dgm:pt>
    <dgm:pt modelId="{4E549052-20B9-4386-8C3E-A936CAE5672A}" type="pres">
      <dgm:prSet presAssocID="{AA3C1AFE-BC33-4BE5-9241-C578700B9DF4}" presName="Name13" presStyleLbl="parChTrans1D2" presStyleIdx="19" presStyleCnt="21"/>
      <dgm:spPr/>
      <dgm:t>
        <a:bodyPr/>
        <a:lstStyle/>
        <a:p>
          <a:endParaRPr lang="en-GB"/>
        </a:p>
      </dgm:t>
    </dgm:pt>
    <dgm:pt modelId="{6630E47D-0308-44F0-B4B9-BD6C38783E07}" type="pres">
      <dgm:prSet presAssocID="{F28AC687-056C-4E59-9173-8AE9D15004F6}" presName="childText" presStyleLbl="bgAcc1" presStyleIdx="19" presStyleCnt="21">
        <dgm:presLayoutVars>
          <dgm:bulletEnabled val="1"/>
        </dgm:presLayoutVars>
      </dgm:prSet>
      <dgm:spPr/>
      <dgm:t>
        <a:bodyPr/>
        <a:lstStyle/>
        <a:p>
          <a:endParaRPr lang="en-GB"/>
        </a:p>
      </dgm:t>
    </dgm:pt>
    <dgm:pt modelId="{89A38A8E-B263-4C5F-97C7-EEA82FD20879}" type="pres">
      <dgm:prSet presAssocID="{A206416B-3A9D-4584-AF6D-06CF5B249DDF}" presName="Name13" presStyleLbl="parChTrans1D2" presStyleIdx="20" presStyleCnt="21"/>
      <dgm:spPr/>
      <dgm:t>
        <a:bodyPr/>
        <a:lstStyle/>
        <a:p>
          <a:endParaRPr lang="en-GB"/>
        </a:p>
      </dgm:t>
    </dgm:pt>
    <dgm:pt modelId="{90CA75A5-0B72-4CD8-A9BE-EDA15B56E7E3}" type="pres">
      <dgm:prSet presAssocID="{7B3F0C6A-158D-42FD-8351-5E40CC78418F}" presName="childText" presStyleLbl="bgAcc1" presStyleIdx="20" presStyleCnt="21">
        <dgm:presLayoutVars>
          <dgm:bulletEnabled val="1"/>
        </dgm:presLayoutVars>
      </dgm:prSet>
      <dgm:spPr/>
      <dgm:t>
        <a:bodyPr/>
        <a:lstStyle/>
        <a:p>
          <a:endParaRPr lang="en-GB"/>
        </a:p>
      </dgm:t>
    </dgm:pt>
  </dgm:ptLst>
  <dgm:cxnLst>
    <dgm:cxn modelId="{F70A28E9-25EC-4D4C-8412-B661D1740DDE}" srcId="{8F63B969-8D44-4253-88AA-57E8012B31A0}" destId="{2A90577A-0592-4323-B9AA-BED8E4403A5F}" srcOrd="1" destOrd="0" parTransId="{0BCD5FF9-7044-4A80-9E61-782A635E59E5}" sibTransId="{A6D20112-A7C3-43FE-B56A-634C6974D92E}"/>
    <dgm:cxn modelId="{131BA128-B46D-45A7-A31A-5BCE460E8908}" type="presOf" srcId="{A94BD867-DC41-4695-9110-EB9CE184E9F7}" destId="{9A860E3E-CC0A-4EE9-9818-502880C08F9E}" srcOrd="0" destOrd="0" presId="urn:microsoft.com/office/officeart/2005/8/layout/hierarchy3"/>
    <dgm:cxn modelId="{E2640D34-9E5C-48C0-AB8B-9977AE6FAA11}" type="presOf" srcId="{AA3C1AFE-BC33-4BE5-9241-C578700B9DF4}" destId="{4E549052-20B9-4386-8C3E-A936CAE5672A}" srcOrd="0" destOrd="0" presId="urn:microsoft.com/office/officeart/2005/8/layout/hierarchy3"/>
    <dgm:cxn modelId="{2B4F477F-685E-42F5-B16D-46171C1441F2}" srcId="{85A0ECA4-C467-4A27-8B86-96254055212C}" destId="{76A9DFD3-CB46-45E7-A6ED-88D73ECECF0D}" srcOrd="1" destOrd="0" parTransId="{1A9E843E-344E-468A-8D17-B9BE14CCD4A2}" sibTransId="{F46EB424-1B77-4BD0-8BFA-8D756F8764C3}"/>
    <dgm:cxn modelId="{F3595322-E44E-478A-9267-656BC361FE5A}" type="presOf" srcId="{9EED082A-3B9C-4F22-86C0-B5D840FAE631}" destId="{580DEA12-4CA7-4C49-AE5E-C18971AB1741}" srcOrd="0" destOrd="0" presId="urn:microsoft.com/office/officeart/2005/8/layout/hierarchy3"/>
    <dgm:cxn modelId="{473C33A1-4C29-4703-890F-B4FC1B8EADB1}" type="presOf" srcId="{5FC78369-921E-42A4-AD98-C4DE3EB310B7}" destId="{92765642-EADC-45BC-974D-D6F22E376907}" srcOrd="0" destOrd="0" presId="urn:microsoft.com/office/officeart/2005/8/layout/hierarchy3"/>
    <dgm:cxn modelId="{C28F6FB3-D11D-4971-81AB-FA78C3920D2E}" type="presOf" srcId="{E84FA1D9-86C4-4125-B199-054E4FCCE16C}" destId="{D5F73F34-D5A3-4A71-8D79-47E9B72DF2FB}" srcOrd="0" destOrd="0" presId="urn:microsoft.com/office/officeart/2005/8/layout/hierarchy3"/>
    <dgm:cxn modelId="{7B7AA7C0-C47E-4D34-9D8A-17C4AD0E0F4C}" type="presOf" srcId="{8F63B969-8D44-4253-88AA-57E8012B31A0}" destId="{F420D747-2B75-495D-AB92-897E8869BABC}" srcOrd="0" destOrd="0" presId="urn:microsoft.com/office/officeart/2005/8/layout/hierarchy3"/>
    <dgm:cxn modelId="{8FBD513B-4B70-4E42-9941-447715FF1D4A}" type="presOf" srcId="{3C24DF85-E682-492B-BB1D-7D95A632E8B3}" destId="{77F40CA1-3776-4CAC-8E01-DD0264F03B23}" srcOrd="0" destOrd="0" presId="urn:microsoft.com/office/officeart/2005/8/layout/hierarchy3"/>
    <dgm:cxn modelId="{5C6C4BED-D313-455B-9816-80D95E4F8A65}" type="presOf" srcId="{20A27A73-EF26-4D1C-937C-70D6BBDAF113}" destId="{F2A73799-BD9B-487B-909A-287BD87928EC}" srcOrd="0" destOrd="0" presId="urn:microsoft.com/office/officeart/2005/8/layout/hierarchy3"/>
    <dgm:cxn modelId="{E796C034-3F1E-4500-ADCF-5653B7A61424}" type="presOf" srcId="{48584956-3E3B-45C3-B664-9FE740E2DB96}" destId="{4E0D3D64-DFA0-401F-B559-47FA2D6CF59A}" srcOrd="0" destOrd="0" presId="urn:microsoft.com/office/officeart/2005/8/layout/hierarchy3"/>
    <dgm:cxn modelId="{C0890D25-5EAD-47B6-B432-8B0E1F0B9C50}" type="presOf" srcId="{D5E10B41-D4C2-444B-A7E5-877BE78915FA}" destId="{AF7966BC-00F8-4B8E-8695-1C7C1463CB15}" srcOrd="0" destOrd="0" presId="urn:microsoft.com/office/officeart/2005/8/layout/hierarchy3"/>
    <dgm:cxn modelId="{99C3AE74-0B48-4F26-86DD-BD94BF917D3B}" srcId="{2A45BDD3-4CF7-46E8-8D9E-F4EF6EE74A4E}" destId="{4B37E67E-51FE-4F45-BAB5-3B16F5B54A3A}" srcOrd="4" destOrd="0" parTransId="{B722DB2D-394E-4A53-818F-2E40A0CED3F9}" sibTransId="{9DF4F411-C07D-47B1-8CC5-02E57A575A10}"/>
    <dgm:cxn modelId="{1182BE61-E5CC-4F56-86A9-ED3EF0B08539}" srcId="{2A90577A-0592-4323-B9AA-BED8E4403A5F}" destId="{D5E10B41-D4C2-444B-A7E5-877BE78915FA}" srcOrd="4" destOrd="0" parTransId="{82B832FA-8070-4E19-AED0-A68C17D069FC}" sibTransId="{1A36D05E-0778-4E00-A7CB-301DB27DF1E7}"/>
    <dgm:cxn modelId="{71B1F3FB-9C0A-48D5-8F92-9CF44841F16D}" type="presOf" srcId="{9B078900-02E3-4DAC-A854-F57CC8A0BB1E}" destId="{CD5DB53C-7285-4C29-8A44-F4F055934A4E}" srcOrd="0" destOrd="0" presId="urn:microsoft.com/office/officeart/2005/8/layout/hierarchy3"/>
    <dgm:cxn modelId="{B45FBDAD-3D89-4C69-A21E-08611550C5F7}" type="presOf" srcId="{6140EB60-2FCA-4B92-B5E9-2B032B651DB4}" destId="{A3E4D29D-B014-4771-9F4B-6869B8E7F2B4}" srcOrd="0" destOrd="0" presId="urn:microsoft.com/office/officeart/2005/8/layout/hierarchy3"/>
    <dgm:cxn modelId="{D7B1AAF8-7230-45F0-BB4A-1088C86A362C}" type="presOf" srcId="{76A9DFD3-CB46-45E7-A6ED-88D73ECECF0D}" destId="{31229048-695C-4E8C-B5B6-30BC569BF8E5}" srcOrd="0" destOrd="0" presId="urn:microsoft.com/office/officeart/2005/8/layout/hierarchy3"/>
    <dgm:cxn modelId="{5CFF22C0-666E-4014-A733-BD7465E7B4C1}" srcId="{4E920A99-B890-4D2C-992B-B823D2966C1F}" destId="{20A27A73-EF26-4D1C-937C-70D6BBDAF113}" srcOrd="0" destOrd="0" parTransId="{E84FA1D9-86C4-4125-B199-054E4FCCE16C}" sibTransId="{3011C3F2-7A54-407D-B58B-78574776072D}"/>
    <dgm:cxn modelId="{54F42B2E-D1CE-4E6A-8ECD-C90AFE94C365}" type="presOf" srcId="{B387830A-185E-4B94-B74C-18BD16471E6D}" destId="{B80CA1FB-6B88-484F-8E70-B6808DDB3F79}" srcOrd="0" destOrd="0" presId="urn:microsoft.com/office/officeart/2005/8/layout/hierarchy3"/>
    <dgm:cxn modelId="{12F67DA0-5887-4C9C-BF71-18878A38C90C}" type="presOf" srcId="{D2F92B17-C356-4835-8AC6-74EE3382BDB8}" destId="{40BB9364-E8E6-41E5-BB33-B9AB5838C189}" srcOrd="0" destOrd="0" presId="urn:microsoft.com/office/officeart/2005/8/layout/hierarchy3"/>
    <dgm:cxn modelId="{F611C627-C955-491B-835A-967FB445BD8D}" srcId="{4E920A99-B890-4D2C-992B-B823D2966C1F}" destId="{7B822812-A24B-4E53-ABEE-ADDC64DC15A3}" srcOrd="1" destOrd="0" parTransId="{9B078900-02E3-4DAC-A854-F57CC8A0BB1E}" sibTransId="{B5220DA1-A6D9-47DD-A837-51B15A62C8E2}"/>
    <dgm:cxn modelId="{C9D2867C-8442-4338-A289-58FDDE7BBA93}" srcId="{4E920A99-B890-4D2C-992B-B823D2966C1F}" destId="{3C24DF85-E682-492B-BB1D-7D95A632E8B3}" srcOrd="2" destOrd="0" parTransId="{72F9B799-F787-4821-8E9B-16830C539A64}" sibTransId="{BA1D0FB9-0392-4A8B-B08A-7D4A73388AC5}"/>
    <dgm:cxn modelId="{4D961BE0-61E5-4B4F-ABF2-48B4D46B1CA9}" type="presOf" srcId="{7B822812-A24B-4E53-ABEE-ADDC64DC15A3}" destId="{13ECB7D4-E3C5-48C6-A541-D404F6D9012D}" srcOrd="0" destOrd="0" presId="urn:microsoft.com/office/officeart/2005/8/layout/hierarchy3"/>
    <dgm:cxn modelId="{D69622A7-EC1A-4E15-A33A-D9945234A9B4}" srcId="{4E920A99-B890-4D2C-992B-B823D2966C1F}" destId="{2E6CB19C-AFD8-42F3-B597-5AB976278142}" srcOrd="3" destOrd="0" parTransId="{7407508B-11E5-499F-AB42-C5EB08C6A7E3}" sibTransId="{DFF1EB7B-9A53-4824-B052-F63999EC9E39}"/>
    <dgm:cxn modelId="{CB30D94E-64D2-43CB-9F2A-7B7F27C914A1}" srcId="{2A45BDD3-4CF7-46E8-8D9E-F4EF6EE74A4E}" destId="{11D0F5C2-282B-4A97-ADD4-D58A66CDAB70}" srcOrd="2" destOrd="0" parTransId="{E2B202CE-1D59-4626-B408-83639265459E}" sibTransId="{C98CDA7E-350C-4C12-981F-D966D1713AD0}"/>
    <dgm:cxn modelId="{24FEC335-CDDE-4B15-8672-7F67103ECC25}" srcId="{2A90577A-0592-4323-B9AA-BED8E4403A5F}" destId="{237952C0-8358-4AD7-9F45-8F825E2D12A8}" srcOrd="5" destOrd="0" parTransId="{9EED082A-3B9C-4F22-86C0-B5D840FAE631}" sibTransId="{C3097FB1-9499-4D8A-9E4A-C2314698DB23}"/>
    <dgm:cxn modelId="{F61960B3-D292-48A7-B39A-767F6A246E9B}" srcId="{2A90577A-0592-4323-B9AA-BED8E4403A5F}" destId="{5FC78369-921E-42A4-AD98-C4DE3EB310B7}" srcOrd="0" destOrd="0" parTransId="{D02329C6-7A49-46B3-B725-501329CC7588}" sibTransId="{5D62FC59-7733-4F34-AFA3-66757ECE969E}"/>
    <dgm:cxn modelId="{95FC7A03-DC8C-47E0-9236-CA4306B48B11}" type="presOf" srcId="{1B6D39D1-1367-40EE-B789-B7A796180B87}" destId="{531E3D7E-3613-4355-BD69-E0EBF7DF16C5}" srcOrd="0" destOrd="0" presId="urn:microsoft.com/office/officeart/2005/8/layout/hierarchy3"/>
    <dgm:cxn modelId="{BEFEE685-98F3-4F3B-AFAA-21B3B7DFA099}" srcId="{85A0ECA4-C467-4A27-8B86-96254055212C}" destId="{4765C6B1-B5E0-4E47-9BAF-AC06CAC15FA5}" srcOrd="0" destOrd="0" parTransId="{1670EB4B-4294-42CB-A91F-36163BF3E710}" sibTransId="{0D1386AC-2B84-4FFC-B443-93F30AF1CC80}"/>
    <dgm:cxn modelId="{D5BDEFE2-F65D-461C-9146-6A2BF517826F}" type="presOf" srcId="{2E6CB19C-AFD8-42F3-B597-5AB976278142}" destId="{EEC7F8C1-CED0-49D7-802C-D0E59A2C8FD2}" srcOrd="0" destOrd="0" presId="urn:microsoft.com/office/officeart/2005/8/layout/hierarchy3"/>
    <dgm:cxn modelId="{5F65195A-3DC1-470B-AD04-BAB3E5FA9B60}" type="presOf" srcId="{4E920A99-B890-4D2C-992B-B823D2966C1F}" destId="{DE081F85-4BB6-4092-A89F-8C6A9CB9D420}" srcOrd="1" destOrd="0" presId="urn:microsoft.com/office/officeart/2005/8/layout/hierarchy3"/>
    <dgm:cxn modelId="{79FAD991-AEBC-4A91-A5D3-80E40D4693E2}" type="presOf" srcId="{2A45BDD3-4CF7-46E8-8D9E-F4EF6EE74A4E}" destId="{069878C0-08C4-4EA3-A82C-4F20BE3E513C}" srcOrd="0" destOrd="0" presId="urn:microsoft.com/office/officeart/2005/8/layout/hierarchy3"/>
    <dgm:cxn modelId="{E3606525-4DD6-4D7F-81F1-BB5265D46FB5}" srcId="{4E920A99-B890-4D2C-992B-B823D2966C1F}" destId="{7B3F0C6A-158D-42FD-8351-5E40CC78418F}" srcOrd="6" destOrd="0" parTransId="{A206416B-3A9D-4584-AF6D-06CF5B249DDF}" sibTransId="{6808A697-746E-4BB3-9AF6-C322FC883A8D}"/>
    <dgm:cxn modelId="{1B41F3A3-74D0-405E-AC3A-23560EE6C587}" type="presOf" srcId="{B722DB2D-394E-4A53-818F-2E40A0CED3F9}" destId="{882565E4-DCF4-4BD5-B52A-CE045F425D6C}" srcOrd="0" destOrd="0" presId="urn:microsoft.com/office/officeart/2005/8/layout/hierarchy3"/>
    <dgm:cxn modelId="{C58A4DA9-EB65-4B7C-8C3B-8A206FE1F8B4}" srcId="{8F63B969-8D44-4253-88AA-57E8012B31A0}" destId="{85A0ECA4-C467-4A27-8B86-96254055212C}" srcOrd="2" destOrd="0" parTransId="{188DC5DE-37AA-4DB1-829A-0593D5EDF46F}" sibTransId="{70DF8498-F27E-43E4-A063-D6E199D7AF21}"/>
    <dgm:cxn modelId="{022B8FFF-9ED6-4A0B-AD73-3B520AE4EC69}" type="presOf" srcId="{15D40DD8-5F60-434A-AF8A-A57544307831}" destId="{405BAE1B-BAD6-4152-B0CC-48955C8F94C5}" srcOrd="0" destOrd="0" presId="urn:microsoft.com/office/officeart/2005/8/layout/hierarchy3"/>
    <dgm:cxn modelId="{D320EB1E-E69C-4123-8FFA-7CB7FFD299C5}" srcId="{4E920A99-B890-4D2C-992B-B823D2966C1F}" destId="{B548EDE4-43C6-4819-A15A-0A8A38DF68B9}" srcOrd="4" destOrd="0" parTransId="{48584956-3E3B-45C3-B664-9FE740E2DB96}" sibTransId="{8B59227B-4488-4B6D-9F74-7FC6119D6717}"/>
    <dgm:cxn modelId="{2FD983AD-22BC-4104-AF09-A7F21D9FF96C}" type="presOf" srcId="{B548EDE4-43C6-4819-A15A-0A8A38DF68B9}" destId="{79DC317D-7D82-4F03-8C7E-ECAEDCE8B0C0}" srcOrd="0" destOrd="0" presId="urn:microsoft.com/office/officeart/2005/8/layout/hierarchy3"/>
    <dgm:cxn modelId="{66CC3767-3A03-47BF-B907-AE20A2BDD652}" type="presOf" srcId="{A206416B-3A9D-4584-AF6D-06CF5B249DDF}" destId="{89A38A8E-B263-4C5F-97C7-EEA82FD20879}" srcOrd="0" destOrd="0" presId="urn:microsoft.com/office/officeart/2005/8/layout/hierarchy3"/>
    <dgm:cxn modelId="{F9687676-D1F7-41BC-80F4-79B9C49B6510}" type="presOf" srcId="{11D0F5C2-282B-4A97-ADD4-D58A66CDAB70}" destId="{B8971388-E7A9-4D44-964C-E92D8A6E5158}" srcOrd="0" destOrd="0" presId="urn:microsoft.com/office/officeart/2005/8/layout/hierarchy3"/>
    <dgm:cxn modelId="{A4A00BFF-3DD0-4337-8A02-6E4B2DD48503}" srcId="{8F63B969-8D44-4253-88AA-57E8012B31A0}" destId="{4E920A99-B890-4D2C-992B-B823D2966C1F}" srcOrd="3" destOrd="0" parTransId="{5B93440A-249C-49B0-88B7-DD6DA25DF17B}" sibTransId="{95D5E512-39FA-429B-93AC-17752E3B4043}"/>
    <dgm:cxn modelId="{DFA83B19-DD2A-4B2B-A2C7-88BDE56B5ECD}" type="presOf" srcId="{7B3F0C6A-158D-42FD-8351-5E40CC78418F}" destId="{90CA75A5-0B72-4CD8-A9BE-EDA15B56E7E3}" srcOrd="0" destOrd="0" presId="urn:microsoft.com/office/officeart/2005/8/layout/hierarchy3"/>
    <dgm:cxn modelId="{1E4C600B-8382-4CD0-9F18-4ED018FB4F45}" type="presOf" srcId="{1670EB4B-4294-42CB-A91F-36163BF3E710}" destId="{558B1A6E-266E-48D3-9093-7C9974040970}" srcOrd="0" destOrd="0" presId="urn:microsoft.com/office/officeart/2005/8/layout/hierarchy3"/>
    <dgm:cxn modelId="{61FC98F6-0537-459A-8658-CD43D06DE4B2}" type="presOf" srcId="{3B8105C1-5417-4F95-AFE2-841530C1DCED}" destId="{28B3A6D1-8047-4BBF-96FB-D94C13FC116D}" srcOrd="0" destOrd="0" presId="urn:microsoft.com/office/officeart/2005/8/layout/hierarchy3"/>
    <dgm:cxn modelId="{50795ECA-2476-44E0-9819-CD081B396F11}" srcId="{2A90577A-0592-4323-B9AA-BED8E4403A5F}" destId="{BD7056FA-9095-4197-96B9-35F30AEAEB1D}" srcOrd="1" destOrd="0" parTransId="{6140EB60-2FCA-4B92-B5E9-2B032B651DB4}" sibTransId="{272E268C-9EDF-4991-8951-25413C0E4463}"/>
    <dgm:cxn modelId="{68CF2419-E86F-484D-8CDE-D517729D7205}" srcId="{4E920A99-B890-4D2C-992B-B823D2966C1F}" destId="{F28AC687-056C-4E59-9173-8AE9D15004F6}" srcOrd="5" destOrd="0" parTransId="{AA3C1AFE-BC33-4BE5-9241-C578700B9DF4}" sibTransId="{FABDE7C3-AB5C-4B02-A93A-FFC0F7BAE835}"/>
    <dgm:cxn modelId="{CB5443EB-CE92-4361-8A26-25111F90889F}" type="presOf" srcId="{B2F2802B-52A9-4890-8F55-05B12EB05462}" destId="{3CB0C9A4-A54D-490B-925F-71F71A1E2391}" srcOrd="0" destOrd="0" presId="urn:microsoft.com/office/officeart/2005/8/layout/hierarchy3"/>
    <dgm:cxn modelId="{3064B433-38ED-4FF4-A865-4A53045873BF}" srcId="{2A90577A-0592-4323-B9AA-BED8E4403A5F}" destId="{1B6D39D1-1367-40EE-B789-B7A796180B87}" srcOrd="3" destOrd="0" parTransId="{15D40DD8-5F60-434A-AF8A-A57544307831}" sibTransId="{8DC0146A-720C-46EB-8357-0727D06EF4F1}"/>
    <dgm:cxn modelId="{D5E3495E-0C03-4D36-BCDC-340EC67C1CA4}" type="presOf" srcId="{1A9E843E-344E-468A-8D17-B9BE14CCD4A2}" destId="{EE8500C6-6C33-4140-B66B-70F87C23BC4A}" srcOrd="0" destOrd="0" presId="urn:microsoft.com/office/officeart/2005/8/layout/hierarchy3"/>
    <dgm:cxn modelId="{1B29F9D0-18C4-4FE1-B709-279FA624411E}" type="presOf" srcId="{237952C0-8358-4AD7-9F45-8F825E2D12A8}" destId="{4958E4D6-2BF9-4FF1-BC8B-26637468E8B1}" srcOrd="0" destOrd="0" presId="urn:microsoft.com/office/officeart/2005/8/layout/hierarchy3"/>
    <dgm:cxn modelId="{1C4726C8-BF32-4973-AAFD-580D6E201386}" type="presOf" srcId="{85A0ECA4-C467-4A27-8B86-96254055212C}" destId="{18003372-ADBD-4EA0-967E-9544DA663D26}" srcOrd="1" destOrd="0" presId="urn:microsoft.com/office/officeart/2005/8/layout/hierarchy3"/>
    <dgm:cxn modelId="{A0C73C74-51C5-469F-B81A-18DF05892CE8}" type="presOf" srcId="{BD7056FA-9095-4197-96B9-35F30AEAEB1D}" destId="{2FCF7041-8BEE-4676-B15C-F405D9B3EFC4}" srcOrd="0" destOrd="0" presId="urn:microsoft.com/office/officeart/2005/8/layout/hierarchy3"/>
    <dgm:cxn modelId="{683B4A75-0DCF-45BD-A682-F1F7C90F455A}" type="presOf" srcId="{4E920A99-B890-4D2C-992B-B823D2966C1F}" destId="{916DDEFE-F1A5-4E2E-B991-DFE2C525C0B0}" srcOrd="0" destOrd="0" presId="urn:microsoft.com/office/officeart/2005/8/layout/hierarchy3"/>
    <dgm:cxn modelId="{A6B949EF-3C80-4350-A091-F680804A6DDE}" type="presOf" srcId="{8C171F82-33C7-4B98-B0B3-C9CFA8E022C1}" destId="{8B928B30-0E43-4436-90F8-137CC6D094DD}" srcOrd="0" destOrd="0" presId="urn:microsoft.com/office/officeart/2005/8/layout/hierarchy3"/>
    <dgm:cxn modelId="{833EBEE7-B9C2-4391-A978-6A9D1DA32BAB}" srcId="{8F63B969-8D44-4253-88AA-57E8012B31A0}" destId="{2A45BDD3-4CF7-46E8-8D9E-F4EF6EE74A4E}" srcOrd="0" destOrd="0" parTransId="{C78044DA-022D-4C79-99E5-8D45EBDDC0B3}" sibTransId="{DF7F4D2D-965E-4E24-9FEC-4B501A02C3EB}"/>
    <dgm:cxn modelId="{20F9487A-B01D-48F5-A452-762C95CC9590}" type="presOf" srcId="{2607C14D-4DB7-483F-B1F3-D1AD39C18BA3}" destId="{9B6D64AD-E8A5-4042-8476-6836F324D4DF}" srcOrd="0" destOrd="0" presId="urn:microsoft.com/office/officeart/2005/8/layout/hierarchy3"/>
    <dgm:cxn modelId="{72819A3B-1AEE-4807-90B0-144CB0F9E4C9}" type="presOf" srcId="{AF0508F1-F24F-457C-99CC-967F74D2C10E}" destId="{66BB4428-7F0A-4537-9902-FF1F6D2C5C7A}" srcOrd="0" destOrd="0" presId="urn:microsoft.com/office/officeart/2005/8/layout/hierarchy3"/>
    <dgm:cxn modelId="{3A0AA77A-B964-4073-B856-6E4291F7453C}" type="presOf" srcId="{4B37E67E-51FE-4F45-BAB5-3B16F5B54A3A}" destId="{75D04771-30E1-462D-91B7-82661CF670A5}" srcOrd="0" destOrd="0" presId="urn:microsoft.com/office/officeart/2005/8/layout/hierarchy3"/>
    <dgm:cxn modelId="{56D5D22B-8B2C-4164-B2EF-F9935E0E38B6}" srcId="{2A45BDD3-4CF7-46E8-8D9E-F4EF6EE74A4E}" destId="{ED31172C-15D6-4D5E-BC5D-07BF63DCD42B}" srcOrd="0" destOrd="0" parTransId="{A94BD867-DC41-4695-9110-EB9CE184E9F7}" sibTransId="{4FBD420C-F82A-4893-A516-EEDA5778356A}"/>
    <dgm:cxn modelId="{C34DF482-22F3-4E47-B51C-52DA880EFACD}" srcId="{2A45BDD3-4CF7-46E8-8D9E-F4EF6EE74A4E}" destId="{3B8105C1-5417-4F95-AFE2-841530C1DCED}" srcOrd="1" destOrd="0" parTransId="{B387830A-185E-4B94-B74C-18BD16471E6D}" sibTransId="{C519F743-222D-4874-9FC0-2087A66996F8}"/>
    <dgm:cxn modelId="{12234BA6-B26D-4801-83EF-E5591C7AAC33}" type="presOf" srcId="{D02329C6-7A49-46B3-B725-501329CC7588}" destId="{C3E20675-78FD-42B8-840A-E4F30CBCEE4D}" srcOrd="0" destOrd="0" presId="urn:microsoft.com/office/officeart/2005/8/layout/hierarchy3"/>
    <dgm:cxn modelId="{3AE6393D-FAA5-41BF-8FA9-69FB31BDB667}" type="presOf" srcId="{E2B202CE-1D59-4626-B408-83639265459E}" destId="{7E568495-B808-4100-BFC9-0B521AD6C903}" srcOrd="0" destOrd="0" presId="urn:microsoft.com/office/officeart/2005/8/layout/hierarchy3"/>
    <dgm:cxn modelId="{15951AE5-8F99-43C2-B2FE-B150AB824800}" type="presOf" srcId="{2A90577A-0592-4323-B9AA-BED8E4403A5F}" destId="{8825AD29-657C-4E35-A3A6-C3971DB42225}" srcOrd="1" destOrd="0" presId="urn:microsoft.com/office/officeart/2005/8/layout/hierarchy3"/>
    <dgm:cxn modelId="{358CF6B3-1168-49B4-B799-803B6347CC00}" srcId="{2A90577A-0592-4323-B9AA-BED8E4403A5F}" destId="{2607C14D-4DB7-483F-B1F3-D1AD39C18BA3}" srcOrd="2" destOrd="0" parTransId="{AF0508F1-F24F-457C-99CC-967F74D2C10E}" sibTransId="{62EFDD83-6A44-4BBA-97EF-34CC961D08AC}"/>
    <dgm:cxn modelId="{B1688901-AF26-49CF-BF72-FCE7F88750A6}" srcId="{2A45BDD3-4CF7-46E8-8D9E-F4EF6EE74A4E}" destId="{B2F2802B-52A9-4890-8F55-05B12EB05462}" srcOrd="3" destOrd="0" parTransId="{6FD056C0-3800-45A8-BF51-EEEB5354EFF7}" sibTransId="{F9589595-6550-4B8A-8383-F78FC9D647FD}"/>
    <dgm:cxn modelId="{80519514-07AC-4609-A737-6748B42A9127}" type="presOf" srcId="{72F9B799-F787-4821-8E9B-16830C539A64}" destId="{0CE223B6-3718-4163-8282-9FABE1F3E89C}" srcOrd="0" destOrd="0" presId="urn:microsoft.com/office/officeart/2005/8/layout/hierarchy3"/>
    <dgm:cxn modelId="{872C7B93-28A2-4065-8BA9-EF7857C041E5}" type="presOf" srcId="{7407508B-11E5-499F-AB42-C5EB08C6A7E3}" destId="{450E0541-CBF3-49F4-8D06-FB244355EB4D}" srcOrd="0" destOrd="0" presId="urn:microsoft.com/office/officeart/2005/8/layout/hierarchy3"/>
    <dgm:cxn modelId="{AC2CFD18-0627-48C0-9183-6B5AFFA3EEFC}" type="presOf" srcId="{85A0ECA4-C467-4A27-8B86-96254055212C}" destId="{D52CC496-1781-4C12-856A-75C19C685951}" srcOrd="0" destOrd="0" presId="urn:microsoft.com/office/officeart/2005/8/layout/hierarchy3"/>
    <dgm:cxn modelId="{84A2DD4C-AD8E-4D52-8CAC-EB5C89EE01AF}" type="presOf" srcId="{ED31172C-15D6-4D5E-BC5D-07BF63DCD42B}" destId="{363D4311-4A4D-4FD2-B313-80918C06B7BF}" srcOrd="0" destOrd="0" presId="urn:microsoft.com/office/officeart/2005/8/layout/hierarchy3"/>
    <dgm:cxn modelId="{8928613D-2AAC-4D51-AF15-128483C0AA35}" type="presOf" srcId="{82B832FA-8070-4E19-AED0-A68C17D069FC}" destId="{BD472D72-4C51-4656-BC29-7C0309AA7A5B}" srcOrd="0" destOrd="0" presId="urn:microsoft.com/office/officeart/2005/8/layout/hierarchy3"/>
    <dgm:cxn modelId="{100A7D5D-3F5C-4333-B86E-3969922FC381}" type="presOf" srcId="{F28AC687-056C-4E59-9173-8AE9D15004F6}" destId="{6630E47D-0308-44F0-B4B9-BD6C38783E07}" srcOrd="0" destOrd="0" presId="urn:microsoft.com/office/officeart/2005/8/layout/hierarchy3"/>
    <dgm:cxn modelId="{DCA574AA-8895-4D1B-A070-2ED209DA4D4D}" type="presOf" srcId="{2A45BDD3-4CF7-46E8-8D9E-F4EF6EE74A4E}" destId="{3D528725-DFB0-4D13-AE71-7896BE6A201E}" srcOrd="1" destOrd="0" presId="urn:microsoft.com/office/officeart/2005/8/layout/hierarchy3"/>
    <dgm:cxn modelId="{584F339F-87DD-44C2-8F6E-81DA3B5412F1}" type="presOf" srcId="{2A90577A-0592-4323-B9AA-BED8E4403A5F}" destId="{04EBD229-5B50-4A0B-990E-D0C247392D70}" srcOrd="0" destOrd="0" presId="urn:microsoft.com/office/officeart/2005/8/layout/hierarchy3"/>
    <dgm:cxn modelId="{615F7FE1-7459-4BC7-81D7-9B9BF838BD10}" type="presOf" srcId="{6FD056C0-3800-45A8-BF51-EEEB5354EFF7}" destId="{8657A4E8-C0AF-4DEE-BB91-A8B159605FBB}" srcOrd="0" destOrd="0" presId="urn:microsoft.com/office/officeart/2005/8/layout/hierarchy3"/>
    <dgm:cxn modelId="{DFB5D954-27ED-4F7A-AC43-8C70A00902AE}" srcId="{2A45BDD3-4CF7-46E8-8D9E-F4EF6EE74A4E}" destId="{D2F92B17-C356-4835-8AC6-74EE3382BDB8}" srcOrd="5" destOrd="0" parTransId="{8C171F82-33C7-4B98-B0B3-C9CFA8E022C1}" sibTransId="{14EB5BF8-D82B-4F03-B186-E4F6DBC73BB3}"/>
    <dgm:cxn modelId="{8E93202F-6908-4A85-BED6-8F5BD1F84DD0}" type="presOf" srcId="{4765C6B1-B5E0-4E47-9BAF-AC06CAC15FA5}" destId="{24289B90-1071-4E16-8254-863F74F89EE9}" srcOrd="0" destOrd="0" presId="urn:microsoft.com/office/officeart/2005/8/layout/hierarchy3"/>
    <dgm:cxn modelId="{89EBDC91-2CA3-432D-862C-BB4C99C6371A}" type="presParOf" srcId="{F420D747-2B75-495D-AB92-897E8869BABC}" destId="{6B93E6BD-C0AF-409D-ACDC-2D868FC21C97}" srcOrd="0" destOrd="0" presId="urn:microsoft.com/office/officeart/2005/8/layout/hierarchy3"/>
    <dgm:cxn modelId="{8304D8F3-F0D5-453E-A555-AF3AC4DC7ED8}" type="presParOf" srcId="{6B93E6BD-C0AF-409D-ACDC-2D868FC21C97}" destId="{26777878-8CEE-4CDA-8D0A-AA63F9FB6355}" srcOrd="0" destOrd="0" presId="urn:microsoft.com/office/officeart/2005/8/layout/hierarchy3"/>
    <dgm:cxn modelId="{C59FB237-E880-4C3F-A02E-E034F36B5569}" type="presParOf" srcId="{26777878-8CEE-4CDA-8D0A-AA63F9FB6355}" destId="{069878C0-08C4-4EA3-A82C-4F20BE3E513C}" srcOrd="0" destOrd="0" presId="urn:microsoft.com/office/officeart/2005/8/layout/hierarchy3"/>
    <dgm:cxn modelId="{748C2AEB-AB20-4408-B701-DAB27CC44A8C}" type="presParOf" srcId="{26777878-8CEE-4CDA-8D0A-AA63F9FB6355}" destId="{3D528725-DFB0-4D13-AE71-7896BE6A201E}" srcOrd="1" destOrd="0" presId="urn:microsoft.com/office/officeart/2005/8/layout/hierarchy3"/>
    <dgm:cxn modelId="{C89E18B3-B03C-4195-A6D0-CD869B73D872}" type="presParOf" srcId="{6B93E6BD-C0AF-409D-ACDC-2D868FC21C97}" destId="{298286D6-4F29-4C04-9556-69B186EAE97D}" srcOrd="1" destOrd="0" presId="urn:microsoft.com/office/officeart/2005/8/layout/hierarchy3"/>
    <dgm:cxn modelId="{BA21CF1F-0757-4191-87A4-A506F01ACB6E}" type="presParOf" srcId="{298286D6-4F29-4C04-9556-69B186EAE97D}" destId="{9A860E3E-CC0A-4EE9-9818-502880C08F9E}" srcOrd="0" destOrd="0" presId="urn:microsoft.com/office/officeart/2005/8/layout/hierarchy3"/>
    <dgm:cxn modelId="{A23474E5-C667-417F-9F2C-39A82B619F08}" type="presParOf" srcId="{298286D6-4F29-4C04-9556-69B186EAE97D}" destId="{363D4311-4A4D-4FD2-B313-80918C06B7BF}" srcOrd="1" destOrd="0" presId="urn:microsoft.com/office/officeart/2005/8/layout/hierarchy3"/>
    <dgm:cxn modelId="{E5684F13-6B33-4D77-8BFB-78B8296DDD4C}" type="presParOf" srcId="{298286D6-4F29-4C04-9556-69B186EAE97D}" destId="{B80CA1FB-6B88-484F-8E70-B6808DDB3F79}" srcOrd="2" destOrd="0" presId="urn:microsoft.com/office/officeart/2005/8/layout/hierarchy3"/>
    <dgm:cxn modelId="{12D20121-89E7-4169-AE85-8B900861ADDA}" type="presParOf" srcId="{298286D6-4F29-4C04-9556-69B186EAE97D}" destId="{28B3A6D1-8047-4BBF-96FB-D94C13FC116D}" srcOrd="3" destOrd="0" presId="urn:microsoft.com/office/officeart/2005/8/layout/hierarchy3"/>
    <dgm:cxn modelId="{692ACC76-9C2E-450E-B4D3-79DFC48AE840}" type="presParOf" srcId="{298286D6-4F29-4C04-9556-69B186EAE97D}" destId="{7E568495-B808-4100-BFC9-0B521AD6C903}" srcOrd="4" destOrd="0" presId="urn:microsoft.com/office/officeart/2005/8/layout/hierarchy3"/>
    <dgm:cxn modelId="{90D98E60-A837-484B-9534-01BC1FB43174}" type="presParOf" srcId="{298286D6-4F29-4C04-9556-69B186EAE97D}" destId="{B8971388-E7A9-4D44-964C-E92D8A6E5158}" srcOrd="5" destOrd="0" presId="urn:microsoft.com/office/officeart/2005/8/layout/hierarchy3"/>
    <dgm:cxn modelId="{EDFA6110-D2BB-4C87-BE10-73918D9B312E}" type="presParOf" srcId="{298286D6-4F29-4C04-9556-69B186EAE97D}" destId="{8657A4E8-C0AF-4DEE-BB91-A8B159605FBB}" srcOrd="6" destOrd="0" presId="urn:microsoft.com/office/officeart/2005/8/layout/hierarchy3"/>
    <dgm:cxn modelId="{4347ACDF-5C77-429D-A6BB-8FBC673561EF}" type="presParOf" srcId="{298286D6-4F29-4C04-9556-69B186EAE97D}" destId="{3CB0C9A4-A54D-490B-925F-71F71A1E2391}" srcOrd="7" destOrd="0" presId="urn:microsoft.com/office/officeart/2005/8/layout/hierarchy3"/>
    <dgm:cxn modelId="{26885BD8-1679-4AE4-A8B4-58E0BD3AAA04}" type="presParOf" srcId="{298286D6-4F29-4C04-9556-69B186EAE97D}" destId="{882565E4-DCF4-4BD5-B52A-CE045F425D6C}" srcOrd="8" destOrd="0" presId="urn:microsoft.com/office/officeart/2005/8/layout/hierarchy3"/>
    <dgm:cxn modelId="{5C678FB3-1270-415E-A89B-39B14EFDB676}" type="presParOf" srcId="{298286D6-4F29-4C04-9556-69B186EAE97D}" destId="{75D04771-30E1-462D-91B7-82661CF670A5}" srcOrd="9" destOrd="0" presId="urn:microsoft.com/office/officeart/2005/8/layout/hierarchy3"/>
    <dgm:cxn modelId="{F4BB4EEE-6C3E-4FED-A57B-C8FA2DA9C717}" type="presParOf" srcId="{298286D6-4F29-4C04-9556-69B186EAE97D}" destId="{8B928B30-0E43-4436-90F8-137CC6D094DD}" srcOrd="10" destOrd="0" presId="urn:microsoft.com/office/officeart/2005/8/layout/hierarchy3"/>
    <dgm:cxn modelId="{070C5D75-95DD-4A92-9BF1-56A407D9794C}" type="presParOf" srcId="{298286D6-4F29-4C04-9556-69B186EAE97D}" destId="{40BB9364-E8E6-41E5-BB33-B9AB5838C189}" srcOrd="11" destOrd="0" presId="urn:microsoft.com/office/officeart/2005/8/layout/hierarchy3"/>
    <dgm:cxn modelId="{299093E9-F54C-4347-8F31-410795577767}" type="presParOf" srcId="{F420D747-2B75-495D-AB92-897E8869BABC}" destId="{A69EE83C-25AE-4941-92D6-885D116C4644}" srcOrd="1" destOrd="0" presId="urn:microsoft.com/office/officeart/2005/8/layout/hierarchy3"/>
    <dgm:cxn modelId="{D639351A-7334-4903-B5F7-B0A5AF0710A8}" type="presParOf" srcId="{A69EE83C-25AE-4941-92D6-885D116C4644}" destId="{579E1787-571E-4DA5-9D34-B956DF90E165}" srcOrd="0" destOrd="0" presId="urn:microsoft.com/office/officeart/2005/8/layout/hierarchy3"/>
    <dgm:cxn modelId="{BB7FB0F6-46ED-42CF-B239-CDB1EE110EBF}" type="presParOf" srcId="{579E1787-571E-4DA5-9D34-B956DF90E165}" destId="{04EBD229-5B50-4A0B-990E-D0C247392D70}" srcOrd="0" destOrd="0" presId="urn:microsoft.com/office/officeart/2005/8/layout/hierarchy3"/>
    <dgm:cxn modelId="{BA6425CF-CD7C-4B49-87FE-C70FCF2EB1A7}" type="presParOf" srcId="{579E1787-571E-4DA5-9D34-B956DF90E165}" destId="{8825AD29-657C-4E35-A3A6-C3971DB42225}" srcOrd="1" destOrd="0" presId="urn:microsoft.com/office/officeart/2005/8/layout/hierarchy3"/>
    <dgm:cxn modelId="{53413692-0E90-4D7F-B293-B02EE2D13CCF}" type="presParOf" srcId="{A69EE83C-25AE-4941-92D6-885D116C4644}" destId="{72C13DE6-E2E6-4653-8EA8-199DB3B76A36}" srcOrd="1" destOrd="0" presId="urn:microsoft.com/office/officeart/2005/8/layout/hierarchy3"/>
    <dgm:cxn modelId="{99F8A2D7-5B61-43ED-8BB3-5288C5E8AC58}" type="presParOf" srcId="{72C13DE6-E2E6-4653-8EA8-199DB3B76A36}" destId="{C3E20675-78FD-42B8-840A-E4F30CBCEE4D}" srcOrd="0" destOrd="0" presId="urn:microsoft.com/office/officeart/2005/8/layout/hierarchy3"/>
    <dgm:cxn modelId="{1ED70983-63F3-4E42-9045-91FDEECE9214}" type="presParOf" srcId="{72C13DE6-E2E6-4653-8EA8-199DB3B76A36}" destId="{92765642-EADC-45BC-974D-D6F22E376907}" srcOrd="1" destOrd="0" presId="urn:microsoft.com/office/officeart/2005/8/layout/hierarchy3"/>
    <dgm:cxn modelId="{E839006A-08C9-4DED-8780-785683CB7ED7}" type="presParOf" srcId="{72C13DE6-E2E6-4653-8EA8-199DB3B76A36}" destId="{A3E4D29D-B014-4771-9F4B-6869B8E7F2B4}" srcOrd="2" destOrd="0" presId="urn:microsoft.com/office/officeart/2005/8/layout/hierarchy3"/>
    <dgm:cxn modelId="{BD034A0E-4B01-4194-9C16-5A18FC1ACC40}" type="presParOf" srcId="{72C13DE6-E2E6-4653-8EA8-199DB3B76A36}" destId="{2FCF7041-8BEE-4676-B15C-F405D9B3EFC4}" srcOrd="3" destOrd="0" presId="urn:microsoft.com/office/officeart/2005/8/layout/hierarchy3"/>
    <dgm:cxn modelId="{54250D7D-78B8-47D6-AEDA-73B0F449FE4B}" type="presParOf" srcId="{72C13DE6-E2E6-4653-8EA8-199DB3B76A36}" destId="{66BB4428-7F0A-4537-9902-FF1F6D2C5C7A}" srcOrd="4" destOrd="0" presId="urn:microsoft.com/office/officeart/2005/8/layout/hierarchy3"/>
    <dgm:cxn modelId="{96A31D1E-CF54-4084-A618-A9329B1F64D1}" type="presParOf" srcId="{72C13DE6-E2E6-4653-8EA8-199DB3B76A36}" destId="{9B6D64AD-E8A5-4042-8476-6836F324D4DF}" srcOrd="5" destOrd="0" presId="urn:microsoft.com/office/officeart/2005/8/layout/hierarchy3"/>
    <dgm:cxn modelId="{DEC7E2FA-30CA-4D28-8E7A-E78205013CB2}" type="presParOf" srcId="{72C13DE6-E2E6-4653-8EA8-199DB3B76A36}" destId="{405BAE1B-BAD6-4152-B0CC-48955C8F94C5}" srcOrd="6" destOrd="0" presId="urn:microsoft.com/office/officeart/2005/8/layout/hierarchy3"/>
    <dgm:cxn modelId="{357C41CE-FBF0-42E1-9392-AFE4386E2EAC}" type="presParOf" srcId="{72C13DE6-E2E6-4653-8EA8-199DB3B76A36}" destId="{531E3D7E-3613-4355-BD69-E0EBF7DF16C5}" srcOrd="7" destOrd="0" presId="urn:microsoft.com/office/officeart/2005/8/layout/hierarchy3"/>
    <dgm:cxn modelId="{51CA443D-AEE4-43EF-B584-2D67C8E89360}" type="presParOf" srcId="{72C13DE6-E2E6-4653-8EA8-199DB3B76A36}" destId="{BD472D72-4C51-4656-BC29-7C0309AA7A5B}" srcOrd="8" destOrd="0" presId="urn:microsoft.com/office/officeart/2005/8/layout/hierarchy3"/>
    <dgm:cxn modelId="{ABB83936-73EB-485D-9A7E-FC2950165A4D}" type="presParOf" srcId="{72C13DE6-E2E6-4653-8EA8-199DB3B76A36}" destId="{AF7966BC-00F8-4B8E-8695-1C7C1463CB15}" srcOrd="9" destOrd="0" presId="urn:microsoft.com/office/officeart/2005/8/layout/hierarchy3"/>
    <dgm:cxn modelId="{585C1807-52B7-41FC-88DA-6C2D47978234}" type="presParOf" srcId="{72C13DE6-E2E6-4653-8EA8-199DB3B76A36}" destId="{580DEA12-4CA7-4C49-AE5E-C18971AB1741}" srcOrd="10" destOrd="0" presId="urn:microsoft.com/office/officeart/2005/8/layout/hierarchy3"/>
    <dgm:cxn modelId="{69191F42-7280-4A8B-AC28-B92470743037}" type="presParOf" srcId="{72C13DE6-E2E6-4653-8EA8-199DB3B76A36}" destId="{4958E4D6-2BF9-4FF1-BC8B-26637468E8B1}" srcOrd="11" destOrd="0" presId="urn:microsoft.com/office/officeart/2005/8/layout/hierarchy3"/>
    <dgm:cxn modelId="{950C71B0-29EA-4737-94F1-BD38BDF8C73D}" type="presParOf" srcId="{F420D747-2B75-495D-AB92-897E8869BABC}" destId="{0FFB97BB-8760-4218-B11C-9291A24EDEDA}" srcOrd="2" destOrd="0" presId="urn:microsoft.com/office/officeart/2005/8/layout/hierarchy3"/>
    <dgm:cxn modelId="{28C21A4F-A6F6-42F8-87B8-A45723190316}" type="presParOf" srcId="{0FFB97BB-8760-4218-B11C-9291A24EDEDA}" destId="{C0B5278C-0E70-43D0-A17C-FBF0198B5547}" srcOrd="0" destOrd="0" presId="urn:microsoft.com/office/officeart/2005/8/layout/hierarchy3"/>
    <dgm:cxn modelId="{CFBFF397-0490-48F9-B8D0-1689E33D18CD}" type="presParOf" srcId="{C0B5278C-0E70-43D0-A17C-FBF0198B5547}" destId="{D52CC496-1781-4C12-856A-75C19C685951}" srcOrd="0" destOrd="0" presId="urn:microsoft.com/office/officeart/2005/8/layout/hierarchy3"/>
    <dgm:cxn modelId="{D070BF14-9FD0-44A4-8FB1-8FF70D0189FB}" type="presParOf" srcId="{C0B5278C-0E70-43D0-A17C-FBF0198B5547}" destId="{18003372-ADBD-4EA0-967E-9544DA663D26}" srcOrd="1" destOrd="0" presId="urn:microsoft.com/office/officeart/2005/8/layout/hierarchy3"/>
    <dgm:cxn modelId="{D8C0534E-7C82-4ED8-B1EA-C01F2BE99FA6}" type="presParOf" srcId="{0FFB97BB-8760-4218-B11C-9291A24EDEDA}" destId="{6634D272-10F4-4638-AE5E-09A24E9EAB5F}" srcOrd="1" destOrd="0" presId="urn:microsoft.com/office/officeart/2005/8/layout/hierarchy3"/>
    <dgm:cxn modelId="{358D7B4F-5781-485F-9BBC-D4E92BE27FEB}" type="presParOf" srcId="{6634D272-10F4-4638-AE5E-09A24E9EAB5F}" destId="{558B1A6E-266E-48D3-9093-7C9974040970}" srcOrd="0" destOrd="0" presId="urn:microsoft.com/office/officeart/2005/8/layout/hierarchy3"/>
    <dgm:cxn modelId="{9F28F161-EA36-45D9-8215-CE663B5F2494}" type="presParOf" srcId="{6634D272-10F4-4638-AE5E-09A24E9EAB5F}" destId="{24289B90-1071-4E16-8254-863F74F89EE9}" srcOrd="1" destOrd="0" presId="urn:microsoft.com/office/officeart/2005/8/layout/hierarchy3"/>
    <dgm:cxn modelId="{5E9BF399-AFCF-4C89-AE17-C5CB8916212A}" type="presParOf" srcId="{6634D272-10F4-4638-AE5E-09A24E9EAB5F}" destId="{EE8500C6-6C33-4140-B66B-70F87C23BC4A}" srcOrd="2" destOrd="0" presId="urn:microsoft.com/office/officeart/2005/8/layout/hierarchy3"/>
    <dgm:cxn modelId="{2F453BE5-E49B-4DB8-AAEA-0F9DD2AB332D}" type="presParOf" srcId="{6634D272-10F4-4638-AE5E-09A24E9EAB5F}" destId="{31229048-695C-4E8C-B5B6-30BC569BF8E5}" srcOrd="3" destOrd="0" presId="urn:microsoft.com/office/officeart/2005/8/layout/hierarchy3"/>
    <dgm:cxn modelId="{56B1604D-341A-437F-B7E5-F5F52D8FB554}" type="presParOf" srcId="{F420D747-2B75-495D-AB92-897E8869BABC}" destId="{9179508A-58D5-4358-A05B-ADA1845A2182}" srcOrd="3" destOrd="0" presId="urn:microsoft.com/office/officeart/2005/8/layout/hierarchy3"/>
    <dgm:cxn modelId="{99440B47-B729-4B48-A5BD-5682FBF38FD9}" type="presParOf" srcId="{9179508A-58D5-4358-A05B-ADA1845A2182}" destId="{3534B795-68CA-4D03-89AC-68D33BAE8AA7}" srcOrd="0" destOrd="0" presId="urn:microsoft.com/office/officeart/2005/8/layout/hierarchy3"/>
    <dgm:cxn modelId="{032E5528-0AF4-4C4B-8F1E-A666DEC72C5C}" type="presParOf" srcId="{3534B795-68CA-4D03-89AC-68D33BAE8AA7}" destId="{916DDEFE-F1A5-4E2E-B991-DFE2C525C0B0}" srcOrd="0" destOrd="0" presId="urn:microsoft.com/office/officeart/2005/8/layout/hierarchy3"/>
    <dgm:cxn modelId="{B8A44261-042D-499E-BEFF-10350333B153}" type="presParOf" srcId="{3534B795-68CA-4D03-89AC-68D33BAE8AA7}" destId="{DE081F85-4BB6-4092-A89F-8C6A9CB9D420}" srcOrd="1" destOrd="0" presId="urn:microsoft.com/office/officeart/2005/8/layout/hierarchy3"/>
    <dgm:cxn modelId="{EC9E807F-4058-4FAF-9B83-5216FBA45729}" type="presParOf" srcId="{9179508A-58D5-4358-A05B-ADA1845A2182}" destId="{FD10345F-AAEE-492F-B6E5-285194FF37DE}" srcOrd="1" destOrd="0" presId="urn:microsoft.com/office/officeart/2005/8/layout/hierarchy3"/>
    <dgm:cxn modelId="{960CF830-FDB6-4B49-A930-DF2550BA7626}" type="presParOf" srcId="{FD10345F-AAEE-492F-B6E5-285194FF37DE}" destId="{D5F73F34-D5A3-4A71-8D79-47E9B72DF2FB}" srcOrd="0" destOrd="0" presId="urn:microsoft.com/office/officeart/2005/8/layout/hierarchy3"/>
    <dgm:cxn modelId="{924B59D7-EF4F-431E-B077-FB324ACDB434}" type="presParOf" srcId="{FD10345F-AAEE-492F-B6E5-285194FF37DE}" destId="{F2A73799-BD9B-487B-909A-287BD87928EC}" srcOrd="1" destOrd="0" presId="urn:microsoft.com/office/officeart/2005/8/layout/hierarchy3"/>
    <dgm:cxn modelId="{25FEE139-E4FE-466C-A6EE-9148F90CFAF7}" type="presParOf" srcId="{FD10345F-AAEE-492F-B6E5-285194FF37DE}" destId="{CD5DB53C-7285-4C29-8A44-F4F055934A4E}" srcOrd="2" destOrd="0" presId="urn:microsoft.com/office/officeart/2005/8/layout/hierarchy3"/>
    <dgm:cxn modelId="{ECC2D920-BB68-49FC-8E0F-56BCB071C6E6}" type="presParOf" srcId="{FD10345F-AAEE-492F-B6E5-285194FF37DE}" destId="{13ECB7D4-E3C5-48C6-A541-D404F6D9012D}" srcOrd="3" destOrd="0" presId="urn:microsoft.com/office/officeart/2005/8/layout/hierarchy3"/>
    <dgm:cxn modelId="{F0861365-1FE8-4FF9-8316-00929631E2F2}" type="presParOf" srcId="{FD10345F-AAEE-492F-B6E5-285194FF37DE}" destId="{0CE223B6-3718-4163-8282-9FABE1F3E89C}" srcOrd="4" destOrd="0" presId="urn:microsoft.com/office/officeart/2005/8/layout/hierarchy3"/>
    <dgm:cxn modelId="{894F78AB-6389-4A7B-B503-C8296DA6011E}" type="presParOf" srcId="{FD10345F-AAEE-492F-B6E5-285194FF37DE}" destId="{77F40CA1-3776-4CAC-8E01-DD0264F03B23}" srcOrd="5" destOrd="0" presId="urn:microsoft.com/office/officeart/2005/8/layout/hierarchy3"/>
    <dgm:cxn modelId="{F6F7B534-85B5-437E-A922-541186EF6160}" type="presParOf" srcId="{FD10345F-AAEE-492F-B6E5-285194FF37DE}" destId="{450E0541-CBF3-49F4-8D06-FB244355EB4D}" srcOrd="6" destOrd="0" presId="urn:microsoft.com/office/officeart/2005/8/layout/hierarchy3"/>
    <dgm:cxn modelId="{4B5C758C-11B1-4548-974E-773255B24555}" type="presParOf" srcId="{FD10345F-AAEE-492F-B6E5-285194FF37DE}" destId="{EEC7F8C1-CED0-49D7-802C-D0E59A2C8FD2}" srcOrd="7" destOrd="0" presId="urn:microsoft.com/office/officeart/2005/8/layout/hierarchy3"/>
    <dgm:cxn modelId="{59ABB2C9-EFCD-440B-96AB-0AB682BC56E9}" type="presParOf" srcId="{FD10345F-AAEE-492F-B6E5-285194FF37DE}" destId="{4E0D3D64-DFA0-401F-B559-47FA2D6CF59A}" srcOrd="8" destOrd="0" presId="urn:microsoft.com/office/officeart/2005/8/layout/hierarchy3"/>
    <dgm:cxn modelId="{C21BFFC7-56CA-4F8C-A8A1-5046EC5C90A8}" type="presParOf" srcId="{FD10345F-AAEE-492F-B6E5-285194FF37DE}" destId="{79DC317D-7D82-4F03-8C7E-ECAEDCE8B0C0}" srcOrd="9" destOrd="0" presId="urn:microsoft.com/office/officeart/2005/8/layout/hierarchy3"/>
    <dgm:cxn modelId="{7FD496F8-4DF7-4537-B9EB-46A6F640CFE8}" type="presParOf" srcId="{FD10345F-AAEE-492F-B6E5-285194FF37DE}" destId="{4E549052-20B9-4386-8C3E-A936CAE5672A}" srcOrd="10" destOrd="0" presId="urn:microsoft.com/office/officeart/2005/8/layout/hierarchy3"/>
    <dgm:cxn modelId="{25E4E118-8136-44E8-8047-BAD5362F8F95}" type="presParOf" srcId="{FD10345F-AAEE-492F-B6E5-285194FF37DE}" destId="{6630E47D-0308-44F0-B4B9-BD6C38783E07}" srcOrd="11" destOrd="0" presId="urn:microsoft.com/office/officeart/2005/8/layout/hierarchy3"/>
    <dgm:cxn modelId="{F3950346-FD75-4CBF-8C51-7D27FA4094F3}" type="presParOf" srcId="{FD10345F-AAEE-492F-B6E5-285194FF37DE}" destId="{89A38A8E-B263-4C5F-97C7-EEA82FD20879}" srcOrd="12" destOrd="0" presId="urn:microsoft.com/office/officeart/2005/8/layout/hierarchy3"/>
    <dgm:cxn modelId="{80B5BD09-3221-45CA-AEE1-A53C926EE39B}" type="presParOf" srcId="{FD10345F-AAEE-492F-B6E5-285194FF37DE}" destId="{90CA75A5-0B72-4CD8-A9BE-EDA15B56E7E3}" srcOrd="1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C2C4F0-F2D6-4861-9097-8B2C8BED62E6}" type="doc">
      <dgm:prSet loTypeId="urn:microsoft.com/office/officeart/2005/8/layout/pyramid4" loCatId="relationship" qsTypeId="urn:microsoft.com/office/officeart/2005/8/quickstyle/simple1" qsCatId="simple" csTypeId="urn:microsoft.com/office/officeart/2005/8/colors/accent1_2" csCatId="accent1" phldr="1"/>
      <dgm:spPr/>
      <dgm:t>
        <a:bodyPr/>
        <a:lstStyle/>
        <a:p>
          <a:endParaRPr lang="en-GB"/>
        </a:p>
      </dgm:t>
    </dgm:pt>
    <dgm:pt modelId="{BC456FDF-94CE-428D-9DB2-2F54613AAEF7}" type="pres">
      <dgm:prSet presAssocID="{FCC2C4F0-F2D6-4861-9097-8B2C8BED62E6}" presName="compositeShape" presStyleCnt="0">
        <dgm:presLayoutVars>
          <dgm:chMax val="9"/>
          <dgm:dir/>
          <dgm:resizeHandles val="exact"/>
        </dgm:presLayoutVars>
      </dgm:prSet>
      <dgm:spPr/>
      <dgm:t>
        <a:bodyPr/>
        <a:lstStyle/>
        <a:p>
          <a:endParaRPr lang="en-US"/>
        </a:p>
      </dgm:t>
    </dgm:pt>
  </dgm:ptLst>
  <dgm:cxnLst>
    <dgm:cxn modelId="{32DC15F6-0235-4D4C-A9F5-B655521A2350}" type="presOf" srcId="{FCC2C4F0-F2D6-4861-9097-8B2C8BED62E6}" destId="{BC456FDF-94CE-428D-9DB2-2F54613AAEF7}" srcOrd="0"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B6F9C1E-F65D-4BEE-92BD-B6F5C27CD0EA}"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GB"/>
        </a:p>
      </dgm:t>
    </dgm:pt>
    <dgm:pt modelId="{CFC607F0-44ED-469A-9EAF-A43EE6A4AE21}">
      <dgm:prSet phldrT="[Text]"/>
      <dgm:spPr/>
      <dgm:t>
        <a:bodyPr/>
        <a:lstStyle/>
        <a:p>
          <a:r>
            <a:rPr lang="en-GB" dirty="0" smtClean="0"/>
            <a:t>Flexible Framework</a:t>
          </a:r>
          <a:endParaRPr lang="en-GB" dirty="0"/>
        </a:p>
      </dgm:t>
    </dgm:pt>
    <dgm:pt modelId="{B000C681-E902-4A8E-A62D-6972C65BDF98}" type="parTrans" cxnId="{614E603E-5522-489D-B476-12AD6D98BCF5}">
      <dgm:prSet/>
      <dgm:spPr/>
      <dgm:t>
        <a:bodyPr/>
        <a:lstStyle/>
        <a:p>
          <a:endParaRPr lang="en-GB"/>
        </a:p>
      </dgm:t>
    </dgm:pt>
    <dgm:pt modelId="{B1EB38CF-15CC-4ADB-B5F4-530E52201C92}" type="sibTrans" cxnId="{614E603E-5522-489D-B476-12AD6D98BCF5}">
      <dgm:prSet/>
      <dgm:spPr/>
      <dgm:t>
        <a:bodyPr/>
        <a:lstStyle/>
        <a:p>
          <a:endParaRPr lang="en-GB"/>
        </a:p>
      </dgm:t>
    </dgm:pt>
    <dgm:pt modelId="{91EC8406-8A0A-4722-B957-DEFB82EC324F}">
      <dgm:prSet custT="1"/>
      <dgm:spPr/>
      <dgm:t>
        <a:bodyPr/>
        <a:lstStyle/>
        <a:p>
          <a:r>
            <a:rPr lang="en-GB" sz="1800" dirty="0" smtClean="0"/>
            <a:t>Prioritisation</a:t>
          </a:r>
        </a:p>
      </dgm:t>
    </dgm:pt>
    <dgm:pt modelId="{C1B7D1BE-9871-429E-B2D3-778491514447}" type="parTrans" cxnId="{8184F460-A1BF-434F-A181-84DC5955443C}">
      <dgm:prSet/>
      <dgm:spPr/>
      <dgm:t>
        <a:bodyPr/>
        <a:lstStyle/>
        <a:p>
          <a:endParaRPr lang="en-GB"/>
        </a:p>
      </dgm:t>
    </dgm:pt>
    <dgm:pt modelId="{6D3688F2-1189-4BC6-813F-FF17A3D41A8F}" type="sibTrans" cxnId="{8184F460-A1BF-434F-A181-84DC5955443C}">
      <dgm:prSet/>
      <dgm:spPr/>
      <dgm:t>
        <a:bodyPr/>
        <a:lstStyle/>
        <a:p>
          <a:endParaRPr lang="en-GB"/>
        </a:p>
      </dgm:t>
    </dgm:pt>
    <dgm:pt modelId="{4A4D435E-B451-4AA5-9F0D-020B456B1146}">
      <dgm:prSet custT="1"/>
      <dgm:spPr/>
      <dgm:t>
        <a:bodyPr/>
        <a:lstStyle/>
        <a:p>
          <a:r>
            <a:rPr lang="en-GB" sz="1800" dirty="0" smtClean="0"/>
            <a:t>Sustainability Test</a:t>
          </a:r>
        </a:p>
      </dgm:t>
    </dgm:pt>
    <dgm:pt modelId="{84F31240-D577-4E40-97CA-E7C80E312639}" type="parTrans" cxnId="{87F348BB-8800-4870-8DE7-2D94DC8A1862}">
      <dgm:prSet/>
      <dgm:spPr/>
      <dgm:t>
        <a:bodyPr/>
        <a:lstStyle/>
        <a:p>
          <a:endParaRPr lang="en-GB"/>
        </a:p>
      </dgm:t>
    </dgm:pt>
    <dgm:pt modelId="{B9FD0974-7774-4F1A-9A47-F38886324D67}" type="sibTrans" cxnId="{87F348BB-8800-4870-8DE7-2D94DC8A1862}">
      <dgm:prSet/>
      <dgm:spPr/>
      <dgm:t>
        <a:bodyPr/>
        <a:lstStyle/>
        <a:p>
          <a:endParaRPr lang="en-GB"/>
        </a:p>
      </dgm:t>
    </dgm:pt>
    <dgm:pt modelId="{1828D7B8-BD13-423D-A1EF-95C2E75D0D1D}">
      <dgm:prSet/>
      <dgm:spPr/>
      <dgm:t>
        <a:bodyPr/>
        <a:lstStyle/>
        <a:p>
          <a:endParaRPr lang="en-GB" dirty="0" smtClean="0"/>
        </a:p>
      </dgm:t>
    </dgm:pt>
    <dgm:pt modelId="{36F8B03B-6E25-40D9-B782-8BD6C1C9138E}" type="parTrans" cxnId="{BC057B69-D84B-4992-AA97-CDAB571BAA5B}">
      <dgm:prSet/>
      <dgm:spPr/>
      <dgm:t>
        <a:bodyPr/>
        <a:lstStyle/>
        <a:p>
          <a:endParaRPr lang="en-GB"/>
        </a:p>
      </dgm:t>
    </dgm:pt>
    <dgm:pt modelId="{EDB9355D-286B-45EC-A34B-C0CF81BECAE9}" type="sibTrans" cxnId="{BC057B69-D84B-4992-AA97-CDAB571BAA5B}">
      <dgm:prSet/>
      <dgm:spPr/>
      <dgm:t>
        <a:bodyPr/>
        <a:lstStyle/>
        <a:p>
          <a:endParaRPr lang="en-GB"/>
        </a:p>
      </dgm:t>
    </dgm:pt>
    <dgm:pt modelId="{CA309B6F-FF7F-4BC3-9967-4C54D4BC3A8A}">
      <dgm:prSet custT="1"/>
      <dgm:spPr/>
      <dgm:t>
        <a:bodyPr/>
        <a:lstStyle/>
        <a:p>
          <a:r>
            <a:rPr lang="en-GB" sz="1800" dirty="0" smtClean="0"/>
            <a:t>Life Cycle Mapping</a:t>
          </a:r>
        </a:p>
      </dgm:t>
    </dgm:pt>
    <dgm:pt modelId="{44A1583A-A459-41DF-81A1-C2EB8D06CAB5}" type="parTrans" cxnId="{A6E60E56-6371-432B-A29C-165D23E42B45}">
      <dgm:prSet/>
      <dgm:spPr/>
      <dgm:t>
        <a:bodyPr/>
        <a:lstStyle/>
        <a:p>
          <a:endParaRPr lang="en-GB"/>
        </a:p>
      </dgm:t>
    </dgm:pt>
    <dgm:pt modelId="{63739D29-BE8E-4C2D-8A5D-01B4EDEB5CEA}" type="sibTrans" cxnId="{A6E60E56-6371-432B-A29C-165D23E42B45}">
      <dgm:prSet/>
      <dgm:spPr/>
      <dgm:t>
        <a:bodyPr/>
        <a:lstStyle/>
        <a:p>
          <a:endParaRPr lang="en-GB"/>
        </a:p>
      </dgm:t>
    </dgm:pt>
    <dgm:pt modelId="{E453D882-74A8-4F26-9ECE-C6C42B4AB772}" type="pres">
      <dgm:prSet presAssocID="{2B6F9C1E-F65D-4BEE-92BD-B6F5C27CD0EA}" presName="Name0" presStyleCnt="0">
        <dgm:presLayoutVars>
          <dgm:chMax val="1"/>
          <dgm:dir/>
          <dgm:animLvl val="ctr"/>
          <dgm:resizeHandles val="exact"/>
        </dgm:presLayoutVars>
      </dgm:prSet>
      <dgm:spPr/>
      <dgm:t>
        <a:bodyPr/>
        <a:lstStyle/>
        <a:p>
          <a:endParaRPr lang="en-US"/>
        </a:p>
      </dgm:t>
    </dgm:pt>
    <dgm:pt modelId="{53F36902-2BCB-4632-A054-1603BD390576}" type="pres">
      <dgm:prSet presAssocID="{CFC607F0-44ED-469A-9EAF-A43EE6A4AE21}" presName="centerShape" presStyleLbl="node0" presStyleIdx="0" presStyleCnt="1" custScaleX="81301" custScaleY="87255"/>
      <dgm:spPr/>
      <dgm:t>
        <a:bodyPr/>
        <a:lstStyle/>
        <a:p>
          <a:endParaRPr lang="en-GB"/>
        </a:p>
      </dgm:t>
    </dgm:pt>
    <dgm:pt modelId="{174BD847-1A48-427A-87B5-940C1BB3C058}" type="pres">
      <dgm:prSet presAssocID="{CA309B6F-FF7F-4BC3-9967-4C54D4BC3A8A}" presName="node" presStyleLbl="node1" presStyleIdx="0" presStyleCnt="3">
        <dgm:presLayoutVars>
          <dgm:bulletEnabled val="1"/>
        </dgm:presLayoutVars>
      </dgm:prSet>
      <dgm:spPr/>
      <dgm:t>
        <a:bodyPr/>
        <a:lstStyle/>
        <a:p>
          <a:endParaRPr lang="en-GB"/>
        </a:p>
      </dgm:t>
    </dgm:pt>
    <dgm:pt modelId="{9FFF7FE5-B3FF-42FA-B9CB-440BF02F6E5D}" type="pres">
      <dgm:prSet presAssocID="{CA309B6F-FF7F-4BC3-9967-4C54D4BC3A8A}" presName="dummy" presStyleCnt="0"/>
      <dgm:spPr/>
    </dgm:pt>
    <dgm:pt modelId="{AC9DD653-B8C3-4BA6-89A4-3E4986016AFD}" type="pres">
      <dgm:prSet presAssocID="{63739D29-BE8E-4C2D-8A5D-01B4EDEB5CEA}" presName="sibTrans" presStyleLbl="sibTrans2D1" presStyleIdx="0" presStyleCnt="3"/>
      <dgm:spPr/>
      <dgm:t>
        <a:bodyPr/>
        <a:lstStyle/>
        <a:p>
          <a:endParaRPr lang="en-US"/>
        </a:p>
      </dgm:t>
    </dgm:pt>
    <dgm:pt modelId="{56B53BA0-5354-42CC-BBD8-2341504AE8B9}" type="pres">
      <dgm:prSet presAssocID="{91EC8406-8A0A-4722-B957-DEFB82EC324F}" presName="node" presStyleLbl="node1" presStyleIdx="1" presStyleCnt="3">
        <dgm:presLayoutVars>
          <dgm:bulletEnabled val="1"/>
        </dgm:presLayoutVars>
      </dgm:prSet>
      <dgm:spPr/>
      <dgm:t>
        <a:bodyPr/>
        <a:lstStyle/>
        <a:p>
          <a:endParaRPr lang="en-US"/>
        </a:p>
      </dgm:t>
    </dgm:pt>
    <dgm:pt modelId="{D3750F33-2008-4D25-A748-6BCE362C3FE9}" type="pres">
      <dgm:prSet presAssocID="{91EC8406-8A0A-4722-B957-DEFB82EC324F}" presName="dummy" presStyleCnt="0"/>
      <dgm:spPr/>
    </dgm:pt>
    <dgm:pt modelId="{3349CD4C-E0E7-41F3-BE03-7ABE7CE82291}" type="pres">
      <dgm:prSet presAssocID="{6D3688F2-1189-4BC6-813F-FF17A3D41A8F}" presName="sibTrans" presStyleLbl="sibTrans2D1" presStyleIdx="1" presStyleCnt="3"/>
      <dgm:spPr/>
      <dgm:t>
        <a:bodyPr/>
        <a:lstStyle/>
        <a:p>
          <a:endParaRPr lang="en-US"/>
        </a:p>
      </dgm:t>
    </dgm:pt>
    <dgm:pt modelId="{C4131AB7-2BAB-4FE8-BA5A-1CB9582B39FC}" type="pres">
      <dgm:prSet presAssocID="{4A4D435E-B451-4AA5-9F0D-020B456B1146}" presName="node" presStyleLbl="node1" presStyleIdx="2" presStyleCnt="3">
        <dgm:presLayoutVars>
          <dgm:bulletEnabled val="1"/>
        </dgm:presLayoutVars>
      </dgm:prSet>
      <dgm:spPr/>
      <dgm:t>
        <a:bodyPr/>
        <a:lstStyle/>
        <a:p>
          <a:endParaRPr lang="en-US"/>
        </a:p>
      </dgm:t>
    </dgm:pt>
    <dgm:pt modelId="{5F2F36B0-8E15-456E-BF62-CF7A70ECDD36}" type="pres">
      <dgm:prSet presAssocID="{4A4D435E-B451-4AA5-9F0D-020B456B1146}" presName="dummy" presStyleCnt="0"/>
      <dgm:spPr/>
    </dgm:pt>
    <dgm:pt modelId="{20D186D1-62F6-4BCC-B78B-1EFC1E2BFB3F}" type="pres">
      <dgm:prSet presAssocID="{B9FD0974-7774-4F1A-9A47-F38886324D67}" presName="sibTrans" presStyleLbl="sibTrans2D1" presStyleIdx="2" presStyleCnt="3"/>
      <dgm:spPr/>
      <dgm:t>
        <a:bodyPr/>
        <a:lstStyle/>
        <a:p>
          <a:endParaRPr lang="en-US"/>
        </a:p>
      </dgm:t>
    </dgm:pt>
  </dgm:ptLst>
  <dgm:cxnLst>
    <dgm:cxn modelId="{8184F460-A1BF-434F-A181-84DC5955443C}" srcId="{CFC607F0-44ED-469A-9EAF-A43EE6A4AE21}" destId="{91EC8406-8A0A-4722-B957-DEFB82EC324F}" srcOrd="1" destOrd="0" parTransId="{C1B7D1BE-9871-429E-B2D3-778491514447}" sibTransId="{6D3688F2-1189-4BC6-813F-FF17A3D41A8F}"/>
    <dgm:cxn modelId="{614E603E-5522-489D-B476-12AD6D98BCF5}" srcId="{2B6F9C1E-F65D-4BEE-92BD-B6F5C27CD0EA}" destId="{CFC607F0-44ED-469A-9EAF-A43EE6A4AE21}" srcOrd="0" destOrd="0" parTransId="{B000C681-E902-4A8E-A62D-6972C65BDF98}" sibTransId="{B1EB38CF-15CC-4ADB-B5F4-530E52201C92}"/>
    <dgm:cxn modelId="{BC057B69-D84B-4992-AA97-CDAB571BAA5B}" srcId="{2B6F9C1E-F65D-4BEE-92BD-B6F5C27CD0EA}" destId="{1828D7B8-BD13-423D-A1EF-95C2E75D0D1D}" srcOrd="1" destOrd="0" parTransId="{36F8B03B-6E25-40D9-B782-8BD6C1C9138E}" sibTransId="{EDB9355D-286B-45EC-A34B-C0CF81BECAE9}"/>
    <dgm:cxn modelId="{AA5C1791-08D1-4EED-9338-65253C19C02F}" type="presOf" srcId="{4A4D435E-B451-4AA5-9F0D-020B456B1146}" destId="{C4131AB7-2BAB-4FE8-BA5A-1CB9582B39FC}" srcOrd="0" destOrd="0" presId="urn:microsoft.com/office/officeart/2005/8/layout/radial6"/>
    <dgm:cxn modelId="{7FFFBD2F-C087-4A8D-A837-1A328EEF9EDA}" type="presOf" srcId="{CA309B6F-FF7F-4BC3-9967-4C54D4BC3A8A}" destId="{174BD847-1A48-427A-87B5-940C1BB3C058}" srcOrd="0" destOrd="0" presId="urn:microsoft.com/office/officeart/2005/8/layout/radial6"/>
    <dgm:cxn modelId="{EAE42972-4835-472C-AABA-4AC4501AF2E0}" type="presOf" srcId="{2B6F9C1E-F65D-4BEE-92BD-B6F5C27CD0EA}" destId="{E453D882-74A8-4F26-9ECE-C6C42B4AB772}" srcOrd="0" destOrd="0" presId="urn:microsoft.com/office/officeart/2005/8/layout/radial6"/>
    <dgm:cxn modelId="{87F348BB-8800-4870-8DE7-2D94DC8A1862}" srcId="{CFC607F0-44ED-469A-9EAF-A43EE6A4AE21}" destId="{4A4D435E-B451-4AA5-9F0D-020B456B1146}" srcOrd="2" destOrd="0" parTransId="{84F31240-D577-4E40-97CA-E7C80E312639}" sibTransId="{B9FD0974-7774-4F1A-9A47-F38886324D67}"/>
    <dgm:cxn modelId="{B2CEFA07-8196-444E-A17A-7D9FF3352687}" type="presOf" srcId="{CFC607F0-44ED-469A-9EAF-A43EE6A4AE21}" destId="{53F36902-2BCB-4632-A054-1603BD390576}" srcOrd="0" destOrd="0" presId="urn:microsoft.com/office/officeart/2005/8/layout/radial6"/>
    <dgm:cxn modelId="{E4B411B4-607F-4C77-8D19-2048919DA688}" type="presOf" srcId="{6D3688F2-1189-4BC6-813F-FF17A3D41A8F}" destId="{3349CD4C-E0E7-41F3-BE03-7ABE7CE82291}" srcOrd="0" destOrd="0" presId="urn:microsoft.com/office/officeart/2005/8/layout/radial6"/>
    <dgm:cxn modelId="{A6E60E56-6371-432B-A29C-165D23E42B45}" srcId="{CFC607F0-44ED-469A-9EAF-A43EE6A4AE21}" destId="{CA309B6F-FF7F-4BC3-9967-4C54D4BC3A8A}" srcOrd="0" destOrd="0" parTransId="{44A1583A-A459-41DF-81A1-C2EB8D06CAB5}" sibTransId="{63739D29-BE8E-4C2D-8A5D-01B4EDEB5CEA}"/>
    <dgm:cxn modelId="{2E95FCB9-F12E-40EB-8421-303F54DD1097}" type="presOf" srcId="{B9FD0974-7774-4F1A-9A47-F38886324D67}" destId="{20D186D1-62F6-4BCC-B78B-1EFC1E2BFB3F}" srcOrd="0" destOrd="0" presId="urn:microsoft.com/office/officeart/2005/8/layout/radial6"/>
    <dgm:cxn modelId="{A2AEAC52-CFBC-4677-8186-C6B9AA7DC41D}" type="presOf" srcId="{63739D29-BE8E-4C2D-8A5D-01B4EDEB5CEA}" destId="{AC9DD653-B8C3-4BA6-89A4-3E4986016AFD}" srcOrd="0" destOrd="0" presId="urn:microsoft.com/office/officeart/2005/8/layout/radial6"/>
    <dgm:cxn modelId="{1C057609-9981-4DD2-B3AA-7CEB6A2FAC5A}" type="presOf" srcId="{91EC8406-8A0A-4722-B957-DEFB82EC324F}" destId="{56B53BA0-5354-42CC-BBD8-2341504AE8B9}" srcOrd="0" destOrd="0" presId="urn:microsoft.com/office/officeart/2005/8/layout/radial6"/>
    <dgm:cxn modelId="{513E0C11-14DF-4100-B2CD-C7A60F2FA190}" type="presParOf" srcId="{E453D882-74A8-4F26-9ECE-C6C42B4AB772}" destId="{53F36902-2BCB-4632-A054-1603BD390576}" srcOrd="0" destOrd="0" presId="urn:microsoft.com/office/officeart/2005/8/layout/radial6"/>
    <dgm:cxn modelId="{94C90341-DFE2-43C2-A148-5E725A065766}" type="presParOf" srcId="{E453D882-74A8-4F26-9ECE-C6C42B4AB772}" destId="{174BD847-1A48-427A-87B5-940C1BB3C058}" srcOrd="1" destOrd="0" presId="urn:microsoft.com/office/officeart/2005/8/layout/radial6"/>
    <dgm:cxn modelId="{C040D297-A60D-4D57-BDFE-B988AC832853}" type="presParOf" srcId="{E453D882-74A8-4F26-9ECE-C6C42B4AB772}" destId="{9FFF7FE5-B3FF-42FA-B9CB-440BF02F6E5D}" srcOrd="2" destOrd="0" presId="urn:microsoft.com/office/officeart/2005/8/layout/radial6"/>
    <dgm:cxn modelId="{8CBCAB9C-C1E6-4778-95AF-CFD3A20D23CA}" type="presParOf" srcId="{E453D882-74A8-4F26-9ECE-C6C42B4AB772}" destId="{AC9DD653-B8C3-4BA6-89A4-3E4986016AFD}" srcOrd="3" destOrd="0" presId="urn:microsoft.com/office/officeart/2005/8/layout/radial6"/>
    <dgm:cxn modelId="{10901888-899C-4490-A17C-5E1810BB2EB3}" type="presParOf" srcId="{E453D882-74A8-4F26-9ECE-C6C42B4AB772}" destId="{56B53BA0-5354-42CC-BBD8-2341504AE8B9}" srcOrd="4" destOrd="0" presId="urn:microsoft.com/office/officeart/2005/8/layout/radial6"/>
    <dgm:cxn modelId="{FBBE5EA8-54B7-40DA-9CBB-AC70F0A87696}" type="presParOf" srcId="{E453D882-74A8-4F26-9ECE-C6C42B4AB772}" destId="{D3750F33-2008-4D25-A748-6BCE362C3FE9}" srcOrd="5" destOrd="0" presId="urn:microsoft.com/office/officeart/2005/8/layout/radial6"/>
    <dgm:cxn modelId="{A0B5E8CC-3EB6-4B38-87F4-492670FDAE29}" type="presParOf" srcId="{E453D882-74A8-4F26-9ECE-C6C42B4AB772}" destId="{3349CD4C-E0E7-41F3-BE03-7ABE7CE82291}" srcOrd="6" destOrd="0" presId="urn:microsoft.com/office/officeart/2005/8/layout/radial6"/>
    <dgm:cxn modelId="{88A48C05-485F-40C8-9C18-E6A036349E8D}" type="presParOf" srcId="{E453D882-74A8-4F26-9ECE-C6C42B4AB772}" destId="{C4131AB7-2BAB-4FE8-BA5A-1CB9582B39FC}" srcOrd="7" destOrd="0" presId="urn:microsoft.com/office/officeart/2005/8/layout/radial6"/>
    <dgm:cxn modelId="{DE2E08A3-6E32-45E0-8E9B-70B1249915F1}" type="presParOf" srcId="{E453D882-74A8-4F26-9ECE-C6C42B4AB772}" destId="{5F2F36B0-8E15-456E-BF62-CF7A70ECDD36}" srcOrd="8" destOrd="0" presId="urn:microsoft.com/office/officeart/2005/8/layout/radial6"/>
    <dgm:cxn modelId="{409F8D04-193B-4FF0-BD73-45CA7E993637}" type="presParOf" srcId="{E453D882-74A8-4F26-9ECE-C6C42B4AB772}" destId="{20D186D1-62F6-4BCC-B78B-1EFC1E2BFB3F}" srcOrd="9" destOrd="0" presId="urn:microsoft.com/office/officeart/2005/8/layout/radial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BD544-08B5-4EC1-8FC4-679A02D761B5}">
      <dsp:nvSpPr>
        <dsp:cNvPr id="0" name=""/>
        <dsp:cNvSpPr/>
      </dsp:nvSpPr>
      <dsp:spPr>
        <a:xfrm>
          <a:off x="880152" y="570664"/>
          <a:ext cx="1841091" cy="1841091"/>
        </a:xfrm>
        <a:prstGeom prst="pieWedg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rtl="0">
            <a:lnSpc>
              <a:spcPct val="90000"/>
            </a:lnSpc>
            <a:spcBef>
              <a:spcPct val="0"/>
            </a:spcBef>
            <a:spcAft>
              <a:spcPct val="35000"/>
            </a:spcAft>
          </a:pPr>
          <a:r>
            <a:rPr lang="en-GB" sz="1500" b="1" kern="1200" dirty="0" smtClean="0">
              <a:solidFill>
                <a:schemeClr val="tx1"/>
              </a:solidFill>
            </a:rPr>
            <a:t>Key Duties to consider in the procurement process</a:t>
          </a:r>
          <a:r>
            <a:rPr lang="en-GB" sz="1500" b="0" kern="1200" dirty="0" smtClean="0">
              <a:solidFill>
                <a:schemeClr val="tx1"/>
              </a:solidFill>
            </a:rPr>
            <a:t>:</a:t>
          </a:r>
          <a:endParaRPr lang="en-GB" sz="1500" kern="1200" dirty="0">
            <a:solidFill>
              <a:schemeClr val="tx1"/>
            </a:solidFill>
          </a:endParaRPr>
        </a:p>
      </dsp:txBody>
      <dsp:txXfrm>
        <a:off x="1419395" y="1109907"/>
        <a:ext cx="1301848" cy="1301848"/>
      </dsp:txXfrm>
    </dsp:sp>
    <dsp:sp modelId="{C43D17FB-3589-4ADF-B8D2-DECD3E01D120}">
      <dsp:nvSpPr>
        <dsp:cNvPr id="0" name=""/>
        <dsp:cNvSpPr/>
      </dsp:nvSpPr>
      <dsp:spPr>
        <a:xfrm rot="5400000">
          <a:off x="2828191" y="586000"/>
          <a:ext cx="1841091" cy="1841091"/>
        </a:xfrm>
        <a:prstGeom prst="pieWedg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rtl="0">
            <a:lnSpc>
              <a:spcPct val="90000"/>
            </a:lnSpc>
            <a:spcBef>
              <a:spcPct val="0"/>
            </a:spcBef>
            <a:spcAft>
              <a:spcPct val="35000"/>
            </a:spcAft>
          </a:pPr>
          <a:r>
            <a:rPr lang="en-GB" sz="1400" b="1" kern="1200" dirty="0" smtClean="0"/>
            <a:t>Involvement of SME’s, Third Sector Bodies and Supported Businesses</a:t>
          </a:r>
          <a:endParaRPr lang="en-GB" sz="1400" b="1" kern="1200" dirty="0"/>
        </a:p>
      </dsp:txBody>
      <dsp:txXfrm rot="-5400000">
        <a:off x="2828191" y="1125243"/>
        <a:ext cx="1301848" cy="1301848"/>
      </dsp:txXfrm>
    </dsp:sp>
    <dsp:sp modelId="{A53C50AE-B3BE-4C22-8644-71F89B1650AA}">
      <dsp:nvSpPr>
        <dsp:cNvPr id="0" name=""/>
        <dsp:cNvSpPr/>
      </dsp:nvSpPr>
      <dsp:spPr>
        <a:xfrm rot="10800000">
          <a:off x="2806282" y="2496794"/>
          <a:ext cx="1841091" cy="1841091"/>
        </a:xfrm>
        <a:prstGeom prst="pieWedg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rtl="0">
            <a:lnSpc>
              <a:spcPct val="90000"/>
            </a:lnSpc>
            <a:spcBef>
              <a:spcPct val="0"/>
            </a:spcBef>
            <a:spcAft>
              <a:spcPct val="35000"/>
            </a:spcAft>
          </a:pPr>
          <a:r>
            <a:rPr lang="en-GB" sz="1500" b="1" kern="1200" dirty="0" smtClean="0"/>
            <a:t>Improve economic, social and environmental wellbeing</a:t>
          </a:r>
          <a:endParaRPr lang="en-GB" sz="1500" b="1" kern="1200" dirty="0"/>
        </a:p>
      </dsp:txBody>
      <dsp:txXfrm rot="10800000">
        <a:off x="2806282" y="2496794"/>
        <a:ext cx="1301848" cy="1301848"/>
      </dsp:txXfrm>
    </dsp:sp>
    <dsp:sp modelId="{74112577-EA0E-464A-9114-7561D7A007DC}">
      <dsp:nvSpPr>
        <dsp:cNvPr id="0" name=""/>
        <dsp:cNvSpPr/>
      </dsp:nvSpPr>
      <dsp:spPr>
        <a:xfrm rot="16200000">
          <a:off x="880152" y="2496794"/>
          <a:ext cx="1841091" cy="1841091"/>
        </a:xfrm>
        <a:prstGeom prst="pieWedg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rtl="0">
            <a:lnSpc>
              <a:spcPct val="90000"/>
            </a:lnSpc>
            <a:spcBef>
              <a:spcPct val="0"/>
            </a:spcBef>
            <a:spcAft>
              <a:spcPct val="35000"/>
            </a:spcAft>
          </a:pPr>
          <a:r>
            <a:rPr lang="en-GB" sz="1500" b="1" kern="1200" dirty="0" smtClean="0"/>
            <a:t>Promote innovation</a:t>
          </a:r>
          <a:endParaRPr lang="en-GB" sz="1500" b="1" kern="1200" dirty="0"/>
        </a:p>
      </dsp:txBody>
      <dsp:txXfrm rot="5400000">
        <a:off x="1419395" y="2496794"/>
        <a:ext cx="1301848" cy="1301848"/>
      </dsp:txXfrm>
    </dsp:sp>
    <dsp:sp modelId="{E9A5076C-B8C2-472A-826A-5D5290FAE329}">
      <dsp:nvSpPr>
        <dsp:cNvPr id="0" name=""/>
        <dsp:cNvSpPr/>
      </dsp:nvSpPr>
      <dsp:spPr>
        <a:xfrm>
          <a:off x="2445930" y="2071600"/>
          <a:ext cx="635665" cy="552752"/>
        </a:xfrm>
        <a:prstGeom prst="circularArrow">
          <a:avLst/>
        </a:prstGeom>
        <a:solidFill>
          <a:schemeClr val="accent1">
            <a:tint val="6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4BACEF63-55CA-4A48-85E8-4E1F9649C7BC}">
      <dsp:nvSpPr>
        <dsp:cNvPr id="0" name=""/>
        <dsp:cNvSpPr/>
      </dsp:nvSpPr>
      <dsp:spPr>
        <a:xfrm rot="10800000">
          <a:off x="2445930" y="2284197"/>
          <a:ext cx="635665" cy="552752"/>
        </a:xfrm>
        <a:prstGeom prst="circularArrow">
          <a:avLst/>
        </a:prstGeom>
        <a:solidFill>
          <a:schemeClr val="accent1">
            <a:tint val="6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9878C0-08C4-4EA3-A82C-4F20BE3E513C}">
      <dsp:nvSpPr>
        <dsp:cNvPr id="0" name=""/>
        <dsp:cNvSpPr/>
      </dsp:nvSpPr>
      <dsp:spPr>
        <a:xfrm>
          <a:off x="1528561" y="1026"/>
          <a:ext cx="1364932" cy="6824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en-GB" sz="1600" b="0" kern="1200" dirty="0" smtClean="0"/>
            <a:t>Economic</a:t>
          </a:r>
          <a:r>
            <a:rPr lang="en-GB" sz="1600" b="0" kern="1200" baseline="0" dirty="0" smtClean="0"/>
            <a:t> Factors</a:t>
          </a:r>
          <a:endParaRPr lang="en-GB" sz="1600" kern="1200" dirty="0"/>
        </a:p>
      </dsp:txBody>
      <dsp:txXfrm>
        <a:off x="1548550" y="21015"/>
        <a:ext cx="1324954" cy="642488"/>
      </dsp:txXfrm>
    </dsp:sp>
    <dsp:sp modelId="{9A860E3E-CC0A-4EE9-9818-502880C08F9E}">
      <dsp:nvSpPr>
        <dsp:cNvPr id="0" name=""/>
        <dsp:cNvSpPr/>
      </dsp:nvSpPr>
      <dsp:spPr>
        <a:xfrm>
          <a:off x="1665054" y="683492"/>
          <a:ext cx="136493" cy="511849"/>
        </a:xfrm>
        <a:custGeom>
          <a:avLst/>
          <a:gdLst/>
          <a:ahLst/>
          <a:cxnLst/>
          <a:rect l="0" t="0" r="0" b="0"/>
          <a:pathLst>
            <a:path>
              <a:moveTo>
                <a:pt x="0" y="0"/>
              </a:moveTo>
              <a:lnTo>
                <a:pt x="0" y="511849"/>
              </a:lnTo>
              <a:lnTo>
                <a:pt x="136493" y="51184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3D4311-4A4D-4FD2-B313-80918C06B7BF}">
      <dsp:nvSpPr>
        <dsp:cNvPr id="0" name=""/>
        <dsp:cNvSpPr/>
      </dsp:nvSpPr>
      <dsp:spPr>
        <a:xfrm>
          <a:off x="1801547" y="854109"/>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smtClean="0"/>
            <a:t>Availability</a:t>
          </a:r>
          <a:r>
            <a:rPr lang="en-GB" sz="1100" b="0" kern="1200" baseline="0" smtClean="0"/>
            <a:t> of suitable jobs</a:t>
          </a:r>
          <a:endParaRPr lang="en-GB" sz="1100" kern="1200"/>
        </a:p>
      </dsp:txBody>
      <dsp:txXfrm>
        <a:off x="1821536" y="874098"/>
        <a:ext cx="1051967" cy="642488"/>
      </dsp:txXfrm>
    </dsp:sp>
    <dsp:sp modelId="{B80CA1FB-6B88-484F-8E70-B6808DDB3F79}">
      <dsp:nvSpPr>
        <dsp:cNvPr id="0" name=""/>
        <dsp:cNvSpPr/>
      </dsp:nvSpPr>
      <dsp:spPr>
        <a:xfrm>
          <a:off x="1665054" y="683492"/>
          <a:ext cx="136493" cy="1364932"/>
        </a:xfrm>
        <a:custGeom>
          <a:avLst/>
          <a:gdLst/>
          <a:ahLst/>
          <a:cxnLst/>
          <a:rect l="0" t="0" r="0" b="0"/>
          <a:pathLst>
            <a:path>
              <a:moveTo>
                <a:pt x="0" y="0"/>
              </a:moveTo>
              <a:lnTo>
                <a:pt x="0" y="1364932"/>
              </a:lnTo>
              <a:lnTo>
                <a:pt x="136493" y="136493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B3A6D1-8047-4BBF-96FB-D94C13FC116D}">
      <dsp:nvSpPr>
        <dsp:cNvPr id="0" name=""/>
        <dsp:cNvSpPr/>
      </dsp:nvSpPr>
      <dsp:spPr>
        <a:xfrm>
          <a:off x="1801547" y="1707192"/>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baseline="0" smtClean="0"/>
            <a:t>Measures to encourage local businesses</a:t>
          </a:r>
          <a:endParaRPr lang="en-GB" sz="1100" kern="1200"/>
        </a:p>
      </dsp:txBody>
      <dsp:txXfrm>
        <a:off x="1821536" y="1727181"/>
        <a:ext cx="1051967" cy="642488"/>
      </dsp:txXfrm>
    </dsp:sp>
    <dsp:sp modelId="{7E568495-B808-4100-BFC9-0B521AD6C903}">
      <dsp:nvSpPr>
        <dsp:cNvPr id="0" name=""/>
        <dsp:cNvSpPr/>
      </dsp:nvSpPr>
      <dsp:spPr>
        <a:xfrm>
          <a:off x="1665054" y="683492"/>
          <a:ext cx="136493" cy="2218015"/>
        </a:xfrm>
        <a:custGeom>
          <a:avLst/>
          <a:gdLst/>
          <a:ahLst/>
          <a:cxnLst/>
          <a:rect l="0" t="0" r="0" b="0"/>
          <a:pathLst>
            <a:path>
              <a:moveTo>
                <a:pt x="0" y="0"/>
              </a:moveTo>
              <a:lnTo>
                <a:pt x="0" y="2218015"/>
              </a:lnTo>
              <a:lnTo>
                <a:pt x="136493" y="22180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971388-E7A9-4D44-964C-E92D8A6E5158}">
      <dsp:nvSpPr>
        <dsp:cNvPr id="0" name=""/>
        <dsp:cNvSpPr/>
      </dsp:nvSpPr>
      <dsp:spPr>
        <a:xfrm>
          <a:off x="1801547" y="2560274"/>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baseline="0" smtClean="0"/>
            <a:t>Efficient transport</a:t>
          </a:r>
          <a:endParaRPr lang="en-GB" sz="1100" kern="1200"/>
        </a:p>
      </dsp:txBody>
      <dsp:txXfrm>
        <a:off x="1821536" y="2580263"/>
        <a:ext cx="1051967" cy="642488"/>
      </dsp:txXfrm>
    </dsp:sp>
    <dsp:sp modelId="{8657A4E8-C0AF-4DEE-BB91-A8B159605FBB}">
      <dsp:nvSpPr>
        <dsp:cNvPr id="0" name=""/>
        <dsp:cNvSpPr/>
      </dsp:nvSpPr>
      <dsp:spPr>
        <a:xfrm>
          <a:off x="1665054" y="683492"/>
          <a:ext cx="136493" cy="3071098"/>
        </a:xfrm>
        <a:custGeom>
          <a:avLst/>
          <a:gdLst/>
          <a:ahLst/>
          <a:cxnLst/>
          <a:rect l="0" t="0" r="0" b="0"/>
          <a:pathLst>
            <a:path>
              <a:moveTo>
                <a:pt x="0" y="0"/>
              </a:moveTo>
              <a:lnTo>
                <a:pt x="0" y="3071098"/>
              </a:lnTo>
              <a:lnTo>
                <a:pt x="136493" y="307109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CB0C9A4-A54D-490B-925F-71F71A1E2391}">
      <dsp:nvSpPr>
        <dsp:cNvPr id="0" name=""/>
        <dsp:cNvSpPr/>
      </dsp:nvSpPr>
      <dsp:spPr>
        <a:xfrm>
          <a:off x="1801547" y="3413357"/>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baseline="0" smtClean="0"/>
            <a:t>Lifelong learning</a:t>
          </a:r>
          <a:endParaRPr lang="en-GB" sz="1100" kern="1200"/>
        </a:p>
      </dsp:txBody>
      <dsp:txXfrm>
        <a:off x="1821536" y="3433346"/>
        <a:ext cx="1051967" cy="642488"/>
      </dsp:txXfrm>
    </dsp:sp>
    <dsp:sp modelId="{882565E4-DCF4-4BD5-B52A-CE045F425D6C}">
      <dsp:nvSpPr>
        <dsp:cNvPr id="0" name=""/>
        <dsp:cNvSpPr/>
      </dsp:nvSpPr>
      <dsp:spPr>
        <a:xfrm>
          <a:off x="1665054" y="683492"/>
          <a:ext cx="136493" cy="3924180"/>
        </a:xfrm>
        <a:custGeom>
          <a:avLst/>
          <a:gdLst/>
          <a:ahLst/>
          <a:cxnLst/>
          <a:rect l="0" t="0" r="0" b="0"/>
          <a:pathLst>
            <a:path>
              <a:moveTo>
                <a:pt x="0" y="0"/>
              </a:moveTo>
              <a:lnTo>
                <a:pt x="0" y="3924180"/>
              </a:lnTo>
              <a:lnTo>
                <a:pt x="136493" y="39241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D04771-30E1-462D-91B7-82661CF670A5}">
      <dsp:nvSpPr>
        <dsp:cNvPr id="0" name=""/>
        <dsp:cNvSpPr/>
      </dsp:nvSpPr>
      <dsp:spPr>
        <a:xfrm>
          <a:off x="1801547" y="4266440"/>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baseline="0" smtClean="0"/>
            <a:t>Training</a:t>
          </a:r>
          <a:endParaRPr lang="en-GB" sz="1100" kern="1200"/>
        </a:p>
      </dsp:txBody>
      <dsp:txXfrm>
        <a:off x="1821536" y="4286429"/>
        <a:ext cx="1051967" cy="642488"/>
      </dsp:txXfrm>
    </dsp:sp>
    <dsp:sp modelId="{8B928B30-0E43-4436-90F8-137CC6D094DD}">
      <dsp:nvSpPr>
        <dsp:cNvPr id="0" name=""/>
        <dsp:cNvSpPr/>
      </dsp:nvSpPr>
      <dsp:spPr>
        <a:xfrm>
          <a:off x="1665054" y="683492"/>
          <a:ext cx="136493" cy="4777263"/>
        </a:xfrm>
        <a:custGeom>
          <a:avLst/>
          <a:gdLst/>
          <a:ahLst/>
          <a:cxnLst/>
          <a:rect l="0" t="0" r="0" b="0"/>
          <a:pathLst>
            <a:path>
              <a:moveTo>
                <a:pt x="0" y="0"/>
              </a:moveTo>
              <a:lnTo>
                <a:pt x="0" y="4777263"/>
              </a:lnTo>
              <a:lnTo>
                <a:pt x="136493" y="477726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BB9364-E8E6-41E5-BB33-B9AB5838C189}">
      <dsp:nvSpPr>
        <dsp:cNvPr id="0" name=""/>
        <dsp:cNvSpPr/>
      </dsp:nvSpPr>
      <dsp:spPr>
        <a:xfrm>
          <a:off x="1801547" y="5119523"/>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baseline="0" smtClean="0"/>
            <a:t>Infrastructure and new information technologies</a:t>
          </a:r>
          <a:endParaRPr lang="en-GB" sz="1100" kern="1200"/>
        </a:p>
      </dsp:txBody>
      <dsp:txXfrm>
        <a:off x="1821536" y="5139512"/>
        <a:ext cx="1051967" cy="642488"/>
      </dsp:txXfrm>
    </dsp:sp>
    <dsp:sp modelId="{04EBD229-5B50-4A0B-990E-D0C247392D70}">
      <dsp:nvSpPr>
        <dsp:cNvPr id="0" name=""/>
        <dsp:cNvSpPr/>
      </dsp:nvSpPr>
      <dsp:spPr>
        <a:xfrm>
          <a:off x="3234726" y="1026"/>
          <a:ext cx="1364932" cy="6824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en-GB" sz="1600" b="0" kern="1200" dirty="0" smtClean="0"/>
            <a:t>Social factors</a:t>
          </a:r>
          <a:endParaRPr lang="en-GB" sz="1600" kern="1200" dirty="0"/>
        </a:p>
      </dsp:txBody>
      <dsp:txXfrm>
        <a:off x="3254715" y="21015"/>
        <a:ext cx="1324954" cy="642488"/>
      </dsp:txXfrm>
    </dsp:sp>
    <dsp:sp modelId="{C3E20675-78FD-42B8-840A-E4F30CBCEE4D}">
      <dsp:nvSpPr>
        <dsp:cNvPr id="0" name=""/>
        <dsp:cNvSpPr/>
      </dsp:nvSpPr>
      <dsp:spPr>
        <a:xfrm>
          <a:off x="3371220" y="683492"/>
          <a:ext cx="136493" cy="511849"/>
        </a:xfrm>
        <a:custGeom>
          <a:avLst/>
          <a:gdLst/>
          <a:ahLst/>
          <a:cxnLst/>
          <a:rect l="0" t="0" r="0" b="0"/>
          <a:pathLst>
            <a:path>
              <a:moveTo>
                <a:pt x="0" y="0"/>
              </a:moveTo>
              <a:lnTo>
                <a:pt x="0" y="511849"/>
              </a:lnTo>
              <a:lnTo>
                <a:pt x="136493" y="51184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2765642-EADC-45BC-974D-D6F22E376907}">
      <dsp:nvSpPr>
        <dsp:cNvPr id="0" name=""/>
        <dsp:cNvSpPr/>
      </dsp:nvSpPr>
      <dsp:spPr>
        <a:xfrm>
          <a:off x="3507713" y="854109"/>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smtClean="0"/>
            <a:t>Promotion of affordable housing</a:t>
          </a:r>
          <a:endParaRPr lang="en-GB" sz="1100" kern="1200"/>
        </a:p>
      </dsp:txBody>
      <dsp:txXfrm>
        <a:off x="3527702" y="874098"/>
        <a:ext cx="1051967" cy="642488"/>
      </dsp:txXfrm>
    </dsp:sp>
    <dsp:sp modelId="{A3E4D29D-B014-4771-9F4B-6869B8E7F2B4}">
      <dsp:nvSpPr>
        <dsp:cNvPr id="0" name=""/>
        <dsp:cNvSpPr/>
      </dsp:nvSpPr>
      <dsp:spPr>
        <a:xfrm>
          <a:off x="3371220" y="683492"/>
          <a:ext cx="136493" cy="1364932"/>
        </a:xfrm>
        <a:custGeom>
          <a:avLst/>
          <a:gdLst/>
          <a:ahLst/>
          <a:cxnLst/>
          <a:rect l="0" t="0" r="0" b="0"/>
          <a:pathLst>
            <a:path>
              <a:moveTo>
                <a:pt x="0" y="0"/>
              </a:moveTo>
              <a:lnTo>
                <a:pt x="0" y="1364932"/>
              </a:lnTo>
              <a:lnTo>
                <a:pt x="136493" y="136493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FCF7041-8BEE-4676-B15C-F405D9B3EFC4}">
      <dsp:nvSpPr>
        <dsp:cNvPr id="0" name=""/>
        <dsp:cNvSpPr/>
      </dsp:nvSpPr>
      <dsp:spPr>
        <a:xfrm>
          <a:off x="3507713" y="1707192"/>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smtClean="0"/>
            <a:t>Safe communities</a:t>
          </a:r>
          <a:endParaRPr lang="en-GB" sz="1100" kern="1200"/>
        </a:p>
      </dsp:txBody>
      <dsp:txXfrm>
        <a:off x="3527702" y="1727181"/>
        <a:ext cx="1051967" cy="642488"/>
      </dsp:txXfrm>
    </dsp:sp>
    <dsp:sp modelId="{66BB4428-7F0A-4537-9902-FF1F6D2C5C7A}">
      <dsp:nvSpPr>
        <dsp:cNvPr id="0" name=""/>
        <dsp:cNvSpPr/>
      </dsp:nvSpPr>
      <dsp:spPr>
        <a:xfrm>
          <a:off x="3371220" y="683492"/>
          <a:ext cx="136493" cy="2218015"/>
        </a:xfrm>
        <a:custGeom>
          <a:avLst/>
          <a:gdLst/>
          <a:ahLst/>
          <a:cxnLst/>
          <a:rect l="0" t="0" r="0" b="0"/>
          <a:pathLst>
            <a:path>
              <a:moveTo>
                <a:pt x="0" y="0"/>
              </a:moveTo>
              <a:lnTo>
                <a:pt x="0" y="2218015"/>
              </a:lnTo>
              <a:lnTo>
                <a:pt x="136493" y="22180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B6D64AD-E8A5-4042-8476-6836F324D4DF}">
      <dsp:nvSpPr>
        <dsp:cNvPr id="0" name=""/>
        <dsp:cNvSpPr/>
      </dsp:nvSpPr>
      <dsp:spPr>
        <a:xfrm>
          <a:off x="3507713" y="2560274"/>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smtClean="0"/>
            <a:t>Encourage voluntary sector</a:t>
          </a:r>
          <a:endParaRPr lang="en-GB" sz="1100" kern="1200"/>
        </a:p>
      </dsp:txBody>
      <dsp:txXfrm>
        <a:off x="3527702" y="2580263"/>
        <a:ext cx="1051967" cy="642488"/>
      </dsp:txXfrm>
    </dsp:sp>
    <dsp:sp modelId="{405BAE1B-BAD6-4152-B0CC-48955C8F94C5}">
      <dsp:nvSpPr>
        <dsp:cNvPr id="0" name=""/>
        <dsp:cNvSpPr/>
      </dsp:nvSpPr>
      <dsp:spPr>
        <a:xfrm>
          <a:off x="3371220" y="683492"/>
          <a:ext cx="136493" cy="3071098"/>
        </a:xfrm>
        <a:custGeom>
          <a:avLst/>
          <a:gdLst/>
          <a:ahLst/>
          <a:cxnLst/>
          <a:rect l="0" t="0" r="0" b="0"/>
          <a:pathLst>
            <a:path>
              <a:moveTo>
                <a:pt x="0" y="0"/>
              </a:moveTo>
              <a:lnTo>
                <a:pt x="0" y="3071098"/>
              </a:lnTo>
              <a:lnTo>
                <a:pt x="136493" y="307109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31E3D7E-3613-4355-BD69-E0EBF7DF16C5}">
      <dsp:nvSpPr>
        <dsp:cNvPr id="0" name=""/>
        <dsp:cNvSpPr/>
      </dsp:nvSpPr>
      <dsp:spPr>
        <a:xfrm>
          <a:off x="3507713" y="3413357"/>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smtClean="0"/>
            <a:t>Looking after needs of young</a:t>
          </a:r>
          <a:r>
            <a:rPr lang="en-GB" sz="1100" b="0" kern="1200" baseline="0" smtClean="0"/>
            <a:t> people</a:t>
          </a:r>
          <a:endParaRPr lang="en-GB" sz="1100" kern="1200"/>
        </a:p>
      </dsp:txBody>
      <dsp:txXfrm>
        <a:off x="3527702" y="3433346"/>
        <a:ext cx="1051967" cy="642488"/>
      </dsp:txXfrm>
    </dsp:sp>
    <dsp:sp modelId="{BD472D72-4C51-4656-BC29-7C0309AA7A5B}">
      <dsp:nvSpPr>
        <dsp:cNvPr id="0" name=""/>
        <dsp:cNvSpPr/>
      </dsp:nvSpPr>
      <dsp:spPr>
        <a:xfrm>
          <a:off x="3371220" y="683492"/>
          <a:ext cx="136493" cy="3924180"/>
        </a:xfrm>
        <a:custGeom>
          <a:avLst/>
          <a:gdLst/>
          <a:ahLst/>
          <a:cxnLst/>
          <a:rect l="0" t="0" r="0" b="0"/>
          <a:pathLst>
            <a:path>
              <a:moveTo>
                <a:pt x="0" y="0"/>
              </a:moveTo>
              <a:lnTo>
                <a:pt x="0" y="3924180"/>
              </a:lnTo>
              <a:lnTo>
                <a:pt x="136493" y="39241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7966BC-00F8-4B8E-8695-1C7C1463CB15}">
      <dsp:nvSpPr>
        <dsp:cNvPr id="0" name=""/>
        <dsp:cNvSpPr/>
      </dsp:nvSpPr>
      <dsp:spPr>
        <a:xfrm>
          <a:off x="3507713" y="4266440"/>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baseline="0" smtClean="0"/>
            <a:t>Access to arts and leisure</a:t>
          </a:r>
          <a:endParaRPr lang="en-GB" sz="1100" kern="1200"/>
        </a:p>
      </dsp:txBody>
      <dsp:txXfrm>
        <a:off x="3527702" y="4286429"/>
        <a:ext cx="1051967" cy="642488"/>
      </dsp:txXfrm>
    </dsp:sp>
    <dsp:sp modelId="{580DEA12-4CA7-4C49-AE5E-C18971AB1741}">
      <dsp:nvSpPr>
        <dsp:cNvPr id="0" name=""/>
        <dsp:cNvSpPr/>
      </dsp:nvSpPr>
      <dsp:spPr>
        <a:xfrm>
          <a:off x="3371220" y="683492"/>
          <a:ext cx="136493" cy="4777263"/>
        </a:xfrm>
        <a:custGeom>
          <a:avLst/>
          <a:gdLst/>
          <a:ahLst/>
          <a:cxnLst/>
          <a:rect l="0" t="0" r="0" b="0"/>
          <a:pathLst>
            <a:path>
              <a:moveTo>
                <a:pt x="0" y="0"/>
              </a:moveTo>
              <a:lnTo>
                <a:pt x="0" y="4777263"/>
              </a:lnTo>
              <a:lnTo>
                <a:pt x="136493" y="477726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958E4D6-2BF9-4FF1-BC8B-26637468E8B1}">
      <dsp:nvSpPr>
        <dsp:cNvPr id="0" name=""/>
        <dsp:cNvSpPr/>
      </dsp:nvSpPr>
      <dsp:spPr>
        <a:xfrm>
          <a:off x="3507713" y="5119523"/>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baseline="0" smtClean="0"/>
            <a:t>Access to education</a:t>
          </a:r>
          <a:endParaRPr lang="en-GB" sz="1100" kern="1200"/>
        </a:p>
      </dsp:txBody>
      <dsp:txXfrm>
        <a:off x="3527702" y="5139512"/>
        <a:ext cx="1051967" cy="642488"/>
      </dsp:txXfrm>
    </dsp:sp>
    <dsp:sp modelId="{D52CC496-1781-4C12-856A-75C19C685951}">
      <dsp:nvSpPr>
        <dsp:cNvPr id="0" name=""/>
        <dsp:cNvSpPr/>
      </dsp:nvSpPr>
      <dsp:spPr>
        <a:xfrm>
          <a:off x="4940892" y="1026"/>
          <a:ext cx="1364932" cy="6824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en-GB" sz="1600" b="0" kern="1200" dirty="0" smtClean="0"/>
            <a:t>Health Factors</a:t>
          </a:r>
          <a:endParaRPr lang="en-GB" sz="1600" kern="1200" dirty="0"/>
        </a:p>
      </dsp:txBody>
      <dsp:txXfrm>
        <a:off x="4960881" y="21015"/>
        <a:ext cx="1324954" cy="642488"/>
      </dsp:txXfrm>
    </dsp:sp>
    <dsp:sp modelId="{558B1A6E-266E-48D3-9093-7C9974040970}">
      <dsp:nvSpPr>
        <dsp:cNvPr id="0" name=""/>
        <dsp:cNvSpPr/>
      </dsp:nvSpPr>
      <dsp:spPr>
        <a:xfrm>
          <a:off x="5077385" y="683492"/>
          <a:ext cx="136493" cy="511849"/>
        </a:xfrm>
        <a:custGeom>
          <a:avLst/>
          <a:gdLst/>
          <a:ahLst/>
          <a:cxnLst/>
          <a:rect l="0" t="0" r="0" b="0"/>
          <a:pathLst>
            <a:path>
              <a:moveTo>
                <a:pt x="0" y="0"/>
              </a:moveTo>
              <a:lnTo>
                <a:pt x="0" y="511849"/>
              </a:lnTo>
              <a:lnTo>
                <a:pt x="136493" y="51184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4289B90-1071-4E16-8254-863F74F89EE9}">
      <dsp:nvSpPr>
        <dsp:cNvPr id="0" name=""/>
        <dsp:cNvSpPr/>
      </dsp:nvSpPr>
      <dsp:spPr>
        <a:xfrm>
          <a:off x="5213879" y="854109"/>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dirty="0" smtClean="0"/>
            <a:t>Promotion of good health</a:t>
          </a:r>
          <a:endParaRPr lang="en-GB" sz="1100" kern="1200" dirty="0"/>
        </a:p>
      </dsp:txBody>
      <dsp:txXfrm>
        <a:off x="5233868" y="874098"/>
        <a:ext cx="1051967" cy="642488"/>
      </dsp:txXfrm>
    </dsp:sp>
    <dsp:sp modelId="{EE8500C6-6C33-4140-B66B-70F87C23BC4A}">
      <dsp:nvSpPr>
        <dsp:cNvPr id="0" name=""/>
        <dsp:cNvSpPr/>
      </dsp:nvSpPr>
      <dsp:spPr>
        <a:xfrm>
          <a:off x="5077385" y="683492"/>
          <a:ext cx="136493" cy="1364932"/>
        </a:xfrm>
        <a:custGeom>
          <a:avLst/>
          <a:gdLst/>
          <a:ahLst/>
          <a:cxnLst/>
          <a:rect l="0" t="0" r="0" b="0"/>
          <a:pathLst>
            <a:path>
              <a:moveTo>
                <a:pt x="0" y="0"/>
              </a:moveTo>
              <a:lnTo>
                <a:pt x="0" y="1364932"/>
              </a:lnTo>
              <a:lnTo>
                <a:pt x="136493" y="136493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229048-695C-4E8C-B5B6-30BC569BF8E5}">
      <dsp:nvSpPr>
        <dsp:cNvPr id="0" name=""/>
        <dsp:cNvSpPr/>
      </dsp:nvSpPr>
      <dsp:spPr>
        <a:xfrm>
          <a:off x="5213879" y="1707192"/>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dirty="0" smtClean="0"/>
            <a:t>Reduction</a:t>
          </a:r>
          <a:r>
            <a:rPr lang="en-GB" sz="1100" b="0" kern="1200" baseline="0" dirty="0" smtClean="0"/>
            <a:t> of health inequalities</a:t>
          </a:r>
          <a:endParaRPr lang="en-GB" sz="1100" kern="1200" dirty="0"/>
        </a:p>
      </dsp:txBody>
      <dsp:txXfrm>
        <a:off x="5233868" y="1727181"/>
        <a:ext cx="1051967" cy="642488"/>
      </dsp:txXfrm>
    </dsp:sp>
    <dsp:sp modelId="{916DDEFE-F1A5-4E2E-B991-DFE2C525C0B0}">
      <dsp:nvSpPr>
        <dsp:cNvPr id="0" name=""/>
        <dsp:cNvSpPr/>
      </dsp:nvSpPr>
      <dsp:spPr>
        <a:xfrm>
          <a:off x="6647058" y="1026"/>
          <a:ext cx="1364932" cy="6824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en-GB" sz="1600" b="0" kern="1200" dirty="0" smtClean="0"/>
            <a:t>Environmental</a:t>
          </a:r>
          <a:r>
            <a:rPr lang="en-GB" sz="1600" b="0" kern="1200" baseline="0" dirty="0" smtClean="0"/>
            <a:t> Factors</a:t>
          </a:r>
          <a:endParaRPr lang="en-GB" sz="1600" kern="1200" dirty="0"/>
        </a:p>
      </dsp:txBody>
      <dsp:txXfrm>
        <a:off x="6667047" y="21015"/>
        <a:ext cx="1324954" cy="642488"/>
      </dsp:txXfrm>
    </dsp:sp>
    <dsp:sp modelId="{D5F73F34-D5A3-4A71-8D79-47E9B72DF2FB}">
      <dsp:nvSpPr>
        <dsp:cNvPr id="0" name=""/>
        <dsp:cNvSpPr/>
      </dsp:nvSpPr>
      <dsp:spPr>
        <a:xfrm>
          <a:off x="6783551" y="683492"/>
          <a:ext cx="136493" cy="511849"/>
        </a:xfrm>
        <a:custGeom>
          <a:avLst/>
          <a:gdLst/>
          <a:ahLst/>
          <a:cxnLst/>
          <a:rect l="0" t="0" r="0" b="0"/>
          <a:pathLst>
            <a:path>
              <a:moveTo>
                <a:pt x="0" y="0"/>
              </a:moveTo>
              <a:lnTo>
                <a:pt x="0" y="511849"/>
              </a:lnTo>
              <a:lnTo>
                <a:pt x="136493" y="51184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2A73799-BD9B-487B-909A-287BD87928EC}">
      <dsp:nvSpPr>
        <dsp:cNvPr id="0" name=""/>
        <dsp:cNvSpPr/>
      </dsp:nvSpPr>
      <dsp:spPr>
        <a:xfrm>
          <a:off x="6920044" y="854109"/>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smtClean="0"/>
            <a:t>Clean</a:t>
          </a:r>
          <a:r>
            <a:rPr lang="en-GB" sz="1100" b="0" kern="1200" baseline="0" smtClean="0"/>
            <a:t> air, water, and streets</a:t>
          </a:r>
          <a:endParaRPr lang="en-GB" sz="1100" kern="1200"/>
        </a:p>
      </dsp:txBody>
      <dsp:txXfrm>
        <a:off x="6940033" y="874098"/>
        <a:ext cx="1051967" cy="642488"/>
      </dsp:txXfrm>
    </dsp:sp>
    <dsp:sp modelId="{CD5DB53C-7285-4C29-8A44-F4F055934A4E}">
      <dsp:nvSpPr>
        <dsp:cNvPr id="0" name=""/>
        <dsp:cNvSpPr/>
      </dsp:nvSpPr>
      <dsp:spPr>
        <a:xfrm>
          <a:off x="6783551" y="683492"/>
          <a:ext cx="136493" cy="1364932"/>
        </a:xfrm>
        <a:custGeom>
          <a:avLst/>
          <a:gdLst/>
          <a:ahLst/>
          <a:cxnLst/>
          <a:rect l="0" t="0" r="0" b="0"/>
          <a:pathLst>
            <a:path>
              <a:moveTo>
                <a:pt x="0" y="0"/>
              </a:moveTo>
              <a:lnTo>
                <a:pt x="0" y="1364932"/>
              </a:lnTo>
              <a:lnTo>
                <a:pt x="136493" y="136493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ECB7D4-E3C5-48C6-A541-D404F6D9012D}">
      <dsp:nvSpPr>
        <dsp:cNvPr id="0" name=""/>
        <dsp:cNvSpPr/>
      </dsp:nvSpPr>
      <dsp:spPr>
        <a:xfrm>
          <a:off x="6920044" y="1707192"/>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baseline="0" smtClean="0"/>
            <a:t>Quality of built environment</a:t>
          </a:r>
          <a:endParaRPr lang="en-GB" sz="1100" kern="1200"/>
        </a:p>
      </dsp:txBody>
      <dsp:txXfrm>
        <a:off x="6940033" y="1727181"/>
        <a:ext cx="1051967" cy="642488"/>
      </dsp:txXfrm>
    </dsp:sp>
    <dsp:sp modelId="{0CE223B6-3718-4163-8282-9FABE1F3E89C}">
      <dsp:nvSpPr>
        <dsp:cNvPr id="0" name=""/>
        <dsp:cNvSpPr/>
      </dsp:nvSpPr>
      <dsp:spPr>
        <a:xfrm>
          <a:off x="6783551" y="683492"/>
          <a:ext cx="136493" cy="2218015"/>
        </a:xfrm>
        <a:custGeom>
          <a:avLst/>
          <a:gdLst/>
          <a:ahLst/>
          <a:cxnLst/>
          <a:rect l="0" t="0" r="0" b="0"/>
          <a:pathLst>
            <a:path>
              <a:moveTo>
                <a:pt x="0" y="0"/>
              </a:moveTo>
              <a:lnTo>
                <a:pt x="0" y="2218015"/>
              </a:lnTo>
              <a:lnTo>
                <a:pt x="136493" y="22180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7F40CA1-3776-4CAC-8E01-DD0264F03B23}">
      <dsp:nvSpPr>
        <dsp:cNvPr id="0" name=""/>
        <dsp:cNvSpPr/>
      </dsp:nvSpPr>
      <dsp:spPr>
        <a:xfrm>
          <a:off x="6920044" y="2560274"/>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baseline="0" smtClean="0"/>
            <a:t>Removal of hazardous objects</a:t>
          </a:r>
          <a:endParaRPr lang="en-GB" sz="1100" kern="1200"/>
        </a:p>
      </dsp:txBody>
      <dsp:txXfrm>
        <a:off x="6940033" y="2580263"/>
        <a:ext cx="1051967" cy="642488"/>
      </dsp:txXfrm>
    </dsp:sp>
    <dsp:sp modelId="{450E0541-CBF3-49F4-8D06-FB244355EB4D}">
      <dsp:nvSpPr>
        <dsp:cNvPr id="0" name=""/>
        <dsp:cNvSpPr/>
      </dsp:nvSpPr>
      <dsp:spPr>
        <a:xfrm>
          <a:off x="6783551" y="683492"/>
          <a:ext cx="136493" cy="3071098"/>
        </a:xfrm>
        <a:custGeom>
          <a:avLst/>
          <a:gdLst/>
          <a:ahLst/>
          <a:cxnLst/>
          <a:rect l="0" t="0" r="0" b="0"/>
          <a:pathLst>
            <a:path>
              <a:moveTo>
                <a:pt x="0" y="0"/>
              </a:moveTo>
              <a:lnTo>
                <a:pt x="0" y="3071098"/>
              </a:lnTo>
              <a:lnTo>
                <a:pt x="136493" y="307109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EC7F8C1-CED0-49D7-802C-D0E59A2C8FD2}">
      <dsp:nvSpPr>
        <dsp:cNvPr id="0" name=""/>
        <dsp:cNvSpPr/>
      </dsp:nvSpPr>
      <dsp:spPr>
        <a:xfrm>
          <a:off x="6920044" y="3413357"/>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baseline="0" smtClean="0"/>
            <a:t>Removal of graffiti</a:t>
          </a:r>
          <a:endParaRPr lang="en-GB" sz="1100" kern="1200"/>
        </a:p>
      </dsp:txBody>
      <dsp:txXfrm>
        <a:off x="6940033" y="3433346"/>
        <a:ext cx="1051967" cy="642488"/>
      </dsp:txXfrm>
    </dsp:sp>
    <dsp:sp modelId="{4E0D3D64-DFA0-401F-B559-47FA2D6CF59A}">
      <dsp:nvSpPr>
        <dsp:cNvPr id="0" name=""/>
        <dsp:cNvSpPr/>
      </dsp:nvSpPr>
      <dsp:spPr>
        <a:xfrm>
          <a:off x="6783551" y="683492"/>
          <a:ext cx="136493" cy="3924180"/>
        </a:xfrm>
        <a:custGeom>
          <a:avLst/>
          <a:gdLst/>
          <a:ahLst/>
          <a:cxnLst/>
          <a:rect l="0" t="0" r="0" b="0"/>
          <a:pathLst>
            <a:path>
              <a:moveTo>
                <a:pt x="0" y="0"/>
              </a:moveTo>
              <a:lnTo>
                <a:pt x="0" y="3924180"/>
              </a:lnTo>
              <a:lnTo>
                <a:pt x="136493" y="39241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9DC317D-7D82-4F03-8C7E-ECAEDCE8B0C0}">
      <dsp:nvSpPr>
        <dsp:cNvPr id="0" name=""/>
        <dsp:cNvSpPr/>
      </dsp:nvSpPr>
      <dsp:spPr>
        <a:xfrm>
          <a:off x="6920044" y="4266440"/>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baseline="0" smtClean="0"/>
            <a:t>Protecting communities from climate change</a:t>
          </a:r>
          <a:endParaRPr lang="en-GB" sz="1100" kern="1200"/>
        </a:p>
      </dsp:txBody>
      <dsp:txXfrm>
        <a:off x="6940033" y="4286429"/>
        <a:ext cx="1051967" cy="642488"/>
      </dsp:txXfrm>
    </dsp:sp>
    <dsp:sp modelId="{4E549052-20B9-4386-8C3E-A936CAE5672A}">
      <dsp:nvSpPr>
        <dsp:cNvPr id="0" name=""/>
        <dsp:cNvSpPr/>
      </dsp:nvSpPr>
      <dsp:spPr>
        <a:xfrm>
          <a:off x="6783551" y="683492"/>
          <a:ext cx="136493" cy="4777263"/>
        </a:xfrm>
        <a:custGeom>
          <a:avLst/>
          <a:gdLst/>
          <a:ahLst/>
          <a:cxnLst/>
          <a:rect l="0" t="0" r="0" b="0"/>
          <a:pathLst>
            <a:path>
              <a:moveTo>
                <a:pt x="0" y="0"/>
              </a:moveTo>
              <a:lnTo>
                <a:pt x="0" y="4777263"/>
              </a:lnTo>
              <a:lnTo>
                <a:pt x="136493" y="477726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630E47D-0308-44F0-B4B9-BD6C38783E07}">
      <dsp:nvSpPr>
        <dsp:cNvPr id="0" name=""/>
        <dsp:cNvSpPr/>
      </dsp:nvSpPr>
      <dsp:spPr>
        <a:xfrm>
          <a:off x="6920044" y="5119523"/>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baseline="0" smtClean="0"/>
            <a:t>Freedom from flood risk</a:t>
          </a:r>
          <a:endParaRPr lang="en-GB" sz="1100" kern="1200"/>
        </a:p>
      </dsp:txBody>
      <dsp:txXfrm>
        <a:off x="6940033" y="5139512"/>
        <a:ext cx="1051967" cy="642488"/>
      </dsp:txXfrm>
    </dsp:sp>
    <dsp:sp modelId="{89A38A8E-B263-4C5F-97C7-EEA82FD20879}">
      <dsp:nvSpPr>
        <dsp:cNvPr id="0" name=""/>
        <dsp:cNvSpPr/>
      </dsp:nvSpPr>
      <dsp:spPr>
        <a:xfrm>
          <a:off x="6783551" y="683492"/>
          <a:ext cx="136493" cy="5630346"/>
        </a:xfrm>
        <a:custGeom>
          <a:avLst/>
          <a:gdLst/>
          <a:ahLst/>
          <a:cxnLst/>
          <a:rect l="0" t="0" r="0" b="0"/>
          <a:pathLst>
            <a:path>
              <a:moveTo>
                <a:pt x="0" y="0"/>
              </a:moveTo>
              <a:lnTo>
                <a:pt x="0" y="5630346"/>
              </a:lnTo>
              <a:lnTo>
                <a:pt x="136493" y="56303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CA75A5-0B72-4CD8-A9BE-EDA15B56E7E3}">
      <dsp:nvSpPr>
        <dsp:cNvPr id="0" name=""/>
        <dsp:cNvSpPr/>
      </dsp:nvSpPr>
      <dsp:spPr>
        <a:xfrm>
          <a:off x="6920044" y="5972606"/>
          <a:ext cx="1091945" cy="6824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n-GB" sz="1100" b="0" kern="1200" baseline="0" smtClean="0"/>
            <a:t>Biodiversity and accessibility to nature</a:t>
          </a:r>
          <a:endParaRPr lang="en-GB" sz="1100" kern="1200"/>
        </a:p>
      </dsp:txBody>
      <dsp:txXfrm>
        <a:off x="6940033" y="5992595"/>
        <a:ext cx="1051967" cy="6424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D186D1-62F6-4BCC-B78B-1EFC1E2BFB3F}">
      <dsp:nvSpPr>
        <dsp:cNvPr id="0" name=""/>
        <dsp:cNvSpPr/>
      </dsp:nvSpPr>
      <dsp:spPr>
        <a:xfrm>
          <a:off x="2118323" y="605301"/>
          <a:ext cx="4044273" cy="4044273"/>
        </a:xfrm>
        <a:prstGeom prst="blockArc">
          <a:avLst>
            <a:gd name="adj1" fmla="val 9000000"/>
            <a:gd name="adj2" fmla="val 1620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349CD4C-E0E7-41F3-BE03-7ABE7CE82291}">
      <dsp:nvSpPr>
        <dsp:cNvPr id="0" name=""/>
        <dsp:cNvSpPr/>
      </dsp:nvSpPr>
      <dsp:spPr>
        <a:xfrm>
          <a:off x="2118323" y="605301"/>
          <a:ext cx="4044273" cy="4044273"/>
        </a:xfrm>
        <a:prstGeom prst="blockArc">
          <a:avLst>
            <a:gd name="adj1" fmla="val 1800000"/>
            <a:gd name="adj2" fmla="val 900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C9DD653-B8C3-4BA6-89A4-3E4986016AFD}">
      <dsp:nvSpPr>
        <dsp:cNvPr id="0" name=""/>
        <dsp:cNvSpPr/>
      </dsp:nvSpPr>
      <dsp:spPr>
        <a:xfrm>
          <a:off x="2118323" y="605301"/>
          <a:ext cx="4044273" cy="4044273"/>
        </a:xfrm>
        <a:prstGeom prst="blockArc">
          <a:avLst>
            <a:gd name="adj1" fmla="val 16200000"/>
            <a:gd name="adj2" fmla="val 180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3F36902-2BCB-4632-A054-1603BD390576}">
      <dsp:nvSpPr>
        <dsp:cNvPr id="0" name=""/>
        <dsp:cNvSpPr/>
      </dsp:nvSpPr>
      <dsp:spPr>
        <a:xfrm>
          <a:off x="3384371" y="1815979"/>
          <a:ext cx="1512176" cy="162291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GB" sz="1700" kern="1200" dirty="0" smtClean="0"/>
            <a:t>Flexible Framework</a:t>
          </a:r>
          <a:endParaRPr lang="en-GB" sz="1700" kern="1200" dirty="0"/>
        </a:p>
      </dsp:txBody>
      <dsp:txXfrm>
        <a:off x="3605824" y="2053650"/>
        <a:ext cx="1069270" cy="1147576"/>
      </dsp:txXfrm>
    </dsp:sp>
    <dsp:sp modelId="{174BD847-1A48-427A-87B5-940C1BB3C058}">
      <dsp:nvSpPr>
        <dsp:cNvPr id="0" name=""/>
        <dsp:cNvSpPr/>
      </dsp:nvSpPr>
      <dsp:spPr>
        <a:xfrm>
          <a:off x="3489469" y="1182"/>
          <a:ext cx="1301980" cy="130198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t>Life Cycle Mapping</a:t>
          </a:r>
        </a:p>
      </dsp:txBody>
      <dsp:txXfrm>
        <a:off x="3680140" y="191853"/>
        <a:ext cx="920638" cy="920638"/>
      </dsp:txXfrm>
    </dsp:sp>
    <dsp:sp modelId="{56B53BA0-5354-42CC-BBD8-2341504AE8B9}">
      <dsp:nvSpPr>
        <dsp:cNvPr id="0" name=""/>
        <dsp:cNvSpPr/>
      </dsp:nvSpPr>
      <dsp:spPr>
        <a:xfrm>
          <a:off x="5200099" y="2964081"/>
          <a:ext cx="1301980" cy="130198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t>Prioritisation</a:t>
          </a:r>
        </a:p>
      </dsp:txBody>
      <dsp:txXfrm>
        <a:off x="5390770" y="3154752"/>
        <a:ext cx="920638" cy="920638"/>
      </dsp:txXfrm>
    </dsp:sp>
    <dsp:sp modelId="{C4131AB7-2BAB-4FE8-BA5A-1CB9582B39FC}">
      <dsp:nvSpPr>
        <dsp:cNvPr id="0" name=""/>
        <dsp:cNvSpPr/>
      </dsp:nvSpPr>
      <dsp:spPr>
        <a:xfrm>
          <a:off x="1778839" y="2964081"/>
          <a:ext cx="1301980" cy="130198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t>Sustainability Test</a:t>
          </a:r>
        </a:p>
      </dsp:txBody>
      <dsp:txXfrm>
        <a:off x="1969510" y="3154752"/>
        <a:ext cx="920638" cy="920638"/>
      </dsp:txXfrm>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8056"/>
          </a:xfrm>
          <a:prstGeom prst="rect">
            <a:avLst/>
          </a:prstGeom>
        </p:spPr>
        <p:txBody>
          <a:bodyPr vert="horz" lIns="90919" tIns="45459" rIns="90919" bIns="45459" rtlCol="0"/>
          <a:lstStyle>
            <a:lvl1pPr algn="l">
              <a:defRPr sz="1200"/>
            </a:lvl1pPr>
          </a:lstStyle>
          <a:p>
            <a:endParaRPr lang="en-US"/>
          </a:p>
        </p:txBody>
      </p:sp>
      <p:sp>
        <p:nvSpPr>
          <p:cNvPr id="3" name="Date Placeholder 2"/>
          <p:cNvSpPr>
            <a:spLocks noGrp="1"/>
          </p:cNvSpPr>
          <p:nvPr>
            <p:ph type="dt" sz="quarter" idx="1"/>
          </p:nvPr>
        </p:nvSpPr>
        <p:spPr>
          <a:xfrm>
            <a:off x="3850444" y="0"/>
            <a:ext cx="2945659" cy="498056"/>
          </a:xfrm>
          <a:prstGeom prst="rect">
            <a:avLst/>
          </a:prstGeom>
        </p:spPr>
        <p:txBody>
          <a:bodyPr vert="horz" lIns="90919" tIns="45459" rIns="90919" bIns="45459" rtlCol="0"/>
          <a:lstStyle>
            <a:lvl1pPr algn="r">
              <a:defRPr sz="1200"/>
            </a:lvl1pPr>
          </a:lstStyle>
          <a:p>
            <a:fld id="{D32F1299-DC52-4D68-9E35-A8A253E5816B}" type="datetimeFigureOut">
              <a:rPr lang="en-US" smtClean="0"/>
              <a:t>10/10/2016</a:t>
            </a:fld>
            <a:endParaRPr lang="en-US"/>
          </a:p>
        </p:txBody>
      </p:sp>
      <p:sp>
        <p:nvSpPr>
          <p:cNvPr id="4" name="Footer Placeholder 3"/>
          <p:cNvSpPr>
            <a:spLocks noGrp="1"/>
          </p:cNvSpPr>
          <p:nvPr>
            <p:ph type="ftr" sz="quarter" idx="2"/>
          </p:nvPr>
        </p:nvSpPr>
        <p:spPr>
          <a:xfrm>
            <a:off x="2" y="9428585"/>
            <a:ext cx="2945659" cy="498055"/>
          </a:xfrm>
          <a:prstGeom prst="rect">
            <a:avLst/>
          </a:prstGeom>
        </p:spPr>
        <p:txBody>
          <a:bodyPr vert="horz" lIns="90919" tIns="45459" rIns="90919" bIns="45459" rtlCol="0" anchor="b"/>
          <a:lstStyle>
            <a:lvl1pPr algn="l">
              <a:defRPr sz="1200"/>
            </a:lvl1pPr>
          </a:lstStyle>
          <a:p>
            <a:endParaRPr lang="en-US"/>
          </a:p>
        </p:txBody>
      </p:sp>
      <p:sp>
        <p:nvSpPr>
          <p:cNvPr id="5" name="Slide Number Placeholder 4"/>
          <p:cNvSpPr>
            <a:spLocks noGrp="1"/>
          </p:cNvSpPr>
          <p:nvPr>
            <p:ph type="sldNum" sz="quarter" idx="3"/>
          </p:nvPr>
        </p:nvSpPr>
        <p:spPr>
          <a:xfrm>
            <a:off x="3850444" y="9428585"/>
            <a:ext cx="2945659" cy="498055"/>
          </a:xfrm>
          <a:prstGeom prst="rect">
            <a:avLst/>
          </a:prstGeom>
        </p:spPr>
        <p:txBody>
          <a:bodyPr vert="horz" lIns="90919" tIns="45459" rIns="90919" bIns="45459" rtlCol="0" anchor="b"/>
          <a:lstStyle>
            <a:lvl1pPr algn="r">
              <a:defRPr sz="1200"/>
            </a:lvl1pPr>
          </a:lstStyle>
          <a:p>
            <a:fld id="{D7F0CAA7-2FBB-4A7D-BF55-A10F6CD3F3C8}" type="slidenum">
              <a:rPr lang="en-US" smtClean="0"/>
              <a:t>‹#›</a:t>
            </a:fld>
            <a:endParaRPr lang="en-US"/>
          </a:p>
        </p:txBody>
      </p:sp>
    </p:spTree>
    <p:extLst>
      <p:ext uri="{BB962C8B-B14F-4D97-AF65-F5344CB8AC3E}">
        <p14:creationId xmlns:p14="http://schemas.microsoft.com/office/powerpoint/2010/main" val="34557284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8056"/>
          </a:xfrm>
          <a:prstGeom prst="rect">
            <a:avLst/>
          </a:prstGeom>
        </p:spPr>
        <p:txBody>
          <a:bodyPr vert="horz" lIns="90919" tIns="45459" rIns="90919" bIns="45459" rtlCol="0"/>
          <a:lstStyle>
            <a:lvl1pPr algn="l">
              <a:defRPr sz="1200"/>
            </a:lvl1pPr>
          </a:lstStyle>
          <a:p>
            <a:endParaRPr lang="en-GB"/>
          </a:p>
        </p:txBody>
      </p:sp>
      <p:sp>
        <p:nvSpPr>
          <p:cNvPr id="3" name="Date Placeholder 2"/>
          <p:cNvSpPr>
            <a:spLocks noGrp="1"/>
          </p:cNvSpPr>
          <p:nvPr>
            <p:ph type="dt" idx="1"/>
          </p:nvPr>
        </p:nvSpPr>
        <p:spPr>
          <a:xfrm>
            <a:off x="3850444" y="0"/>
            <a:ext cx="2945659" cy="498056"/>
          </a:xfrm>
          <a:prstGeom prst="rect">
            <a:avLst/>
          </a:prstGeom>
        </p:spPr>
        <p:txBody>
          <a:bodyPr vert="horz" lIns="90919" tIns="45459" rIns="90919" bIns="45459" rtlCol="0"/>
          <a:lstStyle>
            <a:lvl1pPr algn="r">
              <a:defRPr sz="1200"/>
            </a:lvl1pPr>
          </a:lstStyle>
          <a:p>
            <a:fld id="{2437AD83-6D73-4AE8-A14B-852E504D6D0E}" type="datetimeFigureOut">
              <a:rPr lang="en-GB" smtClean="0"/>
              <a:t>10/10/2016</a:t>
            </a:fld>
            <a:endParaRPr lang="en-GB"/>
          </a:p>
        </p:txBody>
      </p:sp>
      <p:sp>
        <p:nvSpPr>
          <p:cNvPr id="4" name="Slide Image Placeholder 3"/>
          <p:cNvSpPr>
            <a:spLocks noGrp="1" noRot="1" noChangeAspect="1"/>
          </p:cNvSpPr>
          <p:nvPr>
            <p:ph type="sldImg" idx="2"/>
          </p:nvPr>
        </p:nvSpPr>
        <p:spPr>
          <a:xfrm>
            <a:off x="2303463" y="741363"/>
            <a:ext cx="2190750" cy="1643062"/>
          </a:xfrm>
          <a:prstGeom prst="rect">
            <a:avLst/>
          </a:prstGeom>
          <a:noFill/>
          <a:ln w="12700">
            <a:solidFill>
              <a:prstClr val="black"/>
            </a:solidFill>
          </a:ln>
        </p:spPr>
        <p:txBody>
          <a:bodyPr vert="horz" lIns="90919" tIns="45459" rIns="90919" bIns="45459" rtlCol="0" anchor="ctr"/>
          <a:lstStyle/>
          <a:p>
            <a:endParaRPr lang="en-GB"/>
          </a:p>
        </p:txBody>
      </p:sp>
      <p:sp>
        <p:nvSpPr>
          <p:cNvPr id="5" name="Notes Placeholder 4"/>
          <p:cNvSpPr>
            <a:spLocks noGrp="1"/>
          </p:cNvSpPr>
          <p:nvPr>
            <p:ph type="body" sz="quarter" idx="3"/>
          </p:nvPr>
        </p:nvSpPr>
        <p:spPr>
          <a:xfrm>
            <a:off x="679768" y="2540012"/>
            <a:ext cx="5438140" cy="6145796"/>
          </a:xfrm>
          <a:prstGeom prst="rect">
            <a:avLst/>
          </a:prstGeom>
        </p:spPr>
        <p:txBody>
          <a:bodyPr vert="horz" lIns="90919" tIns="45459" rIns="90919" bIns="45459"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2" y="9428585"/>
            <a:ext cx="2945659" cy="498055"/>
          </a:xfrm>
          <a:prstGeom prst="rect">
            <a:avLst/>
          </a:prstGeom>
        </p:spPr>
        <p:txBody>
          <a:bodyPr vert="horz" lIns="90919" tIns="45459" rIns="90919" bIns="45459"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0919" tIns="45459" rIns="90919" bIns="45459" rtlCol="0" anchor="b"/>
          <a:lstStyle>
            <a:lvl1pPr algn="r">
              <a:defRPr sz="1200"/>
            </a:lvl1pPr>
          </a:lstStyle>
          <a:p>
            <a:fld id="{2AD98949-58A1-459B-8403-B2776E0E8491}" type="slidenum">
              <a:rPr lang="en-GB" smtClean="0"/>
              <a:t>‹#›</a:t>
            </a:fld>
            <a:endParaRPr lang="en-GB"/>
          </a:p>
        </p:txBody>
      </p:sp>
    </p:spTree>
    <p:extLst>
      <p:ext uri="{BB962C8B-B14F-4D97-AF65-F5344CB8AC3E}">
        <p14:creationId xmlns:p14="http://schemas.microsoft.com/office/powerpoint/2010/main" val="2614643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AD98949-58A1-459B-8403-B2776E0E8491}" type="slidenum">
              <a:rPr lang="en-GB" smtClean="0"/>
              <a:t>1</a:t>
            </a:fld>
            <a:endParaRPr lang="en-GB"/>
          </a:p>
        </p:txBody>
      </p:sp>
    </p:spTree>
    <p:extLst>
      <p:ext uri="{BB962C8B-B14F-4D97-AF65-F5344CB8AC3E}">
        <p14:creationId xmlns:p14="http://schemas.microsoft.com/office/powerpoint/2010/main" val="1233097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AD98949-58A1-459B-8403-B2776E0E8491}" type="slidenum">
              <a:rPr lang="en-GB" smtClean="0"/>
              <a:t>10</a:t>
            </a:fld>
            <a:endParaRPr lang="en-GB"/>
          </a:p>
        </p:txBody>
      </p:sp>
    </p:spTree>
    <p:extLst>
      <p:ext uri="{BB962C8B-B14F-4D97-AF65-F5344CB8AC3E}">
        <p14:creationId xmlns:p14="http://schemas.microsoft.com/office/powerpoint/2010/main" val="1071527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AD98949-58A1-459B-8403-B2776E0E8491}" type="slidenum">
              <a:rPr lang="en-GB" smtClean="0"/>
              <a:t>11</a:t>
            </a:fld>
            <a:endParaRPr lang="en-GB"/>
          </a:p>
        </p:txBody>
      </p:sp>
    </p:spTree>
    <p:extLst>
      <p:ext uri="{BB962C8B-B14F-4D97-AF65-F5344CB8AC3E}">
        <p14:creationId xmlns:p14="http://schemas.microsoft.com/office/powerpoint/2010/main" val="631885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2305050" y="742950"/>
            <a:ext cx="2187575" cy="16414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altLang="en-US" b="1" dirty="0" smtClean="0"/>
              <a:t>WILL COVER LATER</a:t>
            </a:r>
            <a:endParaRPr lang="en-GB" altLang="en-US" b="1" baseline="0" dirty="0" smtClean="0"/>
          </a:p>
          <a:p>
            <a:pPr eaLnBrk="1" hangingPunct="1"/>
            <a:endParaRPr lang="en-GB" altLang="en-US" b="1" baseline="0" dirty="0" smtClean="0"/>
          </a:p>
          <a:p>
            <a:pPr marL="0" indent="0">
              <a:buNone/>
              <a:defRPr/>
            </a:pPr>
            <a:r>
              <a:rPr lang="en-GB" sz="2400" dirty="0" smtClean="0"/>
              <a:t>Sustainable procurement </a:t>
            </a:r>
            <a:r>
              <a:rPr lang="en-GB" sz="2400" b="1" dirty="0" smtClean="0"/>
              <a:t>duty</a:t>
            </a:r>
            <a:r>
              <a:rPr lang="en-GB" sz="2400" dirty="0" smtClean="0"/>
              <a:t> (&gt;£50k / £2m)</a:t>
            </a:r>
          </a:p>
          <a:p>
            <a:pPr marL="728663" lvl="1" indent="-385763">
              <a:buAutoNum type="romanLcParenBoth"/>
              <a:defRPr/>
            </a:pPr>
            <a:r>
              <a:rPr lang="en-GB" sz="2400" dirty="0" smtClean="0"/>
              <a:t>improve the economic, social, and environmental wellbeing of the authority's area,</a:t>
            </a:r>
          </a:p>
          <a:p>
            <a:pPr marL="728663" lvl="1" indent="-385763">
              <a:buAutoNum type="romanLcParenBoth"/>
              <a:defRPr/>
            </a:pPr>
            <a:endParaRPr lang="en-GB" sz="2400" dirty="0" smtClean="0"/>
          </a:p>
          <a:p>
            <a:pPr marL="728663" lvl="1" indent="-385763">
              <a:buAutoNum type="romanLcParenBoth" startAt="2"/>
              <a:defRPr/>
            </a:pPr>
            <a:r>
              <a:rPr lang="en-GB" sz="2400" dirty="0" smtClean="0"/>
              <a:t>facilitate the involvement of small and medium enterprises, third sector bodies; supported businesses in the process; and</a:t>
            </a:r>
          </a:p>
          <a:p>
            <a:pPr marL="728663" lvl="1" indent="-385763">
              <a:buAutoNum type="romanLcParenBoth" startAt="2"/>
              <a:defRPr/>
            </a:pPr>
            <a:endParaRPr lang="en-GB" sz="2400" dirty="0" smtClean="0"/>
          </a:p>
          <a:p>
            <a:pPr marL="342900" lvl="1" indent="0">
              <a:buNone/>
              <a:defRPr/>
            </a:pPr>
            <a:r>
              <a:rPr lang="en-GB" sz="2400" dirty="0" smtClean="0"/>
              <a:t>(iii) promote innovation</a:t>
            </a:r>
          </a:p>
          <a:p>
            <a:pPr eaLnBrk="1" hangingPunct="1"/>
            <a:endParaRPr lang="en-GB" altLang="en-US" b="1" baseline="0" dirty="0" smtClean="0"/>
          </a:p>
          <a:p>
            <a:pPr eaLnBrk="1" hangingPunct="1"/>
            <a:r>
              <a:rPr lang="en-GB" altLang="en-US" b="0" dirty="0" smtClean="0"/>
              <a:t>The Scottish government has taken advantage of the opportunities in</a:t>
            </a:r>
            <a:r>
              <a:rPr lang="en-GB" altLang="en-US" b="0" baseline="0" dirty="0" smtClean="0"/>
              <a:t> EU Directives to include different sustainability issues including social welfare, and has made consideration of these issues a duty. </a:t>
            </a:r>
          </a:p>
          <a:p>
            <a:pPr eaLnBrk="1" hangingPunct="1"/>
            <a:endParaRPr lang="en-GB" altLang="en-US" b="0" baseline="0" dirty="0" smtClean="0"/>
          </a:p>
          <a:p>
            <a:pPr eaLnBrk="1" hangingPunct="1"/>
            <a:r>
              <a:rPr lang="en-GB" altLang="en-US" b="0" baseline="0" dirty="0" smtClean="0"/>
              <a:t>So authorities have the obligation to consider whether it is </a:t>
            </a:r>
            <a:r>
              <a:rPr lang="en-GB" altLang="en-US" b="1" baseline="0" dirty="0" smtClean="0"/>
              <a:t>relevant</a:t>
            </a:r>
            <a:r>
              <a:rPr lang="en-GB" altLang="en-US" b="0" baseline="0" dirty="0" smtClean="0"/>
              <a:t> and </a:t>
            </a:r>
            <a:r>
              <a:rPr lang="en-GB" altLang="en-US" b="1" baseline="0" dirty="0" smtClean="0"/>
              <a:t>proportionate</a:t>
            </a:r>
            <a:r>
              <a:rPr lang="en-GB" altLang="en-US" b="0" baseline="0" dirty="0" smtClean="0"/>
              <a:t> to include these issues on every procurement that reaches this </a:t>
            </a:r>
            <a:r>
              <a:rPr lang="en-GB" altLang="en-US" b="1" baseline="0" dirty="0" smtClean="0"/>
              <a:t>new lower threshold</a:t>
            </a:r>
            <a:r>
              <a:rPr lang="en-GB" altLang="en-US" b="0" baseline="0" dirty="0" smtClean="0"/>
              <a:t>. </a:t>
            </a:r>
          </a:p>
          <a:p>
            <a:pPr eaLnBrk="1" hangingPunct="1"/>
            <a:endParaRPr lang="en-GB" altLang="en-US" b="1" baseline="0" dirty="0" smtClean="0"/>
          </a:p>
          <a:p>
            <a:pPr eaLnBrk="1" hangingPunct="1"/>
            <a:r>
              <a:rPr lang="en-GB" altLang="en-US" b="0" baseline="0" dirty="0" smtClean="0"/>
              <a:t>Unlike the Directive, the duty relates to the </a:t>
            </a:r>
            <a:r>
              <a:rPr lang="en-GB" altLang="en-US" b="1" baseline="0" dirty="0" smtClean="0"/>
              <a:t>social and economic wellbeing of the authority’s “area” </a:t>
            </a:r>
            <a:r>
              <a:rPr lang="en-GB" altLang="en-US" b="0" baseline="0" dirty="0" smtClean="0"/>
              <a:t>which is where the contracting authority primarily exercises its functions,</a:t>
            </a:r>
            <a:r>
              <a:rPr lang="en-GB" altLang="en-US" b="1" baseline="0" dirty="0" smtClean="0"/>
              <a:t> </a:t>
            </a:r>
            <a:r>
              <a:rPr lang="en-GB" altLang="en-US" b="1" u="sng" baseline="0" dirty="0" smtClean="0"/>
              <a:t>disregarding any areas outside Scotland</a:t>
            </a:r>
          </a:p>
          <a:p>
            <a:pPr eaLnBrk="1" hangingPunct="1"/>
            <a:endParaRPr lang="en-GB" altLang="en-US" b="1" u="sng" baseline="0" dirty="0" smtClean="0"/>
          </a:p>
          <a:p>
            <a:pPr eaLnBrk="1" hangingPunct="1"/>
            <a:r>
              <a:rPr lang="en-GB" altLang="en-US" b="0" baseline="0" dirty="0" smtClean="0"/>
              <a:t>While the duty has more local target, remember that there is also slightly more space in the EU rules to consider more broad issues like production, but that these do not represent a duty, but an option. </a:t>
            </a:r>
          </a:p>
          <a:p>
            <a:pPr eaLnBrk="1" hangingPunct="1"/>
            <a:endParaRPr lang="en-GB" altLang="en-US" b="0" baseline="0" dirty="0" smtClean="0"/>
          </a:p>
          <a:p>
            <a:pPr eaLnBrk="1" hangingPunct="1"/>
            <a:r>
              <a:rPr lang="en-GB" altLang="en-US" b="0" baseline="0" dirty="0" smtClean="0"/>
              <a:t>The reform act </a:t>
            </a:r>
            <a:r>
              <a:rPr lang="en-GB" altLang="en-US" b="0" dirty="0" smtClean="0"/>
              <a:t>also notes that this sustainability duty </a:t>
            </a:r>
            <a:r>
              <a:rPr lang="en-GB" altLang="en-US" b="1" dirty="0" smtClean="0"/>
              <a:t>applies to everything above the £50K,</a:t>
            </a:r>
            <a:r>
              <a:rPr lang="en-GB" altLang="en-US" b="1" baseline="0" dirty="0" smtClean="0"/>
              <a:t> including</a:t>
            </a:r>
            <a:r>
              <a:rPr lang="en-GB" altLang="en-US" b="1" dirty="0" smtClean="0"/>
              <a:t> EU regulated procurements</a:t>
            </a:r>
            <a:r>
              <a:rPr lang="en-GB" altLang="en-US" b="0" dirty="0" smtClean="0"/>
              <a:t> as well,</a:t>
            </a:r>
            <a:r>
              <a:rPr lang="en-GB" altLang="en-US" b="0" baseline="0" dirty="0" smtClean="0"/>
              <a:t> as do many reform act duties.</a:t>
            </a:r>
            <a:endParaRPr lang="en-GB" altLang="en-US" b="0" dirty="0" smtClean="0"/>
          </a:p>
          <a:p>
            <a:pPr eaLnBrk="1" hangingPunct="1"/>
            <a:endParaRPr lang="en-GB" altLang="en-US" b="1" dirty="0" smtClean="0"/>
          </a:p>
          <a:p>
            <a:pPr eaLnBrk="1" hangingPunct="1"/>
            <a:r>
              <a:rPr lang="en-GB" altLang="en-US" b="0" dirty="0" smtClean="0"/>
              <a:t>The</a:t>
            </a:r>
            <a:r>
              <a:rPr lang="en-GB" altLang="en-US" b="0" baseline="0" dirty="0" smtClean="0"/>
              <a:t> sustainable procurement duty will be covered in more detail when we look at the statutory guidance for this.</a:t>
            </a:r>
          </a:p>
          <a:p>
            <a:pPr eaLnBrk="1" hangingPunct="1"/>
            <a:endParaRPr lang="en-GB" altLang="en-US" b="1" dirty="0" smtClean="0"/>
          </a:p>
          <a:p>
            <a:pPr eaLnBrk="1" hangingPunct="1"/>
            <a:r>
              <a:rPr lang="en-GB" altLang="en-US" b="1" dirty="0" smtClean="0"/>
              <a:t>****</a:t>
            </a:r>
          </a:p>
          <a:p>
            <a:pPr eaLnBrk="1" hangingPunct="1"/>
            <a:endParaRPr lang="en-GB" altLang="en-US" b="1" dirty="0" smtClean="0"/>
          </a:p>
          <a:p>
            <a:pPr eaLnBrk="1" hangingPunct="1"/>
            <a:r>
              <a:rPr lang="en-GB" altLang="en-US" b="0" dirty="0" smtClean="0"/>
              <a:t>Notes:</a:t>
            </a:r>
          </a:p>
          <a:p>
            <a:pPr eaLnBrk="1" hangingPunct="1"/>
            <a:endParaRPr lang="en-GB" altLang="en-US" b="0" dirty="0" smtClean="0"/>
          </a:p>
          <a:p>
            <a:pPr eaLnBrk="1" hangingPunct="1"/>
            <a:r>
              <a:rPr lang="en-GB" altLang="en-US" b="0" u="sng" dirty="0" smtClean="0"/>
              <a:t>Sustainable procurement duty: </a:t>
            </a:r>
          </a:p>
          <a:p>
            <a:pPr eaLnBrk="1" hangingPunct="1"/>
            <a:endParaRPr lang="en-GB" altLang="en-US" dirty="0" smtClean="0"/>
          </a:p>
          <a:p>
            <a:pPr eaLnBrk="1" hangingPunct="1"/>
            <a:r>
              <a:rPr lang="en-GB" altLang="en-US" dirty="0" smtClean="0"/>
              <a:t>The </a:t>
            </a:r>
            <a:r>
              <a:rPr lang="en-GB" altLang="en-US" b="1" dirty="0" smtClean="0"/>
              <a:t>sustainable procurement duty </a:t>
            </a:r>
            <a:r>
              <a:rPr lang="en-GB" altLang="en-US" dirty="0" smtClean="0"/>
              <a:t>contained in the act requires the contracting authority to think about how it can:</a:t>
            </a:r>
          </a:p>
          <a:p>
            <a:pPr eaLnBrk="1" hangingPunct="1"/>
            <a:r>
              <a:rPr lang="en-GB" altLang="en-US" dirty="0" smtClean="0"/>
              <a:t>(</a:t>
            </a:r>
            <a:r>
              <a:rPr lang="en-GB" altLang="en-US" dirty="0" err="1" smtClean="0"/>
              <a:t>i</a:t>
            </a:r>
            <a:r>
              <a:rPr lang="en-GB" altLang="en-US" dirty="0" smtClean="0"/>
              <a:t>)	improve the economic, social, and environmental wellbeing of the </a:t>
            </a:r>
            <a:r>
              <a:rPr lang="en-GB" altLang="en-US" b="1" u="sng" dirty="0" smtClean="0"/>
              <a:t>authority's area,</a:t>
            </a:r>
          </a:p>
          <a:p>
            <a:pPr eaLnBrk="1" hangingPunct="1"/>
            <a:r>
              <a:rPr lang="en-GB" altLang="en-US" dirty="0" smtClean="0"/>
              <a:t>(ii)	facilitate the involvement of small and medium enterprises, third sector bodies; supported businesses in the process; and</a:t>
            </a:r>
          </a:p>
          <a:p>
            <a:pPr eaLnBrk="1" hangingPunct="1"/>
            <a:r>
              <a:rPr lang="en-GB" altLang="en-US" dirty="0" smtClean="0"/>
              <a:t>(iii)	promote innovation.</a:t>
            </a:r>
          </a:p>
          <a:p>
            <a:pPr eaLnBrk="1" hangingPunct="1"/>
            <a:endParaRPr lang="en-GB" altLang="en-US" dirty="0" smtClean="0"/>
          </a:p>
          <a:p>
            <a:pPr eaLnBrk="1" hangingPunct="1"/>
            <a:endParaRPr lang="en-GB" altLang="en-US" dirty="0" smtClean="0"/>
          </a:p>
          <a:p>
            <a:pPr eaLnBrk="1" hangingPunct="1"/>
            <a:endParaRPr lang="en-GB" altLang="en-US" dirty="0" smtClean="0"/>
          </a:p>
          <a:p>
            <a:pPr eaLnBrk="1" hangingPunct="1"/>
            <a:endParaRPr lang="en-GB" altLang="en-US" dirty="0" smtClean="0"/>
          </a:p>
          <a:p>
            <a:pPr eaLnBrk="1" hangingPunct="1"/>
            <a:endParaRPr lang="en-GB" altLang="en-US" dirty="0" smtClean="0"/>
          </a:p>
          <a:p>
            <a:endParaRPr lang="en-GB" altLang="en-US" dirty="0"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1670" indent="-285258">
              <a:defRPr>
                <a:solidFill>
                  <a:schemeClr val="tx1"/>
                </a:solidFill>
                <a:latin typeface="Calibri" panose="020F0502020204030204" pitchFamily="34" charset="0"/>
                <a:ea typeface="MS PGothic" panose="020B0600070205080204" pitchFamily="34" charset="-128"/>
              </a:defRPr>
            </a:lvl2pPr>
            <a:lvl3pPr marL="1141031" indent="-228206">
              <a:defRPr>
                <a:solidFill>
                  <a:schemeClr val="tx1"/>
                </a:solidFill>
                <a:latin typeface="Calibri" panose="020F0502020204030204" pitchFamily="34" charset="0"/>
                <a:ea typeface="MS PGothic" panose="020B0600070205080204" pitchFamily="34" charset="-128"/>
              </a:defRPr>
            </a:lvl3pPr>
            <a:lvl4pPr marL="1597443" indent="-228206">
              <a:defRPr>
                <a:solidFill>
                  <a:schemeClr val="tx1"/>
                </a:solidFill>
                <a:latin typeface="Calibri" panose="020F0502020204030204" pitchFamily="34" charset="0"/>
                <a:ea typeface="MS PGothic" panose="020B0600070205080204" pitchFamily="34" charset="-128"/>
              </a:defRPr>
            </a:lvl4pPr>
            <a:lvl5pPr marL="2053856" indent="-228206">
              <a:defRPr>
                <a:solidFill>
                  <a:schemeClr val="tx1"/>
                </a:solidFill>
                <a:latin typeface="Calibri" panose="020F0502020204030204" pitchFamily="34" charset="0"/>
                <a:ea typeface="MS PGothic" panose="020B0600070205080204" pitchFamily="34" charset="-128"/>
              </a:defRPr>
            </a:lvl5pPr>
            <a:lvl6pPr marL="2510267" indent="-228206" defTabSz="4564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66680" indent="-228206" defTabSz="4564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3093" indent="-228206" defTabSz="4564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79505" indent="-228206" defTabSz="4564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DCB07EAA-F54C-41FF-94ED-EED36A0B3B74}" type="slidenum">
              <a:rPr lang="en-GB" altLang="en-US" smtClean="0">
                <a:solidFill>
                  <a:prstClr val="black"/>
                </a:solidFill>
              </a:rPr>
              <a:pPr/>
              <a:t>2</a:t>
            </a:fld>
            <a:endParaRPr lang="en-GB" altLang="en-US" smtClean="0">
              <a:solidFill>
                <a:prstClr val="black"/>
              </a:solidFill>
            </a:endParaRPr>
          </a:p>
        </p:txBody>
      </p:sp>
    </p:spTree>
    <p:extLst>
      <p:ext uri="{BB962C8B-B14F-4D97-AF65-F5344CB8AC3E}">
        <p14:creationId xmlns:p14="http://schemas.microsoft.com/office/powerpoint/2010/main" val="3303841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SKIP,</a:t>
            </a:r>
            <a:r>
              <a:rPr lang="en-GB" baseline="0" dirty="0" smtClean="0"/>
              <a:t> AS COVERED IN REFORM ACT SECTION?</a:t>
            </a:r>
            <a:endParaRPr lang="en-GB" dirty="0"/>
          </a:p>
        </p:txBody>
      </p:sp>
      <p:sp>
        <p:nvSpPr>
          <p:cNvPr id="4" name="Slide Number Placeholder 3"/>
          <p:cNvSpPr>
            <a:spLocks noGrp="1"/>
          </p:cNvSpPr>
          <p:nvPr>
            <p:ph type="sldNum" sz="quarter" idx="10"/>
          </p:nvPr>
        </p:nvSpPr>
        <p:spPr/>
        <p:txBody>
          <a:bodyPr/>
          <a:lstStyle/>
          <a:p>
            <a:fld id="{2AD98949-58A1-459B-8403-B2776E0E8491}"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522145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WHAT</a:t>
            </a:r>
            <a:r>
              <a:rPr lang="en-GB" b="1" baseline="0" dirty="0" smtClean="0"/>
              <a:t> DOES SG MEAN BY WELL-BEING? HERE IS THERE LIST SG. ALSO INCLUDES REDUCING ECONOMIC INEQUALITY OF THE AUTHORITY’S AREA. Not just environmental issues.</a:t>
            </a:r>
            <a:endParaRPr lang="en-GB" b="1" dirty="0" smtClean="0"/>
          </a:p>
          <a:p>
            <a:endParaRPr lang="en-GB" dirty="0" smtClean="0"/>
          </a:p>
          <a:p>
            <a:r>
              <a:rPr lang="en-GB" dirty="0" smtClean="0"/>
              <a:t>Local Government in Scotland Act 2003</a:t>
            </a:r>
            <a:r>
              <a:rPr lang="en-GB" baseline="0" dirty="0" smtClean="0"/>
              <a:t> Power to Advance Well-being Guidance</a:t>
            </a:r>
          </a:p>
          <a:p>
            <a:r>
              <a:rPr lang="en-GB" dirty="0" smtClean="0"/>
              <a:t>http://www.gov.scot/Publications/2004/04/19276/36158</a:t>
            </a:r>
          </a:p>
          <a:p>
            <a:endParaRPr lang="en-GB" dirty="0"/>
          </a:p>
        </p:txBody>
      </p:sp>
      <p:sp>
        <p:nvSpPr>
          <p:cNvPr id="4" name="Slide Number Placeholder 3"/>
          <p:cNvSpPr>
            <a:spLocks noGrp="1"/>
          </p:cNvSpPr>
          <p:nvPr>
            <p:ph type="sldNum" sz="quarter" idx="10"/>
          </p:nvPr>
        </p:nvSpPr>
        <p:spPr/>
        <p:txBody>
          <a:bodyPr/>
          <a:lstStyle/>
          <a:p>
            <a:fld id="{2AD98949-58A1-459B-8403-B2776E0E8491}" type="slidenum">
              <a:rPr lang="en-GB" smtClean="0">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227834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EU definition of procurement Innovation</a:t>
            </a:r>
            <a:r>
              <a:rPr lang="en-GB" b="1" baseline="0" dirty="0" smtClean="0"/>
              <a:t> </a:t>
            </a:r>
          </a:p>
          <a:p>
            <a:endParaRPr lang="en-GB" b="1" baseline="0" dirty="0" smtClean="0"/>
          </a:p>
          <a:p>
            <a:r>
              <a:rPr lang="en-GB" b="1" dirty="0" smtClean="0"/>
              <a:t>A big theme of</a:t>
            </a:r>
            <a:r>
              <a:rPr lang="en-GB" b="1" baseline="0" dirty="0" smtClean="0"/>
              <a:t> the Directive is Innovation. What does that mean in the specific context? </a:t>
            </a:r>
            <a:r>
              <a:rPr lang="en-GB" b="1" dirty="0" smtClean="0"/>
              <a:t>This is the</a:t>
            </a:r>
            <a:r>
              <a:rPr lang="en-GB" b="1" baseline="0" dirty="0" smtClean="0"/>
              <a:t> directive definition Innovation (Read out slide) </a:t>
            </a:r>
          </a:p>
          <a:p>
            <a:endParaRPr lang="en-GB" b="1" baseline="0" dirty="0" smtClean="0"/>
          </a:p>
          <a:p>
            <a:r>
              <a:rPr lang="en-GB" b="1" baseline="0" dirty="0" smtClean="0"/>
              <a:t>The Reform Act includes an Innovation component in its Sustainable Procurement Duty, so understanding the EU Directives definition of innovation is important for compliance. </a:t>
            </a:r>
          </a:p>
          <a:p>
            <a:endParaRPr lang="en-GB" b="1" baseline="0" dirty="0" smtClean="0"/>
          </a:p>
          <a:p>
            <a:r>
              <a:rPr lang="en-GB" b="1" baseline="0" dirty="0" smtClean="0"/>
              <a:t>A lot of the provisions in the directives are non-prescriptive, particularly in the realm of quality evaluation and sustainability. You may have considerably more options to come up with novel approaches to meet procurement needs and also to meet your institutional goals. This kind of thinking is explicitly encouraged, both by the EU and the Scottish Government. </a:t>
            </a:r>
          </a:p>
          <a:p>
            <a:endParaRPr lang="en-GB"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t>
            </a:r>
            <a:r>
              <a:rPr lang="en-GB" b="1" dirty="0" smtClean="0"/>
              <a:t>New or significantly improved</a:t>
            </a:r>
            <a:r>
              <a:rPr lang="en-GB" dirty="0" smtClean="0"/>
              <a:t> product, service or process, including but not limited to production, building, a new marketing method, or a new organisational method in business practices, workplace organisation or external relations inter alia with the purpose of </a:t>
            </a:r>
            <a:r>
              <a:rPr lang="en-GB" b="1" dirty="0" smtClean="0"/>
              <a:t>helping to solve societal challenges </a:t>
            </a:r>
            <a:r>
              <a:rPr lang="en-GB" dirty="0" smtClean="0"/>
              <a:t>or to support the Europe 2020 Strategy for smart, sustainable and inclusive growth”</a:t>
            </a:r>
          </a:p>
          <a:p>
            <a:endParaRPr lang="en-GB" b="1" dirty="0"/>
          </a:p>
        </p:txBody>
      </p:sp>
      <p:sp>
        <p:nvSpPr>
          <p:cNvPr id="4" name="Slide Number Placeholder 3"/>
          <p:cNvSpPr>
            <a:spLocks noGrp="1"/>
          </p:cNvSpPr>
          <p:nvPr>
            <p:ph type="sldNum" sz="quarter" idx="10"/>
          </p:nvPr>
        </p:nvSpPr>
        <p:spPr/>
        <p:txBody>
          <a:bodyPr/>
          <a:lstStyle/>
          <a:p>
            <a:fld id="{2AD98949-58A1-459B-8403-B2776E0E8491}"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783249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Compliance with the duty</a:t>
            </a:r>
            <a:r>
              <a:rPr lang="en-GB" baseline="0" dirty="0" smtClean="0"/>
              <a:t> requires PLANNING, and a strategy that must be published and submitted to SG</a:t>
            </a:r>
            <a:endParaRPr lang="en-GB" dirty="0"/>
          </a:p>
        </p:txBody>
      </p:sp>
      <p:sp>
        <p:nvSpPr>
          <p:cNvPr id="4" name="Slide Number Placeholder 3"/>
          <p:cNvSpPr>
            <a:spLocks noGrp="1"/>
          </p:cNvSpPr>
          <p:nvPr>
            <p:ph type="sldNum" sz="quarter" idx="10"/>
          </p:nvPr>
        </p:nvSpPr>
        <p:spPr/>
        <p:txBody>
          <a:bodyPr/>
          <a:lstStyle/>
          <a:p>
            <a:fld id="{2AD98949-58A1-459B-8403-B2776E0E8491}" type="slidenum">
              <a:rPr lang="en-GB" smtClean="0">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2286569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DRAFT VERSIONS OF TOOLS</a:t>
            </a:r>
            <a:r>
              <a:rPr lang="en-GB" b="1" baseline="0" dirty="0" smtClean="0"/>
              <a:t> CURRENTLY ON SG WEBSITE AND ROUTE 3 OF PJ</a:t>
            </a:r>
            <a:endParaRPr lang="en-GB" b="1" dirty="0" smtClean="0"/>
          </a:p>
          <a:p>
            <a:endParaRPr lang="en-GB" b="1" dirty="0" smtClean="0"/>
          </a:p>
          <a:p>
            <a:r>
              <a:rPr lang="en-GB" b="1" dirty="0" smtClean="0"/>
              <a:t>DO WE HAVE TO USE TOOLS? STRONGLY RECOMMENDED</a:t>
            </a:r>
            <a:r>
              <a:rPr lang="en-GB" b="1" baseline="0" dirty="0" smtClean="0"/>
              <a:t> </a:t>
            </a:r>
            <a:endParaRPr lang="en-GB" b="1" dirty="0" smtClean="0"/>
          </a:p>
          <a:p>
            <a:endParaRPr lang="en-GB" dirty="0" smtClean="0"/>
          </a:p>
          <a:p>
            <a:r>
              <a:rPr lang="en-GB" dirty="0" smtClean="0"/>
              <a:t>Sustainability tools:</a:t>
            </a:r>
            <a:r>
              <a:rPr lang="en-GB" baseline="0" dirty="0" smtClean="0"/>
              <a:t> </a:t>
            </a:r>
          </a:p>
          <a:p>
            <a:r>
              <a:rPr lang="en-GB" dirty="0" smtClean="0"/>
              <a:t>http://www.gov.scot/Topics/Government/Procurement/policy/corporate-responsibility/Sustainability/ScottishProcess/SustainableProcurementTools</a:t>
            </a:r>
          </a:p>
          <a:p>
            <a:endParaRPr lang="en-GB" dirty="0" smtClean="0"/>
          </a:p>
          <a:p>
            <a:r>
              <a:rPr lang="en-GB" dirty="0" smtClean="0"/>
              <a:t>PJ https://www.procurementjourney.scot/node </a:t>
            </a:r>
          </a:p>
          <a:p>
            <a:endParaRPr lang="en-GB" dirty="0" smtClean="0"/>
          </a:p>
          <a:p>
            <a:r>
              <a:rPr lang="en-GB" dirty="0" smtClean="0"/>
              <a:t>Resource</a:t>
            </a:r>
            <a:r>
              <a:rPr lang="en-GB" baseline="0" dirty="0"/>
              <a:t> </a:t>
            </a:r>
            <a:r>
              <a:rPr lang="en-GB" baseline="0" dirty="0" smtClean="0"/>
              <a:t>Tools SG Case study:</a:t>
            </a:r>
          </a:p>
          <a:p>
            <a:r>
              <a:rPr lang="en-GB" dirty="0" smtClean="0"/>
              <a:t>http://www.gov.scot/Resource/0041/00416889.pdf </a:t>
            </a:r>
          </a:p>
        </p:txBody>
      </p:sp>
      <p:sp>
        <p:nvSpPr>
          <p:cNvPr id="4" name="Slide Number Placeholder 3"/>
          <p:cNvSpPr>
            <a:spLocks noGrp="1"/>
          </p:cNvSpPr>
          <p:nvPr>
            <p:ph type="sldNum" sz="quarter" idx="10"/>
          </p:nvPr>
        </p:nvSpPr>
        <p:spPr/>
        <p:txBody>
          <a:bodyPr/>
          <a:lstStyle/>
          <a:p>
            <a:fld id="{2AD98949-58A1-459B-8403-B2776E0E8491}" type="slidenum">
              <a:rPr lang="en-GB" smtClean="0">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704355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19.	The organisation may use this approach to identify social, economic and environmental impacts at each stage in the product or service and address these in the procurement process.  For example, there may be opportunities to drive good working practices in any of the phases enabling the contracting authority to subsequently build requirements into both its performance clauses for successful contractors and its own internal management procedures.</a:t>
            </a:r>
            <a:endParaRPr lang="en-GB" dirty="0"/>
          </a:p>
        </p:txBody>
      </p:sp>
      <p:sp>
        <p:nvSpPr>
          <p:cNvPr id="4" name="Slide Number Placeholder 3"/>
          <p:cNvSpPr>
            <a:spLocks noGrp="1"/>
          </p:cNvSpPr>
          <p:nvPr>
            <p:ph type="sldNum" sz="quarter" idx="10"/>
          </p:nvPr>
        </p:nvSpPr>
        <p:spPr/>
        <p:txBody>
          <a:bodyPr/>
          <a:lstStyle/>
          <a:p>
            <a:fld id="{2AD98949-58A1-459B-8403-B2776E0E8491}" type="slidenum">
              <a:rPr lang="en-GB" smtClean="0">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2456284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http://www.gov.scot/About/Performance/scotPerforms/outcome</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National Performance Framework</a:t>
            </a:r>
          </a:p>
          <a:p>
            <a:endParaRPr lang="en-GB" dirty="0" smtClean="0"/>
          </a:p>
          <a:p>
            <a:r>
              <a:rPr lang="en-GB" dirty="0" smtClean="0"/>
              <a:t>DEMO – APUC</a:t>
            </a:r>
            <a:r>
              <a:rPr lang="en-GB" baseline="0" dirty="0" smtClean="0"/>
              <a:t> TOOL</a:t>
            </a:r>
            <a:endParaRPr lang="en-GB" dirty="0"/>
          </a:p>
        </p:txBody>
      </p:sp>
      <p:sp>
        <p:nvSpPr>
          <p:cNvPr id="4" name="Slide Number Placeholder 3"/>
          <p:cNvSpPr>
            <a:spLocks noGrp="1"/>
          </p:cNvSpPr>
          <p:nvPr>
            <p:ph type="sldNum" sz="quarter" idx="10"/>
          </p:nvPr>
        </p:nvSpPr>
        <p:spPr/>
        <p:txBody>
          <a:bodyPr/>
          <a:lstStyle/>
          <a:p>
            <a:fld id="{2AD98949-58A1-459B-8403-B2776E0E8491}"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53670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noFill/>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4A9721A-604C-4170-BF93-CC225C2C3C08}" type="datetime1">
              <a:rPr lang="en-GB" smtClean="0">
                <a:solidFill>
                  <a:prstClr val="black">
                    <a:tint val="75000"/>
                  </a:prstClr>
                </a:solidFill>
              </a:rPr>
              <a:t>10/10/2016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Module 2A: Reform Act</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138427D-21CD-4B00-AF9C-1E948A971A7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652058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944371-431E-4684-BA73-8D474D39827D}" type="datetime1">
              <a:rPr lang="en-GB" smtClean="0">
                <a:solidFill>
                  <a:prstClr val="black">
                    <a:tint val="75000"/>
                  </a:prstClr>
                </a:solidFill>
              </a:rPr>
              <a:t>10/10/2016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Module 2A: Reform Act</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138427D-21CD-4B00-AF9C-1E948A971A7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5154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B5B66F5-56E1-40D1-A249-E62ECFEAE91E}" type="datetime1">
              <a:rPr lang="en-GB" smtClean="0">
                <a:solidFill>
                  <a:prstClr val="black">
                    <a:tint val="75000"/>
                  </a:prstClr>
                </a:solidFill>
              </a:rPr>
              <a:t>10/10/2016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Module 2A: Reform Act</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138427D-21CD-4B00-AF9C-1E948A971A7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03352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chemeClr val="lt2">
                  <a:tint val="93000"/>
                  <a:satMod val="150000"/>
                  <a:shade val="98000"/>
                  <a:lumMod val="102000"/>
                </a:schemeClr>
              </a:gs>
              <a:gs pos="50000">
                <a:schemeClr val="lt2">
                  <a:tint val="98000"/>
                  <a:satMod val="130000"/>
                  <a:shade val="90000"/>
                  <a:lumMod val="103000"/>
                </a:schemeClr>
              </a:gs>
              <a:gs pos="100000">
                <a:schemeClr val="lt2">
                  <a:shade val="63000"/>
                  <a:satMod val="120000"/>
                </a:schemeClr>
              </a:gs>
            </a:gsLst>
            <a:lin ang="5400000" scaled="0"/>
          </a:gradFill>
        </p:spPr>
        <p:txBody>
          <a:bodyPr/>
          <a:lstStyle>
            <a:lvl1pPr algn="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250885-BFEE-4C65-8040-02729DEE4715}" type="datetime1">
              <a:rPr lang="en-GB" smtClean="0">
                <a:solidFill>
                  <a:prstClr val="black">
                    <a:tint val="75000"/>
                  </a:prstClr>
                </a:solidFill>
              </a:rPr>
              <a:t>10/10/2016</a:t>
            </a:fld>
            <a:endParaRPr lang="en-GB" dirty="0">
              <a:solidFill>
                <a:prstClr val="black">
                  <a:tint val="75000"/>
                </a:prstClr>
              </a:solidFill>
            </a:endParaRPr>
          </a:p>
        </p:txBody>
      </p:sp>
      <p:sp>
        <p:nvSpPr>
          <p:cNvPr id="5" name="Footer Placeholder 4"/>
          <p:cNvSpPr>
            <a:spLocks noGrp="1"/>
          </p:cNvSpPr>
          <p:nvPr>
            <p:ph type="ftr" sz="quarter" idx="11"/>
          </p:nvPr>
        </p:nvSpPr>
        <p:spPr>
          <a:xfrm>
            <a:off x="755576" y="6407606"/>
            <a:ext cx="3086100" cy="365125"/>
          </a:xfrm>
        </p:spPr>
        <p:txBody>
          <a:bodyPr/>
          <a:lstStyle/>
          <a:p>
            <a:r>
              <a:rPr lang="en-GB" dirty="0" smtClean="0">
                <a:solidFill>
                  <a:prstClr val="black">
                    <a:tint val="75000"/>
                  </a:prstClr>
                </a:solidFill>
              </a:rPr>
              <a:t>Module 2A: Reform Act</a:t>
            </a: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138427D-21CD-4B00-AF9C-1E948A971A71}"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1963644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gradFill>
            <a:gsLst>
              <a:gs pos="0">
                <a:schemeClr val="lt2">
                  <a:tint val="93000"/>
                  <a:satMod val="150000"/>
                  <a:shade val="98000"/>
                  <a:lumMod val="102000"/>
                </a:schemeClr>
              </a:gs>
              <a:gs pos="50000">
                <a:schemeClr val="lt2">
                  <a:tint val="98000"/>
                  <a:satMod val="130000"/>
                  <a:shade val="90000"/>
                  <a:lumMod val="103000"/>
                </a:schemeClr>
              </a:gs>
              <a:gs pos="100000">
                <a:schemeClr val="lt2">
                  <a:shade val="63000"/>
                  <a:satMod val="120000"/>
                </a:schemeClr>
              </a:gs>
            </a:gsLst>
            <a:lin ang="5400000" scaled="0"/>
          </a:gradFill>
        </p:spPr>
        <p:txBody>
          <a:bodyPr anchor="b"/>
          <a:lstStyle>
            <a:lvl1pPr>
              <a:defRPr sz="4500"/>
            </a:lvl1pPr>
          </a:lstStyle>
          <a:p>
            <a:r>
              <a:rPr lang="en-US" dirty="0" smtClean="0"/>
              <a:t>Click to edit Master title style</a:t>
            </a:r>
            <a:endParaRPr lang="en-GB"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8AD09A-F074-4106-B947-71108E298C51}" type="datetime1">
              <a:rPr lang="en-GB" smtClean="0">
                <a:solidFill>
                  <a:prstClr val="black">
                    <a:tint val="75000"/>
                  </a:prstClr>
                </a:solidFill>
              </a:rPr>
              <a:t>10/10/2016</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Module 2A: Reform Act</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138427D-21CD-4B00-AF9C-1E948A971A7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5662038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628650" y="1268760"/>
            <a:ext cx="3886200" cy="490820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29150" y="1825625"/>
            <a:ext cx="3886200"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Date Placeholder 4"/>
          <p:cNvSpPr>
            <a:spLocks noGrp="1"/>
          </p:cNvSpPr>
          <p:nvPr>
            <p:ph type="dt" sz="half" idx="10"/>
          </p:nvPr>
        </p:nvSpPr>
        <p:spPr/>
        <p:txBody>
          <a:bodyPr/>
          <a:lstStyle/>
          <a:p>
            <a:fld id="{6DD886CD-BD55-4680-9B71-B89CFB42D07E}" type="datetime1">
              <a:rPr lang="en-GB" smtClean="0">
                <a:solidFill>
                  <a:prstClr val="black">
                    <a:tint val="75000"/>
                  </a:prstClr>
                </a:solidFill>
              </a:rPr>
              <a:t>10/10/2016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r>
              <a:rPr lang="en-GB" smtClean="0">
                <a:solidFill>
                  <a:prstClr val="black">
                    <a:tint val="75000"/>
                  </a:prstClr>
                </a:solidFill>
              </a:rPr>
              <a:t>Module 2A: Reform Act</a:t>
            </a: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138427D-21CD-4B00-AF9C-1E948A971A7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1948666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0FFBFE6-60E1-4089-8007-9371FA76E3C4}" type="datetime1">
              <a:rPr lang="en-GB" smtClean="0">
                <a:solidFill>
                  <a:prstClr val="black">
                    <a:tint val="75000"/>
                  </a:prstClr>
                </a:solidFill>
              </a:rPr>
              <a:t>10/10/2016</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r>
              <a:rPr lang="en-GB" smtClean="0">
                <a:solidFill>
                  <a:prstClr val="black">
                    <a:tint val="75000"/>
                  </a:prstClr>
                </a:solidFill>
              </a:rPr>
              <a:t>Module 2A: Reform Act</a:t>
            </a:r>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C138427D-21CD-4B00-AF9C-1E948A971A7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03143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F4CBDD4-B8D6-4752-A711-31F7184F6169}" type="datetime1">
              <a:rPr lang="en-GB" smtClean="0">
                <a:solidFill>
                  <a:prstClr val="black">
                    <a:tint val="75000"/>
                  </a:prstClr>
                </a:solidFill>
              </a:rPr>
              <a:t>10/10/2016</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r>
              <a:rPr lang="en-GB" smtClean="0">
                <a:solidFill>
                  <a:prstClr val="black">
                    <a:tint val="75000"/>
                  </a:prstClr>
                </a:solidFill>
              </a:rPr>
              <a:t>Module 2A: Reform Act</a:t>
            </a:r>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C138427D-21CD-4B00-AF9C-1E948A971A7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251993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0DEB3E-A040-42BA-859A-22ADF8366B27}" type="datetime1">
              <a:rPr lang="en-GB" smtClean="0">
                <a:solidFill>
                  <a:prstClr val="black">
                    <a:tint val="75000"/>
                  </a:prstClr>
                </a:solidFill>
              </a:rPr>
              <a:t>10/10/2016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r>
              <a:rPr lang="en-GB" smtClean="0">
                <a:solidFill>
                  <a:prstClr val="black">
                    <a:tint val="75000"/>
                  </a:prstClr>
                </a:solidFill>
              </a:rPr>
              <a:t>Module 2A: Reform Act</a:t>
            </a:r>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C138427D-21CD-4B00-AF9C-1E948A971A7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87503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A78E98-9635-4DEE-8AC0-13355D98FE71}" type="datetime1">
              <a:rPr lang="en-GB" smtClean="0">
                <a:solidFill>
                  <a:prstClr val="black">
                    <a:tint val="75000"/>
                  </a:prstClr>
                </a:solidFill>
              </a:rPr>
              <a:t>10/10/2016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r>
              <a:rPr lang="en-GB" smtClean="0">
                <a:solidFill>
                  <a:prstClr val="black">
                    <a:tint val="75000"/>
                  </a:prstClr>
                </a:solidFill>
              </a:rPr>
              <a:t>Module 2A: Reform Act</a:t>
            </a: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138427D-21CD-4B00-AF9C-1E948A971A7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49538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6DF027-5B60-42E9-B4F2-7D9CB9646CF7}" type="datetime1">
              <a:rPr lang="en-GB" smtClean="0">
                <a:solidFill>
                  <a:prstClr val="black">
                    <a:tint val="75000"/>
                  </a:prstClr>
                </a:solidFill>
              </a:rPr>
              <a:t>10/10/2016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r>
              <a:rPr lang="en-GB" smtClean="0">
                <a:solidFill>
                  <a:prstClr val="black">
                    <a:tint val="75000"/>
                  </a:prstClr>
                </a:solidFill>
              </a:rPr>
              <a:t>Module 2A: Reform Act</a:t>
            </a: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138427D-21CD-4B00-AF9C-1E948A971A7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37478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7"/>
            <a:ext cx="7886700" cy="759617"/>
          </a:xfrm>
          <a:prstGeom prst="rect">
            <a:avLst/>
          </a:prstGeom>
          <a:ln>
            <a:noFill/>
          </a:ln>
          <a:effectLst>
            <a:outerShdw dist="50800" dir="5400000" sx="2000" sy="2000" algn="ctr" rotWithShape="0">
              <a:srgbClr val="000000">
                <a:alpha val="43137"/>
              </a:srgbClr>
            </a:outerShdw>
            <a:softEdge rad="0"/>
          </a:effectLst>
        </p:spPr>
        <p:style>
          <a:lnRef idx="1">
            <a:schemeClr val="accent3"/>
          </a:lnRef>
          <a:fillRef idx="1003">
            <a:schemeClr val="lt2"/>
          </a:fillRef>
          <a:effectRef idx="1">
            <a:schemeClr val="accent3"/>
          </a:effectRef>
          <a:fontRef idx="none"/>
        </p:style>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628650" y="1268760"/>
            <a:ext cx="7886700" cy="490820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auto">
              <a:spcBef>
                <a:spcPts val="0"/>
              </a:spcBef>
              <a:spcAft>
                <a:spcPts val="0"/>
              </a:spcAft>
            </a:pPr>
            <a:fld id="{C71444BA-CE1C-47E9-BDD1-207DB06C388F}" type="datetime1">
              <a:rPr lang="en-GB" smtClean="0">
                <a:solidFill>
                  <a:prstClr val="black">
                    <a:tint val="75000"/>
                  </a:prstClr>
                </a:solidFill>
                <a:latin typeface="Calibri" panose="020F0502020204030204"/>
                <a:ea typeface="+mn-ea"/>
                <a:cs typeface="+mn-cs"/>
              </a:rPr>
              <a:t>10/10/2016</a:t>
            </a:fld>
            <a:endParaRPr lang="en-GB" dirty="0">
              <a:solidFill>
                <a:prstClr val="black">
                  <a:tint val="75000"/>
                </a:prstClr>
              </a:solidFill>
              <a:latin typeface="Calibri" panose="020F0502020204030204"/>
              <a:ea typeface="+mn-ea"/>
              <a:cs typeface="+mn-cs"/>
            </a:endParaRPr>
          </a:p>
        </p:txBody>
      </p:sp>
      <p:sp>
        <p:nvSpPr>
          <p:cNvPr id="5" name="Footer Placeholder 4"/>
          <p:cNvSpPr>
            <a:spLocks noGrp="1"/>
          </p:cNvSpPr>
          <p:nvPr>
            <p:ph type="ftr" sz="quarter" idx="3"/>
          </p:nvPr>
        </p:nvSpPr>
        <p:spPr>
          <a:xfrm>
            <a:off x="827584"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auto">
              <a:spcBef>
                <a:spcPts val="0"/>
              </a:spcBef>
              <a:spcAft>
                <a:spcPts val="0"/>
              </a:spcAft>
            </a:pPr>
            <a:r>
              <a:rPr lang="en-GB" smtClean="0">
                <a:solidFill>
                  <a:prstClr val="black">
                    <a:tint val="75000"/>
                  </a:prstClr>
                </a:solidFill>
                <a:latin typeface="Calibri" panose="020F0502020204030204"/>
                <a:ea typeface="+mn-ea"/>
                <a:cs typeface="+mn-cs"/>
              </a:rPr>
              <a:t>Module 2A: Reform Act</a:t>
            </a:r>
            <a:endParaRPr lang="en-GB" dirty="0">
              <a:solidFill>
                <a:prstClr val="black">
                  <a:tint val="75000"/>
                </a:prstClr>
              </a:solidFill>
              <a:latin typeface="Calibri" panose="020F0502020204030204"/>
              <a:ea typeface="+mn-ea"/>
              <a:cs typeface="+mn-cs"/>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auto">
              <a:spcBef>
                <a:spcPts val="0"/>
              </a:spcBef>
              <a:spcAft>
                <a:spcPts val="0"/>
              </a:spcAft>
            </a:pPr>
            <a:fld id="{C138427D-21CD-4B00-AF9C-1E948A971A71}" type="slidenum">
              <a:rPr lang="en-GB" smtClean="0">
                <a:solidFill>
                  <a:prstClr val="black">
                    <a:tint val="75000"/>
                  </a:prstClr>
                </a:solidFill>
                <a:latin typeface="Calibri" panose="020F0502020204030204"/>
                <a:ea typeface="+mn-ea"/>
                <a:cs typeface="+mn-cs"/>
              </a:rPr>
              <a:pPr fontAlgn="auto">
                <a:spcBef>
                  <a:spcPts val="0"/>
                </a:spcBef>
                <a:spcAft>
                  <a:spcPts val="0"/>
                </a:spcAft>
              </a:pPr>
              <a:t>‹#›</a:t>
            </a:fld>
            <a:endParaRPr lang="en-GB">
              <a:solidFill>
                <a:prstClr val="black">
                  <a:tint val="75000"/>
                </a:prstClr>
              </a:solidFill>
              <a:latin typeface="Calibri" panose="020F0502020204030204"/>
              <a:ea typeface="+mn-ea"/>
              <a:cs typeface="+mn-cs"/>
            </a:endParaRPr>
          </a:p>
        </p:txBody>
      </p:sp>
      <p:pic>
        <p:nvPicPr>
          <p:cNvPr id="8" name="Picture 7"/>
          <p:cNvPicPr>
            <a:picLocks noChangeAspect="1"/>
          </p:cNvPicPr>
          <p:nvPr userDrawn="1"/>
        </p:nvPicPr>
        <p:blipFill>
          <a:blip r:embed="rId13"/>
          <a:stretch>
            <a:fillRect/>
          </a:stretch>
        </p:blipFill>
        <p:spPr>
          <a:xfrm>
            <a:off x="628650" y="6356351"/>
            <a:ext cx="919565" cy="494094"/>
          </a:xfrm>
          <a:prstGeom prst="rect">
            <a:avLst/>
          </a:prstGeom>
        </p:spPr>
      </p:pic>
    </p:spTree>
    <p:extLst>
      <p:ext uri="{BB962C8B-B14F-4D97-AF65-F5344CB8AC3E}">
        <p14:creationId xmlns:p14="http://schemas.microsoft.com/office/powerpoint/2010/main" val="2426116804"/>
      </p:ext>
    </p:extLst>
  </p:cSld>
  <p:clrMap bg1="lt1" tx1="dk1" bg2="lt2" tx2="dk2" accent1="accent1" accent2="accent2" accent3="accent3" accent4="accent4" accent5="accent5" accent6="accent6" hlink="hlink" folHlink="folHlink"/>
  <p:sldLayoutIdLst>
    <p:sldLayoutId id="2147483918" r:id="rId1"/>
    <p:sldLayoutId id="2147483919" r:id="rId2"/>
    <p:sldLayoutId id="2147483920" r:id="rId3"/>
    <p:sldLayoutId id="2147483921" r:id="rId4"/>
    <p:sldLayoutId id="2147483922" r:id="rId5"/>
    <p:sldLayoutId id="2147483923" r:id="rId6"/>
    <p:sldLayoutId id="2147483924" r:id="rId7"/>
    <p:sldLayoutId id="2147483925" r:id="rId8"/>
    <p:sldLayoutId id="2147483926" r:id="rId9"/>
    <p:sldLayoutId id="2147483927" r:id="rId10"/>
    <p:sldLayoutId id="2147483928" r:id="rId11"/>
  </p:sldLayoutIdLst>
  <p:timing>
    <p:tnLst>
      <p:par>
        <p:cTn id="1" dur="indefinite" restart="never" nodeType="tmRoot"/>
      </p:par>
    </p:tnLst>
  </p:timing>
  <p:hf hdr="0" dt="0"/>
  <p:txStyles>
    <p:titleStyle>
      <a:lvl1pPr algn="l" defTabSz="685800" rtl="0" eaLnBrk="1" latinLnBrk="0" hangingPunct="1">
        <a:lnSpc>
          <a:spcPct val="90000"/>
        </a:lnSpc>
        <a:spcBef>
          <a:spcPct val="0"/>
        </a:spcBef>
        <a:buNone/>
        <a:defRPr sz="3300" b="1"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gov.scot/Topics/Government/Procurement/policy/corporate-responsibility/Sustainability/ScottishProcess/SustainableProcurementTools/SustainabilityTes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gov.scot/Topics/Government/Procurement/policy/corporate-responsibility/Sustainability/ScottishProcess/SustainableProcurementTools/FlexibleFrameworkAssessmentTool?refresh=0.06906705552469483"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www.gov.scot/Topics/Government/Procurement/policy/corporate-responsibility/Sustainability/ScottishProcess/SustainableProcurementTools/LifeCycleImpactMappin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cornwalldevelopmentcompany.co.uk/assets/file/Low%20Carbon/CAC%20Case%20Studies/13.03.18%20CAC%20Procurement%20Case%20Study%20Zero%20Scottish%20Govt.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style>
          <a:lnRef idx="1">
            <a:schemeClr val="accent1"/>
          </a:lnRef>
          <a:fillRef idx="3">
            <a:schemeClr val="accent1"/>
          </a:fillRef>
          <a:effectRef idx="2">
            <a:schemeClr val="accent1"/>
          </a:effectRef>
          <a:fontRef idx="minor">
            <a:schemeClr val="lt1"/>
          </a:fontRef>
        </p:style>
        <p:txBody>
          <a:bodyPr/>
          <a:lstStyle/>
          <a:p>
            <a:pPr algn="l"/>
            <a:r>
              <a:rPr lang="en-GB" dirty="0" smtClean="0"/>
              <a:t>Sustainable</a:t>
            </a:r>
            <a:r>
              <a:rPr lang="en-GB" baseline="0" dirty="0" smtClean="0"/>
              <a:t> Procurement Duty</a:t>
            </a:r>
            <a:endParaRPr lang="en-GB" dirty="0"/>
          </a:p>
        </p:txBody>
      </p:sp>
      <p:sp>
        <p:nvSpPr>
          <p:cNvPr id="7" name="Subtitle 6"/>
          <p:cNvSpPr>
            <a:spLocks noGrp="1"/>
          </p:cNvSpPr>
          <p:nvPr>
            <p:ph type="subTitle" idx="1"/>
          </p:nvPr>
        </p:nvSpPr>
        <p:spPr/>
        <p:txBody>
          <a:bodyPr>
            <a:normAutofit/>
          </a:bodyPr>
          <a:lstStyle/>
          <a:p>
            <a:pPr algn="l"/>
            <a:r>
              <a:rPr lang="en-GB" sz="2400" dirty="0" smtClean="0"/>
              <a:t>Sustainable Procurement Duty</a:t>
            </a:r>
          </a:p>
          <a:p>
            <a:pPr algn="l"/>
            <a:r>
              <a:rPr lang="en-GB" sz="2400" dirty="0" smtClean="0"/>
              <a:t>Sustainability Tools</a:t>
            </a:r>
            <a:endParaRPr lang="en-GB" sz="2400" dirty="0"/>
          </a:p>
        </p:txBody>
      </p:sp>
      <p:sp>
        <p:nvSpPr>
          <p:cNvPr id="4" name="Footer Placeholder 3"/>
          <p:cNvSpPr>
            <a:spLocks noGrp="1"/>
          </p:cNvSpPr>
          <p:nvPr>
            <p:ph type="ftr" sz="quarter" idx="11"/>
          </p:nvPr>
        </p:nvSpPr>
        <p:spPr/>
        <p:txBody>
          <a:bodyPr/>
          <a:lstStyle/>
          <a:p>
            <a:r>
              <a:rPr lang="en-GB" smtClean="0">
                <a:solidFill>
                  <a:prstClr val="black">
                    <a:tint val="75000"/>
                  </a:prstClr>
                </a:solidFill>
              </a:rPr>
              <a:t>Module 2A: Reform Act</a:t>
            </a:r>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C138427D-21CD-4B00-AF9C-1E948A971A71}" type="slidenum">
              <a:rPr lang="en-GB" smtClean="0">
                <a:solidFill>
                  <a:prstClr val="black">
                    <a:tint val="75000"/>
                  </a:prstClr>
                </a:solidFill>
              </a:rPr>
              <a:pPr/>
              <a:t>1</a:t>
            </a:fld>
            <a:endParaRPr lang="en-GB" dirty="0">
              <a:solidFill>
                <a:prstClr val="black">
                  <a:tint val="75000"/>
                </a:prstClr>
              </a:solidFill>
            </a:endParaRPr>
          </a:p>
        </p:txBody>
      </p:sp>
    </p:spTree>
    <p:extLst>
      <p:ext uri="{BB962C8B-B14F-4D97-AF65-F5344CB8AC3E}">
        <p14:creationId xmlns:p14="http://schemas.microsoft.com/office/powerpoint/2010/main" val="1315749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Tool 3: Sustainability Test</a:t>
            </a:r>
            <a:endParaRPr lang="en-GB" dirty="0"/>
          </a:p>
        </p:txBody>
      </p:sp>
      <p:sp>
        <p:nvSpPr>
          <p:cNvPr id="3" name="Content Placeholder 2"/>
          <p:cNvSpPr>
            <a:spLocks noGrp="1"/>
          </p:cNvSpPr>
          <p:nvPr>
            <p:ph idx="1"/>
          </p:nvPr>
        </p:nvSpPr>
        <p:spPr>
          <a:ln>
            <a:solidFill>
              <a:schemeClr val="accent1"/>
            </a:solidFill>
          </a:ln>
        </p:spPr>
        <p:txBody>
          <a:bodyPr>
            <a:normAutofit lnSpcReduction="10000"/>
          </a:bodyPr>
          <a:lstStyle/>
          <a:p>
            <a:pPr marL="0" indent="0">
              <a:buNone/>
            </a:pPr>
            <a:r>
              <a:rPr lang="en-GB" sz="2400" dirty="0" smtClean="0"/>
              <a:t>What? </a:t>
            </a:r>
          </a:p>
          <a:p>
            <a:endParaRPr lang="en-GB" dirty="0" smtClean="0"/>
          </a:p>
          <a:p>
            <a:endParaRPr lang="en-GB" dirty="0"/>
          </a:p>
          <a:p>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r>
              <a:rPr lang="en-GB" dirty="0" smtClean="0"/>
              <a:t>“Sense Check” for individual procurement outcomes in conjunction with prioritisation</a:t>
            </a:r>
          </a:p>
          <a:p>
            <a:endParaRPr lang="en-GB" dirty="0"/>
          </a:p>
          <a:p>
            <a:pPr marL="0" indent="0">
              <a:buNone/>
            </a:pPr>
            <a:r>
              <a:rPr lang="en-GB" dirty="0" smtClean="0"/>
              <a:t>Lighter Touch if used on its own</a:t>
            </a:r>
          </a:p>
          <a:p>
            <a:pPr marL="0" indent="0">
              <a:buNone/>
            </a:pPr>
            <a:endParaRPr lang="en-GB" dirty="0"/>
          </a:p>
          <a:p>
            <a:pPr marL="0" indent="0">
              <a:buNone/>
            </a:pPr>
            <a:r>
              <a:rPr lang="en-GB" dirty="0" smtClean="0"/>
              <a:t>APUC developing customised version of this tool</a:t>
            </a:r>
          </a:p>
          <a:p>
            <a:endParaRPr lang="en-GB" dirty="0"/>
          </a:p>
        </p:txBody>
      </p:sp>
      <p:sp>
        <p:nvSpPr>
          <p:cNvPr id="4" name="Footer Placeholder 3"/>
          <p:cNvSpPr>
            <a:spLocks noGrp="1"/>
          </p:cNvSpPr>
          <p:nvPr>
            <p:ph type="ftr" sz="quarter" idx="11"/>
          </p:nvPr>
        </p:nvSpPr>
        <p:spPr/>
        <p:txBody>
          <a:bodyPr/>
          <a:lstStyle/>
          <a:p>
            <a:r>
              <a:rPr lang="en-GB" smtClean="0">
                <a:solidFill>
                  <a:prstClr val="black">
                    <a:tint val="75000"/>
                  </a:prstClr>
                </a:solidFill>
              </a:rPr>
              <a:t>Module 2A: Reform Act</a:t>
            </a:r>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C138427D-21CD-4B00-AF9C-1E948A971A71}" type="slidenum">
              <a:rPr lang="en-GB" smtClean="0">
                <a:solidFill>
                  <a:prstClr val="black">
                    <a:tint val="75000"/>
                  </a:prstClr>
                </a:solidFill>
              </a:rPr>
              <a:pPr/>
              <a:t>10</a:t>
            </a:fld>
            <a:endParaRPr lang="en-GB" dirty="0">
              <a:solidFill>
                <a:prstClr val="black">
                  <a:tint val="75000"/>
                </a:prstClr>
              </a:solidFill>
            </a:endParaRPr>
          </a:p>
        </p:txBody>
      </p:sp>
      <p:sp>
        <p:nvSpPr>
          <p:cNvPr id="6" name="TextBox 5"/>
          <p:cNvSpPr txBox="1"/>
          <p:nvPr/>
        </p:nvSpPr>
        <p:spPr>
          <a:xfrm>
            <a:off x="980145" y="1844824"/>
            <a:ext cx="718371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GB" dirty="0">
                <a:solidFill>
                  <a:prstClr val="black"/>
                </a:solidFill>
              </a:rPr>
              <a:t>The </a:t>
            </a:r>
            <a:r>
              <a:rPr lang="en-GB" dirty="0">
                <a:solidFill>
                  <a:prstClr val="black"/>
                </a:solidFill>
                <a:hlinkClick r:id="rId3"/>
              </a:rPr>
              <a:t>Sustainability Test </a:t>
            </a:r>
            <a:r>
              <a:rPr lang="en-GB" dirty="0">
                <a:solidFill>
                  <a:prstClr val="black"/>
                </a:solidFill>
              </a:rPr>
              <a:t>is a contract level tool developed for individual procurements</a:t>
            </a:r>
          </a:p>
        </p:txBody>
      </p:sp>
      <p:sp>
        <p:nvSpPr>
          <p:cNvPr id="7" name="TextBox 6"/>
          <p:cNvSpPr txBox="1"/>
          <p:nvPr/>
        </p:nvSpPr>
        <p:spPr>
          <a:xfrm>
            <a:off x="980145" y="3021052"/>
            <a:ext cx="4189480" cy="461665"/>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en-GB" dirty="0">
                <a:solidFill>
                  <a:prstClr val="black"/>
                </a:solidFill>
              </a:rPr>
              <a:t>Complements Prioritisation </a:t>
            </a:r>
            <a:r>
              <a:rPr lang="en-GB" dirty="0" smtClean="0">
                <a:solidFill>
                  <a:prstClr val="black"/>
                </a:solidFill>
              </a:rPr>
              <a:t>Tool</a:t>
            </a:r>
            <a:endParaRPr lang="en-GB" dirty="0">
              <a:solidFill>
                <a:prstClr val="black"/>
              </a:solidFill>
            </a:endParaRPr>
          </a:p>
        </p:txBody>
      </p:sp>
    </p:spTree>
    <p:extLst>
      <p:ext uri="{BB962C8B-B14F-4D97-AF65-F5344CB8AC3E}">
        <p14:creationId xmlns:p14="http://schemas.microsoft.com/office/powerpoint/2010/main" val="3453917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 calcmode="lin" valueType="num">
                                      <p:cBhvr additive="base">
                                        <p:cTn id="3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Tool 4: Scottish Flexible Framework</a:t>
            </a:r>
            <a:endParaRPr lang="en-GB" dirty="0"/>
          </a:p>
        </p:txBody>
      </p:sp>
      <p:sp>
        <p:nvSpPr>
          <p:cNvPr id="3" name="Content Placeholder 2"/>
          <p:cNvSpPr>
            <a:spLocks noGrp="1"/>
          </p:cNvSpPr>
          <p:nvPr>
            <p:ph idx="1"/>
          </p:nvPr>
        </p:nvSpPr>
        <p:spPr>
          <a:ln>
            <a:solidFill>
              <a:schemeClr val="accent1"/>
            </a:solidFill>
          </a:ln>
        </p:spPr>
        <p:txBody>
          <a:bodyPr>
            <a:normAutofit/>
          </a:bodyPr>
          <a:lstStyle/>
          <a:p>
            <a:pPr marL="0" indent="0">
              <a:buNone/>
            </a:pPr>
            <a:r>
              <a:rPr lang="en-GB" sz="2400" dirty="0" smtClean="0"/>
              <a:t>What? </a:t>
            </a:r>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smtClean="0"/>
          </a:p>
          <a:p>
            <a:pPr marL="0" indent="0">
              <a:buNone/>
            </a:pPr>
            <a:r>
              <a:rPr lang="en-GB" sz="2400" dirty="0" smtClean="0"/>
              <a:t>Helps assess your institution’s capacity and progress</a:t>
            </a:r>
            <a:endParaRPr lang="en-GB" sz="2400" dirty="0"/>
          </a:p>
          <a:p>
            <a:endParaRPr lang="en-GB" dirty="0" smtClean="0"/>
          </a:p>
          <a:p>
            <a:endParaRPr lang="en-GB" dirty="0"/>
          </a:p>
        </p:txBody>
      </p:sp>
      <p:sp>
        <p:nvSpPr>
          <p:cNvPr id="4" name="Footer Placeholder 3"/>
          <p:cNvSpPr>
            <a:spLocks noGrp="1"/>
          </p:cNvSpPr>
          <p:nvPr>
            <p:ph type="ftr" sz="quarter" idx="11"/>
          </p:nvPr>
        </p:nvSpPr>
        <p:spPr/>
        <p:txBody>
          <a:bodyPr/>
          <a:lstStyle/>
          <a:p>
            <a:r>
              <a:rPr lang="en-GB" smtClean="0">
                <a:solidFill>
                  <a:prstClr val="black">
                    <a:tint val="75000"/>
                  </a:prstClr>
                </a:solidFill>
              </a:rPr>
              <a:t>Module 2A: Reform Act</a:t>
            </a:r>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C138427D-21CD-4B00-AF9C-1E948A971A71}" type="slidenum">
              <a:rPr lang="en-GB" smtClean="0">
                <a:solidFill>
                  <a:prstClr val="black">
                    <a:tint val="75000"/>
                  </a:prstClr>
                </a:solidFill>
              </a:rPr>
              <a:pPr/>
              <a:t>11</a:t>
            </a:fld>
            <a:endParaRPr lang="en-GB" dirty="0">
              <a:solidFill>
                <a:prstClr val="black">
                  <a:tint val="75000"/>
                </a:prstClr>
              </a:solidFill>
            </a:endParaRPr>
          </a:p>
        </p:txBody>
      </p:sp>
      <p:sp>
        <p:nvSpPr>
          <p:cNvPr id="6" name="TextBox 5"/>
          <p:cNvSpPr txBox="1"/>
          <p:nvPr/>
        </p:nvSpPr>
        <p:spPr>
          <a:xfrm>
            <a:off x="1367644" y="1772816"/>
            <a:ext cx="6408712" cy="341632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GB" dirty="0">
                <a:solidFill>
                  <a:prstClr val="black"/>
                </a:solidFill>
                <a:hlinkClick r:id="rId3"/>
              </a:rPr>
              <a:t>Flexible Framework Assessment Tool</a:t>
            </a:r>
            <a:r>
              <a:rPr lang="en-GB" dirty="0">
                <a:solidFill>
                  <a:prstClr val="black"/>
                </a:solidFill>
              </a:rPr>
              <a:t> enables authorities to develop an action plan that includes target dates and responsibilities for delivery, including:</a:t>
            </a:r>
          </a:p>
          <a:p>
            <a:pPr lvl="1"/>
            <a:r>
              <a:rPr lang="en-GB" dirty="0">
                <a:solidFill>
                  <a:prstClr val="black"/>
                </a:solidFill>
              </a:rPr>
              <a:t>People</a:t>
            </a:r>
          </a:p>
          <a:p>
            <a:pPr lvl="1"/>
            <a:r>
              <a:rPr lang="en-GB" dirty="0">
                <a:solidFill>
                  <a:prstClr val="black"/>
                </a:solidFill>
              </a:rPr>
              <a:t>Objectives and Strategy</a:t>
            </a:r>
          </a:p>
          <a:p>
            <a:pPr lvl="1"/>
            <a:r>
              <a:rPr lang="en-GB" dirty="0">
                <a:solidFill>
                  <a:prstClr val="black"/>
                </a:solidFill>
              </a:rPr>
              <a:t>Procurement Process</a:t>
            </a:r>
          </a:p>
          <a:p>
            <a:pPr lvl="1"/>
            <a:r>
              <a:rPr lang="en-GB" dirty="0">
                <a:solidFill>
                  <a:prstClr val="black"/>
                </a:solidFill>
              </a:rPr>
              <a:t>Economic Operators</a:t>
            </a:r>
          </a:p>
          <a:p>
            <a:pPr lvl="1"/>
            <a:r>
              <a:rPr lang="en-GB" dirty="0">
                <a:solidFill>
                  <a:prstClr val="black"/>
                </a:solidFill>
              </a:rPr>
              <a:t>Monitoring and </a:t>
            </a:r>
            <a:r>
              <a:rPr lang="en-GB" dirty="0" smtClean="0">
                <a:solidFill>
                  <a:prstClr val="black"/>
                </a:solidFill>
              </a:rPr>
              <a:t>reporting</a:t>
            </a:r>
            <a:endParaRPr lang="en-GB" dirty="0">
              <a:solidFill>
                <a:prstClr val="black"/>
              </a:solidFill>
            </a:endParaRPr>
          </a:p>
        </p:txBody>
      </p:sp>
    </p:spTree>
    <p:extLst>
      <p:ext uri="{BB962C8B-B14F-4D97-AF65-F5344CB8AC3E}">
        <p14:creationId xmlns:p14="http://schemas.microsoft.com/office/powerpoint/2010/main" val="336604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1" end="11"/>
                                            </p:txEl>
                                          </p:spTgt>
                                        </p:tgtEl>
                                        <p:attrNameLst>
                                          <p:attrName>style.visibility</p:attrName>
                                        </p:attrNameLst>
                                      </p:cBhvr>
                                      <p:to>
                                        <p:strVal val="visible"/>
                                      </p:to>
                                    </p:set>
                                    <p:anim calcmode="lin" valueType="num">
                                      <p:cBhvr additive="base">
                                        <p:cTn id="1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r>
              <a:rPr lang="en-GB" altLang="en-US" dirty="0" smtClean="0"/>
              <a:t>Sustainable</a:t>
            </a:r>
            <a:r>
              <a:rPr lang="en-GB" altLang="en-US" baseline="0" dirty="0" smtClean="0"/>
              <a:t> Procurement Duty</a:t>
            </a:r>
            <a:endParaRPr lang="en-GB" altLang="en-US" dirty="0" smtClean="0"/>
          </a:p>
        </p:txBody>
      </p:sp>
      <p:graphicFrame>
        <p:nvGraphicFramePr>
          <p:cNvPr id="11" name="Content Placeholder 10"/>
          <p:cNvGraphicFramePr>
            <a:graphicFrameLocks noGrp="1"/>
          </p:cNvGraphicFramePr>
          <p:nvPr>
            <p:ph sz="half" idx="1"/>
            <p:extLst/>
          </p:nvPr>
        </p:nvGraphicFramePr>
        <p:xfrm>
          <a:off x="395536" y="1268760"/>
          <a:ext cx="5527526" cy="4908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Content Placeholder 11"/>
          <p:cNvSpPr>
            <a:spLocks noGrp="1"/>
          </p:cNvSpPr>
          <p:nvPr>
            <p:ph sz="half" idx="2"/>
          </p:nvPr>
        </p:nvSpPr>
        <p:spPr>
          <a:xfrm>
            <a:off x="6084168" y="2348880"/>
            <a:ext cx="2755726" cy="1975074"/>
          </a:xfrm>
        </p:spPr>
        <p:style>
          <a:lnRef idx="2">
            <a:schemeClr val="accent1"/>
          </a:lnRef>
          <a:fillRef idx="1">
            <a:schemeClr val="lt1"/>
          </a:fillRef>
          <a:effectRef idx="0">
            <a:schemeClr val="accent1"/>
          </a:effectRef>
          <a:fontRef idx="minor">
            <a:schemeClr val="dk1"/>
          </a:fontRef>
        </p:style>
        <p:txBody>
          <a:bodyPr>
            <a:normAutofit/>
          </a:bodyPr>
          <a:lstStyle/>
          <a:p>
            <a:endParaRPr lang="en-GB" dirty="0" smtClean="0"/>
          </a:p>
          <a:p>
            <a:r>
              <a:rPr lang="en-GB" sz="2800" dirty="0" smtClean="0"/>
              <a:t>Relevant</a:t>
            </a:r>
          </a:p>
          <a:p>
            <a:endParaRPr lang="en-GB" sz="2800" dirty="0" smtClean="0"/>
          </a:p>
          <a:p>
            <a:r>
              <a:rPr lang="en-GB" sz="2800" dirty="0" smtClean="0"/>
              <a:t>Proportionate</a:t>
            </a:r>
            <a:endParaRPr lang="en-GB" sz="2800" dirty="0"/>
          </a:p>
        </p:txBody>
      </p:sp>
      <p:sp>
        <p:nvSpPr>
          <p:cNvPr id="5" name="Footer Placeholder 4"/>
          <p:cNvSpPr>
            <a:spLocks noGrp="1"/>
          </p:cNvSpPr>
          <p:nvPr>
            <p:ph type="ftr" sz="quarter" idx="11"/>
          </p:nvPr>
        </p:nvSpPr>
        <p:spPr/>
        <p:txBody>
          <a:bodyPr/>
          <a:lstStyle/>
          <a:p>
            <a:r>
              <a:rPr lang="en-GB" smtClean="0">
                <a:solidFill>
                  <a:prstClr val="black">
                    <a:tint val="75000"/>
                  </a:prstClr>
                </a:solidFill>
              </a:rPr>
              <a:t>Module 2A: Reform Act</a:t>
            </a:r>
            <a:endParaRPr lang="en-GB" dirty="0">
              <a:solidFill>
                <a:prstClr val="black">
                  <a:tint val="75000"/>
                </a:prstClr>
              </a:solidFill>
            </a:endParaRPr>
          </a:p>
        </p:txBody>
      </p:sp>
      <p:sp>
        <p:nvSpPr>
          <p:cNvPr id="2" name="Slide Number Placeholder 1"/>
          <p:cNvSpPr>
            <a:spLocks noGrp="1"/>
          </p:cNvSpPr>
          <p:nvPr>
            <p:ph type="sldNum" sz="quarter" idx="12"/>
          </p:nvPr>
        </p:nvSpPr>
        <p:spPr/>
        <p:txBody>
          <a:bodyPr/>
          <a:lstStyle/>
          <a:p>
            <a:fld id="{C138427D-21CD-4B00-AF9C-1E948A971A71}" type="slidenum">
              <a:rPr lang="en-GB" smtClean="0">
                <a:solidFill>
                  <a:prstClr val="black">
                    <a:tint val="75000"/>
                  </a:prstClr>
                </a:solidFill>
              </a:rPr>
              <a:pPr/>
              <a:t>2</a:t>
            </a:fld>
            <a:endParaRPr lang="en-GB">
              <a:solidFill>
                <a:prstClr val="black">
                  <a:tint val="75000"/>
                </a:prstClr>
              </a:solidFill>
            </a:endParaRP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739427" y="332655"/>
            <a:ext cx="792088" cy="814245"/>
          </a:xfrm>
          <a:prstGeom prst="rect">
            <a:avLst/>
          </a:prstGeom>
        </p:spPr>
      </p:pic>
      <p:pic>
        <p:nvPicPr>
          <p:cNvPr id="13" name="Picture 4" descr="C:\Users\apuc144\Pictures\SG 2.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47339" y="361413"/>
            <a:ext cx="792088" cy="785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7813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SME and Supported Businesses</a:t>
            </a:r>
            <a:endParaRPr lang="en-GB" dirty="0"/>
          </a:p>
        </p:txBody>
      </p:sp>
      <p:sp>
        <p:nvSpPr>
          <p:cNvPr id="3" name="Content Placeholder 2"/>
          <p:cNvSpPr>
            <a:spLocks noGrp="1"/>
          </p:cNvSpPr>
          <p:nvPr>
            <p:ph idx="1"/>
          </p:nvPr>
        </p:nvSpPr>
        <p:spPr>
          <a:ln>
            <a:solidFill>
              <a:schemeClr val="accent1"/>
            </a:solidFill>
          </a:ln>
        </p:spPr>
        <p:style>
          <a:lnRef idx="2">
            <a:schemeClr val="accent5"/>
          </a:lnRef>
          <a:fillRef idx="1">
            <a:schemeClr val="lt1"/>
          </a:fillRef>
          <a:effectRef idx="0">
            <a:schemeClr val="accent5"/>
          </a:effectRef>
          <a:fontRef idx="minor">
            <a:schemeClr val="dk1"/>
          </a:fontRef>
        </p:style>
        <p:txBody>
          <a:bodyPr>
            <a:normAutofit/>
          </a:bodyPr>
          <a:lstStyle/>
          <a:p>
            <a:pPr marL="0" indent="0">
              <a:buNone/>
            </a:pPr>
            <a:r>
              <a:rPr lang="en-GB" b="1" dirty="0" smtClean="0"/>
              <a:t>Small and Medium Enterprises (SMEs) </a:t>
            </a:r>
          </a:p>
          <a:p>
            <a:pPr marL="0" indent="0">
              <a:buNone/>
            </a:pPr>
            <a:r>
              <a:rPr lang="en-GB" dirty="0" smtClean="0"/>
              <a:t>&lt;250 employees</a:t>
            </a:r>
          </a:p>
          <a:p>
            <a:pPr marL="0" indent="0">
              <a:buNone/>
            </a:pPr>
            <a:endParaRPr lang="en-GB" dirty="0"/>
          </a:p>
          <a:p>
            <a:pPr marL="0" indent="0">
              <a:buNone/>
            </a:pPr>
            <a:r>
              <a:rPr lang="en-GB" b="1" dirty="0" smtClean="0"/>
              <a:t>Third Sector Bodies</a:t>
            </a:r>
          </a:p>
          <a:p>
            <a:pPr marL="0" indent="0">
              <a:buNone/>
            </a:pPr>
            <a:r>
              <a:rPr lang="en-GB" dirty="0" smtClean="0"/>
              <a:t>Organisations that exist to provide benefits for society or the environment</a:t>
            </a:r>
          </a:p>
          <a:p>
            <a:pPr marL="0" indent="0">
              <a:buNone/>
            </a:pPr>
            <a:endParaRPr lang="en-GB" dirty="0"/>
          </a:p>
          <a:p>
            <a:pPr marL="0" indent="0">
              <a:buNone/>
            </a:pPr>
            <a:r>
              <a:rPr lang="en-GB" b="1" dirty="0" smtClean="0"/>
              <a:t>Supported Business </a:t>
            </a:r>
            <a:endParaRPr lang="en-GB" b="1" dirty="0"/>
          </a:p>
          <a:p>
            <a:pPr marL="0" indent="0">
              <a:buNone/>
            </a:pPr>
            <a:r>
              <a:rPr lang="en-GB" dirty="0" smtClean="0"/>
              <a:t>more </a:t>
            </a:r>
            <a:r>
              <a:rPr lang="en-GB" dirty="0"/>
              <a:t>than </a:t>
            </a:r>
            <a:r>
              <a:rPr lang="en-GB" dirty="0" smtClean="0"/>
              <a:t>30</a:t>
            </a:r>
            <a:r>
              <a:rPr lang="en-GB" dirty="0"/>
              <a:t>% of the workers are </a:t>
            </a:r>
            <a:r>
              <a:rPr lang="en-GB" dirty="0" smtClean="0"/>
              <a:t>disabled persons </a:t>
            </a:r>
            <a:r>
              <a:rPr lang="en-GB" dirty="0"/>
              <a:t>who by reason of the nature or severity of their disability are unable to take up </a:t>
            </a:r>
            <a:r>
              <a:rPr lang="en-GB" dirty="0" smtClean="0"/>
              <a:t>work in </a:t>
            </a:r>
            <a:r>
              <a:rPr lang="en-GB" dirty="0"/>
              <a:t>the open labour </a:t>
            </a:r>
            <a:r>
              <a:rPr lang="en-GB" dirty="0" smtClean="0"/>
              <a:t>market</a:t>
            </a:r>
            <a:endParaRPr lang="en-GB" dirty="0"/>
          </a:p>
          <a:p>
            <a:pPr marL="0" indent="0">
              <a:buNone/>
            </a:pPr>
            <a:endParaRPr lang="en-GB" dirty="0" smtClean="0"/>
          </a:p>
        </p:txBody>
      </p:sp>
      <p:sp>
        <p:nvSpPr>
          <p:cNvPr id="4" name="Footer Placeholder 3"/>
          <p:cNvSpPr>
            <a:spLocks noGrp="1"/>
          </p:cNvSpPr>
          <p:nvPr>
            <p:ph type="ftr" sz="quarter" idx="11"/>
          </p:nvPr>
        </p:nvSpPr>
        <p:spPr/>
        <p:txBody>
          <a:bodyPr/>
          <a:lstStyle/>
          <a:p>
            <a:r>
              <a:rPr lang="en-GB" smtClean="0">
                <a:solidFill>
                  <a:prstClr val="black">
                    <a:tint val="75000"/>
                  </a:prstClr>
                </a:solidFill>
              </a:rPr>
              <a:t>Module 2A: Reform Act</a:t>
            </a:r>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C138427D-21CD-4B00-AF9C-1E948A971A71}" type="slidenum">
              <a:rPr lang="en-GB" smtClean="0">
                <a:solidFill>
                  <a:prstClr val="black">
                    <a:tint val="75000"/>
                  </a:prstClr>
                </a:solidFill>
              </a:rPr>
              <a:pPr/>
              <a:t>3</a:t>
            </a:fld>
            <a:endParaRPr lang="en-GB" dirty="0">
              <a:solidFill>
                <a:prstClr val="black">
                  <a:tint val="75000"/>
                </a:prstClr>
              </a:solidFill>
            </a:endParaRPr>
          </a:p>
        </p:txBody>
      </p:sp>
    </p:spTree>
    <p:extLst>
      <p:ext uri="{BB962C8B-B14F-4D97-AF65-F5344CB8AC3E}">
        <p14:creationId xmlns:p14="http://schemas.microsoft.com/office/powerpoint/2010/main" val="2437448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extLst/>
          </p:nvPr>
        </p:nvGraphicFramePr>
        <p:xfrm>
          <a:off x="-180528" y="116632"/>
          <a:ext cx="9540552" cy="66560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GB" smtClean="0">
                <a:solidFill>
                  <a:prstClr val="black">
                    <a:tint val="75000"/>
                  </a:prstClr>
                </a:solidFill>
              </a:rPr>
              <a:t>Module 2A: Reform Act</a:t>
            </a:r>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C138427D-21CD-4B00-AF9C-1E948A971A71}" type="slidenum">
              <a:rPr lang="en-GB" smtClean="0">
                <a:solidFill>
                  <a:prstClr val="black">
                    <a:tint val="75000"/>
                  </a:prstClr>
                </a:solidFill>
              </a:rPr>
              <a:pPr/>
              <a:t>4</a:t>
            </a:fld>
            <a:endParaRPr lang="en-GB" dirty="0">
              <a:solidFill>
                <a:prstClr val="black">
                  <a:tint val="75000"/>
                </a:prstClr>
              </a:solidFill>
            </a:endParaRPr>
          </a:p>
        </p:txBody>
      </p:sp>
    </p:spTree>
    <p:extLst>
      <p:ext uri="{BB962C8B-B14F-4D97-AF65-F5344CB8AC3E}">
        <p14:creationId xmlns:p14="http://schemas.microsoft.com/office/powerpoint/2010/main" val="1813504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graphicEl>
                                              <a:dgm id="{069878C0-08C4-4EA3-A82C-4F20BE3E513C}"/>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graphicEl>
                                              <a:dgm id="{04EBD229-5B50-4A0B-990E-D0C247392D70}"/>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graphicEl>
                                              <a:dgm id="{D52CC496-1781-4C12-856A-75C19C685951}"/>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graphicEl>
                                              <a:dgm id="{916DDEFE-F1A5-4E2E-B991-DFE2C525C0B0}"/>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graphicEl>
                                              <a:dgm id="{9A860E3E-CC0A-4EE9-9818-502880C08F9E}"/>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graphicEl>
                                              <a:dgm id="{363D4311-4A4D-4FD2-B313-80918C06B7BF}"/>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graphicEl>
                                              <a:dgm id="{B80CA1FB-6B88-484F-8E70-B6808DDB3F79}"/>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graphicEl>
                                              <a:dgm id="{28B3A6D1-8047-4BBF-96FB-D94C13FC116D}"/>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graphicEl>
                                              <a:dgm id="{7E568495-B808-4100-BFC9-0B521AD6C903}"/>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graphicEl>
                                              <a:dgm id="{B8971388-E7A9-4D44-964C-E92D8A6E5158}"/>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graphicEl>
                                              <a:dgm id="{8657A4E8-C0AF-4DEE-BB91-A8B159605FBB}"/>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graphicEl>
                                              <a:dgm id="{3CB0C9A4-A54D-490B-925F-71F71A1E2391}"/>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graphicEl>
                                              <a:dgm id="{882565E4-DCF4-4BD5-B52A-CE045F425D6C}"/>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
                                            <p:graphicEl>
                                              <a:dgm id="{75D04771-30E1-462D-91B7-82661CF670A5}"/>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graphicEl>
                                              <a:dgm id="{8B928B30-0E43-4436-90F8-137CC6D094DD}"/>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graphicEl>
                                              <a:dgm id="{40BB9364-E8E6-41E5-BB33-B9AB5838C189}"/>
                                            </p:graphic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graphicEl>
                                              <a:dgm id="{C3E20675-78FD-42B8-840A-E4F30CBCEE4D}"/>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graphicEl>
                                              <a:dgm id="{92765642-EADC-45BC-974D-D6F22E376907}"/>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graphicEl>
                                              <a:dgm id="{A3E4D29D-B014-4771-9F4B-6869B8E7F2B4}"/>
                                            </p:graphic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
                                            <p:graphicEl>
                                              <a:dgm id="{2FCF7041-8BEE-4676-B15C-F405D9B3EFC4}"/>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
                                            <p:graphicEl>
                                              <a:dgm id="{66BB4428-7F0A-4537-9902-FF1F6D2C5C7A}"/>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1">
                                            <p:graphicEl>
                                              <a:dgm id="{9B6D64AD-E8A5-4042-8476-6836F324D4DF}"/>
                                            </p:graphic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1">
                                            <p:graphicEl>
                                              <a:dgm id="{405BAE1B-BAD6-4152-B0CC-48955C8F94C5}"/>
                                            </p:graphic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1">
                                            <p:graphicEl>
                                              <a:dgm id="{531E3D7E-3613-4355-BD69-E0EBF7DF16C5}"/>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1">
                                            <p:graphicEl>
                                              <a:dgm id="{BD472D72-4C51-4656-BC29-7C0309AA7A5B}"/>
                                            </p:graphic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1">
                                            <p:graphicEl>
                                              <a:dgm id="{AF7966BC-00F8-4B8E-8695-1C7C1463CB15}"/>
                                            </p:graphic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
                                            <p:graphicEl>
                                              <a:dgm id="{580DEA12-4CA7-4C49-AE5E-C18971AB1741}"/>
                                            </p:graphic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1">
                                            <p:graphicEl>
                                              <a:dgm id="{4958E4D6-2BF9-4FF1-BC8B-26637468E8B1}"/>
                                            </p:graphicEl>
                                          </p:spTgt>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1">
                                            <p:graphicEl>
                                              <a:dgm id="{558B1A6E-266E-48D3-9093-7C9974040970}"/>
                                            </p:graphicEl>
                                          </p:spTgt>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1">
                                            <p:graphicEl>
                                              <a:dgm id="{24289B90-1071-4E16-8254-863F74F89EE9}"/>
                                            </p:graphic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1">
                                            <p:graphicEl>
                                              <a:dgm id="{EE8500C6-6C33-4140-B66B-70F87C23BC4A}"/>
                                            </p:graphicEl>
                                          </p:spTgt>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1">
                                            <p:graphicEl>
                                              <a:dgm id="{31229048-695C-4E8C-B5B6-30BC569BF8E5}"/>
                                            </p:graphic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1">
                                            <p:graphicEl>
                                              <a:dgm id="{D5F73F34-D5A3-4A71-8D79-47E9B72DF2FB}"/>
                                            </p:graphic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1">
                                            <p:graphicEl>
                                              <a:dgm id="{F2A73799-BD9B-487B-909A-287BD87928EC}"/>
                                            </p:graphicEl>
                                          </p:spTgt>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1">
                                            <p:graphicEl>
                                              <a:dgm id="{CD5DB53C-7285-4C29-8A44-F4F055934A4E}"/>
                                            </p:graphicEl>
                                          </p:spTgt>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1">
                                            <p:graphicEl>
                                              <a:dgm id="{13ECB7D4-E3C5-48C6-A541-D404F6D9012D}"/>
                                            </p:graphicEl>
                                          </p:spTgt>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1">
                                            <p:graphicEl>
                                              <a:dgm id="{0CE223B6-3718-4163-8282-9FABE1F3E89C}"/>
                                            </p:graphicEl>
                                          </p:spTgt>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1">
                                            <p:graphicEl>
                                              <a:dgm id="{77F40CA1-3776-4CAC-8E01-DD0264F03B23}"/>
                                            </p:graphicEl>
                                          </p:spTgt>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1">
                                            <p:graphicEl>
                                              <a:dgm id="{450E0541-CBF3-49F4-8D06-FB244355EB4D}"/>
                                            </p:graphicEl>
                                          </p:spTgt>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1">
                                            <p:graphicEl>
                                              <a:dgm id="{EEC7F8C1-CED0-49D7-802C-D0E59A2C8FD2}"/>
                                            </p:graphicEl>
                                          </p:spTgt>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1">
                                            <p:graphicEl>
                                              <a:dgm id="{4E0D3D64-DFA0-401F-B559-47FA2D6CF59A}"/>
                                            </p:graphicEl>
                                          </p:spTgt>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1">
                                            <p:graphicEl>
                                              <a:dgm id="{79DC317D-7D82-4F03-8C7E-ECAEDCE8B0C0}"/>
                                            </p:graphicEl>
                                          </p:spTgt>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1">
                                            <p:graphicEl>
                                              <a:dgm id="{4E549052-20B9-4386-8C3E-A936CAE5672A}"/>
                                            </p:graphicEl>
                                          </p:spTgt>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1">
                                            <p:graphicEl>
                                              <a:dgm id="{6630E47D-0308-44F0-B4B9-BD6C38783E07}"/>
                                            </p:graphicEl>
                                          </p:spTgt>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1">
                                            <p:graphicEl>
                                              <a:dgm id="{89A38A8E-B263-4C5F-97C7-EEA82FD20879}"/>
                                            </p:graphicEl>
                                          </p:spTgt>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11">
                                            <p:graphicEl>
                                              <a:dgm id="{90CA75A5-0B72-4CD8-A9BE-EDA15B56E7E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lvlAtOnc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Innovative Procurement</a:t>
            </a:r>
            <a:endParaRPr lang="en-GB" dirty="0"/>
          </a:p>
        </p:txBody>
      </p:sp>
      <p:sp>
        <p:nvSpPr>
          <p:cNvPr id="3" name="Content Placeholder 2"/>
          <p:cNvSpPr>
            <a:spLocks noGrp="1"/>
          </p:cNvSpPr>
          <p:nvPr>
            <p:ph idx="1"/>
          </p:nvPr>
        </p:nvSpPr>
        <p:spPr/>
        <p:txBody>
          <a:bodyPr/>
          <a:lstStyle/>
          <a:p>
            <a:pPr marL="0" indent="0">
              <a:buNone/>
            </a:pPr>
            <a:r>
              <a:rPr lang="en-GB" dirty="0" smtClean="0"/>
              <a:t>“</a:t>
            </a:r>
            <a:r>
              <a:rPr lang="en-GB" b="1" dirty="0"/>
              <a:t>N</a:t>
            </a:r>
            <a:r>
              <a:rPr lang="en-GB" b="1" dirty="0" smtClean="0"/>
              <a:t>ew or significantly improved</a:t>
            </a:r>
            <a:r>
              <a:rPr lang="en-GB" dirty="0" smtClean="0"/>
              <a:t> product, service or process…with the purpose of </a:t>
            </a:r>
            <a:r>
              <a:rPr lang="en-GB" b="1" dirty="0" smtClean="0"/>
              <a:t>helping to solve societal challenges </a:t>
            </a:r>
            <a:r>
              <a:rPr lang="en-GB" dirty="0" smtClean="0"/>
              <a:t>or to support the </a:t>
            </a:r>
            <a:r>
              <a:rPr lang="en-GB" b="1" dirty="0" smtClean="0"/>
              <a:t>Europe 2020 Strategy </a:t>
            </a:r>
            <a:r>
              <a:rPr lang="en-GB" dirty="0" smtClean="0"/>
              <a:t>for smart, sustainable and inclusive growth”</a:t>
            </a:r>
            <a:endParaRPr lang="en-GB" dirty="0"/>
          </a:p>
        </p:txBody>
      </p:sp>
      <p:sp>
        <p:nvSpPr>
          <p:cNvPr id="6" name="Footer Placeholder 5"/>
          <p:cNvSpPr>
            <a:spLocks noGrp="1"/>
          </p:cNvSpPr>
          <p:nvPr>
            <p:ph type="ftr" sz="quarter" idx="11"/>
          </p:nvPr>
        </p:nvSpPr>
        <p:spPr/>
        <p:txBody>
          <a:bodyPr/>
          <a:lstStyle/>
          <a:p>
            <a:r>
              <a:rPr lang="en-GB" smtClean="0">
                <a:solidFill>
                  <a:prstClr val="black">
                    <a:tint val="75000"/>
                  </a:prstClr>
                </a:solidFill>
              </a:rPr>
              <a:t>Module 2A: Reform Act</a:t>
            </a:r>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C138427D-21CD-4B00-AF9C-1E948A971A71}" type="slidenum">
              <a:rPr lang="en-GB" smtClean="0">
                <a:solidFill>
                  <a:prstClr val="black">
                    <a:tint val="75000"/>
                  </a:prstClr>
                </a:solidFill>
              </a:rPr>
              <a:pPr/>
              <a:t>5</a:t>
            </a:fld>
            <a:endParaRPr lang="en-GB">
              <a:solidFill>
                <a:prstClr val="black">
                  <a:tint val="75000"/>
                </a:prstClr>
              </a:solidFill>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99856" y="2636912"/>
            <a:ext cx="2928527" cy="2841077"/>
          </a:xfrm>
          <a:prstGeom prst="rect">
            <a:avLst/>
          </a:prstGeom>
        </p:spPr>
      </p:pic>
      <p:sp>
        <p:nvSpPr>
          <p:cNvPr id="5" name="TextBox 4"/>
          <p:cNvSpPr txBox="1"/>
          <p:nvPr/>
        </p:nvSpPr>
        <p:spPr>
          <a:xfrm>
            <a:off x="765403" y="2780928"/>
            <a:ext cx="3888307" cy="332398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GB" sz="2000" b="1" dirty="0" smtClean="0">
                <a:solidFill>
                  <a:prstClr val="black"/>
                </a:solidFill>
              </a:rPr>
              <a:t>Improve routine requirements:</a:t>
            </a:r>
          </a:p>
          <a:p>
            <a:pPr marL="742950" lvl="1" indent="-285750">
              <a:buFont typeface="Arial" panose="020B0604020202020204" pitchFamily="34" charset="0"/>
              <a:buChar char="•"/>
            </a:pPr>
            <a:r>
              <a:rPr lang="en-GB" sz="1600" b="1" dirty="0">
                <a:solidFill>
                  <a:prstClr val="black"/>
                </a:solidFill>
              </a:rPr>
              <a:t>E</a:t>
            </a:r>
            <a:r>
              <a:rPr lang="en-GB" sz="1600" b="1" dirty="0" smtClean="0">
                <a:solidFill>
                  <a:prstClr val="black"/>
                </a:solidFill>
              </a:rPr>
              <a:t>-catalogues</a:t>
            </a:r>
          </a:p>
          <a:p>
            <a:pPr marL="742950" lvl="1" indent="-285750">
              <a:buFont typeface="Arial" panose="020B0604020202020204" pitchFamily="34" charset="0"/>
              <a:buChar char="•"/>
            </a:pPr>
            <a:r>
              <a:rPr lang="en-GB" sz="1600" b="1" dirty="0" smtClean="0">
                <a:solidFill>
                  <a:prstClr val="black"/>
                </a:solidFill>
              </a:rPr>
              <a:t>E-invoicing</a:t>
            </a:r>
          </a:p>
          <a:p>
            <a:r>
              <a:rPr lang="en-GB" sz="2000" b="1" dirty="0" smtClean="0">
                <a:solidFill>
                  <a:prstClr val="black"/>
                </a:solidFill>
              </a:rPr>
              <a:t>Drive new technologies:</a:t>
            </a:r>
          </a:p>
          <a:p>
            <a:pPr marL="742950" lvl="1" indent="-285750">
              <a:buFont typeface="Arial" panose="020B0604020202020204" pitchFamily="34" charset="0"/>
              <a:buChar char="•"/>
            </a:pPr>
            <a:r>
              <a:rPr lang="en-GB" sz="1600" b="1" dirty="0">
                <a:solidFill>
                  <a:prstClr val="black"/>
                </a:solidFill>
              </a:rPr>
              <a:t>P</a:t>
            </a:r>
            <a:r>
              <a:rPr lang="en-GB" sz="1600" b="1" dirty="0" smtClean="0">
                <a:solidFill>
                  <a:prstClr val="black"/>
                </a:solidFill>
              </a:rPr>
              <a:t>reliminary </a:t>
            </a:r>
            <a:r>
              <a:rPr lang="en-GB" sz="1600" b="1" dirty="0">
                <a:solidFill>
                  <a:prstClr val="black"/>
                </a:solidFill>
              </a:rPr>
              <a:t>M</a:t>
            </a:r>
            <a:r>
              <a:rPr lang="en-GB" sz="1600" b="1" dirty="0" smtClean="0">
                <a:solidFill>
                  <a:prstClr val="black"/>
                </a:solidFill>
              </a:rPr>
              <a:t>arket Consultation</a:t>
            </a:r>
          </a:p>
          <a:p>
            <a:pPr marL="742950" lvl="1" indent="-285750">
              <a:buFont typeface="Arial" panose="020B0604020202020204" pitchFamily="34" charset="0"/>
              <a:buChar char="•"/>
            </a:pPr>
            <a:r>
              <a:rPr lang="en-GB" sz="1600" b="1" dirty="0" smtClean="0">
                <a:solidFill>
                  <a:prstClr val="black"/>
                </a:solidFill>
              </a:rPr>
              <a:t>Innovation Partnership</a:t>
            </a:r>
          </a:p>
          <a:p>
            <a:pPr marL="742950" lvl="1" indent="-285750">
              <a:buFont typeface="Arial" panose="020B0604020202020204" pitchFamily="34" charset="0"/>
              <a:buChar char="•"/>
            </a:pPr>
            <a:r>
              <a:rPr lang="en-GB" sz="1600" b="1" dirty="0" smtClean="0">
                <a:solidFill>
                  <a:prstClr val="black"/>
                </a:solidFill>
              </a:rPr>
              <a:t>Negotiated Procedure</a:t>
            </a:r>
          </a:p>
          <a:p>
            <a:r>
              <a:rPr lang="en-GB" sz="2000" b="1" dirty="0" smtClean="0">
                <a:solidFill>
                  <a:prstClr val="black"/>
                </a:solidFill>
              </a:rPr>
              <a:t>R&amp;D Exemption</a:t>
            </a:r>
          </a:p>
          <a:p>
            <a:r>
              <a:rPr lang="en-GB" sz="2000" b="1" dirty="0" smtClean="0">
                <a:solidFill>
                  <a:prstClr val="black"/>
                </a:solidFill>
              </a:rPr>
              <a:t>Drive markets with high economic and societal value:</a:t>
            </a:r>
          </a:p>
          <a:p>
            <a:pPr marL="742950" lvl="1" indent="-285750">
              <a:buFont typeface="Arial" panose="020B0604020202020204" pitchFamily="34" charset="0"/>
              <a:buChar char="•"/>
            </a:pPr>
            <a:r>
              <a:rPr lang="en-GB" sz="1600" b="1" dirty="0" smtClean="0">
                <a:solidFill>
                  <a:prstClr val="black"/>
                </a:solidFill>
              </a:rPr>
              <a:t>Sustainable Construction</a:t>
            </a:r>
          </a:p>
          <a:p>
            <a:pPr marL="742950" lvl="1" indent="-285750">
              <a:buFont typeface="Arial" panose="020B0604020202020204" pitchFamily="34" charset="0"/>
              <a:buChar char="•"/>
            </a:pPr>
            <a:r>
              <a:rPr lang="en-GB" sz="1600" b="1" dirty="0">
                <a:solidFill>
                  <a:prstClr val="black"/>
                </a:solidFill>
              </a:rPr>
              <a:t>R</a:t>
            </a:r>
            <a:r>
              <a:rPr lang="en-GB" sz="1600" b="1" dirty="0" smtClean="0">
                <a:solidFill>
                  <a:prstClr val="black"/>
                </a:solidFill>
              </a:rPr>
              <a:t>ecycling</a:t>
            </a:r>
          </a:p>
        </p:txBody>
      </p:sp>
      <p:sp>
        <p:nvSpPr>
          <p:cNvPr id="7" name="TextBox 6"/>
          <p:cNvSpPr txBox="1"/>
          <p:nvPr/>
        </p:nvSpPr>
        <p:spPr>
          <a:xfrm>
            <a:off x="755576" y="2380818"/>
            <a:ext cx="3240360" cy="400110"/>
          </a:xfrm>
          <a:prstGeom prst="rect">
            <a:avLst/>
          </a:prstGeom>
          <a:noFill/>
        </p:spPr>
        <p:txBody>
          <a:bodyPr wrap="square" rtlCol="0">
            <a:spAutoFit/>
          </a:bodyPr>
          <a:lstStyle/>
          <a:p>
            <a:r>
              <a:rPr lang="en-GB" sz="2000" u="sng" dirty="0" smtClean="0">
                <a:solidFill>
                  <a:prstClr val="black"/>
                </a:solidFill>
                <a:latin typeface="Calibri" panose="020F0502020204030204"/>
              </a:rPr>
              <a:t>Guidance Examples:</a:t>
            </a:r>
            <a:endParaRPr lang="en-GB" sz="2000" u="sng" dirty="0">
              <a:solidFill>
                <a:prstClr val="black"/>
              </a:solidFill>
              <a:latin typeface="Calibri" panose="020F0502020204030204"/>
            </a:endParaRPr>
          </a:p>
        </p:txBody>
      </p:sp>
    </p:spTree>
    <p:extLst>
      <p:ext uri="{BB962C8B-B14F-4D97-AF65-F5344CB8AC3E}">
        <p14:creationId xmlns:p14="http://schemas.microsoft.com/office/powerpoint/2010/main" val="210462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additive="base">
                                        <p:cTn id="1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 calcmode="lin" valueType="num">
                                      <p:cBhvr additive="base">
                                        <p:cTn id="2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 calcmode="lin" valueType="num">
                                      <p:cBhvr additive="base">
                                        <p:cTn id="3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 calcmode="lin" valueType="num">
                                      <p:cBhvr additive="base">
                                        <p:cTn id="4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 calcmode="lin" valueType="num">
                                      <p:cBhvr additive="base">
                                        <p:cTn id="4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8" end="8"/>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5">
                                            <p:txEl>
                                              <p:pRg st="9" end="9"/>
                                            </p:txEl>
                                          </p:spTgt>
                                        </p:tgtEl>
                                        <p:attrNameLst>
                                          <p:attrName>style.visibility</p:attrName>
                                        </p:attrNameLst>
                                      </p:cBhvr>
                                      <p:to>
                                        <p:strVal val="visible"/>
                                      </p:to>
                                    </p:set>
                                    <p:anim calcmode="lin" valueType="num">
                                      <p:cBhvr additive="base">
                                        <p:cTn id="53"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9" end="9"/>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 calcmode="lin" valueType="num">
                                      <p:cBhvr additive="base">
                                        <p:cTn id="5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Sustainable Procurement Duty Reporting</a:t>
            </a:r>
            <a:endParaRPr lang="en-GB" dirty="0"/>
          </a:p>
        </p:txBody>
      </p:sp>
      <p:sp>
        <p:nvSpPr>
          <p:cNvPr id="3" name="Content Placeholder 2"/>
          <p:cNvSpPr>
            <a:spLocks noGrp="1"/>
          </p:cNvSpPr>
          <p:nvPr>
            <p:ph idx="1"/>
          </p:nvPr>
        </p:nvSpPr>
        <p:spPr>
          <a:ln>
            <a:solidFill>
              <a:schemeClr val="accent1"/>
            </a:solidFill>
          </a:ln>
        </p:spPr>
        <p:txBody>
          <a:bodyPr>
            <a:normAutofit/>
          </a:bodyPr>
          <a:lstStyle/>
          <a:p>
            <a:pPr marL="0" indent="0">
              <a:buNone/>
            </a:pPr>
            <a:r>
              <a:rPr lang="en-GB" sz="2800" dirty="0" smtClean="0"/>
              <a:t>Strategy</a:t>
            </a:r>
          </a:p>
          <a:p>
            <a:pPr marL="0" indent="0">
              <a:buNone/>
            </a:pPr>
            <a:endParaRPr lang="en-GB" sz="2800" dirty="0" smtClean="0"/>
          </a:p>
          <a:p>
            <a:pPr marL="0" indent="0">
              <a:buNone/>
            </a:pPr>
            <a:endParaRPr lang="en-GB" sz="2800" dirty="0"/>
          </a:p>
          <a:p>
            <a:pPr marL="0" indent="0">
              <a:buNone/>
            </a:pPr>
            <a:endParaRPr lang="en-GB" sz="2800" dirty="0"/>
          </a:p>
          <a:p>
            <a:pPr marL="0" indent="0">
              <a:buNone/>
            </a:pPr>
            <a:r>
              <a:rPr lang="en-GB" sz="2800" dirty="0" smtClean="0"/>
              <a:t>Report</a:t>
            </a:r>
            <a:endParaRPr lang="en-GB" sz="2800" dirty="0"/>
          </a:p>
        </p:txBody>
      </p:sp>
      <p:sp>
        <p:nvSpPr>
          <p:cNvPr id="4" name="Footer Placeholder 3"/>
          <p:cNvSpPr>
            <a:spLocks noGrp="1"/>
          </p:cNvSpPr>
          <p:nvPr>
            <p:ph type="ftr" sz="quarter" idx="11"/>
          </p:nvPr>
        </p:nvSpPr>
        <p:spPr/>
        <p:txBody>
          <a:bodyPr/>
          <a:lstStyle/>
          <a:p>
            <a:r>
              <a:rPr lang="en-GB" smtClean="0">
                <a:solidFill>
                  <a:prstClr val="black">
                    <a:tint val="75000"/>
                  </a:prstClr>
                </a:solidFill>
              </a:rPr>
              <a:t>Module 2A: Reform Act</a:t>
            </a:r>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C138427D-21CD-4B00-AF9C-1E948A971A71}" type="slidenum">
              <a:rPr lang="en-GB" smtClean="0">
                <a:solidFill>
                  <a:prstClr val="black">
                    <a:tint val="75000"/>
                  </a:prstClr>
                </a:solidFill>
              </a:rPr>
              <a:pPr/>
              <a:t>6</a:t>
            </a:fld>
            <a:endParaRPr lang="en-GB" dirty="0">
              <a:solidFill>
                <a:prstClr val="black">
                  <a:tint val="75000"/>
                </a:prstClr>
              </a:solidFill>
            </a:endParaRPr>
          </a:p>
        </p:txBody>
      </p:sp>
      <p:sp>
        <p:nvSpPr>
          <p:cNvPr id="6" name="TextBox 5"/>
          <p:cNvSpPr txBox="1"/>
          <p:nvPr/>
        </p:nvSpPr>
        <p:spPr>
          <a:xfrm>
            <a:off x="1093336" y="1916832"/>
            <a:ext cx="6508179" cy="83099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GB" b="1" dirty="0" smtClean="0">
                <a:solidFill>
                  <a:prstClr val="black"/>
                </a:solidFill>
              </a:rPr>
              <a:t>Authority must explain how it will ensure that regulated procurements will comply</a:t>
            </a:r>
            <a:endParaRPr lang="en-GB" b="1" dirty="0">
              <a:solidFill>
                <a:prstClr val="black"/>
              </a:solidFill>
            </a:endParaRPr>
          </a:p>
        </p:txBody>
      </p:sp>
      <p:sp>
        <p:nvSpPr>
          <p:cNvPr id="7" name="TextBox 6"/>
          <p:cNvSpPr txBox="1"/>
          <p:nvPr/>
        </p:nvSpPr>
        <p:spPr>
          <a:xfrm>
            <a:off x="1071389" y="3704041"/>
            <a:ext cx="6524947" cy="83099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GB" b="1" dirty="0" smtClean="0">
                <a:solidFill>
                  <a:prstClr val="black"/>
                </a:solidFill>
              </a:rPr>
              <a:t>Must review whether procurements from previous year complied</a:t>
            </a:r>
            <a:endParaRPr lang="en-GB" b="1" dirty="0">
              <a:solidFill>
                <a:prstClr val="black"/>
              </a:solidFill>
            </a:endParaRPr>
          </a:p>
        </p:txBody>
      </p:sp>
      <p:sp>
        <p:nvSpPr>
          <p:cNvPr id="8" name="TextBox 7"/>
          <p:cNvSpPr txBox="1"/>
          <p:nvPr/>
        </p:nvSpPr>
        <p:spPr>
          <a:xfrm>
            <a:off x="1071389" y="4940502"/>
            <a:ext cx="6524947" cy="83099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GB" b="1" dirty="0" smtClean="0">
                <a:solidFill>
                  <a:prstClr val="black"/>
                </a:solidFill>
              </a:rPr>
              <a:t>Summarise efforts to facilitate supported business involvement</a:t>
            </a:r>
            <a:endParaRPr lang="en-GB" b="1" dirty="0">
              <a:solidFill>
                <a:prstClr val="black"/>
              </a:solidFill>
            </a:endParaRPr>
          </a:p>
        </p:txBody>
      </p:sp>
    </p:spTree>
    <p:extLst>
      <p:ext uri="{BB962C8B-B14F-4D97-AF65-F5344CB8AC3E}">
        <p14:creationId xmlns:p14="http://schemas.microsoft.com/office/powerpoint/2010/main" val="2206999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Sustainable Duty Guidance—Main Tools</a:t>
            </a:r>
            <a:endParaRPr lang="en-GB" dirty="0"/>
          </a:p>
        </p:txBody>
      </p:sp>
      <p:graphicFrame>
        <p:nvGraphicFramePr>
          <p:cNvPr id="6" name="Content Placeholder 5"/>
          <p:cNvGraphicFramePr>
            <a:graphicFrameLocks noGrp="1"/>
          </p:cNvGraphicFramePr>
          <p:nvPr>
            <p:ph idx="1"/>
            <p:extLst/>
          </p:nvPr>
        </p:nvGraphicFramePr>
        <p:xfrm>
          <a:off x="628650" y="1268413"/>
          <a:ext cx="7886700" cy="4908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GB" smtClean="0">
                <a:solidFill>
                  <a:prstClr val="black">
                    <a:tint val="75000"/>
                  </a:prstClr>
                </a:solidFill>
              </a:rPr>
              <a:t>Module 2A: Reform Act</a:t>
            </a:r>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C138427D-21CD-4B00-AF9C-1E948A971A71}" type="slidenum">
              <a:rPr lang="en-GB" smtClean="0">
                <a:solidFill>
                  <a:prstClr val="black">
                    <a:tint val="75000"/>
                  </a:prstClr>
                </a:solidFill>
              </a:rPr>
              <a:pPr/>
              <a:t>7</a:t>
            </a:fld>
            <a:endParaRPr lang="en-GB" dirty="0">
              <a:solidFill>
                <a:prstClr val="black">
                  <a:tint val="75000"/>
                </a:prstClr>
              </a:solidFill>
            </a:endParaRPr>
          </a:p>
        </p:txBody>
      </p:sp>
      <p:graphicFrame>
        <p:nvGraphicFramePr>
          <p:cNvPr id="7" name="Diagram 6"/>
          <p:cNvGraphicFramePr/>
          <p:nvPr>
            <p:extLst/>
          </p:nvPr>
        </p:nvGraphicFramePr>
        <p:xfrm>
          <a:off x="251520" y="1397000"/>
          <a:ext cx="8280920" cy="491232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549386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Tool 1: Life Cycle Mapping</a:t>
            </a:r>
            <a:endParaRPr lang="en-GB" dirty="0"/>
          </a:p>
        </p:txBody>
      </p:sp>
      <p:sp>
        <p:nvSpPr>
          <p:cNvPr id="3" name="Content Placeholder 2"/>
          <p:cNvSpPr>
            <a:spLocks noGrp="1"/>
          </p:cNvSpPr>
          <p:nvPr>
            <p:ph idx="1"/>
          </p:nvPr>
        </p:nvSpPr>
        <p:spPr>
          <a:ln>
            <a:solidFill>
              <a:schemeClr val="accent1"/>
            </a:solidFill>
          </a:ln>
        </p:spPr>
        <p:txBody>
          <a:bodyPr>
            <a:normAutofit/>
          </a:bodyPr>
          <a:lstStyle/>
          <a:p>
            <a:pPr marL="0" indent="0">
              <a:buNone/>
            </a:pPr>
            <a:r>
              <a:rPr lang="en-GB" dirty="0" smtClean="0"/>
              <a:t>What? </a:t>
            </a:r>
          </a:p>
          <a:p>
            <a:endParaRPr lang="en-GB" dirty="0" smtClean="0"/>
          </a:p>
          <a:p>
            <a:endParaRPr lang="en-GB" dirty="0"/>
          </a:p>
          <a:p>
            <a:endParaRPr lang="en-GB" dirty="0" smtClean="0"/>
          </a:p>
          <a:p>
            <a:endParaRPr lang="en-GB" dirty="0" smtClean="0"/>
          </a:p>
          <a:p>
            <a:endParaRPr lang="en-GB" dirty="0" smtClean="0"/>
          </a:p>
          <a:p>
            <a:endParaRPr lang="en-GB" dirty="0" smtClean="0"/>
          </a:p>
          <a:p>
            <a:endParaRPr lang="en-GB" dirty="0"/>
          </a:p>
          <a:p>
            <a:pPr marL="0" indent="0">
              <a:buNone/>
            </a:pPr>
            <a:r>
              <a:rPr lang="en-GB" dirty="0" smtClean="0"/>
              <a:t>Example? </a:t>
            </a:r>
            <a:r>
              <a:rPr lang="en-GB" b="1" dirty="0" smtClean="0"/>
              <a:t>Good working practices in manufacturing/service contract, environmental impact of materials or end-of-life management</a:t>
            </a:r>
          </a:p>
          <a:p>
            <a:pPr marL="0" indent="0">
              <a:buNone/>
            </a:pPr>
            <a:endParaRPr lang="en-GB" dirty="0" smtClean="0"/>
          </a:p>
          <a:p>
            <a:pPr marL="0" indent="0">
              <a:buNone/>
            </a:pPr>
            <a:r>
              <a:rPr lang="en-GB" dirty="0" smtClean="0"/>
              <a:t>Resources? </a:t>
            </a:r>
            <a:r>
              <a:rPr lang="en-GB" dirty="0" smtClean="0">
                <a:hlinkClick r:id="rId3"/>
              </a:rPr>
              <a:t>Life Cycle Mapping</a:t>
            </a:r>
            <a:r>
              <a:rPr lang="en-GB" dirty="0" smtClean="0"/>
              <a:t> and </a:t>
            </a:r>
            <a:r>
              <a:rPr lang="en-GB" dirty="0" smtClean="0">
                <a:hlinkClick r:id="rId4"/>
              </a:rPr>
              <a:t>SG Case Study</a:t>
            </a:r>
            <a:endParaRPr lang="en-GB" dirty="0" smtClean="0"/>
          </a:p>
        </p:txBody>
      </p:sp>
      <p:sp>
        <p:nvSpPr>
          <p:cNvPr id="4" name="Footer Placeholder 3"/>
          <p:cNvSpPr>
            <a:spLocks noGrp="1"/>
          </p:cNvSpPr>
          <p:nvPr>
            <p:ph type="ftr" sz="quarter" idx="11"/>
          </p:nvPr>
        </p:nvSpPr>
        <p:spPr/>
        <p:txBody>
          <a:bodyPr/>
          <a:lstStyle/>
          <a:p>
            <a:r>
              <a:rPr lang="en-GB" smtClean="0">
                <a:solidFill>
                  <a:prstClr val="black">
                    <a:tint val="75000"/>
                  </a:prstClr>
                </a:solidFill>
              </a:rPr>
              <a:t>Module 2A: Reform Act</a:t>
            </a:r>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C138427D-21CD-4B00-AF9C-1E948A971A71}" type="slidenum">
              <a:rPr lang="en-GB" smtClean="0">
                <a:solidFill>
                  <a:prstClr val="black">
                    <a:tint val="75000"/>
                  </a:prstClr>
                </a:solidFill>
              </a:rPr>
              <a:pPr/>
              <a:t>8</a:t>
            </a:fld>
            <a:endParaRPr lang="en-GB" dirty="0">
              <a:solidFill>
                <a:prstClr val="black">
                  <a:tint val="75000"/>
                </a:prstClr>
              </a:solidFill>
            </a:endParaRPr>
          </a:p>
        </p:txBody>
      </p:sp>
      <p:sp>
        <p:nvSpPr>
          <p:cNvPr id="6" name="TextBox 5"/>
          <p:cNvSpPr txBox="1"/>
          <p:nvPr/>
        </p:nvSpPr>
        <p:spPr>
          <a:xfrm>
            <a:off x="1433512" y="1844824"/>
            <a:ext cx="6456576" cy="2185214"/>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pPr marL="342900" lvl="1"/>
            <a:r>
              <a:rPr lang="en-GB" b="1" dirty="0">
                <a:solidFill>
                  <a:prstClr val="black"/>
                </a:solidFill>
              </a:rPr>
              <a:t>Assessment of sustainability risks in 4 phases</a:t>
            </a:r>
          </a:p>
          <a:p>
            <a:pPr lvl="2"/>
            <a:r>
              <a:rPr lang="en-GB" sz="2800" b="1" dirty="0">
                <a:solidFill>
                  <a:prstClr val="black"/>
                </a:solidFill>
              </a:rPr>
              <a:t>Raw materials</a:t>
            </a:r>
          </a:p>
          <a:p>
            <a:pPr lvl="2"/>
            <a:r>
              <a:rPr lang="en-GB" sz="2800" b="1" dirty="0">
                <a:solidFill>
                  <a:prstClr val="black"/>
                </a:solidFill>
              </a:rPr>
              <a:t>Manufacturing/logistics</a:t>
            </a:r>
          </a:p>
          <a:p>
            <a:pPr lvl="2"/>
            <a:r>
              <a:rPr lang="en-GB" sz="2800" b="1" dirty="0">
                <a:solidFill>
                  <a:prstClr val="black"/>
                </a:solidFill>
              </a:rPr>
              <a:t>Use</a:t>
            </a:r>
          </a:p>
          <a:p>
            <a:pPr lvl="2"/>
            <a:r>
              <a:rPr lang="en-GB" sz="2800" b="1" dirty="0">
                <a:solidFill>
                  <a:prstClr val="black"/>
                </a:solidFill>
              </a:rPr>
              <a:t>Disposal or end-of-life </a:t>
            </a:r>
            <a:r>
              <a:rPr lang="en-GB" sz="2800" b="1" dirty="0" smtClean="0">
                <a:solidFill>
                  <a:prstClr val="black"/>
                </a:solidFill>
              </a:rPr>
              <a:t>management</a:t>
            </a:r>
            <a:endParaRPr lang="en-GB" sz="2800" b="1" dirty="0">
              <a:solidFill>
                <a:prstClr val="black"/>
              </a:solidFill>
            </a:endParaRPr>
          </a:p>
        </p:txBody>
      </p:sp>
    </p:spTree>
    <p:extLst>
      <p:ext uri="{BB962C8B-B14F-4D97-AF65-F5344CB8AC3E}">
        <p14:creationId xmlns:p14="http://schemas.microsoft.com/office/powerpoint/2010/main" val="3066757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 calcmode="lin" valueType="num">
                                      <p:cBhvr additive="base">
                                        <p:cTn id="1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anim calcmode="lin" valueType="num">
                                      <p:cBhvr additive="base">
                                        <p:cTn id="1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Tool 2: Prioritisation</a:t>
            </a:r>
            <a:endParaRPr lang="en-GB" dirty="0"/>
          </a:p>
        </p:txBody>
      </p:sp>
      <p:sp>
        <p:nvSpPr>
          <p:cNvPr id="3" name="Content Placeholder 2"/>
          <p:cNvSpPr>
            <a:spLocks noGrp="1"/>
          </p:cNvSpPr>
          <p:nvPr>
            <p:ph idx="1"/>
          </p:nvPr>
        </p:nvSpPr>
        <p:spPr>
          <a:ln>
            <a:solidFill>
              <a:schemeClr val="accent1"/>
            </a:solidFill>
          </a:ln>
        </p:spPr>
        <p:txBody>
          <a:bodyPr>
            <a:normAutofit/>
          </a:bodyPr>
          <a:lstStyle/>
          <a:p>
            <a:pPr marL="0" indent="0">
              <a:buNone/>
            </a:pPr>
            <a:r>
              <a:rPr lang="en-GB" dirty="0" smtClean="0"/>
              <a:t>What?</a:t>
            </a:r>
          </a:p>
          <a:p>
            <a:pPr marL="0" indent="0">
              <a:buNone/>
            </a:pPr>
            <a:endParaRPr lang="en-GB" dirty="0" smtClean="0"/>
          </a:p>
          <a:p>
            <a:pPr marL="0" indent="0">
              <a:buNone/>
            </a:pPr>
            <a:endParaRPr lang="en-GB" dirty="0"/>
          </a:p>
          <a:p>
            <a:pPr marL="342900" lvl="1" indent="0">
              <a:buNone/>
            </a:pPr>
            <a:endParaRPr lang="en-GB" dirty="0"/>
          </a:p>
          <a:p>
            <a:pPr marL="342900" lvl="1" indent="0">
              <a:buNone/>
            </a:pPr>
            <a:endParaRPr lang="en-GB" sz="2400" dirty="0"/>
          </a:p>
          <a:p>
            <a:pPr marL="342900" lvl="1" indent="0">
              <a:buNone/>
            </a:pPr>
            <a:r>
              <a:rPr lang="en-GB" sz="2400" dirty="0" smtClean="0"/>
              <a:t>Analyse whole procurement spend for:</a:t>
            </a:r>
          </a:p>
          <a:p>
            <a:pPr lvl="2"/>
            <a:r>
              <a:rPr lang="en-GB" sz="3600" dirty="0" smtClean="0"/>
              <a:t> Spend</a:t>
            </a:r>
          </a:p>
          <a:p>
            <a:pPr lvl="2"/>
            <a:r>
              <a:rPr lang="en-GB" sz="3600" dirty="0" smtClean="0"/>
              <a:t> Risk</a:t>
            </a:r>
          </a:p>
          <a:p>
            <a:pPr lvl="2"/>
            <a:r>
              <a:rPr lang="en-GB" sz="3600" dirty="0" smtClean="0"/>
              <a:t> Scope</a:t>
            </a:r>
          </a:p>
          <a:p>
            <a:pPr lvl="2"/>
            <a:r>
              <a:rPr lang="en-GB" sz="3600" dirty="0" smtClean="0"/>
              <a:t> Influence</a:t>
            </a:r>
          </a:p>
        </p:txBody>
      </p:sp>
      <p:sp>
        <p:nvSpPr>
          <p:cNvPr id="4" name="Footer Placeholder 3"/>
          <p:cNvSpPr>
            <a:spLocks noGrp="1"/>
          </p:cNvSpPr>
          <p:nvPr>
            <p:ph type="ftr" sz="quarter" idx="11"/>
          </p:nvPr>
        </p:nvSpPr>
        <p:spPr/>
        <p:txBody>
          <a:bodyPr/>
          <a:lstStyle/>
          <a:p>
            <a:r>
              <a:rPr lang="en-GB" smtClean="0">
                <a:solidFill>
                  <a:prstClr val="black">
                    <a:tint val="75000"/>
                  </a:prstClr>
                </a:solidFill>
              </a:rPr>
              <a:t>Module 2A: Reform Act</a:t>
            </a:r>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C138427D-21CD-4B00-AF9C-1E948A971A71}" type="slidenum">
              <a:rPr lang="en-GB" smtClean="0">
                <a:solidFill>
                  <a:prstClr val="black">
                    <a:tint val="75000"/>
                  </a:prstClr>
                </a:solidFill>
              </a:rPr>
              <a:pPr/>
              <a:t>9</a:t>
            </a:fld>
            <a:endParaRPr lang="en-GB" dirty="0">
              <a:solidFill>
                <a:prstClr val="black">
                  <a:tint val="75000"/>
                </a:prstClr>
              </a:solidFill>
            </a:endParaRPr>
          </a:p>
        </p:txBody>
      </p:sp>
      <p:sp>
        <p:nvSpPr>
          <p:cNvPr id="6" name="TextBox 5"/>
          <p:cNvSpPr txBox="1"/>
          <p:nvPr/>
        </p:nvSpPr>
        <p:spPr>
          <a:xfrm>
            <a:off x="1016149" y="1700808"/>
            <a:ext cx="7111702" cy="1015663"/>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GB" sz="2000" b="1" dirty="0">
                <a:solidFill>
                  <a:prstClr val="black"/>
                </a:solidFill>
              </a:rPr>
              <a:t>Prioritisation reaches sustainable outcomes through a risk and opportunities assessment approach—always based on relevance and </a:t>
            </a:r>
            <a:r>
              <a:rPr lang="en-GB" sz="2000" b="1" dirty="0" smtClean="0">
                <a:solidFill>
                  <a:prstClr val="black"/>
                </a:solidFill>
              </a:rPr>
              <a:t>proportionality</a:t>
            </a:r>
            <a:endParaRPr lang="en-GB" sz="2000" b="1" dirty="0">
              <a:solidFill>
                <a:prstClr val="black"/>
              </a:solidFill>
            </a:endParaRPr>
          </a:p>
        </p:txBody>
      </p:sp>
    </p:spTree>
    <p:extLst>
      <p:ext uri="{BB962C8B-B14F-4D97-AF65-F5344CB8AC3E}">
        <p14:creationId xmlns:p14="http://schemas.microsoft.com/office/powerpoint/2010/main" val="2306878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 calcmode="lin" valueType="num">
                                      <p:cBhvr additive="base">
                                        <p:cTn id="1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 calcmode="lin" valueType="num">
                                      <p:cBhvr additive="base">
                                        <p:cTn id="2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 calcmode="lin" valueType="num">
                                      <p:cBhvr additive="base">
                                        <p:cTn id="2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14280</TotalTime>
  <Words>1138</Words>
  <Application>Microsoft Office PowerPoint</Application>
  <PresentationFormat>On-screen Show (4:3)</PresentationFormat>
  <Paragraphs>236</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Sustainable Procurement Duty</vt:lpstr>
      <vt:lpstr>Sustainable Procurement Duty</vt:lpstr>
      <vt:lpstr>SME and Supported Businesses</vt:lpstr>
      <vt:lpstr>PowerPoint Presentation</vt:lpstr>
      <vt:lpstr>Innovative Procurement</vt:lpstr>
      <vt:lpstr>Sustainable Procurement Duty Reporting</vt:lpstr>
      <vt:lpstr>Sustainable Duty Guidance—Main Tools</vt:lpstr>
      <vt:lpstr>Tool 1: Life Cycle Mapping</vt:lpstr>
      <vt:lpstr>Tool 2: Prioritisation</vt:lpstr>
      <vt:lpstr>Tool 3: Sustainability Test</vt:lpstr>
      <vt:lpstr>Tool 4: Scottish Flexible Framework</vt:lpstr>
    </vt:vector>
  </TitlesOfParts>
  <Company>University of Edinburgh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UoE and APUC Training Collaboration  Training Module 1A: Senior Stakeholders Shorter Version</dc:title>
  <dc:creator>HAYAKAWA Peter</dc:creator>
  <cp:lastModifiedBy>rpetford</cp:lastModifiedBy>
  <cp:revision>1113</cp:revision>
  <cp:lastPrinted>2016-09-30T12:06:59Z</cp:lastPrinted>
  <dcterms:created xsi:type="dcterms:W3CDTF">2015-11-04T11:55:57Z</dcterms:created>
  <dcterms:modified xsi:type="dcterms:W3CDTF">2016-10-10T07:00:27Z</dcterms:modified>
</cp:coreProperties>
</file>