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4"/>
  </p:notesMasterIdLst>
  <p:sldIdLst>
    <p:sldId id="256" r:id="rId2"/>
    <p:sldId id="297" r:id="rId3"/>
    <p:sldId id="287" r:id="rId4"/>
    <p:sldId id="305" r:id="rId5"/>
    <p:sldId id="294" r:id="rId6"/>
    <p:sldId id="288" r:id="rId7"/>
    <p:sldId id="290" r:id="rId8"/>
    <p:sldId id="295" r:id="rId9"/>
    <p:sldId id="285" r:id="rId10"/>
    <p:sldId id="289" r:id="rId11"/>
    <p:sldId id="306" r:id="rId12"/>
    <p:sldId id="292" r:id="rId13"/>
    <p:sldId id="302" r:id="rId14"/>
    <p:sldId id="299" r:id="rId15"/>
    <p:sldId id="293" r:id="rId16"/>
    <p:sldId id="298" r:id="rId17"/>
    <p:sldId id="296" r:id="rId18"/>
    <p:sldId id="300" r:id="rId19"/>
    <p:sldId id="301" r:id="rId20"/>
    <p:sldId id="303" r:id="rId21"/>
    <p:sldId id="307" r:id="rId22"/>
    <p:sldId id="304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DM Sans" panose="020B0604020202020204" charset="0"/>
      <p:regular r:id="rId31"/>
      <p:bold r:id="rId32"/>
      <p:italic r:id="rId33"/>
      <p:boldItalic r:id="rId34"/>
    </p:embeddedFont>
    <p:embeddedFont>
      <p:font typeface="Red Hat Text" panose="020B0604020202020204" charset="0"/>
      <p:regular r:id="rId35"/>
      <p:bold r:id="rId36"/>
      <p:italic r:id="rId37"/>
      <p:boldItalic r:id="rId38"/>
    </p:embeddedFont>
    <p:embeddedFont>
      <p:font typeface="Zilla Slab" panose="020B0604020202020204" charset="0"/>
      <p:regular r:id="rId39"/>
      <p:bold r:id="rId40"/>
      <p:italic r:id="rId41"/>
    </p:embeddedFont>
    <p:embeddedFont>
      <p:font typeface="Zilla Slab SemiBold" panose="020B0604020202020204" charset="0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04BAB-F241-4950-9342-B3D51E926D66}">
  <a:tblStyle styleId="{2CB04BAB-F241-4950-9342-B3D51E926D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5"/>
    <p:restoredTop sz="81039"/>
  </p:normalViewPr>
  <p:slideViewPr>
    <p:cSldViewPr snapToGrid="0" snapToObjects="1" showGuides="1">
      <p:cViewPr varScale="1">
        <p:scale>
          <a:sx n="122" d="100"/>
          <a:sy n="122" d="100"/>
        </p:scale>
        <p:origin x="1146" y="108"/>
      </p:cViewPr>
      <p:guideLst>
        <p:guide orient="horz" pos="1620"/>
        <p:guide pos="2880"/>
      </p:guideLst>
    </p:cSldViewPr>
  </p:slideViewPr>
  <p:notesTextViewPr>
    <p:cViewPr>
      <p:scale>
        <a:sx n="95" d="100"/>
        <a:sy n="9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45125772661982194"/>
          <c:y val="0.16478483990469719"/>
          <c:w val="0.37841874098932105"/>
          <c:h val="0.7842891145716931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'Purposes and Benefits'!$R$37</c:f>
              <c:strCache>
                <c:ptCount val="1"/>
                <c:pt idx="0">
                  <c:v>Discussed and Demonstrated Benefit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</c:spPr>
          <c:invertIfNegative val="0"/>
          <c:cat>
            <c:strRef>
              <c:f>'Purposes and Benefits'!$Q$38:$Q$51</c:f>
              <c:strCache>
                <c:ptCount val="14"/>
                <c:pt idx="0">
                  <c:v>Social</c:v>
                </c:pt>
                <c:pt idx="1">
                  <c:v>Access to Fresh Foods</c:v>
                </c:pt>
                <c:pt idx="2">
                  <c:v>Economic</c:v>
                </c:pt>
                <c:pt idx="3">
                  <c:v>Health</c:v>
                </c:pt>
                <c:pt idx="4">
                  <c:v>Reduced Crime/Increased Safety</c:v>
                </c:pt>
                <c:pt idx="5">
                  <c:v>Education</c:v>
                </c:pt>
                <c:pt idx="6">
                  <c:v>Environmental Sustainability *</c:v>
                </c:pt>
                <c:pt idx="7">
                  <c:v>Cultural Hertitage/Development</c:v>
                </c:pt>
                <c:pt idx="8">
                  <c:v>Life Satisfaction</c:v>
                </c:pt>
                <c:pt idx="9">
                  <c:v>Environmental Equity</c:v>
                </c:pt>
                <c:pt idx="10">
                  <c:v>Increased Biodiversity</c:v>
                </c:pt>
                <c:pt idx="11">
                  <c:v>Engagement, Attitudes &amp; Behaviours for Sust.</c:v>
                </c:pt>
                <c:pt idx="12">
                  <c:v>Additional Benefits to Individual Participants</c:v>
                </c:pt>
                <c:pt idx="13">
                  <c:v>Benefits to the University</c:v>
                </c:pt>
              </c:strCache>
            </c:strRef>
          </c:cat>
          <c:val>
            <c:numRef>
              <c:f>'Purposes and Benefits'!$R$38:$R$51</c:f>
              <c:numCache>
                <c:formatCode>0%</c:formatCode>
                <c:ptCount val="14"/>
                <c:pt idx="0">
                  <c:v>0.68181818181818177</c:v>
                </c:pt>
                <c:pt idx="1">
                  <c:v>0.27272727272727271</c:v>
                </c:pt>
                <c:pt idx="2">
                  <c:v>0.13636363636363635</c:v>
                </c:pt>
                <c:pt idx="3">
                  <c:v>0.22727272727272727</c:v>
                </c:pt>
                <c:pt idx="4">
                  <c:v>0</c:v>
                </c:pt>
                <c:pt idx="5">
                  <c:v>0.77272727272727271</c:v>
                </c:pt>
                <c:pt idx="6">
                  <c:v>0.27272727272727271</c:v>
                </c:pt>
                <c:pt idx="7">
                  <c:v>0.22727272727272727</c:v>
                </c:pt>
                <c:pt idx="8">
                  <c:v>0.27272727272727271</c:v>
                </c:pt>
                <c:pt idx="9">
                  <c:v>9.0909090909090912E-2</c:v>
                </c:pt>
                <c:pt idx="10">
                  <c:v>4.5454545454545456E-2</c:v>
                </c:pt>
                <c:pt idx="11">
                  <c:v>0.27272727272727271</c:v>
                </c:pt>
                <c:pt idx="12">
                  <c:v>0.40909090909090912</c:v>
                </c:pt>
                <c:pt idx="13">
                  <c:v>0.59090909090909094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01-774F-9E33-2FFF1258260C}"/>
            </c:ext>
          </c:extLst>
        </c:ser>
        <c:ser>
          <c:idx val="1"/>
          <c:order val="1"/>
          <c:tx>
            <c:strRef>
              <c:f>'Purposes and Benefits'!$S$37</c:f>
              <c:strCache>
                <c:ptCount val="1"/>
                <c:pt idx="0">
                  <c:v>Discussed Benefit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'Purposes and Benefits'!$Q$38:$Q$51</c:f>
              <c:strCache>
                <c:ptCount val="14"/>
                <c:pt idx="0">
                  <c:v>Social</c:v>
                </c:pt>
                <c:pt idx="1">
                  <c:v>Access to Fresh Foods</c:v>
                </c:pt>
                <c:pt idx="2">
                  <c:v>Economic</c:v>
                </c:pt>
                <c:pt idx="3">
                  <c:v>Health</c:v>
                </c:pt>
                <c:pt idx="4">
                  <c:v>Reduced Crime/Increased Safety</c:v>
                </c:pt>
                <c:pt idx="5">
                  <c:v>Education</c:v>
                </c:pt>
                <c:pt idx="6">
                  <c:v>Environmental Sustainability *</c:v>
                </c:pt>
                <c:pt idx="7">
                  <c:v>Cultural Hertitage/Development</c:v>
                </c:pt>
                <c:pt idx="8">
                  <c:v>Life Satisfaction</c:v>
                </c:pt>
                <c:pt idx="9">
                  <c:v>Environmental Equity</c:v>
                </c:pt>
                <c:pt idx="10">
                  <c:v>Increased Biodiversity</c:v>
                </c:pt>
                <c:pt idx="11">
                  <c:v>Engagement, Attitudes &amp; Behaviours for Sust.</c:v>
                </c:pt>
                <c:pt idx="12">
                  <c:v>Additional Benefits to Individual Participants</c:v>
                </c:pt>
                <c:pt idx="13">
                  <c:v>Benefits to the University</c:v>
                </c:pt>
              </c:strCache>
            </c:strRef>
          </c:cat>
          <c:val>
            <c:numRef>
              <c:f>'Purposes and Benefits'!$S$38:$S$51</c:f>
              <c:numCache>
                <c:formatCode>0%</c:formatCode>
                <c:ptCount val="14"/>
                <c:pt idx="0">
                  <c:v>4.5454545454545525E-2</c:v>
                </c:pt>
                <c:pt idx="1">
                  <c:v>0.18181818181818182</c:v>
                </c:pt>
                <c:pt idx="2">
                  <c:v>0.13636363636363635</c:v>
                </c:pt>
                <c:pt idx="3">
                  <c:v>0.18181818181818185</c:v>
                </c:pt>
                <c:pt idx="4">
                  <c:v>4.5454545454545456E-2</c:v>
                </c:pt>
                <c:pt idx="5">
                  <c:v>0.22727272727272729</c:v>
                </c:pt>
                <c:pt idx="6">
                  <c:v>0.27272727272727271</c:v>
                </c:pt>
                <c:pt idx="7">
                  <c:v>4.5454545454545442E-2</c:v>
                </c:pt>
                <c:pt idx="8">
                  <c:v>0.13636363636363641</c:v>
                </c:pt>
                <c:pt idx="9">
                  <c:v>0</c:v>
                </c:pt>
                <c:pt idx="10">
                  <c:v>4.5454545454545456E-2</c:v>
                </c:pt>
                <c:pt idx="11">
                  <c:v>0.22727272727272729</c:v>
                </c:pt>
                <c:pt idx="12">
                  <c:v>9.0909090909090884E-2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01-774F-9E33-2FFF125826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5057792"/>
        <c:axId val="225088256"/>
      </c:barChart>
      <c:catAx>
        <c:axId val="225057792"/>
        <c:scaling>
          <c:orientation val="maxMin"/>
        </c:scaling>
        <c:delete val="0"/>
        <c:axPos val="l"/>
        <c:title>
          <c:tx>
            <c:rich>
              <a:bodyPr/>
              <a:lstStyle/>
              <a:p>
                <a:pPr>
                  <a:defRPr sz="1200">
                    <a:latin typeface="+mj-lt"/>
                  </a:defRPr>
                </a:pPr>
                <a:r>
                  <a:rPr lang="en-US" sz="1200">
                    <a:latin typeface="+mj-lt"/>
                  </a:rPr>
                  <a:t>Benefits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>
                <a:latin typeface="+mj-lt"/>
              </a:defRPr>
            </a:pPr>
            <a:endParaRPr lang="en-US"/>
          </a:p>
        </c:txPr>
        <c:crossAx val="225088256"/>
        <c:crosses val="autoZero"/>
        <c:auto val="1"/>
        <c:lblAlgn val="ctr"/>
        <c:lblOffset val="100"/>
        <c:noMultiLvlLbl val="0"/>
      </c:catAx>
      <c:valAx>
        <c:axId val="225088256"/>
        <c:scaling>
          <c:orientation val="minMax"/>
          <c:max val="1"/>
        </c:scaling>
        <c:delete val="0"/>
        <c:axPos val="t"/>
        <c:majorGridlines/>
        <c:minorGridlines/>
        <c:title>
          <c:tx>
            <c:rich>
              <a:bodyPr/>
              <a:lstStyle/>
              <a:p>
                <a:pPr>
                  <a:defRPr sz="1200">
                    <a:latin typeface="+mj-lt"/>
                  </a:defRPr>
                </a:pPr>
                <a:r>
                  <a:rPr lang="en-US" sz="1200">
                    <a:latin typeface="+mj-lt"/>
                  </a:rPr>
                  <a:t>Percent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25057792"/>
        <c:crosses val="autoZero"/>
        <c:crossBetween val="between"/>
        <c:minorUnit val="5.000000000000001E-2"/>
      </c:valAx>
    </c:plotArea>
    <c:legend>
      <c:legendPos val="r"/>
      <c:layout>
        <c:manualLayout>
          <c:xMode val="edge"/>
          <c:yMode val="edge"/>
          <c:x val="0.83840751497248756"/>
          <c:y val="0.42187445319335082"/>
          <c:w val="0.14830491997380854"/>
          <c:h val="0.35532516768737243"/>
        </c:manualLayout>
      </c:layout>
      <c:overlay val="0"/>
      <c:txPr>
        <a:bodyPr/>
        <a:lstStyle/>
        <a:p>
          <a:pPr>
            <a:defRPr sz="1200">
              <a:latin typeface="+mj-lt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see</a:t>
            </a:r>
            <a:r>
              <a:rPr lang="sv-SE" dirty="0"/>
              <a:t>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reflected</a:t>
            </a:r>
            <a:r>
              <a:rPr lang="sv-SE" dirty="0"/>
              <a:t> in </a:t>
            </a:r>
            <a:r>
              <a:rPr lang="sv-SE" dirty="0" err="1"/>
              <a:t>this</a:t>
            </a:r>
            <a:r>
              <a:rPr lang="sv-SE" dirty="0"/>
              <a:t> poster from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workshops.</a:t>
            </a:r>
          </a:p>
        </p:txBody>
      </p:sp>
    </p:spTree>
    <p:extLst>
      <p:ext uri="{BB962C8B-B14F-4D97-AF65-F5344CB8AC3E}">
        <p14:creationId xmlns:p14="http://schemas.microsoft.com/office/powerpoint/2010/main" val="3343236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So at a fundamental </a:t>
            </a:r>
            <a:r>
              <a:rPr lang="sv-SE" dirty="0" err="1"/>
              <a:t>level</a:t>
            </a:r>
            <a:r>
              <a:rPr lang="sv-SE" dirty="0"/>
              <a:t>,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know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problems </a:t>
            </a:r>
            <a:r>
              <a:rPr lang="sv-SE" dirty="0" err="1"/>
              <a:t>being</a:t>
            </a:r>
            <a:r>
              <a:rPr lang="sv-SE" dirty="0"/>
              <a:t> </a:t>
            </a:r>
            <a:r>
              <a:rPr lang="sv-SE" dirty="0" err="1"/>
              <a:t>caused</a:t>
            </a:r>
            <a:r>
              <a:rPr lang="sv-SE" dirty="0"/>
              <a:t> by </a:t>
            </a:r>
            <a:r>
              <a:rPr lang="sv-SE" dirty="0" err="1"/>
              <a:t>transience</a:t>
            </a:r>
            <a:r>
              <a:rPr lang="sv-SE" dirty="0"/>
              <a:t>, </a:t>
            </a:r>
            <a:r>
              <a:rPr lang="sv-SE" dirty="0" err="1"/>
              <a:t>such</a:t>
            </a:r>
            <a:r>
              <a:rPr lang="sv-SE" dirty="0"/>
              <a:t> as a </a:t>
            </a:r>
            <a:r>
              <a:rPr lang="sv-SE" dirty="0" err="1"/>
              <a:t>constant</a:t>
            </a:r>
            <a:r>
              <a:rPr lang="sv-SE" dirty="0"/>
              <a:t> </a:t>
            </a:r>
            <a:r>
              <a:rPr lang="sv-SE" dirty="0" err="1"/>
              <a:t>need</a:t>
            </a:r>
            <a:r>
              <a:rPr lang="sv-SE" dirty="0"/>
              <a:t> to </a:t>
            </a:r>
            <a:r>
              <a:rPr lang="sv-SE" dirty="0" err="1"/>
              <a:t>recruit</a:t>
            </a:r>
            <a:r>
              <a:rPr lang="sv-SE" dirty="0"/>
              <a:t> new </a:t>
            </a:r>
            <a:r>
              <a:rPr lang="sv-SE" dirty="0" err="1"/>
              <a:t>participants</a:t>
            </a:r>
            <a:r>
              <a:rPr lang="sv-SE" dirty="0"/>
              <a:t>, </a:t>
            </a:r>
            <a:r>
              <a:rPr lang="sv-SE" dirty="0" err="1"/>
              <a:t>conflicts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</a:t>
            </a:r>
            <a:r>
              <a:rPr lang="sv-SE" dirty="0" err="1"/>
              <a:t>staff</a:t>
            </a:r>
            <a:r>
              <a:rPr lang="sv-SE" dirty="0"/>
              <a:t> and students, and lack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knowledge</a:t>
            </a:r>
            <a:r>
              <a:rPr lang="sv-SE" dirty="0"/>
              <a:t> transfer </a:t>
            </a:r>
            <a:r>
              <a:rPr lang="sv-SE" dirty="0" err="1"/>
              <a:t>between</a:t>
            </a:r>
            <a:r>
              <a:rPr lang="sv-SE" dirty="0"/>
              <a:t> generations </a:t>
            </a:r>
            <a:r>
              <a:rPr lang="sv-SE" dirty="0" err="1"/>
              <a:t>of</a:t>
            </a:r>
            <a:r>
              <a:rPr lang="sv-SE" dirty="0"/>
              <a:t> students. </a:t>
            </a:r>
            <a:r>
              <a:rPr lang="sv-SE" dirty="0" err="1"/>
              <a:t>But</a:t>
            </a:r>
            <a:r>
              <a:rPr lang="sv-SE" dirty="0"/>
              <a:t> I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asking</a:t>
            </a:r>
            <a:r>
              <a:rPr lang="sv-SE" dirty="0"/>
              <a:t>, </a:t>
            </a:r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does</a:t>
            </a:r>
            <a:r>
              <a:rPr lang="sv-SE" dirty="0"/>
              <a:t>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actually</a:t>
            </a:r>
            <a:r>
              <a:rPr lang="sv-SE" dirty="0"/>
              <a:t> </a:t>
            </a:r>
            <a:r>
              <a:rPr lang="sv-SE" dirty="0" err="1"/>
              <a:t>happen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/>
              <a:t>So </a:t>
            </a:r>
            <a:r>
              <a:rPr lang="sv-SE" dirty="0" err="1"/>
              <a:t>what</a:t>
            </a:r>
            <a:r>
              <a:rPr lang="sv-SE" dirty="0"/>
              <a:t> I </a:t>
            </a:r>
            <a:r>
              <a:rPr lang="sv-SE" dirty="0" err="1"/>
              <a:t>found</a:t>
            </a:r>
            <a:r>
              <a:rPr lang="sv-SE" dirty="0"/>
              <a:t> is </a:t>
            </a:r>
            <a:r>
              <a:rPr lang="sv-SE" dirty="0" err="1"/>
              <a:t>that</a:t>
            </a:r>
            <a:r>
              <a:rPr lang="sv-SE" dirty="0"/>
              <a:t> students </a:t>
            </a:r>
            <a:r>
              <a:rPr lang="sv-SE" dirty="0" err="1"/>
              <a:t>transience</a:t>
            </a:r>
            <a:r>
              <a:rPr lang="sv-SE" dirty="0"/>
              <a:t> (or the </a:t>
            </a:r>
            <a:r>
              <a:rPr lang="sv-SE" dirty="0" err="1"/>
              <a:t>fact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they</a:t>
            </a:r>
            <a:r>
              <a:rPr lang="sv-SE" dirty="0"/>
              <a:t> come and go from the </a:t>
            </a:r>
            <a:r>
              <a:rPr lang="sv-SE" dirty="0" err="1"/>
              <a:t>university</a:t>
            </a:r>
            <a:r>
              <a:rPr lang="sv-SE" dirty="0"/>
              <a:t> so </a:t>
            </a:r>
            <a:r>
              <a:rPr lang="sv-SE" dirty="0" err="1"/>
              <a:t>much</a:t>
            </a:r>
            <a:r>
              <a:rPr lang="sv-SE" dirty="0"/>
              <a:t>) </a:t>
            </a:r>
            <a:r>
              <a:rPr lang="sv-SE" dirty="0" err="1"/>
              <a:t>creates</a:t>
            </a:r>
            <a:r>
              <a:rPr lang="sv-SE" dirty="0"/>
              <a:t> </a:t>
            </a:r>
            <a:r>
              <a:rPr lang="sv-SE" dirty="0" err="1"/>
              <a:t>problematic</a:t>
            </a:r>
            <a:r>
              <a:rPr lang="sv-SE" dirty="0"/>
              <a:t> modes </a:t>
            </a:r>
            <a:r>
              <a:rPr lang="sv-SE" dirty="0" err="1"/>
              <a:t>of</a:t>
            </a:r>
            <a:r>
              <a:rPr lang="sv-SE" dirty="0"/>
              <a:t> participation in student-led gardens. For </a:t>
            </a:r>
            <a:r>
              <a:rPr lang="sv-SE" dirty="0" err="1"/>
              <a:t>example</a:t>
            </a:r>
            <a:r>
              <a:rPr lang="sv-SE" dirty="0"/>
              <a:t>, </a:t>
            </a: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might</a:t>
            </a:r>
            <a:r>
              <a:rPr lang="sv-SE" dirty="0"/>
              <a:t> be </a:t>
            </a:r>
            <a:r>
              <a:rPr lang="sv-SE" dirty="0" err="1"/>
              <a:t>low</a:t>
            </a:r>
            <a:r>
              <a:rPr lang="sv-SE" dirty="0"/>
              <a:t> participation, </a:t>
            </a:r>
            <a:r>
              <a:rPr lang="sv-SE" dirty="0" err="1"/>
              <a:t>irregular</a:t>
            </a:r>
            <a:r>
              <a:rPr lang="sv-SE" dirty="0"/>
              <a:t> participation, or </a:t>
            </a:r>
            <a:r>
              <a:rPr lang="sv-SE" dirty="0" err="1"/>
              <a:t>inadequate</a:t>
            </a:r>
            <a:r>
              <a:rPr lang="sv-SE" dirty="0"/>
              <a:t> </a:t>
            </a:r>
            <a:r>
              <a:rPr lang="sv-SE" dirty="0" err="1"/>
              <a:t>amounts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participation.</a:t>
            </a:r>
          </a:p>
          <a:p>
            <a:endParaRPr lang="sv-SE" dirty="0"/>
          </a:p>
          <a:p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then</a:t>
            </a:r>
            <a:r>
              <a:rPr lang="sv-SE" dirty="0"/>
              <a:t> I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found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transience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not the </a:t>
            </a:r>
            <a:r>
              <a:rPr lang="sv-SE" dirty="0" err="1"/>
              <a:t>only</a:t>
            </a:r>
            <a:r>
              <a:rPr lang="sv-SE" dirty="0"/>
              <a:t> </a:t>
            </a:r>
            <a:r>
              <a:rPr lang="sv-SE" dirty="0" err="1"/>
              <a:t>barrier</a:t>
            </a:r>
            <a:r>
              <a:rPr lang="sv-SE" dirty="0"/>
              <a:t> to participation. </a:t>
            </a:r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others</a:t>
            </a:r>
            <a:r>
              <a:rPr lang="sv-SE" dirty="0"/>
              <a:t>, </a:t>
            </a:r>
            <a:r>
              <a:rPr lang="sv-SE" dirty="0" err="1"/>
              <a:t>such</a:t>
            </a:r>
            <a:r>
              <a:rPr lang="sv-SE" dirty="0"/>
              <a:t> as as students </a:t>
            </a:r>
            <a:r>
              <a:rPr lang="sv-SE" dirty="0" err="1"/>
              <a:t>lacking</a:t>
            </a:r>
            <a:r>
              <a:rPr lang="sv-SE" dirty="0"/>
              <a:t> </a:t>
            </a:r>
            <a:r>
              <a:rPr lang="sv-SE" dirty="0" err="1"/>
              <a:t>time</a:t>
            </a:r>
            <a:r>
              <a:rPr lang="sv-SE" dirty="0"/>
              <a:t> or </a:t>
            </a:r>
            <a:r>
              <a:rPr lang="sv-SE" dirty="0" err="1"/>
              <a:t>being</a:t>
            </a:r>
            <a:r>
              <a:rPr lang="sv-SE" dirty="0"/>
              <a:t> </a:t>
            </a:r>
            <a:r>
              <a:rPr lang="sv-SE" dirty="0" err="1"/>
              <a:t>unwilling</a:t>
            </a:r>
            <a:r>
              <a:rPr lang="sv-SE" dirty="0"/>
              <a:t> to </a:t>
            </a:r>
            <a:r>
              <a:rPr lang="sv-SE" dirty="0" err="1"/>
              <a:t>commit</a:t>
            </a:r>
            <a:endParaRPr lang="sv-SE" dirty="0"/>
          </a:p>
          <a:p>
            <a:endParaRPr lang="sv-SE" dirty="0"/>
          </a:p>
          <a:p>
            <a:r>
              <a:rPr lang="sv-SE" dirty="0" err="1"/>
              <a:t>Then</a:t>
            </a:r>
            <a:r>
              <a:rPr lang="sv-SE" dirty="0"/>
              <a:t> I </a:t>
            </a:r>
            <a:r>
              <a:rPr lang="sv-SE" dirty="0" err="1"/>
              <a:t>found</a:t>
            </a:r>
            <a:r>
              <a:rPr lang="sv-SE" dirty="0"/>
              <a:t> the part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made</a:t>
            </a:r>
            <a:r>
              <a:rPr lang="sv-SE" dirty="0"/>
              <a:t> it </a:t>
            </a:r>
            <a:r>
              <a:rPr lang="sv-SE" dirty="0" err="1"/>
              <a:t>even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messy</a:t>
            </a:r>
            <a:r>
              <a:rPr lang="sv-SE" dirty="0"/>
              <a:t>. </a:t>
            </a:r>
            <a:r>
              <a:rPr lang="sv-SE" dirty="0" err="1"/>
              <a:t>This</a:t>
            </a:r>
            <a:r>
              <a:rPr lang="sv-SE" dirty="0"/>
              <a:t> is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some</a:t>
            </a:r>
            <a:r>
              <a:rPr lang="sv-SE" dirty="0"/>
              <a:t> problems </a:t>
            </a:r>
            <a:r>
              <a:rPr lang="sv-SE" dirty="0" err="1"/>
              <a:t>caused</a:t>
            </a:r>
            <a:r>
              <a:rPr lang="sv-SE" dirty="0"/>
              <a:t> by </a:t>
            </a:r>
            <a:r>
              <a:rPr lang="sv-SE" dirty="0" err="1"/>
              <a:t>low</a:t>
            </a:r>
            <a:r>
              <a:rPr lang="sv-SE" dirty="0"/>
              <a:t> participation, </a:t>
            </a:r>
            <a:r>
              <a:rPr lang="sv-SE" dirty="0" err="1"/>
              <a:t>irregular</a:t>
            </a:r>
            <a:r>
              <a:rPr lang="sv-SE" dirty="0"/>
              <a:t> participation, or </a:t>
            </a:r>
            <a:r>
              <a:rPr lang="sv-SE" dirty="0" err="1"/>
              <a:t>inadequate</a:t>
            </a:r>
            <a:r>
              <a:rPr lang="sv-SE" dirty="0"/>
              <a:t> </a:t>
            </a:r>
            <a:r>
              <a:rPr lang="sv-SE" dirty="0" err="1"/>
              <a:t>amounts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participation </a:t>
            </a:r>
            <a:r>
              <a:rPr lang="sv-SE" dirty="0" err="1"/>
              <a:t>actually</a:t>
            </a:r>
            <a:r>
              <a:rPr lang="sv-SE" dirty="0"/>
              <a:t> cause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problematic</a:t>
            </a:r>
            <a:r>
              <a:rPr lang="sv-SE" dirty="0"/>
              <a:t> participation. For </a:t>
            </a:r>
            <a:r>
              <a:rPr lang="sv-SE" dirty="0" err="1"/>
              <a:t>example</a:t>
            </a:r>
            <a:r>
              <a:rPr lang="sv-SE" dirty="0"/>
              <a:t>, </a:t>
            </a:r>
            <a:r>
              <a:rPr lang="sv-SE" dirty="0" err="1"/>
              <a:t>low</a:t>
            </a:r>
            <a:r>
              <a:rPr lang="sv-SE" dirty="0"/>
              <a:t> participation </a:t>
            </a:r>
            <a:r>
              <a:rPr lang="sv-SE" dirty="0" err="1"/>
              <a:t>reduced</a:t>
            </a:r>
            <a:r>
              <a:rPr lang="sv-SE" dirty="0"/>
              <a:t> social </a:t>
            </a:r>
            <a:r>
              <a:rPr lang="sv-SE" dirty="0" err="1"/>
              <a:t>interation</a:t>
            </a:r>
            <a:r>
              <a:rPr lang="sv-SE" dirty="0"/>
              <a:t> in the garden, </a:t>
            </a:r>
            <a:r>
              <a:rPr lang="sv-SE" dirty="0" err="1"/>
              <a:t>which</a:t>
            </a:r>
            <a:r>
              <a:rPr lang="sv-SE" dirty="0"/>
              <a:t> makes students not </a:t>
            </a:r>
            <a:r>
              <a:rPr lang="sv-SE" dirty="0" err="1"/>
              <a:t>want</a:t>
            </a:r>
            <a:r>
              <a:rPr lang="sv-SE" dirty="0"/>
              <a:t> to come back, </a:t>
            </a:r>
            <a:r>
              <a:rPr lang="sv-SE" dirty="0" err="1"/>
              <a:t>further</a:t>
            </a:r>
            <a:r>
              <a:rPr lang="sv-SE" dirty="0"/>
              <a:t> </a:t>
            </a:r>
            <a:r>
              <a:rPr lang="sv-SE" dirty="0" err="1"/>
              <a:t>lowering</a:t>
            </a:r>
            <a:r>
              <a:rPr lang="sv-SE" dirty="0"/>
              <a:t> participation. </a:t>
            </a:r>
          </a:p>
          <a:p>
            <a:endParaRPr lang="sv-SE" dirty="0"/>
          </a:p>
          <a:p>
            <a:r>
              <a:rPr lang="sv-SE" dirty="0" err="1"/>
              <a:t>But</a:t>
            </a:r>
            <a:r>
              <a:rPr lang="sv-SE" dirty="0"/>
              <a:t> I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found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these</a:t>
            </a:r>
            <a:r>
              <a:rPr lang="sv-SE" dirty="0"/>
              <a:t> problems </a:t>
            </a:r>
            <a:r>
              <a:rPr lang="sv-SE" dirty="0" err="1"/>
              <a:t>increased</a:t>
            </a:r>
            <a:r>
              <a:rPr lang="sv-SE" dirty="0"/>
              <a:t> </a:t>
            </a:r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barriers</a:t>
            </a:r>
            <a:r>
              <a:rPr lang="sv-SE" dirty="0"/>
              <a:t> to participation as </a:t>
            </a:r>
            <a:r>
              <a:rPr lang="sv-SE" dirty="0" err="1"/>
              <a:t>well</a:t>
            </a:r>
            <a:r>
              <a:rPr lang="sv-SE" dirty="0"/>
              <a:t>. For </a:t>
            </a:r>
            <a:r>
              <a:rPr lang="sv-SE" dirty="0" err="1"/>
              <a:t>example</a:t>
            </a:r>
            <a:r>
              <a:rPr lang="sv-SE" dirty="0"/>
              <a:t>, </a:t>
            </a:r>
            <a:r>
              <a:rPr lang="sv-SE" dirty="0" err="1"/>
              <a:t>problematic</a:t>
            </a:r>
            <a:r>
              <a:rPr lang="sv-SE" dirty="0"/>
              <a:t> participation </a:t>
            </a:r>
            <a:r>
              <a:rPr lang="sv-SE" dirty="0" err="1"/>
              <a:t>caused</a:t>
            </a:r>
            <a:r>
              <a:rPr lang="sv-SE" dirty="0"/>
              <a:t> </a:t>
            </a:r>
            <a:r>
              <a:rPr lang="sv-SE" dirty="0" err="1"/>
              <a:t>conflicts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</a:t>
            </a:r>
            <a:r>
              <a:rPr lang="sv-SE" dirty="0" err="1"/>
              <a:t>staff</a:t>
            </a:r>
            <a:r>
              <a:rPr lang="sv-SE" dirty="0"/>
              <a:t> and students,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meant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university</a:t>
            </a:r>
            <a:r>
              <a:rPr lang="sv-SE" dirty="0"/>
              <a:t> </a:t>
            </a:r>
            <a:r>
              <a:rPr lang="sv-SE" dirty="0" err="1"/>
              <a:t>staff</a:t>
            </a:r>
            <a:r>
              <a:rPr lang="sv-SE" dirty="0"/>
              <a:t> </a:t>
            </a:r>
            <a:r>
              <a:rPr lang="sv-SE" dirty="0" err="1"/>
              <a:t>were</a:t>
            </a:r>
            <a:r>
              <a:rPr lang="sv-SE" dirty="0"/>
              <a:t> less </a:t>
            </a:r>
            <a:r>
              <a:rPr lang="sv-SE" dirty="0" err="1"/>
              <a:t>likely</a:t>
            </a:r>
            <a:r>
              <a:rPr lang="sv-SE" dirty="0"/>
              <a:t> to </a:t>
            </a:r>
            <a:r>
              <a:rPr lang="sv-SE" dirty="0" err="1"/>
              <a:t>give</a:t>
            </a:r>
            <a:r>
              <a:rPr lang="sv-SE" dirty="0"/>
              <a:t> students </a:t>
            </a:r>
            <a:r>
              <a:rPr lang="sv-SE" dirty="0" err="1"/>
              <a:t>autonomy</a:t>
            </a:r>
            <a:r>
              <a:rPr lang="sv-SE" dirty="0"/>
              <a:t> over the garden space, and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further</a:t>
            </a:r>
            <a:r>
              <a:rPr lang="sv-SE" dirty="0"/>
              <a:t> </a:t>
            </a:r>
            <a:r>
              <a:rPr lang="sv-SE" dirty="0" err="1"/>
              <a:t>increased</a:t>
            </a:r>
            <a:r>
              <a:rPr lang="sv-SE" dirty="0"/>
              <a:t> </a:t>
            </a:r>
            <a:r>
              <a:rPr lang="sv-SE" dirty="0" err="1"/>
              <a:t>problematic</a:t>
            </a:r>
            <a:r>
              <a:rPr lang="sv-SE" dirty="0"/>
              <a:t> modes </a:t>
            </a:r>
            <a:r>
              <a:rPr lang="sv-SE" dirty="0" err="1"/>
              <a:t>of</a:t>
            </a:r>
            <a:r>
              <a:rPr lang="sv-SE" dirty="0"/>
              <a:t> participation.</a:t>
            </a:r>
          </a:p>
          <a:p>
            <a:endParaRPr lang="sv-SE" dirty="0"/>
          </a:p>
          <a:p>
            <a:r>
              <a:rPr lang="sv-SE" dirty="0" err="1"/>
              <a:t>However</a:t>
            </a:r>
            <a:r>
              <a:rPr lang="sv-SE" dirty="0"/>
              <a:t>, </a:t>
            </a:r>
            <a:r>
              <a:rPr lang="sv-SE" dirty="0" err="1"/>
              <a:t>transience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paradoxically</a:t>
            </a:r>
            <a:r>
              <a:rPr lang="sv-SE" dirty="0"/>
              <a:t> </a:t>
            </a:r>
            <a:r>
              <a:rPr lang="sv-SE" dirty="0" err="1"/>
              <a:t>reduced</a:t>
            </a:r>
            <a:r>
              <a:rPr lang="sv-SE" dirty="0"/>
              <a:t> </a:t>
            </a:r>
            <a:r>
              <a:rPr lang="sv-SE" dirty="0" err="1"/>
              <a:t>problematic</a:t>
            </a:r>
            <a:r>
              <a:rPr lang="sv-SE" dirty="0"/>
              <a:t> participation. </a:t>
            </a:r>
            <a:r>
              <a:rPr lang="sv-SE" dirty="0" err="1"/>
              <a:t>Because</a:t>
            </a:r>
            <a:r>
              <a:rPr lang="sv-SE" dirty="0"/>
              <a:t> </a:t>
            </a:r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were</a:t>
            </a:r>
            <a:r>
              <a:rPr lang="sv-SE" dirty="0"/>
              <a:t> new students coming to </a:t>
            </a:r>
            <a:r>
              <a:rPr lang="sv-SE" dirty="0" err="1"/>
              <a:t>university</a:t>
            </a:r>
            <a:r>
              <a:rPr lang="sv-SE" dirty="0"/>
              <a:t> </a:t>
            </a:r>
            <a:r>
              <a:rPr lang="sv-SE" dirty="0" err="1"/>
              <a:t>every</a:t>
            </a:r>
            <a:r>
              <a:rPr lang="sv-SE" dirty="0"/>
              <a:t> </a:t>
            </a:r>
            <a:r>
              <a:rPr lang="sv-SE" dirty="0" err="1"/>
              <a:t>year</a:t>
            </a:r>
            <a:r>
              <a:rPr lang="sv-SE" dirty="0"/>
              <a:t>, </a:t>
            </a:r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were</a:t>
            </a:r>
            <a:r>
              <a:rPr lang="sv-SE" dirty="0"/>
              <a:t> new </a:t>
            </a:r>
            <a:r>
              <a:rPr lang="sv-SE" dirty="0" err="1"/>
              <a:t>people</a:t>
            </a:r>
            <a:r>
              <a:rPr lang="sv-SE" dirty="0"/>
              <a:t> to </a:t>
            </a:r>
            <a:r>
              <a:rPr lang="sv-SE" dirty="0" err="1"/>
              <a:t>recruit</a:t>
            </a:r>
            <a:r>
              <a:rPr lang="sv-SE" dirty="0"/>
              <a:t> from and </a:t>
            </a:r>
            <a:r>
              <a:rPr lang="sv-SE" dirty="0" err="1"/>
              <a:t>therefore</a:t>
            </a:r>
            <a:r>
              <a:rPr lang="sv-SE" dirty="0"/>
              <a:t> an </a:t>
            </a:r>
            <a:r>
              <a:rPr lang="sv-SE" dirty="0" err="1"/>
              <a:t>increase</a:t>
            </a:r>
            <a:r>
              <a:rPr lang="sv-SE" dirty="0"/>
              <a:t> in new </a:t>
            </a:r>
            <a:r>
              <a:rPr lang="sv-SE" dirty="0" err="1"/>
              <a:t>participants</a:t>
            </a:r>
            <a:r>
              <a:rPr lang="sv-SE" dirty="0"/>
              <a:t>. </a:t>
            </a:r>
            <a:r>
              <a:rPr lang="sv-SE" dirty="0" err="1"/>
              <a:t>However</a:t>
            </a:r>
            <a:r>
              <a:rPr lang="sv-SE" dirty="0"/>
              <a:t>, </a:t>
            </a:r>
            <a:r>
              <a:rPr lang="sv-SE" dirty="0" err="1"/>
              <a:t>barriers</a:t>
            </a:r>
            <a:r>
              <a:rPr lang="sv-SE" dirty="0"/>
              <a:t> to </a:t>
            </a:r>
            <a:r>
              <a:rPr lang="sv-SE" dirty="0" err="1"/>
              <a:t>participantion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reduced</a:t>
            </a:r>
            <a:r>
              <a:rPr lang="sv-SE" dirty="0"/>
              <a:t> the </a:t>
            </a:r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new </a:t>
            </a:r>
            <a:r>
              <a:rPr lang="sv-SE" dirty="0" err="1"/>
              <a:t>participants</a:t>
            </a:r>
            <a:r>
              <a:rPr lang="sv-SE" dirty="0"/>
              <a:t>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4984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This</a:t>
            </a:r>
            <a:r>
              <a:rPr lang="sv-SE" dirty="0"/>
              <a:t> diagram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be </a:t>
            </a:r>
            <a:r>
              <a:rPr lang="sv-SE" dirty="0" err="1"/>
              <a:t>expanded</a:t>
            </a:r>
            <a:r>
              <a:rPr lang="sv-SE" dirty="0"/>
              <a:t> </a:t>
            </a:r>
            <a:r>
              <a:rPr lang="sv-SE" dirty="0" err="1"/>
              <a:t>out</a:t>
            </a:r>
            <a:r>
              <a:rPr lang="sv-SE" dirty="0"/>
              <a:t> to show all </a:t>
            </a:r>
            <a:r>
              <a:rPr lang="sv-SE" dirty="0" err="1"/>
              <a:t>of</a:t>
            </a:r>
            <a:r>
              <a:rPr lang="sv-SE" dirty="0"/>
              <a:t> the different </a:t>
            </a:r>
            <a:r>
              <a:rPr lang="sv-SE" dirty="0" err="1"/>
              <a:t>barriers</a:t>
            </a:r>
            <a:r>
              <a:rPr lang="sv-SE" dirty="0"/>
              <a:t> to participation and the problems </a:t>
            </a:r>
            <a:r>
              <a:rPr lang="sv-SE" dirty="0" err="1"/>
              <a:t>they</a:t>
            </a:r>
            <a:r>
              <a:rPr lang="sv-SE" dirty="0"/>
              <a:t> cause.</a:t>
            </a:r>
          </a:p>
          <a:p>
            <a:endParaRPr lang="sv-SE" dirty="0"/>
          </a:p>
          <a:p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I’m</a:t>
            </a:r>
            <a:r>
              <a:rPr lang="sv-SE" dirty="0"/>
              <a:t> going to </a:t>
            </a:r>
            <a:r>
              <a:rPr lang="sv-SE" dirty="0" err="1"/>
              <a:t>highlight</a:t>
            </a:r>
            <a:r>
              <a:rPr lang="sv-SE" dirty="0"/>
              <a:t> a </a:t>
            </a:r>
            <a:r>
              <a:rPr lang="sv-SE" dirty="0" err="1"/>
              <a:t>couple</a:t>
            </a:r>
            <a:r>
              <a:rPr lang="sv-SE" dirty="0"/>
              <a:t> </a:t>
            </a:r>
            <a:r>
              <a:rPr lang="sv-SE" dirty="0" err="1"/>
              <a:t>key</a:t>
            </a:r>
            <a:r>
              <a:rPr lang="sv-SE" dirty="0"/>
              <a:t> problems from </a:t>
            </a:r>
            <a:r>
              <a:rPr lang="sv-SE" dirty="0" err="1"/>
              <a:t>within</a:t>
            </a:r>
            <a:r>
              <a:rPr lang="sv-SE" dirty="0"/>
              <a:t> </a:t>
            </a:r>
            <a:r>
              <a:rPr lang="sv-SE" dirty="0" err="1"/>
              <a:t>this</a:t>
            </a:r>
            <a:r>
              <a:rPr lang="sv-SE" dirty="0"/>
              <a:t> diagram</a:t>
            </a:r>
          </a:p>
        </p:txBody>
      </p:sp>
    </p:spTree>
    <p:extLst>
      <p:ext uri="{BB962C8B-B14F-4D97-AF65-F5344CB8AC3E}">
        <p14:creationId xmlns:p14="http://schemas.microsoft.com/office/powerpoint/2010/main" val="1314812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main</a:t>
            </a:r>
            <a:r>
              <a:rPr lang="sv-SE" dirty="0"/>
              <a:t> problems </a:t>
            </a:r>
            <a:r>
              <a:rPr lang="sv-SE" dirty="0" err="1"/>
              <a:t>were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students </a:t>
            </a:r>
            <a:r>
              <a:rPr lang="sv-SE" dirty="0" err="1"/>
              <a:t>often</a:t>
            </a:r>
            <a:r>
              <a:rPr lang="sv-SE" dirty="0"/>
              <a:t> </a:t>
            </a:r>
            <a:r>
              <a:rPr lang="sv-SE" dirty="0" err="1"/>
              <a:t>lacked</a:t>
            </a:r>
            <a:r>
              <a:rPr lang="sv-SE" dirty="0"/>
              <a:t> (</a:t>
            </a:r>
            <a:r>
              <a:rPr lang="sv-SE" dirty="0" err="1"/>
              <a:t>perceived</a:t>
            </a:r>
            <a:r>
              <a:rPr lang="sv-SE" dirty="0"/>
              <a:t> or </a:t>
            </a:r>
            <a:r>
              <a:rPr lang="sv-SE" dirty="0" err="1"/>
              <a:t>actual</a:t>
            </a:r>
            <a:r>
              <a:rPr lang="sv-SE" dirty="0"/>
              <a:t>) </a:t>
            </a:r>
            <a:r>
              <a:rPr lang="sv-SE" dirty="0" err="1"/>
              <a:t>control</a:t>
            </a:r>
            <a:r>
              <a:rPr lang="sv-SE" dirty="0"/>
              <a:t> or </a:t>
            </a:r>
            <a:r>
              <a:rPr lang="sv-SE" dirty="0" err="1"/>
              <a:t>autonomy</a:t>
            </a:r>
            <a:r>
              <a:rPr lang="sv-SE" dirty="0"/>
              <a:t> over the garden space and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made</a:t>
            </a:r>
            <a:r>
              <a:rPr lang="sv-SE" dirty="0"/>
              <a:t> </a:t>
            </a:r>
            <a:r>
              <a:rPr lang="sv-SE" dirty="0" err="1"/>
              <a:t>them</a:t>
            </a:r>
            <a:r>
              <a:rPr lang="sv-SE" dirty="0"/>
              <a:t> </a:t>
            </a:r>
            <a:r>
              <a:rPr lang="sv-SE" dirty="0" err="1"/>
              <a:t>feel</a:t>
            </a:r>
            <a:r>
              <a:rPr lang="sv-SE" dirty="0"/>
              <a:t> like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wasn’t</a:t>
            </a:r>
            <a:r>
              <a:rPr lang="sv-SE" dirty="0"/>
              <a:t> ’</a:t>
            </a:r>
            <a:r>
              <a:rPr lang="sv-SE" dirty="0" err="1"/>
              <a:t>their’s</a:t>
            </a:r>
            <a:r>
              <a:rPr lang="sv-SE" dirty="0"/>
              <a:t> or </a:t>
            </a:r>
            <a:r>
              <a:rPr lang="sv-SE" dirty="0" err="1"/>
              <a:t>even</a:t>
            </a:r>
            <a:r>
              <a:rPr lang="sv-SE" dirty="0"/>
              <a:t> </a:t>
            </a:r>
            <a:r>
              <a:rPr lang="sv-SE" dirty="0" err="1"/>
              <a:t>meaningful</a:t>
            </a:r>
            <a:r>
              <a:rPr lang="sv-SE" dirty="0"/>
              <a:t>, </a:t>
            </a:r>
            <a:r>
              <a:rPr lang="sv-SE" dirty="0" err="1"/>
              <a:t>necessarily</a:t>
            </a:r>
            <a:r>
              <a:rPr lang="sv-SE" dirty="0"/>
              <a:t>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a lack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continuity</a:t>
            </a:r>
            <a:r>
              <a:rPr lang="sv-SE" dirty="0"/>
              <a:t>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made</a:t>
            </a:r>
            <a:r>
              <a:rPr lang="sv-SE" dirty="0"/>
              <a:t> </a:t>
            </a:r>
            <a:r>
              <a:rPr lang="sv-SE" dirty="0" err="1"/>
              <a:t>handing</a:t>
            </a:r>
            <a:r>
              <a:rPr lang="sv-SE" dirty="0"/>
              <a:t> over </a:t>
            </a:r>
            <a:r>
              <a:rPr lang="sv-SE" dirty="0" err="1"/>
              <a:t>knowledge</a:t>
            </a:r>
            <a:r>
              <a:rPr lang="sv-SE" dirty="0"/>
              <a:t>, </a:t>
            </a:r>
            <a:r>
              <a:rPr lang="sv-SE" dirty="0" err="1"/>
              <a:t>key</a:t>
            </a:r>
            <a:r>
              <a:rPr lang="sv-SE" dirty="0"/>
              <a:t> information, and </a:t>
            </a:r>
            <a:r>
              <a:rPr lang="sv-SE" dirty="0" err="1"/>
              <a:t>even</a:t>
            </a:r>
            <a:r>
              <a:rPr lang="sv-SE" dirty="0"/>
              <a:t> </a:t>
            </a:r>
            <a:r>
              <a:rPr lang="sv-SE" dirty="0" err="1"/>
              <a:t>responsibility</a:t>
            </a:r>
            <a:r>
              <a:rPr lang="sv-SE" dirty="0"/>
              <a:t> a </a:t>
            </a:r>
            <a:r>
              <a:rPr lang="sv-SE" dirty="0" err="1"/>
              <a:t>challenge</a:t>
            </a:r>
            <a:endParaRPr lang="sv-SE" dirty="0"/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sv-SE" dirty="0" err="1"/>
              <a:t>Also</a:t>
            </a:r>
            <a:r>
              <a:rPr lang="sv-SE" dirty="0"/>
              <a:t>, </a:t>
            </a:r>
            <a:r>
              <a:rPr lang="sv-SE" dirty="0" err="1"/>
              <a:t>without</a:t>
            </a:r>
            <a:r>
              <a:rPr lang="sv-SE" dirty="0"/>
              <a:t> the right </a:t>
            </a:r>
            <a:r>
              <a:rPr lang="sv-SE" dirty="0" err="1"/>
              <a:t>structures</a:t>
            </a:r>
            <a:r>
              <a:rPr lang="sv-SE" dirty="0"/>
              <a:t> in </a:t>
            </a:r>
            <a:r>
              <a:rPr lang="sv-SE" dirty="0" err="1"/>
              <a:t>place</a:t>
            </a:r>
            <a:r>
              <a:rPr lang="sv-SE" dirty="0"/>
              <a:t>, </a:t>
            </a:r>
            <a:r>
              <a:rPr lang="sv-SE" dirty="0" err="1"/>
              <a:t>learning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be maladaptive. </a:t>
            </a:r>
            <a:r>
              <a:rPr lang="sv-SE" dirty="0" err="1"/>
              <a:t>According</a:t>
            </a:r>
            <a:r>
              <a:rPr lang="sv-SE" dirty="0"/>
              <a:t> to </a:t>
            </a:r>
            <a:r>
              <a:rPr lang="sv-SE" dirty="0" err="1"/>
              <a:t>previous</a:t>
            </a:r>
            <a:r>
              <a:rPr lang="sv-SE" dirty="0"/>
              <a:t> research, </a:t>
            </a:r>
            <a:r>
              <a:rPr lang="sv-SE" dirty="0" err="1"/>
              <a:t>education</a:t>
            </a:r>
            <a:r>
              <a:rPr lang="sv-SE" dirty="0"/>
              <a:t> is the </a:t>
            </a:r>
            <a:r>
              <a:rPr lang="sv-SE" dirty="0" err="1"/>
              <a:t>main</a:t>
            </a:r>
            <a:r>
              <a:rPr lang="sv-SE" dirty="0"/>
              <a:t> benefit </a:t>
            </a:r>
            <a:r>
              <a:rPr lang="sv-SE" dirty="0" err="1"/>
              <a:t>of</a:t>
            </a:r>
            <a:r>
              <a:rPr lang="sv-SE" dirty="0"/>
              <a:t> student-led gardens. </a:t>
            </a:r>
            <a:r>
              <a:rPr lang="sv-SE" dirty="0" err="1"/>
              <a:t>However</a:t>
            </a:r>
            <a:r>
              <a:rPr lang="sv-SE" dirty="0"/>
              <a:t>, </a:t>
            </a:r>
            <a:r>
              <a:rPr lang="sv-SE" dirty="0" err="1"/>
              <a:t>some</a:t>
            </a:r>
            <a:r>
              <a:rPr lang="sv-SE" dirty="0"/>
              <a:t> students </a:t>
            </a:r>
            <a:r>
              <a:rPr lang="sv-SE" dirty="0" err="1"/>
              <a:t>were</a:t>
            </a:r>
            <a:r>
              <a:rPr lang="sv-SE" dirty="0"/>
              <a:t> coming to </a:t>
            </a:r>
            <a:r>
              <a:rPr lang="sv-SE" dirty="0" err="1"/>
              <a:t>unhelpful</a:t>
            </a:r>
            <a:r>
              <a:rPr lang="sv-SE" dirty="0"/>
              <a:t> </a:t>
            </a:r>
            <a:r>
              <a:rPr lang="sv-SE" dirty="0" err="1"/>
              <a:t>conclusions</a:t>
            </a:r>
            <a:r>
              <a:rPr lang="sv-SE" dirty="0"/>
              <a:t> in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learning</a:t>
            </a:r>
            <a:r>
              <a:rPr lang="sv-SE" dirty="0"/>
              <a:t>, </a:t>
            </a:r>
            <a:r>
              <a:rPr lang="sv-SE" dirty="0" err="1"/>
              <a:t>such</a:t>
            </a:r>
            <a:r>
              <a:rPr lang="sv-SE" dirty="0"/>
              <a:t> as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their</a:t>
            </a:r>
            <a:r>
              <a:rPr lang="sv-SE" dirty="0"/>
              <a:t> action </a:t>
            </a:r>
            <a:r>
              <a:rPr lang="sv-SE" dirty="0" err="1"/>
              <a:t>doesn’t</a:t>
            </a:r>
            <a:r>
              <a:rPr lang="sv-SE" dirty="0"/>
              <a:t> </a:t>
            </a:r>
            <a:r>
              <a:rPr lang="sv-SE" dirty="0" err="1"/>
              <a:t>matter</a:t>
            </a:r>
            <a:r>
              <a:rPr lang="sv-SE" dirty="0"/>
              <a:t> in the long-</a:t>
            </a:r>
            <a:r>
              <a:rPr lang="sv-SE" dirty="0" err="1"/>
              <a:t>run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5420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sv-SE" dirty="0"/>
              <a:t>I </a:t>
            </a:r>
            <a:r>
              <a:rPr lang="sv-SE" dirty="0" err="1"/>
              <a:t>mentioned</a:t>
            </a:r>
            <a:r>
              <a:rPr lang="sv-SE" dirty="0"/>
              <a:t> </a:t>
            </a:r>
            <a:r>
              <a:rPr lang="sv-SE" dirty="0" err="1"/>
              <a:t>another</a:t>
            </a:r>
            <a:r>
              <a:rPr lang="sv-SE" dirty="0"/>
              <a:t> </a:t>
            </a:r>
            <a:r>
              <a:rPr lang="sv-SE" dirty="0" err="1"/>
              <a:t>key</a:t>
            </a:r>
            <a:r>
              <a:rPr lang="sv-SE" dirty="0"/>
              <a:t> problem </a:t>
            </a:r>
            <a:r>
              <a:rPr lang="sv-SE" dirty="0" err="1"/>
              <a:t>earlier</a:t>
            </a:r>
            <a:r>
              <a:rPr lang="sv-SE" dirty="0"/>
              <a:t>,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student-</a:t>
            </a:r>
            <a:r>
              <a:rPr lang="sv-SE" dirty="0" err="1"/>
              <a:t>staff</a:t>
            </a:r>
            <a:r>
              <a:rPr lang="sv-SE" dirty="0"/>
              <a:t> relationships </a:t>
            </a:r>
            <a:r>
              <a:rPr lang="sv-SE" dirty="0" err="1"/>
              <a:t>were</a:t>
            </a:r>
            <a:r>
              <a:rPr lang="sv-SE" dirty="0"/>
              <a:t> not </a:t>
            </a:r>
            <a:r>
              <a:rPr lang="sv-SE" dirty="0" err="1"/>
              <a:t>always</a:t>
            </a:r>
            <a:r>
              <a:rPr lang="sv-SE" dirty="0"/>
              <a:t> positive. </a:t>
            </a:r>
          </a:p>
          <a:p>
            <a:endParaRPr lang="sv-SE" dirty="0"/>
          </a:p>
          <a:p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see</a:t>
            </a:r>
            <a:r>
              <a:rPr lang="sv-SE" dirty="0"/>
              <a:t> from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quote</a:t>
            </a:r>
            <a:r>
              <a:rPr lang="sv-SE" dirty="0"/>
              <a:t> from a student </a:t>
            </a:r>
            <a:r>
              <a:rPr lang="sv-SE" dirty="0" err="1"/>
              <a:t>gardener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the student-</a:t>
            </a:r>
            <a:r>
              <a:rPr lang="sv-SE" dirty="0" err="1"/>
              <a:t>staff</a:t>
            </a:r>
            <a:r>
              <a:rPr lang="sv-SE" dirty="0"/>
              <a:t> relationship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thought</a:t>
            </a:r>
            <a:r>
              <a:rPr lang="sv-SE" dirty="0"/>
              <a:t> to be an </a:t>
            </a:r>
            <a:r>
              <a:rPr lang="sv-SE" dirty="0" err="1"/>
              <a:t>adversarial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by </a:t>
            </a:r>
            <a:r>
              <a:rPr lang="sv-SE" dirty="0" err="1"/>
              <a:t>this</a:t>
            </a:r>
            <a:r>
              <a:rPr lang="sv-SE" dirty="0"/>
              <a:t> student </a:t>
            </a:r>
            <a:r>
              <a:rPr lang="sv-SE" dirty="0" err="1"/>
              <a:t>because</a:t>
            </a:r>
            <a:r>
              <a:rPr lang="sv-SE" dirty="0"/>
              <a:t>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weren’t</a:t>
            </a:r>
            <a:r>
              <a:rPr lang="sv-SE" dirty="0"/>
              <a:t> given </a:t>
            </a:r>
            <a:r>
              <a:rPr lang="sv-SE" dirty="0" err="1"/>
              <a:t>much</a:t>
            </a:r>
            <a:r>
              <a:rPr lang="sv-SE" dirty="0"/>
              <a:t> </a:t>
            </a:r>
            <a:r>
              <a:rPr lang="sv-SE" dirty="0" err="1"/>
              <a:t>autonomy</a:t>
            </a:r>
            <a:r>
              <a:rPr lang="sv-SE" dirty="0"/>
              <a:t> over the space.</a:t>
            </a:r>
          </a:p>
        </p:txBody>
      </p:sp>
    </p:spTree>
    <p:extLst>
      <p:ext uri="{BB962C8B-B14F-4D97-AF65-F5344CB8AC3E}">
        <p14:creationId xmlns:p14="http://schemas.microsoft.com/office/powerpoint/2010/main" val="2313556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4" indent="0">
              <a:buNone/>
            </a:pPr>
            <a:r>
              <a:rPr lang="sv-SE" sz="1100" dirty="0" err="1">
                <a:solidFill>
                  <a:srgbClr val="000000"/>
                </a:solidFill>
              </a:rPr>
              <a:t>One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of</a:t>
            </a:r>
            <a:r>
              <a:rPr lang="sv-SE" sz="1100" dirty="0">
                <a:solidFill>
                  <a:srgbClr val="000000"/>
                </a:solidFill>
              </a:rPr>
              <a:t> the major </a:t>
            </a:r>
            <a:r>
              <a:rPr lang="sv-SE" sz="1100" dirty="0" err="1">
                <a:solidFill>
                  <a:srgbClr val="000000"/>
                </a:solidFill>
              </a:rPr>
              <a:t>sources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of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conflict</a:t>
            </a:r>
            <a:r>
              <a:rPr lang="sv-SE" sz="1100" dirty="0">
                <a:solidFill>
                  <a:srgbClr val="000000"/>
                </a:solidFill>
              </a:rPr>
              <a:t>, I </a:t>
            </a:r>
            <a:r>
              <a:rPr lang="sv-SE" sz="1100" dirty="0" err="1">
                <a:solidFill>
                  <a:srgbClr val="000000"/>
                </a:solidFill>
              </a:rPr>
              <a:t>believe</a:t>
            </a:r>
            <a:r>
              <a:rPr lang="sv-SE" sz="1100" dirty="0">
                <a:solidFill>
                  <a:srgbClr val="000000"/>
                </a:solidFill>
              </a:rPr>
              <a:t>, is </a:t>
            </a:r>
            <a:r>
              <a:rPr lang="sv-SE" sz="1100" dirty="0" err="1">
                <a:solidFill>
                  <a:srgbClr val="000000"/>
                </a:solidFill>
              </a:rPr>
              <a:t>that</a:t>
            </a:r>
            <a:r>
              <a:rPr lang="sv-SE" sz="1100" dirty="0">
                <a:solidFill>
                  <a:srgbClr val="000000"/>
                </a:solidFill>
              </a:rPr>
              <a:t> students </a:t>
            </a:r>
            <a:r>
              <a:rPr lang="sv-SE" sz="1100" dirty="0" err="1">
                <a:solidFill>
                  <a:srgbClr val="000000"/>
                </a:solidFill>
              </a:rPr>
              <a:t>have</a:t>
            </a:r>
            <a:r>
              <a:rPr lang="sv-SE" sz="1100" dirty="0">
                <a:solidFill>
                  <a:srgbClr val="000000"/>
                </a:solidFill>
              </a:rPr>
              <a:t> different different </a:t>
            </a:r>
            <a:r>
              <a:rPr lang="sv-SE" sz="1100" dirty="0" err="1">
                <a:solidFill>
                  <a:srgbClr val="000000"/>
                </a:solidFill>
              </a:rPr>
              <a:t>understandings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of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time</a:t>
            </a:r>
            <a:r>
              <a:rPr lang="sv-SE" sz="1100" dirty="0">
                <a:solidFill>
                  <a:srgbClr val="000000"/>
                </a:solidFill>
              </a:rPr>
              <a:t>.</a:t>
            </a:r>
          </a:p>
          <a:p>
            <a:pPr marL="85724" indent="0">
              <a:buNone/>
            </a:pPr>
            <a:endParaRPr lang="sv-SE" sz="1100" b="1" dirty="0">
              <a:solidFill>
                <a:srgbClr val="000000"/>
              </a:solidFill>
            </a:endParaRPr>
          </a:p>
          <a:p>
            <a:pPr marL="85724" indent="0">
              <a:buNone/>
            </a:pPr>
            <a:r>
              <a:rPr lang="sv-SE" sz="1100" b="1" dirty="0">
                <a:solidFill>
                  <a:srgbClr val="000000"/>
                </a:solidFill>
              </a:rPr>
              <a:t>Students </a:t>
            </a:r>
            <a:r>
              <a:rPr lang="sv-SE" sz="1100" b="1" dirty="0" err="1">
                <a:solidFill>
                  <a:srgbClr val="000000"/>
                </a:solidFill>
              </a:rPr>
              <a:t>saw</a:t>
            </a:r>
            <a:r>
              <a:rPr lang="sv-SE" sz="1100" b="1" dirty="0">
                <a:solidFill>
                  <a:srgbClr val="000000"/>
                </a:solidFill>
              </a:rPr>
              <a:t> </a:t>
            </a:r>
            <a:r>
              <a:rPr lang="sv-SE" sz="1100" b="1" dirty="0" err="1">
                <a:solidFill>
                  <a:srgbClr val="000000"/>
                </a:solidFill>
              </a:rPr>
              <a:t>time</a:t>
            </a:r>
            <a:r>
              <a:rPr lang="sv-SE" sz="1100" b="1" dirty="0">
                <a:solidFill>
                  <a:srgbClr val="000000"/>
                </a:solidFill>
              </a:rPr>
              <a:t> in a ’</a:t>
            </a:r>
            <a:r>
              <a:rPr lang="sv-SE" sz="1100" b="1" dirty="0" err="1">
                <a:solidFill>
                  <a:srgbClr val="000000"/>
                </a:solidFill>
              </a:rPr>
              <a:t>linear</a:t>
            </a:r>
            <a:r>
              <a:rPr lang="sv-SE" sz="1100" b="1" dirty="0">
                <a:solidFill>
                  <a:srgbClr val="000000"/>
                </a:solidFill>
              </a:rPr>
              <a:t>’ </a:t>
            </a:r>
            <a:r>
              <a:rPr lang="sv-SE" sz="1100" b="1" dirty="0" err="1">
                <a:solidFill>
                  <a:srgbClr val="000000"/>
                </a:solidFill>
              </a:rPr>
              <a:t>way</a:t>
            </a:r>
            <a:r>
              <a:rPr lang="sv-SE" sz="1100" b="1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because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they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saw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their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involvement</a:t>
            </a:r>
            <a:r>
              <a:rPr lang="sv-SE" sz="1100" dirty="0">
                <a:solidFill>
                  <a:srgbClr val="000000"/>
                </a:solidFill>
              </a:rPr>
              <a:t> in the gardens as a </a:t>
            </a:r>
            <a:r>
              <a:rPr lang="sv-SE" sz="1100" dirty="0" err="1">
                <a:solidFill>
                  <a:srgbClr val="000000"/>
                </a:solidFill>
              </a:rPr>
              <a:t>time-limited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activity</a:t>
            </a:r>
            <a:r>
              <a:rPr lang="sv-SE" sz="1100" dirty="0">
                <a:solidFill>
                  <a:srgbClr val="000000"/>
                </a:solidFill>
              </a:rPr>
              <a:t> or a ’</a:t>
            </a:r>
            <a:r>
              <a:rPr lang="sv-SE" sz="1100" dirty="0" err="1">
                <a:solidFill>
                  <a:srgbClr val="000000"/>
                </a:solidFill>
              </a:rPr>
              <a:t>one</a:t>
            </a:r>
            <a:r>
              <a:rPr lang="sv-SE" sz="1100" dirty="0">
                <a:solidFill>
                  <a:srgbClr val="000000"/>
                </a:solidFill>
              </a:rPr>
              <a:t>-off mission.’ </a:t>
            </a:r>
          </a:p>
          <a:p>
            <a:pPr marL="85724" indent="0">
              <a:buNone/>
            </a:pPr>
            <a:r>
              <a:rPr lang="sv-SE" sz="1100" dirty="0">
                <a:solidFill>
                  <a:srgbClr val="000000"/>
                </a:solidFill>
              </a:rPr>
              <a:t>So, in </a:t>
            </a:r>
            <a:r>
              <a:rPr lang="sv-SE" sz="1100" dirty="0" err="1">
                <a:solidFill>
                  <a:srgbClr val="000000"/>
                </a:solidFill>
              </a:rPr>
              <a:t>other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words</a:t>
            </a:r>
            <a:r>
              <a:rPr lang="sv-SE" sz="1100" dirty="0">
                <a:solidFill>
                  <a:srgbClr val="000000"/>
                </a:solidFill>
              </a:rPr>
              <a:t>, participation in the gardens </a:t>
            </a:r>
            <a:r>
              <a:rPr lang="sv-SE" sz="1100" dirty="0" err="1">
                <a:solidFill>
                  <a:srgbClr val="000000"/>
                </a:solidFill>
              </a:rPr>
              <a:t>was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seen</a:t>
            </a:r>
            <a:r>
              <a:rPr lang="sv-SE" sz="1100" dirty="0">
                <a:solidFill>
                  <a:srgbClr val="000000"/>
                </a:solidFill>
              </a:rPr>
              <a:t> as an </a:t>
            </a:r>
            <a:r>
              <a:rPr lang="sv-SE" sz="1100" dirty="0" err="1">
                <a:solidFill>
                  <a:srgbClr val="000000"/>
                </a:solidFill>
              </a:rPr>
              <a:t>activity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with</a:t>
            </a:r>
            <a:r>
              <a:rPr lang="sv-SE" sz="1100" dirty="0">
                <a:solidFill>
                  <a:srgbClr val="000000"/>
                </a:solidFill>
              </a:rPr>
              <a:t> a </a:t>
            </a:r>
            <a:r>
              <a:rPr lang="sv-SE" sz="1100" dirty="0" err="1">
                <a:solidFill>
                  <a:srgbClr val="000000"/>
                </a:solidFill>
              </a:rPr>
              <a:t>beginning</a:t>
            </a:r>
            <a:r>
              <a:rPr lang="sv-SE" sz="1100" dirty="0">
                <a:solidFill>
                  <a:srgbClr val="000000"/>
                </a:solidFill>
              </a:rPr>
              <a:t>, </a:t>
            </a:r>
            <a:r>
              <a:rPr lang="sv-SE" sz="1100" dirty="0" err="1">
                <a:solidFill>
                  <a:srgbClr val="000000"/>
                </a:solidFill>
              </a:rPr>
              <a:t>middle</a:t>
            </a:r>
            <a:r>
              <a:rPr lang="sv-SE" sz="1100" dirty="0">
                <a:solidFill>
                  <a:srgbClr val="000000"/>
                </a:solidFill>
              </a:rPr>
              <a:t> and and end.</a:t>
            </a:r>
          </a:p>
          <a:p>
            <a:pPr marL="85724" indent="0">
              <a:buNone/>
            </a:pPr>
            <a:endParaRPr lang="sv-SE" sz="1100" b="1" dirty="0">
              <a:solidFill>
                <a:srgbClr val="000000"/>
              </a:solidFill>
            </a:endParaRPr>
          </a:p>
          <a:p>
            <a:pPr marL="85724" indent="0">
              <a:buNone/>
            </a:pPr>
            <a:r>
              <a:rPr lang="sv-SE" sz="1100" b="1" dirty="0">
                <a:solidFill>
                  <a:srgbClr val="000000"/>
                </a:solidFill>
              </a:rPr>
              <a:t>For </a:t>
            </a:r>
            <a:r>
              <a:rPr lang="sv-SE" sz="1100" b="1" dirty="0" err="1">
                <a:solidFill>
                  <a:srgbClr val="000000"/>
                </a:solidFill>
              </a:rPr>
              <a:t>university</a:t>
            </a:r>
            <a:r>
              <a:rPr lang="sv-SE" sz="1100" b="1" dirty="0">
                <a:solidFill>
                  <a:srgbClr val="000000"/>
                </a:solidFill>
              </a:rPr>
              <a:t>/students’ union </a:t>
            </a:r>
            <a:r>
              <a:rPr lang="sv-SE" sz="1100" b="1" dirty="0" err="1">
                <a:solidFill>
                  <a:srgbClr val="000000"/>
                </a:solidFill>
              </a:rPr>
              <a:t>staff</a:t>
            </a:r>
            <a:r>
              <a:rPr lang="sv-SE" sz="1100" b="1" dirty="0">
                <a:solidFill>
                  <a:srgbClr val="000000"/>
                </a:solidFill>
              </a:rPr>
              <a:t>, </a:t>
            </a:r>
            <a:r>
              <a:rPr lang="sv-SE" sz="1100" b="1" dirty="0" err="1">
                <a:solidFill>
                  <a:srgbClr val="000000"/>
                </a:solidFill>
              </a:rPr>
              <a:t>time</a:t>
            </a:r>
            <a:r>
              <a:rPr lang="sv-SE" sz="1100" b="1" dirty="0">
                <a:solidFill>
                  <a:srgbClr val="000000"/>
                </a:solidFill>
              </a:rPr>
              <a:t> </a:t>
            </a:r>
            <a:r>
              <a:rPr lang="sv-SE" sz="1100" b="1" dirty="0" err="1">
                <a:solidFill>
                  <a:srgbClr val="000000"/>
                </a:solidFill>
              </a:rPr>
              <a:t>was</a:t>
            </a:r>
            <a:r>
              <a:rPr lang="sv-SE" sz="1100" b="1" dirty="0">
                <a:solidFill>
                  <a:srgbClr val="000000"/>
                </a:solidFill>
              </a:rPr>
              <a:t> </a:t>
            </a:r>
            <a:r>
              <a:rPr lang="sv-SE" sz="1100" b="1" dirty="0" err="1">
                <a:solidFill>
                  <a:srgbClr val="000000"/>
                </a:solidFill>
              </a:rPr>
              <a:t>seen</a:t>
            </a:r>
            <a:r>
              <a:rPr lang="sv-SE" sz="1100" b="1" dirty="0">
                <a:solidFill>
                  <a:srgbClr val="000000"/>
                </a:solidFill>
              </a:rPr>
              <a:t> in a </a:t>
            </a:r>
            <a:r>
              <a:rPr lang="sv-SE" sz="1100" b="1" dirty="0" err="1">
                <a:solidFill>
                  <a:srgbClr val="000000"/>
                </a:solidFill>
              </a:rPr>
              <a:t>more</a:t>
            </a:r>
            <a:r>
              <a:rPr lang="sv-SE" sz="1100" b="1" dirty="0">
                <a:solidFill>
                  <a:srgbClr val="000000"/>
                </a:solidFill>
              </a:rPr>
              <a:t> ’</a:t>
            </a:r>
            <a:r>
              <a:rPr lang="sv-SE" sz="1100" b="1" dirty="0" err="1">
                <a:solidFill>
                  <a:srgbClr val="000000"/>
                </a:solidFill>
              </a:rPr>
              <a:t>cyclical</a:t>
            </a:r>
            <a:r>
              <a:rPr lang="sv-SE" sz="1100" b="1" dirty="0">
                <a:solidFill>
                  <a:srgbClr val="000000"/>
                </a:solidFill>
              </a:rPr>
              <a:t>’ </a:t>
            </a:r>
            <a:r>
              <a:rPr lang="sv-SE" sz="1100" b="1" dirty="0" err="1">
                <a:solidFill>
                  <a:srgbClr val="000000"/>
                </a:solidFill>
              </a:rPr>
              <a:t>way</a:t>
            </a:r>
            <a:r>
              <a:rPr lang="sv-SE" sz="1100" b="1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because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staff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involvement</a:t>
            </a:r>
            <a:r>
              <a:rPr lang="sv-SE" sz="1100" dirty="0">
                <a:solidFill>
                  <a:srgbClr val="000000"/>
                </a:solidFill>
              </a:rPr>
              <a:t> in the garden </a:t>
            </a:r>
            <a:r>
              <a:rPr lang="sv-SE" sz="1100" dirty="0" err="1">
                <a:solidFill>
                  <a:srgbClr val="000000"/>
                </a:solidFill>
              </a:rPr>
              <a:t>tends</a:t>
            </a:r>
            <a:r>
              <a:rPr lang="sv-SE" sz="1100" dirty="0">
                <a:solidFill>
                  <a:srgbClr val="000000"/>
                </a:solidFill>
              </a:rPr>
              <a:t> to </a:t>
            </a:r>
            <a:r>
              <a:rPr lang="sv-SE" sz="1100" dirty="0" err="1">
                <a:solidFill>
                  <a:srgbClr val="000000"/>
                </a:solidFill>
              </a:rPr>
              <a:t>take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place</a:t>
            </a:r>
            <a:r>
              <a:rPr lang="sv-SE" sz="1100" dirty="0">
                <a:solidFill>
                  <a:srgbClr val="000000"/>
                </a:solidFill>
              </a:rPr>
              <a:t> over a </a:t>
            </a:r>
            <a:r>
              <a:rPr lang="sv-SE" sz="1100" dirty="0" err="1">
                <a:solidFill>
                  <a:srgbClr val="000000"/>
                </a:solidFill>
              </a:rPr>
              <a:t>longer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time</a:t>
            </a:r>
            <a:r>
              <a:rPr lang="sv-SE" sz="1100" dirty="0">
                <a:solidFill>
                  <a:srgbClr val="000000"/>
                </a:solidFill>
              </a:rPr>
              <a:t>. </a:t>
            </a:r>
            <a:r>
              <a:rPr lang="sv-SE" sz="1100" dirty="0" err="1">
                <a:solidFill>
                  <a:srgbClr val="000000"/>
                </a:solidFill>
              </a:rPr>
              <a:t>Therefore</a:t>
            </a:r>
            <a:r>
              <a:rPr lang="sv-SE" sz="1100" dirty="0">
                <a:solidFill>
                  <a:srgbClr val="000000"/>
                </a:solidFill>
              </a:rPr>
              <a:t>, it </a:t>
            </a:r>
            <a:r>
              <a:rPr lang="sv-SE" sz="1100" dirty="0" err="1">
                <a:solidFill>
                  <a:srgbClr val="000000"/>
                </a:solidFill>
              </a:rPr>
              <a:t>would</a:t>
            </a:r>
            <a:r>
              <a:rPr lang="sv-SE" sz="1100" dirty="0">
                <a:solidFill>
                  <a:srgbClr val="000000"/>
                </a:solidFill>
              </a:rPr>
              <a:t> be </a:t>
            </a:r>
            <a:r>
              <a:rPr lang="sv-SE" sz="1100" dirty="0" err="1">
                <a:solidFill>
                  <a:srgbClr val="000000"/>
                </a:solidFill>
              </a:rPr>
              <a:t>expected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they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would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see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recuccuring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patterns</a:t>
            </a:r>
            <a:r>
              <a:rPr lang="sv-SE" sz="1100" dirty="0">
                <a:solidFill>
                  <a:srgbClr val="000000"/>
                </a:solidFill>
              </a:rPr>
              <a:t> and </a:t>
            </a:r>
            <a:r>
              <a:rPr lang="sv-SE" sz="1100" dirty="0" err="1">
                <a:solidFill>
                  <a:srgbClr val="000000"/>
                </a:solidFill>
              </a:rPr>
              <a:t>routines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that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came</a:t>
            </a:r>
            <a:r>
              <a:rPr lang="sv-SE" sz="1100" dirty="0">
                <a:solidFill>
                  <a:srgbClr val="000000"/>
                </a:solidFill>
              </a:rPr>
              <a:t> in </a:t>
            </a:r>
            <a:r>
              <a:rPr lang="sv-SE" sz="1100" dirty="0" err="1">
                <a:solidFill>
                  <a:srgbClr val="000000"/>
                </a:solidFill>
              </a:rPr>
              <a:t>cycles</a:t>
            </a:r>
            <a:r>
              <a:rPr lang="sv-SE" sz="1100" dirty="0">
                <a:solidFill>
                  <a:srgbClr val="000000"/>
                </a:solidFill>
              </a:rPr>
              <a:t>.</a:t>
            </a:r>
          </a:p>
          <a:p>
            <a:pPr marL="85724" indent="0">
              <a:buNone/>
            </a:pPr>
            <a:endParaRPr lang="sv-SE" sz="1100" dirty="0">
              <a:solidFill>
                <a:srgbClr val="000000"/>
              </a:solidFill>
            </a:endParaRPr>
          </a:p>
          <a:p>
            <a:pPr marL="85724" indent="0">
              <a:buNone/>
            </a:pPr>
            <a:r>
              <a:rPr lang="sv-SE" sz="1100" dirty="0">
                <a:solidFill>
                  <a:srgbClr val="000000"/>
                </a:solidFill>
              </a:rPr>
              <a:t>The </a:t>
            </a:r>
            <a:r>
              <a:rPr lang="sv-SE" sz="1100" dirty="0" err="1">
                <a:solidFill>
                  <a:srgbClr val="000000"/>
                </a:solidFill>
              </a:rPr>
              <a:t>implications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of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this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were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that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each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year</a:t>
            </a:r>
            <a:r>
              <a:rPr lang="sv-SE" sz="1100" dirty="0">
                <a:solidFill>
                  <a:srgbClr val="000000"/>
                </a:solidFill>
              </a:rPr>
              <a:t> or </a:t>
            </a:r>
            <a:r>
              <a:rPr lang="sv-SE" sz="1100" dirty="0" err="1">
                <a:solidFill>
                  <a:srgbClr val="000000"/>
                </a:solidFill>
              </a:rPr>
              <a:t>two</a:t>
            </a:r>
            <a:r>
              <a:rPr lang="sv-SE" sz="1100" dirty="0">
                <a:solidFill>
                  <a:srgbClr val="000000"/>
                </a:solidFill>
              </a:rPr>
              <a:t>, new students </a:t>
            </a:r>
            <a:r>
              <a:rPr lang="sv-SE" sz="1100" dirty="0" err="1">
                <a:solidFill>
                  <a:srgbClr val="000000"/>
                </a:solidFill>
              </a:rPr>
              <a:t>joined</a:t>
            </a:r>
            <a:r>
              <a:rPr lang="sv-SE" sz="1100" dirty="0">
                <a:solidFill>
                  <a:srgbClr val="000000"/>
                </a:solidFill>
              </a:rPr>
              <a:t> the gardens and </a:t>
            </a:r>
            <a:r>
              <a:rPr lang="sv-SE" sz="1100" dirty="0" err="1">
                <a:solidFill>
                  <a:srgbClr val="000000"/>
                </a:solidFill>
              </a:rPr>
              <a:t>experienced</a:t>
            </a:r>
            <a:r>
              <a:rPr lang="sv-SE" sz="1100" dirty="0">
                <a:solidFill>
                  <a:srgbClr val="000000"/>
                </a:solidFill>
              </a:rPr>
              <a:t> the </a:t>
            </a:r>
            <a:r>
              <a:rPr lang="sv-SE" sz="1100" dirty="0" err="1">
                <a:solidFill>
                  <a:srgbClr val="000000"/>
                </a:solidFill>
              </a:rPr>
              <a:t>challenges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of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being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involved</a:t>
            </a:r>
            <a:r>
              <a:rPr lang="sv-SE" sz="1100" dirty="0">
                <a:solidFill>
                  <a:srgbClr val="000000"/>
                </a:solidFill>
              </a:rPr>
              <a:t> in </a:t>
            </a:r>
            <a:r>
              <a:rPr lang="sv-SE" sz="1100" dirty="0" err="1">
                <a:solidFill>
                  <a:srgbClr val="000000"/>
                </a:solidFill>
              </a:rPr>
              <a:t>such</a:t>
            </a:r>
            <a:r>
              <a:rPr lang="sv-SE" sz="1100" dirty="0">
                <a:solidFill>
                  <a:srgbClr val="000000"/>
                </a:solidFill>
              </a:rPr>
              <a:t> a </a:t>
            </a:r>
            <a:r>
              <a:rPr lang="sv-SE" sz="1100" dirty="0" err="1">
                <a:solidFill>
                  <a:srgbClr val="000000"/>
                </a:solidFill>
              </a:rPr>
              <a:t>project</a:t>
            </a:r>
            <a:r>
              <a:rPr lang="sv-SE" sz="1100" dirty="0">
                <a:solidFill>
                  <a:srgbClr val="000000"/>
                </a:solidFill>
              </a:rPr>
              <a:t> for the </a:t>
            </a:r>
            <a:r>
              <a:rPr lang="sv-SE" sz="1100" dirty="0" err="1">
                <a:solidFill>
                  <a:srgbClr val="000000"/>
                </a:solidFill>
              </a:rPr>
              <a:t>first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time</a:t>
            </a:r>
            <a:r>
              <a:rPr lang="sv-SE" sz="1100" dirty="0">
                <a:solidFill>
                  <a:srgbClr val="000000"/>
                </a:solidFill>
              </a:rPr>
              <a:t>.</a:t>
            </a:r>
          </a:p>
          <a:p>
            <a:pPr marL="85724" indent="0">
              <a:buNone/>
            </a:pPr>
            <a:endParaRPr lang="sv-SE" sz="1100" dirty="0">
              <a:solidFill>
                <a:srgbClr val="000000"/>
              </a:solidFill>
            </a:endParaRPr>
          </a:p>
          <a:p>
            <a:pPr marL="85724" indent="0">
              <a:buNone/>
            </a:pPr>
            <a:r>
              <a:rPr lang="sv-SE" sz="1100" dirty="0">
                <a:solidFill>
                  <a:srgbClr val="000000"/>
                </a:solidFill>
              </a:rPr>
              <a:t>For </a:t>
            </a:r>
            <a:r>
              <a:rPr lang="sv-SE" sz="1100" dirty="0" err="1">
                <a:solidFill>
                  <a:srgbClr val="000000"/>
                </a:solidFill>
              </a:rPr>
              <a:t>example</a:t>
            </a:r>
            <a:r>
              <a:rPr lang="sv-SE" sz="1100" dirty="0">
                <a:solidFill>
                  <a:srgbClr val="000000"/>
                </a:solidFill>
              </a:rPr>
              <a:t>, new students </a:t>
            </a:r>
            <a:r>
              <a:rPr lang="sv-SE" sz="1100" dirty="0" err="1">
                <a:solidFill>
                  <a:srgbClr val="000000"/>
                </a:solidFill>
              </a:rPr>
              <a:t>would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have</a:t>
            </a:r>
            <a:r>
              <a:rPr lang="sv-SE" sz="1100" dirty="0">
                <a:solidFill>
                  <a:srgbClr val="000000"/>
                </a:solidFill>
              </a:rPr>
              <a:t> to approach </a:t>
            </a:r>
            <a:r>
              <a:rPr lang="sv-SE" sz="1100" dirty="0" err="1">
                <a:solidFill>
                  <a:srgbClr val="000000"/>
                </a:solidFill>
              </a:rPr>
              <a:t>university</a:t>
            </a:r>
            <a:r>
              <a:rPr lang="sv-SE" sz="1100" dirty="0">
                <a:solidFill>
                  <a:srgbClr val="000000"/>
                </a:solidFill>
              </a:rPr>
              <a:t> or students’ union </a:t>
            </a:r>
            <a:r>
              <a:rPr lang="sv-SE" sz="1100" dirty="0" err="1">
                <a:solidFill>
                  <a:srgbClr val="000000"/>
                </a:solidFill>
              </a:rPr>
              <a:t>staff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that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they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found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intimidating</a:t>
            </a:r>
            <a:r>
              <a:rPr lang="sv-SE" sz="1100" dirty="0">
                <a:solidFill>
                  <a:srgbClr val="000000"/>
                </a:solidFill>
              </a:rPr>
              <a:t> and be </a:t>
            </a:r>
            <a:r>
              <a:rPr lang="sv-SE" sz="1100" dirty="0" err="1">
                <a:solidFill>
                  <a:srgbClr val="000000"/>
                </a:solidFill>
              </a:rPr>
              <a:t>challenged</a:t>
            </a:r>
            <a:r>
              <a:rPr lang="sv-SE" sz="1100" dirty="0">
                <a:solidFill>
                  <a:srgbClr val="000000"/>
                </a:solidFill>
              </a:rPr>
              <a:t> by the </a:t>
            </a:r>
            <a:r>
              <a:rPr lang="sv-SE" sz="1100" dirty="0" err="1">
                <a:solidFill>
                  <a:srgbClr val="000000"/>
                </a:solidFill>
              </a:rPr>
              <a:t>power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dynamics</a:t>
            </a:r>
            <a:r>
              <a:rPr lang="sv-SE" sz="1100" dirty="0">
                <a:solidFill>
                  <a:srgbClr val="000000"/>
                </a:solidFill>
              </a:rPr>
              <a:t> at play. For </a:t>
            </a:r>
            <a:r>
              <a:rPr lang="sv-SE" sz="1100" dirty="0" err="1">
                <a:solidFill>
                  <a:srgbClr val="000000"/>
                </a:solidFill>
              </a:rPr>
              <a:t>staff</a:t>
            </a:r>
            <a:r>
              <a:rPr lang="sv-SE" sz="1100" dirty="0">
                <a:solidFill>
                  <a:srgbClr val="000000"/>
                </a:solidFill>
              </a:rPr>
              <a:t>, </a:t>
            </a:r>
            <a:r>
              <a:rPr lang="sv-SE" sz="1100" dirty="0" err="1">
                <a:solidFill>
                  <a:srgbClr val="000000"/>
                </a:solidFill>
              </a:rPr>
              <a:t>however</a:t>
            </a:r>
            <a:r>
              <a:rPr lang="sv-SE" sz="1100" dirty="0">
                <a:solidFill>
                  <a:srgbClr val="000000"/>
                </a:solidFill>
              </a:rPr>
              <a:t>, </a:t>
            </a:r>
            <a:r>
              <a:rPr lang="sv-SE" sz="1100" dirty="0" err="1">
                <a:solidFill>
                  <a:srgbClr val="000000"/>
                </a:solidFill>
              </a:rPr>
              <a:t>these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interactions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were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routine</a:t>
            </a:r>
            <a:r>
              <a:rPr lang="sv-SE" sz="1100" dirty="0">
                <a:solidFill>
                  <a:srgbClr val="000000"/>
                </a:solidFill>
              </a:rPr>
              <a:t>.</a:t>
            </a:r>
          </a:p>
          <a:p>
            <a:pPr marL="85724" indent="0">
              <a:buNone/>
            </a:pPr>
            <a:endParaRPr lang="sv-SE" sz="1100" dirty="0">
              <a:solidFill>
                <a:srgbClr val="000000"/>
              </a:solidFill>
            </a:endParaRPr>
          </a:p>
          <a:p>
            <a:pPr marL="85724" indent="0">
              <a:buNone/>
            </a:pPr>
            <a:r>
              <a:rPr lang="sv-SE" sz="1100" dirty="0" err="1">
                <a:solidFill>
                  <a:srgbClr val="000000"/>
                </a:solidFill>
              </a:rPr>
              <a:t>Furthermore</a:t>
            </a:r>
            <a:r>
              <a:rPr lang="sv-SE" sz="1100" dirty="0">
                <a:solidFill>
                  <a:srgbClr val="000000"/>
                </a:solidFill>
              </a:rPr>
              <a:t>, </a:t>
            </a:r>
            <a:r>
              <a:rPr lang="sv-SE" sz="1100" dirty="0" err="1">
                <a:solidFill>
                  <a:srgbClr val="000000"/>
                </a:solidFill>
              </a:rPr>
              <a:t>possibly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because</a:t>
            </a:r>
            <a:r>
              <a:rPr lang="sv-SE" sz="1100" dirty="0">
                <a:solidFill>
                  <a:srgbClr val="000000"/>
                </a:solidFill>
              </a:rPr>
              <a:t> students </a:t>
            </a:r>
            <a:r>
              <a:rPr lang="sv-SE" sz="1100" dirty="0" err="1">
                <a:solidFill>
                  <a:srgbClr val="000000"/>
                </a:solidFill>
              </a:rPr>
              <a:t>had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linear</a:t>
            </a:r>
            <a:r>
              <a:rPr lang="sv-SE" sz="1100" dirty="0">
                <a:solidFill>
                  <a:srgbClr val="000000"/>
                </a:solidFill>
              </a:rPr>
              <a:t> perceptions </a:t>
            </a:r>
            <a:r>
              <a:rPr lang="sv-SE" sz="1100" dirty="0" err="1">
                <a:solidFill>
                  <a:srgbClr val="000000"/>
                </a:solidFill>
              </a:rPr>
              <a:t>of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time</a:t>
            </a:r>
            <a:r>
              <a:rPr lang="sv-SE" sz="1100" dirty="0">
                <a:solidFill>
                  <a:srgbClr val="000000"/>
                </a:solidFill>
              </a:rPr>
              <a:t>, </a:t>
            </a:r>
            <a:r>
              <a:rPr lang="sv-SE" sz="1100" b="1" dirty="0" err="1">
                <a:solidFill>
                  <a:srgbClr val="000000"/>
                </a:solidFill>
              </a:rPr>
              <a:t>many</a:t>
            </a:r>
            <a:r>
              <a:rPr lang="sv-SE" sz="1100" b="1" dirty="0">
                <a:solidFill>
                  <a:srgbClr val="000000"/>
                </a:solidFill>
              </a:rPr>
              <a:t> </a:t>
            </a:r>
            <a:r>
              <a:rPr lang="sv-SE" sz="1100" b="1" dirty="0" err="1">
                <a:solidFill>
                  <a:srgbClr val="000000"/>
                </a:solidFill>
              </a:rPr>
              <a:t>struggled</a:t>
            </a:r>
            <a:r>
              <a:rPr lang="sv-SE" sz="1100" b="1" dirty="0">
                <a:solidFill>
                  <a:srgbClr val="000000"/>
                </a:solidFill>
              </a:rPr>
              <a:t> to </a:t>
            </a:r>
            <a:r>
              <a:rPr lang="sv-SE" sz="1100" b="1" dirty="0" err="1">
                <a:solidFill>
                  <a:srgbClr val="000000"/>
                </a:solidFill>
              </a:rPr>
              <a:t>see</a:t>
            </a:r>
            <a:r>
              <a:rPr lang="sv-SE" sz="1100" b="1" dirty="0">
                <a:solidFill>
                  <a:srgbClr val="000000"/>
                </a:solidFill>
              </a:rPr>
              <a:t> </a:t>
            </a:r>
            <a:r>
              <a:rPr lang="sv-SE" sz="1100" b="1" dirty="0" err="1">
                <a:solidFill>
                  <a:srgbClr val="000000"/>
                </a:solidFill>
              </a:rPr>
              <a:t>how</a:t>
            </a:r>
            <a:r>
              <a:rPr lang="sv-SE" sz="1100" b="1" dirty="0">
                <a:solidFill>
                  <a:srgbClr val="000000"/>
                </a:solidFill>
              </a:rPr>
              <a:t> </a:t>
            </a:r>
            <a:r>
              <a:rPr lang="sv-SE" sz="1100" b="1" dirty="0" err="1">
                <a:solidFill>
                  <a:srgbClr val="000000"/>
                </a:solidFill>
              </a:rPr>
              <a:t>their</a:t>
            </a:r>
            <a:r>
              <a:rPr lang="sv-SE" sz="1100" b="1" dirty="0">
                <a:solidFill>
                  <a:srgbClr val="000000"/>
                </a:solidFill>
              </a:rPr>
              <a:t> </a:t>
            </a:r>
            <a:r>
              <a:rPr lang="sv-SE" sz="1100" b="1" dirty="0" err="1">
                <a:solidFill>
                  <a:srgbClr val="000000"/>
                </a:solidFill>
              </a:rPr>
              <a:t>own</a:t>
            </a:r>
            <a:r>
              <a:rPr lang="sv-SE" sz="1100" b="1" dirty="0">
                <a:solidFill>
                  <a:srgbClr val="000000"/>
                </a:solidFill>
              </a:rPr>
              <a:t> </a:t>
            </a:r>
            <a:r>
              <a:rPr lang="sv-SE" sz="1100" b="1" dirty="0" err="1">
                <a:solidFill>
                  <a:srgbClr val="000000"/>
                </a:solidFill>
              </a:rPr>
              <a:t>transience</a:t>
            </a:r>
            <a:r>
              <a:rPr lang="sv-SE" sz="1100" b="1" dirty="0">
                <a:solidFill>
                  <a:srgbClr val="000000"/>
                </a:solidFill>
              </a:rPr>
              <a:t> </a:t>
            </a:r>
            <a:r>
              <a:rPr lang="sv-SE" sz="1100" b="1" dirty="0" err="1">
                <a:solidFill>
                  <a:srgbClr val="000000"/>
                </a:solidFill>
              </a:rPr>
              <a:t>impacted</a:t>
            </a:r>
            <a:r>
              <a:rPr lang="sv-SE" sz="1100" b="1" dirty="0">
                <a:solidFill>
                  <a:srgbClr val="000000"/>
                </a:solidFill>
              </a:rPr>
              <a:t> the gardens</a:t>
            </a:r>
            <a:r>
              <a:rPr lang="sv-SE" sz="1100" dirty="0">
                <a:solidFill>
                  <a:srgbClr val="000000"/>
                </a:solidFill>
              </a:rPr>
              <a:t>. </a:t>
            </a:r>
            <a:r>
              <a:rPr lang="sv-SE" sz="1100" dirty="0" err="1">
                <a:solidFill>
                  <a:srgbClr val="000000"/>
                </a:solidFill>
              </a:rPr>
              <a:t>This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b="1" dirty="0" err="1">
                <a:solidFill>
                  <a:srgbClr val="000000"/>
                </a:solidFill>
              </a:rPr>
              <a:t>inhibited</a:t>
            </a:r>
            <a:r>
              <a:rPr lang="sv-SE" sz="1100" b="1" dirty="0">
                <a:solidFill>
                  <a:srgbClr val="000000"/>
                </a:solidFill>
              </a:rPr>
              <a:t> </a:t>
            </a:r>
            <a:r>
              <a:rPr lang="sv-SE" sz="1100" b="1" dirty="0" err="1">
                <a:solidFill>
                  <a:srgbClr val="000000"/>
                </a:solidFill>
              </a:rPr>
              <a:t>their</a:t>
            </a:r>
            <a:r>
              <a:rPr lang="sv-SE" sz="1100" b="1" dirty="0">
                <a:solidFill>
                  <a:srgbClr val="000000"/>
                </a:solidFill>
              </a:rPr>
              <a:t> </a:t>
            </a:r>
            <a:r>
              <a:rPr lang="sv-SE" sz="1100" b="1" dirty="0" err="1">
                <a:solidFill>
                  <a:srgbClr val="000000"/>
                </a:solidFill>
              </a:rPr>
              <a:t>ability</a:t>
            </a:r>
            <a:r>
              <a:rPr lang="sv-SE" sz="1100" b="1" dirty="0">
                <a:solidFill>
                  <a:srgbClr val="000000"/>
                </a:solidFill>
              </a:rPr>
              <a:t> to </a:t>
            </a:r>
            <a:r>
              <a:rPr lang="sv-SE" sz="1100" b="1" dirty="0" err="1">
                <a:solidFill>
                  <a:srgbClr val="000000"/>
                </a:solidFill>
              </a:rPr>
              <a:t>take</a:t>
            </a:r>
            <a:r>
              <a:rPr lang="sv-SE" sz="1100" b="1" dirty="0">
                <a:solidFill>
                  <a:srgbClr val="000000"/>
                </a:solidFill>
              </a:rPr>
              <a:t> </a:t>
            </a:r>
            <a:r>
              <a:rPr lang="sv-SE" sz="1100" b="1" dirty="0" err="1">
                <a:solidFill>
                  <a:srgbClr val="000000"/>
                </a:solidFill>
              </a:rPr>
              <a:t>meaningful</a:t>
            </a:r>
            <a:r>
              <a:rPr lang="sv-SE" sz="1100" b="1" dirty="0">
                <a:solidFill>
                  <a:srgbClr val="000000"/>
                </a:solidFill>
              </a:rPr>
              <a:t> action</a:t>
            </a:r>
            <a:r>
              <a:rPr lang="sv-SE" sz="1100" dirty="0">
                <a:solidFill>
                  <a:srgbClr val="000000"/>
                </a:solidFill>
              </a:rPr>
              <a:t> to </a:t>
            </a:r>
            <a:r>
              <a:rPr lang="sv-SE" sz="1100" dirty="0" err="1">
                <a:solidFill>
                  <a:srgbClr val="000000"/>
                </a:solidFill>
              </a:rPr>
              <a:t>address</a:t>
            </a:r>
            <a:r>
              <a:rPr lang="sv-SE" sz="1100" dirty="0">
                <a:solidFill>
                  <a:srgbClr val="000000"/>
                </a:solidFill>
              </a:rPr>
              <a:t> the </a:t>
            </a:r>
            <a:r>
              <a:rPr lang="sv-SE" sz="1100" dirty="0" err="1">
                <a:solidFill>
                  <a:srgbClr val="000000"/>
                </a:solidFill>
              </a:rPr>
              <a:t>impacts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of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their</a:t>
            </a:r>
            <a:r>
              <a:rPr lang="sv-SE" sz="1100" dirty="0">
                <a:solidFill>
                  <a:srgbClr val="000000"/>
                </a:solidFill>
              </a:rPr>
              <a:t> </a:t>
            </a:r>
            <a:r>
              <a:rPr lang="sv-SE" sz="1100" dirty="0" err="1">
                <a:solidFill>
                  <a:srgbClr val="000000"/>
                </a:solidFill>
              </a:rPr>
              <a:t>transience</a:t>
            </a:r>
            <a:r>
              <a:rPr lang="sv-SE" sz="11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3887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sv-SE" dirty="0" err="1"/>
              <a:t>These</a:t>
            </a:r>
            <a:r>
              <a:rPr lang="sv-SE" dirty="0"/>
              <a:t> different perceptions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time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come </a:t>
            </a:r>
            <a:r>
              <a:rPr lang="sv-SE" dirty="0" err="1"/>
              <a:t>with</a:t>
            </a:r>
            <a:r>
              <a:rPr lang="sv-SE" dirty="0"/>
              <a:t> different </a:t>
            </a:r>
            <a:r>
              <a:rPr lang="sv-SE" dirty="0" err="1"/>
              <a:t>approaches</a:t>
            </a:r>
            <a:r>
              <a:rPr lang="sv-SE" dirty="0"/>
              <a:t> to risk.</a:t>
            </a:r>
          </a:p>
          <a:p>
            <a:pPr marL="457200" marR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sv-SE" dirty="0"/>
          </a:p>
          <a:p>
            <a:pPr marL="457200" marR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sv-SE" dirty="0"/>
              <a:t>Students </a:t>
            </a:r>
            <a:r>
              <a:rPr lang="sv-SE" dirty="0" err="1"/>
              <a:t>tend</a:t>
            </a:r>
            <a:r>
              <a:rPr lang="sv-SE" dirty="0"/>
              <a:t> </a:t>
            </a:r>
            <a:r>
              <a:rPr lang="sv-SE" dirty="0" err="1"/>
              <a:t>toview</a:t>
            </a:r>
            <a:r>
              <a:rPr lang="sv-SE" dirty="0"/>
              <a:t> risk </a:t>
            </a:r>
            <a:r>
              <a:rPr lang="sv-SE" dirty="0" err="1"/>
              <a:t>positively</a:t>
            </a:r>
            <a:r>
              <a:rPr lang="sv-SE" dirty="0"/>
              <a:t> and as </a:t>
            </a:r>
            <a:r>
              <a:rPr lang="sv-SE" dirty="0" err="1"/>
              <a:t>opportunity</a:t>
            </a:r>
            <a:r>
              <a:rPr lang="sv-SE" dirty="0"/>
              <a:t>, </a:t>
            </a:r>
            <a:r>
              <a:rPr lang="sv-SE" dirty="0" err="1"/>
              <a:t>while</a:t>
            </a:r>
            <a:r>
              <a:rPr lang="sv-SE" dirty="0"/>
              <a:t> </a:t>
            </a:r>
            <a:r>
              <a:rPr lang="sv-SE" dirty="0" err="1"/>
              <a:t>staff</a:t>
            </a:r>
            <a:r>
              <a:rPr lang="sv-SE" dirty="0"/>
              <a:t> </a:t>
            </a:r>
            <a:r>
              <a:rPr lang="sv-SE" dirty="0" err="1"/>
              <a:t>tend</a:t>
            </a:r>
            <a:r>
              <a:rPr lang="sv-SE" dirty="0"/>
              <a:t> to be </a:t>
            </a:r>
            <a:r>
              <a:rPr lang="sv-SE" dirty="0" err="1"/>
              <a:t>more</a:t>
            </a:r>
            <a:r>
              <a:rPr lang="sv-SE" dirty="0"/>
              <a:t> risk </a:t>
            </a:r>
            <a:r>
              <a:rPr lang="sv-SE" dirty="0" err="1"/>
              <a:t>adverse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9210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So </a:t>
            </a:r>
            <a:r>
              <a:rPr lang="sv-SE" dirty="0" err="1"/>
              <a:t>moving</a:t>
            </a:r>
            <a:r>
              <a:rPr lang="sv-SE" dirty="0"/>
              <a:t> from </a:t>
            </a: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challenges</a:t>
            </a:r>
            <a:r>
              <a:rPr lang="sv-SE" dirty="0"/>
              <a:t>, </a:t>
            </a:r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make sure student-led gardens </a:t>
            </a:r>
            <a:r>
              <a:rPr lang="sv-SE" dirty="0" err="1"/>
              <a:t>fulfil</a:t>
            </a:r>
            <a:r>
              <a:rPr lang="sv-SE" dirty="0"/>
              <a:t> </a:t>
            </a:r>
            <a:r>
              <a:rPr lang="sv-SE" dirty="0" err="1"/>
              <a:t>their</a:t>
            </a:r>
            <a:r>
              <a:rPr lang="sv-SE" dirty="0"/>
              <a:t> potential?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7826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6662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568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In 2013 I </a:t>
            </a:r>
            <a:r>
              <a:rPr lang="sv-SE" dirty="0" err="1"/>
              <a:t>began</a:t>
            </a:r>
            <a:r>
              <a:rPr lang="sv-SE" dirty="0"/>
              <a:t> my PhD research and I </a:t>
            </a:r>
            <a:r>
              <a:rPr lang="sv-SE" dirty="0" err="1"/>
              <a:t>wanted</a:t>
            </a:r>
            <a:r>
              <a:rPr lang="sv-SE" dirty="0"/>
              <a:t> to focus on a </a:t>
            </a:r>
            <a:r>
              <a:rPr lang="sv-SE" dirty="0" err="1"/>
              <a:t>project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close</a:t>
            </a:r>
            <a:r>
              <a:rPr lang="sv-SE" dirty="0"/>
              <a:t> to my </a:t>
            </a:r>
            <a:r>
              <a:rPr lang="sv-SE" dirty="0" err="1"/>
              <a:t>heart</a:t>
            </a:r>
            <a:r>
              <a:rPr lang="sv-SE" dirty="0"/>
              <a:t>. I </a:t>
            </a:r>
            <a:r>
              <a:rPr lang="sv-SE" dirty="0" err="1"/>
              <a:t>had</a:t>
            </a:r>
            <a:r>
              <a:rPr lang="sv-SE" dirty="0"/>
              <a:t> just </a:t>
            </a:r>
            <a:r>
              <a:rPr lang="sv-SE" dirty="0" err="1"/>
              <a:t>finished</a:t>
            </a:r>
            <a:r>
              <a:rPr lang="sv-SE" dirty="0"/>
              <a:t> my </a:t>
            </a:r>
            <a:r>
              <a:rPr lang="sv-SE" dirty="0" err="1"/>
              <a:t>Master’s</a:t>
            </a:r>
            <a:r>
              <a:rPr lang="sv-SE" dirty="0"/>
              <a:t> </a:t>
            </a:r>
            <a:r>
              <a:rPr lang="sv-SE" dirty="0" err="1"/>
              <a:t>degree</a:t>
            </a:r>
            <a:r>
              <a:rPr lang="sv-SE" dirty="0"/>
              <a:t> and </a:t>
            </a:r>
            <a:r>
              <a:rPr lang="sv-SE" dirty="0" err="1"/>
              <a:t>had</a:t>
            </a:r>
            <a:r>
              <a:rPr lang="sv-SE" dirty="0"/>
              <a:t> </a:t>
            </a:r>
            <a:r>
              <a:rPr lang="sv-SE" dirty="0" err="1"/>
              <a:t>been</a:t>
            </a:r>
            <a:r>
              <a:rPr lang="sv-SE" dirty="0"/>
              <a:t> </a:t>
            </a:r>
            <a:r>
              <a:rPr lang="sv-SE" dirty="0" err="1"/>
              <a:t>researching</a:t>
            </a:r>
            <a:r>
              <a:rPr lang="sv-SE" dirty="0"/>
              <a:t> and </a:t>
            </a:r>
            <a:r>
              <a:rPr lang="sv-SE" dirty="0" err="1"/>
              <a:t>involved</a:t>
            </a:r>
            <a:r>
              <a:rPr lang="sv-SE" dirty="0"/>
              <a:t> in </a:t>
            </a:r>
            <a:r>
              <a:rPr lang="sv-SE" dirty="0" err="1"/>
              <a:t>project-based</a:t>
            </a:r>
            <a:r>
              <a:rPr lang="sv-SE" dirty="0"/>
              <a:t> </a:t>
            </a:r>
            <a:r>
              <a:rPr lang="sv-SE" dirty="0" err="1"/>
              <a:t>work</a:t>
            </a:r>
            <a:r>
              <a:rPr lang="sv-SE" dirty="0"/>
              <a:t> on </a:t>
            </a:r>
            <a:r>
              <a:rPr lang="sv-SE" dirty="0" err="1"/>
              <a:t>community</a:t>
            </a:r>
            <a:r>
              <a:rPr lang="sv-SE" dirty="0"/>
              <a:t> gardens. </a:t>
            </a:r>
            <a:r>
              <a:rPr lang="sv-SE" dirty="0" err="1"/>
              <a:t>Alongside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my PhD I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working</a:t>
            </a:r>
            <a:r>
              <a:rPr lang="sv-SE" dirty="0"/>
              <a:t> as a </a:t>
            </a:r>
            <a:r>
              <a:rPr lang="sv-SE" dirty="0" err="1"/>
              <a:t>Sustainability</a:t>
            </a:r>
            <a:r>
              <a:rPr lang="sv-SE" dirty="0"/>
              <a:t> Project Officer at </a:t>
            </a:r>
            <a:r>
              <a:rPr lang="sv-SE" dirty="0" err="1"/>
              <a:t>Keele</a:t>
            </a:r>
            <a:r>
              <a:rPr lang="sv-SE" dirty="0"/>
              <a:t> University and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working</a:t>
            </a:r>
            <a:r>
              <a:rPr lang="sv-SE" dirty="0"/>
              <a:t> a </a:t>
            </a:r>
            <a:r>
              <a:rPr lang="sv-SE" dirty="0" err="1"/>
              <a:t>lot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an NUS-</a:t>
            </a:r>
            <a:r>
              <a:rPr lang="sv-SE" dirty="0" err="1"/>
              <a:t>funded</a:t>
            </a:r>
            <a:r>
              <a:rPr lang="sv-SE" dirty="0"/>
              <a:t> </a:t>
            </a:r>
            <a:r>
              <a:rPr lang="sv-SE" dirty="0" err="1"/>
              <a:t>project</a:t>
            </a:r>
            <a:r>
              <a:rPr lang="sv-SE" dirty="0"/>
              <a:t> </a:t>
            </a:r>
            <a:r>
              <a:rPr lang="sv-SE" dirty="0" err="1"/>
              <a:t>called</a:t>
            </a:r>
            <a:r>
              <a:rPr lang="sv-SE" dirty="0"/>
              <a:t> Student </a:t>
            </a:r>
            <a:r>
              <a:rPr lang="sv-SE" dirty="0" err="1"/>
              <a:t>Eats</a:t>
            </a:r>
            <a:r>
              <a:rPr lang="sv-SE" dirty="0"/>
              <a:t>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being</a:t>
            </a:r>
            <a:r>
              <a:rPr lang="sv-SE" dirty="0"/>
              <a:t> </a:t>
            </a:r>
            <a:r>
              <a:rPr lang="sv-SE" dirty="0" err="1"/>
              <a:t>rolled</a:t>
            </a:r>
            <a:r>
              <a:rPr lang="sv-SE" dirty="0"/>
              <a:t> </a:t>
            </a:r>
            <a:r>
              <a:rPr lang="sv-SE" dirty="0" err="1"/>
              <a:t>out</a:t>
            </a:r>
            <a:r>
              <a:rPr lang="sv-SE" dirty="0"/>
              <a:t> in 18 </a:t>
            </a:r>
            <a:r>
              <a:rPr lang="sv-SE" dirty="0" err="1"/>
              <a:t>universities</a:t>
            </a:r>
            <a:r>
              <a:rPr lang="sv-SE" dirty="0"/>
              <a:t>. The focus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project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to support students in leading </a:t>
            </a:r>
            <a:r>
              <a:rPr lang="sv-SE" dirty="0" err="1"/>
              <a:t>food</a:t>
            </a:r>
            <a:r>
              <a:rPr lang="sv-SE" dirty="0"/>
              <a:t> </a:t>
            </a:r>
            <a:r>
              <a:rPr lang="sv-SE" dirty="0" err="1"/>
              <a:t>growing</a:t>
            </a:r>
            <a:r>
              <a:rPr lang="sv-SE" dirty="0"/>
              <a:t> </a:t>
            </a:r>
            <a:r>
              <a:rPr lang="sv-SE" dirty="0" err="1"/>
              <a:t>projects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/>
              <a:t>I </a:t>
            </a:r>
            <a:r>
              <a:rPr lang="sv-SE" dirty="0" err="1"/>
              <a:t>decided</a:t>
            </a:r>
            <a:r>
              <a:rPr lang="sv-SE" dirty="0"/>
              <a:t> I </a:t>
            </a:r>
            <a:r>
              <a:rPr lang="sv-SE" dirty="0" err="1"/>
              <a:t>wanted</a:t>
            </a:r>
            <a:r>
              <a:rPr lang="sv-SE" dirty="0"/>
              <a:t> to focus on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scheme</a:t>
            </a:r>
            <a:r>
              <a:rPr lang="sv-SE" dirty="0"/>
              <a:t> as the </a:t>
            </a:r>
            <a:r>
              <a:rPr lang="sv-SE" dirty="0" err="1"/>
              <a:t>topic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my PhD</a:t>
            </a:r>
          </a:p>
        </p:txBody>
      </p:sp>
    </p:spTree>
    <p:extLst>
      <p:ext uri="{BB962C8B-B14F-4D97-AF65-F5344CB8AC3E}">
        <p14:creationId xmlns:p14="http://schemas.microsoft.com/office/powerpoint/2010/main" val="72398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Since</a:t>
            </a:r>
            <a:r>
              <a:rPr lang="sv-SE" dirty="0"/>
              <a:t> I </a:t>
            </a:r>
            <a:r>
              <a:rPr lang="sv-SE" dirty="0" err="1"/>
              <a:t>started</a:t>
            </a:r>
            <a:r>
              <a:rPr lang="sv-SE" dirty="0"/>
              <a:t> </a:t>
            </a:r>
            <a:r>
              <a:rPr lang="sv-SE" dirty="0" err="1"/>
              <a:t>working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Student </a:t>
            </a:r>
            <a:r>
              <a:rPr lang="sv-SE" dirty="0" err="1"/>
              <a:t>Eats</a:t>
            </a:r>
            <a:r>
              <a:rPr lang="sv-SE" dirty="0"/>
              <a:t> at </a:t>
            </a:r>
            <a:r>
              <a:rPr lang="sv-SE" dirty="0" err="1"/>
              <a:t>Keele</a:t>
            </a:r>
            <a:r>
              <a:rPr lang="sv-SE" dirty="0"/>
              <a:t> in 2013, the </a:t>
            </a:r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universities</a:t>
            </a:r>
            <a:r>
              <a:rPr lang="sv-SE" dirty="0"/>
              <a:t>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affiliated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the </a:t>
            </a:r>
            <a:r>
              <a:rPr lang="sv-SE" dirty="0" err="1"/>
              <a:t>scheme</a:t>
            </a:r>
            <a:r>
              <a:rPr lang="sv-SE" dirty="0"/>
              <a:t> </a:t>
            </a:r>
            <a:r>
              <a:rPr lang="sv-SE" dirty="0" err="1"/>
              <a:t>grown</a:t>
            </a:r>
            <a:r>
              <a:rPr lang="sv-SE" dirty="0"/>
              <a:t> to </a:t>
            </a:r>
            <a:r>
              <a:rPr lang="sv-SE" dirty="0" err="1"/>
              <a:t>now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60.</a:t>
            </a:r>
          </a:p>
          <a:p>
            <a:endParaRPr lang="sv-SE" dirty="0"/>
          </a:p>
          <a:p>
            <a:r>
              <a:rPr lang="sv-SE" dirty="0"/>
              <a:t>The </a:t>
            </a:r>
            <a:r>
              <a:rPr lang="sv-SE" dirty="0" err="1"/>
              <a:t>scheme</a:t>
            </a:r>
            <a:r>
              <a:rPr lang="sv-SE" dirty="0"/>
              <a:t> has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broadened</a:t>
            </a:r>
            <a:r>
              <a:rPr lang="sv-SE" dirty="0"/>
              <a:t> </a:t>
            </a:r>
            <a:r>
              <a:rPr lang="sv-SE" dirty="0" err="1"/>
              <a:t>out</a:t>
            </a:r>
            <a:r>
              <a:rPr lang="sv-SE" dirty="0"/>
              <a:t> to support </a:t>
            </a:r>
            <a:r>
              <a:rPr lang="sv-SE" dirty="0" err="1"/>
              <a:t>food</a:t>
            </a:r>
            <a:r>
              <a:rPr lang="sv-SE" dirty="0"/>
              <a:t> </a:t>
            </a:r>
            <a:r>
              <a:rPr lang="sv-SE" dirty="0" err="1"/>
              <a:t>enterprises</a:t>
            </a:r>
            <a:r>
              <a:rPr lang="sv-SE" dirty="0"/>
              <a:t>, like </a:t>
            </a:r>
            <a:r>
              <a:rPr lang="sv-SE" dirty="0" err="1"/>
              <a:t>farmer’s</a:t>
            </a:r>
            <a:r>
              <a:rPr lang="sv-SE" dirty="0"/>
              <a:t> markets, </a:t>
            </a:r>
            <a:r>
              <a:rPr lang="sv-SE" dirty="0" err="1"/>
              <a:t>food</a:t>
            </a:r>
            <a:r>
              <a:rPr lang="sv-SE" dirty="0"/>
              <a:t> co-</a:t>
            </a:r>
            <a:r>
              <a:rPr lang="sv-SE" dirty="0" err="1"/>
              <a:t>ops</a:t>
            </a:r>
            <a:r>
              <a:rPr lang="sv-SE" dirty="0"/>
              <a:t> and </a:t>
            </a:r>
            <a:r>
              <a:rPr lang="sv-SE" dirty="0" err="1"/>
              <a:t>food</a:t>
            </a:r>
            <a:r>
              <a:rPr lang="sv-SE" dirty="0"/>
              <a:t> </a:t>
            </a:r>
            <a:r>
              <a:rPr lang="sv-SE" dirty="0" err="1"/>
              <a:t>preserving</a:t>
            </a:r>
            <a:r>
              <a:rPr lang="sv-SE" dirty="0"/>
              <a:t> </a:t>
            </a:r>
            <a:r>
              <a:rPr lang="sv-SE" dirty="0" err="1"/>
              <a:t>enterprises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/>
              <a:t>My research </a:t>
            </a:r>
            <a:r>
              <a:rPr lang="sv-SE" dirty="0" err="1"/>
              <a:t>only</a:t>
            </a:r>
            <a:r>
              <a:rPr lang="sv-SE" dirty="0"/>
              <a:t> </a:t>
            </a:r>
            <a:r>
              <a:rPr lang="sv-SE" dirty="0" err="1"/>
              <a:t>explored</a:t>
            </a:r>
            <a:r>
              <a:rPr lang="sv-SE" dirty="0"/>
              <a:t> </a:t>
            </a:r>
            <a:r>
              <a:rPr lang="sv-SE" dirty="0" err="1"/>
              <a:t>food</a:t>
            </a:r>
            <a:r>
              <a:rPr lang="sv-SE" dirty="0"/>
              <a:t> gardens, not </a:t>
            </a:r>
            <a:r>
              <a:rPr lang="sv-SE" dirty="0" err="1"/>
              <a:t>other</a:t>
            </a:r>
            <a:r>
              <a:rPr lang="sv-SE" dirty="0"/>
              <a:t> </a:t>
            </a:r>
            <a:r>
              <a:rPr lang="sv-SE" dirty="0" err="1"/>
              <a:t>food</a:t>
            </a:r>
            <a:r>
              <a:rPr lang="sv-SE" dirty="0"/>
              <a:t> </a:t>
            </a:r>
            <a:r>
              <a:rPr lang="sv-SE" dirty="0" err="1"/>
              <a:t>schemes</a:t>
            </a:r>
            <a:r>
              <a:rPr lang="sv-SE" dirty="0"/>
              <a:t>, </a:t>
            </a:r>
            <a:r>
              <a:rPr lang="sv-SE" dirty="0" err="1"/>
              <a:t>however</a:t>
            </a:r>
            <a:r>
              <a:rPr lang="sv-SE" dirty="0"/>
              <a:t> </a:t>
            </a:r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I’m</a:t>
            </a:r>
            <a:r>
              <a:rPr lang="sv-SE" dirty="0"/>
              <a:t> </a:t>
            </a:r>
            <a:r>
              <a:rPr lang="sv-SE" dirty="0" err="1"/>
              <a:t>presenting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probably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relevance</a:t>
            </a:r>
            <a:r>
              <a:rPr lang="sv-SE" dirty="0"/>
              <a:t> for student-led </a:t>
            </a:r>
            <a:r>
              <a:rPr lang="sv-SE" dirty="0" err="1"/>
              <a:t>initiatives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broadly</a:t>
            </a:r>
            <a:r>
              <a:rPr lang="sv-SE" dirty="0"/>
              <a:t>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36807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Obviously</a:t>
            </a:r>
            <a:r>
              <a:rPr lang="sv-SE" dirty="0"/>
              <a:t> a PhD is a </a:t>
            </a:r>
            <a:r>
              <a:rPr lang="sv-SE" dirty="0" err="1"/>
              <a:t>big</a:t>
            </a:r>
            <a:r>
              <a:rPr lang="sv-SE" dirty="0"/>
              <a:t> </a:t>
            </a:r>
            <a:r>
              <a:rPr lang="sv-SE" dirty="0" err="1"/>
              <a:t>piece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work</a:t>
            </a:r>
            <a:r>
              <a:rPr lang="sv-SE" dirty="0"/>
              <a:t>, so </a:t>
            </a:r>
            <a:r>
              <a:rPr lang="sv-SE" dirty="0" err="1"/>
              <a:t>I’ve</a:t>
            </a:r>
            <a:r>
              <a:rPr lang="sv-SE" dirty="0"/>
              <a:t> </a:t>
            </a:r>
            <a:r>
              <a:rPr lang="sv-SE" dirty="0" err="1"/>
              <a:t>focused</a:t>
            </a:r>
            <a:r>
              <a:rPr lang="sv-SE" dirty="0"/>
              <a:t> on pulling </a:t>
            </a:r>
            <a:r>
              <a:rPr lang="sv-SE" dirty="0" err="1"/>
              <a:t>out</a:t>
            </a:r>
            <a:r>
              <a:rPr lang="sv-SE" dirty="0"/>
              <a:t> the parts </a:t>
            </a:r>
            <a:r>
              <a:rPr lang="sv-SE" dirty="0" err="1"/>
              <a:t>that</a:t>
            </a:r>
            <a:r>
              <a:rPr lang="sv-SE" dirty="0"/>
              <a:t> I </a:t>
            </a:r>
            <a:r>
              <a:rPr lang="sv-SE" dirty="0" err="1"/>
              <a:t>think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be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most</a:t>
            </a:r>
            <a:r>
              <a:rPr lang="sv-SE" dirty="0"/>
              <a:t> </a:t>
            </a:r>
            <a:r>
              <a:rPr lang="sv-SE" dirty="0" err="1"/>
              <a:t>interest</a:t>
            </a:r>
            <a:r>
              <a:rPr lang="sv-SE" dirty="0"/>
              <a:t> to </a:t>
            </a:r>
            <a:r>
              <a:rPr lang="sv-SE" dirty="0" err="1"/>
              <a:t>you</a:t>
            </a:r>
            <a:r>
              <a:rPr lang="sv-SE" dirty="0"/>
              <a:t>. </a:t>
            </a:r>
            <a:r>
              <a:rPr lang="sv-SE" dirty="0" err="1"/>
              <a:t>I’ll</a:t>
            </a:r>
            <a:r>
              <a:rPr lang="sv-SE" dirty="0"/>
              <a:t> be </a:t>
            </a:r>
            <a:r>
              <a:rPr lang="sv-SE" dirty="0" err="1"/>
              <a:t>focusing</a:t>
            </a:r>
            <a:r>
              <a:rPr lang="sv-SE" dirty="0"/>
              <a:t> the rest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this</a:t>
            </a:r>
            <a:r>
              <a:rPr lang="sv-SE" dirty="0"/>
              <a:t> presentation </a:t>
            </a:r>
            <a:r>
              <a:rPr lang="sv-SE" dirty="0" err="1"/>
              <a:t>around</a:t>
            </a:r>
            <a:r>
              <a:rPr lang="sv-SE" dirty="0"/>
              <a:t> </a:t>
            </a:r>
            <a:r>
              <a:rPr lang="sv-SE" dirty="0" err="1"/>
              <a:t>three</a:t>
            </a:r>
            <a:r>
              <a:rPr lang="sv-SE" dirty="0"/>
              <a:t> </a:t>
            </a:r>
            <a:r>
              <a:rPr lang="sv-SE" dirty="0" err="1"/>
              <a:t>main</a:t>
            </a:r>
            <a:r>
              <a:rPr lang="sv-SE" dirty="0"/>
              <a:t> </a:t>
            </a:r>
            <a:r>
              <a:rPr lang="sv-SE" dirty="0" err="1"/>
              <a:t>questions</a:t>
            </a:r>
            <a:r>
              <a:rPr lang="sv-SE" dirty="0"/>
              <a:t>,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: </a:t>
            </a:r>
          </a:p>
          <a:p>
            <a:pPr lvl="1"/>
            <a:r>
              <a:rPr lang="en" dirty="0"/>
              <a:t>What are the benefits of student-led food gardens?</a:t>
            </a:r>
          </a:p>
          <a:p>
            <a:pPr lvl="1"/>
            <a:r>
              <a:rPr lang="en" dirty="0"/>
              <a:t>What keeps student-led gardens from fulfilling their potential?</a:t>
            </a:r>
          </a:p>
          <a:p>
            <a:pPr lvl="1"/>
            <a:r>
              <a:rPr lang="en" dirty="0"/>
              <a:t>How can we help student-led gardens fulfill their potential?</a:t>
            </a:r>
            <a:endParaRPr lang="sv-SE" dirty="0"/>
          </a:p>
          <a:p>
            <a:pPr lvl="0"/>
            <a:endParaRPr lang="sv-SE" dirty="0"/>
          </a:p>
          <a:p>
            <a:pPr lvl="0"/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course</a:t>
            </a:r>
            <a:r>
              <a:rPr lang="sv-SE" dirty="0"/>
              <a:t> </a:t>
            </a:r>
            <a:r>
              <a:rPr lang="sv-SE" dirty="0" err="1"/>
              <a:t>welcome</a:t>
            </a:r>
            <a:r>
              <a:rPr lang="sv-SE" dirty="0"/>
              <a:t> to ask </a:t>
            </a:r>
            <a:r>
              <a:rPr lang="sv-SE" dirty="0" err="1"/>
              <a:t>questions</a:t>
            </a:r>
            <a:r>
              <a:rPr lang="sv-SE" dirty="0"/>
              <a:t>, and </a:t>
            </a:r>
            <a:r>
              <a:rPr lang="sv-SE" dirty="0" err="1"/>
              <a:t>I’ll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resources</a:t>
            </a:r>
            <a:r>
              <a:rPr lang="sv-SE" dirty="0"/>
              <a:t> </a:t>
            </a:r>
            <a:r>
              <a:rPr lang="sv-SE" dirty="0" err="1"/>
              <a:t>towards</a:t>
            </a:r>
            <a:r>
              <a:rPr lang="sv-SE" dirty="0"/>
              <a:t> the end </a:t>
            </a:r>
            <a:r>
              <a:rPr lang="sv-SE" dirty="0" err="1"/>
              <a:t>of</a:t>
            </a:r>
            <a:r>
              <a:rPr lang="sv-SE" dirty="0"/>
              <a:t> the presentation </a:t>
            </a:r>
            <a:r>
              <a:rPr lang="sv-SE" dirty="0" err="1"/>
              <a:t>if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want</a:t>
            </a:r>
            <a:r>
              <a:rPr lang="sv-SE" dirty="0"/>
              <a:t> to </a:t>
            </a:r>
            <a:r>
              <a:rPr lang="sv-SE" dirty="0" err="1"/>
              <a:t>know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my </a:t>
            </a:r>
            <a:r>
              <a:rPr lang="sv-SE" dirty="0" err="1"/>
              <a:t>thesis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7406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3684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This</a:t>
            </a:r>
            <a:r>
              <a:rPr lang="sv-SE" dirty="0"/>
              <a:t> is a </a:t>
            </a:r>
            <a:r>
              <a:rPr lang="sv-SE" dirty="0" err="1"/>
              <a:t>picture</a:t>
            </a:r>
            <a:r>
              <a:rPr lang="sv-SE" dirty="0"/>
              <a:t> from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workshops I led </a:t>
            </a:r>
            <a:r>
              <a:rPr lang="sv-SE" dirty="0" err="1"/>
              <a:t>during</a:t>
            </a:r>
            <a:r>
              <a:rPr lang="sv-SE" dirty="0"/>
              <a:t> my research, </a:t>
            </a:r>
            <a:r>
              <a:rPr lang="sv-SE" dirty="0" err="1"/>
              <a:t>where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see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students </a:t>
            </a:r>
            <a:r>
              <a:rPr lang="sv-SE" dirty="0" err="1"/>
              <a:t>feel</a:t>
            </a:r>
            <a:r>
              <a:rPr lang="sv-SE" dirty="0"/>
              <a:t> </a:t>
            </a:r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considerable</a:t>
            </a:r>
            <a:r>
              <a:rPr lang="sv-SE" dirty="0"/>
              <a:t> </a:t>
            </a:r>
            <a:r>
              <a:rPr lang="sv-SE" dirty="0" err="1"/>
              <a:t>benefits</a:t>
            </a:r>
            <a:r>
              <a:rPr lang="sv-SE" dirty="0"/>
              <a:t> to </a:t>
            </a:r>
            <a:r>
              <a:rPr lang="sv-SE" dirty="0" err="1"/>
              <a:t>their</a:t>
            </a:r>
            <a:r>
              <a:rPr lang="sv-SE" dirty="0"/>
              <a:t> garden.</a:t>
            </a:r>
          </a:p>
        </p:txBody>
      </p:sp>
    </p:spTree>
    <p:extLst>
      <p:ext uri="{BB962C8B-B14F-4D97-AF65-F5344CB8AC3E}">
        <p14:creationId xmlns:p14="http://schemas.microsoft.com/office/powerpoint/2010/main" val="2091813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 </a:t>
            </a:r>
            <a:r>
              <a:rPr lang="sv-SE" dirty="0" err="1"/>
              <a:t>didn’t</a:t>
            </a:r>
            <a:r>
              <a:rPr lang="sv-SE" dirty="0"/>
              <a:t> just ask students </a:t>
            </a:r>
            <a:r>
              <a:rPr lang="sv-SE" dirty="0" err="1"/>
              <a:t>about</a:t>
            </a:r>
            <a:r>
              <a:rPr lang="sv-SE" dirty="0"/>
              <a:t> the </a:t>
            </a:r>
            <a:r>
              <a:rPr lang="sv-SE" dirty="0" err="1"/>
              <a:t>benefits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their</a:t>
            </a:r>
            <a:r>
              <a:rPr lang="sv-SE" dirty="0"/>
              <a:t> gardens </a:t>
            </a:r>
            <a:r>
              <a:rPr lang="sv-SE" dirty="0" err="1"/>
              <a:t>though</a:t>
            </a:r>
            <a:r>
              <a:rPr lang="sv-SE" dirty="0"/>
              <a:t>. I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reviewed</a:t>
            </a:r>
            <a:r>
              <a:rPr lang="sv-SE" dirty="0"/>
              <a:t> the </a:t>
            </a:r>
            <a:r>
              <a:rPr lang="sv-SE" dirty="0" err="1"/>
              <a:t>literature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 </a:t>
            </a:r>
            <a:r>
              <a:rPr lang="sv-SE" dirty="0" err="1"/>
              <a:t>university</a:t>
            </a:r>
            <a:r>
              <a:rPr lang="sv-SE" dirty="0"/>
              <a:t> </a:t>
            </a:r>
            <a:r>
              <a:rPr lang="sv-SE" dirty="0" err="1"/>
              <a:t>community</a:t>
            </a:r>
            <a:r>
              <a:rPr lang="sv-SE" dirty="0"/>
              <a:t> gardens.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figure</a:t>
            </a:r>
            <a:r>
              <a:rPr lang="sv-SE" dirty="0"/>
              <a:t> is from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review</a:t>
            </a:r>
            <a:r>
              <a:rPr lang="sv-SE" dirty="0"/>
              <a:t>.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see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the </a:t>
            </a:r>
            <a:r>
              <a:rPr lang="sv-SE" dirty="0" err="1"/>
              <a:t>educational</a:t>
            </a:r>
            <a:r>
              <a:rPr lang="sv-SE" dirty="0"/>
              <a:t> </a:t>
            </a:r>
            <a:r>
              <a:rPr lang="sv-SE" dirty="0" err="1"/>
              <a:t>benefits</a:t>
            </a:r>
            <a:r>
              <a:rPr lang="sv-SE" dirty="0"/>
              <a:t> </a:t>
            </a:r>
            <a:r>
              <a:rPr lang="sv-SE" dirty="0" err="1"/>
              <a:t>were</a:t>
            </a:r>
            <a:r>
              <a:rPr lang="sv-SE" dirty="0"/>
              <a:t> the </a:t>
            </a:r>
            <a:r>
              <a:rPr lang="sv-SE" dirty="0" err="1"/>
              <a:t>most</a:t>
            </a:r>
            <a:r>
              <a:rPr lang="sv-SE" dirty="0"/>
              <a:t> </a:t>
            </a:r>
            <a:r>
              <a:rPr lang="sv-SE" dirty="0" err="1"/>
              <a:t>ubiqitous</a:t>
            </a:r>
            <a:r>
              <a:rPr lang="sv-SE" dirty="0"/>
              <a:t>. All </a:t>
            </a:r>
            <a:r>
              <a:rPr lang="sv-SE" dirty="0" err="1"/>
              <a:t>articles</a:t>
            </a:r>
            <a:r>
              <a:rPr lang="sv-SE" dirty="0"/>
              <a:t> </a:t>
            </a:r>
            <a:r>
              <a:rPr lang="sv-SE" dirty="0" err="1"/>
              <a:t>discussed</a:t>
            </a:r>
            <a:r>
              <a:rPr lang="sv-SE" dirty="0"/>
              <a:t> </a:t>
            </a:r>
            <a:r>
              <a:rPr lang="sv-SE" dirty="0" err="1"/>
              <a:t>edcautional</a:t>
            </a:r>
            <a:r>
              <a:rPr lang="sv-SE" dirty="0"/>
              <a:t> </a:t>
            </a:r>
            <a:r>
              <a:rPr lang="sv-SE" dirty="0" err="1"/>
              <a:t>benefits</a:t>
            </a:r>
            <a:r>
              <a:rPr lang="sv-SE" dirty="0"/>
              <a:t>, and </a:t>
            </a:r>
            <a:r>
              <a:rPr lang="sv-SE" dirty="0" err="1"/>
              <a:t>most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demonstrated</a:t>
            </a:r>
            <a:r>
              <a:rPr lang="sv-SE" dirty="0"/>
              <a:t> </a:t>
            </a:r>
            <a:r>
              <a:rPr lang="sv-SE" dirty="0" err="1"/>
              <a:t>them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 err="1"/>
              <a:t>Other</a:t>
            </a:r>
            <a:r>
              <a:rPr lang="sv-SE" dirty="0"/>
              <a:t> notable </a:t>
            </a:r>
            <a:r>
              <a:rPr lang="sv-SE" dirty="0" err="1"/>
              <a:t>benefits</a:t>
            </a:r>
            <a:r>
              <a:rPr lang="sv-SE" dirty="0"/>
              <a:t> </a:t>
            </a:r>
            <a:r>
              <a:rPr lang="sv-SE" dirty="0" err="1"/>
              <a:t>were</a:t>
            </a:r>
            <a:endParaRPr lang="sv-SE" dirty="0"/>
          </a:p>
          <a:p>
            <a:pPr lvl="1"/>
            <a:r>
              <a:rPr lang="sv-SE" dirty="0"/>
              <a:t>Social </a:t>
            </a:r>
            <a:r>
              <a:rPr lang="sv-SE" dirty="0" err="1"/>
              <a:t>benefits</a:t>
            </a:r>
            <a:r>
              <a:rPr lang="sv-SE" dirty="0"/>
              <a:t>, like </a:t>
            </a:r>
            <a:r>
              <a:rPr lang="sv-SE" dirty="0" err="1"/>
              <a:t>increasing</a:t>
            </a:r>
            <a:r>
              <a:rPr lang="sv-SE" dirty="0"/>
              <a:t> </a:t>
            </a:r>
            <a:r>
              <a:rPr lang="sv-SE" dirty="0" err="1"/>
              <a:t>interdisciplinary</a:t>
            </a:r>
            <a:r>
              <a:rPr lang="sv-SE" dirty="0"/>
              <a:t> </a:t>
            </a:r>
            <a:r>
              <a:rPr lang="sv-SE" dirty="0" err="1"/>
              <a:t>interaction</a:t>
            </a:r>
            <a:r>
              <a:rPr lang="sv-SE" dirty="0"/>
              <a:t>, and </a:t>
            </a:r>
            <a:r>
              <a:rPr lang="sv-SE" dirty="0" err="1"/>
              <a:t>establishing</a:t>
            </a:r>
            <a:r>
              <a:rPr lang="sv-SE" dirty="0"/>
              <a:t> a </a:t>
            </a:r>
            <a:r>
              <a:rPr lang="sv-SE" dirty="0" err="1"/>
              <a:t>supportive</a:t>
            </a:r>
            <a:r>
              <a:rPr lang="sv-SE" dirty="0"/>
              <a:t> </a:t>
            </a:r>
            <a:r>
              <a:rPr lang="sv-SE" dirty="0" err="1"/>
              <a:t>community</a:t>
            </a:r>
            <a:r>
              <a:rPr lang="sv-SE" dirty="0"/>
              <a:t> </a:t>
            </a:r>
            <a:r>
              <a:rPr lang="sv-SE" dirty="0" err="1"/>
              <a:t>around</a:t>
            </a:r>
            <a:r>
              <a:rPr lang="sv-SE" dirty="0"/>
              <a:t> a </a:t>
            </a:r>
            <a:r>
              <a:rPr lang="sv-SE" dirty="0" err="1"/>
              <a:t>specific</a:t>
            </a:r>
            <a:r>
              <a:rPr lang="sv-SE" dirty="0"/>
              <a:t> </a:t>
            </a:r>
            <a:r>
              <a:rPr lang="sv-SE" dirty="0" err="1"/>
              <a:t>issue</a:t>
            </a:r>
            <a:r>
              <a:rPr lang="sv-SE" dirty="0"/>
              <a:t>, and</a:t>
            </a:r>
          </a:p>
          <a:p>
            <a:pPr lvl="1"/>
            <a:r>
              <a:rPr lang="sv-SE" dirty="0" err="1"/>
              <a:t>Benefits</a:t>
            </a:r>
            <a:r>
              <a:rPr lang="sv-SE" dirty="0"/>
              <a:t> to the </a:t>
            </a:r>
            <a:r>
              <a:rPr lang="sv-SE" dirty="0" err="1"/>
              <a:t>university</a:t>
            </a:r>
            <a:r>
              <a:rPr lang="sv-SE" dirty="0"/>
              <a:t> </a:t>
            </a:r>
            <a:r>
              <a:rPr lang="sv-SE" dirty="0" err="1"/>
              <a:t>included</a:t>
            </a:r>
            <a:r>
              <a:rPr lang="sv-SE" dirty="0"/>
              <a:t> the </a:t>
            </a:r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garden for research purposes, </a:t>
            </a:r>
            <a:r>
              <a:rPr lang="sv-SE" dirty="0" err="1"/>
              <a:t>outreach</a:t>
            </a:r>
            <a:r>
              <a:rPr lang="sv-SE" dirty="0"/>
              <a:t> and </a:t>
            </a:r>
            <a:r>
              <a:rPr lang="sv-SE" dirty="0" err="1"/>
              <a:t>community</a:t>
            </a:r>
            <a:r>
              <a:rPr lang="sv-SE" dirty="0"/>
              <a:t> </a:t>
            </a:r>
            <a:r>
              <a:rPr lang="sv-SE" dirty="0" err="1"/>
              <a:t>engagement</a:t>
            </a:r>
            <a:r>
              <a:rPr lang="sv-SE" dirty="0"/>
              <a:t>, or </a:t>
            </a:r>
            <a:r>
              <a:rPr lang="sv-SE" dirty="0" err="1"/>
              <a:t>improving</a:t>
            </a:r>
            <a:r>
              <a:rPr lang="sv-SE" dirty="0"/>
              <a:t> the </a:t>
            </a:r>
            <a:r>
              <a:rPr lang="sv-SE" dirty="0" err="1"/>
              <a:t>appearance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campus</a:t>
            </a:r>
          </a:p>
          <a:p>
            <a:pPr lvl="1"/>
            <a:endParaRPr lang="sv-SE" dirty="0"/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287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The </a:t>
            </a:r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question</a:t>
            </a:r>
            <a:r>
              <a:rPr lang="sv-SE" dirty="0"/>
              <a:t> </a:t>
            </a:r>
            <a:r>
              <a:rPr lang="sv-SE" dirty="0" err="1"/>
              <a:t>I’ll</a:t>
            </a:r>
            <a:r>
              <a:rPr lang="sv-SE" dirty="0"/>
              <a:t> be </a:t>
            </a:r>
            <a:r>
              <a:rPr lang="sv-SE" dirty="0" err="1"/>
              <a:t>focusing</a:t>
            </a:r>
            <a:r>
              <a:rPr lang="sv-SE" dirty="0"/>
              <a:t> on is: </a:t>
            </a:r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keeps</a:t>
            </a:r>
            <a:r>
              <a:rPr lang="sv-SE" dirty="0"/>
              <a:t> student-led gardens from </a:t>
            </a:r>
            <a:r>
              <a:rPr lang="sv-SE" dirty="0" err="1"/>
              <a:t>fulfilling</a:t>
            </a:r>
            <a:r>
              <a:rPr lang="sv-SE" dirty="0"/>
              <a:t> </a:t>
            </a:r>
            <a:r>
              <a:rPr lang="sv-SE" dirty="0" err="1"/>
              <a:t>their</a:t>
            </a:r>
            <a:r>
              <a:rPr lang="sv-SE" dirty="0"/>
              <a:t> potential?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v-S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question</a:t>
            </a:r>
            <a:r>
              <a:rPr lang="sv-SE" dirty="0"/>
              <a:t>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really</a:t>
            </a:r>
            <a:r>
              <a:rPr lang="sv-SE" dirty="0"/>
              <a:t> the </a:t>
            </a:r>
            <a:r>
              <a:rPr lang="sv-SE" dirty="0" err="1"/>
              <a:t>question</a:t>
            </a:r>
            <a:r>
              <a:rPr lang="sv-SE" dirty="0"/>
              <a:t> </a:t>
            </a:r>
            <a:r>
              <a:rPr lang="sv-SE" dirty="0" err="1"/>
              <a:t>which</a:t>
            </a:r>
            <a:r>
              <a:rPr lang="sv-SE" dirty="0"/>
              <a:t> I </a:t>
            </a:r>
            <a:r>
              <a:rPr lang="sv-SE" dirty="0" err="1"/>
              <a:t>oriented</a:t>
            </a:r>
            <a:r>
              <a:rPr lang="sv-SE" dirty="0"/>
              <a:t> my </a:t>
            </a:r>
            <a:r>
              <a:rPr lang="sv-SE" dirty="0" err="1"/>
              <a:t>thesis</a:t>
            </a:r>
            <a:r>
              <a:rPr lang="sv-SE" dirty="0"/>
              <a:t> </a:t>
            </a:r>
            <a:r>
              <a:rPr lang="sv-SE" dirty="0" err="1"/>
              <a:t>around</a:t>
            </a:r>
            <a:r>
              <a:rPr lang="sv-SE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6392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quote</a:t>
            </a:r>
            <a:r>
              <a:rPr lang="sv-SE" dirty="0"/>
              <a:t> from a student </a:t>
            </a:r>
            <a:r>
              <a:rPr lang="sv-SE" dirty="0" err="1"/>
              <a:t>sums</a:t>
            </a:r>
            <a:r>
              <a:rPr lang="sv-SE" dirty="0"/>
              <a:t> it </a:t>
            </a:r>
            <a:r>
              <a:rPr lang="sv-SE" dirty="0" err="1"/>
              <a:t>up</a:t>
            </a:r>
            <a:r>
              <a:rPr lang="sv-SE" dirty="0"/>
              <a:t> </a:t>
            </a:r>
            <a:r>
              <a:rPr lang="sv-SE" dirty="0" err="1"/>
              <a:t>nicely</a:t>
            </a:r>
            <a:r>
              <a:rPr lang="sv-SE" dirty="0"/>
              <a:t>. </a:t>
            </a:r>
            <a:r>
              <a:rPr lang="sv-SE" dirty="0" err="1"/>
              <a:t>This</a:t>
            </a:r>
            <a:r>
              <a:rPr lang="sv-SE" dirty="0"/>
              <a:t> student </a:t>
            </a:r>
            <a:r>
              <a:rPr lang="sv-SE" dirty="0" err="1"/>
              <a:t>said</a:t>
            </a:r>
            <a:r>
              <a:rPr lang="sv-SE" dirty="0"/>
              <a:t>: ’</a:t>
            </a:r>
            <a:r>
              <a:rPr lang="sv-SE" i="1" dirty="0"/>
              <a:t>...the </a:t>
            </a:r>
            <a:r>
              <a:rPr lang="sv-SE" i="1" dirty="0" err="1"/>
              <a:t>nature</a:t>
            </a:r>
            <a:r>
              <a:rPr lang="sv-SE" i="1" dirty="0"/>
              <a:t> </a:t>
            </a:r>
            <a:r>
              <a:rPr lang="sv-SE" i="1" dirty="0" err="1"/>
              <a:t>of</a:t>
            </a:r>
            <a:r>
              <a:rPr lang="sv-SE" i="1" dirty="0"/>
              <a:t> it, is like, </a:t>
            </a:r>
            <a:r>
              <a:rPr lang="sv-SE" i="1" dirty="0" err="1"/>
              <a:t>inherently</a:t>
            </a:r>
            <a:r>
              <a:rPr lang="sv-SE" i="1" dirty="0"/>
              <a:t> non-</a:t>
            </a:r>
            <a:r>
              <a:rPr lang="sv-SE" i="1" dirty="0" err="1"/>
              <a:t>continuous</a:t>
            </a:r>
            <a:r>
              <a:rPr lang="sv-SE" i="1" dirty="0"/>
              <a:t>. </a:t>
            </a:r>
            <a:r>
              <a:rPr lang="sv-SE" i="1" dirty="0" err="1"/>
              <a:t>Because</a:t>
            </a:r>
            <a:r>
              <a:rPr lang="sv-SE" i="1" dirty="0"/>
              <a:t> students, </a:t>
            </a:r>
            <a:r>
              <a:rPr lang="sv-SE" i="1" dirty="0" err="1"/>
              <a:t>they</a:t>
            </a:r>
            <a:r>
              <a:rPr lang="sv-SE" i="1" dirty="0"/>
              <a:t> </a:t>
            </a:r>
            <a:r>
              <a:rPr lang="sv-SE" i="1" dirty="0" err="1"/>
              <a:t>stay</a:t>
            </a:r>
            <a:r>
              <a:rPr lang="sv-SE" i="1" dirty="0"/>
              <a:t> for a </a:t>
            </a:r>
            <a:r>
              <a:rPr lang="sv-SE" i="1" dirty="0" err="1"/>
              <a:t>year</a:t>
            </a:r>
            <a:r>
              <a:rPr lang="sv-SE" i="1" dirty="0"/>
              <a:t>, and </a:t>
            </a:r>
            <a:r>
              <a:rPr lang="sv-SE" i="1" dirty="0" err="1"/>
              <a:t>then</a:t>
            </a:r>
            <a:r>
              <a:rPr lang="sv-SE" i="1" dirty="0"/>
              <a:t> </a:t>
            </a:r>
            <a:r>
              <a:rPr lang="sv-SE" i="1" dirty="0" err="1"/>
              <a:t>they</a:t>
            </a:r>
            <a:r>
              <a:rPr lang="sv-SE" i="1" dirty="0"/>
              <a:t> do </a:t>
            </a:r>
            <a:r>
              <a:rPr lang="sv-SE" i="1" dirty="0" err="1"/>
              <a:t>something</a:t>
            </a:r>
            <a:r>
              <a:rPr lang="sv-SE" i="1" dirty="0"/>
              <a:t> </a:t>
            </a:r>
            <a:r>
              <a:rPr lang="sv-SE" i="1" dirty="0" err="1"/>
              <a:t>else</a:t>
            </a:r>
            <a:r>
              <a:rPr lang="sv-SE" i="1" dirty="0"/>
              <a:t>.’</a:t>
            </a:r>
            <a:endParaRPr lang="sv-SE" sz="100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v-S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 err="1"/>
              <a:t>This</a:t>
            </a:r>
            <a:r>
              <a:rPr lang="sv-SE" dirty="0"/>
              <a:t> is </a:t>
            </a:r>
            <a:r>
              <a:rPr lang="sv-SE" dirty="0" err="1"/>
              <a:t>probably</a:t>
            </a:r>
            <a:r>
              <a:rPr lang="sv-SE" dirty="0"/>
              <a:t> </a:t>
            </a:r>
            <a:r>
              <a:rPr lang="sv-SE" dirty="0" err="1"/>
              <a:t>something</a:t>
            </a:r>
            <a:r>
              <a:rPr lang="sv-SE" dirty="0"/>
              <a:t>, </a:t>
            </a:r>
            <a:r>
              <a:rPr lang="sv-SE" dirty="0" err="1"/>
              <a:t>you</a:t>
            </a:r>
            <a:r>
              <a:rPr lang="sv-SE" dirty="0"/>
              <a:t> in </a:t>
            </a:r>
            <a:r>
              <a:rPr lang="sv-SE" dirty="0" err="1"/>
              <a:t>this</a:t>
            </a:r>
            <a:r>
              <a:rPr lang="sv-SE" dirty="0"/>
              <a:t> call </a:t>
            </a:r>
            <a:r>
              <a:rPr lang="sv-SE" dirty="0" err="1"/>
              <a:t>can</a:t>
            </a:r>
            <a:r>
              <a:rPr lang="sv-SE" dirty="0"/>
              <a:t> all </a:t>
            </a:r>
            <a:r>
              <a:rPr lang="sv-SE" dirty="0" err="1"/>
              <a:t>relate</a:t>
            </a:r>
            <a:r>
              <a:rPr lang="sv-SE" dirty="0"/>
              <a:t> to. Students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constantly</a:t>
            </a:r>
            <a:r>
              <a:rPr lang="sv-SE" dirty="0"/>
              <a:t> in and </a:t>
            </a:r>
            <a:r>
              <a:rPr lang="sv-SE" dirty="0" err="1"/>
              <a:t>out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university</a:t>
            </a:r>
            <a:r>
              <a:rPr lang="sv-SE" dirty="0"/>
              <a:t>.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spend</a:t>
            </a:r>
            <a:r>
              <a:rPr lang="sv-SE" dirty="0"/>
              <a:t> </a:t>
            </a:r>
            <a:r>
              <a:rPr lang="sv-SE" dirty="0" err="1"/>
              <a:t>usually</a:t>
            </a:r>
            <a:r>
              <a:rPr lang="sv-SE" dirty="0"/>
              <a:t> </a:t>
            </a:r>
            <a:r>
              <a:rPr lang="sv-SE" dirty="0" err="1"/>
              <a:t>around</a:t>
            </a:r>
            <a:r>
              <a:rPr lang="sv-SE" dirty="0"/>
              <a:t> 3 or </a:t>
            </a:r>
            <a:r>
              <a:rPr lang="sv-SE" dirty="0" err="1"/>
              <a:t>four</a:t>
            </a:r>
            <a:r>
              <a:rPr lang="sv-SE" dirty="0"/>
              <a:t> </a:t>
            </a:r>
            <a:r>
              <a:rPr lang="sv-SE" dirty="0" err="1"/>
              <a:t>years</a:t>
            </a:r>
            <a:r>
              <a:rPr lang="sv-SE" dirty="0"/>
              <a:t> on campus, and </a:t>
            </a:r>
            <a:r>
              <a:rPr lang="sv-SE" dirty="0" err="1"/>
              <a:t>even</a:t>
            </a:r>
            <a:r>
              <a:rPr lang="sv-SE" dirty="0"/>
              <a:t> </a:t>
            </a:r>
            <a:r>
              <a:rPr lang="sv-SE" dirty="0" err="1"/>
              <a:t>within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time</a:t>
            </a:r>
            <a:r>
              <a:rPr lang="sv-SE" dirty="0"/>
              <a:t>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leave</a:t>
            </a:r>
            <a:r>
              <a:rPr lang="sv-SE" dirty="0"/>
              <a:t> for summer </a:t>
            </a:r>
            <a:r>
              <a:rPr lang="sv-SE" dirty="0" err="1"/>
              <a:t>holidays</a:t>
            </a:r>
            <a:r>
              <a:rPr lang="sv-SE" dirty="0"/>
              <a:t> and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considerable</a:t>
            </a:r>
            <a:r>
              <a:rPr lang="sv-SE" dirty="0"/>
              <a:t> ebbs and </a:t>
            </a:r>
            <a:r>
              <a:rPr lang="sv-SE" dirty="0" err="1"/>
              <a:t>flows</a:t>
            </a:r>
            <a:r>
              <a:rPr lang="sv-SE" dirty="0"/>
              <a:t> in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workload</a:t>
            </a:r>
            <a:r>
              <a:rPr lang="sv-SE" dirty="0"/>
              <a:t>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affect</a:t>
            </a:r>
            <a:r>
              <a:rPr lang="sv-SE" dirty="0"/>
              <a:t> </a:t>
            </a:r>
            <a:r>
              <a:rPr lang="sv-SE" dirty="0" err="1"/>
              <a:t>their</a:t>
            </a:r>
            <a:r>
              <a:rPr lang="sv-SE" dirty="0"/>
              <a:t> participation in </a:t>
            </a:r>
            <a:r>
              <a:rPr lang="sv-SE" dirty="0" err="1"/>
              <a:t>other</a:t>
            </a:r>
            <a:r>
              <a:rPr lang="sv-SE" dirty="0"/>
              <a:t> </a:t>
            </a:r>
            <a:r>
              <a:rPr lang="sv-SE" dirty="0" err="1"/>
              <a:t>activities</a:t>
            </a:r>
            <a:r>
              <a:rPr lang="sv-SE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v-SE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 err="1"/>
              <a:t>What</a:t>
            </a:r>
            <a:r>
              <a:rPr lang="sv-SE" dirty="0"/>
              <a:t> I call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phenomenon</a:t>
            </a:r>
            <a:r>
              <a:rPr lang="sv-SE" dirty="0"/>
              <a:t> is ’</a:t>
            </a:r>
            <a:r>
              <a:rPr lang="sv-SE" dirty="0" err="1"/>
              <a:t>transience</a:t>
            </a:r>
            <a:r>
              <a:rPr lang="sv-SE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828423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0" y="0"/>
            <a:ext cx="9144000" cy="5143499"/>
            <a:chOff x="0" y="0"/>
            <a:chExt cx="12191999" cy="6857999"/>
          </a:xfrm>
        </p:grpSpPr>
        <p:sp>
          <p:nvSpPr>
            <p:cNvPr id="11" name="Google Shape;11;p2"/>
            <p:cNvSpPr/>
            <p:nvPr/>
          </p:nvSpPr>
          <p:spPr>
            <a:xfrm>
              <a:off x="7058279" y="3298639"/>
              <a:ext cx="4870838" cy="3559360"/>
            </a:xfrm>
            <a:custGeom>
              <a:avLst/>
              <a:gdLst/>
              <a:ahLst/>
              <a:cxnLst/>
              <a:rect l="l" t="t" r="r" b="b"/>
              <a:pathLst>
                <a:path w="4870838" h="3559360" extrusionOk="0">
                  <a:moveTo>
                    <a:pt x="4328731" y="341498"/>
                  </a:moveTo>
                  <a:cubicBezTo>
                    <a:pt x="3651187" y="-207142"/>
                    <a:pt x="2750312" y="-69665"/>
                    <a:pt x="2108708" y="574606"/>
                  </a:cubicBezTo>
                  <a:cubicBezTo>
                    <a:pt x="1467104" y="1218877"/>
                    <a:pt x="983234" y="2112449"/>
                    <a:pt x="383539" y="2705032"/>
                  </a:cubicBezTo>
                  <a:cubicBezTo>
                    <a:pt x="147320" y="2938394"/>
                    <a:pt x="21589" y="3241733"/>
                    <a:pt x="0" y="3559360"/>
                  </a:cubicBezTo>
                  <a:lnTo>
                    <a:pt x="3827843" y="3559360"/>
                  </a:lnTo>
                  <a:cubicBezTo>
                    <a:pt x="4102544" y="3238876"/>
                    <a:pt x="4363402" y="2906326"/>
                    <a:pt x="4562285" y="2561458"/>
                  </a:cubicBezTo>
                  <a:cubicBezTo>
                    <a:pt x="5006721" y="1790504"/>
                    <a:pt x="5006213" y="890138"/>
                    <a:pt x="4328731" y="3414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694308" y="870735"/>
              <a:ext cx="1060407" cy="1021442"/>
            </a:xfrm>
            <a:custGeom>
              <a:avLst/>
              <a:gdLst/>
              <a:ahLst/>
              <a:cxnLst/>
              <a:rect l="l" t="t" r="r" b="b"/>
              <a:pathLst>
                <a:path w="1060407" h="1021442" extrusionOk="0">
                  <a:moveTo>
                    <a:pt x="198043" y="899073"/>
                  </a:moveTo>
                  <a:cubicBezTo>
                    <a:pt x="408482" y="1091796"/>
                    <a:pt x="708265" y="1049505"/>
                    <a:pt x="922514" y="824016"/>
                  </a:cubicBezTo>
                  <a:cubicBezTo>
                    <a:pt x="1136763" y="598528"/>
                    <a:pt x="1093964" y="245595"/>
                    <a:pt x="845362" y="99735"/>
                  </a:cubicBezTo>
                  <a:cubicBezTo>
                    <a:pt x="596760" y="-46124"/>
                    <a:pt x="323011" y="-40918"/>
                    <a:pt x="120890" y="174856"/>
                  </a:cubicBezTo>
                  <a:cubicBezTo>
                    <a:pt x="-81230" y="390629"/>
                    <a:pt x="-12396" y="706351"/>
                    <a:pt x="198043" y="89907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162136" y="349276"/>
              <a:ext cx="7816743" cy="6508723"/>
            </a:xfrm>
            <a:custGeom>
              <a:avLst/>
              <a:gdLst/>
              <a:ahLst/>
              <a:cxnLst/>
              <a:rect l="l" t="t" r="r" b="b"/>
              <a:pathLst>
                <a:path w="7816743" h="6508723" extrusionOk="0">
                  <a:moveTo>
                    <a:pt x="6231931" y="735177"/>
                  </a:moveTo>
                  <a:cubicBezTo>
                    <a:pt x="4400464" y="-339942"/>
                    <a:pt x="2381164" y="-301715"/>
                    <a:pt x="891136" y="1289024"/>
                  </a:cubicBezTo>
                  <a:cubicBezTo>
                    <a:pt x="-557807" y="2835884"/>
                    <a:pt x="-117815" y="5079974"/>
                    <a:pt x="1334430" y="6508724"/>
                  </a:cubicBezTo>
                  <a:lnTo>
                    <a:pt x="6337785" y="6508724"/>
                  </a:lnTo>
                  <a:cubicBezTo>
                    <a:pt x="6500472" y="6373088"/>
                    <a:pt x="6655032" y="6228054"/>
                    <a:pt x="6800764" y="6074384"/>
                  </a:cubicBezTo>
                  <a:cubicBezTo>
                    <a:pt x="8379945" y="4411700"/>
                    <a:pt x="8063271" y="1810359"/>
                    <a:pt x="6231931" y="7351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452676" y="0"/>
              <a:ext cx="1739323" cy="1459231"/>
            </a:xfrm>
            <a:custGeom>
              <a:avLst/>
              <a:gdLst/>
              <a:ahLst/>
              <a:cxnLst/>
              <a:rect l="l" t="t" r="r" b="b"/>
              <a:pathLst>
                <a:path w="1739323" h="1459231" extrusionOk="0">
                  <a:moveTo>
                    <a:pt x="1739323" y="0"/>
                  </a:moveTo>
                  <a:lnTo>
                    <a:pt x="52446" y="0"/>
                  </a:lnTo>
                  <a:cubicBezTo>
                    <a:pt x="-86620" y="438150"/>
                    <a:pt x="51557" y="1020699"/>
                    <a:pt x="458846" y="1244029"/>
                  </a:cubicBezTo>
                  <a:cubicBezTo>
                    <a:pt x="869755" y="1469327"/>
                    <a:pt x="1354196" y="1539621"/>
                    <a:pt x="1739069" y="1348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6446" y="0"/>
              <a:ext cx="500673" cy="253560"/>
            </a:xfrm>
            <a:custGeom>
              <a:avLst/>
              <a:gdLst/>
              <a:ahLst/>
              <a:cxnLst/>
              <a:rect l="l" t="t" r="r" b="b"/>
              <a:pathLst>
                <a:path w="500673" h="253560" extrusionOk="0">
                  <a:moveTo>
                    <a:pt x="421" y="0"/>
                  </a:moveTo>
                  <a:cubicBezTo>
                    <a:pt x="-3897" y="73660"/>
                    <a:pt x="24932" y="141923"/>
                    <a:pt x="91607" y="195961"/>
                  </a:cubicBezTo>
                  <a:cubicBezTo>
                    <a:pt x="204192" y="287084"/>
                    <a:pt x="356973" y="266700"/>
                    <a:pt x="444159" y="158750"/>
                  </a:cubicBezTo>
                  <a:cubicBezTo>
                    <a:pt x="479833" y="113426"/>
                    <a:pt x="499683" y="57669"/>
                    <a:pt x="5006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780582" y="438990"/>
              <a:ext cx="1262883" cy="1267331"/>
            </a:xfrm>
            <a:custGeom>
              <a:avLst/>
              <a:gdLst/>
              <a:ahLst/>
              <a:cxnLst/>
              <a:rect l="l" t="t" r="r" b="b"/>
              <a:pathLst>
                <a:path w="1262883" h="1267331" extrusionOk="0">
                  <a:moveTo>
                    <a:pt x="231018" y="1122220"/>
                  </a:moveTo>
                  <a:cubicBezTo>
                    <a:pt x="514926" y="1352090"/>
                    <a:pt x="900435" y="1300020"/>
                    <a:pt x="1120018" y="1028494"/>
                  </a:cubicBezTo>
                  <a:cubicBezTo>
                    <a:pt x="1339600" y="756968"/>
                    <a:pt x="1304168" y="308531"/>
                    <a:pt x="1026799" y="139494"/>
                  </a:cubicBezTo>
                  <a:cubicBezTo>
                    <a:pt x="749432" y="-29543"/>
                    <a:pt x="339984" y="-94249"/>
                    <a:pt x="137799" y="233157"/>
                  </a:cubicBezTo>
                  <a:cubicBezTo>
                    <a:pt x="-64384" y="560563"/>
                    <a:pt x="-52891" y="892350"/>
                    <a:pt x="231018" y="1122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64241" y="370787"/>
              <a:ext cx="500809" cy="502458"/>
            </a:xfrm>
            <a:custGeom>
              <a:avLst/>
              <a:gdLst/>
              <a:ahLst/>
              <a:cxnLst/>
              <a:rect l="l" t="t" r="r" b="b"/>
              <a:pathLst>
                <a:path w="500809" h="502458" extrusionOk="0">
                  <a:moveTo>
                    <a:pt x="91543" y="444933"/>
                  </a:moveTo>
                  <a:cubicBezTo>
                    <a:pt x="204064" y="536056"/>
                    <a:pt x="356909" y="515418"/>
                    <a:pt x="444094" y="407786"/>
                  </a:cubicBezTo>
                  <a:cubicBezTo>
                    <a:pt x="531280" y="300153"/>
                    <a:pt x="517183" y="122417"/>
                    <a:pt x="407074" y="55297"/>
                  </a:cubicBezTo>
                  <a:cubicBezTo>
                    <a:pt x="296965" y="-11822"/>
                    <a:pt x="134659" y="-37349"/>
                    <a:pt x="54585" y="92762"/>
                  </a:cubicBezTo>
                  <a:cubicBezTo>
                    <a:pt x="-25488" y="222874"/>
                    <a:pt x="-20980" y="353811"/>
                    <a:pt x="91543" y="4449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17271" y="638028"/>
              <a:ext cx="227669" cy="228376"/>
            </a:xfrm>
            <a:custGeom>
              <a:avLst/>
              <a:gdLst/>
              <a:ahLst/>
              <a:cxnLst/>
              <a:rect l="l" t="t" r="r" b="b"/>
              <a:pathLst>
                <a:path w="227669" h="228376" extrusionOk="0">
                  <a:moveTo>
                    <a:pt x="41686" y="202267"/>
                  </a:moveTo>
                  <a:cubicBezTo>
                    <a:pt x="89203" y="241993"/>
                    <a:pt x="159923" y="235675"/>
                    <a:pt x="199648" y="188158"/>
                  </a:cubicBezTo>
                  <a:cubicBezTo>
                    <a:pt x="200410" y="187243"/>
                    <a:pt x="201160" y="186316"/>
                    <a:pt x="201896" y="185376"/>
                  </a:cubicBezTo>
                  <a:cubicBezTo>
                    <a:pt x="241520" y="136481"/>
                    <a:pt x="235107" y="55646"/>
                    <a:pt x="185069" y="25166"/>
                  </a:cubicBezTo>
                  <a:cubicBezTo>
                    <a:pt x="135031" y="-5314"/>
                    <a:pt x="61371" y="-16998"/>
                    <a:pt x="24858" y="41993"/>
                  </a:cubicBezTo>
                  <a:cubicBezTo>
                    <a:pt x="-11654" y="100985"/>
                    <a:pt x="-9495" y="160802"/>
                    <a:pt x="41686" y="202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721789" y="5368431"/>
              <a:ext cx="1059635" cy="1149053"/>
            </a:xfrm>
            <a:custGeom>
              <a:avLst/>
              <a:gdLst/>
              <a:ahLst/>
              <a:cxnLst/>
              <a:rect l="l" t="t" r="r" b="b"/>
              <a:pathLst>
                <a:path w="1059635" h="1149053" extrusionOk="0">
                  <a:moveTo>
                    <a:pt x="187834" y="1094599"/>
                  </a:moveTo>
                  <a:cubicBezTo>
                    <a:pt x="373762" y="1245221"/>
                    <a:pt x="713042" y="1056816"/>
                    <a:pt x="921704" y="852601"/>
                  </a:cubicBezTo>
                  <a:cubicBezTo>
                    <a:pt x="1130365" y="648385"/>
                    <a:pt x="1100964" y="283958"/>
                    <a:pt x="842455" y="112825"/>
                  </a:cubicBezTo>
                  <a:cubicBezTo>
                    <a:pt x="583947" y="-58307"/>
                    <a:pt x="284862" y="-36209"/>
                    <a:pt x="102363" y="189026"/>
                  </a:cubicBezTo>
                  <a:cubicBezTo>
                    <a:pt x="-80136" y="414260"/>
                    <a:pt x="1842" y="944041"/>
                    <a:pt x="187834" y="10945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768437" y="3223348"/>
              <a:ext cx="257951" cy="248289"/>
            </a:xfrm>
            <a:custGeom>
              <a:avLst/>
              <a:gdLst/>
              <a:ahLst/>
              <a:cxnLst/>
              <a:rect l="l" t="t" r="r" b="b"/>
              <a:pathLst>
                <a:path w="257951" h="248289" extrusionOk="0">
                  <a:moveTo>
                    <a:pt x="209569" y="29757"/>
                  </a:moveTo>
                  <a:cubicBezTo>
                    <a:pt x="158769" y="-17106"/>
                    <a:pt x="85555" y="-6819"/>
                    <a:pt x="33484" y="47981"/>
                  </a:cubicBezTo>
                  <a:cubicBezTo>
                    <a:pt x="-18586" y="102782"/>
                    <a:pt x="-8172" y="188634"/>
                    <a:pt x="52534" y="224067"/>
                  </a:cubicBezTo>
                  <a:cubicBezTo>
                    <a:pt x="113240" y="259500"/>
                    <a:pt x="179534" y="258230"/>
                    <a:pt x="228683" y="205779"/>
                  </a:cubicBezTo>
                  <a:cubicBezTo>
                    <a:pt x="277832" y="153328"/>
                    <a:pt x="260751" y="76620"/>
                    <a:pt x="209569" y="297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679436" y="3549882"/>
              <a:ext cx="128860" cy="124173"/>
            </a:xfrm>
            <a:custGeom>
              <a:avLst/>
              <a:gdLst/>
              <a:ahLst/>
              <a:cxnLst/>
              <a:rect l="l" t="t" r="r" b="b"/>
              <a:pathLst>
                <a:path w="128860" h="124173" extrusionOk="0">
                  <a:moveTo>
                    <a:pt x="104769" y="14881"/>
                  </a:moveTo>
                  <a:cubicBezTo>
                    <a:pt x="79369" y="-8551"/>
                    <a:pt x="42793" y="-3407"/>
                    <a:pt x="16758" y="23961"/>
                  </a:cubicBezTo>
                  <a:cubicBezTo>
                    <a:pt x="-9277" y="51330"/>
                    <a:pt x="-4070" y="94256"/>
                    <a:pt x="26093" y="112036"/>
                  </a:cubicBezTo>
                  <a:cubicBezTo>
                    <a:pt x="56255" y="129816"/>
                    <a:pt x="89593" y="129117"/>
                    <a:pt x="114167" y="102892"/>
                  </a:cubicBezTo>
                  <a:cubicBezTo>
                    <a:pt x="138742" y="76666"/>
                    <a:pt x="130359" y="38249"/>
                    <a:pt x="104769" y="148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91333" y="1651273"/>
              <a:ext cx="785156" cy="756187"/>
            </a:xfrm>
            <a:custGeom>
              <a:avLst/>
              <a:gdLst/>
              <a:ahLst/>
              <a:cxnLst/>
              <a:rect l="l" t="t" r="r" b="b"/>
              <a:pathLst>
                <a:path w="785156" h="756187" extrusionOk="0">
                  <a:moveTo>
                    <a:pt x="146662" y="665587"/>
                  </a:moveTo>
                  <a:cubicBezTo>
                    <a:pt x="302491" y="808272"/>
                    <a:pt x="524423" y="776966"/>
                    <a:pt x="683047" y="610025"/>
                  </a:cubicBezTo>
                  <a:cubicBezTo>
                    <a:pt x="841670" y="443083"/>
                    <a:pt x="810047" y="181781"/>
                    <a:pt x="625897" y="73831"/>
                  </a:cubicBezTo>
                  <a:cubicBezTo>
                    <a:pt x="441747" y="-34119"/>
                    <a:pt x="239182" y="-30309"/>
                    <a:pt x="89512" y="129393"/>
                  </a:cubicBezTo>
                  <a:cubicBezTo>
                    <a:pt x="-60158" y="289096"/>
                    <a:pt x="-9167" y="522903"/>
                    <a:pt x="146662" y="6655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33657" y="2158563"/>
              <a:ext cx="257868" cy="248316"/>
            </a:xfrm>
            <a:custGeom>
              <a:avLst/>
              <a:gdLst/>
              <a:ahLst/>
              <a:cxnLst/>
              <a:rect l="l" t="t" r="r" b="b"/>
              <a:pathLst>
                <a:path w="257868" h="248316" extrusionOk="0">
                  <a:moveTo>
                    <a:pt x="48256" y="218559"/>
                  </a:moveTo>
                  <a:cubicBezTo>
                    <a:pt x="99437" y="265422"/>
                    <a:pt x="172335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887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891147" y="5496758"/>
              <a:ext cx="257868" cy="248316"/>
            </a:xfrm>
            <a:custGeom>
              <a:avLst/>
              <a:gdLst/>
              <a:ahLst/>
              <a:cxnLst/>
              <a:rect l="l" t="t" r="r" b="b"/>
              <a:pathLst>
                <a:path w="257868" h="248316" extrusionOk="0">
                  <a:moveTo>
                    <a:pt x="48256" y="218559"/>
                  </a:moveTo>
                  <a:cubicBezTo>
                    <a:pt x="99436" y="265422"/>
                    <a:pt x="172334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760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568629" y="2410325"/>
              <a:ext cx="248378" cy="257380"/>
            </a:xfrm>
            <a:custGeom>
              <a:avLst/>
              <a:gdLst/>
              <a:ahLst/>
              <a:cxnLst/>
              <a:rect l="l" t="t" r="r" b="b"/>
              <a:pathLst>
                <a:path w="248378" h="257380" extrusionOk="0">
                  <a:moveTo>
                    <a:pt x="15937" y="70746"/>
                  </a:moveTo>
                  <a:cubicBezTo>
                    <a:pt x="-19242" y="130563"/>
                    <a:pt x="5967" y="199651"/>
                    <a:pt x="70420" y="239212"/>
                  </a:cubicBezTo>
                  <a:cubicBezTo>
                    <a:pt x="134873" y="278772"/>
                    <a:pt x="216470" y="250705"/>
                    <a:pt x="238695" y="184284"/>
                  </a:cubicBezTo>
                  <a:cubicBezTo>
                    <a:pt x="260920" y="117863"/>
                    <a:pt x="245743" y="52966"/>
                    <a:pt x="184276" y="15819"/>
                  </a:cubicBezTo>
                  <a:cubicBezTo>
                    <a:pt x="122808" y="-21329"/>
                    <a:pt x="51370" y="10993"/>
                    <a:pt x="15937" y="70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026741" y="2119783"/>
              <a:ext cx="2247585" cy="2436081"/>
            </a:xfrm>
            <a:custGeom>
              <a:avLst/>
              <a:gdLst/>
              <a:ahLst/>
              <a:cxnLst/>
              <a:rect l="l" t="t" r="r" b="b"/>
              <a:pathLst>
                <a:path w="2247585" h="2436081" extrusionOk="0">
                  <a:moveTo>
                    <a:pt x="1997623" y="157326"/>
                  </a:moveTo>
                  <a:cubicBezTo>
                    <a:pt x="2310043" y="410247"/>
                    <a:pt x="2310234" y="825473"/>
                    <a:pt x="2105255" y="1180946"/>
                  </a:cubicBezTo>
                  <a:cubicBezTo>
                    <a:pt x="1900278" y="1536420"/>
                    <a:pt x="1552361" y="1863698"/>
                    <a:pt x="1309664" y="2163355"/>
                  </a:cubicBezTo>
                  <a:cubicBezTo>
                    <a:pt x="1066967" y="2463011"/>
                    <a:pt x="618403" y="2540101"/>
                    <a:pt x="286044" y="2271305"/>
                  </a:cubicBezTo>
                  <a:cubicBezTo>
                    <a:pt x="-46315" y="2002509"/>
                    <a:pt x="-98131" y="1520926"/>
                    <a:pt x="178475" y="1247685"/>
                  </a:cubicBezTo>
                  <a:cubicBezTo>
                    <a:pt x="455081" y="974444"/>
                    <a:pt x="678156" y="562329"/>
                    <a:pt x="974003" y="265213"/>
                  </a:cubicBezTo>
                  <a:cubicBezTo>
                    <a:pt x="1269850" y="-31904"/>
                    <a:pt x="1685266" y="-95658"/>
                    <a:pt x="1997623" y="1573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023321" y="1490281"/>
              <a:ext cx="380539" cy="362910"/>
            </a:xfrm>
            <a:custGeom>
              <a:avLst/>
              <a:gdLst/>
              <a:ahLst/>
              <a:cxnLst/>
              <a:rect l="l" t="t" r="r" b="b"/>
              <a:pathLst>
                <a:path w="380539" h="362910" extrusionOk="0">
                  <a:moveTo>
                    <a:pt x="74764" y="327914"/>
                  </a:moveTo>
                  <a:cubicBezTo>
                    <a:pt x="163664" y="376555"/>
                    <a:pt x="273519" y="380746"/>
                    <a:pt x="338734" y="300228"/>
                  </a:cubicBezTo>
                  <a:cubicBezTo>
                    <a:pt x="403948" y="219653"/>
                    <a:pt x="391502" y="101479"/>
                    <a:pt x="310921" y="36258"/>
                  </a:cubicBezTo>
                  <a:cubicBezTo>
                    <a:pt x="230339" y="-28956"/>
                    <a:pt x="118197" y="2095"/>
                    <a:pt x="46951" y="63944"/>
                  </a:cubicBezTo>
                  <a:cubicBezTo>
                    <a:pt x="-24296" y="125793"/>
                    <a:pt x="-14009" y="279273"/>
                    <a:pt x="74764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493305" y="623215"/>
              <a:ext cx="230695" cy="219950"/>
            </a:xfrm>
            <a:custGeom>
              <a:avLst/>
              <a:gdLst/>
              <a:ahLst/>
              <a:cxnLst/>
              <a:rect l="l" t="t" r="r" b="b"/>
              <a:pathLst>
                <a:path w="230695" h="219950" extrusionOk="0">
                  <a:moveTo>
                    <a:pt x="45347" y="198729"/>
                  </a:moveTo>
                  <a:cubicBezTo>
                    <a:pt x="99131" y="228193"/>
                    <a:pt x="165997" y="230796"/>
                    <a:pt x="205303" y="181965"/>
                  </a:cubicBezTo>
                  <a:cubicBezTo>
                    <a:pt x="244864" y="133197"/>
                    <a:pt x="237371" y="61620"/>
                    <a:pt x="188603" y="22091"/>
                  </a:cubicBezTo>
                  <a:cubicBezTo>
                    <a:pt x="188539" y="22065"/>
                    <a:pt x="188539" y="22034"/>
                    <a:pt x="188476" y="22008"/>
                  </a:cubicBezTo>
                  <a:cubicBezTo>
                    <a:pt x="139644" y="-17552"/>
                    <a:pt x="71636" y="1244"/>
                    <a:pt x="28456" y="38772"/>
                  </a:cubicBezTo>
                  <a:cubicBezTo>
                    <a:pt x="-14724" y="76301"/>
                    <a:pt x="-8501" y="169265"/>
                    <a:pt x="45347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358816" y="0"/>
              <a:ext cx="2951872" cy="1913961"/>
            </a:xfrm>
            <a:custGeom>
              <a:avLst/>
              <a:gdLst/>
              <a:ahLst/>
              <a:cxnLst/>
              <a:rect l="l" t="t" r="r" b="b"/>
              <a:pathLst>
                <a:path w="2951872" h="1913961" extrusionOk="0">
                  <a:moveTo>
                    <a:pt x="449592" y="0"/>
                  </a:moveTo>
                  <a:lnTo>
                    <a:pt x="223532" y="279400"/>
                  </a:lnTo>
                  <a:cubicBezTo>
                    <a:pt x="-158167" y="750634"/>
                    <a:pt x="-12117" y="1271080"/>
                    <a:pt x="368883" y="1664526"/>
                  </a:cubicBezTo>
                  <a:cubicBezTo>
                    <a:pt x="749883" y="2057972"/>
                    <a:pt x="1472069" y="1968500"/>
                    <a:pt x="1754453" y="1518920"/>
                  </a:cubicBezTo>
                  <a:cubicBezTo>
                    <a:pt x="2036838" y="1069340"/>
                    <a:pt x="2488831" y="612077"/>
                    <a:pt x="2831223" y="189294"/>
                  </a:cubicBezTo>
                  <a:cubicBezTo>
                    <a:pt x="2878467" y="130971"/>
                    <a:pt x="2918980" y="67466"/>
                    <a:pt x="295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36781" y="0"/>
              <a:ext cx="2404015" cy="2080478"/>
            </a:xfrm>
            <a:custGeom>
              <a:avLst/>
              <a:gdLst/>
              <a:ahLst/>
              <a:cxnLst/>
              <a:rect l="l" t="t" r="r" b="b"/>
              <a:pathLst>
                <a:path w="2404015" h="2080478" extrusionOk="0">
                  <a:moveTo>
                    <a:pt x="262188" y="112205"/>
                  </a:moveTo>
                  <a:cubicBezTo>
                    <a:pt x="-122940" y="734949"/>
                    <a:pt x="-100207" y="1366711"/>
                    <a:pt x="439988" y="1804226"/>
                  </a:cubicBezTo>
                  <a:cubicBezTo>
                    <a:pt x="980182" y="2241741"/>
                    <a:pt x="1713861" y="2142681"/>
                    <a:pt x="2131945" y="1626426"/>
                  </a:cubicBezTo>
                  <a:cubicBezTo>
                    <a:pt x="2524312" y="1141921"/>
                    <a:pt x="2489133" y="360807"/>
                    <a:pt x="2046855" y="0"/>
                  </a:cubicBezTo>
                  <a:lnTo>
                    <a:pt x="342261" y="0"/>
                  </a:lnTo>
                  <a:cubicBezTo>
                    <a:pt x="313115" y="35585"/>
                    <a:pt x="286362" y="73069"/>
                    <a:pt x="262188" y="1122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591182" y="3281293"/>
              <a:ext cx="1600817" cy="1997697"/>
            </a:xfrm>
            <a:custGeom>
              <a:avLst/>
              <a:gdLst/>
              <a:ahLst/>
              <a:cxnLst/>
              <a:rect l="l" t="t" r="r" b="b"/>
              <a:pathLst>
                <a:path w="1600817" h="1997697" extrusionOk="0">
                  <a:moveTo>
                    <a:pt x="1600817" y="169233"/>
                  </a:moveTo>
                  <a:cubicBezTo>
                    <a:pt x="1196449" y="-124772"/>
                    <a:pt x="660255" y="-25140"/>
                    <a:pt x="269603" y="386149"/>
                  </a:cubicBezTo>
                  <a:cubicBezTo>
                    <a:pt x="-149497" y="827284"/>
                    <a:pt x="-65359" y="1517402"/>
                    <a:pt x="420543" y="1802644"/>
                  </a:cubicBezTo>
                  <a:cubicBezTo>
                    <a:pt x="815005" y="2034228"/>
                    <a:pt x="1242424" y="2071122"/>
                    <a:pt x="1600817" y="18509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490709" y="5556126"/>
              <a:ext cx="2701290" cy="1301873"/>
            </a:xfrm>
            <a:custGeom>
              <a:avLst/>
              <a:gdLst/>
              <a:ahLst/>
              <a:cxnLst/>
              <a:rect l="l" t="t" r="r" b="b"/>
              <a:pathLst>
                <a:path w="2701290" h="1301873" extrusionOk="0">
                  <a:moveTo>
                    <a:pt x="2701290" y="637156"/>
                  </a:moveTo>
                  <a:cubicBezTo>
                    <a:pt x="2602484" y="488070"/>
                    <a:pt x="2470849" y="363598"/>
                    <a:pt x="2316480" y="273301"/>
                  </a:cubicBezTo>
                  <a:cubicBezTo>
                    <a:pt x="1635696" y="-126368"/>
                    <a:pt x="885063" y="-112144"/>
                    <a:pt x="331216" y="479104"/>
                  </a:cubicBezTo>
                  <a:cubicBezTo>
                    <a:pt x="104140" y="721357"/>
                    <a:pt x="2032" y="1009774"/>
                    <a:pt x="0" y="1301874"/>
                  </a:cubicBezTo>
                  <a:lnTo>
                    <a:pt x="2701290" y="130187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4521200"/>
              <a:ext cx="963988" cy="1891601"/>
            </a:xfrm>
            <a:custGeom>
              <a:avLst/>
              <a:gdLst/>
              <a:ahLst/>
              <a:cxnLst/>
              <a:rect l="l" t="t" r="r" b="b"/>
              <a:pathLst>
                <a:path w="963988" h="1891601" extrusionOk="0">
                  <a:moveTo>
                    <a:pt x="565150" y="183134"/>
                  </a:moveTo>
                  <a:cubicBezTo>
                    <a:pt x="380302" y="74803"/>
                    <a:pt x="188151" y="11366"/>
                    <a:pt x="0" y="0"/>
                  </a:cubicBezTo>
                  <a:lnTo>
                    <a:pt x="0" y="1891602"/>
                  </a:lnTo>
                  <a:cubicBezTo>
                    <a:pt x="248539" y="1872552"/>
                    <a:pt x="500063" y="1746695"/>
                    <a:pt x="708152" y="1527620"/>
                  </a:cubicBezTo>
                  <a:cubicBezTo>
                    <a:pt x="1105789" y="1108901"/>
                    <a:pt x="1026033" y="453898"/>
                    <a:pt x="565150" y="1831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5613285"/>
              <a:ext cx="1873164" cy="1244714"/>
            </a:xfrm>
            <a:custGeom>
              <a:avLst/>
              <a:gdLst/>
              <a:ahLst/>
              <a:cxnLst/>
              <a:rect l="l" t="t" r="r" b="b"/>
              <a:pathLst>
                <a:path w="1873164" h="1244714" extrusionOk="0">
                  <a:moveTo>
                    <a:pt x="1435989" y="226936"/>
                  </a:moveTo>
                  <a:cubicBezTo>
                    <a:pt x="941007" y="-100660"/>
                    <a:pt x="371793" y="-76085"/>
                    <a:pt x="0" y="316980"/>
                  </a:cubicBezTo>
                  <a:lnTo>
                    <a:pt x="0" y="1244715"/>
                  </a:lnTo>
                  <a:lnTo>
                    <a:pt x="1852549" y="1244715"/>
                  </a:lnTo>
                  <a:cubicBezTo>
                    <a:pt x="1929892" y="874129"/>
                    <a:pt x="1789303" y="460807"/>
                    <a:pt x="1435989" y="2269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419825" y="2220425"/>
            <a:ext cx="49932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3"/>
          <p:cNvGrpSpPr/>
          <p:nvPr/>
        </p:nvGrpSpPr>
        <p:grpSpPr>
          <a:xfrm>
            <a:off x="0" y="0"/>
            <a:ext cx="9144000" cy="5143499"/>
            <a:chOff x="0" y="0"/>
            <a:chExt cx="12191999" cy="6857999"/>
          </a:xfrm>
        </p:grpSpPr>
        <p:sp>
          <p:nvSpPr>
            <p:cNvPr id="38" name="Google Shape;38;p3"/>
            <p:cNvSpPr/>
            <p:nvPr/>
          </p:nvSpPr>
          <p:spPr>
            <a:xfrm>
              <a:off x="7058279" y="3298639"/>
              <a:ext cx="4870838" cy="3559360"/>
            </a:xfrm>
            <a:custGeom>
              <a:avLst/>
              <a:gdLst/>
              <a:ahLst/>
              <a:cxnLst/>
              <a:rect l="l" t="t" r="r" b="b"/>
              <a:pathLst>
                <a:path w="4870838" h="3559360" extrusionOk="0">
                  <a:moveTo>
                    <a:pt x="4328731" y="341498"/>
                  </a:moveTo>
                  <a:cubicBezTo>
                    <a:pt x="3651187" y="-207142"/>
                    <a:pt x="2750312" y="-69665"/>
                    <a:pt x="2108708" y="574606"/>
                  </a:cubicBezTo>
                  <a:cubicBezTo>
                    <a:pt x="1467104" y="1218877"/>
                    <a:pt x="983234" y="2112449"/>
                    <a:pt x="383539" y="2705032"/>
                  </a:cubicBezTo>
                  <a:cubicBezTo>
                    <a:pt x="147320" y="2938394"/>
                    <a:pt x="21589" y="3241733"/>
                    <a:pt x="0" y="3559360"/>
                  </a:cubicBezTo>
                  <a:lnTo>
                    <a:pt x="3827843" y="3559360"/>
                  </a:lnTo>
                  <a:cubicBezTo>
                    <a:pt x="4102544" y="3238876"/>
                    <a:pt x="4363402" y="2906326"/>
                    <a:pt x="4562285" y="2561458"/>
                  </a:cubicBezTo>
                  <a:cubicBezTo>
                    <a:pt x="5006721" y="1790504"/>
                    <a:pt x="5006213" y="890138"/>
                    <a:pt x="4328731" y="341498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7694308" y="870735"/>
              <a:ext cx="1060407" cy="1021442"/>
            </a:xfrm>
            <a:custGeom>
              <a:avLst/>
              <a:gdLst/>
              <a:ahLst/>
              <a:cxnLst/>
              <a:rect l="l" t="t" r="r" b="b"/>
              <a:pathLst>
                <a:path w="1060407" h="1021442" extrusionOk="0">
                  <a:moveTo>
                    <a:pt x="198043" y="899073"/>
                  </a:moveTo>
                  <a:cubicBezTo>
                    <a:pt x="408482" y="1091796"/>
                    <a:pt x="708265" y="1049505"/>
                    <a:pt x="922514" y="824016"/>
                  </a:cubicBezTo>
                  <a:cubicBezTo>
                    <a:pt x="1136763" y="598528"/>
                    <a:pt x="1093964" y="245595"/>
                    <a:pt x="845362" y="99735"/>
                  </a:cubicBezTo>
                  <a:cubicBezTo>
                    <a:pt x="596760" y="-46124"/>
                    <a:pt x="323011" y="-40918"/>
                    <a:pt x="120890" y="174856"/>
                  </a:cubicBezTo>
                  <a:cubicBezTo>
                    <a:pt x="-81230" y="390629"/>
                    <a:pt x="-12396" y="706351"/>
                    <a:pt x="198043" y="899073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162136" y="349276"/>
              <a:ext cx="7816743" cy="6508723"/>
            </a:xfrm>
            <a:custGeom>
              <a:avLst/>
              <a:gdLst/>
              <a:ahLst/>
              <a:cxnLst/>
              <a:rect l="l" t="t" r="r" b="b"/>
              <a:pathLst>
                <a:path w="7816743" h="6508723" extrusionOk="0">
                  <a:moveTo>
                    <a:pt x="6231931" y="735177"/>
                  </a:moveTo>
                  <a:cubicBezTo>
                    <a:pt x="4400464" y="-339942"/>
                    <a:pt x="2381164" y="-301715"/>
                    <a:pt x="891136" y="1289024"/>
                  </a:cubicBezTo>
                  <a:cubicBezTo>
                    <a:pt x="-557807" y="2835884"/>
                    <a:pt x="-117815" y="5079974"/>
                    <a:pt x="1334430" y="6508724"/>
                  </a:cubicBezTo>
                  <a:lnTo>
                    <a:pt x="6337785" y="6508724"/>
                  </a:lnTo>
                  <a:cubicBezTo>
                    <a:pt x="6500472" y="6373088"/>
                    <a:pt x="6655032" y="6228054"/>
                    <a:pt x="6800764" y="6074384"/>
                  </a:cubicBezTo>
                  <a:cubicBezTo>
                    <a:pt x="8379945" y="4411700"/>
                    <a:pt x="8063271" y="1810359"/>
                    <a:pt x="6231931" y="73517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0452676" y="0"/>
              <a:ext cx="1739323" cy="1459231"/>
            </a:xfrm>
            <a:custGeom>
              <a:avLst/>
              <a:gdLst/>
              <a:ahLst/>
              <a:cxnLst/>
              <a:rect l="l" t="t" r="r" b="b"/>
              <a:pathLst>
                <a:path w="1739323" h="1459231" extrusionOk="0">
                  <a:moveTo>
                    <a:pt x="1739323" y="0"/>
                  </a:moveTo>
                  <a:lnTo>
                    <a:pt x="52446" y="0"/>
                  </a:lnTo>
                  <a:cubicBezTo>
                    <a:pt x="-86620" y="438150"/>
                    <a:pt x="51557" y="1020699"/>
                    <a:pt x="458846" y="1244029"/>
                  </a:cubicBezTo>
                  <a:cubicBezTo>
                    <a:pt x="869755" y="1469327"/>
                    <a:pt x="1354196" y="1539621"/>
                    <a:pt x="1739069" y="1348740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36446" y="0"/>
              <a:ext cx="500673" cy="253560"/>
            </a:xfrm>
            <a:custGeom>
              <a:avLst/>
              <a:gdLst/>
              <a:ahLst/>
              <a:cxnLst/>
              <a:rect l="l" t="t" r="r" b="b"/>
              <a:pathLst>
                <a:path w="500673" h="253560" extrusionOk="0">
                  <a:moveTo>
                    <a:pt x="421" y="0"/>
                  </a:moveTo>
                  <a:cubicBezTo>
                    <a:pt x="-3897" y="73660"/>
                    <a:pt x="24932" y="141923"/>
                    <a:pt x="91607" y="195961"/>
                  </a:cubicBezTo>
                  <a:cubicBezTo>
                    <a:pt x="204192" y="287084"/>
                    <a:pt x="356973" y="266700"/>
                    <a:pt x="444159" y="158750"/>
                  </a:cubicBezTo>
                  <a:cubicBezTo>
                    <a:pt x="479833" y="113426"/>
                    <a:pt x="499683" y="57669"/>
                    <a:pt x="500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9780582" y="438990"/>
              <a:ext cx="1262883" cy="1267331"/>
            </a:xfrm>
            <a:custGeom>
              <a:avLst/>
              <a:gdLst/>
              <a:ahLst/>
              <a:cxnLst/>
              <a:rect l="l" t="t" r="r" b="b"/>
              <a:pathLst>
                <a:path w="1262883" h="1267331" extrusionOk="0">
                  <a:moveTo>
                    <a:pt x="231018" y="1122220"/>
                  </a:moveTo>
                  <a:cubicBezTo>
                    <a:pt x="514926" y="1352090"/>
                    <a:pt x="900435" y="1300020"/>
                    <a:pt x="1120018" y="1028494"/>
                  </a:cubicBezTo>
                  <a:cubicBezTo>
                    <a:pt x="1339600" y="756968"/>
                    <a:pt x="1304168" y="308531"/>
                    <a:pt x="1026799" y="139494"/>
                  </a:cubicBezTo>
                  <a:cubicBezTo>
                    <a:pt x="749432" y="-29543"/>
                    <a:pt x="339984" y="-94249"/>
                    <a:pt x="137799" y="233157"/>
                  </a:cubicBezTo>
                  <a:cubicBezTo>
                    <a:pt x="-64384" y="560563"/>
                    <a:pt x="-52891" y="892350"/>
                    <a:pt x="231018" y="11222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764241" y="370787"/>
              <a:ext cx="500809" cy="502458"/>
            </a:xfrm>
            <a:custGeom>
              <a:avLst/>
              <a:gdLst/>
              <a:ahLst/>
              <a:cxnLst/>
              <a:rect l="l" t="t" r="r" b="b"/>
              <a:pathLst>
                <a:path w="500809" h="502458" extrusionOk="0">
                  <a:moveTo>
                    <a:pt x="91543" y="444933"/>
                  </a:moveTo>
                  <a:cubicBezTo>
                    <a:pt x="204064" y="536056"/>
                    <a:pt x="356909" y="515418"/>
                    <a:pt x="444094" y="407786"/>
                  </a:cubicBezTo>
                  <a:cubicBezTo>
                    <a:pt x="531280" y="300153"/>
                    <a:pt x="517183" y="122417"/>
                    <a:pt x="407074" y="55297"/>
                  </a:cubicBezTo>
                  <a:cubicBezTo>
                    <a:pt x="296965" y="-11822"/>
                    <a:pt x="134659" y="-37349"/>
                    <a:pt x="54585" y="92762"/>
                  </a:cubicBezTo>
                  <a:cubicBezTo>
                    <a:pt x="-25488" y="222874"/>
                    <a:pt x="-20980" y="353811"/>
                    <a:pt x="91543" y="4449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317271" y="638028"/>
              <a:ext cx="227669" cy="228376"/>
            </a:xfrm>
            <a:custGeom>
              <a:avLst/>
              <a:gdLst/>
              <a:ahLst/>
              <a:cxnLst/>
              <a:rect l="l" t="t" r="r" b="b"/>
              <a:pathLst>
                <a:path w="227669" h="228376" extrusionOk="0">
                  <a:moveTo>
                    <a:pt x="41686" y="202267"/>
                  </a:moveTo>
                  <a:cubicBezTo>
                    <a:pt x="89203" y="241993"/>
                    <a:pt x="159923" y="235675"/>
                    <a:pt x="199648" y="188158"/>
                  </a:cubicBezTo>
                  <a:cubicBezTo>
                    <a:pt x="200410" y="187243"/>
                    <a:pt x="201160" y="186316"/>
                    <a:pt x="201896" y="185376"/>
                  </a:cubicBezTo>
                  <a:cubicBezTo>
                    <a:pt x="241520" y="136481"/>
                    <a:pt x="235107" y="55646"/>
                    <a:pt x="185069" y="25166"/>
                  </a:cubicBezTo>
                  <a:cubicBezTo>
                    <a:pt x="135031" y="-5314"/>
                    <a:pt x="61371" y="-16998"/>
                    <a:pt x="24858" y="41993"/>
                  </a:cubicBezTo>
                  <a:cubicBezTo>
                    <a:pt x="-11654" y="100985"/>
                    <a:pt x="-9495" y="160802"/>
                    <a:pt x="41686" y="202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721789" y="5368431"/>
              <a:ext cx="1059635" cy="1149053"/>
            </a:xfrm>
            <a:custGeom>
              <a:avLst/>
              <a:gdLst/>
              <a:ahLst/>
              <a:cxnLst/>
              <a:rect l="l" t="t" r="r" b="b"/>
              <a:pathLst>
                <a:path w="1059635" h="1149053" extrusionOk="0">
                  <a:moveTo>
                    <a:pt x="187834" y="1094599"/>
                  </a:moveTo>
                  <a:cubicBezTo>
                    <a:pt x="373762" y="1245221"/>
                    <a:pt x="713042" y="1056816"/>
                    <a:pt x="921704" y="852601"/>
                  </a:cubicBezTo>
                  <a:cubicBezTo>
                    <a:pt x="1130365" y="648385"/>
                    <a:pt x="1100964" y="283958"/>
                    <a:pt x="842455" y="112825"/>
                  </a:cubicBezTo>
                  <a:cubicBezTo>
                    <a:pt x="583947" y="-58307"/>
                    <a:pt x="284862" y="-36209"/>
                    <a:pt x="102363" y="189026"/>
                  </a:cubicBezTo>
                  <a:cubicBezTo>
                    <a:pt x="-80136" y="414260"/>
                    <a:pt x="1842" y="944041"/>
                    <a:pt x="187834" y="10945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0768437" y="3223348"/>
              <a:ext cx="257951" cy="248289"/>
            </a:xfrm>
            <a:custGeom>
              <a:avLst/>
              <a:gdLst/>
              <a:ahLst/>
              <a:cxnLst/>
              <a:rect l="l" t="t" r="r" b="b"/>
              <a:pathLst>
                <a:path w="257951" h="248289" extrusionOk="0">
                  <a:moveTo>
                    <a:pt x="209569" y="29757"/>
                  </a:moveTo>
                  <a:cubicBezTo>
                    <a:pt x="158769" y="-17106"/>
                    <a:pt x="85555" y="-6819"/>
                    <a:pt x="33484" y="47981"/>
                  </a:cubicBezTo>
                  <a:cubicBezTo>
                    <a:pt x="-18586" y="102782"/>
                    <a:pt x="-8172" y="188634"/>
                    <a:pt x="52534" y="224067"/>
                  </a:cubicBezTo>
                  <a:cubicBezTo>
                    <a:pt x="113240" y="259500"/>
                    <a:pt x="179534" y="258230"/>
                    <a:pt x="228683" y="205779"/>
                  </a:cubicBezTo>
                  <a:cubicBezTo>
                    <a:pt x="277832" y="153328"/>
                    <a:pt x="260751" y="76620"/>
                    <a:pt x="209569" y="297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10679436" y="3549882"/>
              <a:ext cx="128860" cy="124173"/>
            </a:xfrm>
            <a:custGeom>
              <a:avLst/>
              <a:gdLst/>
              <a:ahLst/>
              <a:cxnLst/>
              <a:rect l="l" t="t" r="r" b="b"/>
              <a:pathLst>
                <a:path w="128860" h="124173" extrusionOk="0">
                  <a:moveTo>
                    <a:pt x="104769" y="14881"/>
                  </a:moveTo>
                  <a:cubicBezTo>
                    <a:pt x="79369" y="-8551"/>
                    <a:pt x="42793" y="-3407"/>
                    <a:pt x="16758" y="23961"/>
                  </a:cubicBezTo>
                  <a:cubicBezTo>
                    <a:pt x="-9277" y="51330"/>
                    <a:pt x="-4070" y="94256"/>
                    <a:pt x="26093" y="112036"/>
                  </a:cubicBezTo>
                  <a:cubicBezTo>
                    <a:pt x="56255" y="129816"/>
                    <a:pt x="89593" y="129117"/>
                    <a:pt x="114167" y="102892"/>
                  </a:cubicBezTo>
                  <a:cubicBezTo>
                    <a:pt x="138742" y="76666"/>
                    <a:pt x="130359" y="38249"/>
                    <a:pt x="104769" y="148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691333" y="1651273"/>
              <a:ext cx="785156" cy="756187"/>
            </a:xfrm>
            <a:custGeom>
              <a:avLst/>
              <a:gdLst/>
              <a:ahLst/>
              <a:cxnLst/>
              <a:rect l="l" t="t" r="r" b="b"/>
              <a:pathLst>
                <a:path w="785156" h="756187" extrusionOk="0">
                  <a:moveTo>
                    <a:pt x="146662" y="665587"/>
                  </a:moveTo>
                  <a:cubicBezTo>
                    <a:pt x="302491" y="808272"/>
                    <a:pt x="524423" y="776966"/>
                    <a:pt x="683047" y="610025"/>
                  </a:cubicBezTo>
                  <a:cubicBezTo>
                    <a:pt x="841670" y="443083"/>
                    <a:pt x="810047" y="181781"/>
                    <a:pt x="625897" y="73831"/>
                  </a:cubicBezTo>
                  <a:cubicBezTo>
                    <a:pt x="441747" y="-34119"/>
                    <a:pt x="239182" y="-30309"/>
                    <a:pt x="89512" y="129393"/>
                  </a:cubicBezTo>
                  <a:cubicBezTo>
                    <a:pt x="-60158" y="289096"/>
                    <a:pt x="-9167" y="522903"/>
                    <a:pt x="146662" y="6655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033657" y="2158563"/>
              <a:ext cx="257868" cy="248316"/>
            </a:xfrm>
            <a:custGeom>
              <a:avLst/>
              <a:gdLst/>
              <a:ahLst/>
              <a:cxnLst/>
              <a:rect l="l" t="t" r="r" b="b"/>
              <a:pathLst>
                <a:path w="257868" h="248316" extrusionOk="0">
                  <a:moveTo>
                    <a:pt x="48256" y="218559"/>
                  </a:moveTo>
                  <a:cubicBezTo>
                    <a:pt x="99437" y="265422"/>
                    <a:pt x="172335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887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891147" y="5496758"/>
              <a:ext cx="257868" cy="248316"/>
            </a:xfrm>
            <a:custGeom>
              <a:avLst/>
              <a:gdLst/>
              <a:ahLst/>
              <a:cxnLst/>
              <a:rect l="l" t="t" r="r" b="b"/>
              <a:pathLst>
                <a:path w="257868" h="248316" extrusionOk="0">
                  <a:moveTo>
                    <a:pt x="48256" y="218559"/>
                  </a:moveTo>
                  <a:cubicBezTo>
                    <a:pt x="99436" y="265422"/>
                    <a:pt x="172334" y="255135"/>
                    <a:pt x="224405" y="200335"/>
                  </a:cubicBezTo>
                  <a:cubicBezTo>
                    <a:pt x="276475" y="145534"/>
                    <a:pt x="265997" y="59746"/>
                    <a:pt x="205355" y="24249"/>
                  </a:cubicBezTo>
                  <a:cubicBezTo>
                    <a:pt x="144712" y="-11247"/>
                    <a:pt x="78355" y="-9914"/>
                    <a:pt x="29269" y="42537"/>
                  </a:cubicBezTo>
                  <a:cubicBezTo>
                    <a:pt x="-19816" y="94988"/>
                    <a:pt x="-2862" y="171760"/>
                    <a:pt x="48256" y="2185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7568629" y="2410325"/>
              <a:ext cx="248378" cy="257380"/>
            </a:xfrm>
            <a:custGeom>
              <a:avLst/>
              <a:gdLst/>
              <a:ahLst/>
              <a:cxnLst/>
              <a:rect l="l" t="t" r="r" b="b"/>
              <a:pathLst>
                <a:path w="248378" h="257380" extrusionOk="0">
                  <a:moveTo>
                    <a:pt x="15937" y="70746"/>
                  </a:moveTo>
                  <a:cubicBezTo>
                    <a:pt x="-19242" y="130563"/>
                    <a:pt x="5967" y="199651"/>
                    <a:pt x="70420" y="239212"/>
                  </a:cubicBezTo>
                  <a:cubicBezTo>
                    <a:pt x="134873" y="278772"/>
                    <a:pt x="216470" y="250705"/>
                    <a:pt x="238695" y="184284"/>
                  </a:cubicBezTo>
                  <a:cubicBezTo>
                    <a:pt x="260920" y="117863"/>
                    <a:pt x="245743" y="52966"/>
                    <a:pt x="184276" y="15819"/>
                  </a:cubicBezTo>
                  <a:cubicBezTo>
                    <a:pt x="122808" y="-21329"/>
                    <a:pt x="51370" y="10993"/>
                    <a:pt x="15937" y="70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8026741" y="2119783"/>
              <a:ext cx="2247585" cy="2436081"/>
            </a:xfrm>
            <a:custGeom>
              <a:avLst/>
              <a:gdLst/>
              <a:ahLst/>
              <a:cxnLst/>
              <a:rect l="l" t="t" r="r" b="b"/>
              <a:pathLst>
                <a:path w="2247585" h="2436081" extrusionOk="0">
                  <a:moveTo>
                    <a:pt x="1997623" y="157326"/>
                  </a:moveTo>
                  <a:cubicBezTo>
                    <a:pt x="2310043" y="410247"/>
                    <a:pt x="2310234" y="825473"/>
                    <a:pt x="2105255" y="1180946"/>
                  </a:cubicBezTo>
                  <a:cubicBezTo>
                    <a:pt x="1900278" y="1536420"/>
                    <a:pt x="1552361" y="1863698"/>
                    <a:pt x="1309664" y="2163355"/>
                  </a:cubicBezTo>
                  <a:cubicBezTo>
                    <a:pt x="1066967" y="2463011"/>
                    <a:pt x="618403" y="2540101"/>
                    <a:pt x="286044" y="2271305"/>
                  </a:cubicBezTo>
                  <a:cubicBezTo>
                    <a:pt x="-46315" y="2002509"/>
                    <a:pt x="-98131" y="1520926"/>
                    <a:pt x="178475" y="1247685"/>
                  </a:cubicBezTo>
                  <a:cubicBezTo>
                    <a:pt x="455081" y="974444"/>
                    <a:pt x="678156" y="562329"/>
                    <a:pt x="974003" y="265213"/>
                  </a:cubicBezTo>
                  <a:cubicBezTo>
                    <a:pt x="1269850" y="-31904"/>
                    <a:pt x="1685266" y="-95658"/>
                    <a:pt x="1997623" y="1573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1023321" y="1490281"/>
              <a:ext cx="380539" cy="362910"/>
            </a:xfrm>
            <a:custGeom>
              <a:avLst/>
              <a:gdLst/>
              <a:ahLst/>
              <a:cxnLst/>
              <a:rect l="l" t="t" r="r" b="b"/>
              <a:pathLst>
                <a:path w="380539" h="362910" extrusionOk="0">
                  <a:moveTo>
                    <a:pt x="74764" y="327914"/>
                  </a:moveTo>
                  <a:cubicBezTo>
                    <a:pt x="163664" y="376555"/>
                    <a:pt x="273519" y="380746"/>
                    <a:pt x="338734" y="300228"/>
                  </a:cubicBezTo>
                  <a:cubicBezTo>
                    <a:pt x="403948" y="219653"/>
                    <a:pt x="391502" y="101479"/>
                    <a:pt x="310921" y="36258"/>
                  </a:cubicBezTo>
                  <a:cubicBezTo>
                    <a:pt x="230339" y="-28956"/>
                    <a:pt x="118197" y="2095"/>
                    <a:pt x="46951" y="63944"/>
                  </a:cubicBezTo>
                  <a:cubicBezTo>
                    <a:pt x="-24296" y="125793"/>
                    <a:pt x="-14009" y="279273"/>
                    <a:pt x="74764" y="327914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9493305" y="623215"/>
              <a:ext cx="230695" cy="219950"/>
            </a:xfrm>
            <a:custGeom>
              <a:avLst/>
              <a:gdLst/>
              <a:ahLst/>
              <a:cxnLst/>
              <a:rect l="l" t="t" r="r" b="b"/>
              <a:pathLst>
                <a:path w="230695" h="219950" extrusionOk="0">
                  <a:moveTo>
                    <a:pt x="45347" y="198729"/>
                  </a:moveTo>
                  <a:cubicBezTo>
                    <a:pt x="99131" y="228193"/>
                    <a:pt x="165997" y="230796"/>
                    <a:pt x="205303" y="181965"/>
                  </a:cubicBezTo>
                  <a:cubicBezTo>
                    <a:pt x="244864" y="133197"/>
                    <a:pt x="237371" y="61620"/>
                    <a:pt x="188603" y="22091"/>
                  </a:cubicBezTo>
                  <a:cubicBezTo>
                    <a:pt x="188539" y="22065"/>
                    <a:pt x="188539" y="22034"/>
                    <a:pt x="188476" y="22008"/>
                  </a:cubicBezTo>
                  <a:cubicBezTo>
                    <a:pt x="139644" y="-17552"/>
                    <a:pt x="71636" y="1244"/>
                    <a:pt x="28456" y="38772"/>
                  </a:cubicBezTo>
                  <a:cubicBezTo>
                    <a:pt x="-14724" y="76301"/>
                    <a:pt x="-8501" y="169265"/>
                    <a:pt x="45347" y="198729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5358816" y="0"/>
              <a:ext cx="2951872" cy="1913961"/>
            </a:xfrm>
            <a:custGeom>
              <a:avLst/>
              <a:gdLst/>
              <a:ahLst/>
              <a:cxnLst/>
              <a:rect l="l" t="t" r="r" b="b"/>
              <a:pathLst>
                <a:path w="2951872" h="1913961" extrusionOk="0">
                  <a:moveTo>
                    <a:pt x="449592" y="0"/>
                  </a:moveTo>
                  <a:lnTo>
                    <a:pt x="223532" y="279400"/>
                  </a:lnTo>
                  <a:cubicBezTo>
                    <a:pt x="-158167" y="750634"/>
                    <a:pt x="-12117" y="1271080"/>
                    <a:pt x="368883" y="1664526"/>
                  </a:cubicBezTo>
                  <a:cubicBezTo>
                    <a:pt x="749883" y="2057972"/>
                    <a:pt x="1472069" y="1968500"/>
                    <a:pt x="1754453" y="1518920"/>
                  </a:cubicBezTo>
                  <a:cubicBezTo>
                    <a:pt x="2036838" y="1069340"/>
                    <a:pt x="2488831" y="612077"/>
                    <a:pt x="2831223" y="189294"/>
                  </a:cubicBezTo>
                  <a:cubicBezTo>
                    <a:pt x="2878467" y="130971"/>
                    <a:pt x="2918980" y="67466"/>
                    <a:pt x="2951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36781" y="0"/>
              <a:ext cx="2404015" cy="2080478"/>
            </a:xfrm>
            <a:custGeom>
              <a:avLst/>
              <a:gdLst/>
              <a:ahLst/>
              <a:cxnLst/>
              <a:rect l="l" t="t" r="r" b="b"/>
              <a:pathLst>
                <a:path w="2404015" h="2080478" extrusionOk="0">
                  <a:moveTo>
                    <a:pt x="262188" y="112205"/>
                  </a:moveTo>
                  <a:cubicBezTo>
                    <a:pt x="-122940" y="734949"/>
                    <a:pt x="-100207" y="1366711"/>
                    <a:pt x="439988" y="1804226"/>
                  </a:cubicBezTo>
                  <a:cubicBezTo>
                    <a:pt x="980182" y="2241741"/>
                    <a:pt x="1713861" y="2142681"/>
                    <a:pt x="2131945" y="1626426"/>
                  </a:cubicBezTo>
                  <a:cubicBezTo>
                    <a:pt x="2524312" y="1141921"/>
                    <a:pt x="2489133" y="360807"/>
                    <a:pt x="2046855" y="0"/>
                  </a:cubicBezTo>
                  <a:lnTo>
                    <a:pt x="342261" y="0"/>
                  </a:lnTo>
                  <a:cubicBezTo>
                    <a:pt x="313115" y="35585"/>
                    <a:pt x="286362" y="73069"/>
                    <a:pt x="262188" y="1122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0591182" y="3281293"/>
              <a:ext cx="1600817" cy="1997697"/>
            </a:xfrm>
            <a:custGeom>
              <a:avLst/>
              <a:gdLst/>
              <a:ahLst/>
              <a:cxnLst/>
              <a:rect l="l" t="t" r="r" b="b"/>
              <a:pathLst>
                <a:path w="1600817" h="1997697" extrusionOk="0">
                  <a:moveTo>
                    <a:pt x="1600817" y="169233"/>
                  </a:moveTo>
                  <a:cubicBezTo>
                    <a:pt x="1196449" y="-124772"/>
                    <a:pt x="660255" y="-25140"/>
                    <a:pt x="269603" y="386149"/>
                  </a:cubicBezTo>
                  <a:cubicBezTo>
                    <a:pt x="-149497" y="827284"/>
                    <a:pt x="-65359" y="1517402"/>
                    <a:pt x="420543" y="1802644"/>
                  </a:cubicBezTo>
                  <a:cubicBezTo>
                    <a:pt x="815005" y="2034228"/>
                    <a:pt x="1242424" y="2071122"/>
                    <a:pt x="1600817" y="18509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9490709" y="5556126"/>
              <a:ext cx="2701290" cy="1301873"/>
            </a:xfrm>
            <a:custGeom>
              <a:avLst/>
              <a:gdLst/>
              <a:ahLst/>
              <a:cxnLst/>
              <a:rect l="l" t="t" r="r" b="b"/>
              <a:pathLst>
                <a:path w="2701290" h="1301873" extrusionOk="0">
                  <a:moveTo>
                    <a:pt x="2701290" y="637156"/>
                  </a:moveTo>
                  <a:cubicBezTo>
                    <a:pt x="2602484" y="488070"/>
                    <a:pt x="2470849" y="363598"/>
                    <a:pt x="2316480" y="273301"/>
                  </a:cubicBezTo>
                  <a:cubicBezTo>
                    <a:pt x="1635696" y="-126368"/>
                    <a:pt x="885063" y="-112144"/>
                    <a:pt x="331216" y="479104"/>
                  </a:cubicBezTo>
                  <a:cubicBezTo>
                    <a:pt x="104140" y="721357"/>
                    <a:pt x="2032" y="1009774"/>
                    <a:pt x="0" y="1301874"/>
                  </a:cubicBezTo>
                  <a:lnTo>
                    <a:pt x="2701290" y="13018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0" y="4521200"/>
              <a:ext cx="963988" cy="1891601"/>
            </a:xfrm>
            <a:custGeom>
              <a:avLst/>
              <a:gdLst/>
              <a:ahLst/>
              <a:cxnLst/>
              <a:rect l="l" t="t" r="r" b="b"/>
              <a:pathLst>
                <a:path w="963988" h="1891601" extrusionOk="0">
                  <a:moveTo>
                    <a:pt x="565150" y="183134"/>
                  </a:moveTo>
                  <a:cubicBezTo>
                    <a:pt x="380302" y="74803"/>
                    <a:pt x="188151" y="11366"/>
                    <a:pt x="0" y="0"/>
                  </a:cubicBezTo>
                  <a:lnTo>
                    <a:pt x="0" y="1891602"/>
                  </a:lnTo>
                  <a:cubicBezTo>
                    <a:pt x="248539" y="1872552"/>
                    <a:pt x="500063" y="1746695"/>
                    <a:pt x="708152" y="1527620"/>
                  </a:cubicBezTo>
                  <a:cubicBezTo>
                    <a:pt x="1105789" y="1108901"/>
                    <a:pt x="1026033" y="453898"/>
                    <a:pt x="565150" y="183134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0" y="5613285"/>
              <a:ext cx="1873164" cy="1244714"/>
            </a:xfrm>
            <a:custGeom>
              <a:avLst/>
              <a:gdLst/>
              <a:ahLst/>
              <a:cxnLst/>
              <a:rect l="l" t="t" r="r" b="b"/>
              <a:pathLst>
                <a:path w="1873164" h="1244714" extrusionOk="0">
                  <a:moveTo>
                    <a:pt x="1435989" y="226936"/>
                  </a:moveTo>
                  <a:cubicBezTo>
                    <a:pt x="941007" y="-100660"/>
                    <a:pt x="371793" y="-76085"/>
                    <a:pt x="0" y="316980"/>
                  </a:cubicBezTo>
                  <a:lnTo>
                    <a:pt x="0" y="1244715"/>
                  </a:lnTo>
                  <a:lnTo>
                    <a:pt x="1852549" y="1244715"/>
                  </a:lnTo>
                  <a:cubicBezTo>
                    <a:pt x="1929892" y="874129"/>
                    <a:pt x="1789303" y="460807"/>
                    <a:pt x="1435989" y="2269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ctrTitle"/>
          </p:nvPr>
        </p:nvSpPr>
        <p:spPr>
          <a:xfrm>
            <a:off x="1419825" y="1964350"/>
            <a:ext cx="45750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Font typeface="Zilla Slab SemiBold"/>
              <a:buNone/>
              <a:defRPr sz="4400" b="0">
                <a:latin typeface="Zilla Slab SemiBold"/>
                <a:ea typeface="Zilla Slab SemiBold"/>
                <a:cs typeface="Zilla Slab SemiBold"/>
                <a:sym typeface="Zilla Slab SemiBold"/>
              </a:defRPr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1419825" y="3221050"/>
            <a:ext cx="45750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4"/>
          <p:cNvGrpSpPr/>
          <p:nvPr/>
        </p:nvGrpSpPr>
        <p:grpSpPr>
          <a:xfrm>
            <a:off x="2101" y="-4212"/>
            <a:ext cx="9156821" cy="5148491"/>
            <a:chOff x="12700" y="0"/>
            <a:chExt cx="12166917" cy="6858253"/>
          </a:xfrm>
        </p:grpSpPr>
        <p:sp>
          <p:nvSpPr>
            <p:cNvPr id="66" name="Google Shape;66;p4"/>
            <p:cNvSpPr/>
            <p:nvPr/>
          </p:nvSpPr>
          <p:spPr>
            <a:xfrm>
              <a:off x="12700" y="5848456"/>
              <a:ext cx="1668970" cy="1009543"/>
            </a:xfrm>
            <a:custGeom>
              <a:avLst/>
              <a:gdLst/>
              <a:ahLst/>
              <a:cxnLst/>
              <a:rect l="l" t="t" r="r" b="b"/>
              <a:pathLst>
                <a:path w="1668970" h="1009543" extrusionOk="0">
                  <a:moveTo>
                    <a:pt x="1119632" y="272943"/>
                  </a:moveTo>
                  <a:cubicBezTo>
                    <a:pt x="752793" y="57869"/>
                    <a:pt x="365697" y="-37254"/>
                    <a:pt x="0" y="13292"/>
                  </a:cubicBezTo>
                  <a:lnTo>
                    <a:pt x="0" y="1009543"/>
                  </a:lnTo>
                  <a:lnTo>
                    <a:pt x="1668970" y="1009543"/>
                  </a:lnTo>
                  <a:cubicBezTo>
                    <a:pt x="1592263" y="709252"/>
                    <a:pt x="1405700" y="441155"/>
                    <a:pt x="1119632" y="2729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7303025" y="2827152"/>
              <a:ext cx="4873992" cy="4030847"/>
            </a:xfrm>
            <a:custGeom>
              <a:avLst/>
              <a:gdLst/>
              <a:ahLst/>
              <a:cxnLst/>
              <a:rect l="l" t="t" r="r" b="b"/>
              <a:pathLst>
                <a:path w="4873992" h="4030847" extrusionOk="0">
                  <a:moveTo>
                    <a:pt x="4331826" y="341498"/>
                  </a:moveTo>
                  <a:cubicBezTo>
                    <a:pt x="3654344" y="-207142"/>
                    <a:pt x="2753470" y="-69665"/>
                    <a:pt x="2111866" y="574606"/>
                  </a:cubicBezTo>
                  <a:cubicBezTo>
                    <a:pt x="1470262" y="1218877"/>
                    <a:pt x="986392" y="2112386"/>
                    <a:pt x="386825" y="2704968"/>
                  </a:cubicBezTo>
                  <a:cubicBezTo>
                    <a:pt x="34718" y="3052948"/>
                    <a:pt x="-71836" y="3556313"/>
                    <a:pt x="46084" y="4030848"/>
                  </a:cubicBezTo>
                  <a:lnTo>
                    <a:pt x="3414822" y="4030848"/>
                  </a:lnTo>
                  <a:cubicBezTo>
                    <a:pt x="3829605" y="3568314"/>
                    <a:pt x="4267373" y="3078348"/>
                    <a:pt x="4565569" y="2561395"/>
                  </a:cubicBezTo>
                  <a:cubicBezTo>
                    <a:pt x="5009625" y="1790504"/>
                    <a:pt x="5009625" y="890074"/>
                    <a:pt x="4331826" y="3414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7656470" y="653184"/>
              <a:ext cx="1060400" cy="1021501"/>
            </a:xfrm>
            <a:custGeom>
              <a:avLst/>
              <a:gdLst/>
              <a:ahLst/>
              <a:cxnLst/>
              <a:rect l="l" t="t" r="r" b="b"/>
              <a:pathLst>
                <a:path w="1060400" h="1021501" extrusionOk="0">
                  <a:moveTo>
                    <a:pt x="198035" y="899137"/>
                  </a:moveTo>
                  <a:cubicBezTo>
                    <a:pt x="408474" y="1091859"/>
                    <a:pt x="708258" y="1049568"/>
                    <a:pt x="922507" y="824016"/>
                  </a:cubicBezTo>
                  <a:cubicBezTo>
                    <a:pt x="1136756" y="598464"/>
                    <a:pt x="1093957" y="245595"/>
                    <a:pt x="845354" y="99735"/>
                  </a:cubicBezTo>
                  <a:cubicBezTo>
                    <a:pt x="596751" y="-46124"/>
                    <a:pt x="322939" y="-40917"/>
                    <a:pt x="120883" y="174856"/>
                  </a:cubicBezTo>
                  <a:cubicBezTo>
                    <a:pt x="-81175" y="390629"/>
                    <a:pt x="-12467" y="706351"/>
                    <a:pt x="198035" y="899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609331" y="874531"/>
              <a:ext cx="3566591" cy="3908051"/>
            </a:xfrm>
            <a:custGeom>
              <a:avLst/>
              <a:gdLst/>
              <a:ahLst/>
              <a:cxnLst/>
              <a:rect l="l" t="t" r="r" b="b"/>
              <a:pathLst>
                <a:path w="3566591" h="3908051" extrusionOk="0">
                  <a:moveTo>
                    <a:pt x="3139709" y="272025"/>
                  </a:moveTo>
                  <a:cubicBezTo>
                    <a:pt x="3633929" y="672075"/>
                    <a:pt x="3710193" y="1397436"/>
                    <a:pt x="3309889" y="1891656"/>
                  </a:cubicBezTo>
                  <a:cubicBezTo>
                    <a:pt x="2909585" y="2385877"/>
                    <a:pt x="2381519" y="2920356"/>
                    <a:pt x="2051319" y="3446136"/>
                  </a:cubicBezTo>
                  <a:cubicBezTo>
                    <a:pt x="1721119" y="3971916"/>
                    <a:pt x="877331" y="4076373"/>
                    <a:pt x="431688" y="3616379"/>
                  </a:cubicBezTo>
                  <a:cubicBezTo>
                    <a:pt x="-13955" y="3156385"/>
                    <a:pt x="-185088" y="2548119"/>
                    <a:pt x="261254" y="1996749"/>
                  </a:cubicBezTo>
                  <a:lnTo>
                    <a:pt x="1520014" y="442268"/>
                  </a:lnTo>
                  <a:cubicBezTo>
                    <a:pt x="1958609" y="-99323"/>
                    <a:pt x="2645425" y="-128216"/>
                    <a:pt x="3139709" y="272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3018171" y="451813"/>
              <a:ext cx="6181043" cy="5954359"/>
            </a:xfrm>
            <a:custGeom>
              <a:avLst/>
              <a:gdLst/>
              <a:ahLst/>
              <a:cxnLst/>
              <a:rect l="l" t="t" r="r" b="b"/>
              <a:pathLst>
                <a:path w="6181043" h="5954359" extrusionOk="0">
                  <a:moveTo>
                    <a:pt x="5026581" y="713348"/>
                  </a:moveTo>
                  <a:cubicBezTo>
                    <a:pt x="3799760" y="-410157"/>
                    <a:pt x="2052113" y="-163587"/>
                    <a:pt x="803386" y="1151117"/>
                  </a:cubicBezTo>
                  <a:cubicBezTo>
                    <a:pt x="-445341" y="2465821"/>
                    <a:pt x="-194961" y="4522967"/>
                    <a:pt x="1253220" y="5373042"/>
                  </a:cubicBezTo>
                  <a:cubicBezTo>
                    <a:pt x="2701401" y="6223117"/>
                    <a:pt x="4298173" y="6192954"/>
                    <a:pt x="5476351" y="4935209"/>
                  </a:cubicBezTo>
                  <a:cubicBezTo>
                    <a:pt x="6654530" y="3677465"/>
                    <a:pt x="6253337" y="1836854"/>
                    <a:pt x="5026581" y="7133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2700" y="79502"/>
              <a:ext cx="1132669" cy="2211705"/>
            </a:xfrm>
            <a:custGeom>
              <a:avLst/>
              <a:gdLst/>
              <a:ahLst/>
              <a:cxnLst/>
              <a:rect l="l" t="t" r="r" b="b"/>
              <a:pathLst>
                <a:path w="1132669" h="2211705" extrusionOk="0">
                  <a:moveTo>
                    <a:pt x="845566" y="383667"/>
                  </a:moveTo>
                  <a:cubicBezTo>
                    <a:pt x="612775" y="181674"/>
                    <a:pt x="308356" y="33465"/>
                    <a:pt x="0" y="0"/>
                  </a:cubicBezTo>
                  <a:lnTo>
                    <a:pt x="0" y="2211705"/>
                  </a:lnTo>
                  <a:cubicBezTo>
                    <a:pt x="228219" y="2192655"/>
                    <a:pt x="460756" y="2117789"/>
                    <a:pt x="673545" y="2001139"/>
                  </a:cubicBezTo>
                  <a:cubicBezTo>
                    <a:pt x="1218121" y="1702626"/>
                    <a:pt x="1281811" y="762254"/>
                    <a:pt x="845566" y="3836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2761319" y="165378"/>
              <a:ext cx="1851377" cy="1857489"/>
            </a:xfrm>
            <a:custGeom>
              <a:avLst/>
              <a:gdLst/>
              <a:ahLst/>
              <a:cxnLst/>
              <a:rect l="l" t="t" r="r" b="b"/>
              <a:pathLst>
                <a:path w="1851377" h="1857489" extrusionOk="0">
                  <a:moveTo>
                    <a:pt x="97958" y="1337857"/>
                  </a:moveTo>
                  <a:cubicBezTo>
                    <a:pt x="327892" y="1813154"/>
                    <a:pt x="864086" y="1982128"/>
                    <a:pt x="1318301" y="1762354"/>
                  </a:cubicBezTo>
                  <a:cubicBezTo>
                    <a:pt x="1772517" y="1542581"/>
                    <a:pt x="2001879" y="934251"/>
                    <a:pt x="1742735" y="542012"/>
                  </a:cubicBezTo>
                  <a:cubicBezTo>
                    <a:pt x="1483592" y="149772"/>
                    <a:pt x="988355" y="-186016"/>
                    <a:pt x="522392" y="117514"/>
                  </a:cubicBezTo>
                  <a:cubicBezTo>
                    <a:pt x="56429" y="421044"/>
                    <a:pt x="-132039" y="862623"/>
                    <a:pt x="97958" y="13378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2912568" y="190"/>
              <a:ext cx="385836" cy="296343"/>
            </a:xfrm>
            <a:custGeom>
              <a:avLst/>
              <a:gdLst/>
              <a:ahLst/>
              <a:cxnLst/>
              <a:rect l="l" t="t" r="r" b="b"/>
              <a:pathLst>
                <a:path w="385836" h="296343" extrusionOk="0">
                  <a:moveTo>
                    <a:pt x="20433" y="188151"/>
                  </a:moveTo>
                  <a:cubicBezTo>
                    <a:pt x="68375" y="287147"/>
                    <a:pt x="180072" y="322326"/>
                    <a:pt x="274750" y="276479"/>
                  </a:cubicBezTo>
                  <a:cubicBezTo>
                    <a:pt x="369428" y="230632"/>
                    <a:pt x="417180" y="103950"/>
                    <a:pt x="363205" y="22479"/>
                  </a:cubicBezTo>
                  <a:cubicBezTo>
                    <a:pt x="358189" y="14859"/>
                    <a:pt x="352728" y="7302"/>
                    <a:pt x="346886" y="0"/>
                  </a:cubicBezTo>
                  <a:lnTo>
                    <a:pt x="36625" y="0"/>
                  </a:lnTo>
                  <a:cubicBezTo>
                    <a:pt x="-4269" y="54420"/>
                    <a:pt x="-12714" y="119571"/>
                    <a:pt x="20433" y="1881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16378" y="1275650"/>
              <a:ext cx="1262959" cy="1267225"/>
            </a:xfrm>
            <a:custGeom>
              <a:avLst/>
              <a:gdLst/>
              <a:ahLst/>
              <a:cxnLst/>
              <a:rect l="l" t="t" r="r" b="b"/>
              <a:pathLst>
                <a:path w="1262959" h="1267225" extrusionOk="0">
                  <a:moveTo>
                    <a:pt x="1031942" y="1122109"/>
                  </a:moveTo>
                  <a:cubicBezTo>
                    <a:pt x="748033" y="1351979"/>
                    <a:pt x="362461" y="1299909"/>
                    <a:pt x="142942" y="1028447"/>
                  </a:cubicBezTo>
                  <a:cubicBezTo>
                    <a:pt x="-76578" y="756984"/>
                    <a:pt x="-41526" y="308420"/>
                    <a:pt x="236160" y="139447"/>
                  </a:cubicBezTo>
                  <a:cubicBezTo>
                    <a:pt x="513846" y="-29527"/>
                    <a:pt x="922976" y="-94233"/>
                    <a:pt x="1125160" y="233109"/>
                  </a:cubicBezTo>
                  <a:cubicBezTo>
                    <a:pt x="1327344" y="560451"/>
                    <a:pt x="1315851" y="892239"/>
                    <a:pt x="1031942" y="1122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2708516" y="6044728"/>
              <a:ext cx="1062500" cy="813525"/>
            </a:xfrm>
            <a:custGeom>
              <a:avLst/>
              <a:gdLst/>
              <a:ahLst/>
              <a:cxnLst/>
              <a:rect l="l" t="t" r="r" b="b"/>
              <a:pathLst>
                <a:path w="1062500" h="813525" extrusionOk="0">
                  <a:moveTo>
                    <a:pt x="906348" y="65178"/>
                  </a:moveTo>
                  <a:cubicBezTo>
                    <a:pt x="729945" y="-96557"/>
                    <a:pt x="379806" y="70702"/>
                    <a:pt x="159080" y="262028"/>
                  </a:cubicBezTo>
                  <a:cubicBezTo>
                    <a:pt x="330" y="399442"/>
                    <a:pt x="-40691" y="627089"/>
                    <a:pt x="40907" y="813525"/>
                  </a:cubicBezTo>
                  <a:lnTo>
                    <a:pt x="1025284" y="813525"/>
                  </a:lnTo>
                  <a:cubicBezTo>
                    <a:pt x="1107326" y="562065"/>
                    <a:pt x="1047572" y="194591"/>
                    <a:pt x="906348" y="651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469633" y="4440872"/>
              <a:ext cx="2073892" cy="1997784"/>
            </a:xfrm>
            <a:custGeom>
              <a:avLst/>
              <a:gdLst/>
              <a:ahLst/>
              <a:cxnLst/>
              <a:rect l="l" t="t" r="r" b="b"/>
              <a:pathLst>
                <a:path w="2073892" h="1997784" extrusionOk="0">
                  <a:moveTo>
                    <a:pt x="387616" y="1758442"/>
                  </a:moveTo>
                  <a:cubicBezTo>
                    <a:pt x="799223" y="2135378"/>
                    <a:pt x="1385582" y="2052701"/>
                    <a:pt x="1804492" y="1611567"/>
                  </a:cubicBezTo>
                  <a:cubicBezTo>
                    <a:pt x="2223402" y="1170432"/>
                    <a:pt x="2139137" y="480377"/>
                    <a:pt x="1653298" y="195072"/>
                  </a:cubicBezTo>
                  <a:cubicBezTo>
                    <a:pt x="1167460" y="-90234"/>
                    <a:pt x="631710" y="-80010"/>
                    <a:pt x="236423" y="342011"/>
                  </a:cubicBezTo>
                  <a:cubicBezTo>
                    <a:pt x="-158865" y="764032"/>
                    <a:pt x="-24308" y="1381506"/>
                    <a:pt x="387616" y="17584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9789587" y="3368567"/>
              <a:ext cx="785106" cy="756187"/>
            </a:xfrm>
            <a:custGeom>
              <a:avLst/>
              <a:gdLst/>
              <a:ahLst/>
              <a:cxnLst/>
              <a:rect l="l" t="t" r="r" b="b"/>
              <a:pathLst>
                <a:path w="785106" h="756187" extrusionOk="0">
                  <a:moveTo>
                    <a:pt x="146702" y="665587"/>
                  </a:moveTo>
                  <a:cubicBezTo>
                    <a:pt x="302468" y="808272"/>
                    <a:pt x="524464" y="776967"/>
                    <a:pt x="683023" y="610025"/>
                  </a:cubicBezTo>
                  <a:cubicBezTo>
                    <a:pt x="841582" y="443083"/>
                    <a:pt x="810023" y="181781"/>
                    <a:pt x="625873" y="73831"/>
                  </a:cubicBezTo>
                  <a:cubicBezTo>
                    <a:pt x="441723" y="-34119"/>
                    <a:pt x="239158" y="-30309"/>
                    <a:pt x="89488" y="129393"/>
                  </a:cubicBezTo>
                  <a:cubicBezTo>
                    <a:pt x="-60181" y="289096"/>
                    <a:pt x="-9127" y="522903"/>
                    <a:pt x="146702" y="6655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108312" y="6248280"/>
              <a:ext cx="257887" cy="248311"/>
            </a:xfrm>
            <a:custGeom>
              <a:avLst/>
              <a:gdLst/>
              <a:ahLst/>
              <a:cxnLst/>
              <a:rect l="l" t="t" r="r" b="b"/>
              <a:pathLst>
                <a:path w="257887" h="248311" extrusionOk="0">
                  <a:moveTo>
                    <a:pt x="48275" y="218560"/>
                  </a:moveTo>
                  <a:cubicBezTo>
                    <a:pt x="99456" y="265423"/>
                    <a:pt x="172354" y="255136"/>
                    <a:pt x="224424" y="200272"/>
                  </a:cubicBezTo>
                  <a:cubicBezTo>
                    <a:pt x="276494" y="145408"/>
                    <a:pt x="266017" y="59683"/>
                    <a:pt x="205374" y="24250"/>
                  </a:cubicBezTo>
                  <a:cubicBezTo>
                    <a:pt x="144731" y="-11184"/>
                    <a:pt x="78374" y="-9977"/>
                    <a:pt x="29289" y="42474"/>
                  </a:cubicBezTo>
                  <a:cubicBezTo>
                    <a:pt x="-19797" y="94925"/>
                    <a:pt x="-2906" y="171570"/>
                    <a:pt x="48275" y="2185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0283937" y="4153415"/>
              <a:ext cx="257914" cy="248311"/>
            </a:xfrm>
            <a:custGeom>
              <a:avLst/>
              <a:gdLst/>
              <a:ahLst/>
              <a:cxnLst/>
              <a:rect l="l" t="t" r="r" b="b"/>
              <a:pathLst>
                <a:path w="257914" h="248311" extrusionOk="0">
                  <a:moveTo>
                    <a:pt x="48275" y="218559"/>
                  </a:moveTo>
                  <a:cubicBezTo>
                    <a:pt x="99456" y="265422"/>
                    <a:pt x="172290" y="255136"/>
                    <a:pt x="224424" y="200271"/>
                  </a:cubicBezTo>
                  <a:cubicBezTo>
                    <a:pt x="276557" y="145407"/>
                    <a:pt x="266017" y="59682"/>
                    <a:pt x="205374" y="24250"/>
                  </a:cubicBezTo>
                  <a:cubicBezTo>
                    <a:pt x="144732" y="-11184"/>
                    <a:pt x="78374" y="-9977"/>
                    <a:pt x="29288" y="42474"/>
                  </a:cubicBezTo>
                  <a:cubicBezTo>
                    <a:pt x="-19797" y="94925"/>
                    <a:pt x="-2906" y="171696"/>
                    <a:pt x="48275" y="21855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326364" y="6045915"/>
              <a:ext cx="128851" cy="124142"/>
            </a:xfrm>
            <a:custGeom>
              <a:avLst/>
              <a:gdLst/>
              <a:ahLst/>
              <a:cxnLst/>
              <a:rect l="l" t="t" r="r" b="b"/>
              <a:pathLst>
                <a:path w="128851" h="124142" extrusionOk="0">
                  <a:moveTo>
                    <a:pt x="24024" y="109267"/>
                  </a:moveTo>
                  <a:cubicBezTo>
                    <a:pt x="49424" y="132698"/>
                    <a:pt x="86064" y="127555"/>
                    <a:pt x="112099" y="100123"/>
                  </a:cubicBezTo>
                  <a:cubicBezTo>
                    <a:pt x="138134" y="72691"/>
                    <a:pt x="132927" y="29828"/>
                    <a:pt x="102701" y="12112"/>
                  </a:cubicBezTo>
                  <a:cubicBezTo>
                    <a:pt x="72475" y="-5605"/>
                    <a:pt x="39201" y="-4970"/>
                    <a:pt x="14690" y="21256"/>
                  </a:cubicBezTo>
                  <a:cubicBezTo>
                    <a:pt x="-9821" y="47481"/>
                    <a:pt x="-1566" y="85835"/>
                    <a:pt x="24024" y="1092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809147" y="354228"/>
              <a:ext cx="785106" cy="756208"/>
            </a:xfrm>
            <a:custGeom>
              <a:avLst/>
              <a:gdLst/>
              <a:ahLst/>
              <a:cxnLst/>
              <a:rect l="l" t="t" r="r" b="b"/>
              <a:pathLst>
                <a:path w="785106" h="756208" extrusionOk="0">
                  <a:moveTo>
                    <a:pt x="146702" y="665582"/>
                  </a:moveTo>
                  <a:cubicBezTo>
                    <a:pt x="302531" y="808330"/>
                    <a:pt x="524463" y="776961"/>
                    <a:pt x="683022" y="610019"/>
                  </a:cubicBezTo>
                  <a:cubicBezTo>
                    <a:pt x="841583" y="443078"/>
                    <a:pt x="810022" y="181775"/>
                    <a:pt x="625872" y="73825"/>
                  </a:cubicBezTo>
                  <a:cubicBezTo>
                    <a:pt x="441722" y="-34125"/>
                    <a:pt x="239158" y="-30315"/>
                    <a:pt x="89488" y="129451"/>
                  </a:cubicBezTo>
                  <a:cubicBezTo>
                    <a:pt x="-60181" y="289217"/>
                    <a:pt x="-9128" y="522897"/>
                    <a:pt x="146702" y="6655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8681831" y="5495170"/>
              <a:ext cx="257914" cy="248311"/>
            </a:xfrm>
            <a:custGeom>
              <a:avLst/>
              <a:gdLst/>
              <a:ahLst/>
              <a:cxnLst/>
              <a:rect l="l" t="t" r="r" b="b"/>
              <a:pathLst>
                <a:path w="257914" h="248311" extrusionOk="0">
                  <a:moveTo>
                    <a:pt x="48275" y="218559"/>
                  </a:moveTo>
                  <a:cubicBezTo>
                    <a:pt x="99456" y="265422"/>
                    <a:pt x="172290" y="255136"/>
                    <a:pt x="224424" y="200271"/>
                  </a:cubicBezTo>
                  <a:cubicBezTo>
                    <a:pt x="276558" y="145408"/>
                    <a:pt x="266017" y="59683"/>
                    <a:pt x="205374" y="24250"/>
                  </a:cubicBezTo>
                  <a:cubicBezTo>
                    <a:pt x="144732" y="-11184"/>
                    <a:pt x="78374" y="-9977"/>
                    <a:pt x="29288" y="42474"/>
                  </a:cubicBezTo>
                  <a:cubicBezTo>
                    <a:pt x="-19797" y="94925"/>
                    <a:pt x="-2906" y="171696"/>
                    <a:pt x="48275" y="2185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851583" y="1132324"/>
              <a:ext cx="248377" cy="257352"/>
            </a:xfrm>
            <a:custGeom>
              <a:avLst/>
              <a:gdLst/>
              <a:ahLst/>
              <a:cxnLst/>
              <a:rect l="l" t="t" r="r" b="b"/>
              <a:pathLst>
                <a:path w="248377" h="257352" extrusionOk="0">
                  <a:moveTo>
                    <a:pt x="15937" y="70746"/>
                  </a:moveTo>
                  <a:cubicBezTo>
                    <a:pt x="-19242" y="130563"/>
                    <a:pt x="5968" y="199715"/>
                    <a:pt x="70420" y="239212"/>
                  </a:cubicBezTo>
                  <a:cubicBezTo>
                    <a:pt x="134872" y="278709"/>
                    <a:pt x="216470" y="250705"/>
                    <a:pt x="238695" y="184284"/>
                  </a:cubicBezTo>
                  <a:cubicBezTo>
                    <a:pt x="260920" y="117863"/>
                    <a:pt x="245744" y="52966"/>
                    <a:pt x="184212" y="15819"/>
                  </a:cubicBezTo>
                  <a:cubicBezTo>
                    <a:pt x="122681" y="-21329"/>
                    <a:pt x="51116" y="10993"/>
                    <a:pt x="15937" y="707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9788952" y="1717573"/>
              <a:ext cx="785106" cy="756220"/>
            </a:xfrm>
            <a:custGeom>
              <a:avLst/>
              <a:gdLst/>
              <a:ahLst/>
              <a:cxnLst/>
              <a:rect l="l" t="t" r="r" b="b"/>
              <a:pathLst>
                <a:path w="785106" h="756220" extrusionOk="0">
                  <a:moveTo>
                    <a:pt x="146702" y="665645"/>
                  </a:moveTo>
                  <a:cubicBezTo>
                    <a:pt x="302467" y="808330"/>
                    <a:pt x="524464" y="776961"/>
                    <a:pt x="683023" y="610019"/>
                  </a:cubicBezTo>
                  <a:cubicBezTo>
                    <a:pt x="841582" y="443078"/>
                    <a:pt x="810023" y="181775"/>
                    <a:pt x="625873" y="73825"/>
                  </a:cubicBezTo>
                  <a:cubicBezTo>
                    <a:pt x="441723" y="-34125"/>
                    <a:pt x="239158" y="-30315"/>
                    <a:pt x="89488" y="129451"/>
                  </a:cubicBezTo>
                  <a:cubicBezTo>
                    <a:pt x="-60181" y="289217"/>
                    <a:pt x="-9127" y="522897"/>
                    <a:pt x="146702" y="6656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0280934" y="0"/>
              <a:ext cx="1898365" cy="1929701"/>
            </a:xfrm>
            <a:custGeom>
              <a:avLst/>
              <a:gdLst/>
              <a:ahLst/>
              <a:cxnLst/>
              <a:rect l="l" t="t" r="r" b="b"/>
              <a:pathLst>
                <a:path w="1898365" h="1929701" extrusionOk="0">
                  <a:moveTo>
                    <a:pt x="1898365" y="0"/>
                  </a:moveTo>
                  <a:lnTo>
                    <a:pt x="617888" y="0"/>
                  </a:lnTo>
                  <a:cubicBezTo>
                    <a:pt x="488030" y="176467"/>
                    <a:pt x="358173" y="346012"/>
                    <a:pt x="216759" y="485712"/>
                  </a:cubicBezTo>
                  <a:cubicBezTo>
                    <a:pt x="-119157" y="817690"/>
                    <a:pt x="-56291" y="1402207"/>
                    <a:pt x="347441" y="1729169"/>
                  </a:cubicBezTo>
                  <a:cubicBezTo>
                    <a:pt x="751174" y="2056130"/>
                    <a:pt x="1296068" y="1962531"/>
                    <a:pt x="1590898" y="1598486"/>
                  </a:cubicBezTo>
                  <a:cubicBezTo>
                    <a:pt x="1683862" y="1483741"/>
                    <a:pt x="1789463" y="1365631"/>
                    <a:pt x="1898365" y="12441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9903705" y="5110054"/>
              <a:ext cx="2275912" cy="1747945"/>
            </a:xfrm>
            <a:custGeom>
              <a:avLst/>
              <a:gdLst/>
              <a:ahLst/>
              <a:cxnLst/>
              <a:rect l="l" t="t" r="r" b="b"/>
              <a:pathLst>
                <a:path w="2275912" h="1747945" extrusionOk="0">
                  <a:moveTo>
                    <a:pt x="2275595" y="249854"/>
                  </a:moveTo>
                  <a:cubicBezTo>
                    <a:pt x="1605797" y="-125558"/>
                    <a:pt x="873959" y="-100349"/>
                    <a:pt x="331161" y="479089"/>
                  </a:cubicBezTo>
                  <a:cubicBezTo>
                    <a:pt x="-11739" y="845293"/>
                    <a:pt x="-70032" y="1316654"/>
                    <a:pt x="72462" y="1747946"/>
                  </a:cubicBezTo>
                  <a:lnTo>
                    <a:pt x="2275912" y="174794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56070" y="2326844"/>
              <a:ext cx="380528" cy="362923"/>
            </a:xfrm>
            <a:custGeom>
              <a:avLst/>
              <a:gdLst/>
              <a:ahLst/>
              <a:cxnLst/>
              <a:rect l="l" t="t" r="r" b="b"/>
              <a:pathLst>
                <a:path w="380528" h="362923" extrusionOk="0">
                  <a:moveTo>
                    <a:pt x="305765" y="327900"/>
                  </a:moveTo>
                  <a:cubicBezTo>
                    <a:pt x="216865" y="376541"/>
                    <a:pt x="107010" y="380795"/>
                    <a:pt x="41795" y="300277"/>
                  </a:cubicBezTo>
                  <a:cubicBezTo>
                    <a:pt x="-23407" y="219702"/>
                    <a:pt x="-10955" y="101528"/>
                    <a:pt x="69608" y="36307"/>
                  </a:cubicBezTo>
                  <a:cubicBezTo>
                    <a:pt x="150190" y="-28971"/>
                    <a:pt x="262331" y="2081"/>
                    <a:pt x="333578" y="63930"/>
                  </a:cubicBezTo>
                  <a:cubicBezTo>
                    <a:pt x="404825" y="125779"/>
                    <a:pt x="394538" y="279259"/>
                    <a:pt x="305765" y="327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2750325" y="2161800"/>
            <a:ext cx="36435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Char char="⦁"/>
              <a:defRPr/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/>
          <p:nvPr/>
        </p:nvSpPr>
        <p:spPr>
          <a:xfrm>
            <a:off x="2279732" y="359940"/>
            <a:ext cx="930000" cy="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“</a:t>
            </a:r>
            <a:endParaRPr sz="96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" name="Google Shape;90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0" y="0"/>
            <a:ext cx="9158630" cy="5151729"/>
            <a:chOff x="0" y="0"/>
            <a:chExt cx="12191999" cy="6857999"/>
          </a:xfrm>
        </p:grpSpPr>
        <p:sp>
          <p:nvSpPr>
            <p:cNvPr id="93" name="Google Shape;93;p5"/>
            <p:cNvSpPr/>
            <p:nvPr/>
          </p:nvSpPr>
          <p:spPr>
            <a:xfrm>
              <a:off x="379256" y="0"/>
              <a:ext cx="3202074" cy="2719638"/>
            </a:xfrm>
            <a:custGeom>
              <a:avLst/>
              <a:gdLst/>
              <a:ahLst/>
              <a:cxnLst/>
              <a:rect l="l" t="t" r="r" b="b"/>
              <a:pathLst>
                <a:path w="3202074" h="2719638" extrusionOk="0">
                  <a:moveTo>
                    <a:pt x="254092" y="1025906"/>
                  </a:moveTo>
                  <a:cubicBezTo>
                    <a:pt x="-139608" y="1415225"/>
                    <a:pt x="-66138" y="2100834"/>
                    <a:pt x="407508" y="2484374"/>
                  </a:cubicBezTo>
                  <a:cubicBezTo>
                    <a:pt x="881155" y="2867914"/>
                    <a:pt x="1520219" y="2758186"/>
                    <a:pt x="1865976" y="2331212"/>
                  </a:cubicBezTo>
                  <a:cubicBezTo>
                    <a:pt x="2211734" y="1904238"/>
                    <a:pt x="2707415" y="1438021"/>
                    <a:pt x="2999388" y="931545"/>
                  </a:cubicBezTo>
                  <a:cubicBezTo>
                    <a:pt x="3173886" y="628650"/>
                    <a:pt x="3243927" y="295910"/>
                    <a:pt x="3177125" y="0"/>
                  </a:cubicBezTo>
                  <a:lnTo>
                    <a:pt x="1063527" y="0"/>
                  </a:lnTo>
                  <a:cubicBezTo>
                    <a:pt x="787810" y="353759"/>
                    <a:pt x="541112" y="742252"/>
                    <a:pt x="254092" y="10259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5098126" y="509973"/>
              <a:ext cx="5085005" cy="4898812"/>
            </a:xfrm>
            <a:custGeom>
              <a:avLst/>
              <a:gdLst/>
              <a:ahLst/>
              <a:cxnLst/>
              <a:rect l="l" t="t" r="r" b="b"/>
              <a:pathLst>
                <a:path w="5085005" h="4898812" extrusionOk="0">
                  <a:moveTo>
                    <a:pt x="949804" y="4311899"/>
                  </a:moveTo>
                  <a:cubicBezTo>
                    <a:pt x="1959010" y="5236142"/>
                    <a:pt x="3396777" y="5033577"/>
                    <a:pt x="4424080" y="3951727"/>
                  </a:cubicBezTo>
                  <a:cubicBezTo>
                    <a:pt x="5451383" y="2869878"/>
                    <a:pt x="5245389" y="1177920"/>
                    <a:pt x="4054002" y="478277"/>
                  </a:cubicBezTo>
                  <a:cubicBezTo>
                    <a:pt x="2862615" y="-221366"/>
                    <a:pt x="1548991" y="-196030"/>
                    <a:pt x="579727" y="838639"/>
                  </a:cubicBezTo>
                  <a:cubicBezTo>
                    <a:pt x="-389538" y="1873308"/>
                    <a:pt x="-59465" y="3387593"/>
                    <a:pt x="949804" y="43118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10580560" y="0"/>
              <a:ext cx="1611439" cy="1077905"/>
            </a:xfrm>
            <a:custGeom>
              <a:avLst/>
              <a:gdLst/>
              <a:ahLst/>
              <a:cxnLst/>
              <a:rect l="l" t="t" r="r" b="b"/>
              <a:pathLst>
                <a:path w="1611439" h="1077905" extrusionOk="0">
                  <a:moveTo>
                    <a:pt x="1611440" y="0"/>
                  </a:moveTo>
                  <a:lnTo>
                    <a:pt x="0" y="0"/>
                  </a:lnTo>
                  <a:cubicBezTo>
                    <a:pt x="8699" y="348361"/>
                    <a:pt x="162560" y="700405"/>
                    <a:pt x="458660" y="862711"/>
                  </a:cubicBezTo>
                  <a:cubicBezTo>
                    <a:pt x="825373" y="1063752"/>
                    <a:pt x="1250759" y="1141349"/>
                    <a:pt x="1611440" y="1020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893492" y="3876233"/>
              <a:ext cx="3298507" cy="2981766"/>
            </a:xfrm>
            <a:custGeom>
              <a:avLst/>
              <a:gdLst/>
              <a:ahLst/>
              <a:cxnLst/>
              <a:rect l="l" t="t" r="r" b="b"/>
              <a:pathLst>
                <a:path w="3298507" h="2981766" extrusionOk="0">
                  <a:moveTo>
                    <a:pt x="3298507" y="2981767"/>
                  </a:moveTo>
                  <a:lnTo>
                    <a:pt x="3298507" y="2410"/>
                  </a:lnTo>
                  <a:cubicBezTo>
                    <a:pt x="2821559" y="-24831"/>
                    <a:pt x="2330894" y="179639"/>
                    <a:pt x="1937702" y="574545"/>
                  </a:cubicBezTo>
                  <a:cubicBezTo>
                    <a:pt x="1296352" y="1218816"/>
                    <a:pt x="812228" y="2112389"/>
                    <a:pt x="212471" y="2704971"/>
                  </a:cubicBezTo>
                  <a:cubicBezTo>
                    <a:pt x="129286" y="2787076"/>
                    <a:pt x="57785" y="2880167"/>
                    <a:pt x="0" y="29817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9946085" y="184703"/>
              <a:ext cx="1262894" cy="1267301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154070" y="6110888"/>
              <a:ext cx="1059589" cy="746920"/>
            </a:xfrm>
            <a:custGeom>
              <a:avLst/>
              <a:gdLst/>
              <a:ahLst/>
              <a:cxnLst/>
              <a:rect l="l" t="t" r="r" b="b"/>
              <a:pathLst>
                <a:path w="1059589" h="746920" extrusionOk="0">
                  <a:moveTo>
                    <a:pt x="842483" y="112937"/>
                  </a:moveTo>
                  <a:cubicBezTo>
                    <a:pt x="583974" y="-58513"/>
                    <a:pt x="284889" y="-36034"/>
                    <a:pt x="102390" y="189137"/>
                  </a:cubicBezTo>
                  <a:cubicBezTo>
                    <a:pt x="-2067" y="318105"/>
                    <a:pt x="-19911" y="546705"/>
                    <a:pt x="18824" y="746921"/>
                  </a:cubicBezTo>
                  <a:lnTo>
                    <a:pt x="1001804" y="746921"/>
                  </a:lnTo>
                  <a:cubicBezTo>
                    <a:pt x="1115596" y="539784"/>
                    <a:pt x="1060732" y="257463"/>
                    <a:pt x="842483" y="1129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11021808" y="3814317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2"/>
                  </a:moveTo>
                  <a:cubicBezTo>
                    <a:pt x="302400" y="808356"/>
                    <a:pt x="524396" y="777050"/>
                    <a:pt x="682956" y="610046"/>
                  </a:cubicBezTo>
                  <a:cubicBezTo>
                    <a:pt x="841515" y="443041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8"/>
                  </a:cubicBezTo>
                  <a:cubicBezTo>
                    <a:pt x="-60121" y="289243"/>
                    <a:pt x="-9194" y="522733"/>
                    <a:pt x="146635" y="665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11515984" y="4599211"/>
              <a:ext cx="257951" cy="248290"/>
            </a:xfrm>
            <a:custGeom>
              <a:avLst/>
              <a:gdLst/>
              <a:ahLst/>
              <a:cxnLst/>
              <a:rect l="l" t="t" r="r" b="b"/>
              <a:pathLst>
                <a:path w="257951" h="248290" extrusionOk="0">
                  <a:moveTo>
                    <a:pt x="48382" y="218533"/>
                  </a:moveTo>
                  <a:cubicBezTo>
                    <a:pt x="99182" y="265396"/>
                    <a:pt x="172397" y="255109"/>
                    <a:pt x="224468" y="200309"/>
                  </a:cubicBezTo>
                  <a:cubicBezTo>
                    <a:pt x="276537" y="145508"/>
                    <a:pt x="266123" y="59656"/>
                    <a:pt x="205418" y="24223"/>
                  </a:cubicBezTo>
                  <a:cubicBezTo>
                    <a:pt x="144711" y="-11210"/>
                    <a:pt x="78418" y="-9940"/>
                    <a:pt x="29269" y="42511"/>
                  </a:cubicBezTo>
                  <a:cubicBezTo>
                    <a:pt x="-19880" y="94962"/>
                    <a:pt x="-2799" y="171670"/>
                    <a:pt x="483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9279368" y="1460372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1"/>
                  </a:moveTo>
                  <a:cubicBezTo>
                    <a:pt x="302400" y="808356"/>
                    <a:pt x="524396" y="777050"/>
                    <a:pt x="682956" y="610045"/>
                  </a:cubicBezTo>
                  <a:cubicBezTo>
                    <a:pt x="841515" y="443040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7"/>
                  </a:cubicBezTo>
                  <a:cubicBezTo>
                    <a:pt x="-60121" y="289243"/>
                    <a:pt x="-9194" y="522987"/>
                    <a:pt x="146635" y="6656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10904678" y="5496467"/>
              <a:ext cx="257778" cy="248289"/>
            </a:xfrm>
            <a:custGeom>
              <a:avLst/>
              <a:gdLst/>
              <a:ahLst/>
              <a:cxnLst/>
              <a:rect l="l" t="t" r="r" b="b"/>
              <a:pathLst>
                <a:path w="257778" h="248289" extrusionOk="0">
                  <a:moveTo>
                    <a:pt x="48182" y="218533"/>
                  </a:moveTo>
                  <a:cubicBezTo>
                    <a:pt x="99300" y="265396"/>
                    <a:pt x="172198" y="255109"/>
                    <a:pt x="224267" y="200309"/>
                  </a:cubicBezTo>
                  <a:cubicBezTo>
                    <a:pt x="276338" y="145508"/>
                    <a:pt x="265924" y="59656"/>
                    <a:pt x="205535" y="24223"/>
                  </a:cubicBezTo>
                  <a:cubicBezTo>
                    <a:pt x="145147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321695" y="2238468"/>
              <a:ext cx="248447" cy="257470"/>
            </a:xfrm>
            <a:custGeom>
              <a:avLst/>
              <a:gdLst/>
              <a:ahLst/>
              <a:cxnLst/>
              <a:rect l="l" t="t" r="r" b="b"/>
              <a:pathLst>
                <a:path w="248447" h="257470" extrusionOk="0">
                  <a:moveTo>
                    <a:pt x="15980" y="70836"/>
                  </a:moveTo>
                  <a:cubicBezTo>
                    <a:pt x="-19263" y="130589"/>
                    <a:pt x="5947" y="199741"/>
                    <a:pt x="70399" y="239301"/>
                  </a:cubicBezTo>
                  <a:cubicBezTo>
                    <a:pt x="134852" y="278862"/>
                    <a:pt x="216449" y="250795"/>
                    <a:pt x="238737" y="184374"/>
                  </a:cubicBezTo>
                  <a:cubicBezTo>
                    <a:pt x="261026" y="117953"/>
                    <a:pt x="245786" y="53056"/>
                    <a:pt x="184255" y="15845"/>
                  </a:cubicBezTo>
                  <a:cubicBezTo>
                    <a:pt x="122724" y="-21366"/>
                    <a:pt x="50905" y="11019"/>
                    <a:pt x="15980" y="70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11713296" y="1528436"/>
              <a:ext cx="478703" cy="756067"/>
            </a:xfrm>
            <a:custGeom>
              <a:avLst/>
              <a:gdLst/>
              <a:ahLst/>
              <a:cxnLst/>
              <a:rect l="l" t="t" r="r" b="b"/>
              <a:pathLst>
                <a:path w="478703" h="756067" extrusionOk="0">
                  <a:moveTo>
                    <a:pt x="478703" y="12772"/>
                  </a:moveTo>
                  <a:cubicBezTo>
                    <a:pt x="339003" y="-21391"/>
                    <a:pt x="199938" y="11502"/>
                    <a:pt x="89512" y="129358"/>
                  </a:cubicBezTo>
                  <a:cubicBezTo>
                    <a:pt x="-60158" y="289124"/>
                    <a:pt x="-9167" y="523058"/>
                    <a:pt x="146662" y="665552"/>
                  </a:cubicBezTo>
                  <a:cubicBezTo>
                    <a:pt x="242357" y="753245"/>
                    <a:pt x="363070" y="775089"/>
                    <a:pt x="478703" y="7402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0" y="5745251"/>
              <a:ext cx="2832735" cy="1112748"/>
            </a:xfrm>
            <a:custGeom>
              <a:avLst/>
              <a:gdLst/>
              <a:ahLst/>
              <a:cxnLst/>
              <a:rect l="l" t="t" r="r" b="b"/>
              <a:pathLst>
                <a:path w="2832735" h="1112748" extrusionOk="0">
                  <a:moveTo>
                    <a:pt x="2251456" y="335127"/>
                  </a:moveTo>
                  <a:cubicBezTo>
                    <a:pt x="1482090" y="-174079"/>
                    <a:pt x="591122" y="-107277"/>
                    <a:pt x="46863" y="564807"/>
                  </a:cubicBezTo>
                  <a:cubicBezTo>
                    <a:pt x="30607" y="584873"/>
                    <a:pt x="14986" y="605320"/>
                    <a:pt x="0" y="626085"/>
                  </a:cubicBezTo>
                  <a:lnTo>
                    <a:pt x="0" y="1112749"/>
                  </a:lnTo>
                  <a:lnTo>
                    <a:pt x="2832735" y="1112749"/>
                  </a:lnTo>
                  <a:cubicBezTo>
                    <a:pt x="2735720" y="793598"/>
                    <a:pt x="2530069" y="518509"/>
                    <a:pt x="2251456" y="335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8998247" y="2197363"/>
              <a:ext cx="2807421" cy="3042981"/>
            </a:xfrm>
            <a:custGeom>
              <a:avLst/>
              <a:gdLst/>
              <a:ahLst/>
              <a:cxnLst/>
              <a:rect l="l" t="t" r="r" b="b"/>
              <a:pathLst>
                <a:path w="2807421" h="3042981" extrusionOk="0">
                  <a:moveTo>
                    <a:pt x="2495253" y="196586"/>
                  </a:moveTo>
                  <a:cubicBezTo>
                    <a:pt x="2885460" y="512562"/>
                    <a:pt x="2885651" y="1031167"/>
                    <a:pt x="2629619" y="1475222"/>
                  </a:cubicBezTo>
                  <a:cubicBezTo>
                    <a:pt x="2373587" y="1919278"/>
                    <a:pt x="1939057" y="2328027"/>
                    <a:pt x="1635908" y="2702360"/>
                  </a:cubicBezTo>
                  <a:cubicBezTo>
                    <a:pt x="1332759" y="3076692"/>
                    <a:pt x="772308" y="3173022"/>
                    <a:pt x="357272" y="2836789"/>
                  </a:cubicBezTo>
                  <a:cubicBezTo>
                    <a:pt x="-57765" y="2500557"/>
                    <a:pt x="-122598" y="1899529"/>
                    <a:pt x="222842" y="1558153"/>
                  </a:cubicBezTo>
                  <a:cubicBezTo>
                    <a:pt x="568282" y="1216777"/>
                    <a:pt x="847047" y="702110"/>
                    <a:pt x="1216617" y="330952"/>
                  </a:cubicBezTo>
                  <a:cubicBezTo>
                    <a:pt x="1586187" y="-40205"/>
                    <a:pt x="2104792" y="-119199"/>
                    <a:pt x="2495253" y="1965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0" y="5372101"/>
              <a:ext cx="999118" cy="1485898"/>
            </a:xfrm>
            <a:custGeom>
              <a:avLst/>
              <a:gdLst/>
              <a:ahLst/>
              <a:cxnLst/>
              <a:rect l="l" t="t" r="r" b="b"/>
              <a:pathLst>
                <a:path w="999118" h="1485898" extrusionOk="0">
                  <a:moveTo>
                    <a:pt x="644716" y="164463"/>
                  </a:moveTo>
                  <a:cubicBezTo>
                    <a:pt x="433642" y="40511"/>
                    <a:pt x="211455" y="-17274"/>
                    <a:pt x="0" y="4507"/>
                  </a:cubicBezTo>
                  <a:lnTo>
                    <a:pt x="0" y="1485898"/>
                  </a:lnTo>
                  <a:lnTo>
                    <a:pt x="630682" y="1485898"/>
                  </a:lnTo>
                  <a:cubicBezTo>
                    <a:pt x="681057" y="1447354"/>
                    <a:pt x="728301" y="1404872"/>
                    <a:pt x="771970" y="1358898"/>
                  </a:cubicBezTo>
                  <a:cubicBezTo>
                    <a:pt x="1125157" y="986788"/>
                    <a:pt x="1054100" y="404938"/>
                    <a:pt x="644716" y="1644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2321033" y="6438530"/>
              <a:ext cx="755520" cy="419469"/>
            </a:xfrm>
            <a:custGeom>
              <a:avLst/>
              <a:gdLst/>
              <a:ahLst/>
              <a:cxnLst/>
              <a:rect l="l" t="t" r="r" b="b"/>
              <a:pathLst>
                <a:path w="755520" h="419469" extrusionOk="0">
                  <a:moveTo>
                    <a:pt x="478491" y="6275"/>
                  </a:moveTo>
                  <a:cubicBezTo>
                    <a:pt x="284181" y="-21665"/>
                    <a:pt x="41865" y="39803"/>
                    <a:pt x="7321" y="269546"/>
                  </a:cubicBezTo>
                  <a:cubicBezTo>
                    <a:pt x="-509" y="319139"/>
                    <a:pt x="-2065" y="369495"/>
                    <a:pt x="2685" y="419469"/>
                  </a:cubicBezTo>
                  <a:lnTo>
                    <a:pt x="753001" y="419469"/>
                  </a:lnTo>
                  <a:cubicBezTo>
                    <a:pt x="774655" y="231319"/>
                    <a:pt x="654513" y="31611"/>
                    <a:pt x="478491" y="62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060002" y="6367255"/>
              <a:ext cx="248016" cy="25751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1335624" y="5499047"/>
              <a:ext cx="653692" cy="629771"/>
            </a:xfrm>
            <a:custGeom>
              <a:avLst/>
              <a:gdLst/>
              <a:ahLst/>
              <a:cxnLst/>
              <a:rect l="l" t="t" r="r" b="b"/>
              <a:pathLst>
                <a:path w="653692" h="629771" extrusionOk="0">
                  <a:moveTo>
                    <a:pt x="122081" y="554344"/>
                  </a:moveTo>
                  <a:cubicBezTo>
                    <a:pt x="251875" y="673152"/>
                    <a:pt x="436660" y="647054"/>
                    <a:pt x="568740" y="508052"/>
                  </a:cubicBezTo>
                  <a:cubicBezTo>
                    <a:pt x="700821" y="369051"/>
                    <a:pt x="674277" y="151436"/>
                    <a:pt x="521115" y="61520"/>
                  </a:cubicBezTo>
                  <a:cubicBezTo>
                    <a:pt x="367953" y="-28396"/>
                    <a:pt x="199107" y="-25348"/>
                    <a:pt x="74520" y="108002"/>
                  </a:cubicBezTo>
                  <a:cubicBezTo>
                    <a:pt x="-50067" y="241352"/>
                    <a:pt x="-7649" y="435535"/>
                    <a:pt x="122081" y="5543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1848308" y="6135276"/>
              <a:ext cx="257880" cy="248289"/>
            </a:xfrm>
            <a:custGeom>
              <a:avLst/>
              <a:gdLst/>
              <a:ahLst/>
              <a:cxnLst/>
              <a:rect l="l" t="t" r="r" b="b"/>
              <a:pathLst>
                <a:path w="257880" h="248289" extrusionOk="0">
                  <a:moveTo>
                    <a:pt x="48182" y="218533"/>
                  </a:moveTo>
                  <a:cubicBezTo>
                    <a:pt x="99363" y="265396"/>
                    <a:pt x="172198" y="255109"/>
                    <a:pt x="224268" y="200309"/>
                  </a:cubicBezTo>
                  <a:cubicBezTo>
                    <a:pt x="276338" y="145508"/>
                    <a:pt x="266241" y="59656"/>
                    <a:pt x="205535" y="24223"/>
                  </a:cubicBezTo>
                  <a:cubicBezTo>
                    <a:pt x="144829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2066201" y="5932859"/>
              <a:ext cx="128918" cy="124173"/>
            </a:xfrm>
            <a:custGeom>
              <a:avLst/>
              <a:gdLst/>
              <a:ahLst/>
              <a:cxnLst/>
              <a:rect l="l" t="t" r="r" b="b"/>
              <a:pathLst>
                <a:path w="128918" h="124173" extrusionOk="0">
                  <a:moveTo>
                    <a:pt x="24091" y="109293"/>
                  </a:moveTo>
                  <a:cubicBezTo>
                    <a:pt x="49491" y="132724"/>
                    <a:pt x="86131" y="127581"/>
                    <a:pt x="112166" y="100212"/>
                  </a:cubicBezTo>
                  <a:cubicBezTo>
                    <a:pt x="138201" y="72844"/>
                    <a:pt x="132994" y="29918"/>
                    <a:pt x="102768" y="12138"/>
                  </a:cubicBezTo>
                  <a:cubicBezTo>
                    <a:pt x="72542" y="-5642"/>
                    <a:pt x="39268" y="-4944"/>
                    <a:pt x="14693" y="21282"/>
                  </a:cubicBezTo>
                  <a:cubicBezTo>
                    <a:pt x="-9881" y="47507"/>
                    <a:pt x="-1499" y="85925"/>
                    <a:pt x="24091" y="109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11135868" y="5596064"/>
              <a:ext cx="1056131" cy="1261935"/>
            </a:xfrm>
            <a:custGeom>
              <a:avLst/>
              <a:gdLst/>
              <a:ahLst/>
              <a:cxnLst/>
              <a:rect l="l" t="t" r="r" b="b"/>
              <a:pathLst>
                <a:path w="1056131" h="1261935" extrusionOk="0">
                  <a:moveTo>
                    <a:pt x="1056132" y="0"/>
                  </a:moveTo>
                  <a:cubicBezTo>
                    <a:pt x="794956" y="64389"/>
                    <a:pt x="548132" y="207391"/>
                    <a:pt x="331152" y="438848"/>
                  </a:cubicBezTo>
                  <a:cubicBezTo>
                    <a:pt x="104139" y="681228"/>
                    <a:pt x="2032" y="969835"/>
                    <a:pt x="0" y="1261935"/>
                  </a:cubicBezTo>
                  <a:lnTo>
                    <a:pt x="1056132" y="126193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11188871" y="1108964"/>
              <a:ext cx="380597" cy="362910"/>
            </a:xfrm>
            <a:custGeom>
              <a:avLst/>
              <a:gdLst/>
              <a:ahLst/>
              <a:cxnLst/>
              <a:rect l="l" t="t" r="r" b="b"/>
              <a:pathLst>
                <a:path w="380597" h="362910" extrusionOk="0">
                  <a:moveTo>
                    <a:pt x="74822" y="327914"/>
                  </a:moveTo>
                  <a:cubicBezTo>
                    <a:pt x="163722" y="376555"/>
                    <a:pt x="273577" y="380746"/>
                    <a:pt x="338792" y="300228"/>
                  </a:cubicBezTo>
                  <a:cubicBezTo>
                    <a:pt x="404006" y="219653"/>
                    <a:pt x="391560" y="101479"/>
                    <a:pt x="310979" y="36258"/>
                  </a:cubicBezTo>
                  <a:cubicBezTo>
                    <a:pt x="230397" y="-28956"/>
                    <a:pt x="118193" y="2095"/>
                    <a:pt x="46946" y="63944"/>
                  </a:cubicBezTo>
                  <a:cubicBezTo>
                    <a:pt x="-24302" y="125793"/>
                    <a:pt x="-14015" y="279273"/>
                    <a:pt x="74822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9658908" y="241897"/>
              <a:ext cx="230618" cy="219842"/>
            </a:xfrm>
            <a:custGeom>
              <a:avLst/>
              <a:gdLst/>
              <a:ahLst/>
              <a:cxnLst/>
              <a:rect l="l" t="t" r="r" b="b"/>
              <a:pathLst>
                <a:path w="230618" h="219842" extrusionOk="0">
                  <a:moveTo>
                    <a:pt x="45289" y="198729"/>
                  </a:moveTo>
                  <a:cubicBezTo>
                    <a:pt x="99136" y="228193"/>
                    <a:pt x="165939" y="230479"/>
                    <a:pt x="205309" y="181965"/>
                  </a:cubicBezTo>
                  <a:cubicBezTo>
                    <a:pt x="244806" y="133135"/>
                    <a:pt x="237249" y="61524"/>
                    <a:pt x="188418" y="22016"/>
                  </a:cubicBezTo>
                  <a:cubicBezTo>
                    <a:pt x="188418" y="22014"/>
                    <a:pt x="188418" y="22011"/>
                    <a:pt x="188418" y="22008"/>
                  </a:cubicBezTo>
                  <a:cubicBezTo>
                    <a:pt x="139586" y="-17552"/>
                    <a:pt x="71641" y="1244"/>
                    <a:pt x="28461" y="38772"/>
                  </a:cubicBezTo>
                  <a:cubicBezTo>
                    <a:pt x="-14719" y="76301"/>
                    <a:pt x="-8496" y="169265"/>
                    <a:pt x="45289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body" idx="1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⦁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⦁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7"/>
          <p:cNvGrpSpPr/>
          <p:nvPr/>
        </p:nvGrpSpPr>
        <p:grpSpPr>
          <a:xfrm>
            <a:off x="0" y="0"/>
            <a:ext cx="9158630" cy="5151729"/>
            <a:chOff x="0" y="0"/>
            <a:chExt cx="12191999" cy="6857999"/>
          </a:xfrm>
        </p:grpSpPr>
        <p:sp>
          <p:nvSpPr>
            <p:cNvPr id="150" name="Google Shape;150;p7"/>
            <p:cNvSpPr/>
            <p:nvPr/>
          </p:nvSpPr>
          <p:spPr>
            <a:xfrm>
              <a:off x="379256" y="0"/>
              <a:ext cx="3202074" cy="2719638"/>
            </a:xfrm>
            <a:custGeom>
              <a:avLst/>
              <a:gdLst/>
              <a:ahLst/>
              <a:cxnLst/>
              <a:rect l="l" t="t" r="r" b="b"/>
              <a:pathLst>
                <a:path w="3202074" h="2719638" extrusionOk="0">
                  <a:moveTo>
                    <a:pt x="254092" y="1025906"/>
                  </a:moveTo>
                  <a:cubicBezTo>
                    <a:pt x="-139608" y="1415225"/>
                    <a:pt x="-66138" y="2100834"/>
                    <a:pt x="407508" y="2484374"/>
                  </a:cubicBezTo>
                  <a:cubicBezTo>
                    <a:pt x="881155" y="2867914"/>
                    <a:pt x="1520219" y="2758186"/>
                    <a:pt x="1865976" y="2331212"/>
                  </a:cubicBezTo>
                  <a:cubicBezTo>
                    <a:pt x="2211734" y="1904238"/>
                    <a:pt x="2707415" y="1438021"/>
                    <a:pt x="2999388" y="931545"/>
                  </a:cubicBezTo>
                  <a:cubicBezTo>
                    <a:pt x="3173886" y="628650"/>
                    <a:pt x="3243927" y="295910"/>
                    <a:pt x="3177125" y="0"/>
                  </a:cubicBezTo>
                  <a:lnTo>
                    <a:pt x="1063527" y="0"/>
                  </a:lnTo>
                  <a:cubicBezTo>
                    <a:pt x="787810" y="353759"/>
                    <a:pt x="541112" y="742252"/>
                    <a:pt x="254092" y="10259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5819672" y="394425"/>
              <a:ext cx="5085005" cy="4898812"/>
            </a:xfrm>
            <a:custGeom>
              <a:avLst/>
              <a:gdLst/>
              <a:ahLst/>
              <a:cxnLst/>
              <a:rect l="l" t="t" r="r" b="b"/>
              <a:pathLst>
                <a:path w="5085005" h="4898812" extrusionOk="0">
                  <a:moveTo>
                    <a:pt x="949804" y="4311899"/>
                  </a:moveTo>
                  <a:cubicBezTo>
                    <a:pt x="1959010" y="5236142"/>
                    <a:pt x="3396777" y="5033577"/>
                    <a:pt x="4424080" y="3951727"/>
                  </a:cubicBezTo>
                  <a:cubicBezTo>
                    <a:pt x="5451383" y="2869878"/>
                    <a:pt x="5245389" y="1177920"/>
                    <a:pt x="4054002" y="478277"/>
                  </a:cubicBezTo>
                  <a:cubicBezTo>
                    <a:pt x="2862615" y="-221366"/>
                    <a:pt x="1548991" y="-196030"/>
                    <a:pt x="579727" y="838639"/>
                  </a:cubicBezTo>
                  <a:cubicBezTo>
                    <a:pt x="-389538" y="1873308"/>
                    <a:pt x="-59465" y="3387593"/>
                    <a:pt x="949804" y="43118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10580560" y="0"/>
              <a:ext cx="1611439" cy="1077905"/>
            </a:xfrm>
            <a:custGeom>
              <a:avLst/>
              <a:gdLst/>
              <a:ahLst/>
              <a:cxnLst/>
              <a:rect l="l" t="t" r="r" b="b"/>
              <a:pathLst>
                <a:path w="1611439" h="1077905" extrusionOk="0">
                  <a:moveTo>
                    <a:pt x="1611440" y="0"/>
                  </a:moveTo>
                  <a:lnTo>
                    <a:pt x="0" y="0"/>
                  </a:lnTo>
                  <a:cubicBezTo>
                    <a:pt x="8699" y="348361"/>
                    <a:pt x="162560" y="700405"/>
                    <a:pt x="458660" y="862711"/>
                  </a:cubicBezTo>
                  <a:cubicBezTo>
                    <a:pt x="825373" y="1063752"/>
                    <a:pt x="1250759" y="1141349"/>
                    <a:pt x="1611440" y="1020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8893492" y="3876233"/>
              <a:ext cx="3298507" cy="2981766"/>
            </a:xfrm>
            <a:custGeom>
              <a:avLst/>
              <a:gdLst/>
              <a:ahLst/>
              <a:cxnLst/>
              <a:rect l="l" t="t" r="r" b="b"/>
              <a:pathLst>
                <a:path w="3298507" h="2981766" extrusionOk="0">
                  <a:moveTo>
                    <a:pt x="3298507" y="2981767"/>
                  </a:moveTo>
                  <a:lnTo>
                    <a:pt x="3298507" y="2410"/>
                  </a:lnTo>
                  <a:cubicBezTo>
                    <a:pt x="2821559" y="-24831"/>
                    <a:pt x="2330894" y="179639"/>
                    <a:pt x="1937702" y="574545"/>
                  </a:cubicBezTo>
                  <a:cubicBezTo>
                    <a:pt x="1296352" y="1218816"/>
                    <a:pt x="812228" y="2112389"/>
                    <a:pt x="212471" y="2704971"/>
                  </a:cubicBezTo>
                  <a:cubicBezTo>
                    <a:pt x="129286" y="2787076"/>
                    <a:pt x="57785" y="2880167"/>
                    <a:pt x="0" y="29817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9946085" y="184703"/>
              <a:ext cx="1262894" cy="1267301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8154070" y="6110888"/>
              <a:ext cx="1059589" cy="746920"/>
            </a:xfrm>
            <a:custGeom>
              <a:avLst/>
              <a:gdLst/>
              <a:ahLst/>
              <a:cxnLst/>
              <a:rect l="l" t="t" r="r" b="b"/>
              <a:pathLst>
                <a:path w="1059589" h="746920" extrusionOk="0">
                  <a:moveTo>
                    <a:pt x="842483" y="112937"/>
                  </a:moveTo>
                  <a:cubicBezTo>
                    <a:pt x="583974" y="-58513"/>
                    <a:pt x="284889" y="-36034"/>
                    <a:pt x="102390" y="189137"/>
                  </a:cubicBezTo>
                  <a:cubicBezTo>
                    <a:pt x="-2067" y="318105"/>
                    <a:pt x="-19911" y="546705"/>
                    <a:pt x="18824" y="746921"/>
                  </a:cubicBezTo>
                  <a:lnTo>
                    <a:pt x="1001804" y="746921"/>
                  </a:lnTo>
                  <a:cubicBezTo>
                    <a:pt x="1115596" y="539784"/>
                    <a:pt x="1060732" y="257463"/>
                    <a:pt x="842483" y="1129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11021808" y="3814317"/>
              <a:ext cx="785039" cy="756266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2"/>
                  </a:moveTo>
                  <a:cubicBezTo>
                    <a:pt x="302400" y="808356"/>
                    <a:pt x="524396" y="777050"/>
                    <a:pt x="682956" y="610046"/>
                  </a:cubicBezTo>
                  <a:cubicBezTo>
                    <a:pt x="841515" y="443041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8"/>
                  </a:cubicBezTo>
                  <a:cubicBezTo>
                    <a:pt x="-60121" y="289243"/>
                    <a:pt x="-9194" y="522733"/>
                    <a:pt x="146635" y="665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11515977" y="4599209"/>
              <a:ext cx="188949" cy="181872"/>
            </a:xfrm>
            <a:custGeom>
              <a:avLst/>
              <a:gdLst/>
              <a:ahLst/>
              <a:cxnLst/>
              <a:rect l="l" t="t" r="r" b="b"/>
              <a:pathLst>
                <a:path w="257951" h="248290" extrusionOk="0">
                  <a:moveTo>
                    <a:pt x="48382" y="218533"/>
                  </a:moveTo>
                  <a:cubicBezTo>
                    <a:pt x="99182" y="265396"/>
                    <a:pt x="172397" y="255109"/>
                    <a:pt x="224468" y="200309"/>
                  </a:cubicBezTo>
                  <a:cubicBezTo>
                    <a:pt x="276537" y="145508"/>
                    <a:pt x="266123" y="59656"/>
                    <a:pt x="205418" y="24223"/>
                  </a:cubicBezTo>
                  <a:cubicBezTo>
                    <a:pt x="144711" y="-11210"/>
                    <a:pt x="78418" y="-9940"/>
                    <a:pt x="29269" y="42511"/>
                  </a:cubicBezTo>
                  <a:cubicBezTo>
                    <a:pt x="-19880" y="94962"/>
                    <a:pt x="-2799" y="171670"/>
                    <a:pt x="483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7"/>
            <p:cNvSpPr/>
            <p:nvPr/>
          </p:nvSpPr>
          <p:spPr>
            <a:xfrm rot="1363546">
              <a:off x="10487027" y="2291608"/>
              <a:ext cx="1061767" cy="1022852"/>
            </a:xfrm>
            <a:custGeom>
              <a:avLst/>
              <a:gdLst/>
              <a:ahLst/>
              <a:cxnLst/>
              <a:rect l="l" t="t" r="r" b="b"/>
              <a:pathLst>
                <a:path w="785039" h="756266" extrusionOk="0">
                  <a:moveTo>
                    <a:pt x="146635" y="665671"/>
                  </a:moveTo>
                  <a:cubicBezTo>
                    <a:pt x="302400" y="808356"/>
                    <a:pt x="524396" y="777050"/>
                    <a:pt x="682956" y="610045"/>
                  </a:cubicBezTo>
                  <a:cubicBezTo>
                    <a:pt x="841515" y="443040"/>
                    <a:pt x="809956" y="181865"/>
                    <a:pt x="625806" y="73851"/>
                  </a:cubicBezTo>
                  <a:cubicBezTo>
                    <a:pt x="441656" y="-34162"/>
                    <a:pt x="239091" y="-30289"/>
                    <a:pt x="89485" y="129477"/>
                  </a:cubicBezTo>
                  <a:cubicBezTo>
                    <a:pt x="-60121" y="289243"/>
                    <a:pt x="-9194" y="522987"/>
                    <a:pt x="146635" y="6656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10904678" y="5496467"/>
              <a:ext cx="257778" cy="248289"/>
            </a:xfrm>
            <a:custGeom>
              <a:avLst/>
              <a:gdLst/>
              <a:ahLst/>
              <a:cxnLst/>
              <a:rect l="l" t="t" r="r" b="b"/>
              <a:pathLst>
                <a:path w="257778" h="248289" extrusionOk="0">
                  <a:moveTo>
                    <a:pt x="48182" y="218533"/>
                  </a:moveTo>
                  <a:cubicBezTo>
                    <a:pt x="99300" y="265396"/>
                    <a:pt x="172198" y="255109"/>
                    <a:pt x="224267" y="200309"/>
                  </a:cubicBezTo>
                  <a:cubicBezTo>
                    <a:pt x="276338" y="145508"/>
                    <a:pt x="265924" y="59656"/>
                    <a:pt x="205535" y="24223"/>
                  </a:cubicBezTo>
                  <a:cubicBezTo>
                    <a:pt x="145147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363546">
              <a:off x="10291954" y="3168162"/>
              <a:ext cx="336025" cy="348229"/>
            </a:xfrm>
            <a:custGeom>
              <a:avLst/>
              <a:gdLst/>
              <a:ahLst/>
              <a:cxnLst/>
              <a:rect l="l" t="t" r="r" b="b"/>
              <a:pathLst>
                <a:path w="248447" h="257470" extrusionOk="0">
                  <a:moveTo>
                    <a:pt x="15980" y="70836"/>
                  </a:moveTo>
                  <a:cubicBezTo>
                    <a:pt x="-19263" y="130589"/>
                    <a:pt x="5947" y="199741"/>
                    <a:pt x="70399" y="239301"/>
                  </a:cubicBezTo>
                  <a:cubicBezTo>
                    <a:pt x="134852" y="278862"/>
                    <a:pt x="216449" y="250795"/>
                    <a:pt x="238737" y="184374"/>
                  </a:cubicBezTo>
                  <a:cubicBezTo>
                    <a:pt x="261026" y="117953"/>
                    <a:pt x="245786" y="53056"/>
                    <a:pt x="184255" y="15845"/>
                  </a:cubicBezTo>
                  <a:cubicBezTo>
                    <a:pt x="122724" y="-21366"/>
                    <a:pt x="50905" y="11019"/>
                    <a:pt x="15980" y="708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11713296" y="1528436"/>
              <a:ext cx="478703" cy="756067"/>
            </a:xfrm>
            <a:custGeom>
              <a:avLst/>
              <a:gdLst/>
              <a:ahLst/>
              <a:cxnLst/>
              <a:rect l="l" t="t" r="r" b="b"/>
              <a:pathLst>
                <a:path w="478703" h="756067" extrusionOk="0">
                  <a:moveTo>
                    <a:pt x="478703" y="12772"/>
                  </a:moveTo>
                  <a:cubicBezTo>
                    <a:pt x="339003" y="-21391"/>
                    <a:pt x="199938" y="11502"/>
                    <a:pt x="89512" y="129358"/>
                  </a:cubicBezTo>
                  <a:cubicBezTo>
                    <a:pt x="-60158" y="289124"/>
                    <a:pt x="-9167" y="523058"/>
                    <a:pt x="146662" y="665552"/>
                  </a:cubicBezTo>
                  <a:cubicBezTo>
                    <a:pt x="242357" y="753245"/>
                    <a:pt x="363070" y="775089"/>
                    <a:pt x="478703" y="74029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0" y="5745251"/>
              <a:ext cx="2832735" cy="1112748"/>
            </a:xfrm>
            <a:custGeom>
              <a:avLst/>
              <a:gdLst/>
              <a:ahLst/>
              <a:cxnLst/>
              <a:rect l="l" t="t" r="r" b="b"/>
              <a:pathLst>
                <a:path w="2832735" h="1112748" extrusionOk="0">
                  <a:moveTo>
                    <a:pt x="2251456" y="335127"/>
                  </a:moveTo>
                  <a:cubicBezTo>
                    <a:pt x="1482090" y="-174079"/>
                    <a:pt x="591122" y="-107277"/>
                    <a:pt x="46863" y="564807"/>
                  </a:cubicBezTo>
                  <a:cubicBezTo>
                    <a:pt x="30607" y="584873"/>
                    <a:pt x="14986" y="605320"/>
                    <a:pt x="0" y="626085"/>
                  </a:cubicBezTo>
                  <a:lnTo>
                    <a:pt x="0" y="1112749"/>
                  </a:lnTo>
                  <a:lnTo>
                    <a:pt x="2832735" y="1112749"/>
                  </a:lnTo>
                  <a:cubicBezTo>
                    <a:pt x="2735720" y="793598"/>
                    <a:pt x="2530069" y="518509"/>
                    <a:pt x="2251456" y="3351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0" y="5372101"/>
              <a:ext cx="999118" cy="1485898"/>
            </a:xfrm>
            <a:custGeom>
              <a:avLst/>
              <a:gdLst/>
              <a:ahLst/>
              <a:cxnLst/>
              <a:rect l="l" t="t" r="r" b="b"/>
              <a:pathLst>
                <a:path w="999118" h="1485898" extrusionOk="0">
                  <a:moveTo>
                    <a:pt x="644716" y="164463"/>
                  </a:moveTo>
                  <a:cubicBezTo>
                    <a:pt x="433642" y="40511"/>
                    <a:pt x="211455" y="-17274"/>
                    <a:pt x="0" y="4507"/>
                  </a:cubicBezTo>
                  <a:lnTo>
                    <a:pt x="0" y="1485898"/>
                  </a:lnTo>
                  <a:lnTo>
                    <a:pt x="630682" y="1485898"/>
                  </a:lnTo>
                  <a:cubicBezTo>
                    <a:pt x="681057" y="1447354"/>
                    <a:pt x="728301" y="1404872"/>
                    <a:pt x="771970" y="1358898"/>
                  </a:cubicBezTo>
                  <a:cubicBezTo>
                    <a:pt x="1125157" y="986788"/>
                    <a:pt x="1054100" y="404938"/>
                    <a:pt x="644716" y="1644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2321033" y="6438530"/>
              <a:ext cx="755520" cy="419469"/>
            </a:xfrm>
            <a:custGeom>
              <a:avLst/>
              <a:gdLst/>
              <a:ahLst/>
              <a:cxnLst/>
              <a:rect l="l" t="t" r="r" b="b"/>
              <a:pathLst>
                <a:path w="755520" h="419469" extrusionOk="0">
                  <a:moveTo>
                    <a:pt x="478491" y="6275"/>
                  </a:moveTo>
                  <a:cubicBezTo>
                    <a:pt x="284181" y="-21665"/>
                    <a:pt x="41865" y="39803"/>
                    <a:pt x="7321" y="269546"/>
                  </a:cubicBezTo>
                  <a:cubicBezTo>
                    <a:pt x="-509" y="319139"/>
                    <a:pt x="-2065" y="369495"/>
                    <a:pt x="2685" y="419469"/>
                  </a:cubicBezTo>
                  <a:lnTo>
                    <a:pt x="753001" y="419469"/>
                  </a:lnTo>
                  <a:cubicBezTo>
                    <a:pt x="774655" y="231319"/>
                    <a:pt x="654513" y="31611"/>
                    <a:pt x="478491" y="62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3060002" y="6367255"/>
              <a:ext cx="248016" cy="25751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1335624" y="5499047"/>
              <a:ext cx="653692" cy="629771"/>
            </a:xfrm>
            <a:custGeom>
              <a:avLst/>
              <a:gdLst/>
              <a:ahLst/>
              <a:cxnLst/>
              <a:rect l="l" t="t" r="r" b="b"/>
              <a:pathLst>
                <a:path w="653692" h="629771" extrusionOk="0">
                  <a:moveTo>
                    <a:pt x="122081" y="554344"/>
                  </a:moveTo>
                  <a:cubicBezTo>
                    <a:pt x="251875" y="673152"/>
                    <a:pt x="436660" y="647054"/>
                    <a:pt x="568740" y="508052"/>
                  </a:cubicBezTo>
                  <a:cubicBezTo>
                    <a:pt x="700821" y="369051"/>
                    <a:pt x="674277" y="151436"/>
                    <a:pt x="521115" y="61520"/>
                  </a:cubicBezTo>
                  <a:cubicBezTo>
                    <a:pt x="367953" y="-28396"/>
                    <a:pt x="199107" y="-25348"/>
                    <a:pt x="74520" y="108002"/>
                  </a:cubicBezTo>
                  <a:cubicBezTo>
                    <a:pt x="-50067" y="241352"/>
                    <a:pt x="-7649" y="435535"/>
                    <a:pt x="122081" y="5543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1848308" y="6135276"/>
              <a:ext cx="257880" cy="248289"/>
            </a:xfrm>
            <a:custGeom>
              <a:avLst/>
              <a:gdLst/>
              <a:ahLst/>
              <a:cxnLst/>
              <a:rect l="l" t="t" r="r" b="b"/>
              <a:pathLst>
                <a:path w="257880" h="248289" extrusionOk="0">
                  <a:moveTo>
                    <a:pt x="48182" y="218533"/>
                  </a:moveTo>
                  <a:cubicBezTo>
                    <a:pt x="99363" y="265396"/>
                    <a:pt x="172198" y="255109"/>
                    <a:pt x="224268" y="200309"/>
                  </a:cubicBezTo>
                  <a:cubicBezTo>
                    <a:pt x="276338" y="145508"/>
                    <a:pt x="266241" y="59656"/>
                    <a:pt x="205535" y="24223"/>
                  </a:cubicBezTo>
                  <a:cubicBezTo>
                    <a:pt x="144829" y="-11210"/>
                    <a:pt x="78535" y="-9940"/>
                    <a:pt x="29386" y="42511"/>
                  </a:cubicBezTo>
                  <a:cubicBezTo>
                    <a:pt x="-19763" y="94962"/>
                    <a:pt x="-2999" y="171670"/>
                    <a:pt x="48182" y="2185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2066201" y="5932859"/>
              <a:ext cx="128918" cy="124173"/>
            </a:xfrm>
            <a:custGeom>
              <a:avLst/>
              <a:gdLst/>
              <a:ahLst/>
              <a:cxnLst/>
              <a:rect l="l" t="t" r="r" b="b"/>
              <a:pathLst>
                <a:path w="128918" h="124173" extrusionOk="0">
                  <a:moveTo>
                    <a:pt x="24091" y="109293"/>
                  </a:moveTo>
                  <a:cubicBezTo>
                    <a:pt x="49491" y="132724"/>
                    <a:pt x="86131" y="127581"/>
                    <a:pt x="112166" y="100212"/>
                  </a:cubicBezTo>
                  <a:cubicBezTo>
                    <a:pt x="138201" y="72844"/>
                    <a:pt x="132994" y="29918"/>
                    <a:pt x="102768" y="12138"/>
                  </a:cubicBezTo>
                  <a:cubicBezTo>
                    <a:pt x="72542" y="-5642"/>
                    <a:pt x="39268" y="-4944"/>
                    <a:pt x="14693" y="21282"/>
                  </a:cubicBezTo>
                  <a:cubicBezTo>
                    <a:pt x="-9881" y="47507"/>
                    <a:pt x="-1499" y="85925"/>
                    <a:pt x="24091" y="109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1135868" y="5596064"/>
              <a:ext cx="1056131" cy="1261935"/>
            </a:xfrm>
            <a:custGeom>
              <a:avLst/>
              <a:gdLst/>
              <a:ahLst/>
              <a:cxnLst/>
              <a:rect l="l" t="t" r="r" b="b"/>
              <a:pathLst>
                <a:path w="1056131" h="1261935" extrusionOk="0">
                  <a:moveTo>
                    <a:pt x="1056132" y="0"/>
                  </a:moveTo>
                  <a:cubicBezTo>
                    <a:pt x="794956" y="64389"/>
                    <a:pt x="548132" y="207391"/>
                    <a:pt x="331152" y="438848"/>
                  </a:cubicBezTo>
                  <a:cubicBezTo>
                    <a:pt x="104139" y="681228"/>
                    <a:pt x="2032" y="969835"/>
                    <a:pt x="0" y="1261935"/>
                  </a:cubicBezTo>
                  <a:lnTo>
                    <a:pt x="1056132" y="126193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1188871" y="1108964"/>
              <a:ext cx="380597" cy="362910"/>
            </a:xfrm>
            <a:custGeom>
              <a:avLst/>
              <a:gdLst/>
              <a:ahLst/>
              <a:cxnLst/>
              <a:rect l="l" t="t" r="r" b="b"/>
              <a:pathLst>
                <a:path w="380597" h="362910" extrusionOk="0">
                  <a:moveTo>
                    <a:pt x="74822" y="327914"/>
                  </a:moveTo>
                  <a:cubicBezTo>
                    <a:pt x="163722" y="376555"/>
                    <a:pt x="273577" y="380746"/>
                    <a:pt x="338792" y="300228"/>
                  </a:cubicBezTo>
                  <a:cubicBezTo>
                    <a:pt x="404006" y="219653"/>
                    <a:pt x="391560" y="101479"/>
                    <a:pt x="310979" y="36258"/>
                  </a:cubicBezTo>
                  <a:cubicBezTo>
                    <a:pt x="230397" y="-28956"/>
                    <a:pt x="118193" y="2095"/>
                    <a:pt x="46946" y="63944"/>
                  </a:cubicBezTo>
                  <a:cubicBezTo>
                    <a:pt x="-24302" y="125793"/>
                    <a:pt x="-14015" y="279273"/>
                    <a:pt x="74822" y="3279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9658908" y="241897"/>
              <a:ext cx="230618" cy="219842"/>
            </a:xfrm>
            <a:custGeom>
              <a:avLst/>
              <a:gdLst/>
              <a:ahLst/>
              <a:cxnLst/>
              <a:rect l="l" t="t" r="r" b="b"/>
              <a:pathLst>
                <a:path w="230618" h="219842" extrusionOk="0">
                  <a:moveTo>
                    <a:pt x="45289" y="198729"/>
                  </a:moveTo>
                  <a:cubicBezTo>
                    <a:pt x="99136" y="228193"/>
                    <a:pt x="165939" y="230479"/>
                    <a:pt x="205309" y="181965"/>
                  </a:cubicBezTo>
                  <a:cubicBezTo>
                    <a:pt x="244806" y="133135"/>
                    <a:pt x="237249" y="61524"/>
                    <a:pt x="188418" y="22016"/>
                  </a:cubicBezTo>
                  <a:cubicBezTo>
                    <a:pt x="188418" y="22014"/>
                    <a:pt x="188418" y="22011"/>
                    <a:pt x="188418" y="22008"/>
                  </a:cubicBezTo>
                  <a:cubicBezTo>
                    <a:pt x="139586" y="-17552"/>
                    <a:pt x="71641" y="1244"/>
                    <a:pt x="28461" y="38772"/>
                  </a:cubicBezTo>
                  <a:cubicBezTo>
                    <a:pt x="-14719" y="76301"/>
                    <a:pt x="-8496" y="169265"/>
                    <a:pt x="45289" y="1987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7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"/>
          <p:cNvSpPr txBox="1">
            <a:spLocks noGrp="1"/>
          </p:cNvSpPr>
          <p:nvPr>
            <p:ph type="body" idx="1"/>
          </p:nvPr>
        </p:nvSpPr>
        <p:spPr>
          <a:xfrm>
            <a:off x="611450" y="1265775"/>
            <a:ext cx="1991100" cy="286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⦁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4" name="Google Shape;174;p7"/>
          <p:cNvSpPr txBox="1">
            <a:spLocks noGrp="1"/>
          </p:cNvSpPr>
          <p:nvPr>
            <p:ph type="body" idx="2"/>
          </p:nvPr>
        </p:nvSpPr>
        <p:spPr>
          <a:xfrm>
            <a:off x="2971160" y="1265775"/>
            <a:ext cx="1991100" cy="286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⦁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5" name="Google Shape;175;p7"/>
          <p:cNvSpPr txBox="1">
            <a:spLocks noGrp="1"/>
          </p:cNvSpPr>
          <p:nvPr>
            <p:ph type="body" idx="3"/>
          </p:nvPr>
        </p:nvSpPr>
        <p:spPr>
          <a:xfrm>
            <a:off x="5330871" y="1265775"/>
            <a:ext cx="1991100" cy="286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⦁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⦁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6" name="Google Shape;176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 txBox="1">
            <a:spLocks noGrp="1"/>
          </p:cNvSpPr>
          <p:nvPr>
            <p:ph type="sldNum" idx="12"/>
          </p:nvPr>
        </p:nvSpPr>
        <p:spPr>
          <a:xfrm>
            <a:off x="8776516" y="4925257"/>
            <a:ext cx="309300" cy="22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6" name="Google Shape;206;p9"/>
          <p:cNvSpPr txBox="1">
            <a:spLocks noGrp="1"/>
          </p:cNvSpPr>
          <p:nvPr>
            <p:ph type="body" idx="1"/>
          </p:nvPr>
        </p:nvSpPr>
        <p:spPr>
          <a:xfrm>
            <a:off x="1579000" y="4568975"/>
            <a:ext cx="5985900" cy="35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grpSp>
        <p:nvGrpSpPr>
          <p:cNvPr id="207" name="Google Shape;207;p9"/>
          <p:cNvGrpSpPr/>
          <p:nvPr/>
        </p:nvGrpSpPr>
        <p:grpSpPr>
          <a:xfrm>
            <a:off x="0" y="0"/>
            <a:ext cx="9158200" cy="5151629"/>
            <a:chOff x="0" y="0"/>
            <a:chExt cx="9158200" cy="5151629"/>
          </a:xfrm>
        </p:grpSpPr>
        <p:sp>
          <p:nvSpPr>
            <p:cNvPr id="208" name="Google Shape;208;p9"/>
            <p:cNvSpPr/>
            <p:nvPr/>
          </p:nvSpPr>
          <p:spPr>
            <a:xfrm>
              <a:off x="8070617" y="4241847"/>
              <a:ext cx="1085813" cy="908049"/>
            </a:xfrm>
            <a:custGeom>
              <a:avLst/>
              <a:gdLst/>
              <a:ahLst/>
              <a:cxnLst/>
              <a:rect l="l" t="t" r="r" b="b"/>
              <a:pathLst>
                <a:path w="2569971" h="2149229" extrusionOk="0">
                  <a:moveTo>
                    <a:pt x="2569972" y="2149230"/>
                  </a:moveTo>
                  <a:lnTo>
                    <a:pt x="2569972" y="25345"/>
                  </a:lnTo>
                  <a:cubicBezTo>
                    <a:pt x="2168334" y="-63555"/>
                    <a:pt x="1734947" y="84400"/>
                    <a:pt x="1398524" y="422220"/>
                  </a:cubicBezTo>
                  <a:cubicBezTo>
                    <a:pt x="926909" y="895866"/>
                    <a:pt x="571182" y="1552520"/>
                    <a:pt x="130366" y="1988321"/>
                  </a:cubicBezTo>
                  <a:cubicBezTo>
                    <a:pt x="81090" y="2036961"/>
                    <a:pt x="37338" y="2090936"/>
                    <a:pt x="0" y="21492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7829551" y="4937303"/>
              <a:ext cx="329171" cy="214008"/>
            </a:xfrm>
            <a:custGeom>
              <a:avLst/>
              <a:gdLst/>
              <a:ahLst/>
              <a:cxnLst/>
              <a:rect l="l" t="t" r="r" b="b"/>
              <a:pathLst>
                <a:path w="779104" h="506528" extrusionOk="0">
                  <a:moveTo>
                    <a:pt x="619314" y="82920"/>
                  </a:moveTo>
                  <a:cubicBezTo>
                    <a:pt x="429322" y="-42874"/>
                    <a:pt x="209421" y="-26618"/>
                    <a:pt x="75246" y="139054"/>
                  </a:cubicBezTo>
                  <a:cubicBezTo>
                    <a:pt x="5777" y="224842"/>
                    <a:pt x="-11558" y="370575"/>
                    <a:pt x="6856" y="506528"/>
                  </a:cubicBezTo>
                  <a:lnTo>
                    <a:pt x="756156" y="506528"/>
                  </a:lnTo>
                  <a:cubicBezTo>
                    <a:pt x="814831" y="350699"/>
                    <a:pt x="758061" y="174995"/>
                    <a:pt x="619314" y="829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8722038" y="4308575"/>
              <a:ext cx="243798" cy="234867"/>
            </a:xfrm>
            <a:custGeom>
              <a:avLst/>
              <a:gdLst/>
              <a:ahLst/>
              <a:cxnLst/>
              <a:rect l="l" t="t" r="r" b="b"/>
              <a:pathLst>
                <a:path w="577036" h="555898" extrusionOk="0">
                  <a:moveTo>
                    <a:pt x="107753" y="489330"/>
                  </a:moveTo>
                  <a:cubicBezTo>
                    <a:pt x="222053" y="594169"/>
                    <a:pt x="385438" y="571182"/>
                    <a:pt x="502024" y="448436"/>
                  </a:cubicBezTo>
                  <a:cubicBezTo>
                    <a:pt x="618610" y="325691"/>
                    <a:pt x="595242" y="133667"/>
                    <a:pt x="460051" y="54292"/>
                  </a:cubicBezTo>
                  <a:cubicBezTo>
                    <a:pt x="324859" y="-25083"/>
                    <a:pt x="175761" y="-22289"/>
                    <a:pt x="65779" y="95123"/>
                  </a:cubicBezTo>
                  <a:cubicBezTo>
                    <a:pt x="-44203" y="212534"/>
                    <a:pt x="-6738" y="384429"/>
                    <a:pt x="107753" y="4893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8875921" y="4552778"/>
              <a:ext cx="80049" cy="77166"/>
            </a:xfrm>
            <a:custGeom>
              <a:avLst/>
              <a:gdLst/>
              <a:ahLst/>
              <a:cxnLst/>
              <a:rect l="l" t="t" r="r" b="b"/>
              <a:pathLst>
                <a:path w="189464" h="182642" extrusionOk="0">
                  <a:moveTo>
                    <a:pt x="35360" y="160796"/>
                  </a:moveTo>
                  <a:cubicBezTo>
                    <a:pt x="72951" y="195212"/>
                    <a:pt x="126546" y="187656"/>
                    <a:pt x="164836" y="147334"/>
                  </a:cubicBezTo>
                  <a:cubicBezTo>
                    <a:pt x="203126" y="107011"/>
                    <a:pt x="195443" y="44019"/>
                    <a:pt x="150993" y="17921"/>
                  </a:cubicBezTo>
                  <a:cubicBezTo>
                    <a:pt x="106543" y="-8178"/>
                    <a:pt x="57648" y="-7479"/>
                    <a:pt x="21580" y="31383"/>
                  </a:cubicBezTo>
                  <a:cubicBezTo>
                    <a:pt x="-14488" y="70245"/>
                    <a:pt x="-2233" y="126315"/>
                    <a:pt x="35360" y="1607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8685611" y="4745990"/>
              <a:ext cx="80049" cy="77166"/>
            </a:xfrm>
            <a:custGeom>
              <a:avLst/>
              <a:gdLst/>
              <a:ahLst/>
              <a:cxnLst/>
              <a:rect l="l" t="t" r="r" b="b"/>
              <a:pathLst>
                <a:path w="189465" h="182642" extrusionOk="0">
                  <a:moveTo>
                    <a:pt x="35360" y="160795"/>
                  </a:moveTo>
                  <a:cubicBezTo>
                    <a:pt x="72952" y="195212"/>
                    <a:pt x="126546" y="187656"/>
                    <a:pt x="164836" y="147333"/>
                  </a:cubicBezTo>
                  <a:cubicBezTo>
                    <a:pt x="203127" y="107011"/>
                    <a:pt x="195443" y="44019"/>
                    <a:pt x="150993" y="17920"/>
                  </a:cubicBezTo>
                  <a:cubicBezTo>
                    <a:pt x="106543" y="-8178"/>
                    <a:pt x="57648" y="-7480"/>
                    <a:pt x="21580" y="31382"/>
                  </a:cubicBezTo>
                  <a:cubicBezTo>
                    <a:pt x="-14488" y="70244"/>
                    <a:pt x="-2233" y="126569"/>
                    <a:pt x="35360" y="160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8937243" y="3511160"/>
              <a:ext cx="220957" cy="234823"/>
            </a:xfrm>
            <a:custGeom>
              <a:avLst/>
              <a:gdLst/>
              <a:ahLst/>
              <a:cxnLst/>
              <a:rect l="l" t="t" r="r" b="b"/>
              <a:pathLst>
                <a:path w="522974" h="555794" extrusionOk="0">
                  <a:moveTo>
                    <a:pt x="522975" y="108136"/>
                  </a:moveTo>
                  <a:cubicBezTo>
                    <a:pt x="505385" y="86527"/>
                    <a:pt x="484049" y="68246"/>
                    <a:pt x="460046" y="54161"/>
                  </a:cubicBezTo>
                  <a:cubicBezTo>
                    <a:pt x="324855" y="-25214"/>
                    <a:pt x="175756" y="-22039"/>
                    <a:pt x="65775" y="95055"/>
                  </a:cubicBezTo>
                  <a:cubicBezTo>
                    <a:pt x="-44207" y="212149"/>
                    <a:pt x="-6743" y="384298"/>
                    <a:pt x="107812" y="489200"/>
                  </a:cubicBezTo>
                  <a:cubicBezTo>
                    <a:pt x="222366" y="594102"/>
                    <a:pt x="385497" y="571051"/>
                    <a:pt x="502083" y="448306"/>
                  </a:cubicBezTo>
                  <a:cubicBezTo>
                    <a:pt x="509513" y="440482"/>
                    <a:pt x="516497" y="432234"/>
                    <a:pt x="522975" y="4236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8462361" y="3342175"/>
              <a:ext cx="365886" cy="352497"/>
            </a:xfrm>
            <a:custGeom>
              <a:avLst/>
              <a:gdLst/>
              <a:ahLst/>
              <a:cxnLst/>
              <a:rect l="l" t="t" r="r" b="b"/>
              <a:pathLst>
                <a:path w="866003" h="834312" extrusionOk="0">
                  <a:moveTo>
                    <a:pt x="161810" y="734363"/>
                  </a:moveTo>
                  <a:cubicBezTo>
                    <a:pt x="333704" y="891779"/>
                    <a:pt x="578560" y="857235"/>
                    <a:pt x="753503" y="673022"/>
                  </a:cubicBezTo>
                  <a:cubicBezTo>
                    <a:pt x="928445" y="488808"/>
                    <a:pt x="893203" y="200582"/>
                    <a:pt x="690511" y="81456"/>
                  </a:cubicBezTo>
                  <a:cubicBezTo>
                    <a:pt x="487818" y="-37670"/>
                    <a:pt x="263854" y="-33416"/>
                    <a:pt x="98754" y="142797"/>
                  </a:cubicBezTo>
                  <a:cubicBezTo>
                    <a:pt x="-66346" y="319009"/>
                    <a:pt x="-10148" y="576946"/>
                    <a:pt x="161810" y="7343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7908551" y="3618536"/>
              <a:ext cx="1104503" cy="1197384"/>
            </a:xfrm>
            <a:custGeom>
              <a:avLst/>
              <a:gdLst/>
              <a:ahLst/>
              <a:cxnLst/>
              <a:rect l="l" t="t" r="r" b="b"/>
              <a:pathLst>
                <a:path w="2614208" h="2834046" extrusionOk="0">
                  <a:moveTo>
                    <a:pt x="2323490" y="183186"/>
                  </a:moveTo>
                  <a:cubicBezTo>
                    <a:pt x="2686837" y="477445"/>
                    <a:pt x="2687091" y="960298"/>
                    <a:pt x="2448649" y="1373811"/>
                  </a:cubicBezTo>
                  <a:cubicBezTo>
                    <a:pt x="2210207" y="1787323"/>
                    <a:pt x="1805584" y="2167878"/>
                    <a:pt x="1523327" y="2516811"/>
                  </a:cubicBezTo>
                  <a:cubicBezTo>
                    <a:pt x="1241069" y="2865743"/>
                    <a:pt x="719353" y="2954961"/>
                    <a:pt x="332702" y="2641969"/>
                  </a:cubicBezTo>
                  <a:cubicBezTo>
                    <a:pt x="-53950" y="2328978"/>
                    <a:pt x="-114084" y="1769225"/>
                    <a:pt x="207606" y="1451344"/>
                  </a:cubicBezTo>
                  <a:cubicBezTo>
                    <a:pt x="529297" y="1133463"/>
                    <a:pt x="788822" y="654229"/>
                    <a:pt x="1132929" y="308344"/>
                  </a:cubicBezTo>
                  <a:cubicBezTo>
                    <a:pt x="1477035" y="-37541"/>
                    <a:pt x="1960206" y="-111010"/>
                    <a:pt x="2323490" y="183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8758086" y="4765674"/>
              <a:ext cx="399748" cy="385287"/>
            </a:xfrm>
            <a:custGeom>
              <a:avLst/>
              <a:gdLst/>
              <a:ahLst/>
              <a:cxnLst/>
              <a:rect l="l" t="t" r="r" b="b"/>
              <a:pathLst>
                <a:path w="946150" h="911923" extrusionOk="0">
                  <a:moveTo>
                    <a:pt x="946150" y="911923"/>
                  </a:moveTo>
                  <a:lnTo>
                    <a:pt x="946150" y="0"/>
                  </a:lnTo>
                  <a:cubicBezTo>
                    <a:pt x="691388" y="18224"/>
                    <a:pt x="448183" y="129477"/>
                    <a:pt x="242126" y="349250"/>
                  </a:cubicBezTo>
                  <a:cubicBezTo>
                    <a:pt x="86296" y="515620"/>
                    <a:pt x="10478" y="711517"/>
                    <a:pt x="0" y="911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0" y="0"/>
              <a:ext cx="928602" cy="1398829"/>
            </a:xfrm>
            <a:custGeom>
              <a:avLst/>
              <a:gdLst/>
              <a:ahLst/>
              <a:cxnLst/>
              <a:rect l="l" t="t" r="r" b="b"/>
              <a:pathLst>
                <a:path w="2159540" h="3253090" extrusionOk="0">
                  <a:moveTo>
                    <a:pt x="0" y="3240024"/>
                  </a:moveTo>
                  <a:cubicBezTo>
                    <a:pt x="573024" y="3314256"/>
                    <a:pt x="1186244" y="3070289"/>
                    <a:pt x="1673670" y="2557018"/>
                  </a:cubicBezTo>
                  <a:cubicBezTo>
                    <a:pt x="2428875" y="1761998"/>
                    <a:pt x="2277428" y="517970"/>
                    <a:pt x="1401699" y="3874"/>
                  </a:cubicBezTo>
                  <a:lnTo>
                    <a:pt x="13949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8726483" y="79572"/>
              <a:ext cx="431431" cy="822884"/>
            </a:xfrm>
            <a:custGeom>
              <a:avLst/>
              <a:gdLst/>
              <a:ahLst/>
              <a:cxnLst/>
              <a:rect l="l" t="t" r="r" b="b"/>
              <a:pathLst>
                <a:path w="854318" h="1629473" extrusionOk="0">
                  <a:moveTo>
                    <a:pt x="854318" y="0"/>
                  </a:moveTo>
                  <a:cubicBezTo>
                    <a:pt x="620257" y="19812"/>
                    <a:pt x="387657" y="130937"/>
                    <a:pt x="210999" y="284163"/>
                  </a:cubicBezTo>
                  <a:cubicBezTo>
                    <a:pt x="-109612" y="562420"/>
                    <a:pt x="-62813" y="1253681"/>
                    <a:pt x="337492" y="1473137"/>
                  </a:cubicBezTo>
                  <a:cubicBezTo>
                    <a:pt x="500687" y="1562545"/>
                    <a:pt x="679630" y="1618805"/>
                    <a:pt x="854318" y="16294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131373" y="0"/>
              <a:ext cx="621952" cy="416485"/>
            </a:xfrm>
            <a:custGeom>
              <a:avLst/>
              <a:gdLst/>
              <a:ahLst/>
              <a:cxnLst/>
              <a:rect l="l" t="t" r="r" b="b"/>
              <a:pathLst>
                <a:path w="1446400" h="968569" extrusionOk="0">
                  <a:moveTo>
                    <a:pt x="264712" y="802323"/>
                  </a:moveTo>
                  <a:cubicBezTo>
                    <a:pt x="590086" y="1065594"/>
                    <a:pt x="1031221" y="1006030"/>
                    <a:pt x="1282744" y="695325"/>
                  </a:cubicBezTo>
                  <a:cubicBezTo>
                    <a:pt x="1440669" y="500380"/>
                    <a:pt x="1483404" y="225425"/>
                    <a:pt x="1414824" y="0"/>
                  </a:cubicBezTo>
                  <a:lnTo>
                    <a:pt x="51860" y="0"/>
                  </a:lnTo>
                  <a:cubicBezTo>
                    <a:pt x="-57233" y="300736"/>
                    <a:pt x="2140" y="589661"/>
                    <a:pt x="264712" y="802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78183" y="332909"/>
              <a:ext cx="129584" cy="130031"/>
            </a:xfrm>
            <a:custGeom>
              <a:avLst/>
              <a:gdLst/>
              <a:ahLst/>
              <a:cxnLst/>
              <a:rect l="l" t="t" r="r" b="b"/>
              <a:pathLst>
                <a:path w="301359" h="302398" extrusionOk="0">
                  <a:moveTo>
                    <a:pt x="55186" y="267837"/>
                  </a:moveTo>
                  <a:cubicBezTo>
                    <a:pt x="118095" y="320428"/>
                    <a:pt x="211724" y="312058"/>
                    <a:pt x="264312" y="249149"/>
                  </a:cubicBezTo>
                  <a:cubicBezTo>
                    <a:pt x="265319" y="247942"/>
                    <a:pt x="266307" y="246723"/>
                    <a:pt x="267276" y="245485"/>
                  </a:cubicBezTo>
                  <a:cubicBezTo>
                    <a:pt x="319664" y="180715"/>
                    <a:pt x="311218" y="74035"/>
                    <a:pt x="244988" y="33395"/>
                  </a:cubicBezTo>
                  <a:cubicBezTo>
                    <a:pt x="178757" y="-7245"/>
                    <a:pt x="81221" y="-22358"/>
                    <a:pt x="32898" y="55747"/>
                  </a:cubicBezTo>
                  <a:cubicBezTo>
                    <a:pt x="-15426" y="133852"/>
                    <a:pt x="-12568" y="212782"/>
                    <a:pt x="55186" y="2678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90844" y="525033"/>
              <a:ext cx="469118" cy="470813"/>
            </a:xfrm>
            <a:custGeom>
              <a:avLst/>
              <a:gdLst/>
              <a:ahLst/>
              <a:cxnLst/>
              <a:rect l="l" t="t" r="r" b="b"/>
              <a:pathLst>
                <a:path w="928947" h="932303" extrusionOk="0">
                  <a:moveTo>
                    <a:pt x="169604" y="825607"/>
                  </a:moveTo>
                  <a:cubicBezTo>
                    <a:pt x="378328" y="994644"/>
                    <a:pt x="661729" y="956290"/>
                    <a:pt x="823654" y="756773"/>
                  </a:cubicBezTo>
                  <a:cubicBezTo>
                    <a:pt x="985579" y="557256"/>
                    <a:pt x="959226" y="227501"/>
                    <a:pt x="755074" y="102723"/>
                  </a:cubicBezTo>
                  <a:cubicBezTo>
                    <a:pt x="550921" y="-22054"/>
                    <a:pt x="250249" y="-69044"/>
                    <a:pt x="101404" y="171557"/>
                  </a:cubicBezTo>
                  <a:cubicBezTo>
                    <a:pt x="-47439" y="412159"/>
                    <a:pt x="-38740" y="656634"/>
                    <a:pt x="169604" y="8256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872798" y="0"/>
              <a:ext cx="160534" cy="142556"/>
            </a:xfrm>
            <a:custGeom>
              <a:avLst/>
              <a:gdLst/>
              <a:ahLst/>
              <a:cxnLst/>
              <a:rect l="l" t="t" r="r" b="b"/>
              <a:pathLst>
                <a:path w="373336" h="331526" extrusionOk="0">
                  <a:moveTo>
                    <a:pt x="21270" y="229743"/>
                  </a:moveTo>
                  <a:cubicBezTo>
                    <a:pt x="69403" y="324993"/>
                    <a:pt x="178179" y="356743"/>
                    <a:pt x="268920" y="310706"/>
                  </a:cubicBezTo>
                  <a:cubicBezTo>
                    <a:pt x="359662" y="264668"/>
                    <a:pt x="403731" y="141161"/>
                    <a:pt x="350010" y="63056"/>
                  </a:cubicBezTo>
                  <a:cubicBezTo>
                    <a:pt x="333677" y="39233"/>
                    <a:pt x="313878" y="17980"/>
                    <a:pt x="291272" y="0"/>
                  </a:cubicBezTo>
                  <a:lnTo>
                    <a:pt x="78357" y="0"/>
                  </a:lnTo>
                  <a:cubicBezTo>
                    <a:pt x="3554" y="61468"/>
                    <a:pt x="-22481" y="143447"/>
                    <a:pt x="21270" y="2297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1019887" y="117627"/>
              <a:ext cx="72983" cy="73218"/>
            </a:xfrm>
            <a:custGeom>
              <a:avLst/>
              <a:gdLst/>
              <a:ahLst/>
              <a:cxnLst/>
              <a:rect l="l" t="t" r="r" b="b"/>
              <a:pathLst>
                <a:path w="169729" h="170275" extrusionOk="0">
                  <a:moveTo>
                    <a:pt x="9687" y="123994"/>
                  </a:moveTo>
                  <a:cubicBezTo>
                    <a:pt x="29727" y="164944"/>
                    <a:pt x="79169" y="181894"/>
                    <a:pt x="120120" y="161853"/>
                  </a:cubicBezTo>
                  <a:cubicBezTo>
                    <a:pt x="120844" y="161499"/>
                    <a:pt x="121561" y="161136"/>
                    <a:pt x="122272" y="160761"/>
                  </a:cubicBezTo>
                  <a:cubicBezTo>
                    <a:pt x="163547" y="139869"/>
                    <a:pt x="183550" y="83735"/>
                    <a:pt x="159102" y="48239"/>
                  </a:cubicBezTo>
                  <a:cubicBezTo>
                    <a:pt x="134655" y="12742"/>
                    <a:pt x="88744" y="-17166"/>
                    <a:pt x="46517" y="11409"/>
                  </a:cubicBezTo>
                  <a:cubicBezTo>
                    <a:pt x="4289" y="39984"/>
                    <a:pt x="-12221" y="80814"/>
                    <a:pt x="9687" y="123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613745" y="396271"/>
              <a:ext cx="481225" cy="463494"/>
            </a:xfrm>
            <a:custGeom>
              <a:avLst/>
              <a:gdLst/>
              <a:ahLst/>
              <a:cxnLst/>
              <a:rect l="l" t="t" r="r" b="b"/>
              <a:pathLst>
                <a:path w="1119129" h="1077892" extrusionOk="0">
                  <a:moveTo>
                    <a:pt x="209068" y="948834"/>
                  </a:moveTo>
                  <a:cubicBezTo>
                    <a:pt x="431318" y="1152034"/>
                    <a:pt x="747548" y="1107584"/>
                    <a:pt x="973671" y="869586"/>
                  </a:cubicBezTo>
                  <a:cubicBezTo>
                    <a:pt x="1199795" y="631588"/>
                    <a:pt x="1154392" y="259097"/>
                    <a:pt x="892201" y="105237"/>
                  </a:cubicBezTo>
                  <a:cubicBezTo>
                    <a:pt x="630009" y="-48624"/>
                    <a:pt x="340957" y="-43226"/>
                    <a:pt x="127597" y="184485"/>
                  </a:cubicBezTo>
                  <a:cubicBezTo>
                    <a:pt x="-85763" y="412196"/>
                    <a:pt x="-13055" y="745444"/>
                    <a:pt x="209068" y="9488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1012409" y="854477"/>
              <a:ext cx="81470" cy="78536"/>
            </a:xfrm>
            <a:custGeom>
              <a:avLst/>
              <a:gdLst/>
              <a:ahLst/>
              <a:cxnLst/>
              <a:rect l="l" t="t" r="r" b="b"/>
              <a:pathLst>
                <a:path w="189466" h="182642" extrusionOk="0">
                  <a:moveTo>
                    <a:pt x="35446" y="160795"/>
                  </a:moveTo>
                  <a:cubicBezTo>
                    <a:pt x="73038" y="195212"/>
                    <a:pt x="126632" y="187656"/>
                    <a:pt x="164859" y="147333"/>
                  </a:cubicBezTo>
                  <a:cubicBezTo>
                    <a:pt x="203086" y="107011"/>
                    <a:pt x="195466" y="44019"/>
                    <a:pt x="151079" y="17920"/>
                  </a:cubicBezTo>
                  <a:cubicBezTo>
                    <a:pt x="106693" y="-8178"/>
                    <a:pt x="57734" y="-7480"/>
                    <a:pt x="21603" y="31382"/>
                  </a:cubicBezTo>
                  <a:cubicBezTo>
                    <a:pt x="-14529" y="70244"/>
                    <a:pt x="-2210" y="126505"/>
                    <a:pt x="35446" y="1607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1081360" y="790702"/>
              <a:ext cx="40781" cy="39267"/>
            </a:xfrm>
            <a:custGeom>
              <a:avLst/>
              <a:gdLst/>
              <a:ahLst/>
              <a:cxnLst/>
              <a:rect l="l" t="t" r="r" b="b"/>
              <a:pathLst>
                <a:path w="94839" h="91318" extrusionOk="0">
                  <a:moveTo>
                    <a:pt x="17660" y="80385"/>
                  </a:moveTo>
                  <a:cubicBezTo>
                    <a:pt x="36710" y="97593"/>
                    <a:pt x="63253" y="93847"/>
                    <a:pt x="82430" y="73654"/>
                  </a:cubicBezTo>
                  <a:cubicBezTo>
                    <a:pt x="98781" y="57569"/>
                    <a:pt x="99004" y="31280"/>
                    <a:pt x="82919" y="14923"/>
                  </a:cubicBezTo>
                  <a:cubicBezTo>
                    <a:pt x="80684" y="12656"/>
                    <a:pt x="78201" y="10649"/>
                    <a:pt x="75508" y="8947"/>
                  </a:cubicBezTo>
                  <a:cubicBezTo>
                    <a:pt x="53283" y="-4070"/>
                    <a:pt x="28836" y="-3753"/>
                    <a:pt x="10802" y="15678"/>
                  </a:cubicBezTo>
                  <a:cubicBezTo>
                    <a:pt x="-7232" y="35109"/>
                    <a:pt x="-1136" y="62859"/>
                    <a:pt x="17660" y="803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0" y="4534168"/>
              <a:ext cx="537284" cy="617461"/>
            </a:xfrm>
            <a:custGeom>
              <a:avLst/>
              <a:gdLst/>
              <a:ahLst/>
              <a:cxnLst/>
              <a:rect l="l" t="t" r="r" b="b"/>
              <a:pathLst>
                <a:path w="1038230" h="1193161" extrusionOk="0">
                  <a:moveTo>
                    <a:pt x="723900" y="163889"/>
                  </a:moveTo>
                  <a:cubicBezTo>
                    <a:pt x="509461" y="-9592"/>
                    <a:pt x="245936" y="-32389"/>
                    <a:pt x="0" y="35302"/>
                  </a:cubicBezTo>
                  <a:lnTo>
                    <a:pt x="0" y="1193161"/>
                  </a:lnTo>
                  <a:lnTo>
                    <a:pt x="952500" y="1193161"/>
                  </a:lnTo>
                  <a:cubicBezTo>
                    <a:pt x="1125398" y="838704"/>
                    <a:pt x="1030586" y="411825"/>
                    <a:pt x="723900" y="1638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0" y="4137233"/>
              <a:ext cx="552912" cy="597004"/>
            </a:xfrm>
            <a:custGeom>
              <a:avLst/>
              <a:gdLst/>
              <a:ahLst/>
              <a:cxnLst/>
              <a:rect l="l" t="t" r="r" b="b"/>
              <a:pathLst>
                <a:path w="1068429" h="1153631" extrusionOk="0">
                  <a:moveTo>
                    <a:pt x="826516" y="125612"/>
                  </a:moveTo>
                  <a:cubicBezTo>
                    <a:pt x="538099" y="-65269"/>
                    <a:pt x="204153" y="-40187"/>
                    <a:pt x="0" y="211718"/>
                  </a:cubicBezTo>
                  <a:lnTo>
                    <a:pt x="0" y="211718"/>
                  </a:lnTo>
                  <a:lnTo>
                    <a:pt x="0" y="946730"/>
                  </a:lnTo>
                  <a:cubicBezTo>
                    <a:pt x="25459" y="980563"/>
                    <a:pt x="54926" y="1011183"/>
                    <a:pt x="87757" y="1037917"/>
                  </a:cubicBezTo>
                  <a:cubicBezTo>
                    <a:pt x="316357" y="1222955"/>
                    <a:pt x="680974" y="1180156"/>
                    <a:pt x="914083" y="951810"/>
                  </a:cubicBezTo>
                  <a:cubicBezTo>
                    <a:pt x="1147191" y="723464"/>
                    <a:pt x="1114870" y="316493"/>
                    <a:pt x="826516" y="1256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98370" y="1552192"/>
              <a:ext cx="305940" cy="294713"/>
            </a:xfrm>
            <a:custGeom>
              <a:avLst/>
              <a:gdLst/>
              <a:ahLst/>
              <a:cxnLst/>
              <a:rect l="l" t="t" r="r" b="b"/>
              <a:pathLst>
                <a:path w="711488" h="685378" extrusionOk="0">
                  <a:moveTo>
                    <a:pt x="132928" y="603298"/>
                  </a:moveTo>
                  <a:cubicBezTo>
                    <a:pt x="274152" y="732584"/>
                    <a:pt x="475320" y="704200"/>
                    <a:pt x="619020" y="552879"/>
                  </a:cubicBezTo>
                  <a:cubicBezTo>
                    <a:pt x="762721" y="401558"/>
                    <a:pt x="733955" y="164767"/>
                    <a:pt x="567268" y="66914"/>
                  </a:cubicBezTo>
                  <a:cubicBezTo>
                    <a:pt x="400580" y="-30940"/>
                    <a:pt x="216748" y="-27448"/>
                    <a:pt x="81112" y="117269"/>
                  </a:cubicBezTo>
                  <a:cubicBezTo>
                    <a:pt x="-54524" y="261986"/>
                    <a:pt x="-8296" y="474012"/>
                    <a:pt x="132928" y="603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8952853" y="916299"/>
              <a:ext cx="141267" cy="134711"/>
            </a:xfrm>
            <a:custGeom>
              <a:avLst/>
              <a:gdLst/>
              <a:ahLst/>
              <a:cxnLst/>
              <a:rect l="l" t="t" r="r" b="b"/>
              <a:pathLst>
                <a:path w="279737" h="266755" extrusionOk="0">
                  <a:moveTo>
                    <a:pt x="54946" y="241021"/>
                  </a:moveTo>
                  <a:cubicBezTo>
                    <a:pt x="120224" y="276771"/>
                    <a:pt x="200996" y="279883"/>
                    <a:pt x="249002" y="220700"/>
                  </a:cubicBezTo>
                  <a:cubicBezTo>
                    <a:pt x="296944" y="161468"/>
                    <a:pt x="287801" y="74587"/>
                    <a:pt x="228555" y="26644"/>
                  </a:cubicBezTo>
                  <a:cubicBezTo>
                    <a:pt x="169309" y="-21298"/>
                    <a:pt x="86823" y="1562"/>
                    <a:pt x="34499" y="47028"/>
                  </a:cubicBezTo>
                  <a:cubicBezTo>
                    <a:pt x="-17825" y="92494"/>
                    <a:pt x="-10332" y="205270"/>
                    <a:pt x="54946" y="2410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383926" y="593893"/>
              <a:ext cx="85607" cy="81645"/>
            </a:xfrm>
            <a:custGeom>
              <a:avLst/>
              <a:gdLst/>
              <a:ahLst/>
              <a:cxnLst/>
              <a:rect l="l" t="t" r="r" b="b"/>
              <a:pathLst>
                <a:path w="169519" h="161673" extrusionOk="0">
                  <a:moveTo>
                    <a:pt x="33311" y="146108"/>
                  </a:moveTo>
                  <a:cubicBezTo>
                    <a:pt x="72871" y="167762"/>
                    <a:pt x="122211" y="169603"/>
                    <a:pt x="150912" y="133726"/>
                  </a:cubicBezTo>
                  <a:cubicBezTo>
                    <a:pt x="179932" y="97829"/>
                    <a:pt x="174408" y="45181"/>
                    <a:pt x="138530" y="16124"/>
                  </a:cubicBezTo>
                  <a:cubicBezTo>
                    <a:pt x="102652" y="-12896"/>
                    <a:pt x="52678" y="947"/>
                    <a:pt x="20928" y="28506"/>
                  </a:cubicBezTo>
                  <a:cubicBezTo>
                    <a:pt x="-10822" y="56065"/>
                    <a:pt x="-6250" y="124391"/>
                    <a:pt x="33311" y="1461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0" y="792498"/>
              <a:ext cx="613160" cy="907631"/>
            </a:xfrm>
            <a:custGeom>
              <a:avLst/>
              <a:gdLst/>
              <a:ahLst/>
              <a:cxnLst/>
              <a:rect l="l" t="t" r="r" b="b"/>
              <a:pathLst>
                <a:path w="1425953" h="2110769" extrusionOk="0">
                  <a:moveTo>
                    <a:pt x="1195515" y="146951"/>
                  </a:moveTo>
                  <a:cubicBezTo>
                    <a:pt x="928497" y="-69267"/>
                    <a:pt x="557594" y="-53646"/>
                    <a:pt x="320675" y="238899"/>
                  </a:cubicBezTo>
                  <a:lnTo>
                    <a:pt x="0" y="635012"/>
                  </a:lnTo>
                  <a:lnTo>
                    <a:pt x="0" y="2097861"/>
                  </a:lnTo>
                  <a:cubicBezTo>
                    <a:pt x="226378" y="2145867"/>
                    <a:pt x="483807" y="2058428"/>
                    <a:pt x="607505" y="1861324"/>
                  </a:cubicBezTo>
                  <a:cubicBezTo>
                    <a:pt x="785876" y="1577352"/>
                    <a:pt x="1071055" y="1288681"/>
                    <a:pt x="1287463" y="1021727"/>
                  </a:cubicBezTo>
                  <a:cubicBezTo>
                    <a:pt x="1503445" y="754716"/>
                    <a:pt x="1462291" y="363219"/>
                    <a:pt x="1195515" y="146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608531" y="4607869"/>
              <a:ext cx="144771" cy="138105"/>
            </a:xfrm>
            <a:custGeom>
              <a:avLst/>
              <a:gdLst/>
              <a:ahLst/>
              <a:cxnLst/>
              <a:rect l="l" t="t" r="r" b="b"/>
              <a:pathLst>
                <a:path w="279751" h="266869" extrusionOk="0">
                  <a:moveTo>
                    <a:pt x="54972" y="241141"/>
                  </a:moveTo>
                  <a:cubicBezTo>
                    <a:pt x="120250" y="276891"/>
                    <a:pt x="201022" y="280003"/>
                    <a:pt x="249028" y="220757"/>
                  </a:cubicBezTo>
                  <a:cubicBezTo>
                    <a:pt x="296952" y="161550"/>
                    <a:pt x="287808" y="74701"/>
                    <a:pt x="228600" y="26777"/>
                  </a:cubicBezTo>
                  <a:cubicBezTo>
                    <a:pt x="228594" y="26771"/>
                    <a:pt x="228588" y="26771"/>
                    <a:pt x="228581" y="26765"/>
                  </a:cubicBezTo>
                  <a:cubicBezTo>
                    <a:pt x="169336" y="-21241"/>
                    <a:pt x="86913" y="1365"/>
                    <a:pt x="34525" y="47085"/>
                  </a:cubicBezTo>
                  <a:cubicBezTo>
                    <a:pt x="-17862" y="92805"/>
                    <a:pt x="-10306" y="205390"/>
                    <a:pt x="54972" y="2411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4" name="Google Shape;234;p9"/>
          <p:cNvSpPr txBox="1">
            <a:spLocks noGrp="1"/>
          </p:cNvSpPr>
          <p:nvPr>
            <p:ph type="sldNum" idx="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lvl="2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lvl="3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lvl="4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lvl="5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lvl="6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lvl="7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lvl="8" algn="r" rtl="0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10"/>
          <p:cNvGrpSpPr/>
          <p:nvPr/>
        </p:nvGrpSpPr>
        <p:grpSpPr>
          <a:xfrm>
            <a:off x="0" y="0"/>
            <a:ext cx="9158630" cy="5151729"/>
            <a:chOff x="0" y="0"/>
            <a:chExt cx="12192000" cy="6857999"/>
          </a:xfrm>
        </p:grpSpPr>
        <p:sp>
          <p:nvSpPr>
            <p:cNvPr id="237" name="Google Shape;237;p10"/>
            <p:cNvSpPr/>
            <p:nvPr/>
          </p:nvSpPr>
          <p:spPr>
            <a:xfrm>
              <a:off x="0" y="0"/>
              <a:ext cx="2159540" cy="3253090"/>
            </a:xfrm>
            <a:custGeom>
              <a:avLst/>
              <a:gdLst/>
              <a:ahLst/>
              <a:cxnLst/>
              <a:rect l="l" t="t" r="r" b="b"/>
              <a:pathLst>
                <a:path w="2159540" h="3253090" extrusionOk="0">
                  <a:moveTo>
                    <a:pt x="0" y="3240024"/>
                  </a:moveTo>
                  <a:cubicBezTo>
                    <a:pt x="573024" y="3314256"/>
                    <a:pt x="1186244" y="3070289"/>
                    <a:pt x="1673670" y="2557018"/>
                  </a:cubicBezTo>
                  <a:cubicBezTo>
                    <a:pt x="2428875" y="1761998"/>
                    <a:pt x="2277428" y="517970"/>
                    <a:pt x="1401699" y="3874"/>
                  </a:cubicBezTo>
                  <a:lnTo>
                    <a:pt x="13949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11337681" y="105918"/>
              <a:ext cx="854318" cy="1629473"/>
            </a:xfrm>
            <a:custGeom>
              <a:avLst/>
              <a:gdLst/>
              <a:ahLst/>
              <a:cxnLst/>
              <a:rect l="l" t="t" r="r" b="b"/>
              <a:pathLst>
                <a:path w="854318" h="1629473" extrusionOk="0">
                  <a:moveTo>
                    <a:pt x="854318" y="0"/>
                  </a:moveTo>
                  <a:cubicBezTo>
                    <a:pt x="620257" y="19812"/>
                    <a:pt x="387657" y="130937"/>
                    <a:pt x="210999" y="284163"/>
                  </a:cubicBezTo>
                  <a:cubicBezTo>
                    <a:pt x="-109612" y="562420"/>
                    <a:pt x="-62813" y="1253681"/>
                    <a:pt x="337492" y="1473137"/>
                  </a:cubicBezTo>
                  <a:cubicBezTo>
                    <a:pt x="500687" y="1562545"/>
                    <a:pt x="679630" y="1618805"/>
                    <a:pt x="854318" y="16294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9622028" y="4708770"/>
              <a:ext cx="2569971" cy="2149229"/>
            </a:xfrm>
            <a:custGeom>
              <a:avLst/>
              <a:gdLst/>
              <a:ahLst/>
              <a:cxnLst/>
              <a:rect l="l" t="t" r="r" b="b"/>
              <a:pathLst>
                <a:path w="2569971" h="2149229" extrusionOk="0">
                  <a:moveTo>
                    <a:pt x="2569972" y="2149230"/>
                  </a:moveTo>
                  <a:lnTo>
                    <a:pt x="2569972" y="25345"/>
                  </a:lnTo>
                  <a:cubicBezTo>
                    <a:pt x="2168334" y="-63555"/>
                    <a:pt x="1734947" y="84400"/>
                    <a:pt x="1398524" y="422220"/>
                  </a:cubicBezTo>
                  <a:cubicBezTo>
                    <a:pt x="926909" y="895866"/>
                    <a:pt x="571182" y="1552520"/>
                    <a:pt x="130366" y="1988321"/>
                  </a:cubicBezTo>
                  <a:cubicBezTo>
                    <a:pt x="81090" y="2036961"/>
                    <a:pt x="37338" y="2090936"/>
                    <a:pt x="0" y="21492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305263" y="0"/>
              <a:ext cx="1446400" cy="968569"/>
            </a:xfrm>
            <a:custGeom>
              <a:avLst/>
              <a:gdLst/>
              <a:ahLst/>
              <a:cxnLst/>
              <a:rect l="l" t="t" r="r" b="b"/>
              <a:pathLst>
                <a:path w="1446400" h="968569" extrusionOk="0">
                  <a:moveTo>
                    <a:pt x="264712" y="802323"/>
                  </a:moveTo>
                  <a:cubicBezTo>
                    <a:pt x="590086" y="1065594"/>
                    <a:pt x="1031221" y="1006030"/>
                    <a:pt x="1282744" y="695325"/>
                  </a:cubicBezTo>
                  <a:cubicBezTo>
                    <a:pt x="1440669" y="500380"/>
                    <a:pt x="1483404" y="225425"/>
                    <a:pt x="1414824" y="0"/>
                  </a:cubicBezTo>
                  <a:lnTo>
                    <a:pt x="51860" y="0"/>
                  </a:lnTo>
                  <a:cubicBezTo>
                    <a:pt x="-57233" y="300736"/>
                    <a:pt x="2140" y="589661"/>
                    <a:pt x="264712" y="8023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181668" y="773563"/>
              <a:ext cx="301359" cy="302398"/>
            </a:xfrm>
            <a:custGeom>
              <a:avLst/>
              <a:gdLst/>
              <a:ahLst/>
              <a:cxnLst/>
              <a:rect l="l" t="t" r="r" b="b"/>
              <a:pathLst>
                <a:path w="301359" h="302398" extrusionOk="0">
                  <a:moveTo>
                    <a:pt x="55186" y="267837"/>
                  </a:moveTo>
                  <a:cubicBezTo>
                    <a:pt x="118095" y="320428"/>
                    <a:pt x="211724" y="312058"/>
                    <a:pt x="264312" y="249149"/>
                  </a:cubicBezTo>
                  <a:cubicBezTo>
                    <a:pt x="265319" y="247942"/>
                    <a:pt x="266307" y="246723"/>
                    <a:pt x="267276" y="245485"/>
                  </a:cubicBezTo>
                  <a:cubicBezTo>
                    <a:pt x="319664" y="180715"/>
                    <a:pt x="311218" y="74035"/>
                    <a:pt x="244988" y="33395"/>
                  </a:cubicBezTo>
                  <a:cubicBezTo>
                    <a:pt x="178757" y="-7245"/>
                    <a:pt x="81221" y="-22358"/>
                    <a:pt x="32898" y="55747"/>
                  </a:cubicBezTo>
                  <a:cubicBezTo>
                    <a:pt x="-15426" y="133852"/>
                    <a:pt x="-12568" y="212782"/>
                    <a:pt x="55186" y="2678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10871839" y="986555"/>
              <a:ext cx="928947" cy="932303"/>
            </a:xfrm>
            <a:custGeom>
              <a:avLst/>
              <a:gdLst/>
              <a:ahLst/>
              <a:cxnLst/>
              <a:rect l="l" t="t" r="r" b="b"/>
              <a:pathLst>
                <a:path w="928947" h="932303" extrusionOk="0">
                  <a:moveTo>
                    <a:pt x="169604" y="825607"/>
                  </a:moveTo>
                  <a:cubicBezTo>
                    <a:pt x="378328" y="994644"/>
                    <a:pt x="661729" y="956290"/>
                    <a:pt x="823654" y="756773"/>
                  </a:cubicBezTo>
                  <a:cubicBezTo>
                    <a:pt x="985579" y="557256"/>
                    <a:pt x="959226" y="227501"/>
                    <a:pt x="755074" y="102723"/>
                  </a:cubicBezTo>
                  <a:cubicBezTo>
                    <a:pt x="550921" y="-22054"/>
                    <a:pt x="250249" y="-69044"/>
                    <a:pt x="101404" y="171557"/>
                  </a:cubicBezTo>
                  <a:cubicBezTo>
                    <a:pt x="-47439" y="412159"/>
                    <a:pt x="-38740" y="656634"/>
                    <a:pt x="169604" y="8256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2028065" y="0"/>
              <a:ext cx="373336" cy="331526"/>
            </a:xfrm>
            <a:custGeom>
              <a:avLst/>
              <a:gdLst/>
              <a:ahLst/>
              <a:cxnLst/>
              <a:rect l="l" t="t" r="r" b="b"/>
              <a:pathLst>
                <a:path w="373336" h="331526" extrusionOk="0">
                  <a:moveTo>
                    <a:pt x="21270" y="229743"/>
                  </a:moveTo>
                  <a:cubicBezTo>
                    <a:pt x="69403" y="324993"/>
                    <a:pt x="178179" y="356743"/>
                    <a:pt x="268920" y="310706"/>
                  </a:cubicBezTo>
                  <a:cubicBezTo>
                    <a:pt x="359662" y="264668"/>
                    <a:pt x="403731" y="141161"/>
                    <a:pt x="350010" y="63056"/>
                  </a:cubicBezTo>
                  <a:cubicBezTo>
                    <a:pt x="333677" y="39233"/>
                    <a:pt x="313878" y="17980"/>
                    <a:pt x="291272" y="0"/>
                  </a:cubicBezTo>
                  <a:lnTo>
                    <a:pt x="78357" y="0"/>
                  </a:lnTo>
                  <a:cubicBezTo>
                    <a:pt x="3554" y="61468"/>
                    <a:pt x="-22481" y="143447"/>
                    <a:pt x="21270" y="2297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2369848" y="273325"/>
              <a:ext cx="169729" cy="170275"/>
            </a:xfrm>
            <a:custGeom>
              <a:avLst/>
              <a:gdLst/>
              <a:ahLst/>
              <a:cxnLst/>
              <a:rect l="l" t="t" r="r" b="b"/>
              <a:pathLst>
                <a:path w="169729" h="170275" extrusionOk="0">
                  <a:moveTo>
                    <a:pt x="9687" y="123994"/>
                  </a:moveTo>
                  <a:cubicBezTo>
                    <a:pt x="29727" y="164944"/>
                    <a:pt x="79169" y="181894"/>
                    <a:pt x="120120" y="161853"/>
                  </a:cubicBezTo>
                  <a:cubicBezTo>
                    <a:pt x="120844" y="161499"/>
                    <a:pt x="121561" y="161136"/>
                    <a:pt x="122272" y="160761"/>
                  </a:cubicBezTo>
                  <a:cubicBezTo>
                    <a:pt x="163547" y="139869"/>
                    <a:pt x="183550" y="83735"/>
                    <a:pt x="159102" y="48239"/>
                  </a:cubicBezTo>
                  <a:cubicBezTo>
                    <a:pt x="134655" y="12742"/>
                    <a:pt x="88744" y="-17166"/>
                    <a:pt x="46517" y="11409"/>
                  </a:cubicBezTo>
                  <a:cubicBezTo>
                    <a:pt x="4289" y="39984"/>
                    <a:pt x="-12221" y="80814"/>
                    <a:pt x="9687" y="1239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9052624" y="6351471"/>
              <a:ext cx="779104" cy="506528"/>
            </a:xfrm>
            <a:custGeom>
              <a:avLst/>
              <a:gdLst/>
              <a:ahLst/>
              <a:cxnLst/>
              <a:rect l="l" t="t" r="r" b="b"/>
              <a:pathLst>
                <a:path w="779104" h="506528" extrusionOk="0">
                  <a:moveTo>
                    <a:pt x="619314" y="82920"/>
                  </a:moveTo>
                  <a:cubicBezTo>
                    <a:pt x="429322" y="-42874"/>
                    <a:pt x="209421" y="-26618"/>
                    <a:pt x="75246" y="139054"/>
                  </a:cubicBezTo>
                  <a:cubicBezTo>
                    <a:pt x="5777" y="224842"/>
                    <a:pt x="-11558" y="370575"/>
                    <a:pt x="6856" y="506528"/>
                  </a:cubicBezTo>
                  <a:lnTo>
                    <a:pt x="756156" y="506528"/>
                  </a:lnTo>
                  <a:cubicBezTo>
                    <a:pt x="814831" y="350699"/>
                    <a:pt x="758061" y="174995"/>
                    <a:pt x="619314" y="829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1426120" y="920796"/>
              <a:ext cx="1119129" cy="1077892"/>
            </a:xfrm>
            <a:custGeom>
              <a:avLst/>
              <a:gdLst/>
              <a:ahLst/>
              <a:cxnLst/>
              <a:rect l="l" t="t" r="r" b="b"/>
              <a:pathLst>
                <a:path w="1119129" h="1077892" extrusionOk="0">
                  <a:moveTo>
                    <a:pt x="209068" y="948834"/>
                  </a:moveTo>
                  <a:cubicBezTo>
                    <a:pt x="431318" y="1152034"/>
                    <a:pt x="747548" y="1107584"/>
                    <a:pt x="973671" y="869586"/>
                  </a:cubicBezTo>
                  <a:cubicBezTo>
                    <a:pt x="1199795" y="631588"/>
                    <a:pt x="1154392" y="259097"/>
                    <a:pt x="892201" y="105237"/>
                  </a:cubicBezTo>
                  <a:cubicBezTo>
                    <a:pt x="630009" y="-48624"/>
                    <a:pt x="340957" y="-43226"/>
                    <a:pt x="127597" y="184485"/>
                  </a:cubicBezTo>
                  <a:cubicBezTo>
                    <a:pt x="-85763" y="412196"/>
                    <a:pt x="-13055" y="745444"/>
                    <a:pt x="209068" y="94883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0"/>
            <p:cNvSpPr/>
            <p:nvPr/>
          </p:nvSpPr>
          <p:spPr>
            <a:xfrm>
              <a:off x="11160703" y="4866386"/>
              <a:ext cx="577036" cy="555898"/>
            </a:xfrm>
            <a:custGeom>
              <a:avLst/>
              <a:gdLst/>
              <a:ahLst/>
              <a:cxnLst/>
              <a:rect l="l" t="t" r="r" b="b"/>
              <a:pathLst>
                <a:path w="577036" h="555898" extrusionOk="0">
                  <a:moveTo>
                    <a:pt x="107753" y="489330"/>
                  </a:moveTo>
                  <a:cubicBezTo>
                    <a:pt x="222053" y="594169"/>
                    <a:pt x="385438" y="571182"/>
                    <a:pt x="502024" y="448436"/>
                  </a:cubicBezTo>
                  <a:cubicBezTo>
                    <a:pt x="618610" y="325691"/>
                    <a:pt x="595242" y="133667"/>
                    <a:pt x="460051" y="54292"/>
                  </a:cubicBezTo>
                  <a:cubicBezTo>
                    <a:pt x="324859" y="-25083"/>
                    <a:pt x="175761" y="-22289"/>
                    <a:pt x="65779" y="95123"/>
                  </a:cubicBezTo>
                  <a:cubicBezTo>
                    <a:pt x="-44203" y="212534"/>
                    <a:pt x="-6738" y="384429"/>
                    <a:pt x="107753" y="4893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0"/>
            <p:cNvSpPr/>
            <p:nvPr/>
          </p:nvSpPr>
          <p:spPr>
            <a:xfrm>
              <a:off x="2352471" y="1985504"/>
              <a:ext cx="189466" cy="182642"/>
            </a:xfrm>
            <a:custGeom>
              <a:avLst/>
              <a:gdLst/>
              <a:ahLst/>
              <a:cxnLst/>
              <a:rect l="l" t="t" r="r" b="b"/>
              <a:pathLst>
                <a:path w="189466" h="182642" extrusionOk="0">
                  <a:moveTo>
                    <a:pt x="35446" y="160795"/>
                  </a:moveTo>
                  <a:cubicBezTo>
                    <a:pt x="73038" y="195212"/>
                    <a:pt x="126632" y="187656"/>
                    <a:pt x="164859" y="147333"/>
                  </a:cubicBezTo>
                  <a:cubicBezTo>
                    <a:pt x="203086" y="107011"/>
                    <a:pt x="195466" y="44019"/>
                    <a:pt x="151079" y="17920"/>
                  </a:cubicBezTo>
                  <a:cubicBezTo>
                    <a:pt x="106693" y="-8178"/>
                    <a:pt x="57734" y="-7480"/>
                    <a:pt x="21603" y="31382"/>
                  </a:cubicBezTo>
                  <a:cubicBezTo>
                    <a:pt x="-14529" y="70244"/>
                    <a:pt x="-2210" y="126505"/>
                    <a:pt x="35446" y="1607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11524180" y="5443206"/>
              <a:ext cx="189464" cy="182642"/>
            </a:xfrm>
            <a:custGeom>
              <a:avLst/>
              <a:gdLst/>
              <a:ahLst/>
              <a:cxnLst/>
              <a:rect l="l" t="t" r="r" b="b"/>
              <a:pathLst>
                <a:path w="189464" h="182642" extrusionOk="0">
                  <a:moveTo>
                    <a:pt x="35360" y="160796"/>
                  </a:moveTo>
                  <a:cubicBezTo>
                    <a:pt x="72951" y="195212"/>
                    <a:pt x="126546" y="187656"/>
                    <a:pt x="164836" y="147334"/>
                  </a:cubicBezTo>
                  <a:cubicBezTo>
                    <a:pt x="203126" y="107011"/>
                    <a:pt x="195443" y="44019"/>
                    <a:pt x="150993" y="17921"/>
                  </a:cubicBezTo>
                  <a:cubicBezTo>
                    <a:pt x="106543" y="-8178"/>
                    <a:pt x="57648" y="-7479"/>
                    <a:pt x="21580" y="31383"/>
                  </a:cubicBezTo>
                  <a:cubicBezTo>
                    <a:pt x="-14488" y="70245"/>
                    <a:pt x="-2233" y="126315"/>
                    <a:pt x="35360" y="1607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0"/>
            <p:cNvSpPr/>
            <p:nvPr/>
          </p:nvSpPr>
          <p:spPr>
            <a:xfrm>
              <a:off x="2512688" y="1837315"/>
              <a:ext cx="94839" cy="91318"/>
            </a:xfrm>
            <a:custGeom>
              <a:avLst/>
              <a:gdLst/>
              <a:ahLst/>
              <a:cxnLst/>
              <a:rect l="l" t="t" r="r" b="b"/>
              <a:pathLst>
                <a:path w="94839" h="91318" extrusionOk="0">
                  <a:moveTo>
                    <a:pt x="17660" y="80385"/>
                  </a:moveTo>
                  <a:cubicBezTo>
                    <a:pt x="36710" y="97593"/>
                    <a:pt x="63253" y="93847"/>
                    <a:pt x="82430" y="73654"/>
                  </a:cubicBezTo>
                  <a:cubicBezTo>
                    <a:pt x="98781" y="57569"/>
                    <a:pt x="99004" y="31280"/>
                    <a:pt x="82919" y="14923"/>
                  </a:cubicBezTo>
                  <a:cubicBezTo>
                    <a:pt x="80684" y="12656"/>
                    <a:pt x="78201" y="10649"/>
                    <a:pt x="75508" y="8947"/>
                  </a:cubicBezTo>
                  <a:cubicBezTo>
                    <a:pt x="53283" y="-4070"/>
                    <a:pt x="28836" y="-3753"/>
                    <a:pt x="10802" y="15678"/>
                  </a:cubicBezTo>
                  <a:cubicBezTo>
                    <a:pt x="-7232" y="35109"/>
                    <a:pt x="-1136" y="62859"/>
                    <a:pt x="17660" y="8038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0"/>
            <p:cNvSpPr/>
            <p:nvPr/>
          </p:nvSpPr>
          <p:spPr>
            <a:xfrm>
              <a:off x="11074663" y="5899581"/>
              <a:ext cx="189465" cy="182642"/>
            </a:xfrm>
            <a:custGeom>
              <a:avLst/>
              <a:gdLst/>
              <a:ahLst/>
              <a:cxnLst/>
              <a:rect l="l" t="t" r="r" b="b"/>
              <a:pathLst>
                <a:path w="189465" h="182642" extrusionOk="0">
                  <a:moveTo>
                    <a:pt x="35360" y="160795"/>
                  </a:moveTo>
                  <a:cubicBezTo>
                    <a:pt x="72952" y="195212"/>
                    <a:pt x="126546" y="187656"/>
                    <a:pt x="164836" y="147333"/>
                  </a:cubicBezTo>
                  <a:cubicBezTo>
                    <a:pt x="203127" y="107011"/>
                    <a:pt x="195443" y="44019"/>
                    <a:pt x="150993" y="17920"/>
                  </a:cubicBezTo>
                  <a:cubicBezTo>
                    <a:pt x="106543" y="-8178"/>
                    <a:pt x="57648" y="-7480"/>
                    <a:pt x="21580" y="31382"/>
                  </a:cubicBezTo>
                  <a:cubicBezTo>
                    <a:pt x="-14488" y="70244"/>
                    <a:pt x="-2233" y="126569"/>
                    <a:pt x="35360" y="160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0"/>
            <p:cNvSpPr/>
            <p:nvPr/>
          </p:nvSpPr>
          <p:spPr>
            <a:xfrm>
              <a:off x="11669025" y="2982853"/>
              <a:ext cx="522974" cy="555794"/>
            </a:xfrm>
            <a:custGeom>
              <a:avLst/>
              <a:gdLst/>
              <a:ahLst/>
              <a:cxnLst/>
              <a:rect l="l" t="t" r="r" b="b"/>
              <a:pathLst>
                <a:path w="522974" h="555794" extrusionOk="0">
                  <a:moveTo>
                    <a:pt x="522975" y="108136"/>
                  </a:moveTo>
                  <a:cubicBezTo>
                    <a:pt x="505385" y="86527"/>
                    <a:pt x="484049" y="68246"/>
                    <a:pt x="460046" y="54161"/>
                  </a:cubicBezTo>
                  <a:cubicBezTo>
                    <a:pt x="324855" y="-25214"/>
                    <a:pt x="175756" y="-22039"/>
                    <a:pt x="65775" y="95055"/>
                  </a:cubicBezTo>
                  <a:cubicBezTo>
                    <a:pt x="-44207" y="212149"/>
                    <a:pt x="-6743" y="384298"/>
                    <a:pt x="107812" y="489200"/>
                  </a:cubicBezTo>
                  <a:cubicBezTo>
                    <a:pt x="222366" y="594102"/>
                    <a:pt x="385497" y="571051"/>
                    <a:pt x="502083" y="448306"/>
                  </a:cubicBezTo>
                  <a:cubicBezTo>
                    <a:pt x="509513" y="440482"/>
                    <a:pt x="516497" y="432234"/>
                    <a:pt x="522975" y="4236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0"/>
            <p:cNvSpPr/>
            <p:nvPr/>
          </p:nvSpPr>
          <p:spPr>
            <a:xfrm>
              <a:off x="0" y="5664838"/>
              <a:ext cx="1038230" cy="1193161"/>
            </a:xfrm>
            <a:custGeom>
              <a:avLst/>
              <a:gdLst/>
              <a:ahLst/>
              <a:cxnLst/>
              <a:rect l="l" t="t" r="r" b="b"/>
              <a:pathLst>
                <a:path w="1038230" h="1193161" extrusionOk="0">
                  <a:moveTo>
                    <a:pt x="723900" y="163889"/>
                  </a:moveTo>
                  <a:cubicBezTo>
                    <a:pt x="509461" y="-9592"/>
                    <a:pt x="245936" y="-32389"/>
                    <a:pt x="0" y="35302"/>
                  </a:cubicBezTo>
                  <a:lnTo>
                    <a:pt x="0" y="1193161"/>
                  </a:lnTo>
                  <a:lnTo>
                    <a:pt x="952500" y="1193161"/>
                  </a:lnTo>
                  <a:cubicBezTo>
                    <a:pt x="1125398" y="838704"/>
                    <a:pt x="1030586" y="411825"/>
                    <a:pt x="723900" y="1638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0"/>
            <p:cNvSpPr/>
            <p:nvPr/>
          </p:nvSpPr>
          <p:spPr>
            <a:xfrm>
              <a:off x="0" y="4897936"/>
              <a:ext cx="1068429" cy="1153631"/>
            </a:xfrm>
            <a:custGeom>
              <a:avLst/>
              <a:gdLst/>
              <a:ahLst/>
              <a:cxnLst/>
              <a:rect l="l" t="t" r="r" b="b"/>
              <a:pathLst>
                <a:path w="1068429" h="1153631" extrusionOk="0">
                  <a:moveTo>
                    <a:pt x="826516" y="125612"/>
                  </a:moveTo>
                  <a:cubicBezTo>
                    <a:pt x="538099" y="-65269"/>
                    <a:pt x="204153" y="-40187"/>
                    <a:pt x="0" y="211718"/>
                  </a:cubicBezTo>
                  <a:lnTo>
                    <a:pt x="0" y="211718"/>
                  </a:lnTo>
                  <a:lnTo>
                    <a:pt x="0" y="946730"/>
                  </a:lnTo>
                  <a:cubicBezTo>
                    <a:pt x="25459" y="980563"/>
                    <a:pt x="54926" y="1011183"/>
                    <a:pt x="87757" y="1037917"/>
                  </a:cubicBezTo>
                  <a:cubicBezTo>
                    <a:pt x="316357" y="1222955"/>
                    <a:pt x="680974" y="1180156"/>
                    <a:pt x="914083" y="951810"/>
                  </a:cubicBezTo>
                  <a:cubicBezTo>
                    <a:pt x="1147191" y="723464"/>
                    <a:pt x="1114870" y="316493"/>
                    <a:pt x="826516" y="1256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10547338" y="2583702"/>
              <a:ext cx="866003" cy="834312"/>
            </a:xfrm>
            <a:custGeom>
              <a:avLst/>
              <a:gdLst/>
              <a:ahLst/>
              <a:cxnLst/>
              <a:rect l="l" t="t" r="r" b="b"/>
              <a:pathLst>
                <a:path w="866003" h="834312" extrusionOk="0">
                  <a:moveTo>
                    <a:pt x="161810" y="734363"/>
                  </a:moveTo>
                  <a:cubicBezTo>
                    <a:pt x="333704" y="891779"/>
                    <a:pt x="578560" y="857235"/>
                    <a:pt x="753503" y="673022"/>
                  </a:cubicBezTo>
                  <a:cubicBezTo>
                    <a:pt x="928445" y="488808"/>
                    <a:pt x="893203" y="200582"/>
                    <a:pt x="690511" y="81456"/>
                  </a:cubicBezTo>
                  <a:cubicBezTo>
                    <a:pt x="487818" y="-37670"/>
                    <a:pt x="263854" y="-33416"/>
                    <a:pt x="98754" y="142797"/>
                  </a:cubicBezTo>
                  <a:cubicBezTo>
                    <a:pt x="-66346" y="319009"/>
                    <a:pt x="-10148" y="576946"/>
                    <a:pt x="161810" y="73436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9622038" y="3540800"/>
              <a:ext cx="2228612" cy="2416024"/>
            </a:xfrm>
            <a:custGeom>
              <a:avLst/>
              <a:gdLst/>
              <a:ahLst/>
              <a:cxnLst/>
              <a:rect l="l" t="t" r="r" b="b"/>
              <a:pathLst>
                <a:path w="2614208" h="2834046" extrusionOk="0">
                  <a:moveTo>
                    <a:pt x="2323490" y="183186"/>
                  </a:moveTo>
                  <a:cubicBezTo>
                    <a:pt x="2686837" y="477445"/>
                    <a:pt x="2687091" y="960298"/>
                    <a:pt x="2448649" y="1373811"/>
                  </a:cubicBezTo>
                  <a:cubicBezTo>
                    <a:pt x="2210207" y="1787323"/>
                    <a:pt x="1805584" y="2167878"/>
                    <a:pt x="1523327" y="2516811"/>
                  </a:cubicBezTo>
                  <a:cubicBezTo>
                    <a:pt x="1241069" y="2865743"/>
                    <a:pt x="719353" y="2954961"/>
                    <a:pt x="332702" y="2641969"/>
                  </a:cubicBezTo>
                  <a:cubicBezTo>
                    <a:pt x="-53950" y="2328978"/>
                    <a:pt x="-114084" y="1769225"/>
                    <a:pt x="207606" y="1451344"/>
                  </a:cubicBezTo>
                  <a:cubicBezTo>
                    <a:pt x="529297" y="1133463"/>
                    <a:pt x="788822" y="654229"/>
                    <a:pt x="1132929" y="308344"/>
                  </a:cubicBezTo>
                  <a:cubicBezTo>
                    <a:pt x="1477035" y="-37541"/>
                    <a:pt x="1960206" y="-111010"/>
                    <a:pt x="2323490" y="183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228577" y="3606751"/>
              <a:ext cx="711488" cy="685378"/>
            </a:xfrm>
            <a:custGeom>
              <a:avLst/>
              <a:gdLst/>
              <a:ahLst/>
              <a:cxnLst/>
              <a:rect l="l" t="t" r="r" b="b"/>
              <a:pathLst>
                <a:path w="711488" h="685378" extrusionOk="0">
                  <a:moveTo>
                    <a:pt x="132928" y="603298"/>
                  </a:moveTo>
                  <a:cubicBezTo>
                    <a:pt x="274152" y="732584"/>
                    <a:pt x="475320" y="704200"/>
                    <a:pt x="619020" y="552879"/>
                  </a:cubicBezTo>
                  <a:cubicBezTo>
                    <a:pt x="762721" y="401558"/>
                    <a:pt x="733955" y="164767"/>
                    <a:pt x="567268" y="66914"/>
                  </a:cubicBezTo>
                  <a:cubicBezTo>
                    <a:pt x="400580" y="-30940"/>
                    <a:pt x="216748" y="-27448"/>
                    <a:pt x="81112" y="117269"/>
                  </a:cubicBezTo>
                  <a:cubicBezTo>
                    <a:pt x="-54524" y="261986"/>
                    <a:pt x="-8296" y="474012"/>
                    <a:pt x="132928" y="603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11245850" y="5946076"/>
              <a:ext cx="946150" cy="911923"/>
            </a:xfrm>
            <a:custGeom>
              <a:avLst/>
              <a:gdLst/>
              <a:ahLst/>
              <a:cxnLst/>
              <a:rect l="l" t="t" r="r" b="b"/>
              <a:pathLst>
                <a:path w="946150" h="911923" extrusionOk="0">
                  <a:moveTo>
                    <a:pt x="946150" y="911923"/>
                  </a:moveTo>
                  <a:lnTo>
                    <a:pt x="946150" y="0"/>
                  </a:lnTo>
                  <a:cubicBezTo>
                    <a:pt x="691388" y="18224"/>
                    <a:pt x="448183" y="129477"/>
                    <a:pt x="242126" y="349250"/>
                  </a:cubicBezTo>
                  <a:cubicBezTo>
                    <a:pt x="86296" y="515620"/>
                    <a:pt x="10478" y="711517"/>
                    <a:pt x="0" y="911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11785200" y="1760054"/>
              <a:ext cx="279737" cy="266755"/>
            </a:xfrm>
            <a:custGeom>
              <a:avLst/>
              <a:gdLst/>
              <a:ahLst/>
              <a:cxnLst/>
              <a:rect l="l" t="t" r="r" b="b"/>
              <a:pathLst>
                <a:path w="279737" h="266755" extrusionOk="0">
                  <a:moveTo>
                    <a:pt x="54946" y="241021"/>
                  </a:moveTo>
                  <a:cubicBezTo>
                    <a:pt x="120224" y="276771"/>
                    <a:pt x="200996" y="279883"/>
                    <a:pt x="249002" y="220700"/>
                  </a:cubicBezTo>
                  <a:cubicBezTo>
                    <a:pt x="296944" y="161468"/>
                    <a:pt x="287801" y="74587"/>
                    <a:pt x="228555" y="26644"/>
                  </a:cubicBezTo>
                  <a:cubicBezTo>
                    <a:pt x="169309" y="-21298"/>
                    <a:pt x="86823" y="1562"/>
                    <a:pt x="34499" y="47028"/>
                  </a:cubicBezTo>
                  <a:cubicBezTo>
                    <a:pt x="-17825" y="92494"/>
                    <a:pt x="-10332" y="205270"/>
                    <a:pt x="54946" y="2410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10660470" y="1122685"/>
              <a:ext cx="169519" cy="161673"/>
            </a:xfrm>
            <a:custGeom>
              <a:avLst/>
              <a:gdLst/>
              <a:ahLst/>
              <a:cxnLst/>
              <a:rect l="l" t="t" r="r" b="b"/>
              <a:pathLst>
                <a:path w="169519" h="161673" extrusionOk="0">
                  <a:moveTo>
                    <a:pt x="33311" y="146108"/>
                  </a:moveTo>
                  <a:cubicBezTo>
                    <a:pt x="72871" y="167762"/>
                    <a:pt x="122211" y="169603"/>
                    <a:pt x="150912" y="133726"/>
                  </a:cubicBezTo>
                  <a:cubicBezTo>
                    <a:pt x="179932" y="97829"/>
                    <a:pt x="174408" y="45181"/>
                    <a:pt x="138530" y="16124"/>
                  </a:cubicBezTo>
                  <a:cubicBezTo>
                    <a:pt x="102652" y="-12896"/>
                    <a:pt x="52678" y="947"/>
                    <a:pt x="20928" y="28506"/>
                  </a:cubicBezTo>
                  <a:cubicBezTo>
                    <a:pt x="-10822" y="56065"/>
                    <a:pt x="-6250" y="124391"/>
                    <a:pt x="33311" y="1461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0" y="1841488"/>
              <a:ext cx="1425953" cy="2110769"/>
            </a:xfrm>
            <a:custGeom>
              <a:avLst/>
              <a:gdLst/>
              <a:ahLst/>
              <a:cxnLst/>
              <a:rect l="l" t="t" r="r" b="b"/>
              <a:pathLst>
                <a:path w="1425953" h="2110769" extrusionOk="0">
                  <a:moveTo>
                    <a:pt x="1195515" y="146951"/>
                  </a:moveTo>
                  <a:cubicBezTo>
                    <a:pt x="928497" y="-69267"/>
                    <a:pt x="557594" y="-53646"/>
                    <a:pt x="320675" y="238899"/>
                  </a:cubicBezTo>
                  <a:lnTo>
                    <a:pt x="0" y="635012"/>
                  </a:lnTo>
                  <a:lnTo>
                    <a:pt x="0" y="2097861"/>
                  </a:lnTo>
                  <a:cubicBezTo>
                    <a:pt x="226378" y="2145867"/>
                    <a:pt x="483807" y="2058428"/>
                    <a:pt x="607505" y="1861324"/>
                  </a:cubicBezTo>
                  <a:cubicBezTo>
                    <a:pt x="785876" y="1577352"/>
                    <a:pt x="1071055" y="1288681"/>
                    <a:pt x="1287463" y="1021727"/>
                  </a:cubicBezTo>
                  <a:cubicBezTo>
                    <a:pt x="1503445" y="754716"/>
                    <a:pt x="1462291" y="363219"/>
                    <a:pt x="1195515" y="146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1175721" y="5807234"/>
              <a:ext cx="279751" cy="266869"/>
            </a:xfrm>
            <a:custGeom>
              <a:avLst/>
              <a:gdLst/>
              <a:ahLst/>
              <a:cxnLst/>
              <a:rect l="l" t="t" r="r" b="b"/>
              <a:pathLst>
                <a:path w="279751" h="266869" extrusionOk="0">
                  <a:moveTo>
                    <a:pt x="54972" y="241141"/>
                  </a:moveTo>
                  <a:cubicBezTo>
                    <a:pt x="120250" y="276891"/>
                    <a:pt x="201022" y="280003"/>
                    <a:pt x="249028" y="220757"/>
                  </a:cubicBezTo>
                  <a:cubicBezTo>
                    <a:pt x="296952" y="161550"/>
                    <a:pt x="287808" y="74701"/>
                    <a:pt x="228600" y="26777"/>
                  </a:cubicBezTo>
                  <a:cubicBezTo>
                    <a:pt x="228594" y="26771"/>
                    <a:pt x="228588" y="26771"/>
                    <a:pt x="228581" y="26765"/>
                  </a:cubicBezTo>
                  <a:cubicBezTo>
                    <a:pt x="169336" y="-21241"/>
                    <a:pt x="86913" y="1365"/>
                    <a:pt x="34525" y="47085"/>
                  </a:cubicBezTo>
                  <a:cubicBezTo>
                    <a:pt x="-17862" y="92805"/>
                    <a:pt x="-10306" y="205390"/>
                    <a:pt x="54972" y="2411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_1">
    <p:bg>
      <p:bgPr>
        <a:solidFill>
          <a:schemeClr val="accent3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1"/>
          <p:cNvGrpSpPr/>
          <p:nvPr/>
        </p:nvGrpSpPr>
        <p:grpSpPr>
          <a:xfrm>
            <a:off x="2385" y="2386"/>
            <a:ext cx="9146643" cy="5143181"/>
            <a:chOff x="3175" y="3175"/>
            <a:chExt cx="12185776" cy="6852093"/>
          </a:xfrm>
        </p:grpSpPr>
        <p:sp>
          <p:nvSpPr>
            <p:cNvPr id="266" name="Google Shape;266;p11"/>
            <p:cNvSpPr/>
            <p:nvPr/>
          </p:nvSpPr>
          <p:spPr>
            <a:xfrm>
              <a:off x="11340814" y="109410"/>
              <a:ext cx="848010" cy="1622615"/>
            </a:xfrm>
            <a:custGeom>
              <a:avLst/>
              <a:gdLst/>
              <a:ahLst/>
              <a:cxnLst/>
              <a:rect l="l" t="t" r="r" b="b"/>
              <a:pathLst>
                <a:path w="848010" h="1622615" extrusionOk="0">
                  <a:moveTo>
                    <a:pt x="848010" y="1622616"/>
                  </a:moveTo>
                  <a:cubicBezTo>
                    <a:pt x="711168" y="1613725"/>
                    <a:pt x="565943" y="1575816"/>
                    <a:pt x="427767" y="1512888"/>
                  </a:cubicBezTo>
                  <a:cubicBezTo>
                    <a:pt x="507587" y="1308989"/>
                    <a:pt x="446246" y="1074293"/>
                    <a:pt x="287432" y="977456"/>
                  </a:cubicBezTo>
                  <a:cubicBezTo>
                    <a:pt x="197517" y="922655"/>
                    <a:pt x="96425" y="887095"/>
                    <a:pt x="2381" y="877253"/>
                  </a:cubicBezTo>
                  <a:cubicBezTo>
                    <a:pt x="-14891" y="632968"/>
                    <a:pt x="62579" y="410972"/>
                    <a:pt x="209963" y="283083"/>
                  </a:cubicBezTo>
                  <a:cubicBezTo>
                    <a:pt x="394938" y="122365"/>
                    <a:pt x="627284" y="19494"/>
                    <a:pt x="848010" y="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0874301" y="990155"/>
              <a:ext cx="922938" cy="925576"/>
            </a:xfrm>
            <a:custGeom>
              <a:avLst/>
              <a:gdLst/>
              <a:ahLst/>
              <a:cxnLst/>
              <a:rect l="l" t="t" r="r" b="b"/>
              <a:pathLst>
                <a:path w="922938" h="925576" extrusionOk="0">
                  <a:moveTo>
                    <a:pt x="460766" y="925513"/>
                  </a:moveTo>
                  <a:cubicBezTo>
                    <a:pt x="355610" y="925513"/>
                    <a:pt x="254772" y="888873"/>
                    <a:pt x="169174" y="819531"/>
                  </a:cubicBezTo>
                  <a:cubicBezTo>
                    <a:pt x="-29707" y="658495"/>
                    <a:pt x="-54409" y="421767"/>
                    <a:pt x="101292" y="169990"/>
                  </a:cubicBezTo>
                  <a:cubicBezTo>
                    <a:pt x="170063" y="58801"/>
                    <a:pt x="278712" y="0"/>
                    <a:pt x="415427" y="0"/>
                  </a:cubicBezTo>
                  <a:cubicBezTo>
                    <a:pt x="521980" y="0"/>
                    <a:pt x="644027" y="37211"/>
                    <a:pt x="750643" y="102172"/>
                  </a:cubicBezTo>
                  <a:cubicBezTo>
                    <a:pt x="837194" y="154940"/>
                    <a:pt x="895805" y="247333"/>
                    <a:pt x="915743" y="362522"/>
                  </a:cubicBezTo>
                  <a:cubicBezTo>
                    <a:pt x="939683" y="501015"/>
                    <a:pt x="903043" y="646367"/>
                    <a:pt x="818398" y="751205"/>
                  </a:cubicBezTo>
                  <a:cubicBezTo>
                    <a:pt x="728673" y="862013"/>
                    <a:pt x="598307" y="925576"/>
                    <a:pt x="460766" y="92557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9813163" y="4711890"/>
              <a:ext cx="2375661" cy="2142934"/>
            </a:xfrm>
            <a:custGeom>
              <a:avLst/>
              <a:gdLst/>
              <a:ahLst/>
              <a:cxnLst/>
              <a:rect l="l" t="t" r="r" b="b"/>
              <a:pathLst>
                <a:path w="2375661" h="2142934" extrusionOk="0">
                  <a:moveTo>
                    <a:pt x="0" y="2142935"/>
                  </a:moveTo>
                  <a:cubicBezTo>
                    <a:pt x="25781" y="2071243"/>
                    <a:pt x="28321" y="1993265"/>
                    <a:pt x="7303" y="1920050"/>
                  </a:cubicBezTo>
                  <a:cubicBezTo>
                    <a:pt x="178181" y="1739710"/>
                    <a:pt x="338074" y="1526350"/>
                    <a:pt x="474726" y="1340675"/>
                  </a:cubicBezTo>
                  <a:cubicBezTo>
                    <a:pt x="662559" y="1297610"/>
                    <a:pt x="830580" y="1192822"/>
                    <a:pt x="951865" y="1043051"/>
                  </a:cubicBezTo>
                  <a:cubicBezTo>
                    <a:pt x="1043115" y="930338"/>
                    <a:pt x="1145731" y="815912"/>
                    <a:pt x="1254379" y="694690"/>
                  </a:cubicBezTo>
                  <a:cubicBezTo>
                    <a:pt x="1295781" y="648589"/>
                    <a:pt x="1338517" y="600900"/>
                    <a:pt x="1380744" y="553149"/>
                  </a:cubicBezTo>
                  <a:cubicBezTo>
                    <a:pt x="1399413" y="588029"/>
                    <a:pt x="1423924" y="619481"/>
                    <a:pt x="1453134" y="646176"/>
                  </a:cubicBezTo>
                  <a:cubicBezTo>
                    <a:pt x="1499044" y="689337"/>
                    <a:pt x="1559623" y="713423"/>
                    <a:pt x="1622616" y="713550"/>
                  </a:cubicBezTo>
                  <a:cubicBezTo>
                    <a:pt x="1704022" y="713550"/>
                    <a:pt x="1785493" y="675069"/>
                    <a:pt x="1851914" y="605092"/>
                  </a:cubicBezTo>
                  <a:cubicBezTo>
                    <a:pt x="1909318" y="545840"/>
                    <a:pt x="1936306" y="463506"/>
                    <a:pt x="1925193" y="381762"/>
                  </a:cubicBezTo>
                  <a:cubicBezTo>
                    <a:pt x="1915541" y="308527"/>
                    <a:pt x="1872742" y="243795"/>
                    <a:pt x="1809179" y="206184"/>
                  </a:cubicBezTo>
                  <a:cubicBezTo>
                    <a:pt x="1776285" y="186500"/>
                    <a:pt x="1740726" y="171539"/>
                    <a:pt x="1703642" y="161734"/>
                  </a:cubicBezTo>
                  <a:cubicBezTo>
                    <a:pt x="1729422" y="127063"/>
                    <a:pt x="1752918" y="94170"/>
                    <a:pt x="1775143" y="61786"/>
                  </a:cubicBezTo>
                  <a:cubicBezTo>
                    <a:pt x="1894522" y="21304"/>
                    <a:pt x="2019681" y="438"/>
                    <a:pt x="2145729" y="0"/>
                  </a:cubicBezTo>
                  <a:cubicBezTo>
                    <a:pt x="2223071" y="-38"/>
                    <a:pt x="2300161" y="8267"/>
                    <a:pt x="2375662" y="24765"/>
                  </a:cubicBezTo>
                  <a:lnTo>
                    <a:pt x="2375662" y="1231265"/>
                  </a:lnTo>
                  <a:cubicBezTo>
                    <a:pt x="2108200" y="1251077"/>
                    <a:pt x="1871599" y="1368869"/>
                    <a:pt x="1672527" y="1581468"/>
                  </a:cubicBezTo>
                  <a:cubicBezTo>
                    <a:pt x="1525333" y="1738567"/>
                    <a:pt x="1441387" y="1932686"/>
                    <a:pt x="1429639" y="2142935"/>
                  </a:cubicBezTo>
                  <a:close/>
                  <a:moveTo>
                    <a:pt x="1352232" y="1184593"/>
                  </a:moveTo>
                  <a:cubicBezTo>
                    <a:pt x="1324928" y="1184739"/>
                    <a:pt x="1298893" y="1196460"/>
                    <a:pt x="1280731" y="1216850"/>
                  </a:cubicBezTo>
                  <a:cubicBezTo>
                    <a:pt x="1265428" y="1232890"/>
                    <a:pt x="1257364" y="1254468"/>
                    <a:pt x="1258316" y="1276604"/>
                  </a:cubicBezTo>
                  <a:cubicBezTo>
                    <a:pt x="1260157" y="1305179"/>
                    <a:pt x="1273239" y="1331868"/>
                    <a:pt x="1294702" y="1350836"/>
                  </a:cubicBezTo>
                  <a:cubicBezTo>
                    <a:pt x="1310195" y="1365377"/>
                    <a:pt x="1330643" y="1373480"/>
                    <a:pt x="1351852" y="1373505"/>
                  </a:cubicBezTo>
                  <a:cubicBezTo>
                    <a:pt x="1379156" y="1373505"/>
                    <a:pt x="1406462" y="1360805"/>
                    <a:pt x="1428687" y="1337246"/>
                  </a:cubicBezTo>
                  <a:cubicBezTo>
                    <a:pt x="1447991" y="1317301"/>
                    <a:pt x="1457071" y="1289615"/>
                    <a:pt x="1453325" y="1262126"/>
                  </a:cubicBezTo>
                  <a:cubicBezTo>
                    <a:pt x="1450022" y="1237431"/>
                    <a:pt x="1435608" y="1215600"/>
                    <a:pt x="1414208" y="1202881"/>
                  </a:cubicBezTo>
                  <a:cubicBezTo>
                    <a:pt x="1395540" y="1191412"/>
                    <a:pt x="1374140" y="1185107"/>
                    <a:pt x="1352232" y="1184593"/>
                  </a:cubicBezTo>
                  <a:close/>
                  <a:moveTo>
                    <a:pt x="1801749" y="728281"/>
                  </a:moveTo>
                  <a:cubicBezTo>
                    <a:pt x="1774444" y="728402"/>
                    <a:pt x="1748472" y="740105"/>
                    <a:pt x="1730248" y="760476"/>
                  </a:cubicBezTo>
                  <a:cubicBezTo>
                    <a:pt x="1714944" y="776516"/>
                    <a:pt x="1706880" y="798093"/>
                    <a:pt x="1707832" y="820230"/>
                  </a:cubicBezTo>
                  <a:cubicBezTo>
                    <a:pt x="1709674" y="848805"/>
                    <a:pt x="1722755" y="875494"/>
                    <a:pt x="1744218" y="894461"/>
                  </a:cubicBezTo>
                  <a:cubicBezTo>
                    <a:pt x="1759712" y="909028"/>
                    <a:pt x="1780095" y="917137"/>
                    <a:pt x="1801368" y="917131"/>
                  </a:cubicBezTo>
                  <a:cubicBezTo>
                    <a:pt x="1828673" y="917131"/>
                    <a:pt x="1855978" y="904431"/>
                    <a:pt x="1878203" y="880872"/>
                  </a:cubicBezTo>
                  <a:cubicBezTo>
                    <a:pt x="1897507" y="860933"/>
                    <a:pt x="1906588" y="833247"/>
                    <a:pt x="1902841" y="805751"/>
                  </a:cubicBezTo>
                  <a:cubicBezTo>
                    <a:pt x="1899603" y="781044"/>
                    <a:pt x="1885188" y="759200"/>
                    <a:pt x="1863725" y="746506"/>
                  </a:cubicBezTo>
                  <a:cubicBezTo>
                    <a:pt x="1845056" y="735057"/>
                    <a:pt x="1823656" y="728770"/>
                    <a:pt x="1801749" y="728281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1077757" y="5902769"/>
              <a:ext cx="183129" cy="176276"/>
            </a:xfrm>
            <a:custGeom>
              <a:avLst/>
              <a:gdLst/>
              <a:ahLst/>
              <a:cxnLst/>
              <a:rect l="l" t="t" r="r" b="b"/>
              <a:pathLst>
                <a:path w="183129" h="176276" extrusionOk="0">
                  <a:moveTo>
                    <a:pt x="87193" y="176276"/>
                  </a:moveTo>
                  <a:cubicBezTo>
                    <a:pt x="67572" y="176219"/>
                    <a:pt x="48712" y="168701"/>
                    <a:pt x="34424" y="155258"/>
                  </a:cubicBezTo>
                  <a:cubicBezTo>
                    <a:pt x="14232" y="137420"/>
                    <a:pt x="1849" y="112313"/>
                    <a:pt x="72" y="85408"/>
                  </a:cubicBezTo>
                  <a:cubicBezTo>
                    <a:pt x="-818" y="64979"/>
                    <a:pt x="6611" y="45066"/>
                    <a:pt x="20773" y="30290"/>
                  </a:cubicBezTo>
                  <a:cubicBezTo>
                    <a:pt x="37790" y="11176"/>
                    <a:pt x="62048" y="165"/>
                    <a:pt x="87637" y="0"/>
                  </a:cubicBezTo>
                  <a:cubicBezTo>
                    <a:pt x="108402" y="514"/>
                    <a:pt x="128659" y="6521"/>
                    <a:pt x="146311" y="17399"/>
                  </a:cubicBezTo>
                  <a:cubicBezTo>
                    <a:pt x="166061" y="29153"/>
                    <a:pt x="179332" y="49295"/>
                    <a:pt x="182380" y="72072"/>
                  </a:cubicBezTo>
                  <a:cubicBezTo>
                    <a:pt x="185809" y="97650"/>
                    <a:pt x="177363" y="123399"/>
                    <a:pt x="159393" y="141922"/>
                  </a:cubicBezTo>
                  <a:cubicBezTo>
                    <a:pt x="138437" y="164021"/>
                    <a:pt x="112784" y="176213"/>
                    <a:pt x="87193" y="176213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1672262" y="2985960"/>
              <a:ext cx="516689" cy="549529"/>
            </a:xfrm>
            <a:custGeom>
              <a:avLst/>
              <a:gdLst/>
              <a:ahLst/>
              <a:cxnLst/>
              <a:rect l="l" t="t" r="r" b="b"/>
              <a:pathLst>
                <a:path w="516689" h="549529" extrusionOk="0">
                  <a:moveTo>
                    <a:pt x="271897" y="549529"/>
                  </a:moveTo>
                  <a:cubicBezTo>
                    <a:pt x="210493" y="549370"/>
                    <a:pt x="151501" y="525850"/>
                    <a:pt x="106797" y="483743"/>
                  </a:cubicBezTo>
                  <a:cubicBezTo>
                    <a:pt x="42091" y="424498"/>
                    <a:pt x="3229" y="345440"/>
                    <a:pt x="244" y="266827"/>
                  </a:cubicBezTo>
                  <a:cubicBezTo>
                    <a:pt x="-2677" y="202825"/>
                    <a:pt x="20755" y="140417"/>
                    <a:pt x="65014" y="94107"/>
                  </a:cubicBezTo>
                  <a:cubicBezTo>
                    <a:pt x="122672" y="32512"/>
                    <a:pt x="194681" y="0"/>
                    <a:pt x="273294" y="0"/>
                  </a:cubicBezTo>
                  <a:cubicBezTo>
                    <a:pt x="332413" y="0"/>
                    <a:pt x="395341" y="18605"/>
                    <a:pt x="455349" y="53848"/>
                  </a:cubicBezTo>
                  <a:cubicBezTo>
                    <a:pt x="478717" y="67526"/>
                    <a:pt x="499481" y="85236"/>
                    <a:pt x="516690" y="106172"/>
                  </a:cubicBezTo>
                  <a:lnTo>
                    <a:pt x="516690" y="419418"/>
                  </a:lnTo>
                  <a:cubicBezTo>
                    <a:pt x="510467" y="427673"/>
                    <a:pt x="503735" y="435559"/>
                    <a:pt x="496624" y="443039"/>
                  </a:cubicBezTo>
                  <a:cubicBezTo>
                    <a:pt x="431409" y="511683"/>
                    <a:pt x="351653" y="549529"/>
                    <a:pt x="272024" y="549529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0550466" y="2586863"/>
              <a:ext cx="859831" cy="722757"/>
            </a:xfrm>
            <a:custGeom>
              <a:avLst/>
              <a:gdLst/>
              <a:ahLst/>
              <a:cxnLst/>
              <a:rect l="l" t="t" r="r" b="b"/>
              <a:pathLst>
                <a:path w="859831" h="722757" extrusionOk="0">
                  <a:moveTo>
                    <a:pt x="154363" y="722757"/>
                  </a:moveTo>
                  <a:cubicBezTo>
                    <a:pt x="70924" y="643763"/>
                    <a:pt x="17330" y="542989"/>
                    <a:pt x="3551" y="438912"/>
                  </a:cubicBezTo>
                  <a:cubicBezTo>
                    <a:pt x="-11436" y="326454"/>
                    <a:pt x="21203" y="223710"/>
                    <a:pt x="97912" y="141795"/>
                  </a:cubicBezTo>
                  <a:cubicBezTo>
                    <a:pt x="184843" y="49022"/>
                    <a:pt x="293364" y="0"/>
                    <a:pt x="411728" y="0"/>
                  </a:cubicBezTo>
                  <a:cubicBezTo>
                    <a:pt x="500628" y="0"/>
                    <a:pt x="595498" y="28004"/>
                    <a:pt x="685731" y="81026"/>
                  </a:cubicBezTo>
                  <a:cubicBezTo>
                    <a:pt x="779076" y="136360"/>
                    <a:pt x="841877" y="231496"/>
                    <a:pt x="856038" y="339090"/>
                  </a:cubicBezTo>
                  <a:cubicBezTo>
                    <a:pt x="872802" y="458026"/>
                    <a:pt x="833496" y="577786"/>
                    <a:pt x="748088" y="667703"/>
                  </a:cubicBezTo>
                  <a:cubicBezTo>
                    <a:pt x="743897" y="672084"/>
                    <a:pt x="739706" y="676339"/>
                    <a:pt x="735388" y="680403"/>
                  </a:cubicBezTo>
                  <a:cubicBezTo>
                    <a:pt x="661093" y="657815"/>
                    <a:pt x="583877" y="646367"/>
                    <a:pt x="506216" y="646430"/>
                  </a:cubicBezTo>
                  <a:cubicBezTo>
                    <a:pt x="384932" y="647167"/>
                    <a:pt x="265107" y="673164"/>
                    <a:pt x="154363" y="722757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1788393" y="1763128"/>
              <a:ext cx="273276" cy="260553"/>
            </a:xfrm>
            <a:custGeom>
              <a:avLst/>
              <a:gdLst/>
              <a:ahLst/>
              <a:cxnLst/>
              <a:rect l="l" t="t" r="r" b="b"/>
              <a:pathLst>
                <a:path w="273276" h="260553" extrusionOk="0">
                  <a:moveTo>
                    <a:pt x="145733" y="260553"/>
                  </a:moveTo>
                  <a:cubicBezTo>
                    <a:pt x="113285" y="259931"/>
                    <a:pt x="81471" y="251200"/>
                    <a:pt x="53277" y="235153"/>
                  </a:cubicBezTo>
                  <a:cubicBezTo>
                    <a:pt x="24702" y="219469"/>
                    <a:pt x="5080" y="186385"/>
                    <a:pt x="826" y="146571"/>
                  </a:cubicBezTo>
                  <a:cubicBezTo>
                    <a:pt x="-3428" y="106756"/>
                    <a:pt x="8954" y="67513"/>
                    <a:pt x="33401" y="46304"/>
                  </a:cubicBezTo>
                  <a:cubicBezTo>
                    <a:pt x="66739" y="17348"/>
                    <a:pt x="109601" y="13"/>
                    <a:pt x="148463" y="13"/>
                  </a:cubicBezTo>
                  <a:cubicBezTo>
                    <a:pt x="175705" y="-393"/>
                    <a:pt x="202185" y="8801"/>
                    <a:pt x="223330" y="25984"/>
                  </a:cubicBezTo>
                  <a:cubicBezTo>
                    <a:pt x="281115" y="72873"/>
                    <a:pt x="290068" y="157683"/>
                    <a:pt x="243333" y="215595"/>
                  </a:cubicBezTo>
                  <a:cubicBezTo>
                    <a:pt x="219584" y="244951"/>
                    <a:pt x="183515" y="261557"/>
                    <a:pt x="145733" y="26049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0663692" y="1125849"/>
              <a:ext cx="162747" cy="155355"/>
            </a:xfrm>
            <a:custGeom>
              <a:avLst/>
              <a:gdLst/>
              <a:ahLst/>
              <a:cxnLst/>
              <a:rect l="l" t="t" r="r" b="b"/>
              <a:pathLst>
                <a:path w="162747" h="155355" extrusionOk="0">
                  <a:moveTo>
                    <a:pt x="87049" y="155326"/>
                  </a:moveTo>
                  <a:cubicBezTo>
                    <a:pt x="67617" y="154952"/>
                    <a:pt x="48567" y="149738"/>
                    <a:pt x="31613" y="140150"/>
                  </a:cubicBezTo>
                  <a:cubicBezTo>
                    <a:pt x="14658" y="130815"/>
                    <a:pt x="3038" y="111130"/>
                    <a:pt x="498" y="87445"/>
                  </a:cubicBezTo>
                  <a:cubicBezTo>
                    <a:pt x="-2042" y="63759"/>
                    <a:pt x="5260" y="40328"/>
                    <a:pt x="19548" y="27691"/>
                  </a:cubicBezTo>
                  <a:cubicBezTo>
                    <a:pt x="38598" y="10711"/>
                    <a:pt x="62982" y="920"/>
                    <a:pt x="88509" y="5"/>
                  </a:cubicBezTo>
                  <a:cubicBezTo>
                    <a:pt x="104702" y="-192"/>
                    <a:pt x="120386" y="5263"/>
                    <a:pt x="132959" y="15436"/>
                  </a:cubicBezTo>
                  <a:cubicBezTo>
                    <a:pt x="167439" y="43420"/>
                    <a:pt x="172774" y="94055"/>
                    <a:pt x="144833" y="128593"/>
                  </a:cubicBezTo>
                  <a:cubicBezTo>
                    <a:pt x="130673" y="146081"/>
                    <a:pt x="109146" y="155967"/>
                    <a:pt x="86667" y="155326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9242388" y="3239770"/>
              <a:ext cx="2607895" cy="2827210"/>
            </a:xfrm>
            <a:custGeom>
              <a:avLst/>
              <a:gdLst/>
              <a:ahLst/>
              <a:cxnLst/>
              <a:rect l="l" t="t" r="r" b="b"/>
              <a:pathLst>
                <a:path w="2607895" h="2827210" extrusionOk="0">
                  <a:moveTo>
                    <a:pt x="860716" y="2827211"/>
                  </a:moveTo>
                  <a:cubicBezTo>
                    <a:pt x="669073" y="2827211"/>
                    <a:pt x="486066" y="2761044"/>
                    <a:pt x="331570" y="2635885"/>
                  </a:cubicBezTo>
                  <a:cubicBezTo>
                    <a:pt x="133577" y="2475547"/>
                    <a:pt x="13118" y="2243391"/>
                    <a:pt x="989" y="1998980"/>
                  </a:cubicBezTo>
                  <a:cubicBezTo>
                    <a:pt x="-9488" y="1786382"/>
                    <a:pt x="63537" y="1591437"/>
                    <a:pt x="206666" y="1450022"/>
                  </a:cubicBezTo>
                  <a:cubicBezTo>
                    <a:pt x="366686" y="1291844"/>
                    <a:pt x="508481" y="1097788"/>
                    <a:pt x="658531" y="892365"/>
                  </a:cubicBezTo>
                  <a:cubicBezTo>
                    <a:pt x="806296" y="690118"/>
                    <a:pt x="959077" y="480949"/>
                    <a:pt x="1131988" y="307277"/>
                  </a:cubicBezTo>
                  <a:cubicBezTo>
                    <a:pt x="1329346" y="109093"/>
                    <a:pt x="1571662" y="0"/>
                    <a:pt x="1814359" y="0"/>
                  </a:cubicBezTo>
                  <a:cubicBezTo>
                    <a:pt x="1996730" y="0"/>
                    <a:pt x="2170975" y="63055"/>
                    <a:pt x="2318358" y="182372"/>
                  </a:cubicBezTo>
                  <a:cubicBezTo>
                    <a:pt x="2489808" y="321120"/>
                    <a:pt x="2588932" y="510730"/>
                    <a:pt x="2605379" y="730695"/>
                  </a:cubicBezTo>
                  <a:cubicBezTo>
                    <a:pt x="2620872" y="936879"/>
                    <a:pt x="2564611" y="1157605"/>
                    <a:pt x="2442755" y="1368933"/>
                  </a:cubicBezTo>
                  <a:cubicBezTo>
                    <a:pt x="2281656" y="1648333"/>
                    <a:pt x="2047213" y="1909699"/>
                    <a:pt x="1820455" y="2162683"/>
                  </a:cubicBezTo>
                  <a:cubicBezTo>
                    <a:pt x="1711743" y="2283905"/>
                    <a:pt x="1609063" y="2398458"/>
                    <a:pt x="1517623" y="2511362"/>
                  </a:cubicBezTo>
                  <a:cubicBezTo>
                    <a:pt x="1355063" y="2712021"/>
                    <a:pt x="1115605" y="2827211"/>
                    <a:pt x="860716" y="2827211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1249025" y="5949505"/>
              <a:ext cx="939800" cy="905319"/>
            </a:xfrm>
            <a:custGeom>
              <a:avLst/>
              <a:gdLst/>
              <a:ahLst/>
              <a:cxnLst/>
              <a:rect l="l" t="t" r="r" b="b"/>
              <a:pathLst>
                <a:path w="939800" h="905319" extrusionOk="0">
                  <a:moveTo>
                    <a:pt x="0" y="905320"/>
                  </a:moveTo>
                  <a:cubicBezTo>
                    <a:pt x="11747" y="696659"/>
                    <a:pt x="95250" y="504127"/>
                    <a:pt x="241300" y="348171"/>
                  </a:cubicBezTo>
                  <a:cubicBezTo>
                    <a:pt x="439166" y="136970"/>
                    <a:pt x="674180" y="19812"/>
                    <a:pt x="939800" y="0"/>
                  </a:cubicBezTo>
                  <a:lnTo>
                    <a:pt x="939800" y="905320"/>
                  </a:ln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9055701" y="6354953"/>
              <a:ext cx="772367" cy="500315"/>
            </a:xfrm>
            <a:custGeom>
              <a:avLst/>
              <a:gdLst/>
              <a:ahLst/>
              <a:cxnLst/>
              <a:rect l="l" t="t" r="r" b="b"/>
              <a:pathLst>
                <a:path w="772367" h="500315" extrusionOk="0">
                  <a:moveTo>
                    <a:pt x="6574" y="499872"/>
                  </a:moveTo>
                  <a:cubicBezTo>
                    <a:pt x="-13175" y="350012"/>
                    <a:pt x="12162" y="214693"/>
                    <a:pt x="74645" y="137922"/>
                  </a:cubicBezTo>
                  <a:cubicBezTo>
                    <a:pt x="146654" y="49022"/>
                    <a:pt x="247683" y="0"/>
                    <a:pt x="359189" y="0"/>
                  </a:cubicBezTo>
                  <a:cubicBezTo>
                    <a:pt x="444787" y="0"/>
                    <a:pt x="533052" y="28511"/>
                    <a:pt x="614459" y="82550"/>
                  </a:cubicBezTo>
                  <a:cubicBezTo>
                    <a:pt x="750730" y="173736"/>
                    <a:pt x="807054" y="346328"/>
                    <a:pt x="750667" y="50031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3175" y="3175"/>
              <a:ext cx="2097785" cy="2906966"/>
            </a:xfrm>
            <a:custGeom>
              <a:avLst/>
              <a:gdLst/>
              <a:ahLst/>
              <a:cxnLst/>
              <a:rect l="l" t="t" r="r" b="b"/>
              <a:pathLst>
                <a:path w="2097785" h="2906966" extrusionOk="0">
                  <a:moveTo>
                    <a:pt x="1249871" y="2906967"/>
                  </a:moveTo>
                  <a:cubicBezTo>
                    <a:pt x="1263079" y="2891028"/>
                    <a:pt x="1275271" y="2876233"/>
                    <a:pt x="1286701" y="2862072"/>
                  </a:cubicBezTo>
                  <a:cubicBezTo>
                    <a:pt x="1503966" y="2593740"/>
                    <a:pt x="1462602" y="2200097"/>
                    <a:pt x="1194308" y="1982788"/>
                  </a:cubicBezTo>
                  <a:cubicBezTo>
                    <a:pt x="1075055" y="1885950"/>
                    <a:pt x="936371" y="1835150"/>
                    <a:pt x="793369" y="1835150"/>
                  </a:cubicBezTo>
                  <a:cubicBezTo>
                    <a:pt x="610235" y="1835150"/>
                    <a:pt x="440373" y="1920431"/>
                    <a:pt x="315024" y="2075180"/>
                  </a:cubicBezTo>
                  <a:lnTo>
                    <a:pt x="0" y="2464245"/>
                  </a:lnTo>
                  <a:lnTo>
                    <a:pt x="0" y="0"/>
                  </a:lnTo>
                  <a:lnTo>
                    <a:pt x="349250" y="0"/>
                  </a:lnTo>
                  <a:cubicBezTo>
                    <a:pt x="237300" y="313690"/>
                    <a:pt x="313690" y="598234"/>
                    <a:pt x="565150" y="801624"/>
                  </a:cubicBezTo>
                  <a:cubicBezTo>
                    <a:pt x="700024" y="910844"/>
                    <a:pt x="858838" y="968566"/>
                    <a:pt x="1024573" y="968566"/>
                  </a:cubicBezTo>
                  <a:cubicBezTo>
                    <a:pt x="1241235" y="968566"/>
                    <a:pt x="1446467" y="868553"/>
                    <a:pt x="1587627" y="694182"/>
                  </a:cubicBezTo>
                  <a:cubicBezTo>
                    <a:pt x="1677543" y="583121"/>
                    <a:pt x="1734566" y="439039"/>
                    <a:pt x="1748536" y="287782"/>
                  </a:cubicBezTo>
                  <a:cubicBezTo>
                    <a:pt x="1914493" y="471199"/>
                    <a:pt x="2034235" y="691604"/>
                    <a:pt x="2097786" y="930656"/>
                  </a:cubicBezTo>
                  <a:cubicBezTo>
                    <a:pt x="2052403" y="920058"/>
                    <a:pt x="2005965" y="914629"/>
                    <a:pt x="1959356" y="914463"/>
                  </a:cubicBezTo>
                  <a:cubicBezTo>
                    <a:pt x="1804353" y="914463"/>
                    <a:pt x="1662303" y="978535"/>
                    <a:pt x="1548702" y="1099884"/>
                  </a:cubicBezTo>
                  <a:cubicBezTo>
                    <a:pt x="1460957" y="1191374"/>
                    <a:pt x="1414513" y="1314812"/>
                    <a:pt x="1420178" y="1441450"/>
                  </a:cubicBezTo>
                  <a:cubicBezTo>
                    <a:pt x="1426147" y="1596390"/>
                    <a:pt x="1502728" y="1752156"/>
                    <a:pt x="1629728" y="1868742"/>
                  </a:cubicBezTo>
                  <a:cubicBezTo>
                    <a:pt x="1722564" y="1953768"/>
                    <a:pt x="1835531" y="1998663"/>
                    <a:pt x="1956308" y="1998663"/>
                  </a:cubicBezTo>
                  <a:cubicBezTo>
                    <a:pt x="1980578" y="1998644"/>
                    <a:pt x="2004816" y="1996866"/>
                    <a:pt x="2028825" y="1993329"/>
                  </a:cubicBezTo>
                  <a:cubicBezTo>
                    <a:pt x="1944961" y="2200561"/>
                    <a:pt x="1822552" y="2390007"/>
                    <a:pt x="1668082" y="2551621"/>
                  </a:cubicBezTo>
                  <a:cubicBezTo>
                    <a:pt x="1542136" y="2685047"/>
                    <a:pt x="1401883" y="2804217"/>
                    <a:pt x="1249871" y="2906967"/>
                  </a:cubicBezTo>
                  <a:close/>
                  <a:moveTo>
                    <a:pt x="314198" y="767080"/>
                  </a:moveTo>
                  <a:cubicBezTo>
                    <a:pt x="268288" y="767080"/>
                    <a:pt x="231648" y="786892"/>
                    <a:pt x="208725" y="824230"/>
                  </a:cubicBezTo>
                  <a:cubicBezTo>
                    <a:pt x="156909" y="908050"/>
                    <a:pt x="165100" y="986790"/>
                    <a:pt x="231648" y="1040511"/>
                  </a:cubicBezTo>
                  <a:cubicBezTo>
                    <a:pt x="295784" y="1094200"/>
                    <a:pt x="391300" y="1085736"/>
                    <a:pt x="444990" y="1021594"/>
                  </a:cubicBezTo>
                  <a:cubicBezTo>
                    <a:pt x="446077" y="1020299"/>
                    <a:pt x="447141" y="1018985"/>
                    <a:pt x="448183" y="1017651"/>
                  </a:cubicBezTo>
                  <a:cubicBezTo>
                    <a:pt x="476910" y="981062"/>
                    <a:pt x="488730" y="933990"/>
                    <a:pt x="480695" y="888175"/>
                  </a:cubicBezTo>
                  <a:cubicBezTo>
                    <a:pt x="474345" y="849630"/>
                    <a:pt x="454279" y="818325"/>
                    <a:pt x="425132" y="800862"/>
                  </a:cubicBezTo>
                  <a:cubicBezTo>
                    <a:pt x="391812" y="779945"/>
                    <a:pt x="353520" y="768287"/>
                    <a:pt x="314198" y="76708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308614" y="3175"/>
              <a:ext cx="1439922" cy="962215"/>
            </a:xfrm>
            <a:custGeom>
              <a:avLst/>
              <a:gdLst/>
              <a:ahLst/>
              <a:cxnLst/>
              <a:rect l="l" t="t" r="r" b="b"/>
              <a:pathLst>
                <a:path w="1439922" h="962215" extrusionOk="0">
                  <a:moveTo>
                    <a:pt x="718816" y="962216"/>
                  </a:moveTo>
                  <a:cubicBezTo>
                    <a:pt x="554541" y="962216"/>
                    <a:pt x="397061" y="905066"/>
                    <a:pt x="263394" y="796671"/>
                  </a:cubicBezTo>
                  <a:cubicBezTo>
                    <a:pt x="13902" y="594678"/>
                    <a:pt x="-61536" y="311785"/>
                    <a:pt x="50732" y="0"/>
                  </a:cubicBezTo>
                  <a:lnTo>
                    <a:pt x="1409061" y="0"/>
                  </a:lnTo>
                  <a:cubicBezTo>
                    <a:pt x="1479228" y="233617"/>
                    <a:pt x="1427476" y="504254"/>
                    <a:pt x="1276917" y="690182"/>
                  </a:cubicBezTo>
                  <a:cubicBezTo>
                    <a:pt x="1137217" y="863029"/>
                    <a:pt x="933446" y="962216"/>
                    <a:pt x="718752" y="96221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2031045" y="3175"/>
              <a:ext cx="367163" cy="325183"/>
            </a:xfrm>
            <a:custGeom>
              <a:avLst/>
              <a:gdLst/>
              <a:ahLst/>
              <a:cxnLst/>
              <a:rect l="l" t="t" r="r" b="b"/>
              <a:pathLst>
                <a:path w="367163" h="325183" extrusionOk="0">
                  <a:moveTo>
                    <a:pt x="180469" y="325057"/>
                  </a:moveTo>
                  <a:cubicBezTo>
                    <a:pt x="112556" y="325175"/>
                    <a:pt x="50599" y="286307"/>
                    <a:pt x="21148" y="225108"/>
                  </a:cubicBezTo>
                  <a:cubicBezTo>
                    <a:pt x="-20190" y="143701"/>
                    <a:pt x="-506" y="63818"/>
                    <a:pt x="76520" y="0"/>
                  </a:cubicBezTo>
                  <a:lnTo>
                    <a:pt x="287213" y="0"/>
                  </a:lnTo>
                  <a:cubicBezTo>
                    <a:pt x="309146" y="17682"/>
                    <a:pt x="328393" y="38451"/>
                    <a:pt x="344363" y="61659"/>
                  </a:cubicBezTo>
                  <a:cubicBezTo>
                    <a:pt x="366778" y="94298"/>
                    <a:pt x="372938" y="136716"/>
                    <a:pt x="361635" y="181039"/>
                  </a:cubicBezTo>
                  <a:cubicBezTo>
                    <a:pt x="348300" y="234221"/>
                    <a:pt x="312975" y="279221"/>
                    <a:pt x="264480" y="304800"/>
                  </a:cubicBezTo>
                  <a:cubicBezTo>
                    <a:pt x="238451" y="318067"/>
                    <a:pt x="209679" y="325048"/>
                    <a:pt x="180469" y="325184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2373089" y="276225"/>
              <a:ext cx="163494" cy="164147"/>
            </a:xfrm>
            <a:custGeom>
              <a:avLst/>
              <a:gdLst/>
              <a:ahLst/>
              <a:cxnLst/>
              <a:rect l="l" t="t" r="r" b="b"/>
              <a:pathLst>
                <a:path w="163494" h="164147" extrusionOk="0">
                  <a:moveTo>
                    <a:pt x="80169" y="164147"/>
                  </a:moveTo>
                  <a:cubicBezTo>
                    <a:pt x="49963" y="164203"/>
                    <a:pt x="22404" y="146917"/>
                    <a:pt x="9303" y="119697"/>
                  </a:cubicBezTo>
                  <a:cubicBezTo>
                    <a:pt x="-10890" y="79883"/>
                    <a:pt x="2128" y="40322"/>
                    <a:pt x="45054" y="11240"/>
                  </a:cubicBezTo>
                  <a:cubicBezTo>
                    <a:pt x="54966" y="4114"/>
                    <a:pt x="66822" y="192"/>
                    <a:pt x="79026" y="0"/>
                  </a:cubicBezTo>
                  <a:cubicBezTo>
                    <a:pt x="110015" y="0"/>
                    <a:pt x="137700" y="24194"/>
                    <a:pt x="153258" y="46863"/>
                  </a:cubicBezTo>
                  <a:cubicBezTo>
                    <a:pt x="163367" y="62524"/>
                    <a:pt x="166155" y="81815"/>
                    <a:pt x="160878" y="99695"/>
                  </a:cubicBezTo>
                  <a:cubicBezTo>
                    <a:pt x="154896" y="123371"/>
                    <a:pt x="139161" y="143401"/>
                    <a:pt x="117571" y="154813"/>
                  </a:cubicBezTo>
                  <a:cubicBezTo>
                    <a:pt x="106001" y="160769"/>
                    <a:pt x="93181" y="163883"/>
                    <a:pt x="80169" y="163893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2355649" y="1988883"/>
              <a:ext cx="183140" cy="176276"/>
            </a:xfrm>
            <a:custGeom>
              <a:avLst/>
              <a:gdLst/>
              <a:ahLst/>
              <a:cxnLst/>
              <a:rect l="l" t="t" r="r" b="b"/>
              <a:pathLst>
                <a:path w="183140" h="176276" extrusionOk="0">
                  <a:moveTo>
                    <a:pt x="87196" y="176276"/>
                  </a:moveTo>
                  <a:cubicBezTo>
                    <a:pt x="67555" y="176219"/>
                    <a:pt x="48677" y="168707"/>
                    <a:pt x="34364" y="155258"/>
                  </a:cubicBezTo>
                  <a:cubicBezTo>
                    <a:pt x="14120" y="137446"/>
                    <a:pt x="1782" y="112319"/>
                    <a:pt x="74" y="85408"/>
                  </a:cubicBezTo>
                  <a:cubicBezTo>
                    <a:pt x="-834" y="64980"/>
                    <a:pt x="6640" y="45066"/>
                    <a:pt x="20775" y="30290"/>
                  </a:cubicBezTo>
                  <a:cubicBezTo>
                    <a:pt x="37761" y="11176"/>
                    <a:pt x="62069" y="165"/>
                    <a:pt x="87640" y="0"/>
                  </a:cubicBezTo>
                  <a:cubicBezTo>
                    <a:pt x="108392" y="514"/>
                    <a:pt x="128636" y="6522"/>
                    <a:pt x="146315" y="17399"/>
                  </a:cubicBezTo>
                  <a:cubicBezTo>
                    <a:pt x="166063" y="29153"/>
                    <a:pt x="179347" y="49295"/>
                    <a:pt x="182383" y="72073"/>
                  </a:cubicBezTo>
                  <a:cubicBezTo>
                    <a:pt x="185837" y="97650"/>
                    <a:pt x="177366" y="123400"/>
                    <a:pt x="159396" y="141923"/>
                  </a:cubicBezTo>
                  <a:cubicBezTo>
                    <a:pt x="138377" y="164021"/>
                    <a:pt x="112723" y="176213"/>
                    <a:pt x="87196" y="176213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515771" y="1840229"/>
              <a:ext cx="88404" cy="84899"/>
            </a:xfrm>
            <a:custGeom>
              <a:avLst/>
              <a:gdLst/>
              <a:ahLst/>
              <a:cxnLst/>
              <a:rect l="l" t="t" r="r" b="b"/>
              <a:pathLst>
                <a:path w="88404" h="84899" extrusionOk="0">
                  <a:moveTo>
                    <a:pt x="42072" y="84900"/>
                  </a:moveTo>
                  <a:cubicBezTo>
                    <a:pt x="32629" y="84893"/>
                    <a:pt x="23543" y="81280"/>
                    <a:pt x="16672" y="74803"/>
                  </a:cubicBezTo>
                  <a:cubicBezTo>
                    <a:pt x="6867" y="66192"/>
                    <a:pt x="886" y="54045"/>
                    <a:pt x="35" y="41021"/>
                  </a:cubicBezTo>
                  <a:cubicBezTo>
                    <a:pt x="-397" y="31236"/>
                    <a:pt x="3185" y="21698"/>
                    <a:pt x="9941" y="14605"/>
                  </a:cubicBezTo>
                  <a:cubicBezTo>
                    <a:pt x="18152" y="5404"/>
                    <a:pt x="29867" y="95"/>
                    <a:pt x="42199" y="0"/>
                  </a:cubicBezTo>
                  <a:cubicBezTo>
                    <a:pt x="52302" y="241"/>
                    <a:pt x="62163" y="3156"/>
                    <a:pt x="70774" y="8446"/>
                  </a:cubicBezTo>
                  <a:cubicBezTo>
                    <a:pt x="80236" y="14091"/>
                    <a:pt x="86598" y="23749"/>
                    <a:pt x="88046" y="34671"/>
                  </a:cubicBezTo>
                  <a:cubicBezTo>
                    <a:pt x="89697" y="46977"/>
                    <a:pt x="85595" y="59366"/>
                    <a:pt x="76933" y="68263"/>
                  </a:cubicBezTo>
                  <a:cubicBezTo>
                    <a:pt x="68082" y="78378"/>
                    <a:pt x="55445" y="84398"/>
                    <a:pt x="42008" y="8490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3175" y="5854001"/>
              <a:ext cx="1031722" cy="1000823"/>
            </a:xfrm>
            <a:custGeom>
              <a:avLst/>
              <a:gdLst/>
              <a:ahLst/>
              <a:cxnLst/>
              <a:rect l="l" t="t" r="r" b="b"/>
              <a:pathLst>
                <a:path w="1031722" h="1000823" extrusionOk="0">
                  <a:moveTo>
                    <a:pt x="0" y="1000823"/>
                  </a:moveTo>
                  <a:lnTo>
                    <a:pt x="0" y="0"/>
                  </a:lnTo>
                  <a:cubicBezTo>
                    <a:pt x="24258" y="31121"/>
                    <a:pt x="51950" y="59410"/>
                    <a:pt x="82550" y="84328"/>
                  </a:cubicBezTo>
                  <a:cubicBezTo>
                    <a:pt x="176594" y="160464"/>
                    <a:pt x="295720" y="200723"/>
                    <a:pt x="426974" y="200723"/>
                  </a:cubicBezTo>
                  <a:cubicBezTo>
                    <a:pt x="563563" y="200723"/>
                    <a:pt x="703136" y="156273"/>
                    <a:pt x="820293" y="74676"/>
                  </a:cubicBezTo>
                  <a:cubicBezTo>
                    <a:pt x="930802" y="199453"/>
                    <a:pt x="1001674" y="354298"/>
                    <a:pt x="1023874" y="519494"/>
                  </a:cubicBezTo>
                  <a:cubicBezTo>
                    <a:pt x="1046556" y="684022"/>
                    <a:pt x="1019810" y="851535"/>
                    <a:pt x="947039" y="1000823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175" y="4901438"/>
              <a:ext cx="1062141" cy="1146936"/>
            </a:xfrm>
            <a:custGeom>
              <a:avLst/>
              <a:gdLst/>
              <a:ahLst/>
              <a:cxnLst/>
              <a:rect l="l" t="t" r="r" b="b"/>
              <a:pathLst>
                <a:path w="1062141" h="1146936" extrusionOk="0">
                  <a:moveTo>
                    <a:pt x="427101" y="1146937"/>
                  </a:moveTo>
                  <a:cubicBezTo>
                    <a:pt x="297180" y="1146937"/>
                    <a:pt x="179451" y="1107186"/>
                    <a:pt x="86551" y="1031939"/>
                  </a:cubicBezTo>
                  <a:cubicBezTo>
                    <a:pt x="54211" y="1005580"/>
                    <a:pt x="25153" y="975436"/>
                    <a:pt x="0" y="942150"/>
                  </a:cubicBezTo>
                  <a:lnTo>
                    <a:pt x="0" y="209550"/>
                  </a:lnTo>
                  <a:cubicBezTo>
                    <a:pt x="110046" y="74104"/>
                    <a:pt x="263970" y="0"/>
                    <a:pt x="433642" y="0"/>
                  </a:cubicBezTo>
                  <a:cubicBezTo>
                    <a:pt x="563817" y="0"/>
                    <a:pt x="697929" y="43243"/>
                    <a:pt x="821563" y="125095"/>
                  </a:cubicBezTo>
                  <a:cubicBezTo>
                    <a:pt x="957142" y="214681"/>
                    <a:pt x="1044715" y="360978"/>
                    <a:pt x="1059625" y="522796"/>
                  </a:cubicBezTo>
                  <a:cubicBezTo>
                    <a:pt x="1074928" y="683070"/>
                    <a:pt x="1019937" y="837438"/>
                    <a:pt x="908685" y="946340"/>
                  </a:cubicBezTo>
                  <a:cubicBezTo>
                    <a:pt x="778320" y="1073721"/>
                    <a:pt x="602806" y="1146937"/>
                    <a:pt x="427101" y="1146937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232346" y="3622484"/>
              <a:ext cx="704594" cy="666750"/>
            </a:xfrm>
            <a:custGeom>
              <a:avLst/>
              <a:gdLst/>
              <a:ahLst/>
              <a:cxnLst/>
              <a:rect l="l" t="t" r="r" b="b"/>
              <a:pathLst>
                <a:path w="704594" h="666750" extrusionOk="0">
                  <a:moveTo>
                    <a:pt x="335471" y="666560"/>
                  </a:moveTo>
                  <a:cubicBezTo>
                    <a:pt x="259559" y="666414"/>
                    <a:pt x="186555" y="637350"/>
                    <a:pt x="131318" y="585280"/>
                  </a:cubicBezTo>
                  <a:cubicBezTo>
                    <a:pt x="53276" y="513779"/>
                    <a:pt x="5778" y="418529"/>
                    <a:pt x="0" y="323533"/>
                  </a:cubicBezTo>
                  <a:cubicBezTo>
                    <a:pt x="161544" y="295339"/>
                    <a:pt x="299148" y="207455"/>
                    <a:pt x="377889" y="82233"/>
                  </a:cubicBezTo>
                  <a:cubicBezTo>
                    <a:pt x="394272" y="56134"/>
                    <a:pt x="412559" y="28448"/>
                    <a:pt x="432308" y="0"/>
                  </a:cubicBezTo>
                  <a:cubicBezTo>
                    <a:pt x="477850" y="11843"/>
                    <a:pt x="521487" y="30080"/>
                    <a:pt x="561912" y="54166"/>
                  </a:cubicBezTo>
                  <a:cubicBezTo>
                    <a:pt x="638486" y="99511"/>
                    <a:pt x="689991" y="177514"/>
                    <a:pt x="701612" y="265748"/>
                  </a:cubicBezTo>
                  <a:cubicBezTo>
                    <a:pt x="715086" y="364389"/>
                    <a:pt x="682447" y="463747"/>
                    <a:pt x="613093" y="535178"/>
                  </a:cubicBezTo>
                  <a:cubicBezTo>
                    <a:pt x="532511" y="620014"/>
                    <a:pt x="433959" y="666750"/>
                    <a:pt x="335598" y="666750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1429225" y="923925"/>
              <a:ext cx="1113147" cy="1071752"/>
            </a:xfrm>
            <a:custGeom>
              <a:avLst/>
              <a:gdLst/>
              <a:ahLst/>
              <a:cxnLst/>
              <a:rect l="l" t="t" r="r" b="b"/>
              <a:pathLst>
                <a:path w="1113147" h="1071752" extrusionOk="0">
                  <a:moveTo>
                    <a:pt x="530448" y="1071689"/>
                  </a:moveTo>
                  <a:cubicBezTo>
                    <a:pt x="411195" y="1071689"/>
                    <a:pt x="299752" y="1027239"/>
                    <a:pt x="208122" y="943356"/>
                  </a:cubicBezTo>
                  <a:cubicBezTo>
                    <a:pt x="82011" y="827913"/>
                    <a:pt x="6382" y="673799"/>
                    <a:pt x="477" y="520573"/>
                  </a:cubicBezTo>
                  <a:cubicBezTo>
                    <a:pt x="-5226" y="395675"/>
                    <a:pt x="40437" y="273882"/>
                    <a:pt x="126842" y="183515"/>
                  </a:cubicBezTo>
                  <a:cubicBezTo>
                    <a:pt x="239300" y="63437"/>
                    <a:pt x="379762" y="0"/>
                    <a:pt x="533242" y="0"/>
                  </a:cubicBezTo>
                  <a:cubicBezTo>
                    <a:pt x="648367" y="0"/>
                    <a:pt x="770922" y="36259"/>
                    <a:pt x="887762" y="104838"/>
                  </a:cubicBezTo>
                  <a:cubicBezTo>
                    <a:pt x="1007841" y="175324"/>
                    <a:pt x="1088232" y="297116"/>
                    <a:pt x="1108234" y="438849"/>
                  </a:cubicBezTo>
                  <a:cubicBezTo>
                    <a:pt x="1129951" y="592836"/>
                    <a:pt x="1079024" y="747903"/>
                    <a:pt x="968534" y="864298"/>
                  </a:cubicBezTo>
                  <a:cubicBezTo>
                    <a:pt x="841534" y="998093"/>
                    <a:pt x="686023" y="1071753"/>
                    <a:pt x="530765" y="1071753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3175" y="1844675"/>
              <a:ext cx="1419722" cy="2104390"/>
            </a:xfrm>
            <a:custGeom>
              <a:avLst/>
              <a:gdLst/>
              <a:ahLst/>
              <a:cxnLst/>
              <a:rect l="l" t="t" r="r" b="b"/>
              <a:pathLst>
                <a:path w="1419722" h="2104390" extrusionOk="0">
                  <a:moveTo>
                    <a:pt x="121285" y="2104390"/>
                  </a:moveTo>
                  <a:cubicBezTo>
                    <a:pt x="80546" y="2104428"/>
                    <a:pt x="39908" y="2100320"/>
                    <a:pt x="0" y="2092134"/>
                  </a:cubicBezTo>
                  <a:lnTo>
                    <a:pt x="0" y="632841"/>
                  </a:lnTo>
                  <a:lnTo>
                    <a:pt x="319977" y="237680"/>
                  </a:lnTo>
                  <a:cubicBezTo>
                    <a:pt x="444119" y="84392"/>
                    <a:pt x="612077" y="0"/>
                    <a:pt x="793369" y="0"/>
                  </a:cubicBezTo>
                  <a:cubicBezTo>
                    <a:pt x="934911" y="0"/>
                    <a:pt x="1072198" y="50800"/>
                    <a:pt x="1190308" y="146050"/>
                  </a:cubicBezTo>
                  <a:cubicBezTo>
                    <a:pt x="1455909" y="361118"/>
                    <a:pt x="1496879" y="750773"/>
                    <a:pt x="1281811" y="1016381"/>
                  </a:cubicBezTo>
                  <a:cubicBezTo>
                    <a:pt x="1210882" y="1103884"/>
                    <a:pt x="1134174" y="1191959"/>
                    <a:pt x="1053211" y="1285113"/>
                  </a:cubicBezTo>
                  <a:cubicBezTo>
                    <a:pt x="890334" y="1471994"/>
                    <a:pt x="721868" y="1665288"/>
                    <a:pt x="601917" y="1856296"/>
                  </a:cubicBezTo>
                  <a:cubicBezTo>
                    <a:pt x="505905" y="2009203"/>
                    <a:pt x="321818" y="2103946"/>
                    <a:pt x="121603" y="210394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1178940" y="5810426"/>
              <a:ext cx="273352" cy="260490"/>
            </a:xfrm>
            <a:custGeom>
              <a:avLst/>
              <a:gdLst/>
              <a:ahLst/>
              <a:cxnLst/>
              <a:rect l="l" t="t" r="r" b="b"/>
              <a:pathLst>
                <a:path w="273352" h="260490" extrusionOk="0">
                  <a:moveTo>
                    <a:pt x="145733" y="260491"/>
                  </a:moveTo>
                  <a:cubicBezTo>
                    <a:pt x="113278" y="259868"/>
                    <a:pt x="81496" y="251137"/>
                    <a:pt x="53277" y="235091"/>
                  </a:cubicBezTo>
                  <a:cubicBezTo>
                    <a:pt x="24702" y="219406"/>
                    <a:pt x="5080" y="186323"/>
                    <a:pt x="826" y="146571"/>
                  </a:cubicBezTo>
                  <a:cubicBezTo>
                    <a:pt x="-3429" y="106820"/>
                    <a:pt x="8954" y="67451"/>
                    <a:pt x="33401" y="46242"/>
                  </a:cubicBezTo>
                  <a:cubicBezTo>
                    <a:pt x="66739" y="17286"/>
                    <a:pt x="109601" y="14"/>
                    <a:pt x="148527" y="14"/>
                  </a:cubicBezTo>
                  <a:cubicBezTo>
                    <a:pt x="175749" y="-406"/>
                    <a:pt x="202248" y="8770"/>
                    <a:pt x="223393" y="25921"/>
                  </a:cubicBezTo>
                  <a:cubicBezTo>
                    <a:pt x="281229" y="72791"/>
                    <a:pt x="290151" y="157659"/>
                    <a:pt x="243332" y="215532"/>
                  </a:cubicBezTo>
                  <a:cubicBezTo>
                    <a:pt x="219577" y="244889"/>
                    <a:pt x="183484" y="261494"/>
                    <a:pt x="145733" y="260427"/>
                  </a:cubicBezTo>
                  <a:close/>
                </a:path>
              </a:pathLst>
            </a:custGeom>
            <a:solidFill>
              <a:srgbClr val="FFFFFF">
                <a:alpha val="1563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1400" y="369925"/>
            <a:ext cx="58899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Zilla Slab"/>
              <a:buNone/>
              <a:defRPr sz="2800" b="1">
                <a:solidFill>
                  <a:schemeClr val="accent3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1400" y="1265783"/>
            <a:ext cx="58899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ed Hat Text"/>
              <a:buChar char="⦁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lvl="1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Red Hat Text"/>
              <a:buChar char="⦁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lvl="2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ed Hat Text"/>
              <a:buChar char="⦁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lvl="3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lvl="4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lvl="5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lvl="6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lvl="7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lvl="8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lvl="2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lvl="3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lvl="4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lvl="5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lvl="6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lvl="7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lvl="8" algn="r">
              <a:buNone/>
              <a:defRPr sz="12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6" r:id="rId7"/>
    <p:sldLayoutId id="2147483657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rebecca.laycock@bth.s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"/>
          <p:cNvSpPr txBox="1">
            <a:spLocks noGrp="1"/>
          </p:cNvSpPr>
          <p:nvPr>
            <p:ph type="ctrTitle"/>
          </p:nvPr>
        </p:nvSpPr>
        <p:spPr>
          <a:xfrm>
            <a:off x="1419825" y="2220425"/>
            <a:ext cx="49932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How to build resilience into student-led food gardens</a:t>
            </a:r>
            <a:endParaRPr sz="4800" dirty="0"/>
          </a:p>
        </p:txBody>
      </p:sp>
      <p:sp>
        <p:nvSpPr>
          <p:cNvPr id="3" name="Google Shape;294;p12">
            <a:extLst>
              <a:ext uri="{FF2B5EF4-FFF2-40B4-BE49-F238E27FC236}">
                <a16:creationId xmlns:a16="http://schemas.microsoft.com/office/drawing/2014/main" id="{583FB6D2-A2BA-E84D-A47D-462F37A8E88E}"/>
              </a:ext>
            </a:extLst>
          </p:cNvPr>
          <p:cNvSpPr txBox="1">
            <a:spLocks/>
          </p:cNvSpPr>
          <p:nvPr/>
        </p:nvSpPr>
        <p:spPr>
          <a:xfrm>
            <a:off x="2153500" y="3906269"/>
            <a:ext cx="49932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 i="0" u="none" strike="noStrike" cap="none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 i="0" u="none" strike="noStrike" cap="none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 i="0" u="none" strike="noStrike" cap="none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 i="0" u="none" strike="noStrike" cap="none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 i="0" u="none" strike="noStrike" cap="none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 i="0" u="none" strike="noStrike" cap="none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 i="0" u="none" strike="noStrike" cap="none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 i="0" u="none" strike="noStrike" cap="none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Zilla Slab SemiBold"/>
              <a:buNone/>
              <a:defRPr sz="5600" b="0" i="0" u="none" strike="noStrike" cap="none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defRPr>
            </a:lvl9pPr>
          </a:lstStyle>
          <a:p>
            <a:r>
              <a:rPr lang="sv-SE" sz="1400" dirty="0"/>
              <a:t>Rebecca Laycock Pedersen</a:t>
            </a:r>
          </a:p>
          <a:p>
            <a:r>
              <a:rPr lang="sv-SE" sz="1400" dirty="0" err="1"/>
              <a:t>Postdoctoral</a:t>
            </a:r>
            <a:r>
              <a:rPr lang="sv-SE" sz="1400" dirty="0"/>
              <a:t> Researcher</a:t>
            </a:r>
          </a:p>
          <a:p>
            <a:r>
              <a:rPr lang="sv-SE" sz="1400" dirty="0"/>
              <a:t>Blekinge </a:t>
            </a:r>
            <a:r>
              <a:rPr lang="sv-SE" sz="1400" dirty="0" err="1"/>
              <a:t>Institute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Technology</a:t>
            </a:r>
            <a:endParaRPr lang="sv-SE" sz="1400" dirty="0"/>
          </a:p>
          <a:p>
            <a:r>
              <a:rPr lang="sv-SE" sz="1400" dirty="0"/>
              <a:t>          @</a:t>
            </a:r>
            <a:r>
              <a:rPr lang="sv-SE" sz="1400" dirty="0" err="1"/>
              <a:t>bekkika</a:t>
            </a:r>
            <a:endParaRPr lang="sv-SE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8B071-D11F-294C-9EF5-3AF1EF491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500" y="4579750"/>
            <a:ext cx="327404" cy="3274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B698D4-546E-784A-940B-80E40C829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430" y="338113"/>
            <a:ext cx="1659386" cy="843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50DA82-A849-054E-B0F0-FDEA5F918D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1523"/>
          <a:stretch/>
        </p:blipFill>
        <p:spPr>
          <a:xfrm>
            <a:off x="8073676" y="186800"/>
            <a:ext cx="947786" cy="9947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C5A2FB-97CC-FB49-8033-056A4F3FB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2ECDFA-AE20-2746-8293-65121B8D5E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33FBC-E6D8-0E46-8B1C-FE912CC03E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rcRect l="6001" t="17198" r="6001" b="17198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0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0672FA-C7DA-A642-9C94-ECBFA39717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F5CB2-DDDB-B44F-BA8A-630E3C5B9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0036" y="4568975"/>
            <a:ext cx="6234864" cy="357000"/>
          </a:xfrm>
        </p:spPr>
        <p:txBody>
          <a:bodyPr/>
          <a:lstStyle/>
          <a:p>
            <a:r>
              <a:rPr lang="sv-SE" dirty="0"/>
              <a:t>The relationship </a:t>
            </a:r>
            <a:r>
              <a:rPr lang="sv-SE" dirty="0" err="1"/>
              <a:t>between</a:t>
            </a:r>
            <a:r>
              <a:rPr lang="sv-SE" dirty="0"/>
              <a:t> different </a:t>
            </a:r>
            <a:r>
              <a:rPr lang="sv-SE" dirty="0" err="1"/>
              <a:t>factors</a:t>
            </a:r>
            <a:r>
              <a:rPr lang="sv-SE" dirty="0"/>
              <a:t> </a:t>
            </a:r>
            <a:r>
              <a:rPr lang="sv-SE" dirty="0" err="1"/>
              <a:t>impacted</a:t>
            </a:r>
            <a:r>
              <a:rPr lang="sv-SE" dirty="0"/>
              <a:t> by students’ </a:t>
            </a:r>
            <a:r>
              <a:rPr lang="sv-SE" dirty="0" err="1"/>
              <a:t>transience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DABA19-975B-5142-9072-85FF257AAEFC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17BDFAB-B842-844F-BDC5-13A21E710FED}"/>
              </a:ext>
            </a:extLst>
          </p:cNvPr>
          <p:cNvSpPr/>
          <p:nvPr/>
        </p:nvSpPr>
        <p:spPr>
          <a:xfrm>
            <a:off x="3695317" y="1417650"/>
            <a:ext cx="1661627" cy="44631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Potential new </a:t>
            </a:r>
            <a:r>
              <a:rPr kumimoji="0" lang="sv-SE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recruits</a:t>
            </a:r>
            <a:endParaRPr kumimoji="0" lang="sv-S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20BE453-1E5A-2F4E-9472-471B70FF0CBF}"/>
              </a:ext>
            </a:extLst>
          </p:cNvPr>
          <p:cNvSpPr/>
          <p:nvPr/>
        </p:nvSpPr>
        <p:spPr>
          <a:xfrm>
            <a:off x="3695317" y="2341445"/>
            <a:ext cx="1661627" cy="44631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New </a:t>
            </a:r>
            <a:r>
              <a:rPr kumimoji="0" lang="sv-SE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participants</a:t>
            </a:r>
            <a:endParaRPr kumimoji="0" lang="sv-S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0FF380-B4D2-3F49-A38A-89AD7908FB65}"/>
              </a:ext>
            </a:extLst>
          </p:cNvPr>
          <p:cNvSpPr/>
          <p:nvPr/>
        </p:nvSpPr>
        <p:spPr>
          <a:xfrm>
            <a:off x="3695317" y="3268437"/>
            <a:ext cx="1661627" cy="446313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Problematic</a:t>
            </a:r>
            <a:r>
              <a:rPr kumimoji="0" lang="sv-S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participation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6B234FC-F466-0F49-947C-CD537411A313}"/>
              </a:ext>
            </a:extLst>
          </p:cNvPr>
          <p:cNvSpPr/>
          <p:nvPr/>
        </p:nvSpPr>
        <p:spPr>
          <a:xfrm>
            <a:off x="5903273" y="3866931"/>
            <a:ext cx="1661627" cy="455899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Problems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6A270F6-B284-A74B-A6A1-AB6825F08460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4526131" y="1863964"/>
            <a:ext cx="0" cy="468661"/>
          </a:xfrm>
          <a:prstGeom prst="straightConnector1">
            <a:avLst/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906C05E6-41A5-DE44-A66B-1D469208BBAF}"/>
              </a:ext>
            </a:extLst>
          </p:cNvPr>
          <p:cNvCxnSpPr>
            <a:cxnSpLocks/>
          </p:cNvCxnSpPr>
          <p:nvPr/>
        </p:nvCxnSpPr>
        <p:spPr>
          <a:xfrm rot="10800000">
            <a:off x="1738635" y="1871032"/>
            <a:ext cx="4164639" cy="2363356"/>
          </a:xfrm>
          <a:prstGeom prst="curvedConnector3">
            <a:avLst>
              <a:gd name="adj1" fmla="val 99924"/>
            </a:avLst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47" name="Graphic 24" descr="Line Arrow: Rotate left">
            <a:extLst>
              <a:ext uri="{FF2B5EF4-FFF2-40B4-BE49-F238E27FC236}">
                <a16:creationId xmlns:a16="http://schemas.microsoft.com/office/drawing/2014/main" id="{7EC1194B-895E-0549-8A38-6DAC25A434E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70098" y="3566704"/>
            <a:ext cx="400407" cy="40040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8C0EE71B-E2FF-2E4F-9ED1-A1D44E297FEC}"/>
              </a:ext>
            </a:extLst>
          </p:cNvPr>
          <p:cNvSpPr/>
          <p:nvPr/>
        </p:nvSpPr>
        <p:spPr>
          <a:xfrm>
            <a:off x="1520129" y="1419022"/>
            <a:ext cx="1661627" cy="44631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Barriers</a:t>
            </a:r>
            <a:r>
              <a:rPr kumimoji="0" lang="sv-S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to participation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A67C82E-EBA2-B340-A33B-694129C7C19F}"/>
              </a:ext>
            </a:extLst>
          </p:cNvPr>
          <p:cNvCxnSpPr>
            <a:cxnSpLocks/>
          </p:cNvCxnSpPr>
          <p:nvPr/>
        </p:nvCxnSpPr>
        <p:spPr>
          <a:xfrm>
            <a:off x="4526131" y="2790190"/>
            <a:ext cx="0" cy="468661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0" name="Curved Connector 49">
            <a:extLst>
              <a:ext uri="{FF2B5EF4-FFF2-40B4-BE49-F238E27FC236}">
                <a16:creationId xmlns:a16="http://schemas.microsoft.com/office/drawing/2014/main" id="{5A610208-19AC-AB4B-8B84-2625993A6262}"/>
              </a:ext>
            </a:extLst>
          </p:cNvPr>
          <p:cNvCxnSpPr>
            <a:cxnSpLocks/>
            <a:stCxn id="48" idx="2"/>
            <a:endCxn id="42" idx="1"/>
          </p:cNvCxnSpPr>
          <p:nvPr/>
        </p:nvCxnSpPr>
        <p:spPr>
          <a:xfrm rot="16200000" flipH="1">
            <a:off x="2673497" y="1542782"/>
            <a:ext cx="699266" cy="1344374"/>
          </a:xfrm>
          <a:prstGeom prst="curvedConnector2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1" name="Curved Connector 50">
            <a:extLst>
              <a:ext uri="{FF2B5EF4-FFF2-40B4-BE49-F238E27FC236}">
                <a16:creationId xmlns:a16="http://schemas.microsoft.com/office/drawing/2014/main" id="{4CA52245-469F-0B4E-8418-FBCD6D978C13}"/>
              </a:ext>
            </a:extLst>
          </p:cNvPr>
          <p:cNvCxnSpPr>
            <a:cxnSpLocks/>
            <a:endCxn id="43" idx="1"/>
          </p:cNvCxnSpPr>
          <p:nvPr/>
        </p:nvCxnSpPr>
        <p:spPr>
          <a:xfrm rot="16200000" flipH="1">
            <a:off x="2224077" y="2020354"/>
            <a:ext cx="1597080" cy="1345399"/>
          </a:xfrm>
          <a:prstGeom prst="curvedConnector2">
            <a:avLst/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C143A29B-AE03-7844-98FD-8C79F2569F84}"/>
              </a:ext>
            </a:extLst>
          </p:cNvPr>
          <p:cNvCxnSpPr>
            <a:cxnSpLocks/>
            <a:stCxn id="44" idx="1"/>
            <a:endCxn id="43" idx="2"/>
          </p:cNvCxnSpPr>
          <p:nvPr/>
        </p:nvCxnSpPr>
        <p:spPr>
          <a:xfrm rot="10800000">
            <a:off x="4526131" y="3714751"/>
            <a:ext cx="1377142" cy="380131"/>
          </a:xfrm>
          <a:prstGeom prst="curvedConnector2">
            <a:avLst/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CAB13AE0-B1C7-8749-8665-FDDED2C54FA4}"/>
              </a:ext>
            </a:extLst>
          </p:cNvPr>
          <p:cNvCxnSpPr>
            <a:cxnSpLocks/>
            <a:stCxn id="43" idx="3"/>
            <a:endCxn id="44" idx="0"/>
          </p:cNvCxnSpPr>
          <p:nvPr/>
        </p:nvCxnSpPr>
        <p:spPr>
          <a:xfrm>
            <a:off x="5356944" y="3491594"/>
            <a:ext cx="1377143" cy="375337"/>
          </a:xfrm>
          <a:prstGeom prst="curvedConnector2">
            <a:avLst/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3D1A2673-0AB4-0447-B42B-784066D94088}"/>
              </a:ext>
            </a:extLst>
          </p:cNvPr>
          <p:cNvSpPr/>
          <p:nvPr/>
        </p:nvSpPr>
        <p:spPr>
          <a:xfrm>
            <a:off x="3693018" y="496661"/>
            <a:ext cx="1661627" cy="44631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Students’ </a:t>
            </a:r>
            <a:r>
              <a:rPr kumimoji="0" lang="sv-SE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transience</a:t>
            </a:r>
            <a:endParaRPr kumimoji="0" lang="sv-S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55" name="Curved Connector 54">
            <a:extLst>
              <a:ext uri="{FF2B5EF4-FFF2-40B4-BE49-F238E27FC236}">
                <a16:creationId xmlns:a16="http://schemas.microsoft.com/office/drawing/2014/main" id="{CF1BF353-5B4E-C04C-8115-64788048A56D}"/>
              </a:ext>
            </a:extLst>
          </p:cNvPr>
          <p:cNvCxnSpPr>
            <a:cxnSpLocks/>
          </p:cNvCxnSpPr>
          <p:nvPr/>
        </p:nvCxnSpPr>
        <p:spPr>
          <a:xfrm>
            <a:off x="5354645" y="675368"/>
            <a:ext cx="2299" cy="2771776"/>
          </a:xfrm>
          <a:prstGeom prst="curvedConnector3">
            <a:avLst>
              <a:gd name="adj1" fmla="val 16396216"/>
            </a:avLst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C835DB1-DB43-3743-AAED-B61B3D64E721}"/>
              </a:ext>
            </a:extLst>
          </p:cNvPr>
          <p:cNvCxnSpPr>
            <a:cxnSpLocks/>
          </p:cNvCxnSpPr>
          <p:nvPr/>
        </p:nvCxnSpPr>
        <p:spPr>
          <a:xfrm>
            <a:off x="4523832" y="942639"/>
            <a:ext cx="0" cy="468661"/>
          </a:xfrm>
          <a:prstGeom prst="straightConnector1">
            <a:avLst/>
          </a:prstGeom>
          <a:noFill/>
          <a:ln w="190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57" name="Graphic 24" descr="Line Arrow: Rotate left">
            <a:extLst>
              <a:ext uri="{FF2B5EF4-FFF2-40B4-BE49-F238E27FC236}">
                <a16:creationId xmlns:a16="http://schemas.microsoft.com/office/drawing/2014/main" id="{4A334077-9C8B-DE47-83D8-98B8EB81227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01411" y="2916192"/>
            <a:ext cx="400407" cy="400407"/>
          </a:xfrm>
          <a:prstGeom prst="rect">
            <a:avLst/>
          </a:prstGeom>
        </p:spPr>
      </p:pic>
      <p:pic>
        <p:nvPicPr>
          <p:cNvPr id="58" name="Graphic 24" descr="Line Arrow: Rotate left">
            <a:extLst>
              <a:ext uri="{FF2B5EF4-FFF2-40B4-BE49-F238E27FC236}">
                <a16:creationId xmlns:a16="http://schemas.microsoft.com/office/drawing/2014/main" id="{29F450EC-AD7A-7649-B174-6FBBF7FAA52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65980" y="2810713"/>
            <a:ext cx="400407" cy="40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9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8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7C2286-979E-654E-9498-982BBDBF8E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3E25D-D949-9144-8EB7-6FA7DA234E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04F92-D1F9-6E49-8E8B-D0694CDEA641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AB359-1786-4D4C-B3F2-444035814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19223"/>
            <a:ext cx="4092543" cy="512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2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7CDD-4303-EE40-864C-52687F280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main</a:t>
            </a:r>
            <a:r>
              <a:rPr lang="sv-SE" dirty="0"/>
              <a:t> problems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845B1-EECA-F444-AE54-CD9B86418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Students </a:t>
            </a:r>
            <a:r>
              <a:rPr lang="sv-SE" dirty="0" err="1"/>
              <a:t>lacking</a:t>
            </a:r>
            <a:r>
              <a:rPr lang="sv-SE" dirty="0"/>
              <a:t> (</a:t>
            </a:r>
            <a:r>
              <a:rPr lang="sv-SE" dirty="0" err="1"/>
              <a:t>perceived</a:t>
            </a:r>
            <a:r>
              <a:rPr lang="sv-SE" dirty="0"/>
              <a:t> or </a:t>
            </a:r>
            <a:r>
              <a:rPr lang="sv-SE" dirty="0" err="1"/>
              <a:t>actual</a:t>
            </a:r>
            <a:r>
              <a:rPr lang="sv-SE" dirty="0"/>
              <a:t>) </a:t>
            </a:r>
            <a:r>
              <a:rPr lang="sv-SE" dirty="0" err="1"/>
              <a:t>control</a:t>
            </a:r>
            <a:r>
              <a:rPr lang="sv-SE" dirty="0"/>
              <a:t> or </a:t>
            </a:r>
            <a:r>
              <a:rPr lang="sv-SE" dirty="0" err="1"/>
              <a:t>autonomy</a:t>
            </a:r>
            <a:endParaRPr lang="sv-SE" dirty="0"/>
          </a:p>
          <a:p>
            <a:r>
              <a:rPr lang="sv-SE" dirty="0"/>
              <a:t>Lack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continuity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’</a:t>
            </a:r>
            <a:r>
              <a:rPr lang="sv-SE" dirty="0" err="1"/>
              <a:t>Handing</a:t>
            </a:r>
            <a:r>
              <a:rPr lang="sv-SE" dirty="0"/>
              <a:t> over’ a </a:t>
            </a:r>
            <a:r>
              <a:rPr lang="sv-SE" dirty="0" err="1"/>
              <a:t>challenge</a:t>
            </a:r>
            <a:endParaRPr lang="sv-SE" dirty="0"/>
          </a:p>
          <a:p>
            <a:r>
              <a:rPr lang="sv-SE" dirty="0" err="1"/>
              <a:t>Without</a:t>
            </a:r>
            <a:r>
              <a:rPr lang="sv-SE" dirty="0"/>
              <a:t> the right </a:t>
            </a:r>
            <a:r>
              <a:rPr lang="sv-SE" dirty="0" err="1"/>
              <a:t>structures</a:t>
            </a:r>
            <a:r>
              <a:rPr lang="sv-SE" dirty="0"/>
              <a:t> in </a:t>
            </a:r>
            <a:r>
              <a:rPr lang="sv-SE" dirty="0" err="1"/>
              <a:t>place</a:t>
            </a:r>
            <a:r>
              <a:rPr lang="sv-SE" dirty="0"/>
              <a:t>, </a:t>
            </a:r>
            <a:r>
              <a:rPr lang="sv-SE" dirty="0" err="1"/>
              <a:t>learning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be maladaptive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C2A91-3C8F-F046-A5D2-8044FDA2E8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18864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390D7D-2C90-334C-AF21-9DBE59B8D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1750" y="2380010"/>
            <a:ext cx="4000500" cy="819900"/>
          </a:xfrm>
        </p:spPr>
        <p:txBody>
          <a:bodyPr/>
          <a:lstStyle/>
          <a:p>
            <a:pPr marL="428615" lvl="1" indent="0">
              <a:buNone/>
            </a:pPr>
            <a:r>
              <a:rPr lang="sv-SE" sz="1800" i="1" dirty="0" err="1">
                <a:solidFill>
                  <a:schemeClr val="tx1"/>
                </a:solidFill>
              </a:rPr>
              <a:t>It’s</a:t>
            </a:r>
            <a:r>
              <a:rPr lang="sv-SE" sz="1800" i="1" dirty="0">
                <a:solidFill>
                  <a:schemeClr val="tx1"/>
                </a:solidFill>
              </a:rPr>
              <a:t> just not </a:t>
            </a:r>
            <a:r>
              <a:rPr lang="sv-SE" sz="1800" i="1" dirty="0" err="1">
                <a:solidFill>
                  <a:schemeClr val="tx1"/>
                </a:solidFill>
              </a:rPr>
              <a:t>really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our</a:t>
            </a:r>
            <a:r>
              <a:rPr lang="sv-SE" sz="1800" i="1" dirty="0">
                <a:solidFill>
                  <a:schemeClr val="tx1"/>
                </a:solidFill>
              </a:rPr>
              <a:t> space is it? </a:t>
            </a:r>
            <a:r>
              <a:rPr lang="sv-SE" sz="1800" i="1" dirty="0" err="1">
                <a:solidFill>
                  <a:schemeClr val="tx1"/>
                </a:solidFill>
              </a:rPr>
              <a:t>You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can’t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really</a:t>
            </a:r>
            <a:r>
              <a:rPr lang="sv-SE" sz="1800" i="1" dirty="0">
                <a:solidFill>
                  <a:schemeClr val="tx1"/>
                </a:solidFill>
              </a:rPr>
              <a:t> do </a:t>
            </a:r>
            <a:r>
              <a:rPr lang="sv-SE" sz="1800" i="1" dirty="0" err="1">
                <a:solidFill>
                  <a:schemeClr val="tx1"/>
                </a:solidFill>
              </a:rPr>
              <a:t>what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we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want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with</a:t>
            </a:r>
            <a:r>
              <a:rPr lang="sv-SE" sz="1800" i="1" dirty="0">
                <a:solidFill>
                  <a:schemeClr val="tx1"/>
                </a:solidFill>
              </a:rPr>
              <a:t> it. </a:t>
            </a:r>
            <a:r>
              <a:rPr lang="sv-SE" sz="1800" i="1" dirty="0" err="1">
                <a:solidFill>
                  <a:schemeClr val="tx1"/>
                </a:solidFill>
              </a:rPr>
              <a:t>It’s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really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limited</a:t>
            </a:r>
            <a:r>
              <a:rPr lang="sv-SE" sz="1800" i="1" dirty="0">
                <a:solidFill>
                  <a:schemeClr val="tx1"/>
                </a:solidFill>
              </a:rPr>
              <a:t>, so </a:t>
            </a:r>
            <a:r>
              <a:rPr lang="sv-SE" sz="1800" i="1" dirty="0" err="1">
                <a:solidFill>
                  <a:schemeClr val="tx1"/>
                </a:solidFill>
              </a:rPr>
              <a:t>much</a:t>
            </a:r>
            <a:r>
              <a:rPr lang="sv-SE" sz="1800" i="1" dirty="0">
                <a:solidFill>
                  <a:schemeClr val="tx1"/>
                </a:solidFill>
              </a:rPr>
              <a:t>. </a:t>
            </a:r>
            <a:r>
              <a:rPr lang="sv-SE" sz="1800" i="1" dirty="0" err="1">
                <a:solidFill>
                  <a:schemeClr val="tx1"/>
                </a:solidFill>
              </a:rPr>
              <a:t>When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you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don’t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feel</a:t>
            </a:r>
            <a:r>
              <a:rPr lang="sv-SE" sz="1800" i="1" dirty="0">
                <a:solidFill>
                  <a:schemeClr val="tx1"/>
                </a:solidFill>
              </a:rPr>
              <a:t> like </a:t>
            </a:r>
            <a:r>
              <a:rPr lang="sv-SE" sz="1800" i="1" dirty="0" err="1">
                <a:solidFill>
                  <a:schemeClr val="tx1"/>
                </a:solidFill>
              </a:rPr>
              <a:t>you</a:t>
            </a:r>
            <a:r>
              <a:rPr lang="sv-SE" sz="1800" i="1" dirty="0">
                <a:solidFill>
                  <a:schemeClr val="tx1"/>
                </a:solidFill>
              </a:rPr>
              <a:t> </a:t>
            </a:r>
            <a:r>
              <a:rPr lang="sv-SE" sz="1800" i="1" dirty="0" err="1">
                <a:solidFill>
                  <a:schemeClr val="tx1"/>
                </a:solidFill>
              </a:rPr>
              <a:t>own</a:t>
            </a:r>
            <a:r>
              <a:rPr lang="sv-SE" sz="1800" i="1" dirty="0">
                <a:solidFill>
                  <a:schemeClr val="tx1"/>
                </a:solidFill>
              </a:rPr>
              <a:t> the </a:t>
            </a:r>
            <a:r>
              <a:rPr lang="sv-SE" sz="1800" i="1" dirty="0" err="1">
                <a:solidFill>
                  <a:schemeClr val="tx1"/>
                </a:solidFill>
              </a:rPr>
              <a:t>place</a:t>
            </a:r>
            <a:r>
              <a:rPr lang="sv-SE" sz="1800" i="1" dirty="0">
                <a:solidFill>
                  <a:schemeClr val="tx1"/>
                </a:solidFill>
              </a:rPr>
              <a:t>. </a:t>
            </a:r>
            <a:r>
              <a:rPr lang="sv-SE" sz="1800" i="1" dirty="0" err="1">
                <a:solidFill>
                  <a:schemeClr val="tx1"/>
                </a:solidFill>
              </a:rPr>
              <a:t>Yeah</a:t>
            </a:r>
            <a:r>
              <a:rPr lang="sv-SE" sz="1800" i="1" dirty="0">
                <a:solidFill>
                  <a:schemeClr val="tx1"/>
                </a:solidFill>
              </a:rPr>
              <a:t>, </a:t>
            </a:r>
            <a:r>
              <a:rPr lang="sv-SE" sz="1800" i="1" dirty="0" err="1">
                <a:solidFill>
                  <a:schemeClr val="tx1"/>
                </a:solidFill>
              </a:rPr>
              <a:t>it’s</a:t>
            </a:r>
            <a:r>
              <a:rPr lang="sv-SE" sz="1800" i="1" dirty="0">
                <a:solidFill>
                  <a:schemeClr val="tx1"/>
                </a:solidFill>
              </a:rPr>
              <a:t> just, </a:t>
            </a:r>
            <a:r>
              <a:rPr lang="sv-SE" sz="1800" b="1" i="1" dirty="0" err="1">
                <a:solidFill>
                  <a:schemeClr val="tx1"/>
                </a:solidFill>
              </a:rPr>
              <a:t>you’re</a:t>
            </a:r>
            <a:r>
              <a:rPr lang="sv-SE" sz="1800" b="1" i="1" dirty="0">
                <a:solidFill>
                  <a:schemeClr val="tx1"/>
                </a:solidFill>
              </a:rPr>
              <a:t>, like, just </a:t>
            </a:r>
            <a:r>
              <a:rPr lang="sv-SE" sz="1800" b="1" i="1" dirty="0" err="1">
                <a:solidFill>
                  <a:schemeClr val="tx1"/>
                </a:solidFill>
              </a:rPr>
              <a:t>extracted</a:t>
            </a:r>
            <a:r>
              <a:rPr lang="sv-SE" sz="1800" b="1" i="1" dirty="0">
                <a:solidFill>
                  <a:schemeClr val="tx1"/>
                </a:solidFill>
              </a:rPr>
              <a:t> for </a:t>
            </a:r>
            <a:r>
              <a:rPr lang="sv-SE" sz="1800" b="1" i="1" dirty="0" err="1">
                <a:solidFill>
                  <a:schemeClr val="tx1"/>
                </a:solidFill>
              </a:rPr>
              <a:t>labour</a:t>
            </a:r>
            <a:r>
              <a:rPr lang="sv-SE" sz="1800" i="1" dirty="0">
                <a:solidFill>
                  <a:schemeClr val="tx1"/>
                </a:solidFill>
              </a:rPr>
              <a:t>, </a:t>
            </a:r>
            <a:r>
              <a:rPr lang="sv-SE" sz="1800" i="1" dirty="0" err="1">
                <a:solidFill>
                  <a:schemeClr val="tx1"/>
                </a:solidFill>
              </a:rPr>
              <a:t>basically</a:t>
            </a:r>
            <a:r>
              <a:rPr lang="sv-SE" sz="1800" i="1" dirty="0">
                <a:solidFill>
                  <a:schemeClr val="tx1"/>
                </a:solidFill>
              </a:rPr>
              <a:t>. </a:t>
            </a:r>
          </a:p>
          <a:p>
            <a:pPr marL="2136775" indent="0" algn="l">
              <a:buNone/>
              <a:tabLst>
                <a:tab pos="2166938" algn="l"/>
              </a:tabLst>
            </a:pPr>
            <a:r>
              <a:rPr lang="sv-SE" sz="1400" dirty="0">
                <a:solidFill>
                  <a:schemeClr val="tx1"/>
                </a:solidFill>
              </a:rPr>
              <a:t>Student </a:t>
            </a:r>
            <a:r>
              <a:rPr lang="sv-SE" sz="1400" dirty="0" err="1">
                <a:solidFill>
                  <a:schemeClr val="tx1"/>
                </a:solidFill>
              </a:rPr>
              <a:t>gardener</a:t>
            </a:r>
            <a:endParaRPr lang="sv-SE" sz="14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84C6CD-ABA3-844A-B744-197A376B40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7062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9FCF71-5DB8-354E-8D79-87CDD0CBBD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978F0-DFBE-E247-AE04-537593750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1870" y="2218093"/>
            <a:ext cx="1943518" cy="357000"/>
          </a:xfrm>
        </p:spPr>
        <p:txBody>
          <a:bodyPr/>
          <a:lstStyle/>
          <a:p>
            <a:pPr marL="9525" indent="0"/>
            <a:r>
              <a:rPr lang="sv-SE" dirty="0" err="1"/>
              <a:t>How</a:t>
            </a:r>
            <a:r>
              <a:rPr lang="sv-SE" dirty="0"/>
              <a:t> students </a:t>
            </a:r>
            <a:r>
              <a:rPr lang="sv-SE" dirty="0" err="1"/>
              <a:t>see</a:t>
            </a:r>
            <a:r>
              <a:rPr lang="sv-SE" dirty="0"/>
              <a:t> the </a:t>
            </a:r>
            <a:r>
              <a:rPr lang="sv-SE" dirty="0" err="1"/>
              <a:t>academic</a:t>
            </a:r>
            <a:r>
              <a:rPr lang="sv-SE" dirty="0"/>
              <a:t> </a:t>
            </a:r>
            <a:r>
              <a:rPr lang="sv-SE" dirty="0" err="1"/>
              <a:t>year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BC559-9A6A-784D-A67C-873F892B8D3C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82906-D3D8-1E4B-A3B3-CC113E29D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350" y="809975"/>
            <a:ext cx="6045200" cy="88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715900-85E4-E24F-BA50-E069C1A47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900" y="2282975"/>
            <a:ext cx="3848100" cy="2286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0939E2-473F-A54D-942A-3E05123BAFD1}"/>
              </a:ext>
            </a:extLst>
          </p:cNvPr>
          <p:cNvSpPr txBox="1">
            <a:spLocks/>
          </p:cNvSpPr>
          <p:nvPr/>
        </p:nvSpPr>
        <p:spPr>
          <a:xfrm>
            <a:off x="777119" y="3634314"/>
            <a:ext cx="1943518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ed Hat Text"/>
              <a:buNone/>
              <a:defRPr sz="14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Red Hat Text"/>
              <a:buChar char="⦁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●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○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ed Hat Text"/>
              <a:buChar char="■"/>
              <a:defRPr sz="2000" b="0" i="0" u="none" strike="noStrike" cap="none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marL="9525" indent="0"/>
            <a:r>
              <a:rPr lang="sv-SE" dirty="0" err="1"/>
              <a:t>How</a:t>
            </a:r>
            <a:r>
              <a:rPr lang="sv-SE" dirty="0"/>
              <a:t> students’ union and </a:t>
            </a:r>
            <a:r>
              <a:rPr lang="sv-SE" dirty="0" err="1"/>
              <a:t>university</a:t>
            </a:r>
            <a:r>
              <a:rPr lang="sv-SE" dirty="0"/>
              <a:t> </a:t>
            </a:r>
            <a:r>
              <a:rPr lang="sv-SE" dirty="0" err="1"/>
              <a:t>staff</a:t>
            </a:r>
            <a:r>
              <a:rPr lang="sv-SE" dirty="0"/>
              <a:t> </a:t>
            </a:r>
            <a:r>
              <a:rPr lang="sv-SE" dirty="0" err="1"/>
              <a:t>see</a:t>
            </a:r>
            <a:r>
              <a:rPr lang="sv-SE" dirty="0"/>
              <a:t> the </a:t>
            </a:r>
            <a:r>
              <a:rPr lang="sv-SE" dirty="0" err="1"/>
              <a:t>academic</a:t>
            </a:r>
            <a:r>
              <a:rPr lang="sv-SE" dirty="0"/>
              <a:t> </a:t>
            </a:r>
            <a:r>
              <a:rPr lang="sv-SE" dirty="0" err="1"/>
              <a:t>year</a:t>
            </a:r>
            <a:endParaRPr lang="sv-SE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2C3F20-9313-8144-A24D-E7CEF76C57E8}"/>
              </a:ext>
            </a:extLst>
          </p:cNvPr>
          <p:cNvCxnSpPr>
            <a:cxnSpLocks/>
          </p:cNvCxnSpPr>
          <p:nvPr/>
        </p:nvCxnSpPr>
        <p:spPr>
          <a:xfrm flipV="1">
            <a:off x="1465118" y="1797627"/>
            <a:ext cx="436418" cy="4853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8416D6-6709-514D-BDB4-9111164EE3A2}"/>
              </a:ext>
            </a:extLst>
          </p:cNvPr>
          <p:cNvCxnSpPr>
            <a:cxnSpLocks/>
          </p:cNvCxnSpPr>
          <p:nvPr/>
        </p:nvCxnSpPr>
        <p:spPr>
          <a:xfrm flipV="1">
            <a:off x="2647900" y="3327466"/>
            <a:ext cx="436418" cy="4853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30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14162D-6984-6F42-BB74-CAAA50E10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6784" y="2463137"/>
            <a:ext cx="4218708" cy="819900"/>
          </a:xfrm>
        </p:spPr>
        <p:txBody>
          <a:bodyPr/>
          <a:lstStyle/>
          <a:p>
            <a:pPr marL="428615" lvl="1" indent="0">
              <a:buNone/>
            </a:pPr>
            <a:r>
              <a:rPr lang="sv-SE" sz="1500" i="1" dirty="0">
                <a:solidFill>
                  <a:schemeClr val="tx1"/>
                </a:solidFill>
              </a:rPr>
              <a:t>…</a:t>
            </a:r>
            <a:r>
              <a:rPr lang="sv-SE" sz="1500" i="1" dirty="0" err="1">
                <a:solidFill>
                  <a:schemeClr val="tx1"/>
                </a:solidFill>
              </a:rPr>
              <a:t>what</a:t>
            </a:r>
            <a:r>
              <a:rPr lang="sv-SE" sz="1500" i="1" dirty="0">
                <a:solidFill>
                  <a:schemeClr val="tx1"/>
                </a:solidFill>
              </a:rPr>
              <a:t> </a:t>
            </a:r>
            <a:r>
              <a:rPr lang="sv-SE" sz="1500" i="1" dirty="0" err="1">
                <a:solidFill>
                  <a:schemeClr val="tx1"/>
                </a:solidFill>
              </a:rPr>
              <a:t>about</a:t>
            </a:r>
            <a:r>
              <a:rPr lang="sv-SE" sz="1500" i="1" dirty="0">
                <a:solidFill>
                  <a:schemeClr val="tx1"/>
                </a:solidFill>
              </a:rPr>
              <a:t> the... the general </a:t>
            </a:r>
            <a:r>
              <a:rPr lang="sv-SE" sz="1500" i="1" dirty="0" err="1">
                <a:solidFill>
                  <a:schemeClr val="tx1"/>
                </a:solidFill>
              </a:rPr>
              <a:t>dynamic</a:t>
            </a:r>
            <a:r>
              <a:rPr lang="sv-SE" sz="1500" i="1" dirty="0">
                <a:solidFill>
                  <a:schemeClr val="tx1"/>
                </a:solidFill>
              </a:rPr>
              <a:t> </a:t>
            </a:r>
            <a:r>
              <a:rPr lang="sv-SE" sz="1500" i="1" dirty="0" err="1">
                <a:solidFill>
                  <a:schemeClr val="tx1"/>
                </a:solidFill>
              </a:rPr>
              <a:t>of</a:t>
            </a:r>
            <a:r>
              <a:rPr lang="sv-SE" sz="1500" i="1" dirty="0">
                <a:solidFill>
                  <a:schemeClr val="tx1"/>
                </a:solidFill>
              </a:rPr>
              <a:t> the </a:t>
            </a:r>
            <a:r>
              <a:rPr lang="sv-SE" sz="1500" b="1" i="1" dirty="0" err="1">
                <a:solidFill>
                  <a:schemeClr val="tx1"/>
                </a:solidFill>
              </a:rPr>
              <a:t>university</a:t>
            </a:r>
            <a:r>
              <a:rPr lang="sv-SE" sz="1500" b="1" i="1" dirty="0">
                <a:solidFill>
                  <a:schemeClr val="tx1"/>
                </a:solidFill>
              </a:rPr>
              <a:t> </a:t>
            </a:r>
            <a:r>
              <a:rPr lang="sv-SE" sz="1500" b="1" i="1" dirty="0" err="1">
                <a:solidFill>
                  <a:schemeClr val="tx1"/>
                </a:solidFill>
              </a:rPr>
              <a:t>being</a:t>
            </a:r>
            <a:r>
              <a:rPr lang="sv-SE" sz="1500" b="1" i="1" dirty="0">
                <a:solidFill>
                  <a:schemeClr val="tx1"/>
                </a:solidFill>
              </a:rPr>
              <a:t> </a:t>
            </a:r>
            <a:r>
              <a:rPr lang="sv-SE" sz="1500" b="1" i="1" dirty="0" err="1">
                <a:solidFill>
                  <a:schemeClr val="tx1"/>
                </a:solidFill>
              </a:rPr>
              <a:t>very</a:t>
            </a:r>
            <a:r>
              <a:rPr lang="sv-SE" sz="1500" b="1" i="1" dirty="0">
                <a:solidFill>
                  <a:schemeClr val="tx1"/>
                </a:solidFill>
              </a:rPr>
              <a:t>, </a:t>
            </a:r>
            <a:r>
              <a:rPr lang="sv-SE" sz="1500" b="1" i="1" dirty="0" err="1">
                <a:solidFill>
                  <a:schemeClr val="tx1"/>
                </a:solidFill>
              </a:rPr>
              <a:t>very</a:t>
            </a:r>
            <a:r>
              <a:rPr lang="sv-SE" sz="1500" b="1" i="1" dirty="0">
                <a:solidFill>
                  <a:schemeClr val="tx1"/>
                </a:solidFill>
              </a:rPr>
              <a:t> </a:t>
            </a:r>
            <a:r>
              <a:rPr lang="sv-SE" sz="1500" b="1" i="1" dirty="0" err="1">
                <a:solidFill>
                  <a:schemeClr val="tx1"/>
                </a:solidFill>
              </a:rPr>
              <a:t>careful</a:t>
            </a:r>
            <a:r>
              <a:rPr lang="sv-SE" sz="1500" b="1" i="1" dirty="0">
                <a:solidFill>
                  <a:schemeClr val="tx1"/>
                </a:solidFill>
              </a:rPr>
              <a:t>, and </a:t>
            </a:r>
            <a:r>
              <a:rPr lang="sv-SE" sz="1500" b="1" i="1" dirty="0" err="1">
                <a:solidFill>
                  <a:schemeClr val="tx1"/>
                </a:solidFill>
              </a:rPr>
              <a:t>very</a:t>
            </a:r>
            <a:r>
              <a:rPr lang="sv-SE" sz="1500" b="1" i="1" dirty="0">
                <a:solidFill>
                  <a:schemeClr val="tx1"/>
                </a:solidFill>
              </a:rPr>
              <a:t>, </a:t>
            </a:r>
            <a:r>
              <a:rPr lang="sv-SE" sz="1500" b="1" i="1" dirty="0" err="1">
                <a:solidFill>
                  <a:schemeClr val="tx1"/>
                </a:solidFill>
              </a:rPr>
              <a:t>very</a:t>
            </a:r>
            <a:r>
              <a:rPr lang="sv-SE" sz="1500" b="1" i="1" dirty="0">
                <a:solidFill>
                  <a:schemeClr val="tx1"/>
                </a:solidFill>
              </a:rPr>
              <a:t> </a:t>
            </a:r>
            <a:r>
              <a:rPr lang="sv-SE" sz="1500" b="1" i="1" dirty="0" err="1">
                <a:solidFill>
                  <a:schemeClr val="tx1"/>
                </a:solidFill>
              </a:rPr>
              <a:t>cautious</a:t>
            </a:r>
            <a:r>
              <a:rPr lang="sv-SE" sz="1500" b="1" i="1" dirty="0">
                <a:solidFill>
                  <a:schemeClr val="tx1"/>
                </a:solidFill>
              </a:rPr>
              <a:t> </a:t>
            </a:r>
            <a:r>
              <a:rPr lang="sv-SE" sz="1500" i="1" dirty="0" err="1">
                <a:solidFill>
                  <a:schemeClr val="tx1"/>
                </a:solidFill>
              </a:rPr>
              <a:t>with</a:t>
            </a:r>
            <a:r>
              <a:rPr lang="sv-SE" sz="1500" i="1" dirty="0">
                <a:solidFill>
                  <a:schemeClr val="tx1"/>
                </a:solidFill>
              </a:rPr>
              <a:t> </a:t>
            </a:r>
            <a:r>
              <a:rPr lang="sv-SE" sz="1500" i="1" dirty="0" err="1">
                <a:solidFill>
                  <a:schemeClr val="tx1"/>
                </a:solidFill>
              </a:rPr>
              <a:t>what</a:t>
            </a:r>
            <a:r>
              <a:rPr lang="sv-SE" sz="1500" i="1" dirty="0">
                <a:solidFill>
                  <a:schemeClr val="tx1"/>
                </a:solidFill>
              </a:rPr>
              <a:t> </a:t>
            </a:r>
            <a:r>
              <a:rPr lang="sv-SE" sz="1500" i="1" dirty="0" err="1">
                <a:solidFill>
                  <a:schemeClr val="tx1"/>
                </a:solidFill>
              </a:rPr>
              <a:t>they</a:t>
            </a:r>
            <a:r>
              <a:rPr lang="sv-SE" sz="1500" i="1" dirty="0">
                <a:solidFill>
                  <a:schemeClr val="tx1"/>
                </a:solidFill>
              </a:rPr>
              <a:t> do? And </a:t>
            </a:r>
            <a:r>
              <a:rPr lang="sv-SE" sz="1500" i="1" dirty="0" err="1">
                <a:solidFill>
                  <a:schemeClr val="tx1"/>
                </a:solidFill>
              </a:rPr>
              <a:t>what</a:t>
            </a:r>
            <a:r>
              <a:rPr lang="sv-SE" sz="1500" i="1" dirty="0">
                <a:solidFill>
                  <a:schemeClr val="tx1"/>
                </a:solidFill>
              </a:rPr>
              <a:t> </a:t>
            </a:r>
            <a:r>
              <a:rPr lang="sv-SE" sz="1500" i="1" dirty="0" err="1">
                <a:solidFill>
                  <a:schemeClr val="tx1"/>
                </a:solidFill>
              </a:rPr>
              <a:t>they</a:t>
            </a:r>
            <a:r>
              <a:rPr lang="sv-SE" sz="1500" i="1" dirty="0">
                <a:solidFill>
                  <a:schemeClr val="tx1"/>
                </a:solidFill>
              </a:rPr>
              <a:t> </a:t>
            </a:r>
            <a:r>
              <a:rPr lang="sv-SE" sz="1500" i="1" dirty="0" err="1">
                <a:solidFill>
                  <a:schemeClr val="tx1"/>
                </a:solidFill>
              </a:rPr>
              <a:t>allow</a:t>
            </a:r>
            <a:r>
              <a:rPr lang="sv-SE" sz="1500" i="1" dirty="0">
                <a:solidFill>
                  <a:schemeClr val="tx1"/>
                </a:solidFill>
              </a:rPr>
              <a:t>? </a:t>
            </a:r>
            <a:r>
              <a:rPr lang="sv-SE" sz="1500" i="1" dirty="0" err="1">
                <a:solidFill>
                  <a:schemeClr val="tx1"/>
                </a:solidFill>
              </a:rPr>
              <a:t>Maybe</a:t>
            </a:r>
            <a:r>
              <a:rPr lang="sv-SE" sz="1500" i="1" dirty="0">
                <a:solidFill>
                  <a:schemeClr val="tx1"/>
                </a:solidFill>
              </a:rPr>
              <a:t>? And </a:t>
            </a:r>
            <a:r>
              <a:rPr lang="sv-SE" sz="1500" b="1" i="1" dirty="0">
                <a:solidFill>
                  <a:schemeClr val="tx1"/>
                </a:solidFill>
              </a:rPr>
              <a:t>students </a:t>
            </a:r>
            <a:r>
              <a:rPr lang="sv-SE" sz="1500" b="1" i="1" dirty="0" err="1">
                <a:solidFill>
                  <a:schemeClr val="tx1"/>
                </a:solidFill>
              </a:rPr>
              <a:t>being</a:t>
            </a:r>
            <a:r>
              <a:rPr lang="sv-SE" sz="1500" b="1" i="1" dirty="0">
                <a:solidFill>
                  <a:schemeClr val="tx1"/>
                </a:solidFill>
              </a:rPr>
              <a:t> </a:t>
            </a:r>
            <a:r>
              <a:rPr lang="sv-SE" sz="1500" b="1" i="1" dirty="0" err="1">
                <a:solidFill>
                  <a:schemeClr val="tx1"/>
                </a:solidFill>
              </a:rPr>
              <a:t>more</a:t>
            </a:r>
            <a:r>
              <a:rPr lang="sv-SE" sz="1500" b="1" i="1" dirty="0">
                <a:solidFill>
                  <a:schemeClr val="tx1"/>
                </a:solidFill>
              </a:rPr>
              <a:t> progressive and </a:t>
            </a:r>
            <a:r>
              <a:rPr lang="sv-SE" sz="1500" b="1" i="1" dirty="0" err="1">
                <a:solidFill>
                  <a:schemeClr val="tx1"/>
                </a:solidFill>
              </a:rPr>
              <a:t>wanting</a:t>
            </a:r>
            <a:r>
              <a:rPr lang="sv-SE" sz="1500" b="1" i="1" dirty="0">
                <a:solidFill>
                  <a:schemeClr val="tx1"/>
                </a:solidFill>
              </a:rPr>
              <a:t> to do </a:t>
            </a:r>
            <a:r>
              <a:rPr lang="sv-SE" sz="1500" b="1" i="1" dirty="0" err="1">
                <a:solidFill>
                  <a:schemeClr val="tx1"/>
                </a:solidFill>
              </a:rPr>
              <a:t>more</a:t>
            </a:r>
            <a:r>
              <a:rPr lang="sv-SE" sz="1500" b="1" i="1" dirty="0">
                <a:solidFill>
                  <a:schemeClr val="tx1"/>
                </a:solidFill>
              </a:rPr>
              <a:t> </a:t>
            </a:r>
            <a:r>
              <a:rPr lang="sv-SE" sz="1500" b="1" i="1" dirty="0" err="1">
                <a:solidFill>
                  <a:schemeClr val="tx1"/>
                </a:solidFill>
              </a:rPr>
              <a:t>edgy</a:t>
            </a:r>
            <a:r>
              <a:rPr lang="sv-SE" sz="1500" b="1" i="1" dirty="0">
                <a:solidFill>
                  <a:schemeClr val="tx1"/>
                </a:solidFill>
              </a:rPr>
              <a:t> </a:t>
            </a:r>
            <a:r>
              <a:rPr lang="sv-SE" sz="1500" b="1" i="1" dirty="0" err="1">
                <a:solidFill>
                  <a:schemeClr val="tx1"/>
                </a:solidFill>
              </a:rPr>
              <a:t>things</a:t>
            </a:r>
            <a:r>
              <a:rPr lang="sv-SE" sz="1500" i="1" dirty="0">
                <a:solidFill>
                  <a:schemeClr val="tx1"/>
                </a:solidFill>
              </a:rPr>
              <a:t>… or </a:t>
            </a:r>
            <a:r>
              <a:rPr lang="sv-SE" sz="1500" i="1" dirty="0" err="1">
                <a:solidFill>
                  <a:schemeClr val="tx1"/>
                </a:solidFill>
              </a:rPr>
              <a:t>more</a:t>
            </a:r>
            <a:r>
              <a:rPr lang="sv-SE" sz="1500" i="1" dirty="0">
                <a:solidFill>
                  <a:schemeClr val="tx1"/>
                </a:solidFill>
              </a:rPr>
              <a:t> – just try. </a:t>
            </a:r>
            <a:r>
              <a:rPr lang="sv-SE" sz="1500" i="1" dirty="0" err="1">
                <a:solidFill>
                  <a:schemeClr val="tx1"/>
                </a:solidFill>
              </a:rPr>
              <a:t>Because</a:t>
            </a:r>
            <a:r>
              <a:rPr lang="sv-SE" sz="1500" i="1" dirty="0">
                <a:solidFill>
                  <a:schemeClr val="tx1"/>
                </a:solidFill>
              </a:rPr>
              <a:t> </a:t>
            </a:r>
            <a:r>
              <a:rPr lang="sv-SE" sz="1500" i="1" dirty="0" err="1">
                <a:solidFill>
                  <a:schemeClr val="tx1"/>
                </a:solidFill>
              </a:rPr>
              <a:t>it’s</a:t>
            </a:r>
            <a:r>
              <a:rPr lang="sv-SE" sz="1500" i="1" dirty="0">
                <a:solidFill>
                  <a:schemeClr val="tx1"/>
                </a:solidFill>
              </a:rPr>
              <a:t> a </a:t>
            </a:r>
            <a:r>
              <a:rPr lang="sv-SE" sz="1500" i="1" dirty="0" err="1">
                <a:solidFill>
                  <a:schemeClr val="tx1"/>
                </a:solidFill>
              </a:rPr>
              <a:t>playground</a:t>
            </a:r>
            <a:r>
              <a:rPr lang="sv-SE" sz="1500" i="1" dirty="0">
                <a:solidFill>
                  <a:schemeClr val="tx1"/>
                </a:solidFill>
              </a:rPr>
              <a:t>, </a:t>
            </a:r>
            <a:r>
              <a:rPr lang="sv-SE" sz="1500" i="1" dirty="0" err="1">
                <a:solidFill>
                  <a:schemeClr val="tx1"/>
                </a:solidFill>
              </a:rPr>
              <a:t>isn’t</a:t>
            </a:r>
            <a:r>
              <a:rPr lang="sv-SE" sz="1500" i="1" dirty="0">
                <a:solidFill>
                  <a:schemeClr val="tx1"/>
                </a:solidFill>
              </a:rPr>
              <a:t> it? A </a:t>
            </a:r>
            <a:r>
              <a:rPr lang="sv-SE" sz="1500" i="1" dirty="0" err="1">
                <a:solidFill>
                  <a:schemeClr val="tx1"/>
                </a:solidFill>
              </a:rPr>
              <a:t>university</a:t>
            </a:r>
            <a:r>
              <a:rPr lang="sv-SE" sz="1500" i="1" dirty="0">
                <a:solidFill>
                  <a:schemeClr val="tx1"/>
                </a:solidFill>
              </a:rPr>
              <a:t>. </a:t>
            </a:r>
            <a:r>
              <a:rPr lang="sv-SE" sz="1500" i="1" dirty="0" err="1">
                <a:solidFill>
                  <a:schemeClr val="tx1"/>
                </a:solidFill>
              </a:rPr>
              <a:t>You</a:t>
            </a:r>
            <a:r>
              <a:rPr lang="sv-SE" sz="1500" i="1" dirty="0">
                <a:solidFill>
                  <a:schemeClr val="tx1"/>
                </a:solidFill>
              </a:rPr>
              <a:t> try </a:t>
            </a:r>
            <a:r>
              <a:rPr lang="sv-SE" sz="1500" i="1" dirty="0" err="1">
                <a:solidFill>
                  <a:schemeClr val="tx1"/>
                </a:solidFill>
              </a:rPr>
              <a:t>out</a:t>
            </a:r>
            <a:r>
              <a:rPr lang="sv-SE" sz="1500" i="1" dirty="0">
                <a:solidFill>
                  <a:schemeClr val="tx1"/>
                </a:solidFill>
              </a:rPr>
              <a:t> </a:t>
            </a:r>
            <a:r>
              <a:rPr lang="sv-SE" sz="1500" i="1" dirty="0" err="1">
                <a:solidFill>
                  <a:schemeClr val="tx1"/>
                </a:solidFill>
              </a:rPr>
              <a:t>things</a:t>
            </a:r>
            <a:r>
              <a:rPr lang="sv-SE" sz="1500" i="1" dirty="0">
                <a:solidFill>
                  <a:schemeClr val="tx1"/>
                </a:solidFill>
              </a:rPr>
              <a:t>…</a:t>
            </a:r>
          </a:p>
          <a:p>
            <a:pPr marL="2136775" indent="0" algn="l">
              <a:buNone/>
            </a:pPr>
            <a:r>
              <a:rPr lang="sv-SE" sz="1300" dirty="0">
                <a:solidFill>
                  <a:schemeClr val="tx1"/>
                </a:solidFill>
              </a:rPr>
              <a:t>Student </a:t>
            </a:r>
            <a:r>
              <a:rPr lang="sv-SE" sz="1300" dirty="0" err="1">
                <a:solidFill>
                  <a:schemeClr val="tx1"/>
                </a:solidFill>
              </a:rPr>
              <a:t>gardener</a:t>
            </a:r>
            <a:endParaRPr lang="sv-SE" sz="13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DF6860-3169-8F43-99DC-9BA0448E9B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87283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"/>
          <p:cNvSpPr txBox="1">
            <a:spLocks noGrp="1"/>
          </p:cNvSpPr>
          <p:nvPr>
            <p:ph type="ctrTitle"/>
          </p:nvPr>
        </p:nvSpPr>
        <p:spPr>
          <a:xfrm>
            <a:off x="1419825" y="1964349"/>
            <a:ext cx="4575000" cy="211927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can we help student-led gardens fulfill their potential?</a:t>
            </a:r>
            <a:endParaRPr dirty="0"/>
          </a:p>
        </p:txBody>
      </p:sp>
      <p:sp>
        <p:nvSpPr>
          <p:cNvPr id="336" name="Google Shape;336;p17"/>
          <p:cNvSpPr txBox="1"/>
          <p:nvPr/>
        </p:nvSpPr>
        <p:spPr>
          <a:xfrm>
            <a:off x="479725" y="0"/>
            <a:ext cx="1778400" cy="1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sz="7200" b="1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11238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7CDD-4303-EE40-864C-52687F280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Improve</a:t>
            </a:r>
            <a:r>
              <a:rPr lang="sv-SE" dirty="0"/>
              <a:t> student-</a:t>
            </a:r>
            <a:r>
              <a:rPr lang="sv-SE" dirty="0" err="1"/>
              <a:t>staff</a:t>
            </a:r>
            <a:r>
              <a:rPr lang="sv-SE" dirty="0"/>
              <a:t> relationships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845B1-EECA-F444-AE54-CD9B86418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700" dirty="0" err="1"/>
              <a:t>Pay</a:t>
            </a:r>
            <a:r>
              <a:rPr lang="sv-SE" sz="1700" dirty="0"/>
              <a:t> attention to </a:t>
            </a:r>
            <a:r>
              <a:rPr lang="sv-SE" sz="1700" b="1" dirty="0" err="1"/>
              <a:t>power</a:t>
            </a:r>
            <a:r>
              <a:rPr lang="sv-SE" sz="1700" b="1" dirty="0"/>
              <a:t> </a:t>
            </a:r>
            <a:r>
              <a:rPr lang="sv-SE" sz="1700" b="1" dirty="0" err="1"/>
              <a:t>asymmetries</a:t>
            </a:r>
            <a:r>
              <a:rPr lang="sv-SE" sz="1700" b="1" dirty="0"/>
              <a:t> </a:t>
            </a:r>
            <a:r>
              <a:rPr lang="sv-SE" sz="1700" dirty="0" err="1"/>
              <a:t>between</a:t>
            </a:r>
            <a:r>
              <a:rPr lang="sv-SE" sz="1700" dirty="0"/>
              <a:t> </a:t>
            </a:r>
            <a:r>
              <a:rPr lang="sv-SE" sz="1700" dirty="0" err="1"/>
              <a:t>staff</a:t>
            </a:r>
            <a:r>
              <a:rPr lang="sv-SE" sz="1700" dirty="0"/>
              <a:t> and students, and </a:t>
            </a:r>
            <a:r>
              <a:rPr lang="sv-SE" sz="1700" dirty="0" err="1"/>
              <a:t>develop</a:t>
            </a:r>
            <a:r>
              <a:rPr lang="sv-SE" sz="1700" dirty="0"/>
              <a:t> </a:t>
            </a:r>
            <a:r>
              <a:rPr lang="sv-SE" sz="1700" dirty="0" err="1"/>
              <a:t>strategies</a:t>
            </a:r>
            <a:r>
              <a:rPr lang="sv-SE" sz="1700" dirty="0"/>
              <a:t> to </a:t>
            </a:r>
            <a:r>
              <a:rPr lang="sv-SE" sz="1700" dirty="0" err="1"/>
              <a:t>compensate</a:t>
            </a:r>
            <a:r>
              <a:rPr lang="sv-SE" sz="1700" dirty="0"/>
              <a:t> for </a:t>
            </a:r>
            <a:r>
              <a:rPr lang="sv-SE" sz="1700" dirty="0" err="1"/>
              <a:t>them</a:t>
            </a:r>
            <a:endParaRPr lang="sv-SE" sz="1700" dirty="0"/>
          </a:p>
          <a:p>
            <a:r>
              <a:rPr lang="sv-SE" sz="1700" dirty="0" err="1"/>
              <a:t>Pay</a:t>
            </a:r>
            <a:r>
              <a:rPr lang="sv-SE" sz="1700" dirty="0"/>
              <a:t> attention to the </a:t>
            </a:r>
            <a:r>
              <a:rPr lang="sv-SE" sz="1700" b="1" dirty="0" err="1"/>
              <a:t>quality</a:t>
            </a:r>
            <a:r>
              <a:rPr lang="sv-SE" sz="1700" b="1" dirty="0"/>
              <a:t> </a:t>
            </a:r>
            <a:r>
              <a:rPr lang="sv-SE" sz="1700" b="1" dirty="0" err="1"/>
              <a:t>of</a:t>
            </a:r>
            <a:r>
              <a:rPr lang="sv-SE" sz="1700" b="1" dirty="0"/>
              <a:t> relationships </a:t>
            </a:r>
            <a:r>
              <a:rPr lang="sv-SE" sz="1700" dirty="0" err="1"/>
              <a:t>between</a:t>
            </a:r>
            <a:r>
              <a:rPr lang="sv-SE" sz="1700" dirty="0"/>
              <a:t> students and </a:t>
            </a:r>
            <a:r>
              <a:rPr lang="sv-SE" sz="1700" dirty="0" err="1"/>
              <a:t>staff</a:t>
            </a:r>
            <a:endParaRPr lang="sv-SE" sz="1700" dirty="0"/>
          </a:p>
          <a:p>
            <a:r>
              <a:rPr lang="sv-SE" sz="1700" dirty="0" err="1"/>
              <a:t>Ensure</a:t>
            </a:r>
            <a:r>
              <a:rPr lang="sv-SE" sz="1700" dirty="0"/>
              <a:t> </a:t>
            </a:r>
            <a:r>
              <a:rPr lang="sv-SE" sz="1700" b="1" dirty="0" err="1"/>
              <a:t>time</a:t>
            </a:r>
            <a:r>
              <a:rPr lang="sv-SE" sz="1700" b="1" dirty="0"/>
              <a:t> is </a:t>
            </a:r>
            <a:r>
              <a:rPr lang="sv-SE" sz="1700" b="1" dirty="0" err="1"/>
              <a:t>allotted</a:t>
            </a:r>
            <a:r>
              <a:rPr lang="sv-SE" sz="1700" b="1" dirty="0"/>
              <a:t> for </a:t>
            </a:r>
            <a:r>
              <a:rPr lang="sv-SE" sz="1700" b="1" dirty="0" err="1"/>
              <a:t>supporting</a:t>
            </a:r>
            <a:r>
              <a:rPr lang="sv-SE" sz="1700" b="1" dirty="0"/>
              <a:t> students</a:t>
            </a:r>
            <a:r>
              <a:rPr lang="sv-SE" sz="1700" dirty="0"/>
              <a:t>, </a:t>
            </a:r>
            <a:r>
              <a:rPr lang="sv-SE" sz="1700" dirty="0" err="1"/>
              <a:t>preferably</a:t>
            </a:r>
            <a:r>
              <a:rPr lang="sv-SE" sz="1700" dirty="0"/>
              <a:t> from </a:t>
            </a:r>
            <a:r>
              <a:rPr lang="sv-SE" sz="1700" dirty="0" err="1"/>
              <a:t>both</a:t>
            </a:r>
            <a:r>
              <a:rPr lang="sv-SE" sz="1700" dirty="0"/>
              <a:t> </a:t>
            </a:r>
            <a:r>
              <a:rPr lang="sv-SE" sz="1700" dirty="0" err="1"/>
              <a:t>more</a:t>
            </a:r>
            <a:r>
              <a:rPr lang="sv-SE" sz="1700" dirty="0"/>
              <a:t> </a:t>
            </a:r>
            <a:r>
              <a:rPr lang="sv-SE" sz="1700" dirty="0" err="1"/>
              <a:t>traditionally</a:t>
            </a:r>
            <a:r>
              <a:rPr lang="sv-SE" sz="1700" dirty="0"/>
              <a:t> student-</a:t>
            </a:r>
            <a:r>
              <a:rPr lang="sv-SE" sz="1700" dirty="0" err="1"/>
              <a:t>facing</a:t>
            </a:r>
            <a:r>
              <a:rPr lang="sv-SE" sz="1700" dirty="0"/>
              <a:t> </a:t>
            </a:r>
            <a:r>
              <a:rPr lang="sv-SE" sz="1700" dirty="0" err="1"/>
              <a:t>roles</a:t>
            </a:r>
            <a:r>
              <a:rPr lang="sv-SE" sz="1700" dirty="0"/>
              <a:t> (i.e., students’ union or </a:t>
            </a:r>
            <a:r>
              <a:rPr lang="sv-SE" sz="1700" dirty="0" err="1"/>
              <a:t>sustainability</a:t>
            </a:r>
            <a:r>
              <a:rPr lang="sv-SE" sz="1700" dirty="0"/>
              <a:t> </a:t>
            </a:r>
            <a:r>
              <a:rPr lang="sv-SE" sz="1700" dirty="0" err="1"/>
              <a:t>staff</a:t>
            </a:r>
            <a:r>
              <a:rPr lang="sv-SE" sz="1700" dirty="0"/>
              <a:t>) as </a:t>
            </a:r>
            <a:r>
              <a:rPr lang="sv-SE" sz="1700" dirty="0" err="1"/>
              <a:t>well</a:t>
            </a:r>
            <a:r>
              <a:rPr lang="sv-SE" sz="1700" dirty="0"/>
              <a:t> as </a:t>
            </a:r>
            <a:r>
              <a:rPr lang="sv-SE" sz="1700" b="1" dirty="0" err="1"/>
              <a:t>estates</a:t>
            </a:r>
            <a:r>
              <a:rPr lang="sv-SE" sz="1700" b="1" dirty="0"/>
              <a:t>, </a:t>
            </a:r>
            <a:r>
              <a:rPr lang="sv-SE" sz="1700" b="1" dirty="0" err="1"/>
              <a:t>grounds</a:t>
            </a:r>
            <a:r>
              <a:rPr lang="sv-SE" sz="1700" b="1" dirty="0"/>
              <a:t>, or operations </a:t>
            </a:r>
            <a:r>
              <a:rPr lang="sv-SE" sz="1700" b="1" dirty="0" err="1"/>
              <a:t>staff</a:t>
            </a:r>
            <a:endParaRPr lang="sv-SE" sz="1700" dirty="0"/>
          </a:p>
          <a:p>
            <a:endParaRPr lang="sv-SE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C2A91-3C8F-F046-A5D2-8044FDA2E8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18390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7CDD-4303-EE40-864C-52687F280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Give</a:t>
            </a:r>
            <a:r>
              <a:rPr lang="sv-SE" dirty="0"/>
              <a:t> students </a:t>
            </a:r>
            <a:r>
              <a:rPr lang="sv-SE" dirty="0" err="1"/>
              <a:t>autonomy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845B1-EECA-F444-AE54-CD9B86418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Ensure</a:t>
            </a:r>
            <a:r>
              <a:rPr lang="sv-SE" dirty="0"/>
              <a:t> </a:t>
            </a:r>
            <a:r>
              <a:rPr lang="sv-SE" b="1" dirty="0"/>
              <a:t>students </a:t>
            </a:r>
            <a:r>
              <a:rPr lang="sv-SE" b="1" dirty="0" err="1"/>
              <a:t>are</a:t>
            </a:r>
            <a:r>
              <a:rPr lang="sv-SE" b="1" dirty="0"/>
              <a:t> </a:t>
            </a:r>
            <a:r>
              <a:rPr lang="sv-SE" b="1" dirty="0" err="1"/>
              <a:t>actively</a:t>
            </a:r>
            <a:r>
              <a:rPr lang="sv-SE" b="1" dirty="0"/>
              <a:t> </a:t>
            </a:r>
            <a:r>
              <a:rPr lang="sv-SE" b="1" dirty="0" err="1"/>
              <a:t>involved</a:t>
            </a:r>
            <a:r>
              <a:rPr lang="sv-SE" b="1" dirty="0"/>
              <a:t> in decision-</a:t>
            </a:r>
            <a:r>
              <a:rPr lang="sv-SE" b="1" dirty="0" err="1"/>
              <a:t>making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the garden space</a:t>
            </a:r>
          </a:p>
          <a:p>
            <a:r>
              <a:rPr lang="sv-SE" dirty="0" err="1"/>
              <a:t>Ensure</a:t>
            </a:r>
            <a:r>
              <a:rPr lang="sv-SE" dirty="0"/>
              <a:t> the </a:t>
            </a:r>
            <a:r>
              <a:rPr lang="sv-SE" b="1" dirty="0"/>
              <a:t>space is </a:t>
            </a:r>
            <a:r>
              <a:rPr lang="sv-SE" b="1" dirty="0" err="1"/>
              <a:t>widely</a:t>
            </a:r>
            <a:r>
              <a:rPr lang="sv-SE" b="1" dirty="0"/>
              <a:t> </a:t>
            </a:r>
            <a:r>
              <a:rPr lang="sv-SE" b="1" dirty="0" err="1"/>
              <a:t>accessible</a:t>
            </a:r>
            <a:r>
              <a:rPr lang="sv-SE" dirty="0"/>
              <a:t>, </a:t>
            </a:r>
            <a:r>
              <a:rPr lang="sv-SE" dirty="0" err="1"/>
              <a:t>including</a:t>
            </a:r>
            <a:r>
              <a:rPr lang="sv-SE" dirty="0"/>
              <a:t> </a:t>
            </a:r>
            <a:r>
              <a:rPr lang="sv-SE" dirty="0" err="1"/>
              <a:t>out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business </a:t>
            </a:r>
            <a:r>
              <a:rPr lang="sv-SE" dirty="0" err="1"/>
              <a:t>hours</a:t>
            </a:r>
            <a:endParaRPr lang="sv-SE" dirty="0"/>
          </a:p>
          <a:p>
            <a:r>
              <a:rPr lang="sv-SE" b="1" dirty="0" err="1"/>
              <a:t>Devolve</a:t>
            </a:r>
            <a:r>
              <a:rPr lang="sv-SE" b="1" dirty="0"/>
              <a:t> as </a:t>
            </a:r>
            <a:r>
              <a:rPr lang="sv-SE" b="1" dirty="0" err="1"/>
              <a:t>much</a:t>
            </a:r>
            <a:r>
              <a:rPr lang="sv-SE" b="1" dirty="0"/>
              <a:t> decision-</a:t>
            </a:r>
            <a:r>
              <a:rPr lang="sv-SE" b="1" dirty="0" err="1"/>
              <a:t>making</a:t>
            </a:r>
            <a:r>
              <a:rPr lang="sv-SE" b="1" dirty="0"/>
              <a:t> </a:t>
            </a:r>
            <a:r>
              <a:rPr lang="sv-SE" b="1" dirty="0" err="1"/>
              <a:t>power</a:t>
            </a:r>
            <a:r>
              <a:rPr lang="sv-SE" b="1" dirty="0"/>
              <a:t> </a:t>
            </a:r>
            <a:r>
              <a:rPr lang="sv-SE" dirty="0"/>
              <a:t>to students as </a:t>
            </a:r>
            <a:r>
              <a:rPr lang="sv-SE" dirty="0" err="1"/>
              <a:t>possible</a:t>
            </a:r>
            <a:endParaRPr lang="sv-SE" dirty="0"/>
          </a:p>
          <a:p>
            <a:endParaRPr lang="sv-SE" sz="1800" dirty="0"/>
          </a:p>
          <a:p>
            <a:endParaRPr lang="sv-SE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C2A91-3C8F-F046-A5D2-8044FDA2E8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74764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C3CF0B-BEA1-4941-9E3F-706B793C8A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DA563-C9DF-EB46-8F3D-08A220A93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42269-0862-F745-9EA7-849857B07496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05B1C9-1384-194B-814F-9A1FD3A8A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778" y="426026"/>
            <a:ext cx="6284344" cy="392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88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38B00-844D-0843-85FD-2A46D76D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Help</a:t>
            </a:r>
            <a:r>
              <a:rPr lang="sv-SE" dirty="0"/>
              <a:t> students </a:t>
            </a:r>
            <a:r>
              <a:rPr lang="sv-SE" dirty="0" err="1"/>
              <a:t>learn</a:t>
            </a:r>
            <a:r>
              <a:rPr lang="sv-SE" dirty="0"/>
              <a:t> and </a:t>
            </a:r>
            <a:r>
              <a:rPr lang="sv-SE" dirty="0" err="1"/>
              <a:t>retain</a:t>
            </a:r>
            <a:r>
              <a:rPr lang="sv-SE" dirty="0"/>
              <a:t> </a:t>
            </a:r>
            <a:r>
              <a:rPr lang="sv-SE" dirty="0" err="1"/>
              <a:t>knowledge</a:t>
            </a:r>
            <a:r>
              <a:rPr lang="sv-SE" dirty="0"/>
              <a:t> </a:t>
            </a:r>
            <a:r>
              <a:rPr lang="sv-SE" dirty="0" err="1"/>
              <a:t>within</a:t>
            </a:r>
            <a:r>
              <a:rPr lang="sv-SE" dirty="0"/>
              <a:t> the </a:t>
            </a:r>
            <a:r>
              <a:rPr lang="sv-SE" dirty="0" err="1"/>
              <a:t>project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1F699-7C5E-2F4C-9DAE-BF24374A6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Help</a:t>
            </a:r>
            <a:r>
              <a:rPr lang="sv-SE" dirty="0"/>
              <a:t> students </a:t>
            </a:r>
            <a:r>
              <a:rPr lang="sv-SE" b="1" dirty="0"/>
              <a:t>transfer plans and </a:t>
            </a:r>
            <a:r>
              <a:rPr lang="sv-SE" b="1" dirty="0" err="1"/>
              <a:t>documentation</a:t>
            </a:r>
            <a:r>
              <a:rPr lang="sv-SE" dirty="0"/>
              <a:t> on to </a:t>
            </a:r>
            <a:r>
              <a:rPr lang="sv-SE" dirty="0" err="1"/>
              <a:t>future</a:t>
            </a:r>
            <a:r>
              <a:rPr lang="sv-SE" dirty="0"/>
              <a:t> generations </a:t>
            </a:r>
            <a:r>
              <a:rPr lang="sv-SE" dirty="0" err="1"/>
              <a:t>of</a:t>
            </a:r>
            <a:r>
              <a:rPr lang="sv-SE" dirty="0"/>
              <a:t> students</a:t>
            </a:r>
            <a:endParaRPr lang="sv-SE" b="1" dirty="0"/>
          </a:p>
          <a:p>
            <a:r>
              <a:rPr lang="sv-SE" b="1" dirty="0" err="1"/>
              <a:t>Embed</a:t>
            </a:r>
            <a:r>
              <a:rPr lang="sv-SE" b="1" dirty="0"/>
              <a:t> </a:t>
            </a:r>
            <a:r>
              <a:rPr lang="sv-SE" b="1" dirty="0" err="1"/>
              <a:t>opportunities</a:t>
            </a:r>
            <a:r>
              <a:rPr lang="sv-SE" b="1" dirty="0"/>
              <a:t> for </a:t>
            </a:r>
            <a:r>
              <a:rPr lang="sv-SE" b="1" dirty="0" err="1"/>
              <a:t>reflection</a:t>
            </a:r>
            <a:r>
              <a:rPr lang="sv-SE" b="1" dirty="0"/>
              <a:t> </a:t>
            </a:r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 err="1"/>
              <a:t>taking</a:t>
            </a:r>
            <a:r>
              <a:rPr lang="sv-SE" dirty="0"/>
              <a:t> part in the garden in </a:t>
            </a:r>
            <a:r>
              <a:rPr lang="sv-SE" dirty="0" err="1"/>
              <a:t>leadership</a:t>
            </a:r>
            <a:r>
              <a:rPr lang="sv-SE" dirty="0"/>
              <a:t> </a:t>
            </a:r>
            <a:r>
              <a:rPr lang="sv-SE" dirty="0" err="1"/>
              <a:t>accreditations</a:t>
            </a:r>
            <a:r>
              <a:rPr lang="sv-SE" dirty="0"/>
              <a:t>, </a:t>
            </a:r>
            <a:r>
              <a:rPr lang="sv-SE" dirty="0" err="1"/>
              <a:t>volunteering</a:t>
            </a:r>
            <a:r>
              <a:rPr lang="sv-SE" dirty="0"/>
              <a:t> </a:t>
            </a:r>
            <a:r>
              <a:rPr lang="sv-SE" dirty="0" err="1"/>
              <a:t>awards</a:t>
            </a:r>
            <a:r>
              <a:rPr lang="sv-SE" dirty="0"/>
              <a:t>, or </a:t>
            </a:r>
            <a:r>
              <a:rPr lang="sv-SE" dirty="0" err="1"/>
              <a:t>other</a:t>
            </a:r>
            <a:r>
              <a:rPr lang="sv-SE" dirty="0"/>
              <a:t> </a:t>
            </a:r>
            <a:r>
              <a:rPr lang="sv-SE" dirty="0" err="1"/>
              <a:t>such</a:t>
            </a:r>
            <a:r>
              <a:rPr lang="sv-SE" dirty="0"/>
              <a:t> </a:t>
            </a:r>
            <a:r>
              <a:rPr lang="sv-SE" dirty="0" err="1"/>
              <a:t>schemes</a:t>
            </a:r>
            <a:endParaRPr lang="sv-SE" dirty="0"/>
          </a:p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08220-B5AF-464E-B2DA-2A8B726E51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97205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5174B-9293-A046-B97B-CEC10D9A1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0443" y="2307933"/>
            <a:ext cx="2065836" cy="2862900"/>
          </a:xfrm>
        </p:spPr>
        <p:txBody>
          <a:bodyPr/>
          <a:lstStyle/>
          <a:p>
            <a:pPr marL="139700" indent="0" algn="ctr">
              <a:buNone/>
            </a:pPr>
            <a:r>
              <a:rPr lang="sv-SE" b="1" dirty="0"/>
              <a:t>A </a:t>
            </a:r>
            <a:r>
              <a:rPr lang="sv-SE" b="1" dirty="0" err="1"/>
              <a:t>report</a:t>
            </a:r>
            <a:r>
              <a:rPr lang="sv-SE" b="1" dirty="0"/>
              <a:t> for students’ unions &amp; </a:t>
            </a:r>
            <a:r>
              <a:rPr lang="sv-SE" b="1" dirty="0" err="1"/>
              <a:t>universities</a:t>
            </a:r>
            <a:endParaRPr lang="sv-SE" b="1" dirty="0"/>
          </a:p>
          <a:p>
            <a:pPr marL="139700" indent="0">
              <a:buNone/>
            </a:pP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www.researchgate.net</a:t>
            </a:r>
            <a:r>
              <a:rPr lang="sv-SE" dirty="0"/>
              <a:t>/</a:t>
            </a:r>
            <a:r>
              <a:rPr lang="sv-SE" dirty="0" err="1"/>
              <a:t>publication</a:t>
            </a:r>
            <a:r>
              <a:rPr lang="sv-SE" dirty="0"/>
              <a:t>/338607371_Understanding_and_managing_transience_in_student-led_food_gardens_Report_for_students'_unions_and_universities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BF0DD-CC5D-FE4D-B90D-2EBE7950B7A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4884" y="2280551"/>
            <a:ext cx="1991100" cy="2862900"/>
          </a:xfrm>
        </p:spPr>
        <p:txBody>
          <a:bodyPr/>
          <a:lstStyle/>
          <a:p>
            <a:pPr marL="139700" indent="0" algn="ctr">
              <a:buNone/>
            </a:pPr>
            <a:r>
              <a:rPr lang="sv-SE" b="1" dirty="0"/>
              <a:t>A video for student </a:t>
            </a:r>
            <a:r>
              <a:rPr lang="sv-SE" b="1" dirty="0" err="1"/>
              <a:t>gardeners</a:t>
            </a:r>
            <a:endParaRPr lang="sv-SE" b="1" dirty="0"/>
          </a:p>
          <a:p>
            <a:pPr marL="139700" indent="0">
              <a:buNone/>
            </a:pP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youtu.be</a:t>
            </a:r>
            <a:r>
              <a:rPr lang="sv-SE" dirty="0"/>
              <a:t>/okJ0ETOeNnk</a:t>
            </a:r>
          </a:p>
          <a:p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BBD94C-CD43-B648-994E-2C72B03D8AC1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5451074" y="2280600"/>
            <a:ext cx="1991100" cy="2862900"/>
          </a:xfrm>
        </p:spPr>
        <p:txBody>
          <a:bodyPr/>
          <a:lstStyle/>
          <a:p>
            <a:pPr marL="139700" indent="0" algn="ctr">
              <a:buNone/>
            </a:pPr>
            <a:r>
              <a:rPr lang="sv-SE" b="1" dirty="0"/>
              <a:t>My </a:t>
            </a:r>
            <a:r>
              <a:rPr lang="sv-SE" b="1" dirty="0" err="1"/>
              <a:t>thesis</a:t>
            </a:r>
            <a:endParaRPr lang="sv-SE" b="1" dirty="0"/>
          </a:p>
          <a:p>
            <a:pPr marL="139700" indent="0">
              <a:buNone/>
            </a:pPr>
            <a:r>
              <a:rPr lang="sv-SE" dirty="0"/>
              <a:t>http://</a:t>
            </a:r>
            <a:r>
              <a:rPr lang="sv-SE" dirty="0" err="1"/>
              <a:t>eprints.keele.ac.uk</a:t>
            </a:r>
            <a:r>
              <a:rPr lang="sv-SE" dirty="0"/>
              <a:t>/7536/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B681E-D51C-9B42-BC7D-0450F51FC0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F62894-ACA9-6F4A-9CF9-B6B911A27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84" y="694449"/>
            <a:ext cx="2093883" cy="1221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CBDD59-7268-484F-953A-0F4C93A0C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580" y="88783"/>
            <a:ext cx="1447308" cy="2085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AAD15B-14B3-0140-8D60-8533568615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48"/>
          <a:stretch/>
        </p:blipFill>
        <p:spPr>
          <a:xfrm>
            <a:off x="5856006" y="88783"/>
            <a:ext cx="1328285" cy="208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8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515" name="Google Shape;515;p34"/>
          <p:cNvSpPr txBox="1">
            <a:spLocks noGrp="1"/>
          </p:cNvSpPr>
          <p:nvPr>
            <p:ph type="ctrTitle" idx="4294967295"/>
          </p:nvPr>
        </p:nvSpPr>
        <p:spPr>
          <a:xfrm>
            <a:off x="3240775" y="1475375"/>
            <a:ext cx="4872000" cy="122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0">
                <a:solidFill>
                  <a:schemeClr val="lt1"/>
                </a:solidFill>
                <a:latin typeface="Zilla Slab SemiBold"/>
                <a:ea typeface="Zilla Slab SemiBold"/>
                <a:cs typeface="Zilla Slab SemiBold"/>
                <a:sym typeface="Zilla Slab SemiBold"/>
              </a:rPr>
              <a:t>Thanks!</a:t>
            </a:r>
            <a:endParaRPr sz="9600" b="0">
              <a:solidFill>
                <a:schemeClr val="lt1"/>
              </a:solidFill>
              <a:latin typeface="Zilla Slab SemiBold"/>
              <a:ea typeface="Zilla Slab SemiBold"/>
              <a:cs typeface="Zilla Slab SemiBold"/>
              <a:sym typeface="Zilla Slab SemiBold"/>
            </a:endParaRPr>
          </a:p>
        </p:txBody>
      </p:sp>
      <p:sp>
        <p:nvSpPr>
          <p:cNvPr id="516" name="Google Shape;516;p34"/>
          <p:cNvSpPr txBox="1">
            <a:spLocks noGrp="1"/>
          </p:cNvSpPr>
          <p:nvPr>
            <p:ph type="subTitle" idx="4294967295"/>
          </p:nvPr>
        </p:nvSpPr>
        <p:spPr>
          <a:xfrm>
            <a:off x="3240775" y="2645250"/>
            <a:ext cx="4872000" cy="102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 dirty="0"/>
              <a:t>Any questions?</a:t>
            </a:r>
            <a:endParaRPr sz="1800" b="1" dirty="0"/>
          </a:p>
          <a:p>
            <a:pPr marL="355600" lvl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/>
              <a:t>You can find me at </a:t>
            </a:r>
            <a:r>
              <a:rPr lang="sv-SE" sz="1800" dirty="0">
                <a:hlinkClick r:id="rId3"/>
              </a:rPr>
              <a:t>rebecca.laycock@bth.se</a:t>
            </a:r>
            <a:r>
              <a:rPr lang="sv-SE" sz="1800" dirty="0"/>
              <a:t> or</a:t>
            </a:r>
            <a:br>
              <a:rPr lang="sv-SE" sz="1800" dirty="0"/>
            </a:br>
            <a:r>
              <a:rPr lang="sv-SE" sz="1800" dirty="0"/>
              <a:t>@</a:t>
            </a:r>
            <a:r>
              <a:rPr lang="sv-SE" sz="1800" dirty="0" err="1"/>
              <a:t>bekkika</a:t>
            </a:r>
            <a:endParaRPr sz="1800" dirty="0"/>
          </a:p>
        </p:txBody>
      </p:sp>
      <p:sp>
        <p:nvSpPr>
          <p:cNvPr id="517" name="Google Shape;517;p34"/>
          <p:cNvSpPr/>
          <p:nvPr/>
        </p:nvSpPr>
        <p:spPr>
          <a:xfrm>
            <a:off x="1234450" y="1149387"/>
            <a:ext cx="1806651" cy="1811815"/>
          </a:xfrm>
          <a:custGeom>
            <a:avLst/>
            <a:gdLst/>
            <a:ahLst/>
            <a:cxnLst/>
            <a:rect l="l" t="t" r="r" b="b"/>
            <a:pathLst>
              <a:path w="922938" h="925576" extrusionOk="0">
                <a:moveTo>
                  <a:pt x="460766" y="925513"/>
                </a:moveTo>
                <a:cubicBezTo>
                  <a:pt x="355610" y="925513"/>
                  <a:pt x="254772" y="888873"/>
                  <a:pt x="169174" y="819531"/>
                </a:cubicBezTo>
                <a:cubicBezTo>
                  <a:pt x="-29707" y="658495"/>
                  <a:pt x="-54409" y="421767"/>
                  <a:pt x="101292" y="169990"/>
                </a:cubicBezTo>
                <a:cubicBezTo>
                  <a:pt x="170063" y="58801"/>
                  <a:pt x="278712" y="0"/>
                  <a:pt x="415427" y="0"/>
                </a:cubicBezTo>
                <a:cubicBezTo>
                  <a:pt x="521980" y="0"/>
                  <a:pt x="644027" y="37211"/>
                  <a:pt x="750643" y="102172"/>
                </a:cubicBezTo>
                <a:cubicBezTo>
                  <a:pt x="837194" y="154940"/>
                  <a:pt x="895805" y="247333"/>
                  <a:pt x="915743" y="362522"/>
                </a:cubicBezTo>
                <a:cubicBezTo>
                  <a:pt x="939683" y="501015"/>
                  <a:pt x="903043" y="646367"/>
                  <a:pt x="818398" y="751205"/>
                </a:cubicBezTo>
                <a:cubicBezTo>
                  <a:pt x="728673" y="862013"/>
                  <a:pt x="598307" y="925576"/>
                  <a:pt x="460766" y="9255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27E631-945C-514D-B42C-7D6BAA850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400" y="3424718"/>
            <a:ext cx="327404" cy="327404"/>
          </a:xfrm>
          <a:prstGeom prst="rect">
            <a:avLst/>
          </a:prstGeom>
        </p:spPr>
      </p:pic>
      <p:sp>
        <p:nvSpPr>
          <p:cNvPr id="8" name="Google Shape;601;p37">
            <a:extLst>
              <a:ext uri="{FF2B5EF4-FFF2-40B4-BE49-F238E27FC236}">
                <a16:creationId xmlns:a16="http://schemas.microsoft.com/office/drawing/2014/main" id="{4ABA5E9A-8D66-4C49-A244-6EDE4A019A42}"/>
              </a:ext>
            </a:extLst>
          </p:cNvPr>
          <p:cNvSpPr/>
          <p:nvPr/>
        </p:nvSpPr>
        <p:spPr>
          <a:xfrm>
            <a:off x="1739362" y="1575535"/>
            <a:ext cx="771043" cy="967340"/>
          </a:xfrm>
          <a:custGeom>
            <a:avLst/>
            <a:gdLst/>
            <a:ahLst/>
            <a:cxnLst/>
            <a:rect l="l" t="t" r="r" b="b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276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C511B6-7DDA-684F-836D-1AE23555DD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6F5E22-BB38-FF48-B57E-6E176EDEA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6" t="5889" b="5889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04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1CE38C-9E89-8749-82E0-A3B3D6367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4706" y="2320020"/>
            <a:ext cx="3756582" cy="819900"/>
          </a:xfrm>
        </p:spPr>
        <p:txBody>
          <a:bodyPr/>
          <a:lstStyle/>
          <a:p>
            <a:pPr marL="558800" lvl="1" indent="0">
              <a:buNone/>
            </a:pPr>
            <a:r>
              <a:rPr lang="en" sz="1800" dirty="0"/>
              <a:t>What are the benefits of university community gardens?</a:t>
            </a:r>
          </a:p>
          <a:p>
            <a:pPr marL="558800" lvl="1" indent="0">
              <a:buNone/>
            </a:pPr>
            <a:endParaRPr lang="en" sz="1800" dirty="0"/>
          </a:p>
          <a:p>
            <a:pPr marL="558800" lvl="1" indent="0">
              <a:buNone/>
            </a:pPr>
            <a:r>
              <a:rPr lang="en" sz="1800" dirty="0"/>
              <a:t>What keeps student-led gardens from fulfilling their potential?</a:t>
            </a:r>
          </a:p>
          <a:p>
            <a:pPr marL="558800" lvl="1" indent="0">
              <a:buNone/>
            </a:pPr>
            <a:endParaRPr lang="en" sz="1800" dirty="0"/>
          </a:p>
          <a:p>
            <a:pPr marL="558800" lvl="1" indent="0">
              <a:buNone/>
            </a:pPr>
            <a:r>
              <a:rPr lang="en" sz="1800" dirty="0"/>
              <a:t>How can we help student-led gardens fulfill their potential?</a:t>
            </a:r>
            <a:endParaRPr lang="sv-SE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8BF8C-D7C6-624E-B8D8-193F4936B0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6412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"/>
          <p:cNvSpPr txBox="1">
            <a:spLocks noGrp="1"/>
          </p:cNvSpPr>
          <p:nvPr>
            <p:ph type="ctrTitle"/>
          </p:nvPr>
        </p:nvSpPr>
        <p:spPr>
          <a:xfrm>
            <a:off x="1419825" y="1964349"/>
            <a:ext cx="4575000" cy="211927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are the benefits of student-led food gardens?</a:t>
            </a:r>
            <a:endParaRPr dirty="0"/>
          </a:p>
        </p:txBody>
      </p:sp>
      <p:sp>
        <p:nvSpPr>
          <p:cNvPr id="336" name="Google Shape;336;p17"/>
          <p:cNvSpPr txBox="1"/>
          <p:nvPr/>
        </p:nvSpPr>
        <p:spPr>
          <a:xfrm>
            <a:off x="479725" y="0"/>
            <a:ext cx="1778400" cy="1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sz="7200"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1B3BB-61DD-E944-B325-36B4EF05D2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9608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C5A2FB-97CC-FB49-8033-056A4F3FB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2ECDFA-AE20-2746-8293-65121B8D5E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E3B52-D773-2D49-B9B8-909547C7BE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rcRect l="14925" t="15834" r="12239" b="16884"/>
          <a:stretch/>
        </p:blipFill>
        <p:spPr>
          <a:xfrm>
            <a:off x="859923" y="-1"/>
            <a:ext cx="7424154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05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2DC69C-787F-C34A-889C-11B5E7A7E4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BDC28-0A3C-C645-AFF8-E1B96709B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5923" y="4436918"/>
            <a:ext cx="5985900" cy="357000"/>
          </a:xfrm>
        </p:spPr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percentage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articles</a:t>
            </a:r>
            <a:r>
              <a:rPr lang="sv-SE" dirty="0"/>
              <a:t> </a:t>
            </a:r>
            <a:r>
              <a:rPr lang="sv-SE" dirty="0" err="1"/>
              <a:t>reporting</a:t>
            </a:r>
            <a:r>
              <a:rPr lang="sv-SE" dirty="0"/>
              <a:t> different </a:t>
            </a:r>
            <a:r>
              <a:rPr lang="sv-SE" dirty="0" err="1"/>
              <a:t>types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benefits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university</a:t>
            </a:r>
            <a:r>
              <a:rPr lang="sv-SE" dirty="0"/>
              <a:t> </a:t>
            </a:r>
            <a:r>
              <a:rPr lang="sv-SE" dirty="0" err="1"/>
              <a:t>community</a:t>
            </a:r>
            <a:r>
              <a:rPr lang="sv-SE" dirty="0"/>
              <a:t> gardens</a:t>
            </a:r>
          </a:p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B02054-CE15-414E-A16A-66D067C6841D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0EF31F7-B03D-A142-87AD-6DAE7EAD39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563672"/>
              </p:ext>
            </p:extLst>
          </p:nvPr>
        </p:nvGraphicFramePr>
        <p:xfrm>
          <a:off x="727364" y="113616"/>
          <a:ext cx="7523018" cy="4219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34334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"/>
          <p:cNvSpPr txBox="1">
            <a:spLocks noGrp="1"/>
          </p:cNvSpPr>
          <p:nvPr>
            <p:ph type="ctrTitle"/>
          </p:nvPr>
        </p:nvSpPr>
        <p:spPr>
          <a:xfrm>
            <a:off x="1756064" y="1964349"/>
            <a:ext cx="4416135" cy="236866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keeps student-led gardens from fulfilling their potential?</a:t>
            </a:r>
            <a:endParaRPr dirty="0"/>
          </a:p>
        </p:txBody>
      </p:sp>
      <p:sp>
        <p:nvSpPr>
          <p:cNvPr id="336" name="Google Shape;336;p17"/>
          <p:cNvSpPr txBox="1"/>
          <p:nvPr/>
        </p:nvSpPr>
        <p:spPr>
          <a:xfrm>
            <a:off x="479725" y="0"/>
            <a:ext cx="1778400" cy="1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sz="7200" b="1" dirty="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345336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8"/>
          <p:cNvSpPr txBox="1">
            <a:spLocks noGrp="1"/>
          </p:cNvSpPr>
          <p:nvPr>
            <p:ph type="body" idx="1"/>
          </p:nvPr>
        </p:nvSpPr>
        <p:spPr>
          <a:xfrm>
            <a:off x="2750250" y="2285786"/>
            <a:ext cx="36435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buNone/>
            </a:pPr>
            <a:r>
              <a:rPr lang="sv-SE" i="1" dirty="0"/>
              <a:t>...the </a:t>
            </a:r>
            <a:r>
              <a:rPr lang="sv-SE" i="1" dirty="0" err="1"/>
              <a:t>nature</a:t>
            </a:r>
            <a:r>
              <a:rPr lang="sv-SE" i="1" dirty="0"/>
              <a:t> </a:t>
            </a:r>
            <a:r>
              <a:rPr lang="sv-SE" i="1" dirty="0" err="1"/>
              <a:t>of</a:t>
            </a:r>
            <a:r>
              <a:rPr lang="sv-SE" i="1" dirty="0"/>
              <a:t> it, is like, </a:t>
            </a:r>
            <a:r>
              <a:rPr lang="sv-SE" i="1" dirty="0" err="1"/>
              <a:t>inherently</a:t>
            </a:r>
            <a:r>
              <a:rPr lang="sv-SE" i="1" dirty="0"/>
              <a:t> non-</a:t>
            </a:r>
            <a:r>
              <a:rPr lang="sv-SE" i="1" dirty="0" err="1"/>
              <a:t>continuous</a:t>
            </a:r>
            <a:r>
              <a:rPr lang="sv-SE" i="1" dirty="0"/>
              <a:t>. </a:t>
            </a:r>
            <a:r>
              <a:rPr lang="sv-SE" i="1" dirty="0" err="1"/>
              <a:t>Because</a:t>
            </a:r>
            <a:r>
              <a:rPr lang="sv-SE" i="1" dirty="0"/>
              <a:t> students, </a:t>
            </a:r>
            <a:r>
              <a:rPr lang="sv-SE" i="1" dirty="0" err="1"/>
              <a:t>they</a:t>
            </a:r>
            <a:r>
              <a:rPr lang="sv-SE" i="1" dirty="0"/>
              <a:t> </a:t>
            </a:r>
            <a:r>
              <a:rPr lang="sv-SE" i="1" dirty="0" err="1"/>
              <a:t>stay</a:t>
            </a:r>
            <a:r>
              <a:rPr lang="sv-SE" i="1" dirty="0"/>
              <a:t> for a </a:t>
            </a:r>
            <a:r>
              <a:rPr lang="sv-SE" i="1" dirty="0" err="1"/>
              <a:t>year</a:t>
            </a:r>
            <a:r>
              <a:rPr lang="sv-SE" i="1" dirty="0"/>
              <a:t>, and </a:t>
            </a:r>
            <a:r>
              <a:rPr lang="sv-SE" i="1" dirty="0" err="1"/>
              <a:t>then</a:t>
            </a:r>
            <a:r>
              <a:rPr lang="sv-SE" i="1" dirty="0"/>
              <a:t> </a:t>
            </a:r>
            <a:r>
              <a:rPr lang="sv-SE" i="1" dirty="0" err="1"/>
              <a:t>they</a:t>
            </a:r>
            <a:r>
              <a:rPr lang="sv-SE" i="1" dirty="0"/>
              <a:t> do </a:t>
            </a:r>
            <a:r>
              <a:rPr lang="sv-SE" i="1" dirty="0" err="1"/>
              <a:t>something</a:t>
            </a:r>
            <a:r>
              <a:rPr lang="sv-SE" i="1" dirty="0"/>
              <a:t> </a:t>
            </a:r>
            <a:r>
              <a:rPr lang="sv-SE" i="1" dirty="0" err="1"/>
              <a:t>else</a:t>
            </a:r>
            <a:r>
              <a:rPr lang="sv-SE" i="1" dirty="0"/>
              <a:t>.</a:t>
            </a:r>
            <a:endParaRPr lang="sv-SE" sz="1600" i="1" dirty="0"/>
          </a:p>
          <a:p>
            <a:pPr marL="0" lvl="0" indent="0" algn="r">
              <a:buNone/>
            </a:pPr>
            <a:r>
              <a:rPr lang="sv-SE" sz="1600" dirty="0"/>
              <a:t>Student </a:t>
            </a:r>
            <a:r>
              <a:rPr lang="sv-SE" sz="1600" dirty="0" err="1"/>
              <a:t>gardener</a:t>
            </a:r>
            <a:endParaRPr sz="1600" dirty="0"/>
          </a:p>
        </p:txBody>
      </p:sp>
      <p:sp>
        <p:nvSpPr>
          <p:cNvPr id="342" name="Google Shape;342;p1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2640327"/>
      </p:ext>
    </p:extLst>
  </p:cSld>
  <p:clrMapOvr>
    <a:masterClrMapping/>
  </p:clrMapOvr>
</p:sld>
</file>

<file path=ppt/theme/theme1.xml><?xml version="1.0" encoding="utf-8"?>
<a:theme xmlns:a="http://schemas.openxmlformats.org/drawingml/2006/main" name="Hume template">
  <a:themeElements>
    <a:clrScheme name="Custom 347">
      <a:dk1>
        <a:srgbClr val="56051A"/>
      </a:dk1>
      <a:lt1>
        <a:srgbClr val="FFFFFF"/>
      </a:lt1>
      <a:dk2>
        <a:srgbClr val="97A1A5"/>
      </a:dk2>
      <a:lt2>
        <a:srgbClr val="F0F0EE"/>
      </a:lt2>
      <a:accent1>
        <a:srgbClr val="981526"/>
      </a:accent1>
      <a:accent2>
        <a:srgbClr val="D04623"/>
      </a:accent2>
      <a:accent3>
        <a:srgbClr val="ED8227"/>
      </a:accent3>
      <a:accent4>
        <a:srgbClr val="FBC433"/>
      </a:accent4>
      <a:accent5>
        <a:srgbClr val="74C0B6"/>
      </a:accent5>
      <a:accent6>
        <a:srgbClr val="B6D5DE"/>
      </a:accent6>
      <a:hlink>
        <a:srgbClr val="98152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Mincho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1942</Words>
  <Application>Microsoft Office PowerPoint</Application>
  <PresentationFormat>On-screen Show (16:9)</PresentationFormat>
  <Paragraphs>147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Zilla Slab SemiBold</vt:lpstr>
      <vt:lpstr>Zilla Slab</vt:lpstr>
      <vt:lpstr>Arial</vt:lpstr>
      <vt:lpstr>Calibri</vt:lpstr>
      <vt:lpstr>DM Sans</vt:lpstr>
      <vt:lpstr>Red Hat Text</vt:lpstr>
      <vt:lpstr>Calibri Light</vt:lpstr>
      <vt:lpstr>Hume template</vt:lpstr>
      <vt:lpstr>How to build resilience into student-led food gardens</vt:lpstr>
      <vt:lpstr>PowerPoint Presentation</vt:lpstr>
      <vt:lpstr>PowerPoint Presentation</vt:lpstr>
      <vt:lpstr>PowerPoint Presentation</vt:lpstr>
      <vt:lpstr>What are the benefits of student-led food gardens?</vt:lpstr>
      <vt:lpstr>PowerPoint Presentation</vt:lpstr>
      <vt:lpstr>PowerPoint Presentation</vt:lpstr>
      <vt:lpstr>What keeps student-led gardens from fulfilling their potential?</vt:lpstr>
      <vt:lpstr>PowerPoint Presentation</vt:lpstr>
      <vt:lpstr>PowerPoint Presentation</vt:lpstr>
      <vt:lpstr>PowerPoint Presentation</vt:lpstr>
      <vt:lpstr>PowerPoint Presentation</vt:lpstr>
      <vt:lpstr>Some of the main problems</vt:lpstr>
      <vt:lpstr>PowerPoint Presentation</vt:lpstr>
      <vt:lpstr>PowerPoint Presentation</vt:lpstr>
      <vt:lpstr>PowerPoint Presentation</vt:lpstr>
      <vt:lpstr>How can we help student-led gardens fulfill their potential?</vt:lpstr>
      <vt:lpstr>Improve student-staff relationships</vt:lpstr>
      <vt:lpstr>Give students autonomy</vt:lpstr>
      <vt:lpstr>Help students learn and retain knowledge within the project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build resilience into student-led food gardens</dc:title>
  <dc:creator>GOODWIN, Fiona</dc:creator>
  <cp:lastModifiedBy>GOODWIN, Fiona</cp:lastModifiedBy>
  <cp:revision>21</cp:revision>
  <dcterms:modified xsi:type="dcterms:W3CDTF">2020-05-06T08:40:46Z</dcterms:modified>
</cp:coreProperties>
</file>