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7" r:id="rId4"/>
    <p:sldId id="258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1B04"/>
    <a:srgbClr val="6B0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08E43E-75AE-16A1-D53E-A9BA4B43C0B1}" v="7" dt="2023-11-14T00:13:40.972"/>
    <p1510:client id="{D9C48116-0911-42DE-82D3-5B0B44938E37}" v="2" dt="2023-11-14T13:25:53.585"/>
    <p1510:client id="{FF57F648-CE93-D326-8835-7B015EA44E0B}" v="324" dt="2023-11-13T22:58:20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05"/>
  </p:normalViewPr>
  <p:slideViewPr>
    <p:cSldViewPr snapToGrid="0" snapToObjects="1">
      <p:cViewPr varScale="1">
        <p:scale>
          <a:sx n="67" d="100"/>
          <a:sy n="67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5/10/relationships/revisionInfo" Target="revisionInfo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17A-B23A-EF4C-BB58-86D25B69C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DBD5E-DC88-D740-9D79-3B7A0C95C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1AE8D-0629-3644-BB6B-F3843964D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431F-28ED-B045-9AF4-3E381EC1F0E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008E1-3537-3345-A4BE-5E5661D63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AFBE6-45D5-834A-9F17-5DE933476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674D-9F36-D64E-BB91-8C18CBD3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47EF5-C76A-E749-8B06-02B00A439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AEEDD-6E41-5E45-BC06-16B0BE1FE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1FDFC-CFB5-854D-9015-4B4268BA7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431F-28ED-B045-9AF4-3E381EC1F0E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9D6E5-09F8-E344-AC34-AEE0E107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5EB9B-6DA5-CA43-99E4-2430809F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674D-9F36-D64E-BB91-8C18CBD3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7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A148D0-147E-5D46-ADDE-FA57A2A94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CEB6A-B357-C74F-B3DA-0B39D113E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D1856-0027-BE45-BB27-4125C0F2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431F-28ED-B045-9AF4-3E381EC1F0E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E1350-0679-1940-B231-0A7A6B9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AE5F4-C7C5-D444-B862-E32A7155F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674D-9F36-D64E-BB91-8C18CBD3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9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13409-8528-0147-8456-3FE7A713D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D1E84-5726-CE4A-B270-CFDABE8C5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19899-D17C-3346-B9C5-E26F3E6D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431F-28ED-B045-9AF4-3E381EC1F0E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C4A87-AA8D-624F-9ED3-C4E20B2B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CDEF-EB25-1241-8C32-7DBE7D076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674D-9F36-D64E-BB91-8C18CBD3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98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9BE4-47D5-674A-B885-95C436F0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5E323-D8AA-A24C-A870-0E45B1981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46AE8-3E99-5A44-B2B0-24C91F15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431F-28ED-B045-9AF4-3E381EC1F0E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4D6AD-C270-074A-98C6-7DD4E6FEF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D3AF6-C434-444B-A710-8BD4874B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674D-9F36-D64E-BB91-8C18CBD3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41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4A9B-A846-4C4F-ACB7-3E64DCD73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5E20B-D0FB-E24E-9A90-324970989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8B204-8E32-4948-9F0F-9392D630E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13850-E535-114E-A49A-2895F6E29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431F-28ED-B045-9AF4-3E381EC1F0E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A2DFC-4B74-3042-A41B-5CD1D2D65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9027C-811D-FE44-997E-8920B4CA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674D-9F36-D64E-BB91-8C18CBD3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01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5F7BE-6622-D846-BDA0-6988F8A2E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6CCE9-D919-F243-A914-D04AF27D3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F32360-D64A-124A-996C-9BE40D6AB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8F7B89-2E81-D74B-867C-003F2B808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6D0E07-AC3D-DA4C-92E8-635B6E978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2AEE66-8508-5E4D-8892-B3959744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431F-28ED-B045-9AF4-3E381EC1F0E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6222E-02B9-E744-9F74-A4E417950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B75536-4AB2-F345-9488-53B80E72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674D-9F36-D64E-BB91-8C18CBD3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4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768F2-5746-D641-839C-316B8499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0A7570-4879-8543-BD48-3B6859E0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431F-28ED-B045-9AF4-3E381EC1F0E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1A608-E137-F24E-A08D-C8AB09AFD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AA8A5-E843-C744-BE0F-FBB7AB01E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674D-9F36-D64E-BB91-8C18CBD3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5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3EF55-1DF9-6E42-81BB-55C128057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431F-28ED-B045-9AF4-3E381EC1F0E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3A0D4-A90D-4A42-8ACF-9FAE05B24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9434A-9ECB-9C41-9468-2BD9069F2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674D-9F36-D64E-BB91-8C18CBD3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5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E47ED-1943-6048-A246-8BE004CE1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132F1-0020-494C-ADB8-5BEE7D670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30C02-6255-6B4F-A7B8-1383A28FC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7A5B0-0FD4-2C44-9CA0-2BE2BDDB7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431F-28ED-B045-9AF4-3E381EC1F0E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35518-CFE4-8541-AEF5-900A5F58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CF7CF-1FAC-FB42-8510-0BA5640B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674D-9F36-D64E-BB91-8C18CBD3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2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F026-723F-0D48-A332-AD35E76A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412C82-6C51-7241-A74F-D93FA262A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5A8922-0ADA-674E-B66F-1B50D751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5A7EE-31AD-BB4C-9DBA-B662D5CC4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431F-28ED-B045-9AF4-3E381EC1F0E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0F280-BEDE-4149-8262-0EC3C04BB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FD700-7558-6D43-9AFA-7225E071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5674D-9F36-D64E-BB91-8C18CBD3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3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9F9399-A9AB-BD4D-A5EE-AD693929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6611D-15FB-1949-BA5C-EC74EA529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B1ED2-4CF9-3A4D-9159-1D24FB1F26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A431F-28ED-B045-9AF4-3E381EC1F0E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65175-0992-4740-BE9E-B3DD6CEF4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00551-A1BA-9648-844A-B971E66DE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5674D-9F36-D64E-BB91-8C18CBD3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9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57695A-E4DE-2F48-9B5E-EEA2E80CB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964" y="208727"/>
            <a:ext cx="9258300" cy="396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807016-6C64-2649-9533-14983B2625B2}"/>
              </a:ext>
            </a:extLst>
          </p:cNvPr>
          <p:cNvSpPr txBox="1"/>
          <p:nvPr/>
        </p:nvSpPr>
        <p:spPr>
          <a:xfrm>
            <a:off x="2757139" y="4038938"/>
            <a:ext cx="6094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City of Glasgow College in collaboration with Ruth </a:t>
            </a:r>
            <a:r>
              <a:rPr lang="en-US" dirty="0" err="1"/>
              <a:t>Impey</a:t>
            </a:r>
            <a:r>
              <a:rPr lang="en-US" dirty="0"/>
              <a:t> and Lab AIR </a:t>
            </a:r>
          </a:p>
          <a:p>
            <a:pPr algn="ctr"/>
            <a:r>
              <a:rPr lang="en-US" dirty="0"/>
              <a:t>March 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38C47A-3A15-D547-BEC6-535118AAF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814" y="6001060"/>
            <a:ext cx="2120900" cy="52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C84EE7-B0F5-3A47-AFAF-5768C6BF4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850" y="5764510"/>
            <a:ext cx="1485900" cy="901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09C78C-DC97-AA4C-8861-BF5CD4897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33" y="5753410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5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D126F-743B-4D40-8972-A1310455F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430" y="555354"/>
            <a:ext cx="5626100" cy="5219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65362C-6C10-8944-AB20-9628FC5E297B}"/>
              </a:ext>
            </a:extLst>
          </p:cNvPr>
          <p:cNvSpPr txBox="1"/>
          <p:nvPr/>
        </p:nvSpPr>
        <p:spPr>
          <a:xfrm>
            <a:off x="315023" y="1585243"/>
            <a:ext cx="528288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•</a:t>
            </a:r>
            <a:r>
              <a:rPr lang="en-US" dirty="0" err="1"/>
              <a:t>Smogware</a:t>
            </a:r>
            <a:r>
              <a:rPr lang="en-US" dirty="0"/>
              <a:t> is a publicly engaging project by Lab AIR, Rotterdam to support and provoke debate and change towards improved air quality.</a:t>
            </a:r>
          </a:p>
          <a:p>
            <a:endParaRPr lang="en-US" dirty="0"/>
          </a:p>
          <a:p>
            <a:r>
              <a:rPr lang="en-US" dirty="0"/>
              <a:t>•This toxic matter is made visible, highlighting the poor air quality that surrounds us.</a:t>
            </a:r>
          </a:p>
          <a:p>
            <a:endParaRPr lang="en-US" dirty="0"/>
          </a:p>
          <a:p>
            <a:r>
              <a:rPr lang="en-US" dirty="0"/>
              <a:t>•Settled particulate matter is collected in ‘expeditions’ and then used to stain ceramic glazes.</a:t>
            </a:r>
          </a:p>
          <a:p>
            <a:endParaRPr lang="en-US" dirty="0"/>
          </a:p>
          <a:p>
            <a:r>
              <a:rPr lang="en-US" dirty="0"/>
              <a:t>•</a:t>
            </a:r>
            <a:r>
              <a:rPr lang="en-US" dirty="0" err="1"/>
              <a:t>Smogware</a:t>
            </a:r>
            <a:r>
              <a:rPr lang="en-US" dirty="0"/>
              <a:t> launched the project in different cities and Glasgow was one of those cities selected, working with students at City of Glasgow College.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4BD56-77A1-D54E-B914-CA01170D51FA}"/>
              </a:ext>
            </a:extLst>
          </p:cNvPr>
          <p:cNvSpPr txBox="1"/>
          <p:nvPr/>
        </p:nvSpPr>
        <p:spPr>
          <a:xfrm>
            <a:off x="381930" y="898280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ABOUT SMOGWARE </a:t>
            </a:r>
          </a:p>
        </p:txBody>
      </p:sp>
    </p:spTree>
    <p:extLst>
      <p:ext uri="{BB962C8B-B14F-4D97-AF65-F5344CB8AC3E}">
        <p14:creationId xmlns:p14="http://schemas.microsoft.com/office/powerpoint/2010/main" val="1899331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979058-6D1B-E543-A275-3C21ACDB8A0D}"/>
              </a:ext>
            </a:extLst>
          </p:cNvPr>
          <p:cNvSpPr txBox="1"/>
          <p:nvPr/>
        </p:nvSpPr>
        <p:spPr>
          <a:xfrm>
            <a:off x="604693" y="1108183"/>
            <a:ext cx="6093618" cy="48013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Smogware</a:t>
            </a:r>
            <a:r>
              <a:rPr lang="en-US" dirty="0"/>
              <a:t> project was contextualized within the history and heritage of Glasgow’s historic pottery industry. The tea set was cast from </a:t>
            </a:r>
            <a:r>
              <a:rPr lang="en-US" dirty="0" err="1"/>
              <a:t>moulds</a:t>
            </a:r>
            <a:r>
              <a:rPr lang="en-US" dirty="0"/>
              <a:t> created from an historic tea set made in the 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a period of three months the students made their interpretation of  the tea set. Giving a voice to their concerns about their future.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Glasgow </a:t>
            </a:r>
            <a:r>
              <a:rPr lang="en-US" dirty="0" err="1"/>
              <a:t>Smogware</a:t>
            </a:r>
            <a:r>
              <a:rPr lang="en-US" dirty="0"/>
              <a:t> tea set was used at an afternoon tea on National Clean Air Day, 15 June 2023 and was held in The City Chambers and hosted by Asthma &amp; Lung and The Lord Provost.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event, of about 50 guests brought together, students, and stakeholders in the project to advocate for better air quality in Glasgow.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4C2AA-A4D8-1C40-B469-6428AEC7CB9A}"/>
              </a:ext>
            </a:extLst>
          </p:cNvPr>
          <p:cNvSpPr txBox="1"/>
          <p:nvPr/>
        </p:nvSpPr>
        <p:spPr>
          <a:xfrm>
            <a:off x="705315" y="478832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SMOGWARE GLASGOW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D81720-27C5-E94B-BE78-59BA652BC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048" y="2581663"/>
            <a:ext cx="3784600" cy="386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2CD2B-B3F6-144B-BB2E-A9D4F95EB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648" y="478832"/>
            <a:ext cx="3810000" cy="177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9FC5DA-F4E6-0342-B90E-02D9539761FA}"/>
              </a:ext>
            </a:extLst>
          </p:cNvPr>
          <p:cNvSpPr txBox="1"/>
          <p:nvPr/>
        </p:nvSpPr>
        <p:spPr>
          <a:xfrm>
            <a:off x="8408020" y="6488668"/>
            <a:ext cx="275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Dust collected from the M8</a:t>
            </a:r>
          </a:p>
        </p:txBody>
      </p:sp>
    </p:spTree>
    <p:extLst>
      <p:ext uri="{BB962C8B-B14F-4D97-AF65-F5344CB8AC3E}">
        <p14:creationId xmlns:p14="http://schemas.microsoft.com/office/powerpoint/2010/main" val="6331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2D2B50-9744-454E-AA9A-47014099A3E4}"/>
              </a:ext>
            </a:extLst>
          </p:cNvPr>
          <p:cNvSpPr txBox="1"/>
          <p:nvPr/>
        </p:nvSpPr>
        <p:spPr>
          <a:xfrm>
            <a:off x="205608" y="640530"/>
            <a:ext cx="6260217" cy="59093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/>
              <a:t>COLLABORATION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Smogware</a:t>
            </a:r>
            <a:r>
              <a:rPr lang="en-US" dirty="0"/>
              <a:t> (Iris de </a:t>
            </a:r>
            <a:r>
              <a:rPr lang="en-US" dirty="0" err="1"/>
              <a:t>Kievith</a:t>
            </a:r>
            <a:r>
              <a:rPr lang="en-US" dirty="0"/>
              <a:t> and Annemarie </a:t>
            </a:r>
            <a:r>
              <a:rPr lang="en-US" dirty="0" err="1"/>
              <a:t>Piscaer</a:t>
            </a:r>
            <a:r>
              <a:rPr lang="en-US" dirty="0"/>
              <a:t> of </a:t>
            </a:r>
            <a:r>
              <a:rPr lang="en-US" dirty="0" err="1"/>
              <a:t>LabAIR</a:t>
            </a:r>
            <a:r>
              <a:rPr lang="en-US" dirty="0"/>
              <a:t>), City of Glasgow College Staff and students, Make it Glasgow (Ruth Impey), Asthma &amp; Lung UK.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City of Glasgow College Applied Arts students harvested the ‘dust’.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dust was used to create a glaze for slip cast porcelain vessels, </a:t>
            </a:r>
            <a:r>
              <a:rPr lang="en-US" dirty="0" err="1"/>
              <a:t>visualising</a:t>
            </a:r>
            <a:r>
              <a:rPr lang="en-US" dirty="0"/>
              <a:t> particulate matter breathed in Glasgow over time.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Gavin Burnett created the </a:t>
            </a:r>
            <a:r>
              <a:rPr lang="en-US" dirty="0" err="1"/>
              <a:t>moulds</a:t>
            </a:r>
            <a:r>
              <a:rPr lang="en-US" dirty="0"/>
              <a:t> of the tea set using a 3D printed copy from the famous J &amp; M P Bell’s Glasgow Pottery. Ruth Impey and the City of Glasgow College students slip cast the tableware in porcelain.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Asthma &amp; Lung UK contributed with their channels of communication and campaigning for the LEZ and  co-hosted the afternoon tea on National Clean Air Day.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E6528-0F5E-084B-90AE-59B466343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639" y="587118"/>
            <a:ext cx="2738315" cy="2582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A1C9C-F20D-7544-B02D-D94B0349C96B}"/>
              </a:ext>
            </a:extLst>
          </p:cNvPr>
          <p:cNvSpPr txBox="1"/>
          <p:nvPr/>
        </p:nvSpPr>
        <p:spPr>
          <a:xfrm>
            <a:off x="8805079" y="3429744"/>
            <a:ext cx="2728593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sz="1100" dirty="0">
              <a:cs typeface="Calibri"/>
            </a:endParaRPr>
          </a:p>
        </p:txBody>
      </p:sp>
      <p:pic>
        <p:nvPicPr>
          <p:cNvPr id="2" name="Picture 1" descr="A white cup and saucer on a table&#10;&#10;Description automatically generated">
            <a:extLst>
              <a:ext uri="{FF2B5EF4-FFF2-40B4-BE49-F238E27FC236}">
                <a16:creationId xmlns:a16="http://schemas.microsoft.com/office/drawing/2014/main" id="{D570BA55-FEF2-AFA6-FCC7-E298C4D2D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8" r="-318" b="15914"/>
          <a:stretch/>
        </p:blipFill>
        <p:spPr>
          <a:xfrm>
            <a:off x="9310565" y="3344986"/>
            <a:ext cx="2539053" cy="2707669"/>
          </a:xfrm>
          <a:prstGeom prst="rect">
            <a:avLst/>
          </a:prstGeom>
        </p:spPr>
      </p:pic>
      <p:pic>
        <p:nvPicPr>
          <p:cNvPr id="5" name="Picture 4" descr="A white object on a black surface&#10;&#10;Description automatically generated">
            <a:extLst>
              <a:ext uri="{FF2B5EF4-FFF2-40B4-BE49-F238E27FC236}">
                <a16:creationId xmlns:a16="http://schemas.microsoft.com/office/drawing/2014/main" id="{EC05FEB9-FFAE-B3CB-D352-284B4177C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230" y="638908"/>
            <a:ext cx="2494615" cy="2522416"/>
          </a:xfrm>
          <a:prstGeom prst="rect">
            <a:avLst/>
          </a:prstGeom>
        </p:spPr>
      </p:pic>
      <p:pic>
        <p:nvPicPr>
          <p:cNvPr id="7" name="Picture 6" descr="A collage of a white and grey object&#10;&#10;Description automatically generated">
            <a:extLst>
              <a:ext uri="{FF2B5EF4-FFF2-40B4-BE49-F238E27FC236}">
                <a16:creationId xmlns:a16="http://schemas.microsoft.com/office/drawing/2014/main" id="{0C693ECD-E4E5-98D5-2E56-7889975DA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676" y="3344985"/>
            <a:ext cx="2717801" cy="27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50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3D10E1-A948-8843-9749-556CCC71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04" y="1256526"/>
            <a:ext cx="2044700" cy="389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7E15B1-7B09-594C-827A-5FFC7919F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883" y="1256526"/>
            <a:ext cx="2400300" cy="3898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1A92C-54B1-7E4B-9F01-04C1FABC6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263" y="1204952"/>
            <a:ext cx="2400300" cy="3898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7C64B-E0A8-0049-B17A-579C3DA14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5642" y="1204952"/>
            <a:ext cx="2438400" cy="389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5AA3B8-38EC-4C46-A19C-DFA223639E3F}"/>
              </a:ext>
            </a:extLst>
          </p:cNvPr>
          <p:cNvSpPr txBox="1"/>
          <p:nvPr/>
        </p:nvSpPr>
        <p:spPr>
          <a:xfrm>
            <a:off x="500393" y="5349012"/>
            <a:ext cx="609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Harvesting dust</a:t>
            </a:r>
          </a:p>
          <a:p>
            <a:r>
              <a:rPr lang="en-US" dirty="0"/>
              <a:t>Ruth </a:t>
            </a:r>
            <a:r>
              <a:rPr lang="en-US" dirty="0" err="1"/>
              <a:t>Impey</a:t>
            </a:r>
            <a:r>
              <a:rPr lang="en-US" dirty="0"/>
              <a:t> took City of Glasgow College students on a </a:t>
            </a:r>
            <a:r>
              <a:rPr lang="en-US" dirty="0" err="1"/>
              <a:t>Smogware</a:t>
            </a:r>
            <a:r>
              <a:rPr lang="en-US" dirty="0"/>
              <a:t> dust collecting expedition. They collected dust from Anderson station and the M8.</a:t>
            </a:r>
          </a:p>
        </p:txBody>
      </p:sp>
    </p:spTree>
    <p:extLst>
      <p:ext uri="{BB962C8B-B14F-4D97-AF65-F5344CB8AC3E}">
        <p14:creationId xmlns:p14="http://schemas.microsoft.com/office/powerpoint/2010/main" val="243396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C9FC2AC-6944-4A4A-9E96-72B9AF97ED8E}"/>
              </a:ext>
            </a:extLst>
          </p:cNvPr>
          <p:cNvSpPr txBox="1"/>
          <p:nvPr/>
        </p:nvSpPr>
        <p:spPr>
          <a:xfrm>
            <a:off x="1169479" y="5844317"/>
            <a:ext cx="885496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Examples of workshops - from dust to design in City of Glasgow College.</a:t>
            </a:r>
            <a:endParaRPr lang="en-US" sz="2000">
              <a:cs typeface="Calibri"/>
            </a:endParaRPr>
          </a:p>
        </p:txBody>
      </p:sp>
      <p:pic>
        <p:nvPicPr>
          <p:cNvPr id="6" name="Picture 5" descr="A person standing in a room with a table full of containers&#10;&#10;Description automatically generated">
            <a:extLst>
              <a:ext uri="{FF2B5EF4-FFF2-40B4-BE49-F238E27FC236}">
                <a16:creationId xmlns:a16="http://schemas.microsoft.com/office/drawing/2014/main" id="{A1DDE7CA-096A-EB38-EB9A-AABCEEE34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325" y="443524"/>
            <a:ext cx="5299117" cy="5296876"/>
          </a:xfrm>
          <a:prstGeom prst="rect">
            <a:avLst/>
          </a:prstGeom>
        </p:spPr>
      </p:pic>
      <p:pic>
        <p:nvPicPr>
          <p:cNvPr id="8" name="Picture 7" descr="A person pouring liquid into a cup&#10;&#10;Description automatically generated">
            <a:extLst>
              <a:ext uri="{FF2B5EF4-FFF2-40B4-BE49-F238E27FC236}">
                <a16:creationId xmlns:a16="http://schemas.microsoft.com/office/drawing/2014/main" id="{C143E274-8FE9-F60B-026F-A33699198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062" y="443522"/>
            <a:ext cx="3411417" cy="3391878"/>
          </a:xfrm>
          <a:prstGeom prst="rect">
            <a:avLst/>
          </a:prstGeom>
        </p:spPr>
      </p:pic>
      <p:pic>
        <p:nvPicPr>
          <p:cNvPr id="9" name="Picture 8" descr="A group of brown and white rectangular objects&#10;&#10;Description automatically generated">
            <a:extLst>
              <a:ext uri="{FF2B5EF4-FFF2-40B4-BE49-F238E27FC236}">
                <a16:creationId xmlns:a16="http://schemas.microsoft.com/office/drawing/2014/main" id="{BA0BBE53-FE6B-C85C-D331-082E1A9C8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466" y="3999522"/>
            <a:ext cx="2330940" cy="1740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4D846-DF07-32D1-0971-A617CAFE7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466" y="3999522"/>
            <a:ext cx="2330939" cy="174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0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BF9A-D65A-EC3D-056B-AC9AD215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969" y="511662"/>
            <a:ext cx="10388600" cy="1100872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cs typeface="Calibri Light"/>
              </a:rPr>
              <a:t>Afternoon tea on National Clean Air Day, 15th June 2023 at the City Chambers with the Lord Provost as Host.</a:t>
            </a:r>
            <a:endParaRPr lang="en-US"/>
          </a:p>
          <a:p>
            <a:endParaRPr lang="en-GB" dirty="0">
              <a:cs typeface="Calibri Light"/>
            </a:endParaRPr>
          </a:p>
        </p:txBody>
      </p:sp>
      <p:pic>
        <p:nvPicPr>
          <p:cNvPr id="5" name="Content Placeholder 4" descr="A group of people standing in front of a fireplace&#10;&#10;Description automatically generated">
            <a:extLst>
              <a:ext uri="{FF2B5EF4-FFF2-40B4-BE49-F238E27FC236}">
                <a16:creationId xmlns:a16="http://schemas.microsoft.com/office/drawing/2014/main" id="{81DF4E83-E3CC-04B8-60BC-825CAA2C75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92389" y="1543356"/>
            <a:ext cx="3285916" cy="2473569"/>
          </a:xfrm>
        </p:spPr>
      </p:pic>
      <p:pic>
        <p:nvPicPr>
          <p:cNvPr id="6" name="Content Placeholder 5" descr="A cup on a plate&#10;&#10;Description automatically generated">
            <a:extLst>
              <a:ext uri="{FF2B5EF4-FFF2-40B4-BE49-F238E27FC236}">
                <a16:creationId xmlns:a16="http://schemas.microsoft.com/office/drawing/2014/main" id="{2964BA9A-20D2-52E8-703F-A68C8E43FB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89229" y="4186910"/>
            <a:ext cx="3292232" cy="2364154"/>
          </a:xfrm>
        </p:spPr>
      </p:pic>
      <p:pic>
        <p:nvPicPr>
          <p:cNvPr id="7" name="Picture 6" descr="A cup of coffee on a table with a paper and a note&#10;&#10;Description automatically generated">
            <a:extLst>
              <a:ext uri="{FF2B5EF4-FFF2-40B4-BE49-F238E27FC236}">
                <a16:creationId xmlns:a16="http://schemas.microsoft.com/office/drawing/2014/main" id="{2AB682B4-A0F4-9F9E-1198-3AE134B10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082" y="1547447"/>
            <a:ext cx="3294834" cy="2463801"/>
          </a:xfrm>
          <a:prstGeom prst="rect">
            <a:avLst/>
          </a:prstGeom>
        </p:spPr>
      </p:pic>
      <p:pic>
        <p:nvPicPr>
          <p:cNvPr id="10" name="Picture 9" descr="A plate and cup on a wooden surface&#10;&#10;Description automatically generated">
            <a:extLst>
              <a:ext uri="{FF2B5EF4-FFF2-40B4-BE49-F238E27FC236}">
                <a16:creationId xmlns:a16="http://schemas.microsoft.com/office/drawing/2014/main" id="{F6E3B43A-C473-43F9-0B65-FCD22C52D7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73" r="8460" b="173"/>
          <a:stretch/>
        </p:blipFill>
        <p:spPr>
          <a:xfrm>
            <a:off x="8206154" y="4186910"/>
            <a:ext cx="3281989" cy="2364158"/>
          </a:xfrm>
          <a:prstGeom prst="rect">
            <a:avLst/>
          </a:prstGeom>
        </p:spPr>
      </p:pic>
      <p:pic>
        <p:nvPicPr>
          <p:cNvPr id="11" name="Picture 10" descr="A long table with tea cups and saucers&#10;&#10;Description automatically generated">
            <a:extLst>
              <a:ext uri="{FF2B5EF4-FFF2-40B4-BE49-F238E27FC236}">
                <a16:creationId xmlns:a16="http://schemas.microsoft.com/office/drawing/2014/main" id="{B9DCEF91-70F7-2D2C-1579-6C2C6C409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19" y="1547447"/>
            <a:ext cx="3730868" cy="499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5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82F691CC26A45BB748004A54C0C63" ma:contentTypeVersion="19" ma:contentTypeDescription="Create a new document." ma:contentTypeScope="" ma:versionID="df8d9bbd1e0ed1c9bb1c0651cb7344f5">
  <xsd:schema xmlns:xsd="http://www.w3.org/2001/XMLSchema" xmlns:xs="http://www.w3.org/2001/XMLSchema" xmlns:p="http://schemas.microsoft.com/office/2006/metadata/properties" xmlns:ns1="http://schemas.microsoft.com/sharepoint/v3" xmlns:ns2="bac58e29-0c23-4090-b611-ed602008453e" xmlns:ns3="2213ecb7-d87a-4aba-b21b-ec7ca04e5a58" targetNamespace="http://schemas.microsoft.com/office/2006/metadata/properties" ma:root="true" ma:fieldsID="3897be4a63221aa2baeab9c9699a8722" ns1:_="" ns2:_="" ns3:_="">
    <xsd:import namespace="http://schemas.microsoft.com/sharepoint/v3"/>
    <xsd:import namespace="bac58e29-0c23-4090-b611-ed602008453e"/>
    <xsd:import namespace="2213ecb7-d87a-4aba-b21b-ec7ca04e5a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58e29-0c23-4090-b611-ed60200845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6c6c170-7366-48ed-88e6-2840e02129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3ecb7-d87a-4aba-b21b-ec7ca04e5a5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2a8d26b-852d-45c4-8141-779065016c1b}" ma:internalName="TaxCatchAll" ma:showField="CatchAllData" ma:web="2213ecb7-d87a-4aba-b21b-ec7ca04e5a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2213ecb7-d87a-4aba-b21b-ec7ca04e5a58" xsi:nil="true"/>
    <_ip_UnifiedCompliancePolicyProperties xmlns="http://schemas.microsoft.com/sharepoint/v3" xsi:nil="true"/>
    <lcf76f155ced4ddcb4097134ff3c332f xmlns="bac58e29-0c23-4090-b611-ed602008453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D6BCD1-12A5-4816-9A80-59CE8118447F}"/>
</file>

<file path=customXml/itemProps2.xml><?xml version="1.0" encoding="utf-8"?>
<ds:datastoreItem xmlns:ds="http://schemas.openxmlformats.org/officeDocument/2006/customXml" ds:itemID="{43133A98-7C05-44D4-9EC8-AE09FD6675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25DD28-FA4C-4022-90C3-F4A67596B4B8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429</Words>
  <Application>Microsoft Office PowerPoint</Application>
  <PresentationFormat>Widescreen</PresentationFormat>
  <Paragraphs>34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Afternoon tea on National Clean Air Day, 15th June 2023 at the City Chambers with the Lord Provost as Host.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McGovern</dc:creator>
  <cp:lastModifiedBy>MOBIUS, Kathrin</cp:lastModifiedBy>
  <cp:revision>173</cp:revision>
  <dcterms:created xsi:type="dcterms:W3CDTF">2023-11-13T21:31:36Z</dcterms:created>
  <dcterms:modified xsi:type="dcterms:W3CDTF">2023-11-14T13:25:59Z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0x01010040A82F691CC26A45BB748004A54C0C63</vt:lpwstr>
  </property>
</Properties>
</file>