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2" r:id="rId4"/>
    <p:sldMasterId id="2147483674" r:id="rId5"/>
  </p:sldMasterIdLst>
  <p:notesMasterIdLst>
    <p:notesMasterId r:id="rId23"/>
  </p:notesMasterIdLst>
  <p:sldIdLst>
    <p:sldId id="257" r:id="rId6"/>
    <p:sldId id="262" r:id="rId7"/>
    <p:sldId id="289" r:id="rId8"/>
    <p:sldId id="265" r:id="rId9"/>
    <p:sldId id="670" r:id="rId10"/>
    <p:sldId id="671" r:id="rId11"/>
    <p:sldId id="310" r:id="rId12"/>
    <p:sldId id="300" r:id="rId13"/>
    <p:sldId id="672" r:id="rId14"/>
    <p:sldId id="272" r:id="rId15"/>
    <p:sldId id="292" r:id="rId16"/>
    <p:sldId id="284" r:id="rId17"/>
    <p:sldId id="674" r:id="rId18"/>
    <p:sldId id="274" r:id="rId19"/>
    <p:sldId id="286" r:id="rId20"/>
    <p:sldId id="294" r:id="rId21"/>
    <p:sldId id="264" r:id="rId22"/>
  </p:sldIdLst>
  <p:sldSz cx="20104100" cy="11309350"/>
  <p:notesSz cx="20104100" cy="11309350"/>
  <p:embeddedFontLst>
    <p:embeddedFont>
      <p:font typeface="Poppins" panose="00000500000000000000" pitchFamily="2" charset="0"/>
      <p:regular r:id="rId24"/>
      <p:bold r:id="rId25"/>
      <p:italic r:id="rId26"/>
      <p:boldItalic r:id="rId27"/>
    </p:embeddedFont>
    <p:embeddedFont>
      <p:font typeface="Poppins Medium" panose="00000600000000000000" pitchFamily="2" charset="0"/>
      <p:regular r:id="rId28"/>
      <p:italic r:id="rId29"/>
    </p:embeddedFont>
    <p:embeddedFont>
      <p:font typeface="Poppins SemiBold" panose="00000700000000000000" pitchFamily="2" charset="0"/>
      <p:bold r:id="rId30"/>
      <p:boldItalic r:id="rId31"/>
    </p:embeddedFont>
    <p:embeddedFont>
      <p:font typeface="Poppins-SemiBold" panose="020B0604020202020204" charset="0"/>
      <p:regular r:id="rId32"/>
      <p:bold r:id="rId33"/>
      <p:italic r:id="rId34"/>
      <p:boldItalic r:id="rId35"/>
    </p:embeddedFont>
  </p:embeddedFont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F05FE30-77BE-7B81-7327-99A0A205BAE8}" name="Jack Hamston-Goodfellow" initials="JH" userId="S::Jack.Goodfellow@est.org.uk::52330300-cb0c-4091-9d75-3936b149b61f" providerId="AD"/>
  <p188:author id="{EB2E50A6-5F14-7969-5122-5A744B0F1D24}" name="Jasmine Stroud-Allen" initials="JS" userId="S::jasmine.stroud-allen@est.org.uk::8797e6a9-96a4-48de-a513-a079c9380073" providerId="AD"/>
  <p188:author id="{2004C6BF-A19A-2997-706C-6C6EA3BF325A}" name="Elyse Jacks (She/her)" initials="EJ" userId="S::Elyse.Jacks@est.org.uk::706e2a37-a9da-49a7-8a97-1c724264172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F1"/>
    <a:srgbClr val="65A345"/>
    <a:srgbClr val="52C3EB"/>
    <a:srgbClr val="BF4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48F623F-48D7-4B7D-89DA-FAC6B9A429AC}" v="15" dt="2025-05-27T08:55:14.578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4" d="100"/>
          <a:sy n="54" d="100"/>
        </p:scale>
        <p:origin x="444" y="9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3.fntdata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font" Target="fonts/font11.fntdata"/><Relationship Id="rId42" Type="http://schemas.microsoft.com/office/2018/10/relationships/authors" Target="author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6.fntdata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ck Hamston-Goodfellow" userId="S::jack.goodfellow@est.org.uk::52330300-cb0c-4091-9d75-3936b149b61f" providerId="AD" clId="Web-{94DED816-EAD0-4BD8-402D-25FBC7080E56}"/>
    <pc:docChg chg="modSld">
      <pc:chgData name="Jack Hamston-Goodfellow" userId="S::jack.goodfellow@est.org.uk::52330300-cb0c-4091-9d75-3936b149b61f" providerId="AD" clId="Web-{94DED816-EAD0-4BD8-402D-25FBC7080E56}" dt="2024-11-05T11:48:52.991" v="45" actId="20577"/>
      <pc:docMkLst>
        <pc:docMk/>
      </pc:docMkLst>
      <pc:sldChg chg="modSp">
        <pc:chgData name="Jack Hamston-Goodfellow" userId="S::jack.goodfellow@est.org.uk::52330300-cb0c-4091-9d75-3936b149b61f" providerId="AD" clId="Web-{94DED816-EAD0-4BD8-402D-25FBC7080E56}" dt="2024-11-05T11:48:52.991" v="45" actId="20577"/>
        <pc:sldMkLst>
          <pc:docMk/>
          <pc:sldMk cId="2873910588" sldId="272"/>
        </pc:sldMkLst>
      </pc:sldChg>
    </pc:docChg>
  </pc:docChgLst>
  <pc:docChgLst>
    <pc:chgData name="Jack Hamston-Goodfellow" userId="S::jack.goodfellow@est.org.uk::52330300-cb0c-4091-9d75-3936b149b61f" providerId="AD" clId="Web-{12D0C8F9-728A-9148-15AC-D2CF6F40F336}"/>
    <pc:docChg chg="addSld delSld modSld sldOrd">
      <pc:chgData name="Jack Hamston-Goodfellow" userId="S::jack.goodfellow@est.org.uk::52330300-cb0c-4091-9d75-3936b149b61f" providerId="AD" clId="Web-{12D0C8F9-728A-9148-15AC-D2CF6F40F336}" dt="2024-11-22T16:41:32.422" v="5185" actId="1076"/>
      <pc:docMkLst>
        <pc:docMk/>
      </pc:docMkLst>
      <pc:sldChg chg="modSp modNotes">
        <pc:chgData name="Jack Hamston-Goodfellow" userId="S::jack.goodfellow@est.org.uk::52330300-cb0c-4091-9d75-3936b149b61f" providerId="AD" clId="Web-{12D0C8F9-728A-9148-15AC-D2CF6F40F336}" dt="2024-11-22T16:32:23.598" v="4540"/>
        <pc:sldMkLst>
          <pc:docMk/>
          <pc:sldMk cId="753641808" sldId="257"/>
        </pc:sldMkLst>
      </pc:sldChg>
      <pc:sldChg chg="modNotes">
        <pc:chgData name="Jack Hamston-Goodfellow" userId="S::jack.goodfellow@est.org.uk::52330300-cb0c-4091-9d75-3936b149b61f" providerId="AD" clId="Web-{12D0C8F9-728A-9148-15AC-D2CF6F40F336}" dt="2024-11-22T16:27:55.779" v="4036"/>
        <pc:sldMkLst>
          <pc:docMk/>
          <pc:sldMk cId="3980694462" sldId="262"/>
        </pc:sldMkLst>
      </pc:sldChg>
      <pc:sldChg chg="del">
        <pc:chgData name="Jack Hamston-Goodfellow" userId="S::jack.goodfellow@est.org.uk::52330300-cb0c-4091-9d75-3936b149b61f" providerId="AD" clId="Web-{12D0C8F9-728A-9148-15AC-D2CF6F40F336}" dt="2024-11-22T16:28:24.561" v="4037"/>
        <pc:sldMkLst>
          <pc:docMk/>
          <pc:sldMk cId="3230920294" sldId="263"/>
        </pc:sldMkLst>
      </pc:sldChg>
      <pc:sldChg chg="del">
        <pc:chgData name="Jack Hamston-Goodfellow" userId="S::jack.goodfellow@est.org.uk::52330300-cb0c-4091-9d75-3936b149b61f" providerId="AD" clId="Web-{12D0C8F9-728A-9148-15AC-D2CF6F40F336}" dt="2024-11-22T15:48:18.962" v="181"/>
        <pc:sldMkLst>
          <pc:docMk/>
          <pc:sldMk cId="1899224138" sldId="270"/>
        </pc:sldMkLst>
      </pc:sldChg>
      <pc:sldChg chg="del">
        <pc:chgData name="Jack Hamston-Goodfellow" userId="S::jack.goodfellow@est.org.uk::52330300-cb0c-4091-9d75-3936b149b61f" providerId="AD" clId="Web-{12D0C8F9-728A-9148-15AC-D2CF6F40F336}" dt="2024-11-22T15:48:18.962" v="180"/>
        <pc:sldMkLst>
          <pc:docMk/>
          <pc:sldMk cId="2815111132" sldId="271"/>
        </pc:sldMkLst>
      </pc:sldChg>
      <pc:sldChg chg="del">
        <pc:chgData name="Jack Hamston-Goodfellow" userId="S::jack.goodfellow@est.org.uk::52330300-cb0c-4091-9d75-3936b149b61f" providerId="AD" clId="Web-{12D0C8F9-728A-9148-15AC-D2CF6F40F336}" dt="2024-11-22T15:48:18.962" v="179"/>
        <pc:sldMkLst>
          <pc:docMk/>
          <pc:sldMk cId="2873910588" sldId="272"/>
        </pc:sldMkLst>
      </pc:sldChg>
      <pc:sldChg chg="addSp delSp modSp modNotes">
        <pc:chgData name="Jack Hamston-Goodfellow" userId="S::jack.goodfellow@est.org.uk::52330300-cb0c-4091-9d75-3936b149b61f" providerId="AD" clId="Web-{12D0C8F9-728A-9148-15AC-D2CF6F40F336}" dt="2024-11-22T16:36:25.853" v="5165"/>
        <pc:sldMkLst>
          <pc:docMk/>
          <pc:sldMk cId="2213601858" sldId="273"/>
        </pc:sldMkLst>
      </pc:sldChg>
      <pc:sldChg chg="del">
        <pc:chgData name="Jack Hamston-Goodfellow" userId="S::jack.goodfellow@est.org.uk::52330300-cb0c-4091-9d75-3936b149b61f" providerId="AD" clId="Web-{12D0C8F9-728A-9148-15AC-D2CF6F40F336}" dt="2024-11-22T16:20:32.129" v="2960"/>
        <pc:sldMkLst>
          <pc:docMk/>
          <pc:sldMk cId="4017474345" sldId="276"/>
        </pc:sldMkLst>
      </pc:sldChg>
      <pc:sldChg chg="del">
        <pc:chgData name="Jack Hamston-Goodfellow" userId="S::jack.goodfellow@est.org.uk::52330300-cb0c-4091-9d75-3936b149b61f" providerId="AD" clId="Web-{12D0C8F9-728A-9148-15AC-D2CF6F40F336}" dt="2024-11-22T16:20:57.880" v="2965"/>
        <pc:sldMkLst>
          <pc:docMk/>
          <pc:sldMk cId="1627694666" sldId="277"/>
        </pc:sldMkLst>
      </pc:sldChg>
      <pc:sldChg chg="modSp add del modNotes">
        <pc:chgData name="Jack Hamston-Goodfellow" userId="S::jack.goodfellow@est.org.uk::52330300-cb0c-4091-9d75-3936b149b61f" providerId="AD" clId="Web-{12D0C8F9-728A-9148-15AC-D2CF6F40F336}" dt="2024-11-22T16:28:32.608" v="4039"/>
        <pc:sldMkLst>
          <pc:docMk/>
          <pc:sldMk cId="1159030625" sldId="278"/>
        </pc:sldMkLst>
      </pc:sldChg>
      <pc:sldChg chg="modNotes">
        <pc:chgData name="Jack Hamston-Goodfellow" userId="S::jack.goodfellow@est.org.uk::52330300-cb0c-4091-9d75-3936b149b61f" providerId="AD" clId="Web-{12D0C8F9-728A-9148-15AC-D2CF6F40F336}" dt="2024-11-22T16:33:01.708" v="4592"/>
        <pc:sldMkLst>
          <pc:docMk/>
          <pc:sldMk cId="2167353991" sldId="279"/>
        </pc:sldMkLst>
      </pc:sldChg>
      <pc:sldChg chg="modNotes">
        <pc:chgData name="Jack Hamston-Goodfellow" userId="S::jack.goodfellow@est.org.uk::52330300-cb0c-4091-9d75-3936b149b61f" providerId="AD" clId="Web-{12D0C8F9-728A-9148-15AC-D2CF6F40F336}" dt="2024-11-22T16:36:07.634" v="5111"/>
        <pc:sldMkLst>
          <pc:docMk/>
          <pc:sldMk cId="1486288371" sldId="280"/>
        </pc:sldMkLst>
      </pc:sldChg>
      <pc:sldChg chg="addSp delSp modSp modNotes">
        <pc:chgData name="Jack Hamston-Goodfellow" userId="S::jack.goodfellow@est.org.uk::52330300-cb0c-4091-9d75-3936b149b61f" providerId="AD" clId="Web-{12D0C8F9-728A-9148-15AC-D2CF6F40F336}" dt="2024-11-22T15:42:15.704" v="68" actId="1076"/>
        <pc:sldMkLst>
          <pc:docMk/>
          <pc:sldMk cId="386126193" sldId="283"/>
        </pc:sldMkLst>
      </pc:sldChg>
      <pc:sldChg chg="modSp">
        <pc:chgData name="Jack Hamston-Goodfellow" userId="S::jack.goodfellow@est.org.uk::52330300-cb0c-4091-9d75-3936b149b61f" providerId="AD" clId="Web-{12D0C8F9-728A-9148-15AC-D2CF6F40F336}" dt="2024-11-22T16:41:18.578" v="5183" actId="1076"/>
        <pc:sldMkLst>
          <pc:docMk/>
          <pc:sldMk cId="3358371862" sldId="284"/>
        </pc:sldMkLst>
      </pc:sldChg>
      <pc:sldChg chg="modNotes">
        <pc:chgData name="Jack Hamston-Goodfellow" userId="S::jack.goodfellow@est.org.uk::52330300-cb0c-4091-9d75-3936b149b61f" providerId="AD" clId="Web-{12D0C8F9-728A-9148-15AC-D2CF6F40F336}" dt="2024-11-22T16:25:10.760" v="3544"/>
        <pc:sldMkLst>
          <pc:docMk/>
          <pc:sldMk cId="559258313" sldId="285"/>
        </pc:sldMkLst>
      </pc:sldChg>
      <pc:sldChg chg="modSp add replId modNotes">
        <pc:chgData name="Jack Hamston-Goodfellow" userId="S::jack.goodfellow@est.org.uk::52330300-cb0c-4091-9d75-3936b149b61f" providerId="AD" clId="Web-{12D0C8F9-728A-9148-15AC-D2CF6F40F336}" dt="2024-11-22T15:41:08.109" v="56"/>
        <pc:sldMkLst>
          <pc:docMk/>
          <pc:sldMk cId="3305790098" sldId="287"/>
        </pc:sldMkLst>
      </pc:sldChg>
      <pc:sldChg chg="add ord replId">
        <pc:chgData name="Jack Hamston-Goodfellow" userId="S::jack.goodfellow@est.org.uk::52330300-cb0c-4091-9d75-3936b149b61f" providerId="AD" clId="Web-{12D0C8F9-728A-9148-15AC-D2CF6F40F336}" dt="2024-11-22T16:20:28.957" v="2959"/>
        <pc:sldMkLst>
          <pc:docMk/>
          <pc:sldMk cId="2619949908" sldId="294"/>
        </pc:sldMkLst>
      </pc:sldChg>
      <pc:sldChg chg="add del ord replId">
        <pc:chgData name="Jack Hamston-Goodfellow" userId="S::jack.goodfellow@est.org.uk::52330300-cb0c-4091-9d75-3936b149b61f" providerId="AD" clId="Web-{12D0C8F9-728A-9148-15AC-D2CF6F40F336}" dt="2024-11-22T16:28:57.687" v="4045"/>
        <pc:sldMkLst>
          <pc:docMk/>
          <pc:sldMk cId="1089494537" sldId="295"/>
        </pc:sldMkLst>
      </pc:sldChg>
      <pc:sldChg chg="add ord replId modNotes">
        <pc:chgData name="Jack Hamston-Goodfellow" userId="S::jack.goodfellow@est.org.uk::52330300-cb0c-4091-9d75-3936b149b61f" providerId="AD" clId="Web-{12D0C8F9-728A-9148-15AC-D2CF6F40F336}" dt="2024-11-22T16:35:00.351" v="4978"/>
        <pc:sldMkLst>
          <pc:docMk/>
          <pc:sldMk cId="983994101" sldId="296"/>
        </pc:sldMkLst>
      </pc:sldChg>
      <pc:sldChg chg="addSp delSp modSp new mod modClrScheme chgLayout">
        <pc:chgData name="Jack Hamston-Goodfellow" userId="S::jack.goodfellow@est.org.uk::52330300-cb0c-4091-9d75-3936b149b61f" providerId="AD" clId="Web-{12D0C8F9-728A-9148-15AC-D2CF6F40F336}" dt="2024-11-22T16:41:32.422" v="5185" actId="1076"/>
        <pc:sldMkLst>
          <pc:docMk/>
          <pc:sldMk cId="2929589160" sldId="297"/>
        </pc:sldMkLst>
      </pc:sldChg>
    </pc:docChg>
  </pc:docChgLst>
  <pc:docChgLst>
    <pc:chgData name="Jack Hamston-Goodfellow" userId="S::jack.goodfellow@est.org.uk::52330300-cb0c-4091-9d75-3936b149b61f" providerId="AD" clId="Web-{CC7DA182-3994-B13D-F403-AF137C6B8472}"/>
    <pc:docChg chg="addSld delSld modSld">
      <pc:chgData name="Jack Hamston-Goodfellow" userId="S::jack.goodfellow@est.org.uk::52330300-cb0c-4091-9d75-3936b149b61f" providerId="AD" clId="Web-{CC7DA182-3994-B13D-F403-AF137C6B8472}" dt="2024-11-18T16:28:55.491" v="1321"/>
      <pc:docMkLst>
        <pc:docMk/>
      </pc:docMkLst>
      <pc:sldChg chg="modSp modNotes">
        <pc:chgData name="Jack Hamston-Goodfellow" userId="S::jack.goodfellow@est.org.uk::52330300-cb0c-4091-9d75-3936b149b61f" providerId="AD" clId="Web-{CC7DA182-3994-B13D-F403-AF137C6B8472}" dt="2024-11-18T16:28:55.491" v="1321"/>
        <pc:sldMkLst>
          <pc:docMk/>
          <pc:sldMk cId="386126193" sldId="283"/>
        </pc:sldMkLst>
      </pc:sldChg>
      <pc:sldChg chg="modSp add replId">
        <pc:chgData name="Jack Hamston-Goodfellow" userId="S::jack.goodfellow@est.org.uk::52330300-cb0c-4091-9d75-3936b149b61f" providerId="AD" clId="Web-{CC7DA182-3994-B13D-F403-AF137C6B8472}" dt="2024-11-18T15:56:42.447" v="1123" actId="20577"/>
        <pc:sldMkLst>
          <pc:docMk/>
          <pc:sldMk cId="3358371862" sldId="284"/>
        </pc:sldMkLst>
      </pc:sldChg>
      <pc:sldChg chg="addSp delSp modSp new mod modClrScheme chgLayout">
        <pc:chgData name="Jack Hamston-Goodfellow" userId="S::jack.goodfellow@est.org.uk::52330300-cb0c-4091-9d75-3936b149b61f" providerId="AD" clId="Web-{CC7DA182-3994-B13D-F403-AF137C6B8472}" dt="2024-11-18T11:40:47.768" v="199" actId="20577"/>
        <pc:sldMkLst>
          <pc:docMk/>
          <pc:sldMk cId="559258313" sldId="285"/>
        </pc:sldMkLst>
      </pc:sldChg>
      <pc:sldChg chg="new del">
        <pc:chgData name="Jack Hamston-Goodfellow" userId="S::jack.goodfellow@est.org.uk::52330300-cb0c-4091-9d75-3936b149b61f" providerId="AD" clId="Web-{CC7DA182-3994-B13D-F403-AF137C6B8472}" dt="2024-11-18T11:40:38.190" v="189"/>
        <pc:sldMkLst>
          <pc:docMk/>
          <pc:sldMk cId="2663754740" sldId="285"/>
        </pc:sldMkLst>
      </pc:sldChg>
    </pc:docChg>
  </pc:docChgLst>
  <pc:docChgLst>
    <pc:chgData name="Jack Hamston-Goodfellow" userId="S::jack.goodfellow@est.org.uk::52330300-cb0c-4091-9d75-3936b149b61f" providerId="AD" clId="Web-{F2600F8B-AEDA-3A62-B1A3-4A9327016986}"/>
    <pc:docChg chg="addSld modSld sldOrd">
      <pc:chgData name="Jack Hamston-Goodfellow" userId="S::jack.goodfellow@est.org.uk::52330300-cb0c-4091-9d75-3936b149b61f" providerId="AD" clId="Web-{F2600F8B-AEDA-3A62-B1A3-4A9327016986}" dt="2025-01-17T16:31:13.930" v="950"/>
      <pc:docMkLst>
        <pc:docMk/>
      </pc:docMkLst>
      <pc:sldChg chg="modSp modNotes">
        <pc:chgData name="Jack Hamston-Goodfellow" userId="S::jack.goodfellow@est.org.uk::52330300-cb0c-4091-9d75-3936b149b61f" providerId="AD" clId="Web-{F2600F8B-AEDA-3A62-B1A3-4A9327016986}" dt="2025-01-17T16:16:50.123" v="386"/>
        <pc:sldMkLst>
          <pc:docMk/>
          <pc:sldMk cId="753641808" sldId="257"/>
        </pc:sldMkLst>
      </pc:sldChg>
      <pc:sldChg chg="ord modNotes">
        <pc:chgData name="Jack Hamston-Goodfellow" userId="S::jack.goodfellow@est.org.uk::52330300-cb0c-4091-9d75-3936b149b61f" providerId="AD" clId="Web-{F2600F8B-AEDA-3A62-B1A3-4A9327016986}" dt="2025-01-17T16:31:13.930" v="950"/>
        <pc:sldMkLst>
          <pc:docMk/>
          <pc:sldMk cId="559258313" sldId="285"/>
        </pc:sldMkLst>
      </pc:sldChg>
      <pc:sldChg chg="addSp modSp add ord replId modNotes">
        <pc:chgData name="Jack Hamston-Goodfellow" userId="S::jack.goodfellow@est.org.uk::52330300-cb0c-4091-9d75-3936b149b61f" providerId="AD" clId="Web-{F2600F8B-AEDA-3A62-B1A3-4A9327016986}" dt="2025-01-17T16:31:10.539" v="947"/>
        <pc:sldMkLst>
          <pc:docMk/>
          <pc:sldMk cId="543549459" sldId="300"/>
        </pc:sldMkLst>
      </pc:sldChg>
    </pc:docChg>
  </pc:docChgLst>
  <pc:docChgLst>
    <pc:chgData name="Jack Hamston-Goodfellow" userId="S::jack.goodfellow@est.org.uk::52330300-cb0c-4091-9d75-3936b149b61f" providerId="AD" clId="Web-{CD90626D-C513-0012-4815-373416E4DE24}"/>
    <pc:docChg chg="modSld">
      <pc:chgData name="Jack Hamston-Goodfellow" userId="S::jack.goodfellow@est.org.uk::52330300-cb0c-4091-9d75-3936b149b61f" providerId="AD" clId="Web-{CD90626D-C513-0012-4815-373416E4DE24}" dt="2025-01-14T15:59:48.938" v="104" actId="1076"/>
      <pc:docMkLst>
        <pc:docMk/>
      </pc:docMkLst>
      <pc:sldChg chg="modSp">
        <pc:chgData name="Jack Hamston-Goodfellow" userId="S::jack.goodfellow@est.org.uk::52330300-cb0c-4091-9d75-3936b149b61f" providerId="AD" clId="Web-{CD90626D-C513-0012-4815-373416E4DE24}" dt="2025-01-14T15:59:48.938" v="104" actId="1076"/>
        <pc:sldMkLst>
          <pc:docMk/>
          <pc:sldMk cId="374680457" sldId="297"/>
        </pc:sldMkLst>
      </pc:sldChg>
      <pc:sldChg chg="addSp delSp modSp mod setBg modClrScheme chgLayout">
        <pc:chgData name="Jack Hamston-Goodfellow" userId="S::jack.goodfellow@est.org.uk::52330300-cb0c-4091-9d75-3936b149b61f" providerId="AD" clId="Web-{CD90626D-C513-0012-4815-373416E4DE24}" dt="2025-01-14T15:57:48.605" v="5" actId="1076"/>
        <pc:sldMkLst>
          <pc:docMk/>
          <pc:sldMk cId="1196629423" sldId="299"/>
        </pc:sldMkLst>
      </pc:sldChg>
    </pc:docChg>
  </pc:docChgLst>
  <pc:docChgLst>
    <pc:chgData name="Jack Hamston-Goodfellow" userId="S::jack.goodfellow@est.org.uk::52330300-cb0c-4091-9d75-3936b149b61f" providerId="AD" clId="Web-{0136C782-CA0E-C25A-F247-F4BE23721EB4}"/>
    <pc:docChg chg="addSld delSld modSld">
      <pc:chgData name="Jack Hamston-Goodfellow" userId="S::jack.goodfellow@est.org.uk::52330300-cb0c-4091-9d75-3936b149b61f" providerId="AD" clId="Web-{0136C782-CA0E-C25A-F247-F4BE23721EB4}" dt="2025-01-14T15:56:51.479" v="1027" actId="14100"/>
      <pc:docMkLst>
        <pc:docMk/>
      </pc:docMkLst>
      <pc:sldChg chg="del">
        <pc:chgData name="Jack Hamston-Goodfellow" userId="S::jack.goodfellow@est.org.uk::52330300-cb0c-4091-9d75-3936b149b61f" providerId="AD" clId="Web-{0136C782-CA0E-C25A-F247-F4BE23721EB4}" dt="2025-01-14T15:17:44.137" v="0"/>
        <pc:sldMkLst>
          <pc:docMk/>
          <pc:sldMk cId="1899224138" sldId="270"/>
        </pc:sldMkLst>
      </pc:sldChg>
      <pc:sldChg chg="del">
        <pc:chgData name="Jack Hamston-Goodfellow" userId="S::jack.goodfellow@est.org.uk::52330300-cb0c-4091-9d75-3936b149b61f" providerId="AD" clId="Web-{0136C782-CA0E-C25A-F247-F4BE23721EB4}" dt="2025-01-14T15:17:45.294" v="1"/>
        <pc:sldMkLst>
          <pc:docMk/>
          <pc:sldMk cId="2815111132" sldId="271"/>
        </pc:sldMkLst>
      </pc:sldChg>
      <pc:sldChg chg="del">
        <pc:chgData name="Jack Hamston-Goodfellow" userId="S::jack.goodfellow@est.org.uk::52330300-cb0c-4091-9d75-3936b149b61f" providerId="AD" clId="Web-{0136C782-CA0E-C25A-F247-F4BE23721EB4}" dt="2025-01-14T15:17:46.716" v="2"/>
        <pc:sldMkLst>
          <pc:docMk/>
          <pc:sldMk cId="2873910588" sldId="272"/>
        </pc:sldMkLst>
      </pc:sldChg>
      <pc:sldChg chg="modSp">
        <pc:chgData name="Jack Hamston-Goodfellow" userId="S::jack.goodfellow@est.org.uk::52330300-cb0c-4091-9d75-3936b149b61f" providerId="AD" clId="Web-{0136C782-CA0E-C25A-F247-F4BE23721EB4}" dt="2025-01-14T15:21:26.260" v="104" actId="20577"/>
        <pc:sldMkLst>
          <pc:docMk/>
          <pc:sldMk cId="2334425252" sldId="274"/>
        </pc:sldMkLst>
      </pc:sldChg>
      <pc:sldChg chg="del">
        <pc:chgData name="Jack Hamston-Goodfellow" userId="S::jack.goodfellow@est.org.uk::52330300-cb0c-4091-9d75-3936b149b61f" providerId="AD" clId="Web-{0136C782-CA0E-C25A-F247-F4BE23721EB4}" dt="2025-01-14T15:20:49.586" v="83"/>
        <pc:sldMkLst>
          <pc:docMk/>
          <pc:sldMk cId="2285379459" sldId="275"/>
        </pc:sldMkLst>
      </pc:sldChg>
      <pc:sldChg chg="del">
        <pc:chgData name="Jack Hamston-Goodfellow" userId="S::jack.goodfellow@est.org.uk::52330300-cb0c-4091-9d75-3936b149b61f" providerId="AD" clId="Web-{0136C782-CA0E-C25A-F247-F4BE23721EB4}" dt="2025-01-14T15:20:51.977" v="84"/>
        <pc:sldMkLst>
          <pc:docMk/>
          <pc:sldMk cId="1902712426" sldId="281"/>
        </pc:sldMkLst>
      </pc:sldChg>
      <pc:sldChg chg="del">
        <pc:chgData name="Jack Hamston-Goodfellow" userId="S::jack.goodfellow@est.org.uk::52330300-cb0c-4091-9d75-3936b149b61f" providerId="AD" clId="Web-{0136C782-CA0E-C25A-F247-F4BE23721EB4}" dt="2025-01-14T15:20:53.492" v="85"/>
        <pc:sldMkLst>
          <pc:docMk/>
          <pc:sldMk cId="2274131689" sldId="282"/>
        </pc:sldMkLst>
      </pc:sldChg>
      <pc:sldChg chg="modSp modNotes">
        <pc:chgData name="Jack Hamston-Goodfellow" userId="S::jack.goodfellow@est.org.uk::52330300-cb0c-4091-9d75-3936b149b61f" providerId="AD" clId="Web-{0136C782-CA0E-C25A-F247-F4BE23721EB4}" dt="2025-01-14T15:31:18.029" v="342"/>
        <pc:sldMkLst>
          <pc:docMk/>
          <pc:sldMk cId="386126193" sldId="283"/>
        </pc:sldMkLst>
      </pc:sldChg>
      <pc:sldChg chg="del">
        <pc:chgData name="Jack Hamston-Goodfellow" userId="S::jack.goodfellow@est.org.uk::52330300-cb0c-4091-9d75-3936b149b61f" providerId="AD" clId="Web-{0136C782-CA0E-C25A-F247-F4BE23721EB4}" dt="2025-01-14T15:20:47.242" v="82"/>
        <pc:sldMkLst>
          <pc:docMk/>
          <pc:sldMk cId="3358371862" sldId="284"/>
        </pc:sldMkLst>
      </pc:sldChg>
      <pc:sldChg chg="modSp">
        <pc:chgData name="Jack Hamston-Goodfellow" userId="S::jack.goodfellow@est.org.uk::52330300-cb0c-4091-9d75-3936b149b61f" providerId="AD" clId="Web-{0136C782-CA0E-C25A-F247-F4BE23721EB4}" dt="2025-01-14T15:47:54.588" v="839" actId="14100"/>
        <pc:sldMkLst>
          <pc:docMk/>
          <pc:sldMk cId="3305790098" sldId="287"/>
        </pc:sldMkLst>
      </pc:sldChg>
      <pc:sldChg chg="modSp">
        <pc:chgData name="Jack Hamston-Goodfellow" userId="S::jack.goodfellow@est.org.uk::52330300-cb0c-4091-9d75-3936b149b61f" providerId="AD" clId="Web-{0136C782-CA0E-C25A-F247-F4BE23721EB4}" dt="2025-01-14T15:18:28.828" v="19" actId="20577"/>
        <pc:sldMkLst>
          <pc:docMk/>
          <pc:sldMk cId="3450042393" sldId="290"/>
        </pc:sldMkLst>
      </pc:sldChg>
      <pc:sldChg chg="del">
        <pc:chgData name="Jack Hamston-Goodfellow" userId="S::jack.goodfellow@est.org.uk::52330300-cb0c-4091-9d75-3936b149b61f" providerId="AD" clId="Web-{0136C782-CA0E-C25A-F247-F4BE23721EB4}" dt="2025-01-14T15:17:55.951" v="3"/>
        <pc:sldMkLst>
          <pc:docMk/>
          <pc:sldMk cId="3464970712" sldId="291"/>
        </pc:sldMkLst>
      </pc:sldChg>
      <pc:sldChg chg="modSp">
        <pc:chgData name="Jack Hamston-Goodfellow" userId="S::jack.goodfellow@est.org.uk::52330300-cb0c-4091-9d75-3936b149b61f" providerId="AD" clId="Web-{0136C782-CA0E-C25A-F247-F4BE23721EB4}" dt="2025-01-14T15:18:22.530" v="13" actId="20577"/>
        <pc:sldMkLst>
          <pc:docMk/>
          <pc:sldMk cId="414039959" sldId="292"/>
        </pc:sldMkLst>
      </pc:sldChg>
      <pc:sldChg chg="modSp add replId">
        <pc:chgData name="Jack Hamston-Goodfellow" userId="S::jack.goodfellow@est.org.uk::52330300-cb0c-4091-9d75-3936b149b61f" providerId="AD" clId="Web-{0136C782-CA0E-C25A-F247-F4BE23721EB4}" dt="2025-01-14T15:56:30.541" v="1018" actId="20577"/>
        <pc:sldMkLst>
          <pc:docMk/>
          <pc:sldMk cId="374680457" sldId="297"/>
        </pc:sldMkLst>
      </pc:sldChg>
      <pc:sldChg chg="del">
        <pc:chgData name="Jack Hamston-Goodfellow" userId="S::jack.goodfellow@est.org.uk::52330300-cb0c-4091-9d75-3936b149b61f" providerId="AD" clId="Web-{0136C782-CA0E-C25A-F247-F4BE23721EB4}" dt="2025-01-14T15:18:37.484" v="20"/>
        <pc:sldMkLst>
          <pc:docMk/>
          <pc:sldMk cId="2929589160" sldId="297"/>
        </pc:sldMkLst>
      </pc:sldChg>
      <pc:sldChg chg="modSp add replId">
        <pc:chgData name="Jack Hamston-Goodfellow" userId="S::jack.goodfellow@est.org.uk::52330300-cb0c-4091-9d75-3936b149b61f" providerId="AD" clId="Web-{0136C782-CA0E-C25A-F247-F4BE23721EB4}" dt="2025-01-14T15:28:44.911" v="262" actId="20577"/>
        <pc:sldMkLst>
          <pc:docMk/>
          <pc:sldMk cId="99656695" sldId="298"/>
        </pc:sldMkLst>
      </pc:sldChg>
      <pc:sldChg chg="new del">
        <pc:chgData name="Jack Hamston-Goodfellow" userId="S::jack.goodfellow@est.org.uk::52330300-cb0c-4091-9d75-3936b149b61f" providerId="AD" clId="Web-{0136C782-CA0E-C25A-F247-F4BE23721EB4}" dt="2025-01-14T15:24:46.694" v="178"/>
        <pc:sldMkLst>
          <pc:docMk/>
          <pc:sldMk cId="2039579304" sldId="298"/>
        </pc:sldMkLst>
      </pc:sldChg>
      <pc:sldChg chg="addSp delSp modSp new">
        <pc:chgData name="Jack Hamston-Goodfellow" userId="S::jack.goodfellow@est.org.uk::52330300-cb0c-4091-9d75-3936b149b61f" providerId="AD" clId="Web-{0136C782-CA0E-C25A-F247-F4BE23721EB4}" dt="2025-01-14T15:56:51.479" v="1027" actId="14100"/>
        <pc:sldMkLst>
          <pc:docMk/>
          <pc:sldMk cId="1196629423" sldId="299"/>
        </pc:sldMkLst>
      </pc:sldChg>
      <pc:sldChg chg="add del replId">
        <pc:chgData name="Jack Hamston-Goodfellow" userId="S::jack.goodfellow@est.org.uk::52330300-cb0c-4091-9d75-3936b149b61f" providerId="AD" clId="Web-{0136C782-CA0E-C25A-F247-F4BE23721EB4}" dt="2025-01-14T15:28:17.816" v="260"/>
        <pc:sldMkLst>
          <pc:docMk/>
          <pc:sldMk cId="1890979301" sldId="299"/>
        </pc:sldMkLst>
      </pc:sldChg>
      <pc:sldChg chg="modSp new del">
        <pc:chgData name="Jack Hamston-Goodfellow" userId="S::jack.goodfellow@est.org.uk::52330300-cb0c-4091-9d75-3936b149b61f" providerId="AD" clId="Web-{0136C782-CA0E-C25A-F247-F4BE23721EB4}" dt="2025-01-14T15:28:10.299" v="258"/>
        <pc:sldMkLst>
          <pc:docMk/>
          <pc:sldMk cId="3954298861" sldId="299"/>
        </pc:sldMkLst>
      </pc:sldChg>
    </pc:docChg>
  </pc:docChgLst>
  <pc:docChgLst>
    <pc:chgData name="Jack Hamston-Goodfellow" userId="S::jack.goodfellow@est.org.uk::52330300-cb0c-4091-9d75-3936b149b61f" providerId="AD" clId="Web-{403F2E13-F7CA-6366-177A-6CC3262854C0}"/>
    <pc:docChg chg="mod modMainMaster">
      <pc:chgData name="Jack Hamston-Goodfellow" userId="S::jack.goodfellow@est.org.uk::52330300-cb0c-4091-9d75-3936b149b61f" providerId="AD" clId="Web-{403F2E13-F7CA-6366-177A-6CC3262854C0}" dt="2024-11-08T14:31:40.843" v="1" actId="33475"/>
      <pc:docMkLst>
        <pc:docMk/>
      </pc:docMkLst>
      <pc:sldMasterChg chg="addSp">
        <pc:chgData name="Jack Hamston-Goodfellow" userId="S::jack.goodfellow@est.org.uk::52330300-cb0c-4091-9d75-3936b149b61f" providerId="AD" clId="Web-{403F2E13-F7CA-6366-177A-6CC3262854C0}" dt="2024-11-08T14:31:40.843" v="0" actId="33475"/>
        <pc:sldMasterMkLst>
          <pc:docMk/>
          <pc:sldMasterMk cId="2218218363" sldId="2147483674"/>
        </pc:sldMasterMkLst>
      </pc:sldMasterChg>
      <pc:sldMasterChg chg="addSp">
        <pc:chgData name="Jack Hamston-Goodfellow" userId="S::jack.goodfellow@est.org.uk::52330300-cb0c-4091-9d75-3936b149b61f" providerId="AD" clId="Web-{403F2E13-F7CA-6366-177A-6CC3262854C0}" dt="2024-11-08T14:31:40.843" v="0" actId="33475"/>
        <pc:sldMasterMkLst>
          <pc:docMk/>
          <pc:sldMasterMk cId="0" sldId="2147483692"/>
        </pc:sldMasterMkLst>
      </pc:sldMasterChg>
    </pc:docChg>
  </pc:docChgLst>
  <pc:docChgLst>
    <pc:chgData name="Jack Hamston-Goodfellow" userId="52330300-cb0c-4091-9d75-3936b149b61f" providerId="ADAL" clId="{B48F623F-48D7-4B7D-89DA-FAC6B9A429AC}"/>
    <pc:docChg chg="undo custSel addSld delSld modSld sldOrd">
      <pc:chgData name="Jack Hamston-Goodfellow" userId="52330300-cb0c-4091-9d75-3936b149b61f" providerId="ADAL" clId="{B48F623F-48D7-4B7D-89DA-FAC6B9A429AC}" dt="2025-05-27T08:55:14.579" v="5025"/>
      <pc:docMkLst>
        <pc:docMk/>
      </pc:docMkLst>
      <pc:sldChg chg="modNotesTx">
        <pc:chgData name="Jack Hamston-Goodfellow" userId="52330300-cb0c-4091-9d75-3936b149b61f" providerId="ADAL" clId="{B48F623F-48D7-4B7D-89DA-FAC6B9A429AC}" dt="2025-05-23T14:58:22.316" v="3644" actId="20577"/>
        <pc:sldMkLst>
          <pc:docMk/>
          <pc:sldMk cId="753641808" sldId="257"/>
        </pc:sldMkLst>
      </pc:sldChg>
      <pc:sldChg chg="ord">
        <pc:chgData name="Jack Hamston-Goodfellow" userId="52330300-cb0c-4091-9d75-3936b149b61f" providerId="ADAL" clId="{B48F623F-48D7-4B7D-89DA-FAC6B9A429AC}" dt="2025-05-20T10:42:44.330" v="1170"/>
        <pc:sldMkLst>
          <pc:docMk/>
          <pc:sldMk cId="4244023656" sldId="264"/>
        </pc:sldMkLst>
      </pc:sldChg>
      <pc:sldChg chg="modNotesTx">
        <pc:chgData name="Jack Hamston-Goodfellow" userId="52330300-cb0c-4091-9d75-3936b149b61f" providerId="ADAL" clId="{B48F623F-48D7-4B7D-89DA-FAC6B9A429AC}" dt="2025-05-23T15:00:25.864" v="4002" actId="20577"/>
        <pc:sldMkLst>
          <pc:docMk/>
          <pc:sldMk cId="1755445091" sldId="265"/>
        </pc:sldMkLst>
      </pc:sldChg>
      <pc:sldChg chg="addSp delSp modSp mod">
        <pc:chgData name="Jack Hamston-Goodfellow" userId="52330300-cb0c-4091-9d75-3936b149b61f" providerId="ADAL" clId="{B48F623F-48D7-4B7D-89DA-FAC6B9A429AC}" dt="2025-05-23T15:03:55.742" v="4532" actId="1076"/>
        <pc:sldMkLst>
          <pc:docMk/>
          <pc:sldMk cId="2873910588" sldId="272"/>
        </pc:sldMkLst>
        <pc:spChg chg="add mod">
          <ac:chgData name="Jack Hamston-Goodfellow" userId="52330300-cb0c-4091-9d75-3936b149b61f" providerId="ADAL" clId="{B48F623F-48D7-4B7D-89DA-FAC6B9A429AC}" dt="2025-05-20T10:38:24.598" v="1139" actId="1076"/>
          <ac:spMkLst>
            <pc:docMk/>
            <pc:sldMk cId="2873910588" sldId="272"/>
            <ac:spMk id="4" creationId="{ED56C6B1-CF37-EC81-300E-311E9B6895AF}"/>
          </ac:spMkLst>
        </pc:spChg>
        <pc:picChg chg="add mod modCrop">
          <ac:chgData name="Jack Hamston-Goodfellow" userId="52330300-cb0c-4091-9d75-3936b149b61f" providerId="ADAL" clId="{B48F623F-48D7-4B7D-89DA-FAC6B9A429AC}" dt="2025-05-23T15:03:55.742" v="4532" actId="1076"/>
          <ac:picMkLst>
            <pc:docMk/>
            <pc:sldMk cId="2873910588" sldId="272"/>
            <ac:picMk id="5" creationId="{E3B54197-1321-1D95-6A27-9197BF68C3AD}"/>
          </ac:picMkLst>
        </pc:picChg>
      </pc:sldChg>
      <pc:sldChg chg="modSp add mod modNotesTx">
        <pc:chgData name="Jack Hamston-Goodfellow" userId="52330300-cb0c-4091-9d75-3936b149b61f" providerId="ADAL" clId="{B48F623F-48D7-4B7D-89DA-FAC6B9A429AC}" dt="2025-05-20T11:28:38.349" v="3085" actId="6549"/>
        <pc:sldMkLst>
          <pc:docMk/>
          <pc:sldMk cId="2334425252" sldId="274"/>
        </pc:sldMkLst>
        <pc:spChg chg="mod">
          <ac:chgData name="Jack Hamston-Goodfellow" userId="52330300-cb0c-4091-9d75-3936b149b61f" providerId="ADAL" clId="{B48F623F-48D7-4B7D-89DA-FAC6B9A429AC}" dt="2025-05-20T11:28:35.208" v="3084" actId="20577"/>
          <ac:spMkLst>
            <pc:docMk/>
            <pc:sldMk cId="2334425252" sldId="274"/>
            <ac:spMk id="6" creationId="{884610CF-14A9-978A-3011-E620D45BA228}"/>
          </ac:spMkLst>
        </pc:spChg>
        <pc:picChg chg="mod">
          <ac:chgData name="Jack Hamston-Goodfellow" userId="52330300-cb0c-4091-9d75-3936b149b61f" providerId="ADAL" clId="{B48F623F-48D7-4B7D-89DA-FAC6B9A429AC}" dt="2025-05-20T11:26:33.103" v="2794" actId="1076"/>
          <ac:picMkLst>
            <pc:docMk/>
            <pc:sldMk cId="2334425252" sldId="274"/>
            <ac:picMk id="4" creationId="{99239B05-6FF5-2301-E136-1AE950B8F265}"/>
          </ac:picMkLst>
        </pc:picChg>
      </pc:sldChg>
      <pc:sldChg chg="del">
        <pc:chgData name="Jack Hamston-Goodfellow" userId="52330300-cb0c-4091-9d75-3936b149b61f" providerId="ADAL" clId="{B48F623F-48D7-4B7D-89DA-FAC6B9A429AC}" dt="2025-05-20T11:24:19.744" v="2674" actId="47"/>
        <pc:sldMkLst>
          <pc:docMk/>
          <pc:sldMk cId="2167353991" sldId="279"/>
        </pc:sldMkLst>
      </pc:sldChg>
      <pc:sldChg chg="addSp delSp modSp add mod modNotesTx">
        <pc:chgData name="Jack Hamston-Goodfellow" userId="52330300-cb0c-4091-9d75-3936b149b61f" providerId="ADAL" clId="{B48F623F-48D7-4B7D-89DA-FAC6B9A429AC}" dt="2025-05-27T08:55:14.579" v="5025"/>
        <pc:sldMkLst>
          <pc:docMk/>
          <pc:sldMk cId="3358371862" sldId="284"/>
        </pc:sldMkLst>
        <pc:spChg chg="add mod">
          <ac:chgData name="Jack Hamston-Goodfellow" userId="52330300-cb0c-4091-9d75-3936b149b61f" providerId="ADAL" clId="{B48F623F-48D7-4B7D-89DA-FAC6B9A429AC}" dt="2025-05-27T08:55:12.409" v="5024" actId="21"/>
          <ac:spMkLst>
            <pc:docMk/>
            <pc:sldMk cId="3358371862" sldId="284"/>
            <ac:spMk id="4" creationId="{55C82325-F902-AF66-E33A-EDEEC304878A}"/>
          </ac:spMkLst>
        </pc:spChg>
        <pc:picChg chg="mod">
          <ac:chgData name="Jack Hamston-Goodfellow" userId="52330300-cb0c-4091-9d75-3936b149b61f" providerId="ADAL" clId="{B48F623F-48D7-4B7D-89DA-FAC6B9A429AC}" dt="2025-05-20T11:18:48.687" v="2665" actId="1076"/>
          <ac:picMkLst>
            <pc:docMk/>
            <pc:sldMk cId="3358371862" sldId="284"/>
            <ac:picMk id="5" creationId="{098D5F48-8733-074D-0E67-8786E22DCCBE}"/>
          </ac:picMkLst>
        </pc:picChg>
      </pc:sldChg>
      <pc:sldChg chg="add modNotesTx">
        <pc:chgData name="Jack Hamston-Goodfellow" userId="52330300-cb0c-4091-9d75-3936b149b61f" providerId="ADAL" clId="{B48F623F-48D7-4B7D-89DA-FAC6B9A429AC}" dt="2025-05-20T11:23:09.615" v="2669" actId="6549"/>
        <pc:sldMkLst>
          <pc:docMk/>
          <pc:sldMk cId="2605280217" sldId="286"/>
        </pc:sldMkLst>
      </pc:sldChg>
      <pc:sldChg chg="modNotesTx">
        <pc:chgData name="Jack Hamston-Goodfellow" userId="52330300-cb0c-4091-9d75-3936b149b61f" providerId="ADAL" clId="{B48F623F-48D7-4B7D-89DA-FAC6B9A429AC}" dt="2025-05-23T15:04:17.104" v="4533" actId="313"/>
        <pc:sldMkLst>
          <pc:docMk/>
          <pc:sldMk cId="1771335282" sldId="289"/>
        </pc:sldMkLst>
      </pc:sldChg>
      <pc:sldChg chg="addSp delSp modSp mod ord">
        <pc:chgData name="Jack Hamston-Goodfellow" userId="52330300-cb0c-4091-9d75-3936b149b61f" providerId="ADAL" clId="{B48F623F-48D7-4B7D-89DA-FAC6B9A429AC}" dt="2025-05-27T08:54:51.179" v="5023" actId="1076"/>
        <pc:sldMkLst>
          <pc:docMk/>
          <pc:sldMk cId="414039959" sldId="292"/>
        </pc:sldMkLst>
        <pc:spChg chg="mod">
          <ac:chgData name="Jack Hamston-Goodfellow" userId="52330300-cb0c-4091-9d75-3936b149b61f" providerId="ADAL" clId="{B48F623F-48D7-4B7D-89DA-FAC6B9A429AC}" dt="2025-05-27T08:54:51.179" v="5023" actId="1076"/>
          <ac:spMkLst>
            <pc:docMk/>
            <pc:sldMk cId="414039959" sldId="292"/>
            <ac:spMk id="2" creationId="{93681015-7142-ECC7-FD68-EB2B2405B1A3}"/>
          </ac:spMkLst>
        </pc:spChg>
        <pc:spChg chg="add mod">
          <ac:chgData name="Jack Hamston-Goodfellow" userId="52330300-cb0c-4091-9d75-3936b149b61f" providerId="ADAL" clId="{B48F623F-48D7-4B7D-89DA-FAC6B9A429AC}" dt="2025-05-20T11:22:40.563" v="2667" actId="1076"/>
          <ac:spMkLst>
            <pc:docMk/>
            <pc:sldMk cId="414039959" sldId="292"/>
            <ac:spMk id="7" creationId="{F6BCFB9B-69E3-6A30-1B09-BDC5B82C5785}"/>
          </ac:spMkLst>
        </pc:spChg>
        <pc:picChg chg="mod">
          <ac:chgData name="Jack Hamston-Goodfellow" userId="52330300-cb0c-4091-9d75-3936b149b61f" providerId="ADAL" clId="{B48F623F-48D7-4B7D-89DA-FAC6B9A429AC}" dt="2025-05-23T15:18:33.921" v="5010" actId="1076"/>
          <ac:picMkLst>
            <pc:docMk/>
            <pc:sldMk cId="414039959" sldId="292"/>
            <ac:picMk id="6" creationId="{26CF3B04-97E1-4049-D898-71BDC771E684}"/>
          </ac:picMkLst>
        </pc:picChg>
      </pc:sldChg>
      <pc:sldChg chg="ord">
        <pc:chgData name="Jack Hamston-Goodfellow" userId="52330300-cb0c-4091-9d75-3936b149b61f" providerId="ADAL" clId="{B48F623F-48D7-4B7D-89DA-FAC6B9A429AC}" dt="2025-05-20T10:42:42.870" v="1168"/>
        <pc:sldMkLst>
          <pc:docMk/>
          <pc:sldMk cId="2619949908" sldId="294"/>
        </pc:sldMkLst>
      </pc:sldChg>
      <pc:sldChg chg="modSp mod modNotesTx">
        <pc:chgData name="Jack Hamston-Goodfellow" userId="52330300-cb0c-4091-9d75-3936b149b61f" providerId="ADAL" clId="{B48F623F-48D7-4B7D-89DA-FAC6B9A429AC}" dt="2025-05-27T08:53:42.358" v="5017" actId="20577"/>
        <pc:sldMkLst>
          <pc:docMk/>
          <pc:sldMk cId="543549459" sldId="300"/>
        </pc:sldMkLst>
        <pc:spChg chg="mod">
          <ac:chgData name="Jack Hamston-Goodfellow" userId="52330300-cb0c-4091-9d75-3936b149b61f" providerId="ADAL" clId="{B48F623F-48D7-4B7D-89DA-FAC6B9A429AC}" dt="2025-05-27T08:53:42.358" v="5017" actId="20577"/>
          <ac:spMkLst>
            <pc:docMk/>
            <pc:sldMk cId="543549459" sldId="300"/>
            <ac:spMk id="2" creationId="{3575B99C-46D1-24B9-D4B5-46AA3C9C8419}"/>
          </ac:spMkLst>
        </pc:spChg>
      </pc:sldChg>
      <pc:sldChg chg="del">
        <pc:chgData name="Jack Hamston-Goodfellow" userId="52330300-cb0c-4091-9d75-3936b149b61f" providerId="ADAL" clId="{B48F623F-48D7-4B7D-89DA-FAC6B9A429AC}" dt="2025-05-20T10:42:39.331" v="1166" actId="47"/>
        <pc:sldMkLst>
          <pc:docMk/>
          <pc:sldMk cId="2739265414" sldId="306"/>
        </pc:sldMkLst>
      </pc:sldChg>
      <pc:sldChg chg="del">
        <pc:chgData name="Jack Hamston-Goodfellow" userId="52330300-cb0c-4091-9d75-3936b149b61f" providerId="ADAL" clId="{B48F623F-48D7-4B7D-89DA-FAC6B9A429AC}" dt="2025-05-20T10:42:49.763" v="1171" actId="47"/>
        <pc:sldMkLst>
          <pc:docMk/>
          <pc:sldMk cId="1953727325" sldId="307"/>
        </pc:sldMkLst>
      </pc:sldChg>
      <pc:sldChg chg="add del modNotesTx">
        <pc:chgData name="Jack Hamston-Goodfellow" userId="52330300-cb0c-4091-9d75-3936b149b61f" providerId="ADAL" clId="{B48F623F-48D7-4B7D-89DA-FAC6B9A429AC}" dt="2025-05-21T14:28:49.559" v="3177" actId="47"/>
        <pc:sldMkLst>
          <pc:docMk/>
          <pc:sldMk cId="2967999491" sldId="309"/>
        </pc:sldMkLst>
      </pc:sldChg>
      <pc:sldChg chg="modNotesTx">
        <pc:chgData name="Jack Hamston-Goodfellow" userId="52330300-cb0c-4091-9d75-3936b149b61f" providerId="ADAL" clId="{B48F623F-48D7-4B7D-89DA-FAC6B9A429AC}" dt="2025-05-23T15:02:20.206" v="4421" actId="20577"/>
        <pc:sldMkLst>
          <pc:docMk/>
          <pc:sldMk cId="821759703" sldId="310"/>
        </pc:sldMkLst>
      </pc:sldChg>
      <pc:sldChg chg="addSp delSp modSp mod modNotesTx">
        <pc:chgData name="Jack Hamston-Goodfellow" userId="52330300-cb0c-4091-9d75-3936b149b61f" providerId="ADAL" clId="{B48F623F-48D7-4B7D-89DA-FAC6B9A429AC}" dt="2025-05-23T15:01:34.949" v="4231" actId="20577"/>
        <pc:sldMkLst>
          <pc:docMk/>
          <pc:sldMk cId="504806541" sldId="670"/>
        </pc:sldMkLst>
        <pc:picChg chg="add mod modCrop">
          <ac:chgData name="Jack Hamston-Goodfellow" userId="52330300-cb0c-4091-9d75-3936b149b61f" providerId="ADAL" clId="{B48F623F-48D7-4B7D-89DA-FAC6B9A429AC}" dt="2025-05-22T11:24:49.428" v="3428" actId="1076"/>
          <ac:picMkLst>
            <pc:docMk/>
            <pc:sldMk cId="504806541" sldId="670"/>
            <ac:picMk id="4" creationId="{A0A3F7B7-FB27-E389-E072-50BE582DF36F}"/>
          </ac:picMkLst>
        </pc:picChg>
      </pc:sldChg>
      <pc:sldChg chg="modSp add mod ord">
        <pc:chgData name="Jack Hamston-Goodfellow" userId="52330300-cb0c-4091-9d75-3936b149b61f" providerId="ADAL" clId="{B48F623F-48D7-4B7D-89DA-FAC6B9A429AC}" dt="2025-05-20T11:24:52.172" v="2721" actId="14100"/>
        <pc:sldMkLst>
          <pc:docMk/>
          <pc:sldMk cId="414226222" sldId="671"/>
        </pc:sldMkLst>
        <pc:spChg chg="mod">
          <ac:chgData name="Jack Hamston-Goodfellow" userId="52330300-cb0c-4091-9d75-3936b149b61f" providerId="ADAL" clId="{B48F623F-48D7-4B7D-89DA-FAC6B9A429AC}" dt="2025-05-20T11:24:52.172" v="2721" actId="14100"/>
          <ac:spMkLst>
            <pc:docMk/>
            <pc:sldMk cId="414226222" sldId="671"/>
            <ac:spMk id="3" creationId="{8A045DD0-6352-02DD-0D03-34DF2544E6FD}"/>
          </ac:spMkLst>
        </pc:spChg>
      </pc:sldChg>
      <pc:sldChg chg="add del">
        <pc:chgData name="Jack Hamston-Goodfellow" userId="52330300-cb0c-4091-9d75-3936b149b61f" providerId="ADAL" clId="{B48F623F-48D7-4B7D-89DA-FAC6B9A429AC}" dt="2025-05-20T11:24:11.721" v="2673" actId="47"/>
        <pc:sldMkLst>
          <pc:docMk/>
          <pc:sldMk cId="2216315019" sldId="671"/>
        </pc:sldMkLst>
      </pc:sldChg>
      <pc:sldChg chg="modSp new del mod">
        <pc:chgData name="Jack Hamston-Goodfellow" userId="52330300-cb0c-4091-9d75-3936b149b61f" providerId="ADAL" clId="{B48F623F-48D7-4B7D-89DA-FAC6B9A429AC}" dt="2025-05-20T10:44:10.774" v="1215" actId="680"/>
        <pc:sldMkLst>
          <pc:docMk/>
          <pc:sldMk cId="3235301164" sldId="671"/>
        </pc:sldMkLst>
      </pc:sldChg>
      <pc:sldChg chg="modSp add mod ord modNotesTx">
        <pc:chgData name="Jack Hamston-Goodfellow" userId="52330300-cb0c-4091-9d75-3936b149b61f" providerId="ADAL" clId="{B48F623F-48D7-4B7D-89DA-FAC6B9A429AC}" dt="2025-05-27T08:47:16.523" v="5013" actId="20577"/>
        <pc:sldMkLst>
          <pc:docMk/>
          <pc:sldMk cId="795273691" sldId="672"/>
        </pc:sldMkLst>
        <pc:spChg chg="mod">
          <ac:chgData name="Jack Hamston-Goodfellow" userId="52330300-cb0c-4091-9d75-3936b149b61f" providerId="ADAL" clId="{B48F623F-48D7-4B7D-89DA-FAC6B9A429AC}" dt="2025-05-20T11:25:18.180" v="2761" actId="1076"/>
          <ac:spMkLst>
            <pc:docMk/>
            <pc:sldMk cId="795273691" sldId="672"/>
            <ac:spMk id="2" creationId="{F6276FAB-FBC3-9AB7-E48B-CA701330F072}"/>
          </ac:spMkLst>
        </pc:spChg>
        <pc:spChg chg="mod">
          <ac:chgData name="Jack Hamston-Goodfellow" userId="52330300-cb0c-4091-9d75-3936b149b61f" providerId="ADAL" clId="{B48F623F-48D7-4B7D-89DA-FAC6B9A429AC}" dt="2025-05-20T11:25:14.938" v="2760" actId="1076"/>
          <ac:spMkLst>
            <pc:docMk/>
            <pc:sldMk cId="795273691" sldId="672"/>
            <ac:spMk id="3" creationId="{1B491241-6E2D-BD83-21FF-C1E63F0078C0}"/>
          </ac:spMkLst>
        </pc:spChg>
      </pc:sldChg>
      <pc:sldChg chg="modSp del mod">
        <pc:chgData name="Jack Hamston-Goodfellow" userId="52330300-cb0c-4091-9d75-3936b149b61f" providerId="ADAL" clId="{B48F623F-48D7-4B7D-89DA-FAC6B9A429AC}" dt="2025-05-21T14:26:00.362" v="3149" actId="47"/>
        <pc:sldMkLst>
          <pc:docMk/>
          <pc:sldMk cId="644544107" sldId="673"/>
        </pc:sldMkLst>
      </pc:sldChg>
      <pc:sldChg chg="addSp delSp modSp new mod modAnim">
        <pc:chgData name="Jack Hamston-Goodfellow" userId="52330300-cb0c-4091-9d75-3936b149b61f" providerId="ADAL" clId="{B48F623F-48D7-4B7D-89DA-FAC6B9A429AC}" dt="2025-05-21T14:37:15.920" v="3415"/>
        <pc:sldMkLst>
          <pc:docMk/>
          <pc:sldMk cId="4011416611" sldId="674"/>
        </pc:sldMkLst>
        <pc:spChg chg="mod">
          <ac:chgData name="Jack Hamston-Goodfellow" userId="52330300-cb0c-4091-9d75-3936b149b61f" providerId="ADAL" clId="{B48F623F-48D7-4B7D-89DA-FAC6B9A429AC}" dt="2025-05-21T14:24:01.150" v="3137" actId="20577"/>
          <ac:spMkLst>
            <pc:docMk/>
            <pc:sldMk cId="4011416611" sldId="674"/>
            <ac:spMk id="2" creationId="{3D344F2D-D92A-A63B-F501-E8B6D1C6DF13}"/>
          </ac:spMkLst>
        </pc:spChg>
        <pc:spChg chg="add mod">
          <ac:chgData name="Jack Hamston-Goodfellow" userId="52330300-cb0c-4091-9d75-3936b149b61f" providerId="ADAL" clId="{B48F623F-48D7-4B7D-89DA-FAC6B9A429AC}" dt="2025-05-21T14:24:08.346" v="3139"/>
          <ac:spMkLst>
            <pc:docMk/>
            <pc:sldMk cId="4011416611" sldId="674"/>
            <ac:spMk id="6" creationId="{EE139211-5A9A-AE24-E2EE-A3A8B2F4CBA7}"/>
          </ac:spMkLst>
        </pc:spChg>
        <pc:spChg chg="add mod">
          <ac:chgData name="Jack Hamston-Goodfellow" userId="52330300-cb0c-4091-9d75-3936b149b61f" providerId="ADAL" clId="{B48F623F-48D7-4B7D-89DA-FAC6B9A429AC}" dt="2025-05-21T14:30:38.395" v="3347" actId="20577"/>
          <ac:spMkLst>
            <pc:docMk/>
            <pc:sldMk cId="4011416611" sldId="674"/>
            <ac:spMk id="7" creationId="{F9D06EBD-E63A-90A8-79B2-9B13A0E8B448}"/>
          </ac:spMkLst>
        </pc:spChg>
        <pc:spChg chg="add mod">
          <ac:chgData name="Jack Hamston-Goodfellow" userId="52330300-cb0c-4091-9d75-3936b149b61f" providerId="ADAL" clId="{B48F623F-48D7-4B7D-89DA-FAC6B9A429AC}" dt="2025-05-21T14:24:16.589" v="3141"/>
          <ac:spMkLst>
            <pc:docMk/>
            <pc:sldMk cId="4011416611" sldId="674"/>
            <ac:spMk id="9" creationId="{51E4FCCB-73AF-AAA0-A040-45CFF8E04418}"/>
          </ac:spMkLst>
        </pc:spChg>
        <pc:spChg chg="add mod">
          <ac:chgData name="Jack Hamston-Goodfellow" userId="52330300-cb0c-4091-9d75-3936b149b61f" providerId="ADAL" clId="{B48F623F-48D7-4B7D-89DA-FAC6B9A429AC}" dt="2025-05-21T14:24:16.589" v="3141"/>
          <ac:spMkLst>
            <pc:docMk/>
            <pc:sldMk cId="4011416611" sldId="674"/>
            <ac:spMk id="10" creationId="{8F3E8CD1-824B-0A71-173A-FBCA01FBFE91}"/>
          </ac:spMkLst>
        </pc:spChg>
        <pc:spChg chg="add mod">
          <ac:chgData name="Jack Hamston-Goodfellow" userId="52330300-cb0c-4091-9d75-3936b149b61f" providerId="ADAL" clId="{B48F623F-48D7-4B7D-89DA-FAC6B9A429AC}" dt="2025-05-21T14:30:47.539" v="3348" actId="1076"/>
          <ac:spMkLst>
            <pc:docMk/>
            <pc:sldMk cId="4011416611" sldId="674"/>
            <ac:spMk id="12" creationId="{B1739582-5D99-4DFF-126C-268FA96C4CE1}"/>
          </ac:spMkLst>
        </pc:spChg>
        <pc:spChg chg="add mod">
          <ac:chgData name="Jack Hamston-Goodfellow" userId="52330300-cb0c-4091-9d75-3936b149b61f" providerId="ADAL" clId="{B48F623F-48D7-4B7D-89DA-FAC6B9A429AC}" dt="2025-05-21T14:24:24.784" v="3143"/>
          <ac:spMkLst>
            <pc:docMk/>
            <pc:sldMk cId="4011416611" sldId="674"/>
            <ac:spMk id="13" creationId="{F46BD3D8-1BDB-9818-4247-ACE2EA5D2827}"/>
          </ac:spMkLst>
        </pc:spChg>
        <pc:spChg chg="add mod">
          <ac:chgData name="Jack Hamston-Goodfellow" userId="52330300-cb0c-4091-9d75-3936b149b61f" providerId="ADAL" clId="{B48F623F-48D7-4B7D-89DA-FAC6B9A429AC}" dt="2025-05-21T14:24:30.077" v="3144"/>
          <ac:spMkLst>
            <pc:docMk/>
            <pc:sldMk cId="4011416611" sldId="674"/>
            <ac:spMk id="15" creationId="{31C26DCD-69BD-7D43-E0B1-C56DE62AB630}"/>
          </ac:spMkLst>
        </pc:spChg>
        <pc:spChg chg="add mod">
          <ac:chgData name="Jack Hamston-Goodfellow" userId="52330300-cb0c-4091-9d75-3936b149b61f" providerId="ADAL" clId="{B48F623F-48D7-4B7D-89DA-FAC6B9A429AC}" dt="2025-05-21T14:24:30.077" v="3144"/>
          <ac:spMkLst>
            <pc:docMk/>
            <pc:sldMk cId="4011416611" sldId="674"/>
            <ac:spMk id="16" creationId="{16A7FC9A-077F-AC63-371E-E8B4B55358F6}"/>
          </ac:spMkLst>
        </pc:spChg>
        <pc:spChg chg="add mod">
          <ac:chgData name="Jack Hamston-Goodfellow" userId="52330300-cb0c-4091-9d75-3936b149b61f" providerId="ADAL" clId="{B48F623F-48D7-4B7D-89DA-FAC6B9A429AC}" dt="2025-05-21T14:24:39.569" v="3147"/>
          <ac:spMkLst>
            <pc:docMk/>
            <pc:sldMk cId="4011416611" sldId="674"/>
            <ac:spMk id="18" creationId="{855DE41F-38FC-E097-A2BF-352ADA4E8ED7}"/>
          </ac:spMkLst>
        </pc:spChg>
        <pc:spChg chg="add mod">
          <ac:chgData name="Jack Hamston-Goodfellow" userId="52330300-cb0c-4091-9d75-3936b149b61f" providerId="ADAL" clId="{B48F623F-48D7-4B7D-89DA-FAC6B9A429AC}" dt="2025-05-21T14:32:07.285" v="3393" actId="313"/>
          <ac:spMkLst>
            <pc:docMk/>
            <pc:sldMk cId="4011416611" sldId="674"/>
            <ac:spMk id="19" creationId="{A622AE2C-0A27-7689-922A-A00E52617B4C}"/>
          </ac:spMkLst>
        </pc:spChg>
        <pc:spChg chg="add mod">
          <ac:chgData name="Jack Hamston-Goodfellow" userId="52330300-cb0c-4091-9d75-3936b149b61f" providerId="ADAL" clId="{B48F623F-48D7-4B7D-89DA-FAC6B9A429AC}" dt="2025-05-21T14:27:49.755" v="3176" actId="1076"/>
          <ac:spMkLst>
            <pc:docMk/>
            <pc:sldMk cId="4011416611" sldId="674"/>
            <ac:spMk id="21" creationId="{30CC2079-DC6A-6892-BB81-7995DD20368C}"/>
          </ac:spMkLst>
        </pc:spChg>
        <pc:grpChg chg="add mod">
          <ac:chgData name="Jack Hamston-Goodfellow" userId="52330300-cb0c-4091-9d75-3936b149b61f" providerId="ADAL" clId="{B48F623F-48D7-4B7D-89DA-FAC6B9A429AC}" dt="2025-05-21T14:26:37.319" v="3152" actId="1076"/>
          <ac:grpSpMkLst>
            <pc:docMk/>
            <pc:sldMk cId="4011416611" sldId="674"/>
            <ac:grpSpMk id="5" creationId="{86D7FDB1-E287-55C8-8F54-15FA698C8646}"/>
          </ac:grpSpMkLst>
        </pc:grpChg>
        <pc:grpChg chg="add mod">
          <ac:chgData name="Jack Hamston-Goodfellow" userId="52330300-cb0c-4091-9d75-3936b149b61f" providerId="ADAL" clId="{B48F623F-48D7-4B7D-89DA-FAC6B9A429AC}" dt="2025-05-21T14:26:35.678" v="3151" actId="1076"/>
          <ac:grpSpMkLst>
            <pc:docMk/>
            <pc:sldMk cId="4011416611" sldId="674"/>
            <ac:grpSpMk id="8" creationId="{F07DB3D4-8209-67B0-AD97-6FBC62B7E68A}"/>
          </ac:grpSpMkLst>
        </pc:grpChg>
        <pc:grpChg chg="add mod">
          <ac:chgData name="Jack Hamston-Goodfellow" userId="52330300-cb0c-4091-9d75-3936b149b61f" providerId="ADAL" clId="{B48F623F-48D7-4B7D-89DA-FAC6B9A429AC}" dt="2025-05-21T14:26:40.196" v="3153" actId="1076"/>
          <ac:grpSpMkLst>
            <pc:docMk/>
            <pc:sldMk cId="4011416611" sldId="674"/>
            <ac:grpSpMk id="11" creationId="{387DAD2A-A7DF-12CC-7CCB-2B8B762D7AB1}"/>
          </ac:grpSpMkLst>
        </pc:grpChg>
        <pc:grpChg chg="add mod">
          <ac:chgData name="Jack Hamston-Goodfellow" userId="52330300-cb0c-4091-9d75-3936b149b61f" providerId="ADAL" clId="{B48F623F-48D7-4B7D-89DA-FAC6B9A429AC}" dt="2025-05-21T14:26:58.699" v="3156" actId="1076"/>
          <ac:grpSpMkLst>
            <pc:docMk/>
            <pc:sldMk cId="4011416611" sldId="674"/>
            <ac:grpSpMk id="14" creationId="{1D3797CF-C5AE-2A5B-8253-ECF9DF7968F9}"/>
          </ac:grpSpMkLst>
        </pc:grpChg>
        <pc:grpChg chg="add mod">
          <ac:chgData name="Jack Hamston-Goodfellow" userId="52330300-cb0c-4091-9d75-3936b149b61f" providerId="ADAL" clId="{B48F623F-48D7-4B7D-89DA-FAC6B9A429AC}" dt="2025-05-21T14:37:13.950" v="3414" actId="1076"/>
          <ac:grpSpMkLst>
            <pc:docMk/>
            <pc:sldMk cId="4011416611" sldId="674"/>
            <ac:grpSpMk id="17" creationId="{ABE9528B-A2C5-FFAD-2CEE-B308DB70CA33}"/>
          </ac:grpSpMkLst>
        </pc:grpChg>
      </pc:sldChg>
    </pc:docChg>
  </pc:docChgLst>
  <pc:docChgLst>
    <pc:chgData name="Jack Hamston-Goodfellow" userId="S::jack.goodfellow@est.org.uk::52330300-cb0c-4091-9d75-3936b149b61f" providerId="AD" clId="Web-{A27644B4-D362-653C-A74F-C3CE3C2A95E2}"/>
    <pc:docChg chg="addSld modSld">
      <pc:chgData name="Jack Hamston-Goodfellow" userId="S::jack.goodfellow@est.org.uk::52330300-cb0c-4091-9d75-3936b149b61f" providerId="AD" clId="Web-{A27644B4-D362-653C-A74F-C3CE3C2A95E2}" dt="2024-10-25T10:48:19.433" v="237" actId="1076"/>
      <pc:docMkLst>
        <pc:docMk/>
      </pc:docMkLst>
      <pc:sldChg chg="addSp delSp modSp">
        <pc:chgData name="Jack Hamston-Goodfellow" userId="S::jack.goodfellow@est.org.uk::52330300-cb0c-4091-9d75-3936b149b61f" providerId="AD" clId="Web-{A27644B4-D362-653C-A74F-C3CE3C2A95E2}" dt="2024-10-25T10:48:19.433" v="237" actId="1076"/>
        <pc:sldMkLst>
          <pc:docMk/>
          <pc:sldMk cId="2285379459" sldId="275"/>
        </pc:sldMkLst>
      </pc:sldChg>
      <pc:sldChg chg="modSp">
        <pc:chgData name="Jack Hamston-Goodfellow" userId="S::jack.goodfellow@est.org.uk::52330300-cb0c-4091-9d75-3936b149b61f" providerId="AD" clId="Web-{A27644B4-D362-653C-A74F-C3CE3C2A95E2}" dt="2024-10-25T09:14:32.884" v="13" actId="14100"/>
        <pc:sldMkLst>
          <pc:docMk/>
          <pc:sldMk cId="2167353991" sldId="279"/>
        </pc:sldMkLst>
      </pc:sldChg>
      <pc:sldChg chg="modSp">
        <pc:chgData name="Jack Hamston-Goodfellow" userId="S::jack.goodfellow@est.org.uk::52330300-cb0c-4091-9d75-3936b149b61f" providerId="AD" clId="Web-{A27644B4-D362-653C-A74F-C3CE3C2A95E2}" dt="2024-10-25T09:17:36.047" v="18" actId="20577"/>
        <pc:sldMkLst>
          <pc:docMk/>
          <pc:sldMk cId="1486288371" sldId="280"/>
        </pc:sldMkLst>
      </pc:sldChg>
      <pc:sldChg chg="modSp add replId">
        <pc:chgData name="Jack Hamston-Goodfellow" userId="S::jack.goodfellow@est.org.uk::52330300-cb0c-4091-9d75-3936b149b61f" providerId="AD" clId="Web-{A27644B4-D362-653C-A74F-C3CE3C2A95E2}" dt="2024-10-25T09:31:39.309" v="21" actId="20577"/>
        <pc:sldMkLst>
          <pc:docMk/>
          <pc:sldMk cId="1902712426" sldId="281"/>
        </pc:sldMkLst>
      </pc:sldChg>
    </pc:docChg>
  </pc:docChgLst>
  <pc:docChgLst>
    <pc:chgData name="Jack Hamston-Goodfellow" userId="52330300-cb0c-4091-9d75-3936b149b61f" providerId="ADAL" clId="{9BAA3773-56F1-484D-A5CB-BA009BACE352}"/>
    <pc:docChg chg="custSel modSld sldOrd">
      <pc:chgData name="Jack Hamston-Goodfellow" userId="52330300-cb0c-4091-9d75-3936b149b61f" providerId="ADAL" clId="{9BAA3773-56F1-484D-A5CB-BA009BACE352}" dt="2025-03-17T13:54:14.292" v="1303" actId="20577"/>
      <pc:docMkLst>
        <pc:docMk/>
      </pc:docMkLst>
      <pc:sldChg chg="modNotesTx">
        <pc:chgData name="Jack Hamston-Goodfellow" userId="52330300-cb0c-4091-9d75-3936b149b61f" providerId="ADAL" clId="{9BAA3773-56F1-484D-A5CB-BA009BACE352}" dt="2025-03-17T13:53:11.665" v="1302" actId="20577"/>
        <pc:sldMkLst>
          <pc:docMk/>
          <pc:sldMk cId="753641808" sldId="257"/>
        </pc:sldMkLst>
      </pc:sldChg>
      <pc:sldChg chg="modNotesTx">
        <pc:chgData name="Jack Hamston-Goodfellow" userId="52330300-cb0c-4091-9d75-3936b149b61f" providerId="ADAL" clId="{9BAA3773-56F1-484D-A5CB-BA009BACE352}" dt="2025-03-17T13:54:14.292" v="1303" actId="20577"/>
        <pc:sldMkLst>
          <pc:docMk/>
          <pc:sldMk cId="3980694462" sldId="262"/>
        </pc:sldMkLst>
      </pc:sldChg>
      <pc:sldChg chg="modNotesTx">
        <pc:chgData name="Jack Hamston-Goodfellow" userId="52330300-cb0c-4091-9d75-3936b149b61f" providerId="ADAL" clId="{9BAA3773-56F1-484D-A5CB-BA009BACE352}" dt="2025-03-17T12:19:30.607" v="823" actId="20577"/>
        <pc:sldMkLst>
          <pc:docMk/>
          <pc:sldMk cId="1159030625" sldId="278"/>
        </pc:sldMkLst>
      </pc:sldChg>
      <pc:sldChg chg="modNotesTx">
        <pc:chgData name="Jack Hamston-Goodfellow" userId="52330300-cb0c-4091-9d75-3936b149b61f" providerId="ADAL" clId="{9BAA3773-56F1-484D-A5CB-BA009BACE352}" dt="2025-03-17T12:21:28.502" v="1194" actId="20577"/>
        <pc:sldMkLst>
          <pc:docMk/>
          <pc:sldMk cId="2167353991" sldId="279"/>
        </pc:sldMkLst>
      </pc:sldChg>
      <pc:sldChg chg="ord modNotesTx">
        <pc:chgData name="Jack Hamston-Goodfellow" userId="52330300-cb0c-4091-9d75-3936b149b61f" providerId="ADAL" clId="{9BAA3773-56F1-484D-A5CB-BA009BACE352}" dt="2025-03-17T12:18:41.717" v="553" actId="20577"/>
        <pc:sldMkLst>
          <pc:docMk/>
          <pc:sldMk cId="559258313" sldId="285"/>
        </pc:sldMkLst>
      </pc:sldChg>
      <pc:sldChg chg="modSp mod modNotesTx">
        <pc:chgData name="Jack Hamston-Goodfellow" userId="52330300-cb0c-4091-9d75-3936b149b61f" providerId="ADAL" clId="{9BAA3773-56F1-484D-A5CB-BA009BACE352}" dt="2025-03-17T12:19:43.765" v="826" actId="1076"/>
        <pc:sldMkLst>
          <pc:docMk/>
          <pc:sldMk cId="543549459" sldId="300"/>
        </pc:sldMkLst>
        <pc:spChg chg="mod">
          <ac:chgData name="Jack Hamston-Goodfellow" userId="52330300-cb0c-4091-9d75-3936b149b61f" providerId="ADAL" clId="{9BAA3773-56F1-484D-A5CB-BA009BACE352}" dt="2025-03-17T12:19:43.765" v="826" actId="1076"/>
          <ac:spMkLst>
            <pc:docMk/>
            <pc:sldMk cId="543549459" sldId="300"/>
            <ac:spMk id="2" creationId="{3575B99C-46D1-24B9-D4B5-46AA3C9C8419}"/>
          </ac:spMkLst>
        </pc:spChg>
      </pc:sldChg>
      <pc:sldChg chg="modNotesTx">
        <pc:chgData name="Jack Hamston-Goodfellow" userId="52330300-cb0c-4091-9d75-3936b149b61f" providerId="ADAL" clId="{9BAA3773-56F1-484D-A5CB-BA009BACE352}" dt="2025-03-17T12:19:57.744" v="827" actId="20577"/>
        <pc:sldMkLst>
          <pc:docMk/>
          <pc:sldMk cId="2739265414" sldId="306"/>
        </pc:sldMkLst>
      </pc:sldChg>
      <pc:sldChg chg="addSp delSp modSp mod modNotesTx">
        <pc:chgData name="Jack Hamston-Goodfellow" userId="52330300-cb0c-4091-9d75-3936b149b61f" providerId="ADAL" clId="{9BAA3773-56F1-484D-A5CB-BA009BACE352}" dt="2025-03-17T12:24:51.136" v="1291" actId="313"/>
        <pc:sldMkLst>
          <pc:docMk/>
          <pc:sldMk cId="1953727325" sldId="307"/>
        </pc:sldMkLst>
      </pc:sldChg>
      <pc:sldChg chg="modNotesTx">
        <pc:chgData name="Jack Hamston-Goodfellow" userId="52330300-cb0c-4091-9d75-3936b149b61f" providerId="ADAL" clId="{9BAA3773-56F1-484D-A5CB-BA009BACE352}" dt="2025-03-17T12:21:21.540" v="1192" actId="20577"/>
        <pc:sldMkLst>
          <pc:docMk/>
          <pc:sldMk cId="821759703" sldId="310"/>
        </pc:sldMkLst>
      </pc:sldChg>
      <pc:sldChg chg="modSp mod">
        <pc:chgData name="Jack Hamston-Goodfellow" userId="52330300-cb0c-4091-9d75-3936b149b61f" providerId="ADAL" clId="{9BAA3773-56F1-484D-A5CB-BA009BACE352}" dt="2025-03-17T12:23:47.949" v="1253" actId="2711"/>
        <pc:sldMkLst>
          <pc:docMk/>
          <pc:sldMk cId="2159601893" sldId="485"/>
        </pc:sldMkLst>
      </pc:sldChg>
      <pc:sldChg chg="modSp mod">
        <pc:chgData name="Jack Hamston-Goodfellow" userId="52330300-cb0c-4091-9d75-3936b149b61f" providerId="ADAL" clId="{9BAA3773-56F1-484D-A5CB-BA009BACE352}" dt="2025-03-17T12:24:00.158" v="1255" actId="255"/>
        <pc:sldMkLst>
          <pc:docMk/>
          <pc:sldMk cId="347061798" sldId="486"/>
        </pc:sldMkLst>
      </pc:sldChg>
      <pc:sldChg chg="modSp mod">
        <pc:chgData name="Jack Hamston-Goodfellow" userId="52330300-cb0c-4091-9d75-3936b149b61f" providerId="ADAL" clId="{9BAA3773-56F1-484D-A5CB-BA009BACE352}" dt="2025-03-17T12:24:08.431" v="1257" actId="2711"/>
        <pc:sldMkLst>
          <pc:docMk/>
          <pc:sldMk cId="624309586" sldId="487"/>
        </pc:sldMkLst>
      </pc:sldChg>
      <pc:sldChg chg="modSp mod">
        <pc:chgData name="Jack Hamston-Goodfellow" userId="52330300-cb0c-4091-9d75-3936b149b61f" providerId="ADAL" clId="{9BAA3773-56F1-484D-A5CB-BA009BACE352}" dt="2025-03-17T12:22:33.047" v="1224" actId="403"/>
        <pc:sldMkLst>
          <pc:docMk/>
          <pc:sldMk cId="4267852650" sldId="624"/>
        </pc:sldMkLst>
      </pc:sldChg>
      <pc:sldChg chg="modSp mod">
        <pc:chgData name="Jack Hamston-Goodfellow" userId="52330300-cb0c-4091-9d75-3936b149b61f" providerId="ADAL" clId="{9BAA3773-56F1-484D-A5CB-BA009BACE352}" dt="2025-03-17T12:23:07.390" v="1241" actId="255"/>
        <pc:sldMkLst>
          <pc:docMk/>
          <pc:sldMk cId="3539273222" sldId="630"/>
        </pc:sldMkLst>
      </pc:sldChg>
      <pc:sldChg chg="modSp mod">
        <pc:chgData name="Jack Hamston-Goodfellow" userId="52330300-cb0c-4091-9d75-3936b149b61f" providerId="ADAL" clId="{9BAA3773-56F1-484D-A5CB-BA009BACE352}" dt="2025-03-17T12:22:55.445" v="1236" actId="2711"/>
        <pc:sldMkLst>
          <pc:docMk/>
          <pc:sldMk cId="500435578" sldId="636"/>
        </pc:sldMkLst>
      </pc:sldChg>
      <pc:sldChg chg="modSp mod">
        <pc:chgData name="Jack Hamston-Goodfellow" userId="52330300-cb0c-4091-9d75-3936b149b61f" providerId="ADAL" clId="{9BAA3773-56F1-484D-A5CB-BA009BACE352}" dt="2025-03-17T12:23:40.051" v="1248" actId="255"/>
        <pc:sldMkLst>
          <pc:docMk/>
          <pc:sldMk cId="4082696261" sldId="641"/>
        </pc:sldMkLst>
      </pc:sldChg>
      <pc:sldChg chg="modSp mod">
        <pc:chgData name="Jack Hamston-Goodfellow" userId="52330300-cb0c-4091-9d75-3936b149b61f" providerId="ADAL" clId="{9BAA3773-56F1-484D-A5CB-BA009BACE352}" dt="2025-03-17T12:23:26.385" v="1246" actId="2711"/>
        <pc:sldMkLst>
          <pc:docMk/>
          <pc:sldMk cId="1079412898" sldId="660"/>
        </pc:sldMkLst>
      </pc:sldChg>
      <pc:sldChg chg="modSp mod">
        <pc:chgData name="Jack Hamston-Goodfellow" userId="52330300-cb0c-4091-9d75-3936b149b61f" providerId="ADAL" clId="{9BAA3773-56F1-484D-A5CB-BA009BACE352}" dt="2025-03-17T12:23:17.244" v="1243" actId="2711"/>
        <pc:sldMkLst>
          <pc:docMk/>
          <pc:sldMk cId="1691326489" sldId="661"/>
        </pc:sldMkLst>
      </pc:sldChg>
      <pc:sldChg chg="modSp mod">
        <pc:chgData name="Jack Hamston-Goodfellow" userId="52330300-cb0c-4091-9d75-3936b149b61f" providerId="ADAL" clId="{9BAA3773-56F1-484D-A5CB-BA009BACE352}" dt="2025-03-17T12:24:15.446" v="1259" actId="255"/>
        <pc:sldMkLst>
          <pc:docMk/>
          <pc:sldMk cId="2976763096" sldId="663"/>
        </pc:sldMkLst>
      </pc:sldChg>
      <pc:sldChg chg="modSp mod">
        <pc:chgData name="Jack Hamston-Goodfellow" userId="52330300-cb0c-4091-9d75-3936b149b61f" providerId="ADAL" clId="{9BAA3773-56F1-484D-A5CB-BA009BACE352}" dt="2025-03-17T12:22:46.499" v="1229" actId="2711"/>
        <pc:sldMkLst>
          <pc:docMk/>
          <pc:sldMk cId="3269255418" sldId="664"/>
        </pc:sldMkLst>
      </pc:sldChg>
      <pc:sldChg chg="modSp mod">
        <pc:chgData name="Jack Hamston-Goodfellow" userId="52330300-cb0c-4091-9d75-3936b149b61f" providerId="ADAL" clId="{9BAA3773-56F1-484D-A5CB-BA009BACE352}" dt="2025-03-17T12:21:50.117" v="1202" actId="403"/>
        <pc:sldMkLst>
          <pc:docMk/>
          <pc:sldMk cId="3367934341" sldId="665"/>
        </pc:sldMkLst>
      </pc:sldChg>
      <pc:sldChg chg="modSp mod">
        <pc:chgData name="Jack Hamston-Goodfellow" userId="52330300-cb0c-4091-9d75-3936b149b61f" providerId="ADAL" clId="{9BAA3773-56F1-484D-A5CB-BA009BACE352}" dt="2025-03-17T12:22:02.995" v="1211" actId="2711"/>
        <pc:sldMkLst>
          <pc:docMk/>
          <pc:sldMk cId="1600291405" sldId="666"/>
        </pc:sldMkLst>
      </pc:sldChg>
      <pc:sldChg chg="modSp mod">
        <pc:chgData name="Jack Hamston-Goodfellow" userId="52330300-cb0c-4091-9d75-3936b149b61f" providerId="ADAL" clId="{9BAA3773-56F1-484D-A5CB-BA009BACE352}" dt="2025-03-17T12:22:20.826" v="1219" actId="403"/>
        <pc:sldMkLst>
          <pc:docMk/>
          <pc:sldMk cId="1570929237" sldId="667"/>
        </pc:sldMkLst>
      </pc:sldChg>
    </pc:docChg>
  </pc:docChgLst>
  <pc:docChgLst>
    <pc:chgData name="Jack Hamston-Goodfellow" userId="S::jack.goodfellow@est.org.uk::52330300-cb0c-4091-9d75-3936b149b61f" providerId="AD" clId="Web-{4C8060E7-1E3E-B112-40BB-05476DEBBA93}"/>
    <pc:docChg chg="modSld">
      <pc:chgData name="Jack Hamston-Goodfellow" userId="S::jack.goodfellow@est.org.uk::52330300-cb0c-4091-9d75-3936b149b61f" providerId="AD" clId="Web-{4C8060E7-1E3E-B112-40BB-05476DEBBA93}" dt="2024-11-19T12:02:33.926" v="1229" actId="1076"/>
      <pc:docMkLst>
        <pc:docMk/>
      </pc:docMkLst>
      <pc:sldChg chg="modSp">
        <pc:chgData name="Jack Hamston-Goodfellow" userId="S::jack.goodfellow@est.org.uk::52330300-cb0c-4091-9d75-3936b149b61f" providerId="AD" clId="Web-{4C8060E7-1E3E-B112-40BB-05476DEBBA93}" dt="2024-11-19T10:43:18.163" v="144" actId="20577"/>
        <pc:sldMkLst>
          <pc:docMk/>
          <pc:sldMk cId="2213601858" sldId="273"/>
        </pc:sldMkLst>
      </pc:sldChg>
      <pc:sldChg chg="modNotes">
        <pc:chgData name="Jack Hamston-Goodfellow" userId="S::jack.goodfellow@est.org.uk::52330300-cb0c-4091-9d75-3936b149b61f" providerId="AD" clId="Web-{4C8060E7-1E3E-B112-40BB-05476DEBBA93}" dt="2024-11-19T11:57:58.700" v="923"/>
        <pc:sldMkLst>
          <pc:docMk/>
          <pc:sldMk cId="2285379459" sldId="275"/>
        </pc:sldMkLst>
      </pc:sldChg>
      <pc:sldChg chg="modSp modNotes">
        <pc:chgData name="Jack Hamston-Goodfellow" userId="S::jack.goodfellow@est.org.uk::52330300-cb0c-4091-9d75-3936b149b61f" providerId="AD" clId="Web-{4C8060E7-1E3E-B112-40BB-05476DEBBA93}" dt="2024-11-19T12:00:28.720" v="1071" actId="20577"/>
        <pc:sldMkLst>
          <pc:docMk/>
          <pc:sldMk cId="1902712426" sldId="281"/>
        </pc:sldMkLst>
      </pc:sldChg>
      <pc:sldChg chg="modNotes">
        <pc:chgData name="Jack Hamston-Goodfellow" userId="S::jack.goodfellow@est.org.uk::52330300-cb0c-4091-9d75-3936b149b61f" providerId="AD" clId="Web-{4C8060E7-1E3E-B112-40BB-05476DEBBA93}" dt="2024-11-19T12:01:04.908" v="1121"/>
        <pc:sldMkLst>
          <pc:docMk/>
          <pc:sldMk cId="2274131689" sldId="282"/>
        </pc:sldMkLst>
      </pc:sldChg>
      <pc:sldChg chg="modNotes">
        <pc:chgData name="Jack Hamston-Goodfellow" userId="S::jack.goodfellow@est.org.uk::52330300-cb0c-4091-9d75-3936b149b61f" providerId="AD" clId="Web-{4C8060E7-1E3E-B112-40BB-05476DEBBA93}" dt="2024-11-19T10:40:52.152" v="7"/>
        <pc:sldMkLst>
          <pc:docMk/>
          <pc:sldMk cId="386126193" sldId="283"/>
        </pc:sldMkLst>
      </pc:sldChg>
      <pc:sldChg chg="modSp modNotes">
        <pc:chgData name="Jack Hamston-Goodfellow" userId="S::jack.goodfellow@est.org.uk::52330300-cb0c-4091-9d75-3936b149b61f" providerId="AD" clId="Web-{4C8060E7-1E3E-B112-40BB-05476DEBBA93}" dt="2024-11-19T11:13:07.195" v="450" actId="20577"/>
        <pc:sldMkLst>
          <pc:docMk/>
          <pc:sldMk cId="3358371862" sldId="284"/>
        </pc:sldMkLst>
      </pc:sldChg>
      <pc:sldChg chg="addSp modSp modNotes">
        <pc:chgData name="Jack Hamston-Goodfellow" userId="S::jack.goodfellow@est.org.uk::52330300-cb0c-4091-9d75-3936b149b61f" providerId="AD" clId="Web-{4C8060E7-1E3E-B112-40BB-05476DEBBA93}" dt="2024-11-19T12:02:33.926" v="1229" actId="1076"/>
        <pc:sldMkLst>
          <pc:docMk/>
          <pc:sldMk cId="2605280217" sldId="286"/>
        </pc:sldMkLst>
      </pc:sldChg>
    </pc:docChg>
  </pc:docChgLst>
  <pc:docChgLst>
    <pc:chgData name="Jack Hamston-Goodfellow" userId="S::jack.goodfellow@est.org.uk::52330300-cb0c-4091-9d75-3936b149b61f" providerId="AD" clId="Web-{0C842314-765C-D6FE-AA10-D26CA1DD4B2D}"/>
    <pc:docChg chg="addSld delSld modSld sldOrd">
      <pc:chgData name="Jack Hamston-Goodfellow" userId="S::jack.goodfellow@est.org.uk::52330300-cb0c-4091-9d75-3936b149b61f" providerId="AD" clId="Web-{0C842314-765C-D6FE-AA10-D26CA1DD4B2D}" dt="2025-01-21T12:21:38.558" v="15327" actId="1076"/>
      <pc:docMkLst>
        <pc:docMk/>
      </pc:docMkLst>
      <pc:sldChg chg="modNotes">
        <pc:chgData name="Jack Hamston-Goodfellow" userId="S::jack.goodfellow@est.org.uk::52330300-cb0c-4091-9d75-3936b149b61f" providerId="AD" clId="Web-{0C842314-765C-D6FE-AA10-D26CA1DD4B2D}" dt="2025-01-21T09:36:44.940" v="341"/>
        <pc:sldMkLst>
          <pc:docMk/>
          <pc:sldMk cId="3980694462" sldId="262"/>
        </pc:sldMkLst>
      </pc:sldChg>
      <pc:sldChg chg="modNotes">
        <pc:chgData name="Jack Hamston-Goodfellow" userId="S::jack.goodfellow@est.org.uk::52330300-cb0c-4091-9d75-3936b149b61f" providerId="AD" clId="Web-{0C842314-765C-D6FE-AA10-D26CA1DD4B2D}" dt="2025-01-21T12:21:05.291" v="15286"/>
        <pc:sldMkLst>
          <pc:docMk/>
          <pc:sldMk cId="4244023656" sldId="264"/>
        </pc:sldMkLst>
      </pc:sldChg>
      <pc:sldChg chg="modNotes">
        <pc:chgData name="Jack Hamston-Goodfellow" userId="S::jack.goodfellow@est.org.uk::52330300-cb0c-4091-9d75-3936b149b61f" providerId="AD" clId="Web-{0C842314-765C-D6FE-AA10-D26CA1DD4B2D}" dt="2025-01-21T09:42:08.780" v="561"/>
        <pc:sldMkLst>
          <pc:docMk/>
          <pc:sldMk cId="2213601858" sldId="273"/>
        </pc:sldMkLst>
      </pc:sldChg>
      <pc:sldChg chg="addSp modSp modNotes">
        <pc:chgData name="Jack Hamston-Goodfellow" userId="S::jack.goodfellow@est.org.uk::52330300-cb0c-4091-9d75-3936b149b61f" providerId="AD" clId="Web-{0C842314-765C-D6FE-AA10-D26CA1DD4B2D}" dt="2025-01-21T09:47:42.371" v="960"/>
        <pc:sldMkLst>
          <pc:docMk/>
          <pc:sldMk cId="2334425252" sldId="274"/>
        </pc:sldMkLst>
      </pc:sldChg>
      <pc:sldChg chg="modNotes">
        <pc:chgData name="Jack Hamston-Goodfellow" userId="S::jack.goodfellow@est.org.uk::52330300-cb0c-4091-9d75-3936b149b61f" providerId="AD" clId="Web-{0C842314-765C-D6FE-AA10-D26CA1DD4B2D}" dt="2025-01-21T09:36:37.018" v="334"/>
        <pc:sldMkLst>
          <pc:docMk/>
          <pc:sldMk cId="1159030625" sldId="278"/>
        </pc:sldMkLst>
      </pc:sldChg>
      <pc:sldChg chg="modNotes">
        <pc:chgData name="Jack Hamston-Goodfellow" userId="S::jack.goodfellow@est.org.uk::52330300-cb0c-4091-9d75-3936b149b61f" providerId="AD" clId="Web-{0C842314-765C-D6FE-AA10-D26CA1DD4B2D}" dt="2025-01-21T09:42:15.765" v="563"/>
        <pc:sldMkLst>
          <pc:docMk/>
          <pc:sldMk cId="2167353991" sldId="279"/>
        </pc:sldMkLst>
      </pc:sldChg>
      <pc:sldChg chg="modNotes">
        <pc:chgData name="Jack Hamston-Goodfellow" userId="S::jack.goodfellow@est.org.uk::52330300-cb0c-4091-9d75-3936b149b61f" providerId="AD" clId="Web-{0C842314-765C-D6FE-AA10-D26CA1DD4B2D}" dt="2025-01-21T09:38:48.148" v="457"/>
        <pc:sldMkLst>
          <pc:docMk/>
          <pc:sldMk cId="1486288371" sldId="280"/>
        </pc:sldMkLst>
      </pc:sldChg>
      <pc:sldChg chg="modNotes">
        <pc:chgData name="Jack Hamston-Goodfellow" userId="S::jack.goodfellow@est.org.uk::52330300-cb0c-4091-9d75-3936b149b61f" providerId="AD" clId="Web-{0C842314-765C-D6FE-AA10-D26CA1DD4B2D}" dt="2025-01-21T12:05:02.348" v="12719"/>
        <pc:sldMkLst>
          <pc:docMk/>
          <pc:sldMk cId="386126193" sldId="283"/>
        </pc:sldMkLst>
      </pc:sldChg>
      <pc:sldChg chg="del">
        <pc:chgData name="Jack Hamston-Goodfellow" userId="S::jack.goodfellow@est.org.uk::52330300-cb0c-4091-9d75-3936b149b61f" providerId="AD" clId="Web-{0C842314-765C-D6FE-AA10-D26CA1DD4B2D}" dt="2025-01-21T12:16:57.094" v="14245"/>
        <pc:sldMkLst>
          <pc:docMk/>
          <pc:sldMk cId="2605280217" sldId="286"/>
        </pc:sldMkLst>
      </pc:sldChg>
      <pc:sldChg chg="modSp modNotes">
        <pc:chgData name="Jack Hamston-Goodfellow" userId="S::jack.goodfellow@est.org.uk::52330300-cb0c-4091-9d75-3936b149b61f" providerId="AD" clId="Web-{0C842314-765C-D6FE-AA10-D26CA1DD4B2D}" dt="2025-01-21T12:16:39.703" v="14224" actId="1076"/>
        <pc:sldMkLst>
          <pc:docMk/>
          <pc:sldMk cId="3305790098" sldId="287"/>
        </pc:sldMkLst>
      </pc:sldChg>
      <pc:sldChg chg="del">
        <pc:chgData name="Jack Hamston-Goodfellow" userId="S::jack.goodfellow@est.org.uk::52330300-cb0c-4091-9d75-3936b149b61f" providerId="AD" clId="Web-{0C842314-765C-D6FE-AA10-D26CA1DD4B2D}" dt="2025-01-21T09:37:31.895" v="405"/>
        <pc:sldMkLst>
          <pc:docMk/>
          <pc:sldMk cId="1771335282" sldId="289"/>
        </pc:sldMkLst>
      </pc:sldChg>
      <pc:sldChg chg="del">
        <pc:chgData name="Jack Hamston-Goodfellow" userId="S::jack.goodfellow@est.org.uk::52330300-cb0c-4091-9d75-3936b149b61f" providerId="AD" clId="Web-{0C842314-765C-D6FE-AA10-D26CA1DD4B2D}" dt="2025-01-21T09:37:35.536" v="406"/>
        <pc:sldMkLst>
          <pc:docMk/>
          <pc:sldMk cId="3450042393" sldId="290"/>
        </pc:sldMkLst>
      </pc:sldChg>
      <pc:sldChg chg="del">
        <pc:chgData name="Jack Hamston-Goodfellow" userId="S::jack.goodfellow@est.org.uk::52330300-cb0c-4091-9d75-3936b149b61f" providerId="AD" clId="Web-{0C842314-765C-D6FE-AA10-D26CA1DD4B2D}" dt="2025-01-21T09:37:37.786" v="407"/>
        <pc:sldMkLst>
          <pc:docMk/>
          <pc:sldMk cId="414039959" sldId="292"/>
        </pc:sldMkLst>
      </pc:sldChg>
      <pc:sldChg chg="del">
        <pc:chgData name="Jack Hamston-Goodfellow" userId="S::jack.goodfellow@est.org.uk::52330300-cb0c-4091-9d75-3936b149b61f" providerId="AD" clId="Web-{0C842314-765C-D6FE-AA10-D26CA1DD4B2D}" dt="2025-01-21T09:37:38.176" v="408"/>
        <pc:sldMkLst>
          <pc:docMk/>
          <pc:sldMk cId="391264459" sldId="293"/>
        </pc:sldMkLst>
      </pc:sldChg>
      <pc:sldChg chg="modSp modNotes">
        <pc:chgData name="Jack Hamston-Goodfellow" userId="S::jack.goodfellow@est.org.uk::52330300-cb0c-4091-9d75-3936b149b61f" providerId="AD" clId="Web-{0C842314-765C-D6FE-AA10-D26CA1DD4B2D}" dt="2025-01-21T12:20:37.431" v="15152"/>
        <pc:sldMkLst>
          <pc:docMk/>
          <pc:sldMk cId="2619949908" sldId="294"/>
        </pc:sldMkLst>
      </pc:sldChg>
      <pc:sldChg chg="modNotes">
        <pc:chgData name="Jack Hamston-Goodfellow" userId="S::jack.goodfellow@est.org.uk::52330300-cb0c-4091-9d75-3936b149b61f" providerId="AD" clId="Web-{0C842314-765C-D6FE-AA10-D26CA1DD4B2D}" dt="2025-01-21T11:47:22.744" v="10534"/>
        <pc:sldMkLst>
          <pc:docMk/>
          <pc:sldMk cId="374680457" sldId="297"/>
        </pc:sldMkLst>
      </pc:sldChg>
      <pc:sldChg chg="modNotes">
        <pc:chgData name="Jack Hamston-Goodfellow" userId="S::jack.goodfellow@est.org.uk::52330300-cb0c-4091-9d75-3936b149b61f" providerId="AD" clId="Web-{0C842314-765C-D6FE-AA10-D26CA1DD4B2D}" dt="2025-01-21T12:18:19.941" v="14504"/>
        <pc:sldMkLst>
          <pc:docMk/>
          <pc:sldMk cId="99656695" sldId="298"/>
        </pc:sldMkLst>
      </pc:sldChg>
      <pc:sldChg chg="modNotes">
        <pc:chgData name="Jack Hamston-Goodfellow" userId="S::jack.goodfellow@est.org.uk::52330300-cb0c-4091-9d75-3936b149b61f" providerId="AD" clId="Web-{0C842314-765C-D6FE-AA10-D26CA1DD4B2D}" dt="2025-01-21T11:48:31.153" v="10606"/>
        <pc:sldMkLst>
          <pc:docMk/>
          <pc:sldMk cId="1196629423" sldId="299"/>
        </pc:sldMkLst>
      </pc:sldChg>
      <pc:sldChg chg="modNotes">
        <pc:chgData name="Jack Hamston-Goodfellow" userId="S::jack.goodfellow@est.org.uk::52330300-cb0c-4091-9d75-3936b149b61f" providerId="AD" clId="Web-{0C842314-765C-D6FE-AA10-D26CA1DD4B2D}" dt="2025-01-21T09:36:14.361" v="276"/>
        <pc:sldMkLst>
          <pc:docMk/>
          <pc:sldMk cId="543549459" sldId="300"/>
        </pc:sldMkLst>
      </pc:sldChg>
      <pc:sldChg chg="add ord replId modNotes">
        <pc:chgData name="Jack Hamston-Goodfellow" userId="S::jack.goodfellow@est.org.uk::52330300-cb0c-4091-9d75-3936b149b61f" providerId="AD" clId="Web-{0C842314-765C-D6FE-AA10-D26CA1DD4B2D}" dt="2025-01-21T11:55:30.122" v="11519"/>
        <pc:sldMkLst>
          <pc:docMk/>
          <pc:sldMk cId="3109687377" sldId="301"/>
        </pc:sldMkLst>
      </pc:sldChg>
      <pc:sldChg chg="addSp delSp modSp add replId modNotes">
        <pc:chgData name="Jack Hamston-Goodfellow" userId="S::jack.goodfellow@est.org.uk::52330300-cb0c-4091-9d75-3936b149b61f" providerId="AD" clId="Web-{0C842314-765C-D6FE-AA10-D26CA1DD4B2D}" dt="2025-01-21T10:52:15.848" v="6106"/>
        <pc:sldMkLst>
          <pc:docMk/>
          <pc:sldMk cId="80406812" sldId="302"/>
        </pc:sldMkLst>
      </pc:sldChg>
      <pc:sldChg chg="addSp modSp add replId modNotes">
        <pc:chgData name="Jack Hamston-Goodfellow" userId="S::jack.goodfellow@est.org.uk::52330300-cb0c-4091-9d75-3936b149b61f" providerId="AD" clId="Web-{0C842314-765C-D6FE-AA10-D26CA1DD4B2D}" dt="2025-01-21T10:39:13.599" v="4933" actId="20577"/>
        <pc:sldMkLst>
          <pc:docMk/>
          <pc:sldMk cId="2583463588" sldId="303"/>
        </pc:sldMkLst>
      </pc:sldChg>
      <pc:sldChg chg="addSp modSp add replId modNotes">
        <pc:chgData name="Jack Hamston-Goodfellow" userId="S::jack.goodfellow@est.org.uk::52330300-cb0c-4091-9d75-3936b149b61f" providerId="AD" clId="Web-{0C842314-765C-D6FE-AA10-D26CA1DD4B2D}" dt="2025-01-21T10:54:40.588" v="6372" actId="20577"/>
        <pc:sldMkLst>
          <pc:docMk/>
          <pc:sldMk cId="640807470" sldId="304"/>
        </pc:sldMkLst>
      </pc:sldChg>
      <pc:sldChg chg="addSp modSp add replId modNotes">
        <pc:chgData name="Jack Hamston-Goodfellow" userId="S::jack.goodfellow@est.org.uk::52330300-cb0c-4091-9d75-3936b149b61f" providerId="AD" clId="Web-{0C842314-765C-D6FE-AA10-D26CA1DD4B2D}" dt="2025-01-21T11:31:47.082" v="8699" actId="20577"/>
        <pc:sldMkLst>
          <pc:docMk/>
          <pc:sldMk cId="201266125" sldId="305"/>
        </pc:sldMkLst>
      </pc:sldChg>
      <pc:sldChg chg="addSp delSp modSp add replId modNotes">
        <pc:chgData name="Jack Hamston-Goodfellow" userId="S::jack.goodfellow@est.org.uk::52330300-cb0c-4091-9d75-3936b149b61f" providerId="AD" clId="Web-{0C842314-765C-D6FE-AA10-D26CA1DD4B2D}" dt="2025-01-21T11:43:05.296" v="9865"/>
        <pc:sldMkLst>
          <pc:docMk/>
          <pc:sldMk cId="2739265414" sldId="306"/>
        </pc:sldMkLst>
      </pc:sldChg>
      <pc:sldChg chg="modSp add ord replId modNotes">
        <pc:chgData name="Jack Hamston-Goodfellow" userId="S::jack.goodfellow@est.org.uk::52330300-cb0c-4091-9d75-3936b149b61f" providerId="AD" clId="Web-{0C842314-765C-D6FE-AA10-D26CA1DD4B2D}" dt="2025-01-21T12:21:38.558" v="15327" actId="1076"/>
        <pc:sldMkLst>
          <pc:docMk/>
          <pc:sldMk cId="1953727325" sldId="307"/>
        </pc:sldMkLst>
      </pc:sldChg>
    </pc:docChg>
  </pc:docChgLst>
  <pc:docChgLst>
    <pc:chgData name="Jack Hamston-Goodfellow" userId="S::jack.goodfellow@est.org.uk::52330300-cb0c-4091-9d75-3936b149b61f" providerId="AD" clId="Web-{ACB71313-CE45-44F3-396E-B30E9F67EC40}"/>
    <pc:docChg chg="addSld delSld modSld">
      <pc:chgData name="Jack Hamston-Goodfellow" userId="S::jack.goodfellow@est.org.uk::52330300-cb0c-4091-9d75-3936b149b61f" providerId="AD" clId="Web-{ACB71313-CE45-44F3-396E-B30E9F67EC40}" dt="2025-01-20T16:05:17.691" v="743"/>
      <pc:docMkLst>
        <pc:docMk/>
      </pc:docMkLst>
      <pc:sldChg chg="modNotes">
        <pc:chgData name="Jack Hamston-Goodfellow" userId="S::jack.goodfellow@est.org.uk::52330300-cb0c-4091-9d75-3936b149b61f" providerId="AD" clId="Web-{ACB71313-CE45-44F3-396E-B30E9F67EC40}" dt="2025-01-20T15:44:50.753" v="659"/>
        <pc:sldMkLst>
          <pc:docMk/>
          <pc:sldMk cId="753641808" sldId="257"/>
        </pc:sldMkLst>
      </pc:sldChg>
      <pc:sldChg chg="modNotes">
        <pc:chgData name="Jack Hamston-Goodfellow" userId="S::jack.goodfellow@est.org.uk::52330300-cb0c-4091-9d75-3936b149b61f" providerId="AD" clId="Web-{ACB71313-CE45-44F3-396E-B30E9F67EC40}" dt="2025-01-20T09:44:43.931" v="478"/>
        <pc:sldMkLst>
          <pc:docMk/>
          <pc:sldMk cId="2334425252" sldId="274"/>
        </pc:sldMkLst>
      </pc:sldChg>
      <pc:sldChg chg="modSp">
        <pc:chgData name="Jack Hamston-Goodfellow" userId="S::jack.goodfellow@est.org.uk::52330300-cb0c-4091-9d75-3936b149b61f" providerId="AD" clId="Web-{ACB71313-CE45-44F3-396E-B30E9F67EC40}" dt="2025-01-20T15:46:17.163" v="668" actId="20577"/>
        <pc:sldMkLst>
          <pc:docMk/>
          <pc:sldMk cId="2167353991" sldId="279"/>
        </pc:sldMkLst>
      </pc:sldChg>
      <pc:sldChg chg="modSp">
        <pc:chgData name="Jack Hamston-Goodfellow" userId="S::jack.goodfellow@est.org.uk::52330300-cb0c-4091-9d75-3936b149b61f" providerId="AD" clId="Web-{ACB71313-CE45-44F3-396E-B30E9F67EC40}" dt="2025-01-20T15:52:36.834" v="689" actId="20577"/>
        <pc:sldMkLst>
          <pc:docMk/>
          <pc:sldMk cId="1486288371" sldId="280"/>
        </pc:sldMkLst>
      </pc:sldChg>
      <pc:sldChg chg="modSp modNotes">
        <pc:chgData name="Jack Hamston-Goodfellow" userId="S::jack.goodfellow@est.org.uk::52330300-cb0c-4091-9d75-3936b149b61f" providerId="AD" clId="Web-{ACB71313-CE45-44F3-396E-B30E9F67EC40}" dt="2025-01-20T09:27:19.519" v="376" actId="20577"/>
        <pc:sldMkLst>
          <pc:docMk/>
          <pc:sldMk cId="559258313" sldId="285"/>
        </pc:sldMkLst>
      </pc:sldChg>
      <pc:sldChg chg="modSp modNotes">
        <pc:chgData name="Jack Hamston-Goodfellow" userId="S::jack.goodfellow@est.org.uk::52330300-cb0c-4091-9d75-3936b149b61f" providerId="AD" clId="Web-{ACB71313-CE45-44F3-396E-B30E9F67EC40}" dt="2025-01-20T15:56:16.889" v="741" actId="14100"/>
        <pc:sldMkLst>
          <pc:docMk/>
          <pc:sldMk cId="3305790098" sldId="287"/>
        </pc:sldMkLst>
      </pc:sldChg>
      <pc:sldChg chg="modNotes">
        <pc:chgData name="Jack Hamston-Goodfellow" userId="S::jack.goodfellow@est.org.uk::52330300-cb0c-4091-9d75-3936b149b61f" providerId="AD" clId="Web-{ACB71313-CE45-44F3-396E-B30E9F67EC40}" dt="2025-01-20T15:46:35.663" v="669"/>
        <pc:sldMkLst>
          <pc:docMk/>
          <pc:sldMk cId="3450042393" sldId="290"/>
        </pc:sldMkLst>
      </pc:sldChg>
      <pc:sldChg chg="modNotes">
        <pc:chgData name="Jack Hamston-Goodfellow" userId="S::jack.goodfellow@est.org.uk::52330300-cb0c-4091-9d75-3936b149b61f" providerId="AD" clId="Web-{ACB71313-CE45-44F3-396E-B30E9F67EC40}" dt="2025-01-20T15:47:46.026" v="670"/>
        <pc:sldMkLst>
          <pc:docMk/>
          <pc:sldMk cId="414039959" sldId="292"/>
        </pc:sldMkLst>
      </pc:sldChg>
      <pc:sldChg chg="del">
        <pc:chgData name="Jack Hamston-Goodfellow" userId="S::jack.goodfellow@est.org.uk::52330300-cb0c-4091-9d75-3936b149b61f" providerId="AD" clId="Web-{ACB71313-CE45-44F3-396E-B30E9F67EC40}" dt="2025-01-20T15:43:46.626" v="657"/>
        <pc:sldMkLst>
          <pc:docMk/>
          <pc:sldMk cId="983994101" sldId="296"/>
        </pc:sldMkLst>
      </pc:sldChg>
      <pc:sldChg chg="modSp modNotes">
        <pc:chgData name="Jack Hamston-Goodfellow" userId="S::jack.goodfellow@est.org.uk::52330300-cb0c-4091-9d75-3936b149b61f" providerId="AD" clId="Web-{ACB71313-CE45-44F3-396E-B30E9F67EC40}" dt="2025-01-20T15:53:50.415" v="690" actId="20577"/>
        <pc:sldMkLst>
          <pc:docMk/>
          <pc:sldMk cId="374680457" sldId="297"/>
        </pc:sldMkLst>
      </pc:sldChg>
      <pc:sldChg chg="modNotes">
        <pc:chgData name="Jack Hamston-Goodfellow" userId="S::jack.goodfellow@est.org.uk::52330300-cb0c-4091-9d75-3936b149b61f" providerId="AD" clId="Web-{ACB71313-CE45-44F3-396E-B30E9F67EC40}" dt="2025-01-20T09:45:02.291" v="480"/>
        <pc:sldMkLst>
          <pc:docMk/>
          <pc:sldMk cId="99656695" sldId="298"/>
        </pc:sldMkLst>
      </pc:sldChg>
      <pc:sldChg chg="modSp">
        <pc:chgData name="Jack Hamston-Goodfellow" userId="S::jack.goodfellow@est.org.uk::52330300-cb0c-4091-9d75-3936b149b61f" providerId="AD" clId="Web-{ACB71313-CE45-44F3-396E-B30E9F67EC40}" dt="2025-01-20T15:54:06.212" v="693" actId="1076"/>
        <pc:sldMkLst>
          <pc:docMk/>
          <pc:sldMk cId="1196629423" sldId="299"/>
        </pc:sldMkLst>
      </pc:sldChg>
      <pc:sldChg chg="modNotes">
        <pc:chgData name="Jack Hamston-Goodfellow" userId="S::jack.goodfellow@est.org.uk::52330300-cb0c-4091-9d75-3936b149b61f" providerId="AD" clId="Web-{ACB71313-CE45-44F3-396E-B30E9F67EC40}" dt="2025-01-20T15:18:09.256" v="656"/>
        <pc:sldMkLst>
          <pc:docMk/>
          <pc:sldMk cId="543549459" sldId="300"/>
        </pc:sldMkLst>
      </pc:sldChg>
      <pc:sldChg chg="new del">
        <pc:chgData name="Jack Hamston-Goodfellow" userId="S::jack.goodfellow@est.org.uk::52330300-cb0c-4091-9d75-3936b149b61f" providerId="AD" clId="Web-{ACB71313-CE45-44F3-396E-B30E9F67EC40}" dt="2025-01-20T16:05:17.691" v="743"/>
        <pc:sldMkLst>
          <pc:docMk/>
          <pc:sldMk cId="3614367285" sldId="301"/>
        </pc:sldMkLst>
      </pc:sldChg>
    </pc:docChg>
  </pc:docChgLst>
  <pc:docChgLst>
    <pc:chgData name="Jack Hamston-Goodfellow" userId="S::jack.goodfellow@est.org.uk::52330300-cb0c-4091-9d75-3936b149b61f" providerId="AD" clId="Web-{935B3975-E402-A449-8A2A-71590A09843F}"/>
    <pc:docChg chg="addSld modSld sldOrd addSection delSection">
      <pc:chgData name="Jack Hamston-Goodfellow" userId="S::jack.goodfellow@est.org.uk::52330300-cb0c-4091-9d75-3936b149b61f" providerId="AD" clId="Web-{935B3975-E402-A449-8A2A-71590A09843F}" dt="2024-10-22T09:01:19.383" v="244" actId="14100"/>
      <pc:docMkLst>
        <pc:docMk/>
      </pc:docMkLst>
      <pc:sldChg chg="modNotes">
        <pc:chgData name="Jack Hamston-Goodfellow" userId="S::jack.goodfellow@est.org.uk::52330300-cb0c-4091-9d75-3936b149b61f" providerId="AD" clId="Web-{935B3975-E402-A449-8A2A-71590A09843F}" dt="2024-10-22T09:00:07.834" v="210"/>
        <pc:sldMkLst>
          <pc:docMk/>
          <pc:sldMk cId="1755445091" sldId="265"/>
        </pc:sldMkLst>
      </pc:sldChg>
      <pc:sldChg chg="modNotes">
        <pc:chgData name="Jack Hamston-Goodfellow" userId="S::jack.goodfellow@est.org.uk::52330300-cb0c-4091-9d75-3936b149b61f" providerId="AD" clId="Web-{935B3975-E402-A449-8A2A-71590A09843F}" dt="2024-10-22T09:00:10.240" v="211"/>
        <pc:sldMkLst>
          <pc:docMk/>
          <pc:sldMk cId="1479526899" sldId="269"/>
        </pc:sldMkLst>
      </pc:sldChg>
      <pc:sldChg chg="modSp modNotes">
        <pc:chgData name="Jack Hamston-Goodfellow" userId="S::jack.goodfellow@est.org.uk::52330300-cb0c-4091-9d75-3936b149b61f" providerId="AD" clId="Web-{935B3975-E402-A449-8A2A-71590A09843F}" dt="2024-10-22T08:59:56.459" v="206"/>
        <pc:sldMkLst>
          <pc:docMk/>
          <pc:sldMk cId="1899224138" sldId="270"/>
        </pc:sldMkLst>
      </pc:sldChg>
      <pc:sldChg chg="modNotes">
        <pc:chgData name="Jack Hamston-Goodfellow" userId="S::jack.goodfellow@est.org.uk::52330300-cb0c-4091-9d75-3936b149b61f" providerId="AD" clId="Web-{935B3975-E402-A449-8A2A-71590A09843F}" dt="2024-10-22T08:59:54.302" v="205"/>
        <pc:sldMkLst>
          <pc:docMk/>
          <pc:sldMk cId="2815111132" sldId="271"/>
        </pc:sldMkLst>
      </pc:sldChg>
      <pc:sldChg chg="addSp delSp modSp add replId modNotes">
        <pc:chgData name="Jack Hamston-Goodfellow" userId="S::jack.goodfellow@est.org.uk::52330300-cb0c-4091-9d75-3936b149b61f" providerId="AD" clId="Web-{935B3975-E402-A449-8A2A-71590A09843F}" dt="2024-10-22T08:59:51.427" v="204"/>
        <pc:sldMkLst>
          <pc:docMk/>
          <pc:sldMk cId="2873910588" sldId="272"/>
        </pc:sldMkLst>
      </pc:sldChg>
      <pc:sldChg chg="modSp add replId modNotes">
        <pc:chgData name="Jack Hamston-Goodfellow" userId="S::jack.goodfellow@est.org.uk::52330300-cb0c-4091-9d75-3936b149b61f" providerId="AD" clId="Web-{935B3975-E402-A449-8A2A-71590A09843F}" dt="2024-10-22T08:59:43.286" v="202"/>
        <pc:sldMkLst>
          <pc:docMk/>
          <pc:sldMk cId="2213601858" sldId="273"/>
        </pc:sldMkLst>
      </pc:sldChg>
      <pc:sldChg chg="modSp add replId modNotes">
        <pc:chgData name="Jack Hamston-Goodfellow" userId="S::jack.goodfellow@est.org.uk::52330300-cb0c-4091-9d75-3936b149b61f" providerId="AD" clId="Web-{935B3975-E402-A449-8A2A-71590A09843F}" dt="2024-10-22T08:59:31.442" v="198"/>
        <pc:sldMkLst>
          <pc:docMk/>
          <pc:sldMk cId="2334425252" sldId="274"/>
        </pc:sldMkLst>
      </pc:sldChg>
      <pc:sldChg chg="modSp add replId modNotes">
        <pc:chgData name="Jack Hamston-Goodfellow" userId="S::jack.goodfellow@est.org.uk::52330300-cb0c-4091-9d75-3936b149b61f" providerId="AD" clId="Web-{935B3975-E402-A449-8A2A-71590A09843F}" dt="2024-10-22T08:59:36.786" v="200"/>
        <pc:sldMkLst>
          <pc:docMk/>
          <pc:sldMk cId="2285379459" sldId="275"/>
        </pc:sldMkLst>
      </pc:sldChg>
      <pc:sldChg chg="addSp delSp modSp new mod modClrScheme chgLayout">
        <pc:chgData name="Jack Hamston-Goodfellow" userId="S::jack.goodfellow@est.org.uk::52330300-cb0c-4091-9d75-3936b149b61f" providerId="AD" clId="Web-{935B3975-E402-A449-8A2A-71590A09843F}" dt="2024-10-22T08:58:47.582" v="191" actId="20577"/>
        <pc:sldMkLst>
          <pc:docMk/>
          <pc:sldMk cId="4017474345" sldId="276"/>
        </pc:sldMkLst>
      </pc:sldChg>
      <pc:sldChg chg="add ord replId">
        <pc:chgData name="Jack Hamston-Goodfellow" userId="S::jack.goodfellow@est.org.uk::52330300-cb0c-4091-9d75-3936b149b61f" providerId="AD" clId="Web-{935B3975-E402-A449-8A2A-71590A09843F}" dt="2024-10-22T08:59:07.395" v="196"/>
        <pc:sldMkLst>
          <pc:docMk/>
          <pc:sldMk cId="1627694666" sldId="277"/>
        </pc:sldMkLst>
      </pc:sldChg>
      <pc:sldChg chg="add ord replId">
        <pc:chgData name="Jack Hamston-Goodfellow" userId="S::jack.goodfellow@est.org.uk::52330300-cb0c-4091-9d75-3936b149b61f" providerId="AD" clId="Web-{935B3975-E402-A449-8A2A-71590A09843F}" dt="2024-10-22T08:59:01.519" v="195"/>
        <pc:sldMkLst>
          <pc:docMk/>
          <pc:sldMk cId="1159030625" sldId="278"/>
        </pc:sldMkLst>
      </pc:sldChg>
      <pc:sldChg chg="modSp add ord replId">
        <pc:chgData name="Jack Hamston-Goodfellow" userId="S::jack.goodfellow@est.org.uk::52330300-cb0c-4091-9d75-3936b149b61f" providerId="AD" clId="Web-{935B3975-E402-A449-8A2A-71590A09843F}" dt="2024-10-22T09:00:52.757" v="227" actId="20577"/>
        <pc:sldMkLst>
          <pc:docMk/>
          <pc:sldMk cId="2167353991" sldId="279"/>
        </pc:sldMkLst>
      </pc:sldChg>
      <pc:sldChg chg="modSp add ord replId">
        <pc:chgData name="Jack Hamston-Goodfellow" userId="S::jack.goodfellow@est.org.uk::52330300-cb0c-4091-9d75-3936b149b61f" providerId="AD" clId="Web-{935B3975-E402-A449-8A2A-71590A09843F}" dt="2024-10-22T09:01:19.383" v="244" actId="14100"/>
        <pc:sldMkLst>
          <pc:docMk/>
          <pc:sldMk cId="1486288371" sldId="280"/>
        </pc:sldMkLst>
      </pc:sldChg>
    </pc:docChg>
  </pc:docChgLst>
  <pc:docChgLst>
    <pc:chgData name="Jack Hamston-Goodfellow" userId="S::jack.goodfellow@est.org.uk::52330300-cb0c-4091-9d75-3936b149b61f" providerId="AD" clId="Web-{0DF2140A-F53D-02A7-7740-3073627D776D}"/>
    <pc:docChg chg="modSld">
      <pc:chgData name="Jack Hamston-Goodfellow" userId="S::jack.goodfellow@est.org.uk::52330300-cb0c-4091-9d75-3936b149b61f" providerId="AD" clId="Web-{0DF2140A-F53D-02A7-7740-3073627D776D}" dt="2024-11-19T15:54:16.325" v="399"/>
      <pc:docMkLst>
        <pc:docMk/>
      </pc:docMkLst>
      <pc:sldChg chg="modSp modNotes">
        <pc:chgData name="Jack Hamston-Goodfellow" userId="S::jack.goodfellow@est.org.uk::52330300-cb0c-4091-9d75-3936b149b61f" providerId="AD" clId="Web-{0DF2140A-F53D-02A7-7740-3073627D776D}" dt="2024-11-19T15:54:16.325" v="399"/>
        <pc:sldMkLst>
          <pc:docMk/>
          <pc:sldMk cId="2213601858" sldId="273"/>
        </pc:sldMkLst>
      </pc:sldChg>
      <pc:sldChg chg="modSp mod modClrScheme chgLayout">
        <pc:chgData name="Jack Hamston-Goodfellow" userId="S::jack.goodfellow@est.org.uk::52330300-cb0c-4091-9d75-3936b149b61f" providerId="AD" clId="Web-{0DF2140A-F53D-02A7-7740-3073627D776D}" dt="2024-11-19T15:51:19.335" v="383" actId="20577"/>
        <pc:sldMkLst>
          <pc:docMk/>
          <pc:sldMk cId="559258313" sldId="285"/>
        </pc:sldMkLst>
      </pc:sldChg>
      <pc:sldChg chg="delSp modSp modNotes">
        <pc:chgData name="Jack Hamston-Goodfellow" userId="S::jack.goodfellow@est.org.uk::52330300-cb0c-4091-9d75-3936b149b61f" providerId="AD" clId="Web-{0DF2140A-F53D-02A7-7740-3073627D776D}" dt="2024-11-19T12:16:52.818" v="101"/>
        <pc:sldMkLst>
          <pc:docMk/>
          <pc:sldMk cId="2605280217" sldId="286"/>
        </pc:sldMkLst>
      </pc:sldChg>
    </pc:docChg>
  </pc:docChgLst>
  <pc:docChgLst>
    <pc:chgData name="Jack Hamston-Goodfellow" userId="S::jack.goodfellow@est.org.uk::52330300-cb0c-4091-9d75-3936b149b61f" providerId="AD" clId="Web-{6F71B959-738D-F947-D43C-FA9CC64F0BE7}"/>
    <pc:docChg chg="modSld">
      <pc:chgData name="Jack Hamston-Goodfellow" userId="S::jack.goodfellow@est.org.uk::52330300-cb0c-4091-9d75-3936b149b61f" providerId="AD" clId="Web-{6F71B959-738D-F947-D43C-FA9CC64F0BE7}" dt="2024-11-20T09:00:12.998" v="3" actId="20577"/>
      <pc:docMkLst>
        <pc:docMk/>
      </pc:docMkLst>
      <pc:sldChg chg="modSp">
        <pc:chgData name="Jack Hamston-Goodfellow" userId="S::jack.goodfellow@est.org.uk::52330300-cb0c-4091-9d75-3936b149b61f" providerId="AD" clId="Web-{6F71B959-738D-F947-D43C-FA9CC64F0BE7}" dt="2024-11-20T09:00:12.998" v="3" actId="20577"/>
        <pc:sldMkLst>
          <pc:docMk/>
          <pc:sldMk cId="2334425252" sldId="274"/>
        </pc:sldMkLst>
      </pc:sldChg>
    </pc:docChg>
  </pc:docChgLst>
  <pc:docChgLst>
    <pc:chgData name="Jack Hamston-Goodfellow" userId="S::jack.goodfellow@est.org.uk::52330300-cb0c-4091-9d75-3936b149b61f" providerId="AD" clId="Web-{B7F619B2-EA95-1989-EF52-BA5F7576F007}"/>
    <pc:docChg chg="addSld modSld">
      <pc:chgData name="Jack Hamston-Goodfellow" userId="S::jack.goodfellow@est.org.uk::52330300-cb0c-4091-9d75-3936b149b61f" providerId="AD" clId="Web-{B7F619B2-EA95-1989-EF52-BA5F7576F007}" dt="2024-11-13T16:25:52.320" v="98" actId="20577"/>
      <pc:docMkLst>
        <pc:docMk/>
      </pc:docMkLst>
      <pc:sldChg chg="addSp delSp modSp">
        <pc:chgData name="Jack Hamston-Goodfellow" userId="S::jack.goodfellow@est.org.uk::52330300-cb0c-4091-9d75-3936b149b61f" providerId="AD" clId="Web-{B7F619B2-EA95-1989-EF52-BA5F7576F007}" dt="2024-11-13T14:48:00.135" v="22" actId="14100"/>
        <pc:sldMkLst>
          <pc:docMk/>
          <pc:sldMk cId="2873910588" sldId="272"/>
        </pc:sldMkLst>
      </pc:sldChg>
      <pc:sldChg chg="modSp">
        <pc:chgData name="Jack Hamston-Goodfellow" userId="S::jack.goodfellow@est.org.uk::52330300-cb0c-4091-9d75-3936b149b61f" providerId="AD" clId="Web-{B7F619B2-EA95-1989-EF52-BA5F7576F007}" dt="2024-11-13T16:25:52.320" v="98" actId="20577"/>
        <pc:sldMkLst>
          <pc:docMk/>
          <pc:sldMk cId="2334425252" sldId="274"/>
        </pc:sldMkLst>
      </pc:sldChg>
      <pc:sldChg chg="modSp add replId">
        <pc:chgData name="Jack Hamston-Goodfellow" userId="S::jack.goodfellow@est.org.uk::52330300-cb0c-4091-9d75-3936b149b61f" providerId="AD" clId="Web-{B7F619B2-EA95-1989-EF52-BA5F7576F007}" dt="2024-11-13T16:06:04.902" v="47" actId="20577"/>
        <pc:sldMkLst>
          <pc:docMk/>
          <pc:sldMk cId="386126193" sldId="283"/>
        </pc:sldMkLst>
      </pc:sldChg>
    </pc:docChg>
  </pc:docChgLst>
  <pc:docChgLst>
    <pc:chgData name="Jasmine Stroud-Allen" userId="8797e6a9-96a4-48de-a513-a079c9380073" providerId="ADAL" clId="{9E3E8E44-8DC2-4976-9DBE-06700F62E274}"/>
    <pc:docChg chg="undo custSel addSld delSld modSld">
      <pc:chgData name="Jasmine Stroud-Allen" userId="8797e6a9-96a4-48de-a513-a079c9380073" providerId="ADAL" clId="{9E3E8E44-8DC2-4976-9DBE-06700F62E274}" dt="2024-11-26T08:57:42.153" v="12" actId="1076"/>
      <pc:docMkLst>
        <pc:docMk/>
      </pc:docMkLst>
      <pc:sldChg chg="add">
        <pc:chgData name="Jasmine Stroud-Allen" userId="8797e6a9-96a4-48de-a513-a079c9380073" providerId="ADAL" clId="{9E3E8E44-8DC2-4976-9DBE-06700F62E274}" dt="2024-11-22T16:00:03.639" v="0"/>
        <pc:sldMkLst>
          <pc:docMk/>
          <pc:sldMk cId="1899224138" sldId="270"/>
        </pc:sldMkLst>
      </pc:sldChg>
      <pc:sldChg chg="add">
        <pc:chgData name="Jasmine Stroud-Allen" userId="8797e6a9-96a4-48de-a513-a079c9380073" providerId="ADAL" clId="{9E3E8E44-8DC2-4976-9DBE-06700F62E274}" dt="2024-11-22T16:00:03.639" v="0"/>
        <pc:sldMkLst>
          <pc:docMk/>
          <pc:sldMk cId="2815111132" sldId="271"/>
        </pc:sldMkLst>
      </pc:sldChg>
      <pc:sldChg chg="addSp delSp add mod">
        <pc:chgData name="Jasmine Stroud-Allen" userId="8797e6a9-96a4-48de-a513-a079c9380073" providerId="ADAL" clId="{9E3E8E44-8DC2-4976-9DBE-06700F62E274}" dt="2024-11-22T16:01:18.250" v="5" actId="478"/>
        <pc:sldMkLst>
          <pc:docMk/>
          <pc:sldMk cId="2873910588" sldId="272"/>
        </pc:sldMkLst>
      </pc:sldChg>
      <pc:sldChg chg="addSp modSp mod">
        <pc:chgData name="Jasmine Stroud-Allen" userId="8797e6a9-96a4-48de-a513-a079c9380073" providerId="ADAL" clId="{9E3E8E44-8DC2-4976-9DBE-06700F62E274}" dt="2024-11-26T08:57:42.153" v="12" actId="1076"/>
        <pc:sldMkLst>
          <pc:docMk/>
          <pc:sldMk cId="3358371862" sldId="284"/>
        </pc:sldMkLst>
      </pc:sldChg>
      <pc:sldChg chg="add del">
        <pc:chgData name="Jasmine Stroud-Allen" userId="8797e6a9-96a4-48de-a513-a079c9380073" providerId="ADAL" clId="{9E3E8E44-8DC2-4976-9DBE-06700F62E274}" dt="2024-11-22T16:00:11.789" v="1" actId="47"/>
        <pc:sldMkLst>
          <pc:docMk/>
          <pc:sldMk cId="2639289373" sldId="288"/>
        </pc:sldMkLst>
      </pc:sldChg>
      <pc:sldChg chg="modSp add mod">
        <pc:chgData name="Jasmine Stroud-Allen" userId="8797e6a9-96a4-48de-a513-a079c9380073" providerId="ADAL" clId="{9E3E8E44-8DC2-4976-9DBE-06700F62E274}" dt="2024-11-22T16:00:24.569" v="3" actId="1076"/>
        <pc:sldMkLst>
          <pc:docMk/>
          <pc:sldMk cId="1771335282" sldId="289"/>
        </pc:sldMkLst>
      </pc:sldChg>
      <pc:sldChg chg="add">
        <pc:chgData name="Jasmine Stroud-Allen" userId="8797e6a9-96a4-48de-a513-a079c9380073" providerId="ADAL" clId="{9E3E8E44-8DC2-4976-9DBE-06700F62E274}" dt="2024-11-22T16:00:03.639" v="0"/>
        <pc:sldMkLst>
          <pc:docMk/>
          <pc:sldMk cId="3450042393" sldId="290"/>
        </pc:sldMkLst>
      </pc:sldChg>
      <pc:sldChg chg="add">
        <pc:chgData name="Jasmine Stroud-Allen" userId="8797e6a9-96a4-48de-a513-a079c9380073" providerId="ADAL" clId="{9E3E8E44-8DC2-4976-9DBE-06700F62E274}" dt="2024-11-22T16:00:03.639" v="0"/>
        <pc:sldMkLst>
          <pc:docMk/>
          <pc:sldMk cId="3464970712" sldId="291"/>
        </pc:sldMkLst>
      </pc:sldChg>
      <pc:sldChg chg="delSp add mod">
        <pc:chgData name="Jasmine Stroud-Allen" userId="8797e6a9-96a4-48de-a513-a079c9380073" providerId="ADAL" clId="{9E3E8E44-8DC2-4976-9DBE-06700F62E274}" dt="2024-11-26T08:52:29.865" v="6" actId="478"/>
        <pc:sldMkLst>
          <pc:docMk/>
          <pc:sldMk cId="414039959" sldId="292"/>
        </pc:sldMkLst>
      </pc:sldChg>
      <pc:sldChg chg="add">
        <pc:chgData name="Jasmine Stroud-Allen" userId="8797e6a9-96a4-48de-a513-a079c9380073" providerId="ADAL" clId="{9E3E8E44-8DC2-4976-9DBE-06700F62E274}" dt="2024-11-22T16:00:03.639" v="0"/>
        <pc:sldMkLst>
          <pc:docMk/>
          <pc:sldMk cId="391264459" sldId="293"/>
        </pc:sldMkLst>
      </pc:sldChg>
    </pc:docChg>
  </pc:docChgLst>
  <pc:docChgLst>
    <pc:chgData name="Jack Hamston-Goodfellow" userId="52330300-cb0c-4091-9d75-3936b149b61f" providerId="ADAL" clId="{9A228021-4196-4E29-87A1-D31A68A6E863}"/>
    <pc:docChg chg="undo redo custSel addSld delSld modSld">
      <pc:chgData name="Jack Hamston-Goodfellow" userId="52330300-cb0c-4091-9d75-3936b149b61f" providerId="ADAL" clId="{9A228021-4196-4E29-87A1-D31A68A6E863}" dt="2025-01-22T09:39:18.048" v="5779" actId="20577"/>
      <pc:docMkLst>
        <pc:docMk/>
      </pc:docMkLst>
      <pc:sldChg chg="modNotesTx">
        <pc:chgData name="Jack Hamston-Goodfellow" userId="52330300-cb0c-4091-9d75-3936b149b61f" providerId="ADAL" clId="{9A228021-4196-4E29-87A1-D31A68A6E863}" dt="2025-01-22T08:43:45.023" v="4382" actId="20577"/>
        <pc:sldMkLst>
          <pc:docMk/>
          <pc:sldMk cId="753641808" sldId="257"/>
        </pc:sldMkLst>
      </pc:sldChg>
      <pc:sldChg chg="modNotesTx">
        <pc:chgData name="Jack Hamston-Goodfellow" userId="52330300-cb0c-4091-9d75-3936b149b61f" providerId="ADAL" clId="{9A228021-4196-4E29-87A1-D31A68A6E863}" dt="2025-01-22T09:17:21.472" v="5182" actId="20577"/>
        <pc:sldMkLst>
          <pc:docMk/>
          <pc:sldMk cId="3980694462" sldId="262"/>
        </pc:sldMkLst>
      </pc:sldChg>
      <pc:sldChg chg="add del modAnim">
        <pc:chgData name="Jack Hamston-Goodfellow" userId="52330300-cb0c-4091-9d75-3936b149b61f" providerId="ADAL" clId="{9A228021-4196-4E29-87A1-D31A68A6E863}" dt="2025-01-22T09:16:05.460" v="5095"/>
        <pc:sldMkLst>
          <pc:docMk/>
          <pc:sldMk cId="1755445091" sldId="265"/>
        </pc:sldMkLst>
      </pc:sldChg>
      <pc:sldChg chg="modNotesTx">
        <pc:chgData name="Jack Hamston-Goodfellow" userId="52330300-cb0c-4091-9d75-3936b149b61f" providerId="ADAL" clId="{9A228021-4196-4E29-87A1-D31A68A6E863}" dt="2025-01-21T15:58:20.852" v="3410" actId="20577"/>
        <pc:sldMkLst>
          <pc:docMk/>
          <pc:sldMk cId="1899224138" sldId="270"/>
        </pc:sldMkLst>
      </pc:sldChg>
      <pc:sldChg chg="modNotesTx">
        <pc:chgData name="Jack Hamston-Goodfellow" userId="52330300-cb0c-4091-9d75-3936b149b61f" providerId="ADAL" clId="{9A228021-4196-4E29-87A1-D31A68A6E863}" dt="2025-01-21T15:17:08.076" v="614" actId="6549"/>
        <pc:sldMkLst>
          <pc:docMk/>
          <pc:sldMk cId="2213601858" sldId="273"/>
        </pc:sldMkLst>
      </pc:sldChg>
      <pc:sldChg chg="modNotesTx">
        <pc:chgData name="Jack Hamston-Goodfellow" userId="52330300-cb0c-4091-9d75-3936b149b61f" providerId="ADAL" clId="{9A228021-4196-4E29-87A1-D31A68A6E863}" dt="2025-01-21T15:16:53.182" v="612" actId="20577"/>
        <pc:sldMkLst>
          <pc:docMk/>
          <pc:sldMk cId="2334425252" sldId="274"/>
        </pc:sldMkLst>
      </pc:sldChg>
      <pc:sldChg chg="modNotesTx">
        <pc:chgData name="Jack Hamston-Goodfellow" userId="52330300-cb0c-4091-9d75-3936b149b61f" providerId="ADAL" clId="{9A228021-4196-4E29-87A1-D31A68A6E863}" dt="2025-01-22T08:49:16.066" v="4457" actId="20577"/>
        <pc:sldMkLst>
          <pc:docMk/>
          <pc:sldMk cId="1159030625" sldId="278"/>
        </pc:sldMkLst>
      </pc:sldChg>
      <pc:sldChg chg="modNotesTx">
        <pc:chgData name="Jack Hamston-Goodfellow" userId="52330300-cb0c-4091-9d75-3936b149b61f" providerId="ADAL" clId="{9A228021-4196-4E29-87A1-D31A68A6E863}" dt="2025-01-22T09:18:56.963" v="5378" actId="20577"/>
        <pc:sldMkLst>
          <pc:docMk/>
          <pc:sldMk cId="2167353991" sldId="279"/>
        </pc:sldMkLst>
      </pc:sldChg>
      <pc:sldChg chg="modNotesTx">
        <pc:chgData name="Jack Hamston-Goodfellow" userId="52330300-cb0c-4091-9d75-3936b149b61f" providerId="ADAL" clId="{9A228021-4196-4E29-87A1-D31A68A6E863}" dt="2025-01-21T16:00:48.310" v="3660" actId="20577"/>
        <pc:sldMkLst>
          <pc:docMk/>
          <pc:sldMk cId="386126193" sldId="283"/>
        </pc:sldMkLst>
      </pc:sldChg>
      <pc:sldChg chg="modSp mod modNotesTx">
        <pc:chgData name="Jack Hamston-Goodfellow" userId="52330300-cb0c-4091-9d75-3936b149b61f" providerId="ADAL" clId="{9A228021-4196-4E29-87A1-D31A68A6E863}" dt="2025-01-22T09:18:42.507" v="5371" actId="20577"/>
        <pc:sldMkLst>
          <pc:docMk/>
          <pc:sldMk cId="559258313" sldId="285"/>
        </pc:sldMkLst>
      </pc:sldChg>
      <pc:sldChg chg="modNotesTx">
        <pc:chgData name="Jack Hamston-Goodfellow" userId="52330300-cb0c-4091-9d75-3936b149b61f" providerId="ADAL" clId="{9A228021-4196-4E29-87A1-D31A68A6E863}" dt="2025-01-21T15:52:07.254" v="2318" actId="20577"/>
        <pc:sldMkLst>
          <pc:docMk/>
          <pc:sldMk cId="374680457" sldId="297"/>
        </pc:sldMkLst>
      </pc:sldChg>
      <pc:sldChg chg="modNotesTx">
        <pc:chgData name="Jack Hamston-Goodfellow" userId="52330300-cb0c-4091-9d75-3936b149b61f" providerId="ADAL" clId="{9A228021-4196-4E29-87A1-D31A68A6E863}" dt="2025-01-22T09:39:18.048" v="5779" actId="20577"/>
        <pc:sldMkLst>
          <pc:docMk/>
          <pc:sldMk cId="99656695" sldId="298"/>
        </pc:sldMkLst>
      </pc:sldChg>
      <pc:sldChg chg="modNotesTx">
        <pc:chgData name="Jack Hamston-Goodfellow" userId="52330300-cb0c-4091-9d75-3936b149b61f" providerId="ADAL" clId="{9A228021-4196-4E29-87A1-D31A68A6E863}" dt="2025-01-21T15:52:47.560" v="2508" actId="20577"/>
        <pc:sldMkLst>
          <pc:docMk/>
          <pc:sldMk cId="1196629423" sldId="299"/>
        </pc:sldMkLst>
      </pc:sldChg>
      <pc:sldChg chg="modNotesTx">
        <pc:chgData name="Jack Hamston-Goodfellow" userId="52330300-cb0c-4091-9d75-3936b149b61f" providerId="ADAL" clId="{9A228021-4196-4E29-87A1-D31A68A6E863}" dt="2025-01-22T08:48:02.983" v="4456" actId="20577"/>
        <pc:sldMkLst>
          <pc:docMk/>
          <pc:sldMk cId="543549459" sldId="300"/>
        </pc:sldMkLst>
      </pc:sldChg>
      <pc:sldChg chg="modNotesTx">
        <pc:chgData name="Jack Hamston-Goodfellow" userId="52330300-cb0c-4091-9d75-3936b149b61f" providerId="ADAL" clId="{9A228021-4196-4E29-87A1-D31A68A6E863}" dt="2025-01-21T16:00:10.920" v="3653" actId="20577"/>
        <pc:sldMkLst>
          <pc:docMk/>
          <pc:sldMk cId="3109687377" sldId="301"/>
        </pc:sldMkLst>
      </pc:sldChg>
      <pc:sldChg chg="modNotesTx">
        <pc:chgData name="Jack Hamston-Goodfellow" userId="52330300-cb0c-4091-9d75-3936b149b61f" providerId="ADAL" clId="{9A228021-4196-4E29-87A1-D31A68A6E863}" dt="2025-01-22T08:55:38.381" v="4725" actId="20577"/>
        <pc:sldMkLst>
          <pc:docMk/>
          <pc:sldMk cId="80406812" sldId="302"/>
        </pc:sldMkLst>
      </pc:sldChg>
      <pc:sldChg chg="modSp mod modNotesTx">
        <pc:chgData name="Jack Hamston-Goodfellow" userId="52330300-cb0c-4091-9d75-3936b149b61f" providerId="ADAL" clId="{9A228021-4196-4E29-87A1-D31A68A6E863}" dt="2025-01-22T09:00:13.600" v="4913" actId="20577"/>
        <pc:sldMkLst>
          <pc:docMk/>
          <pc:sldMk cId="2583463588" sldId="303"/>
        </pc:sldMkLst>
      </pc:sldChg>
      <pc:sldChg chg="modNotesTx">
        <pc:chgData name="Jack Hamston-Goodfellow" userId="52330300-cb0c-4091-9d75-3936b149b61f" providerId="ADAL" clId="{9A228021-4196-4E29-87A1-D31A68A6E863}" dt="2025-01-21T15:46:04.335" v="1895" actId="20577"/>
        <pc:sldMkLst>
          <pc:docMk/>
          <pc:sldMk cId="640807470" sldId="304"/>
        </pc:sldMkLst>
      </pc:sldChg>
      <pc:sldChg chg="modNotesTx">
        <pc:chgData name="Jack Hamston-Goodfellow" userId="52330300-cb0c-4091-9d75-3936b149b61f" providerId="ADAL" clId="{9A228021-4196-4E29-87A1-D31A68A6E863}" dt="2025-01-21T15:49:11.165" v="2112" actId="20577"/>
        <pc:sldMkLst>
          <pc:docMk/>
          <pc:sldMk cId="201266125" sldId="305"/>
        </pc:sldMkLst>
      </pc:sldChg>
      <pc:sldChg chg="modSp mod modNotesTx">
        <pc:chgData name="Jack Hamston-Goodfellow" userId="52330300-cb0c-4091-9d75-3936b149b61f" providerId="ADAL" clId="{9A228021-4196-4E29-87A1-D31A68A6E863}" dt="2025-01-22T09:29:46.094" v="5541" actId="20577"/>
        <pc:sldMkLst>
          <pc:docMk/>
          <pc:sldMk cId="2739265414" sldId="306"/>
        </pc:sldMkLst>
      </pc:sldChg>
      <pc:sldChg chg="modSp add mod">
        <pc:chgData name="Jack Hamston-Goodfellow" userId="52330300-cb0c-4091-9d75-3936b149b61f" providerId="ADAL" clId="{9A228021-4196-4E29-87A1-D31A68A6E863}" dt="2025-01-22T09:19:12.327" v="5379" actId="1076"/>
        <pc:sldMkLst>
          <pc:docMk/>
          <pc:sldMk cId="2725927162" sldId="310"/>
        </pc:sldMkLst>
      </pc:sldChg>
      <pc:sldChg chg="add">
        <pc:chgData name="Jack Hamston-Goodfellow" userId="52330300-cb0c-4091-9d75-3936b149b61f" providerId="ADAL" clId="{9A228021-4196-4E29-87A1-D31A68A6E863}" dt="2025-01-22T09:15:52.330" v="5094"/>
        <pc:sldMkLst>
          <pc:docMk/>
          <pc:sldMk cId="2116012040" sldId="311"/>
        </pc:sldMkLst>
      </pc:sldChg>
    </pc:docChg>
  </pc:docChgLst>
  <pc:docChgLst>
    <pc:chgData name="Jack Hamston-Goodfellow" userId="S::jack.goodfellow@est.org.uk::52330300-cb0c-4091-9d75-3936b149b61f" providerId="AD" clId="Web-{1302F05B-799C-71ED-226C-CD48D41DFA6D}"/>
    <pc:docChg chg="modSld">
      <pc:chgData name="Jack Hamston-Goodfellow" userId="S::jack.goodfellow@est.org.uk::52330300-cb0c-4091-9d75-3936b149b61f" providerId="AD" clId="Web-{1302F05B-799C-71ED-226C-CD48D41DFA6D}" dt="2024-11-20T15:52:05.041" v="0" actId="20577"/>
      <pc:docMkLst>
        <pc:docMk/>
      </pc:docMkLst>
      <pc:sldChg chg="modSp">
        <pc:chgData name="Jack Hamston-Goodfellow" userId="S::jack.goodfellow@est.org.uk::52330300-cb0c-4091-9d75-3936b149b61f" providerId="AD" clId="Web-{1302F05B-799C-71ED-226C-CD48D41DFA6D}" dt="2024-11-20T15:52:05.041" v="0" actId="20577"/>
        <pc:sldMkLst>
          <pc:docMk/>
          <pc:sldMk cId="559258313" sldId="285"/>
        </pc:sldMkLst>
      </pc:sldChg>
    </pc:docChg>
  </pc:docChgLst>
  <pc:docChgLst>
    <pc:chgData name="Jack Hamston-Goodfellow" userId="S::jack.goodfellow@est.org.uk::52330300-cb0c-4091-9d75-3936b149b61f" providerId="AD" clId="Web-{B5089C94-EC7D-066A-C033-86977633B0CD}"/>
    <pc:docChg chg="delSld modSld">
      <pc:chgData name="Jack Hamston-Goodfellow" userId="S::jack.goodfellow@est.org.uk::52330300-cb0c-4091-9d75-3936b149b61f" providerId="AD" clId="Web-{B5089C94-EC7D-066A-C033-86977633B0CD}" dt="2025-01-09T14:20:41.325" v="7"/>
      <pc:docMkLst>
        <pc:docMk/>
      </pc:docMkLst>
      <pc:sldChg chg="del">
        <pc:chgData name="Jack Hamston-Goodfellow" userId="S::jack.goodfellow@est.org.uk::52330300-cb0c-4091-9d75-3936b149b61f" providerId="AD" clId="Web-{B5089C94-EC7D-066A-C033-86977633B0CD}" dt="2025-01-09T14:20:19.887" v="0"/>
        <pc:sldMkLst>
          <pc:docMk/>
          <pc:sldMk cId="3384845089" sldId="259"/>
        </pc:sldMkLst>
      </pc:sldChg>
      <pc:sldChg chg="addSp delSp modSp delAnim">
        <pc:chgData name="Jack Hamston-Goodfellow" userId="S::jack.goodfellow@est.org.uk::52330300-cb0c-4091-9d75-3936b149b61f" providerId="AD" clId="Web-{B5089C94-EC7D-066A-C033-86977633B0CD}" dt="2025-01-09T14:20:41.325" v="7"/>
        <pc:sldMkLst>
          <pc:docMk/>
          <pc:sldMk cId="1755445091" sldId="265"/>
        </pc:sldMkLst>
      </pc:sldChg>
      <pc:sldChg chg="del">
        <pc:chgData name="Jack Hamston-Goodfellow" userId="S::jack.goodfellow@est.org.uk::52330300-cb0c-4091-9d75-3936b149b61f" providerId="AD" clId="Web-{B5089C94-EC7D-066A-C033-86977633B0CD}" dt="2025-01-09T14:20:19.903" v="2"/>
        <pc:sldMkLst>
          <pc:docMk/>
          <pc:sldMk cId="2725927162" sldId="298"/>
        </pc:sldMkLst>
      </pc:sldChg>
      <pc:sldChg chg="del">
        <pc:chgData name="Jack Hamston-Goodfellow" userId="S::jack.goodfellow@est.org.uk::52330300-cb0c-4091-9d75-3936b149b61f" providerId="AD" clId="Web-{B5089C94-EC7D-066A-C033-86977633B0CD}" dt="2025-01-09T14:20:19.903" v="1"/>
        <pc:sldMkLst>
          <pc:docMk/>
          <pc:sldMk cId="2116012040" sldId="300"/>
        </pc:sldMkLst>
      </pc:sldChg>
    </pc:docChg>
  </pc:docChgLst>
  <pc:docChgLst>
    <pc:chgData name="Jack Hamston-Goodfellow" userId="S::jack.goodfellow@est.org.uk::52330300-cb0c-4091-9d75-3936b149b61f" providerId="AD" clId="Web-{71974E32-9A71-78AC-B640-01EF18A419EA}"/>
    <pc:docChg chg="delSld modSld">
      <pc:chgData name="Jack Hamston-Goodfellow" userId="S::jack.goodfellow@est.org.uk::52330300-cb0c-4091-9d75-3936b149b61f" providerId="AD" clId="Web-{71974E32-9A71-78AC-B640-01EF18A419EA}" dt="2024-11-26T08:48:40.261" v="61"/>
      <pc:docMkLst>
        <pc:docMk/>
      </pc:docMkLst>
      <pc:sldChg chg="modNotes">
        <pc:chgData name="Jack Hamston-Goodfellow" userId="S::jack.goodfellow@est.org.uk::52330300-cb0c-4091-9d75-3936b149b61f" providerId="AD" clId="Web-{71974E32-9A71-78AC-B640-01EF18A419EA}" dt="2024-11-26T08:48:40.261" v="61"/>
        <pc:sldMkLst>
          <pc:docMk/>
          <pc:sldMk cId="3980694462" sldId="262"/>
        </pc:sldMkLst>
      </pc:sldChg>
      <pc:sldChg chg="addSp delSp modSp modNotes">
        <pc:chgData name="Jack Hamston-Goodfellow" userId="S::jack.goodfellow@est.org.uk::52330300-cb0c-4091-9d75-3936b149b61f" providerId="AD" clId="Web-{71974E32-9A71-78AC-B640-01EF18A419EA}" dt="2024-11-26T08:48:36.448" v="55"/>
        <pc:sldMkLst>
          <pc:docMk/>
          <pc:sldMk cId="1755445091" sldId="265"/>
        </pc:sldMkLst>
      </pc:sldChg>
      <pc:sldChg chg="modSp del">
        <pc:chgData name="Jack Hamston-Goodfellow" userId="S::jack.goodfellow@est.org.uk::52330300-cb0c-4091-9d75-3936b149b61f" providerId="AD" clId="Web-{71974E32-9A71-78AC-B640-01EF18A419EA}" dt="2024-11-26T08:43:54.770" v="37"/>
        <pc:sldMkLst>
          <pc:docMk/>
          <pc:sldMk cId="1479526899" sldId="269"/>
        </pc:sldMkLst>
      </pc:sldChg>
      <pc:sldChg chg="modNotes">
        <pc:chgData name="Jack Hamston-Goodfellow" userId="S::jack.goodfellow@est.org.uk::52330300-cb0c-4091-9d75-3936b149b61f" providerId="AD" clId="Web-{71974E32-9A71-78AC-B640-01EF18A419EA}" dt="2024-11-26T08:43:11.316" v="8"/>
        <pc:sldMkLst>
          <pc:docMk/>
          <pc:sldMk cId="1159030625" sldId="278"/>
        </pc:sldMkLst>
      </pc:sldChg>
    </pc:docChg>
  </pc:docChgLst>
  <pc:docChgLst>
    <pc:chgData name="Jack Hamston-Goodfellow" userId="S::jack.goodfellow@est.org.uk::52330300-cb0c-4091-9d75-3936b149b61f" providerId="AD" clId="Web-{06F58C49-22EE-217F-BFBB-75C9D195319C}"/>
    <pc:docChg chg="modSld">
      <pc:chgData name="Jack Hamston-Goodfellow" userId="S::jack.goodfellow@est.org.uk::52330300-cb0c-4091-9d75-3936b149b61f" providerId="AD" clId="Web-{06F58C49-22EE-217F-BFBB-75C9D195319C}" dt="2025-03-19T10:35:39.059" v="26" actId="20577"/>
      <pc:docMkLst>
        <pc:docMk/>
      </pc:docMkLst>
      <pc:sldChg chg="modSp">
        <pc:chgData name="Jack Hamston-Goodfellow" userId="S::jack.goodfellow@est.org.uk::52330300-cb0c-4091-9d75-3936b149b61f" providerId="AD" clId="Web-{06F58C49-22EE-217F-BFBB-75C9D195319C}" dt="2025-03-19T10:35:39.059" v="26" actId="20577"/>
        <pc:sldMkLst>
          <pc:docMk/>
          <pc:sldMk cId="559258313" sldId="285"/>
        </pc:sldMkLst>
      </pc:sldChg>
    </pc:docChg>
  </pc:docChgLst>
  <pc:docChgLst>
    <pc:chgData name="Jasmine Stroud-Allen" userId="S::jasmine.stroud-allen@est.org.uk::8797e6a9-96a4-48de-a513-a079c9380073" providerId="AD" clId="Web-{45F79DB7-5D22-1F9B-22E0-F93D89BFFA49}"/>
    <pc:docChg chg="mod addSld modSld">
      <pc:chgData name="Jasmine Stroud-Allen" userId="S::jasmine.stroud-allen@est.org.uk::8797e6a9-96a4-48de-a513-a079c9380073" providerId="AD" clId="Web-{45F79DB7-5D22-1F9B-22E0-F93D89BFFA49}" dt="2025-01-21T16:11:36.344" v="858"/>
      <pc:docMkLst>
        <pc:docMk/>
      </pc:docMkLst>
      <pc:sldChg chg="modSp add modNotes">
        <pc:chgData name="Jasmine Stroud-Allen" userId="S::jasmine.stroud-allen@est.org.uk::8797e6a9-96a4-48de-a513-a079c9380073" providerId="AD" clId="Web-{45F79DB7-5D22-1F9B-22E0-F93D89BFFA49}" dt="2025-01-21T16:11:36.344" v="858"/>
        <pc:sldMkLst>
          <pc:docMk/>
          <pc:sldMk cId="1899224138" sldId="270"/>
        </pc:sldMkLst>
      </pc:sldChg>
      <pc:sldChg chg="modSp add modNotes">
        <pc:chgData name="Jasmine Stroud-Allen" userId="S::jasmine.stroud-allen@est.org.uk::8797e6a9-96a4-48de-a513-a079c9380073" providerId="AD" clId="Web-{45F79DB7-5D22-1F9B-22E0-F93D89BFFA49}" dt="2025-01-21T15:59:35.950" v="269"/>
        <pc:sldMkLst>
          <pc:docMk/>
          <pc:sldMk cId="2873910588" sldId="272"/>
        </pc:sldMkLst>
      </pc:sldChg>
      <pc:sldChg chg="add">
        <pc:chgData name="Jasmine Stroud-Allen" userId="S::jasmine.stroud-allen@est.org.uk::8797e6a9-96a4-48de-a513-a079c9380073" providerId="AD" clId="Web-{45F79DB7-5D22-1F9B-22E0-F93D89BFFA49}" dt="2025-01-21T14:16:10.541" v="0"/>
        <pc:sldMkLst>
          <pc:docMk/>
          <pc:sldMk cId="1771335282" sldId="289"/>
        </pc:sldMkLst>
      </pc:sldChg>
      <pc:sldChg chg="modSp add modNotes">
        <pc:chgData name="Jasmine Stroud-Allen" userId="S::jasmine.stroud-allen@est.org.uk::8797e6a9-96a4-48de-a513-a079c9380073" providerId="AD" clId="Web-{45F79DB7-5D22-1F9B-22E0-F93D89BFFA49}" dt="2025-01-21T15:59:49.419" v="271"/>
        <pc:sldMkLst>
          <pc:docMk/>
          <pc:sldMk cId="414039959" sldId="292"/>
        </pc:sldMkLst>
      </pc:sldChg>
      <pc:sldChg chg="add modNotes">
        <pc:chgData name="Jasmine Stroud-Allen" userId="S::jasmine.stroud-allen@est.org.uk::8797e6a9-96a4-48de-a513-a079c9380073" providerId="AD" clId="Web-{45F79DB7-5D22-1F9B-22E0-F93D89BFFA49}" dt="2025-01-21T16:00:10.623" v="273"/>
        <pc:sldMkLst>
          <pc:docMk/>
          <pc:sldMk cId="391264459" sldId="293"/>
        </pc:sldMkLst>
      </pc:sldChg>
      <pc:sldChg chg="modSp modNotes">
        <pc:chgData name="Jasmine Stroud-Allen" userId="S::jasmine.stroud-allen@est.org.uk::8797e6a9-96a4-48de-a513-a079c9380073" providerId="AD" clId="Web-{45F79DB7-5D22-1F9B-22E0-F93D89BFFA49}" dt="2025-01-21T15:54:17.770" v="267" actId="14100"/>
        <pc:sldMkLst>
          <pc:docMk/>
          <pc:sldMk cId="99656695" sldId="298"/>
        </pc:sldMkLst>
      </pc:sldChg>
      <pc:sldChg chg="modSp add modNotes">
        <pc:chgData name="Jasmine Stroud-Allen" userId="S::jasmine.stroud-allen@est.org.uk::8797e6a9-96a4-48de-a513-a079c9380073" providerId="AD" clId="Web-{45F79DB7-5D22-1F9B-22E0-F93D89BFFA49}" dt="2025-01-21T16:00:33.499" v="275"/>
        <pc:sldMkLst>
          <pc:docMk/>
          <pc:sldMk cId="1230936154" sldId="308"/>
        </pc:sldMkLst>
      </pc:sldChg>
      <pc:sldChg chg="delSp modSp add modNotes">
        <pc:chgData name="Jasmine Stroud-Allen" userId="S::jasmine.stroud-allen@est.org.uk::8797e6a9-96a4-48de-a513-a079c9380073" providerId="AD" clId="Web-{45F79DB7-5D22-1F9B-22E0-F93D89BFFA49}" dt="2025-01-21T16:02:30.439" v="287"/>
        <pc:sldMkLst>
          <pc:docMk/>
          <pc:sldMk cId="2967999491" sldId="309"/>
        </pc:sldMkLst>
      </pc:sldChg>
      <pc:sldMasterChg chg="addSldLayout">
        <pc:chgData name="Jasmine Stroud-Allen" userId="S::jasmine.stroud-allen@est.org.uk::8797e6a9-96a4-48de-a513-a079c9380073" providerId="AD" clId="Web-{45F79DB7-5D22-1F9B-22E0-F93D89BFFA49}" dt="2025-01-21T14:16:10.634" v="6"/>
        <pc:sldMasterMkLst>
          <pc:docMk/>
          <pc:sldMasterMk cId="0" sldId="2147483692"/>
        </pc:sldMasterMkLst>
        <pc:sldLayoutChg chg="add replId">
          <pc:chgData name="Jasmine Stroud-Allen" userId="S::jasmine.stroud-allen@est.org.uk::8797e6a9-96a4-48de-a513-a079c9380073" providerId="AD" clId="Web-{45F79DB7-5D22-1F9B-22E0-F93D89BFFA49}" dt="2025-01-21T14:16:10.556" v="1"/>
          <pc:sldLayoutMkLst>
            <pc:docMk/>
            <pc:sldMasterMk cId="0" sldId="2147483692"/>
            <pc:sldLayoutMk cId="3481118988" sldId="2147483688"/>
          </pc:sldLayoutMkLst>
        </pc:sldLayoutChg>
        <pc:sldLayoutChg chg="add">
          <pc:chgData name="Jasmine Stroud-Allen" userId="S::jasmine.stroud-allen@est.org.uk::8797e6a9-96a4-48de-a513-a079c9380073" providerId="AD" clId="Web-{45F79DB7-5D22-1F9B-22E0-F93D89BFFA49}" dt="2025-01-21T14:16:10.572" v="2"/>
          <pc:sldLayoutMkLst>
            <pc:docMk/>
            <pc:sldMasterMk cId="0" sldId="2147483692"/>
            <pc:sldLayoutMk cId="43218589" sldId="2147483689"/>
          </pc:sldLayoutMkLst>
        </pc:sldLayoutChg>
        <pc:sldLayoutChg chg="add">
          <pc:chgData name="Jasmine Stroud-Allen" userId="S::jasmine.stroud-allen@est.org.uk::8797e6a9-96a4-48de-a513-a079c9380073" providerId="AD" clId="Web-{45F79DB7-5D22-1F9B-22E0-F93D89BFFA49}" dt="2025-01-21T14:16:10.634" v="6"/>
          <pc:sldLayoutMkLst>
            <pc:docMk/>
            <pc:sldMasterMk cId="0" sldId="2147483692"/>
            <pc:sldLayoutMk cId="776133637" sldId="2147483690"/>
          </pc:sldLayoutMkLst>
        </pc:sldLayoutChg>
      </pc:sldMasterChg>
    </pc:docChg>
  </pc:docChgLst>
  <pc:docChgLst>
    <pc:chgData name="Jack Hamston-Goodfellow" userId="S::jack.goodfellow@est.org.uk::52330300-cb0c-4091-9d75-3936b149b61f" providerId="AD" clId="Web-{4B64EB3C-F11F-F5DF-F349-A9786ED365AB}"/>
    <pc:docChg chg="addSld delSld modSld sldOrd addMainMaster modMainMaster">
      <pc:chgData name="Jack Hamston-Goodfellow" userId="S::jack.goodfellow@est.org.uk::52330300-cb0c-4091-9d75-3936b149b61f" providerId="AD" clId="Web-{4B64EB3C-F11F-F5DF-F349-A9786ED365AB}" dt="2025-03-17T12:13:49.698" v="1080" actId="20577"/>
      <pc:docMkLst>
        <pc:docMk/>
      </pc:docMkLst>
      <pc:sldChg chg="modSp">
        <pc:chgData name="Jack Hamston-Goodfellow" userId="S::jack.goodfellow@est.org.uk::52330300-cb0c-4091-9d75-3936b149b61f" providerId="AD" clId="Web-{4B64EB3C-F11F-F5DF-F349-A9786ED365AB}" dt="2025-03-17T08:54:30.733" v="3" actId="20577"/>
        <pc:sldMkLst>
          <pc:docMk/>
          <pc:sldMk cId="753641808" sldId="257"/>
        </pc:sldMkLst>
        <pc:spChg chg="mod">
          <ac:chgData name="Jack Hamston-Goodfellow" userId="S::jack.goodfellow@est.org.uk::52330300-cb0c-4091-9d75-3936b149b61f" providerId="AD" clId="Web-{4B64EB3C-F11F-F5DF-F349-A9786ED365AB}" dt="2025-03-17T08:54:24.404" v="1" actId="20577"/>
          <ac:spMkLst>
            <pc:docMk/>
            <pc:sldMk cId="753641808" sldId="257"/>
            <ac:spMk id="7" creationId="{B90C3F9E-7A52-6385-C1B4-CB9F0076D60D}"/>
          </ac:spMkLst>
        </pc:spChg>
        <pc:spChg chg="mod">
          <ac:chgData name="Jack Hamston-Goodfellow" userId="S::jack.goodfellow@est.org.uk::52330300-cb0c-4091-9d75-3936b149b61f" providerId="AD" clId="Web-{4B64EB3C-F11F-F5DF-F349-A9786ED365AB}" dt="2025-03-17T08:54:30.733" v="3" actId="20577"/>
          <ac:spMkLst>
            <pc:docMk/>
            <pc:sldMk cId="753641808" sldId="257"/>
            <ac:spMk id="9" creationId="{18402886-21F4-23DB-0E3C-13E3FD395F59}"/>
          </ac:spMkLst>
        </pc:spChg>
      </pc:sldChg>
      <pc:sldChg chg="modSp add del">
        <pc:chgData name="Jack Hamston-Goodfellow" userId="S::jack.goodfellow@est.org.uk::52330300-cb0c-4091-9d75-3936b149b61f" providerId="AD" clId="Web-{4B64EB3C-F11F-F5DF-F349-A9786ED365AB}" dt="2025-03-17T12:11:50.989" v="1010" actId="1076"/>
        <pc:sldMkLst>
          <pc:docMk/>
          <pc:sldMk cId="2053092898" sldId="259"/>
        </pc:sldMkLst>
      </pc:sldChg>
      <pc:sldChg chg="modSp">
        <pc:chgData name="Jack Hamston-Goodfellow" userId="S::jack.goodfellow@est.org.uk::52330300-cb0c-4091-9d75-3936b149b61f" providerId="AD" clId="Web-{4B64EB3C-F11F-F5DF-F349-A9786ED365AB}" dt="2025-03-17T09:41:27.251" v="698" actId="20577"/>
        <pc:sldMkLst>
          <pc:docMk/>
          <pc:sldMk cId="3980694462" sldId="262"/>
        </pc:sldMkLst>
        <pc:spChg chg="mod">
          <ac:chgData name="Jack Hamston-Goodfellow" userId="S::jack.goodfellow@est.org.uk::52330300-cb0c-4091-9d75-3936b149b61f" providerId="AD" clId="Web-{4B64EB3C-F11F-F5DF-F349-A9786ED365AB}" dt="2025-03-17T09:41:27.251" v="698" actId="20577"/>
          <ac:spMkLst>
            <pc:docMk/>
            <pc:sldMk cId="3980694462" sldId="262"/>
            <ac:spMk id="2" creationId="{D82B0B72-7056-DE05-90E6-488D510F7FD0}"/>
          </ac:spMkLst>
        </pc:spChg>
      </pc:sldChg>
      <pc:sldChg chg="del">
        <pc:chgData name="Jack Hamston-Goodfellow" userId="S::jack.goodfellow@est.org.uk::52330300-cb0c-4091-9d75-3936b149b61f" providerId="AD" clId="Web-{4B64EB3C-F11F-F5DF-F349-A9786ED365AB}" dt="2025-03-17T09:40:27.359" v="669"/>
        <pc:sldMkLst>
          <pc:docMk/>
          <pc:sldMk cId="1755445091" sldId="265"/>
        </pc:sldMkLst>
      </pc:sldChg>
      <pc:sldChg chg="del">
        <pc:chgData name="Jack Hamston-Goodfellow" userId="S::jack.goodfellow@est.org.uk::52330300-cb0c-4091-9d75-3936b149b61f" providerId="AD" clId="Web-{4B64EB3C-F11F-F5DF-F349-A9786ED365AB}" dt="2025-03-17T09:49:02.746" v="701"/>
        <pc:sldMkLst>
          <pc:docMk/>
          <pc:sldMk cId="1899224138" sldId="270"/>
        </pc:sldMkLst>
      </pc:sldChg>
      <pc:sldChg chg="del">
        <pc:chgData name="Jack Hamston-Goodfellow" userId="S::jack.goodfellow@est.org.uk::52330300-cb0c-4091-9d75-3936b149b61f" providerId="AD" clId="Web-{4B64EB3C-F11F-F5DF-F349-A9786ED365AB}" dt="2025-03-17T09:49:04.277" v="702"/>
        <pc:sldMkLst>
          <pc:docMk/>
          <pc:sldMk cId="2873910588" sldId="272"/>
        </pc:sldMkLst>
      </pc:sldChg>
      <pc:sldChg chg="add del">
        <pc:chgData name="Jack Hamston-Goodfellow" userId="S::jack.goodfellow@est.org.uk::52330300-cb0c-4091-9d75-3936b149b61f" providerId="AD" clId="Web-{4B64EB3C-F11F-F5DF-F349-A9786ED365AB}" dt="2025-03-17T12:07:22.572" v="952"/>
        <pc:sldMkLst>
          <pc:docMk/>
          <pc:sldMk cId="2118610000" sldId="273"/>
        </pc:sldMkLst>
      </pc:sldChg>
      <pc:sldChg chg="del">
        <pc:chgData name="Jack Hamston-Goodfellow" userId="S::jack.goodfellow@est.org.uk::52330300-cb0c-4091-9d75-3936b149b61f" providerId="AD" clId="Web-{4B64EB3C-F11F-F5DF-F349-A9786ED365AB}" dt="2025-03-17T09:49:50.715" v="719"/>
        <pc:sldMkLst>
          <pc:docMk/>
          <pc:sldMk cId="2213601858" sldId="273"/>
        </pc:sldMkLst>
      </pc:sldChg>
      <pc:sldChg chg="modSp add del">
        <pc:chgData name="Jack Hamston-Goodfellow" userId="S::jack.goodfellow@est.org.uk::52330300-cb0c-4091-9d75-3936b149b61f" providerId="AD" clId="Web-{4B64EB3C-F11F-F5DF-F349-A9786ED365AB}" dt="2025-03-17T12:10:31.111" v="975" actId="20577"/>
        <pc:sldMkLst>
          <pc:docMk/>
          <pc:sldMk cId="961193852" sldId="274"/>
        </pc:sldMkLst>
      </pc:sldChg>
      <pc:sldChg chg="del">
        <pc:chgData name="Jack Hamston-Goodfellow" userId="S::jack.goodfellow@est.org.uk::52330300-cb0c-4091-9d75-3936b149b61f" providerId="AD" clId="Web-{4B64EB3C-F11F-F5DF-F349-A9786ED365AB}" dt="2025-03-17T09:49:51.278" v="720"/>
        <pc:sldMkLst>
          <pc:docMk/>
          <pc:sldMk cId="2334425252" sldId="274"/>
        </pc:sldMkLst>
      </pc:sldChg>
      <pc:sldChg chg="add del">
        <pc:chgData name="Jack Hamston-Goodfellow" userId="S::jack.goodfellow@est.org.uk::52330300-cb0c-4091-9d75-3936b149b61f" providerId="AD" clId="Web-{4B64EB3C-F11F-F5DF-F349-A9786ED365AB}" dt="2025-03-17T12:07:22.587" v="953"/>
        <pc:sldMkLst>
          <pc:docMk/>
          <pc:sldMk cId="291254559" sldId="275"/>
        </pc:sldMkLst>
      </pc:sldChg>
      <pc:sldChg chg="modSp add del">
        <pc:chgData name="Jack Hamston-Goodfellow" userId="S::jack.goodfellow@est.org.uk::52330300-cb0c-4091-9d75-3936b149b61f" providerId="AD" clId="Web-{4B64EB3C-F11F-F5DF-F349-A9786ED365AB}" dt="2025-03-17T12:11:09.300" v="990" actId="20577"/>
        <pc:sldMkLst>
          <pc:docMk/>
          <pc:sldMk cId="3151381378" sldId="276"/>
        </pc:sldMkLst>
      </pc:sldChg>
      <pc:sldChg chg="modSp add del">
        <pc:chgData name="Jack Hamston-Goodfellow" userId="S::jack.goodfellow@est.org.uk::52330300-cb0c-4091-9d75-3936b149b61f" providerId="AD" clId="Web-{4B64EB3C-F11F-F5DF-F349-A9786ED365AB}" dt="2025-03-17T12:11:27.004" v="997" actId="20577"/>
        <pc:sldMkLst>
          <pc:docMk/>
          <pc:sldMk cId="3016687639" sldId="277"/>
        </pc:sldMkLst>
      </pc:sldChg>
      <pc:sldChg chg="modSp">
        <pc:chgData name="Jack Hamston-Goodfellow" userId="S::jack.goodfellow@est.org.uk::52330300-cb0c-4091-9d75-3936b149b61f" providerId="AD" clId="Web-{4B64EB3C-F11F-F5DF-F349-A9786ED365AB}" dt="2025-03-17T09:40:09.640" v="667" actId="14100"/>
        <pc:sldMkLst>
          <pc:docMk/>
          <pc:sldMk cId="1159030625" sldId="278"/>
        </pc:sldMkLst>
      </pc:sldChg>
      <pc:sldChg chg="modSp">
        <pc:chgData name="Jack Hamston-Goodfellow" userId="S::jack.goodfellow@est.org.uk::52330300-cb0c-4091-9d75-3936b149b61f" providerId="AD" clId="Web-{4B64EB3C-F11F-F5DF-F349-A9786ED365AB}" dt="2025-03-17T12:04:53.878" v="875" actId="20577"/>
        <pc:sldMkLst>
          <pc:docMk/>
          <pc:sldMk cId="2167353991" sldId="279"/>
        </pc:sldMkLst>
      </pc:sldChg>
      <pc:sldChg chg="modSp">
        <pc:chgData name="Jack Hamston-Goodfellow" userId="S::jack.goodfellow@est.org.uk::52330300-cb0c-4091-9d75-3936b149b61f" providerId="AD" clId="Web-{4B64EB3C-F11F-F5DF-F349-A9786ED365AB}" dt="2025-03-17T09:49:41.512" v="718" actId="20577"/>
        <pc:sldMkLst>
          <pc:docMk/>
          <pc:sldMk cId="1486288371" sldId="280"/>
        </pc:sldMkLst>
      </pc:sldChg>
      <pc:sldChg chg="del">
        <pc:chgData name="Jack Hamston-Goodfellow" userId="S::jack.goodfellow@est.org.uk::52330300-cb0c-4091-9d75-3936b149b61f" providerId="AD" clId="Web-{4B64EB3C-F11F-F5DF-F349-A9786ED365AB}" dt="2025-03-17T09:54:37.144" v="746"/>
        <pc:sldMkLst>
          <pc:docMk/>
          <pc:sldMk cId="386126193" sldId="283"/>
        </pc:sldMkLst>
      </pc:sldChg>
      <pc:sldChg chg="modSp">
        <pc:chgData name="Jack Hamston-Goodfellow" userId="S::jack.goodfellow@est.org.uk::52330300-cb0c-4091-9d75-3936b149b61f" providerId="AD" clId="Web-{4B64EB3C-F11F-F5DF-F349-A9786ED365AB}" dt="2025-03-17T09:23:35.554" v="394" actId="1076"/>
        <pc:sldMkLst>
          <pc:docMk/>
          <pc:sldMk cId="559258313" sldId="285"/>
        </pc:sldMkLst>
      </pc:sldChg>
      <pc:sldChg chg="modSp">
        <pc:chgData name="Jack Hamston-Goodfellow" userId="S::jack.goodfellow@est.org.uk::52330300-cb0c-4091-9d75-3936b149b61f" providerId="AD" clId="Web-{4B64EB3C-F11F-F5DF-F349-A9786ED365AB}" dt="2025-03-17T12:13:49.698" v="1080" actId="20577"/>
        <pc:sldMkLst>
          <pc:docMk/>
          <pc:sldMk cId="3305790098" sldId="287"/>
        </pc:sldMkLst>
      </pc:sldChg>
      <pc:sldChg chg="ord">
        <pc:chgData name="Jack Hamston-Goodfellow" userId="S::jack.goodfellow@est.org.uk::52330300-cb0c-4091-9d75-3936b149b61f" providerId="AD" clId="Web-{4B64EB3C-F11F-F5DF-F349-A9786ED365AB}" dt="2025-03-17T09:41:30.001" v="699"/>
        <pc:sldMkLst>
          <pc:docMk/>
          <pc:sldMk cId="1771335282" sldId="289"/>
        </pc:sldMkLst>
      </pc:sldChg>
      <pc:sldChg chg="del">
        <pc:chgData name="Jack Hamston-Goodfellow" userId="S::jack.goodfellow@est.org.uk::52330300-cb0c-4091-9d75-3936b149b61f" providerId="AD" clId="Web-{4B64EB3C-F11F-F5DF-F349-A9786ED365AB}" dt="2025-03-17T09:49:05.605" v="703"/>
        <pc:sldMkLst>
          <pc:docMk/>
          <pc:sldMk cId="414039959" sldId="292"/>
        </pc:sldMkLst>
      </pc:sldChg>
      <pc:sldChg chg="del">
        <pc:chgData name="Jack Hamston-Goodfellow" userId="S::jack.goodfellow@est.org.uk::52330300-cb0c-4091-9d75-3936b149b61f" providerId="AD" clId="Web-{4B64EB3C-F11F-F5DF-F349-A9786ED365AB}" dt="2025-03-17T09:49:06.871" v="704"/>
        <pc:sldMkLst>
          <pc:docMk/>
          <pc:sldMk cId="391264459" sldId="293"/>
        </pc:sldMkLst>
      </pc:sldChg>
      <pc:sldChg chg="modSp">
        <pc:chgData name="Jack Hamston-Goodfellow" userId="S::jack.goodfellow@est.org.uk::52330300-cb0c-4091-9d75-3936b149b61f" providerId="AD" clId="Web-{4B64EB3C-F11F-F5DF-F349-A9786ED365AB}" dt="2025-03-17T09:54:51.785" v="757" actId="20577"/>
        <pc:sldMkLst>
          <pc:docMk/>
          <pc:sldMk cId="2619949908" sldId="294"/>
        </pc:sldMkLst>
        <pc:spChg chg="mod">
          <ac:chgData name="Jack Hamston-Goodfellow" userId="S::jack.goodfellow@est.org.uk::52330300-cb0c-4091-9d75-3936b149b61f" providerId="AD" clId="Web-{4B64EB3C-F11F-F5DF-F349-A9786ED365AB}" dt="2025-03-17T09:54:51.785" v="757" actId="20577"/>
          <ac:spMkLst>
            <pc:docMk/>
            <pc:sldMk cId="2619949908" sldId="294"/>
            <ac:spMk id="5" creationId="{A8F8F56D-02B1-52BA-B8E3-C30560222F47}"/>
          </ac:spMkLst>
        </pc:spChg>
      </pc:sldChg>
      <pc:sldChg chg="del">
        <pc:chgData name="Jack Hamston-Goodfellow" userId="S::jack.goodfellow@est.org.uk::52330300-cb0c-4091-9d75-3936b149b61f" providerId="AD" clId="Web-{4B64EB3C-F11F-F5DF-F349-A9786ED365AB}" dt="2025-03-17T09:54:35.113" v="743"/>
        <pc:sldMkLst>
          <pc:docMk/>
          <pc:sldMk cId="374680457" sldId="297"/>
        </pc:sldMkLst>
      </pc:sldChg>
      <pc:sldChg chg="del">
        <pc:chgData name="Jack Hamston-Goodfellow" userId="S::jack.goodfellow@est.org.uk::52330300-cb0c-4091-9d75-3936b149b61f" providerId="AD" clId="Web-{4B64EB3C-F11F-F5DF-F349-A9786ED365AB}" dt="2025-03-17T09:54:38.863" v="747"/>
        <pc:sldMkLst>
          <pc:docMk/>
          <pc:sldMk cId="99656695" sldId="298"/>
        </pc:sldMkLst>
      </pc:sldChg>
      <pc:sldChg chg="del">
        <pc:chgData name="Jack Hamston-Goodfellow" userId="S::jack.goodfellow@est.org.uk::52330300-cb0c-4091-9d75-3936b149b61f" providerId="AD" clId="Web-{4B64EB3C-F11F-F5DF-F349-A9786ED365AB}" dt="2025-03-17T09:54:35.800" v="744"/>
        <pc:sldMkLst>
          <pc:docMk/>
          <pc:sldMk cId="1196629423" sldId="299"/>
        </pc:sldMkLst>
      </pc:sldChg>
      <pc:sldChg chg="modSp ord">
        <pc:chgData name="Jack Hamston-Goodfellow" userId="S::jack.goodfellow@est.org.uk::52330300-cb0c-4091-9d75-3936b149b61f" providerId="AD" clId="Web-{4B64EB3C-F11F-F5DF-F349-A9786ED365AB}" dt="2025-03-17T09:40:22.515" v="668"/>
        <pc:sldMkLst>
          <pc:docMk/>
          <pc:sldMk cId="543549459" sldId="300"/>
        </pc:sldMkLst>
        <pc:spChg chg="mod">
          <ac:chgData name="Jack Hamston-Goodfellow" userId="S::jack.goodfellow@est.org.uk::52330300-cb0c-4091-9d75-3936b149b61f" providerId="AD" clId="Web-{4B64EB3C-F11F-F5DF-F349-A9786ED365AB}" dt="2025-03-17T09:38:55.294" v="616" actId="1076"/>
          <ac:spMkLst>
            <pc:docMk/>
            <pc:sldMk cId="543549459" sldId="300"/>
            <ac:spMk id="2" creationId="{3575B99C-46D1-24B9-D4B5-46AA3C9C8419}"/>
          </ac:spMkLst>
        </pc:spChg>
        <pc:spChg chg="mod">
          <ac:chgData name="Jack Hamston-Goodfellow" userId="S::jack.goodfellow@est.org.uk::52330300-cb0c-4091-9d75-3936b149b61f" providerId="AD" clId="Web-{4B64EB3C-F11F-F5DF-F349-A9786ED365AB}" dt="2025-03-17T09:16:10.763" v="317" actId="20577"/>
          <ac:spMkLst>
            <pc:docMk/>
            <pc:sldMk cId="543549459" sldId="300"/>
            <ac:spMk id="6" creationId="{E62BBE1F-66E4-12CB-552B-5BF09B518A07}"/>
          </ac:spMkLst>
        </pc:spChg>
        <pc:picChg chg="mod modCrop">
          <ac:chgData name="Jack Hamston-Goodfellow" userId="S::jack.goodfellow@est.org.uk::52330300-cb0c-4091-9d75-3936b149b61f" providerId="AD" clId="Web-{4B64EB3C-F11F-F5DF-F349-A9786ED365AB}" dt="2025-03-17T09:38:48.669" v="613"/>
          <ac:picMkLst>
            <pc:docMk/>
            <pc:sldMk cId="543549459" sldId="300"/>
            <ac:picMk id="3" creationId="{74A7F8EA-C7A1-4A54-2526-8E16804AE75D}"/>
          </ac:picMkLst>
        </pc:picChg>
      </pc:sldChg>
      <pc:sldChg chg="del">
        <pc:chgData name="Jack Hamston-Goodfellow" userId="S::jack.goodfellow@est.org.uk::52330300-cb0c-4091-9d75-3936b149b61f" providerId="AD" clId="Web-{4B64EB3C-F11F-F5DF-F349-A9786ED365AB}" dt="2025-03-17T09:54:36.425" v="745"/>
        <pc:sldMkLst>
          <pc:docMk/>
          <pc:sldMk cId="3109687377" sldId="301"/>
        </pc:sldMkLst>
      </pc:sldChg>
      <pc:sldChg chg="del">
        <pc:chgData name="Jack Hamston-Goodfellow" userId="S::jack.goodfellow@est.org.uk::52330300-cb0c-4091-9d75-3936b149b61f" providerId="AD" clId="Web-{4B64EB3C-F11F-F5DF-F349-A9786ED365AB}" dt="2025-03-17T09:49:51.590" v="721"/>
        <pc:sldMkLst>
          <pc:docMk/>
          <pc:sldMk cId="80406812" sldId="302"/>
        </pc:sldMkLst>
      </pc:sldChg>
      <pc:sldChg chg="del">
        <pc:chgData name="Jack Hamston-Goodfellow" userId="S::jack.goodfellow@est.org.uk::52330300-cb0c-4091-9d75-3936b149b61f" providerId="AD" clId="Web-{4B64EB3C-F11F-F5DF-F349-A9786ED365AB}" dt="2025-03-17T09:49:52.450" v="722"/>
        <pc:sldMkLst>
          <pc:docMk/>
          <pc:sldMk cId="2583463588" sldId="303"/>
        </pc:sldMkLst>
      </pc:sldChg>
      <pc:sldChg chg="del">
        <pc:chgData name="Jack Hamston-Goodfellow" userId="S::jack.goodfellow@est.org.uk::52330300-cb0c-4091-9d75-3936b149b61f" providerId="AD" clId="Web-{4B64EB3C-F11F-F5DF-F349-A9786ED365AB}" dt="2025-03-17T09:49:52.997" v="723"/>
        <pc:sldMkLst>
          <pc:docMk/>
          <pc:sldMk cId="640807470" sldId="304"/>
        </pc:sldMkLst>
      </pc:sldChg>
      <pc:sldChg chg="del">
        <pc:chgData name="Jack Hamston-Goodfellow" userId="S::jack.goodfellow@est.org.uk::52330300-cb0c-4091-9d75-3936b149b61f" providerId="AD" clId="Web-{4B64EB3C-F11F-F5DF-F349-A9786ED365AB}" dt="2025-03-17T09:49:53.387" v="724"/>
        <pc:sldMkLst>
          <pc:docMk/>
          <pc:sldMk cId="201266125" sldId="305"/>
        </pc:sldMkLst>
      </pc:sldChg>
      <pc:sldChg chg="ord">
        <pc:chgData name="Jack Hamston-Goodfellow" userId="S::jack.goodfellow@est.org.uk::52330300-cb0c-4091-9d75-3936b149b61f" providerId="AD" clId="Web-{4B64EB3C-F11F-F5DF-F349-A9786ED365AB}" dt="2025-03-17T09:50:03.981" v="725"/>
        <pc:sldMkLst>
          <pc:docMk/>
          <pc:sldMk cId="2739265414" sldId="306"/>
        </pc:sldMkLst>
      </pc:sldChg>
      <pc:sldChg chg="modSp">
        <pc:chgData name="Jack Hamston-Goodfellow" userId="S::jack.goodfellow@est.org.uk::52330300-cb0c-4091-9d75-3936b149b61f" providerId="AD" clId="Web-{4B64EB3C-F11F-F5DF-F349-A9786ED365AB}" dt="2025-03-17T09:54:27.534" v="742" actId="1076"/>
        <pc:sldMkLst>
          <pc:docMk/>
          <pc:sldMk cId="1953727325" sldId="307"/>
        </pc:sldMkLst>
      </pc:sldChg>
      <pc:sldChg chg="del">
        <pc:chgData name="Jack Hamston-Goodfellow" userId="S::jack.goodfellow@est.org.uk::52330300-cb0c-4091-9d75-3936b149b61f" providerId="AD" clId="Web-{4B64EB3C-F11F-F5DF-F349-A9786ED365AB}" dt="2025-03-17T09:49:07.402" v="705"/>
        <pc:sldMkLst>
          <pc:docMk/>
          <pc:sldMk cId="1230936154" sldId="308"/>
        </pc:sldMkLst>
      </pc:sldChg>
      <pc:sldChg chg="del">
        <pc:chgData name="Jack Hamston-Goodfellow" userId="S::jack.goodfellow@est.org.uk::52330300-cb0c-4091-9d75-3936b149b61f" providerId="AD" clId="Web-{4B64EB3C-F11F-F5DF-F349-A9786ED365AB}" dt="2025-03-17T09:49:08.152" v="706"/>
        <pc:sldMkLst>
          <pc:docMk/>
          <pc:sldMk cId="2967999491" sldId="309"/>
        </pc:sldMkLst>
      </pc:sldChg>
      <pc:sldChg chg="add">
        <pc:chgData name="Jack Hamston-Goodfellow" userId="S::jack.goodfellow@est.org.uk::52330300-cb0c-4091-9d75-3936b149b61f" providerId="AD" clId="Web-{4B64EB3C-F11F-F5DF-F349-A9786ED365AB}" dt="2025-03-17T09:45:03.787" v="700"/>
        <pc:sldMkLst>
          <pc:docMk/>
          <pc:sldMk cId="821759703" sldId="310"/>
        </pc:sldMkLst>
      </pc:sldChg>
      <pc:sldChg chg="del">
        <pc:chgData name="Jack Hamston-Goodfellow" userId="S::jack.goodfellow@est.org.uk::52330300-cb0c-4091-9d75-3936b149b61f" providerId="AD" clId="Web-{4B64EB3C-F11F-F5DF-F349-A9786ED365AB}" dt="2025-03-17T09:40:29.359" v="670"/>
        <pc:sldMkLst>
          <pc:docMk/>
          <pc:sldMk cId="2725927162" sldId="310"/>
        </pc:sldMkLst>
      </pc:sldChg>
      <pc:sldChg chg="del">
        <pc:chgData name="Jack Hamston-Goodfellow" userId="S::jack.goodfellow@est.org.uk::52330300-cb0c-4091-9d75-3936b149b61f" providerId="AD" clId="Web-{4B64EB3C-F11F-F5DF-F349-A9786ED365AB}" dt="2025-03-17T09:40:30.234" v="671"/>
        <pc:sldMkLst>
          <pc:docMk/>
          <pc:sldMk cId="2116012040" sldId="311"/>
        </pc:sldMkLst>
      </pc:sldChg>
      <pc:sldChg chg="modSp add del">
        <pc:chgData name="Jack Hamston-Goodfellow" userId="S::jack.goodfellow@est.org.uk::52330300-cb0c-4091-9d75-3936b149b61f" providerId="AD" clId="Web-{4B64EB3C-F11F-F5DF-F349-A9786ED365AB}" dt="2025-03-17T12:06:55.227" v="933" actId="20577"/>
        <pc:sldMkLst>
          <pc:docMk/>
          <pc:sldMk cId="2159601893" sldId="485"/>
        </pc:sldMkLst>
      </pc:sldChg>
      <pc:sldChg chg="modSp add del">
        <pc:chgData name="Jack Hamston-Goodfellow" userId="S::jack.goodfellow@est.org.uk::52330300-cb0c-4091-9d75-3936b149b61f" providerId="AD" clId="Web-{4B64EB3C-F11F-F5DF-F349-A9786ED365AB}" dt="2025-03-17T12:06:52.149" v="932" actId="20577"/>
        <pc:sldMkLst>
          <pc:docMk/>
          <pc:sldMk cId="347061798" sldId="486"/>
        </pc:sldMkLst>
      </pc:sldChg>
      <pc:sldChg chg="modSp add del">
        <pc:chgData name="Jack Hamston-Goodfellow" userId="S::jack.goodfellow@est.org.uk::52330300-cb0c-4091-9d75-3936b149b61f" providerId="AD" clId="Web-{4B64EB3C-F11F-F5DF-F349-A9786ED365AB}" dt="2025-03-17T12:06:47.148" v="930" actId="20577"/>
        <pc:sldMkLst>
          <pc:docMk/>
          <pc:sldMk cId="624309586" sldId="487"/>
        </pc:sldMkLst>
      </pc:sldChg>
      <pc:sldChg chg="modSp add del">
        <pc:chgData name="Jack Hamston-Goodfellow" userId="S::jack.goodfellow@est.org.uk::52330300-cb0c-4091-9d75-3936b149b61f" providerId="AD" clId="Web-{4B64EB3C-F11F-F5DF-F349-A9786ED365AB}" dt="2025-03-17T12:05:35.833" v="913" actId="20577"/>
        <pc:sldMkLst>
          <pc:docMk/>
          <pc:sldMk cId="364174857" sldId="580"/>
        </pc:sldMkLst>
      </pc:sldChg>
      <pc:sldChg chg="add del">
        <pc:chgData name="Jack Hamston-Goodfellow" userId="S::jack.goodfellow@est.org.uk::52330300-cb0c-4091-9d75-3936b149b61f" providerId="AD" clId="Web-{4B64EB3C-F11F-F5DF-F349-A9786ED365AB}" dt="2025-03-17T12:05:20.020" v="894"/>
        <pc:sldMkLst>
          <pc:docMk/>
          <pc:sldMk cId="321896585" sldId="623"/>
        </pc:sldMkLst>
      </pc:sldChg>
      <pc:sldChg chg="modSp add del">
        <pc:chgData name="Jack Hamston-Goodfellow" userId="S::jack.goodfellow@est.org.uk::52330300-cb0c-4091-9d75-3936b149b61f" providerId="AD" clId="Web-{4B64EB3C-F11F-F5DF-F349-A9786ED365AB}" dt="2025-03-17T12:06:05.569" v="921" actId="20577"/>
        <pc:sldMkLst>
          <pc:docMk/>
          <pc:sldMk cId="4267852650" sldId="624"/>
        </pc:sldMkLst>
      </pc:sldChg>
      <pc:sldChg chg="add del">
        <pc:chgData name="Jack Hamston-Goodfellow" userId="S::jack.goodfellow@est.org.uk::52330300-cb0c-4091-9d75-3936b149b61f" providerId="AD" clId="Web-{4B64EB3C-F11F-F5DF-F349-A9786ED365AB}" dt="2025-03-17T12:05:20.082" v="900"/>
        <pc:sldMkLst>
          <pc:docMk/>
          <pc:sldMk cId="1395479098" sldId="625"/>
        </pc:sldMkLst>
      </pc:sldChg>
      <pc:sldChg chg="modSp add del">
        <pc:chgData name="Jack Hamston-Goodfellow" userId="S::jack.goodfellow@est.org.uk::52330300-cb0c-4091-9d75-3936b149b61f" providerId="AD" clId="Web-{4B64EB3C-F11F-F5DF-F349-A9786ED365AB}" dt="2025-03-17T12:06:20.850" v="926" actId="20577"/>
        <pc:sldMkLst>
          <pc:docMk/>
          <pc:sldMk cId="3539273222" sldId="630"/>
        </pc:sldMkLst>
      </pc:sldChg>
      <pc:sldChg chg="add del">
        <pc:chgData name="Jack Hamston-Goodfellow" userId="S::jack.goodfellow@est.org.uk::52330300-cb0c-4091-9d75-3936b149b61f" providerId="AD" clId="Web-{4B64EB3C-F11F-F5DF-F349-A9786ED365AB}" dt="2025-03-17T12:05:20.145" v="902"/>
        <pc:sldMkLst>
          <pc:docMk/>
          <pc:sldMk cId="500435578" sldId="636"/>
        </pc:sldMkLst>
      </pc:sldChg>
      <pc:sldChg chg="add del">
        <pc:chgData name="Jack Hamston-Goodfellow" userId="S::jack.goodfellow@est.org.uk::52330300-cb0c-4091-9d75-3936b149b61f" providerId="AD" clId="Web-{4B64EB3C-F11F-F5DF-F349-A9786ED365AB}" dt="2025-03-17T12:05:20.207" v="906"/>
        <pc:sldMkLst>
          <pc:docMk/>
          <pc:sldMk cId="4082696261" sldId="641"/>
        </pc:sldMkLst>
      </pc:sldChg>
      <pc:sldChg chg="add del">
        <pc:chgData name="Jack Hamston-Goodfellow" userId="S::jack.goodfellow@est.org.uk::52330300-cb0c-4091-9d75-3936b149b61f" providerId="AD" clId="Web-{4B64EB3C-F11F-F5DF-F349-A9786ED365AB}" dt="2025-03-17T12:05:20.192" v="905"/>
        <pc:sldMkLst>
          <pc:docMk/>
          <pc:sldMk cId="1079412898" sldId="660"/>
        </pc:sldMkLst>
      </pc:sldChg>
      <pc:sldChg chg="add del">
        <pc:chgData name="Jack Hamston-Goodfellow" userId="S::jack.goodfellow@est.org.uk::52330300-cb0c-4091-9d75-3936b149b61f" providerId="AD" clId="Web-{4B64EB3C-F11F-F5DF-F349-A9786ED365AB}" dt="2025-03-17T12:05:20.176" v="904"/>
        <pc:sldMkLst>
          <pc:docMk/>
          <pc:sldMk cId="1691326489" sldId="661"/>
        </pc:sldMkLst>
      </pc:sldChg>
      <pc:sldChg chg="add del">
        <pc:chgData name="Jack Hamston-Goodfellow" userId="S::jack.goodfellow@est.org.uk::52330300-cb0c-4091-9d75-3936b149b61f" providerId="AD" clId="Web-{4B64EB3C-F11F-F5DF-F349-A9786ED365AB}" dt="2025-03-17T12:05:20.270" v="911"/>
        <pc:sldMkLst>
          <pc:docMk/>
          <pc:sldMk cId="2555416211" sldId="662"/>
        </pc:sldMkLst>
      </pc:sldChg>
      <pc:sldChg chg="modSp add del">
        <pc:chgData name="Jack Hamston-Goodfellow" userId="S::jack.goodfellow@est.org.uk::52330300-cb0c-4091-9d75-3936b149b61f" providerId="AD" clId="Web-{4B64EB3C-F11F-F5DF-F349-A9786ED365AB}" dt="2025-03-17T12:06:34.945" v="928" actId="20577"/>
        <pc:sldMkLst>
          <pc:docMk/>
          <pc:sldMk cId="2976763096" sldId="663"/>
        </pc:sldMkLst>
      </pc:sldChg>
      <pc:sldChg chg="add del">
        <pc:chgData name="Jack Hamston-Goodfellow" userId="S::jack.goodfellow@est.org.uk::52330300-cb0c-4091-9d75-3936b149b61f" providerId="AD" clId="Web-{4B64EB3C-F11F-F5DF-F349-A9786ED365AB}" dt="2025-03-17T12:05:20.098" v="901"/>
        <pc:sldMkLst>
          <pc:docMk/>
          <pc:sldMk cId="3269255418" sldId="664"/>
        </pc:sldMkLst>
      </pc:sldChg>
      <pc:sldChg chg="modSp add del">
        <pc:chgData name="Jack Hamston-Goodfellow" userId="S::jack.goodfellow@est.org.uk::52330300-cb0c-4091-9d75-3936b149b61f" providerId="AD" clId="Web-{4B64EB3C-F11F-F5DF-F349-A9786ED365AB}" dt="2025-03-17T12:05:45.990" v="914" actId="20577"/>
        <pc:sldMkLst>
          <pc:docMk/>
          <pc:sldMk cId="3367934341" sldId="665"/>
        </pc:sldMkLst>
      </pc:sldChg>
      <pc:sldChg chg="modSp add del">
        <pc:chgData name="Jack Hamston-Goodfellow" userId="S::jack.goodfellow@est.org.uk::52330300-cb0c-4091-9d75-3936b149b61f" providerId="AD" clId="Web-{4B64EB3C-F11F-F5DF-F349-A9786ED365AB}" dt="2025-03-17T12:05:52.412" v="917" actId="20577"/>
        <pc:sldMkLst>
          <pc:docMk/>
          <pc:sldMk cId="1600291405" sldId="666"/>
        </pc:sldMkLst>
      </pc:sldChg>
      <pc:sldChg chg="modSp add del">
        <pc:chgData name="Jack Hamston-Goodfellow" userId="S::jack.goodfellow@est.org.uk::52330300-cb0c-4091-9d75-3936b149b61f" providerId="AD" clId="Web-{4B64EB3C-F11F-F5DF-F349-A9786ED365AB}" dt="2025-03-17T12:05:57.271" v="920" actId="20577"/>
        <pc:sldMkLst>
          <pc:docMk/>
          <pc:sldMk cId="1570929237" sldId="667"/>
        </pc:sldMkLst>
      </pc:sldChg>
      <pc:sldChg chg="modSp add del">
        <pc:chgData name="Jack Hamston-Goodfellow" userId="S::jack.goodfellow@est.org.uk::52330300-cb0c-4091-9d75-3936b149b61f" providerId="AD" clId="Web-{4B64EB3C-F11F-F5DF-F349-A9786ED365AB}" dt="2025-03-17T12:10:46.502" v="982" actId="20577"/>
        <pc:sldMkLst>
          <pc:docMk/>
          <pc:sldMk cId="1562655489" sldId="668"/>
        </pc:sldMkLst>
      </pc:sldChg>
      <pc:sldChg chg="modSp add del">
        <pc:chgData name="Jack Hamston-Goodfellow" userId="S::jack.goodfellow@est.org.uk::52330300-cb0c-4091-9d75-3936b149b61f" providerId="AD" clId="Web-{4B64EB3C-F11F-F5DF-F349-A9786ED365AB}" dt="2025-03-17T12:12:13.678" v="1021" actId="20577"/>
        <pc:sldMkLst>
          <pc:docMk/>
          <pc:sldMk cId="345296797" sldId="669"/>
        </pc:sldMkLst>
      </pc:sldChg>
      <pc:sldMasterChg chg="add addSldLayout">
        <pc:chgData name="Jack Hamston-Goodfellow" userId="S::jack.goodfellow@est.org.uk::52330300-cb0c-4091-9d75-3936b149b61f" providerId="AD" clId="Web-{4B64EB3C-F11F-F5DF-F349-A9786ED365AB}" dt="2025-03-17T12:05:20.020" v="894"/>
        <pc:sldMasterMkLst>
          <pc:docMk/>
          <pc:sldMasterMk cId="4119675313" sldId="2147483648"/>
        </pc:sldMasterMkLst>
        <pc:sldLayoutChg chg="add">
          <pc:chgData name="Jack Hamston-Goodfellow" userId="S::jack.goodfellow@est.org.uk::52330300-cb0c-4091-9d75-3936b149b61f" providerId="AD" clId="Web-{4B64EB3C-F11F-F5DF-F349-A9786ED365AB}" dt="2025-03-17T12:05:20.020" v="894"/>
          <pc:sldLayoutMkLst>
            <pc:docMk/>
            <pc:sldMasterMk cId="4119675313" sldId="2147483648"/>
            <pc:sldLayoutMk cId="382476627" sldId="2147483649"/>
          </pc:sldLayoutMkLst>
        </pc:sldLayoutChg>
        <pc:sldLayoutChg chg="add">
          <pc:chgData name="Jack Hamston-Goodfellow" userId="S::jack.goodfellow@est.org.uk::52330300-cb0c-4091-9d75-3936b149b61f" providerId="AD" clId="Web-{4B64EB3C-F11F-F5DF-F349-A9786ED365AB}" dt="2025-03-17T12:05:20.020" v="894"/>
          <pc:sldLayoutMkLst>
            <pc:docMk/>
            <pc:sldMasterMk cId="4119675313" sldId="2147483648"/>
            <pc:sldLayoutMk cId="2007044218" sldId="2147483650"/>
          </pc:sldLayoutMkLst>
        </pc:sldLayoutChg>
        <pc:sldLayoutChg chg="add">
          <pc:chgData name="Jack Hamston-Goodfellow" userId="S::jack.goodfellow@est.org.uk::52330300-cb0c-4091-9d75-3936b149b61f" providerId="AD" clId="Web-{4B64EB3C-F11F-F5DF-F349-A9786ED365AB}" dt="2025-03-17T12:05:20.020" v="894"/>
          <pc:sldLayoutMkLst>
            <pc:docMk/>
            <pc:sldMasterMk cId="4119675313" sldId="2147483648"/>
            <pc:sldLayoutMk cId="2922695646" sldId="2147483651"/>
          </pc:sldLayoutMkLst>
        </pc:sldLayoutChg>
        <pc:sldLayoutChg chg="add">
          <pc:chgData name="Jack Hamston-Goodfellow" userId="S::jack.goodfellow@est.org.uk::52330300-cb0c-4091-9d75-3936b149b61f" providerId="AD" clId="Web-{4B64EB3C-F11F-F5DF-F349-A9786ED365AB}" dt="2025-03-17T12:05:20.020" v="894"/>
          <pc:sldLayoutMkLst>
            <pc:docMk/>
            <pc:sldMasterMk cId="4119675313" sldId="2147483648"/>
            <pc:sldLayoutMk cId="2366023873" sldId="2147483652"/>
          </pc:sldLayoutMkLst>
        </pc:sldLayoutChg>
        <pc:sldLayoutChg chg="add">
          <pc:chgData name="Jack Hamston-Goodfellow" userId="S::jack.goodfellow@est.org.uk::52330300-cb0c-4091-9d75-3936b149b61f" providerId="AD" clId="Web-{4B64EB3C-F11F-F5DF-F349-A9786ED365AB}" dt="2025-03-17T12:05:20.020" v="894"/>
          <pc:sldLayoutMkLst>
            <pc:docMk/>
            <pc:sldMasterMk cId="4119675313" sldId="2147483648"/>
            <pc:sldLayoutMk cId="3623244820" sldId="2147483653"/>
          </pc:sldLayoutMkLst>
        </pc:sldLayoutChg>
        <pc:sldLayoutChg chg="add">
          <pc:chgData name="Jack Hamston-Goodfellow" userId="S::jack.goodfellow@est.org.uk::52330300-cb0c-4091-9d75-3936b149b61f" providerId="AD" clId="Web-{4B64EB3C-F11F-F5DF-F349-A9786ED365AB}" dt="2025-03-17T12:05:20.020" v="894"/>
          <pc:sldLayoutMkLst>
            <pc:docMk/>
            <pc:sldMasterMk cId="4119675313" sldId="2147483648"/>
            <pc:sldLayoutMk cId="144836411" sldId="2147483654"/>
          </pc:sldLayoutMkLst>
        </pc:sldLayoutChg>
        <pc:sldLayoutChg chg="add">
          <pc:chgData name="Jack Hamston-Goodfellow" userId="S::jack.goodfellow@est.org.uk::52330300-cb0c-4091-9d75-3936b149b61f" providerId="AD" clId="Web-{4B64EB3C-F11F-F5DF-F349-A9786ED365AB}" dt="2025-03-17T12:05:20.020" v="894"/>
          <pc:sldLayoutMkLst>
            <pc:docMk/>
            <pc:sldMasterMk cId="4119675313" sldId="2147483648"/>
            <pc:sldLayoutMk cId="2179448165" sldId="2147483655"/>
          </pc:sldLayoutMkLst>
        </pc:sldLayoutChg>
        <pc:sldLayoutChg chg="add">
          <pc:chgData name="Jack Hamston-Goodfellow" userId="S::jack.goodfellow@est.org.uk::52330300-cb0c-4091-9d75-3936b149b61f" providerId="AD" clId="Web-{4B64EB3C-F11F-F5DF-F349-A9786ED365AB}" dt="2025-03-17T12:05:20.020" v="894"/>
          <pc:sldLayoutMkLst>
            <pc:docMk/>
            <pc:sldMasterMk cId="4119675313" sldId="2147483648"/>
            <pc:sldLayoutMk cId="587314266" sldId="2147483656"/>
          </pc:sldLayoutMkLst>
        </pc:sldLayoutChg>
        <pc:sldLayoutChg chg="add">
          <pc:chgData name="Jack Hamston-Goodfellow" userId="S::jack.goodfellow@est.org.uk::52330300-cb0c-4091-9d75-3936b149b61f" providerId="AD" clId="Web-{4B64EB3C-F11F-F5DF-F349-A9786ED365AB}" dt="2025-03-17T12:05:20.020" v="894"/>
          <pc:sldLayoutMkLst>
            <pc:docMk/>
            <pc:sldMasterMk cId="4119675313" sldId="2147483648"/>
            <pc:sldLayoutMk cId="615738940" sldId="2147483657"/>
          </pc:sldLayoutMkLst>
        </pc:sldLayoutChg>
        <pc:sldLayoutChg chg="add">
          <pc:chgData name="Jack Hamston-Goodfellow" userId="S::jack.goodfellow@est.org.uk::52330300-cb0c-4091-9d75-3936b149b61f" providerId="AD" clId="Web-{4B64EB3C-F11F-F5DF-F349-A9786ED365AB}" dt="2025-03-17T12:05:20.020" v="894"/>
          <pc:sldLayoutMkLst>
            <pc:docMk/>
            <pc:sldMasterMk cId="4119675313" sldId="2147483648"/>
            <pc:sldLayoutMk cId="1006224305" sldId="2147483658"/>
          </pc:sldLayoutMkLst>
        </pc:sldLayoutChg>
        <pc:sldLayoutChg chg="add">
          <pc:chgData name="Jack Hamston-Goodfellow" userId="S::jack.goodfellow@est.org.uk::52330300-cb0c-4091-9d75-3936b149b61f" providerId="AD" clId="Web-{4B64EB3C-F11F-F5DF-F349-A9786ED365AB}" dt="2025-03-17T12:05:20.020" v="894"/>
          <pc:sldLayoutMkLst>
            <pc:docMk/>
            <pc:sldMasterMk cId="4119675313" sldId="2147483648"/>
            <pc:sldLayoutMk cId="852943525" sldId="2147483659"/>
          </pc:sldLayoutMkLst>
        </pc:sldLayoutChg>
      </pc:sldMasterChg>
      <pc:sldMasterChg chg="replId addSldLayout">
        <pc:chgData name="Jack Hamston-Goodfellow" userId="S::jack.goodfellow@est.org.uk::52330300-cb0c-4091-9d75-3936b149b61f" providerId="AD" clId="Web-{4B64EB3C-F11F-F5DF-F349-A9786ED365AB}" dt="2025-03-17T12:07:12.040" v="936"/>
        <pc:sldMasterMkLst>
          <pc:docMk/>
          <pc:sldMasterMk cId="0" sldId="2147483692"/>
        </pc:sldMasterMkLst>
        <pc:sldLayoutChg chg="add replId">
          <pc:chgData name="Jack Hamston-Goodfellow" userId="S::jack.goodfellow@est.org.uk::52330300-cb0c-4091-9d75-3936b149b61f" providerId="AD" clId="Web-{4B64EB3C-F11F-F5DF-F349-A9786ED365AB}" dt="2025-03-17T12:07:11.993" v="934"/>
          <pc:sldLayoutMkLst>
            <pc:docMk/>
            <pc:sldMasterMk cId="0" sldId="2147483692"/>
            <pc:sldLayoutMk cId="883145586" sldId="2147483693"/>
          </pc:sldLayoutMkLst>
        </pc:sldLayoutChg>
        <pc:sldLayoutChg chg="add">
          <pc:chgData name="Jack Hamston-Goodfellow" userId="S::jack.goodfellow@est.org.uk::52330300-cb0c-4091-9d75-3936b149b61f" providerId="AD" clId="Web-{4B64EB3C-F11F-F5DF-F349-A9786ED365AB}" dt="2025-03-17T12:07:12.040" v="936"/>
          <pc:sldLayoutMkLst>
            <pc:docMk/>
            <pc:sldMasterMk cId="0" sldId="2147483692"/>
            <pc:sldLayoutMk cId="2268434508" sldId="2147483694"/>
          </pc:sldLayoutMkLst>
        </pc:sldLayoutChg>
      </pc:sldMasterChg>
      <pc:sldMasterChg chg="add addSldLayout">
        <pc:chgData name="Jack Hamston-Goodfellow" userId="S::jack.goodfellow@est.org.uk::52330300-cb0c-4091-9d75-3936b149b61f" providerId="AD" clId="Web-{4B64EB3C-F11F-F5DF-F349-A9786ED365AB}" dt="2025-03-17T12:07:22.525" v="950"/>
        <pc:sldMasterMkLst>
          <pc:docMk/>
          <pc:sldMasterMk cId="728690759" sldId="2147483792"/>
        </pc:sldMasterMkLst>
        <pc:sldLayoutChg chg="add">
          <pc:chgData name="Jack Hamston-Goodfellow" userId="S::jack.goodfellow@est.org.uk::52330300-cb0c-4091-9d75-3936b149b61f" providerId="AD" clId="Web-{4B64EB3C-F11F-F5DF-F349-A9786ED365AB}" dt="2025-03-17T12:07:22.525" v="950"/>
          <pc:sldLayoutMkLst>
            <pc:docMk/>
            <pc:sldMasterMk cId="728690759" sldId="2147483792"/>
            <pc:sldLayoutMk cId="1166704109" sldId="2147483793"/>
          </pc:sldLayoutMkLst>
        </pc:sldLayoutChg>
        <pc:sldLayoutChg chg="add">
          <pc:chgData name="Jack Hamston-Goodfellow" userId="S::jack.goodfellow@est.org.uk::52330300-cb0c-4091-9d75-3936b149b61f" providerId="AD" clId="Web-{4B64EB3C-F11F-F5DF-F349-A9786ED365AB}" dt="2025-03-17T12:07:22.525" v="950"/>
          <pc:sldLayoutMkLst>
            <pc:docMk/>
            <pc:sldMasterMk cId="728690759" sldId="2147483792"/>
            <pc:sldLayoutMk cId="3526400428" sldId="2147483794"/>
          </pc:sldLayoutMkLst>
        </pc:sldLayoutChg>
        <pc:sldLayoutChg chg="add">
          <pc:chgData name="Jack Hamston-Goodfellow" userId="S::jack.goodfellow@est.org.uk::52330300-cb0c-4091-9d75-3936b149b61f" providerId="AD" clId="Web-{4B64EB3C-F11F-F5DF-F349-A9786ED365AB}" dt="2025-03-17T12:07:22.525" v="950"/>
          <pc:sldLayoutMkLst>
            <pc:docMk/>
            <pc:sldMasterMk cId="728690759" sldId="2147483792"/>
            <pc:sldLayoutMk cId="1476893071" sldId="2147483795"/>
          </pc:sldLayoutMkLst>
        </pc:sldLayoutChg>
        <pc:sldLayoutChg chg="add">
          <pc:chgData name="Jack Hamston-Goodfellow" userId="S::jack.goodfellow@est.org.uk::52330300-cb0c-4091-9d75-3936b149b61f" providerId="AD" clId="Web-{4B64EB3C-F11F-F5DF-F349-A9786ED365AB}" dt="2025-03-17T12:07:22.525" v="950"/>
          <pc:sldLayoutMkLst>
            <pc:docMk/>
            <pc:sldMasterMk cId="728690759" sldId="2147483792"/>
            <pc:sldLayoutMk cId="675080221" sldId="2147483796"/>
          </pc:sldLayoutMkLst>
        </pc:sldLayoutChg>
        <pc:sldLayoutChg chg="add">
          <pc:chgData name="Jack Hamston-Goodfellow" userId="S::jack.goodfellow@est.org.uk::52330300-cb0c-4091-9d75-3936b149b61f" providerId="AD" clId="Web-{4B64EB3C-F11F-F5DF-F349-A9786ED365AB}" dt="2025-03-17T12:07:22.525" v="950"/>
          <pc:sldLayoutMkLst>
            <pc:docMk/>
            <pc:sldMasterMk cId="728690759" sldId="2147483792"/>
            <pc:sldLayoutMk cId="4257551066" sldId="2147483797"/>
          </pc:sldLayoutMkLst>
        </pc:sldLayoutChg>
        <pc:sldLayoutChg chg="add">
          <pc:chgData name="Jack Hamston-Goodfellow" userId="S::jack.goodfellow@est.org.uk::52330300-cb0c-4091-9d75-3936b149b61f" providerId="AD" clId="Web-{4B64EB3C-F11F-F5DF-F349-A9786ED365AB}" dt="2025-03-17T12:07:22.525" v="950"/>
          <pc:sldLayoutMkLst>
            <pc:docMk/>
            <pc:sldMasterMk cId="728690759" sldId="2147483792"/>
            <pc:sldLayoutMk cId="429172875" sldId="2147483798"/>
          </pc:sldLayoutMkLst>
        </pc:sldLayoutChg>
        <pc:sldLayoutChg chg="add">
          <pc:chgData name="Jack Hamston-Goodfellow" userId="S::jack.goodfellow@est.org.uk::52330300-cb0c-4091-9d75-3936b149b61f" providerId="AD" clId="Web-{4B64EB3C-F11F-F5DF-F349-A9786ED365AB}" dt="2025-03-17T12:07:22.525" v="950"/>
          <pc:sldLayoutMkLst>
            <pc:docMk/>
            <pc:sldMasterMk cId="728690759" sldId="2147483792"/>
            <pc:sldLayoutMk cId="1666900374" sldId="2147483799"/>
          </pc:sldLayoutMkLst>
        </pc:sldLayoutChg>
        <pc:sldLayoutChg chg="add">
          <pc:chgData name="Jack Hamston-Goodfellow" userId="S::jack.goodfellow@est.org.uk::52330300-cb0c-4091-9d75-3936b149b61f" providerId="AD" clId="Web-{4B64EB3C-F11F-F5DF-F349-A9786ED365AB}" dt="2025-03-17T12:07:22.525" v="950"/>
          <pc:sldLayoutMkLst>
            <pc:docMk/>
            <pc:sldMasterMk cId="728690759" sldId="2147483792"/>
            <pc:sldLayoutMk cId="3628641980" sldId="2147483800"/>
          </pc:sldLayoutMkLst>
        </pc:sldLayoutChg>
        <pc:sldLayoutChg chg="add">
          <pc:chgData name="Jack Hamston-Goodfellow" userId="S::jack.goodfellow@est.org.uk::52330300-cb0c-4091-9d75-3936b149b61f" providerId="AD" clId="Web-{4B64EB3C-F11F-F5DF-F349-A9786ED365AB}" dt="2025-03-17T12:07:22.525" v="950"/>
          <pc:sldLayoutMkLst>
            <pc:docMk/>
            <pc:sldMasterMk cId="728690759" sldId="2147483792"/>
            <pc:sldLayoutMk cId="3631553529" sldId="2147483801"/>
          </pc:sldLayoutMkLst>
        </pc:sldLayoutChg>
        <pc:sldLayoutChg chg="add">
          <pc:chgData name="Jack Hamston-Goodfellow" userId="S::jack.goodfellow@est.org.uk::52330300-cb0c-4091-9d75-3936b149b61f" providerId="AD" clId="Web-{4B64EB3C-F11F-F5DF-F349-A9786ED365AB}" dt="2025-03-17T12:07:22.525" v="950"/>
          <pc:sldLayoutMkLst>
            <pc:docMk/>
            <pc:sldMasterMk cId="728690759" sldId="2147483792"/>
            <pc:sldLayoutMk cId="3230648878" sldId="2147483804"/>
          </pc:sldLayoutMkLst>
        </pc:sldLayoutChg>
        <pc:sldLayoutChg chg="add">
          <pc:chgData name="Jack Hamston-Goodfellow" userId="S::jack.goodfellow@est.org.uk::52330300-cb0c-4091-9d75-3936b149b61f" providerId="AD" clId="Web-{4B64EB3C-F11F-F5DF-F349-A9786ED365AB}" dt="2025-03-17T12:07:22.525" v="950"/>
          <pc:sldLayoutMkLst>
            <pc:docMk/>
            <pc:sldMasterMk cId="728690759" sldId="2147483792"/>
            <pc:sldLayoutMk cId="892998173" sldId="2147483805"/>
          </pc:sldLayoutMkLst>
        </pc:sldLayoutChg>
        <pc:sldLayoutChg chg="add">
          <pc:chgData name="Jack Hamston-Goodfellow" userId="S::jack.goodfellow@est.org.uk::52330300-cb0c-4091-9d75-3936b149b61f" providerId="AD" clId="Web-{4B64EB3C-F11F-F5DF-F349-A9786ED365AB}" dt="2025-03-17T12:07:22.525" v="950"/>
          <pc:sldLayoutMkLst>
            <pc:docMk/>
            <pc:sldMasterMk cId="728690759" sldId="2147483792"/>
            <pc:sldLayoutMk cId="4192175322" sldId="2147483806"/>
          </pc:sldLayoutMkLst>
        </pc:sldLayoutChg>
        <pc:sldLayoutChg chg="add">
          <pc:chgData name="Jack Hamston-Goodfellow" userId="S::jack.goodfellow@est.org.uk::52330300-cb0c-4091-9d75-3936b149b61f" providerId="AD" clId="Web-{4B64EB3C-F11F-F5DF-F349-A9786ED365AB}" dt="2025-03-17T12:07:22.525" v="950"/>
          <pc:sldLayoutMkLst>
            <pc:docMk/>
            <pc:sldMasterMk cId="728690759" sldId="2147483792"/>
            <pc:sldLayoutMk cId="1630790096" sldId="2147483807"/>
          </pc:sldLayoutMkLst>
        </pc:sldLayoutChg>
        <pc:sldLayoutChg chg="add">
          <pc:chgData name="Jack Hamston-Goodfellow" userId="S::jack.goodfellow@est.org.uk::52330300-cb0c-4091-9d75-3936b149b61f" providerId="AD" clId="Web-{4B64EB3C-F11F-F5DF-F349-A9786ED365AB}" dt="2025-03-17T12:07:22.525" v="950"/>
          <pc:sldLayoutMkLst>
            <pc:docMk/>
            <pc:sldMasterMk cId="728690759" sldId="2147483792"/>
            <pc:sldLayoutMk cId="624273620" sldId="2147483808"/>
          </pc:sldLayoutMkLst>
        </pc:sldLayoutChg>
        <pc:sldLayoutChg chg="add">
          <pc:chgData name="Jack Hamston-Goodfellow" userId="S::jack.goodfellow@est.org.uk::52330300-cb0c-4091-9d75-3936b149b61f" providerId="AD" clId="Web-{4B64EB3C-F11F-F5DF-F349-A9786ED365AB}" dt="2025-03-17T12:07:22.525" v="950"/>
          <pc:sldLayoutMkLst>
            <pc:docMk/>
            <pc:sldMasterMk cId="728690759" sldId="2147483792"/>
            <pc:sldLayoutMk cId="4251853547" sldId="2147483809"/>
          </pc:sldLayoutMkLst>
        </pc:sldLayoutChg>
        <pc:sldLayoutChg chg="add">
          <pc:chgData name="Jack Hamston-Goodfellow" userId="S::jack.goodfellow@est.org.uk::52330300-cb0c-4091-9d75-3936b149b61f" providerId="AD" clId="Web-{4B64EB3C-F11F-F5DF-F349-A9786ED365AB}" dt="2025-03-17T12:07:22.525" v="950"/>
          <pc:sldLayoutMkLst>
            <pc:docMk/>
            <pc:sldMasterMk cId="728690759" sldId="2147483792"/>
            <pc:sldLayoutMk cId="38294530" sldId="2147483810"/>
          </pc:sldLayoutMkLst>
        </pc:sldLayoutChg>
        <pc:sldLayoutChg chg="add">
          <pc:chgData name="Jack Hamston-Goodfellow" userId="S::jack.goodfellow@est.org.uk::52330300-cb0c-4091-9d75-3936b149b61f" providerId="AD" clId="Web-{4B64EB3C-F11F-F5DF-F349-A9786ED365AB}" dt="2025-03-17T12:07:22.525" v="950"/>
          <pc:sldLayoutMkLst>
            <pc:docMk/>
            <pc:sldMasterMk cId="728690759" sldId="2147483792"/>
            <pc:sldLayoutMk cId="3521984862" sldId="2147483811"/>
          </pc:sldLayoutMkLst>
        </pc:sldLayoutChg>
        <pc:sldLayoutChg chg="add">
          <pc:chgData name="Jack Hamston-Goodfellow" userId="S::jack.goodfellow@est.org.uk::52330300-cb0c-4091-9d75-3936b149b61f" providerId="AD" clId="Web-{4B64EB3C-F11F-F5DF-F349-A9786ED365AB}" dt="2025-03-17T12:07:22.525" v="950"/>
          <pc:sldLayoutMkLst>
            <pc:docMk/>
            <pc:sldMasterMk cId="728690759" sldId="2147483792"/>
            <pc:sldLayoutMk cId="106938257" sldId="2147483812"/>
          </pc:sldLayoutMkLst>
        </pc:sldLayoutChg>
        <pc:sldLayoutChg chg="add">
          <pc:chgData name="Jack Hamston-Goodfellow" userId="S::jack.goodfellow@est.org.uk::52330300-cb0c-4091-9d75-3936b149b61f" providerId="AD" clId="Web-{4B64EB3C-F11F-F5DF-F349-A9786ED365AB}" dt="2025-03-17T12:07:22.525" v="950"/>
          <pc:sldLayoutMkLst>
            <pc:docMk/>
            <pc:sldMasterMk cId="728690759" sldId="2147483792"/>
            <pc:sldLayoutMk cId="1553627505" sldId="2147483813"/>
          </pc:sldLayoutMkLst>
        </pc:sldLayoutChg>
        <pc:sldLayoutChg chg="add">
          <pc:chgData name="Jack Hamston-Goodfellow" userId="S::jack.goodfellow@est.org.uk::52330300-cb0c-4091-9d75-3936b149b61f" providerId="AD" clId="Web-{4B64EB3C-F11F-F5DF-F349-A9786ED365AB}" dt="2025-03-17T12:07:22.525" v="950"/>
          <pc:sldLayoutMkLst>
            <pc:docMk/>
            <pc:sldMasterMk cId="728690759" sldId="2147483792"/>
            <pc:sldLayoutMk cId="3285213097" sldId="2147483814"/>
          </pc:sldLayoutMkLst>
        </pc:sldLayoutChg>
        <pc:sldLayoutChg chg="add">
          <pc:chgData name="Jack Hamston-Goodfellow" userId="S::jack.goodfellow@est.org.uk::52330300-cb0c-4091-9d75-3936b149b61f" providerId="AD" clId="Web-{4B64EB3C-F11F-F5DF-F349-A9786ED365AB}" dt="2025-03-17T12:07:22.525" v="950"/>
          <pc:sldLayoutMkLst>
            <pc:docMk/>
            <pc:sldMasterMk cId="728690759" sldId="2147483792"/>
            <pc:sldLayoutMk cId="1654681001" sldId="2147483815"/>
          </pc:sldLayoutMkLst>
        </pc:sldLayoutChg>
      </pc:sldMasterChg>
    </pc:docChg>
  </pc:docChgLst>
  <pc:docChgLst>
    <pc:chgData name="Jack Hamston-Goodfellow" userId="S::jack.goodfellow@est.org.uk::52330300-cb0c-4091-9d75-3936b149b61f" providerId="AD" clId="Web-{6020F752-3161-B0EF-F3AE-078FC78FD03B}"/>
    <pc:docChg chg="addSld delSld modSld sldOrd">
      <pc:chgData name="Jack Hamston-Goodfellow" userId="S::jack.goodfellow@est.org.uk::52330300-cb0c-4091-9d75-3936b149b61f" providerId="AD" clId="Web-{6020F752-3161-B0EF-F3AE-078FC78FD03B}" dt="2025-05-20T10:26:13.237" v="341" actId="1076"/>
      <pc:docMkLst>
        <pc:docMk/>
      </pc:docMkLst>
      <pc:sldChg chg="modNotes">
        <pc:chgData name="Jack Hamston-Goodfellow" userId="S::jack.goodfellow@est.org.uk::52330300-cb0c-4091-9d75-3936b149b61f" providerId="AD" clId="Web-{6020F752-3161-B0EF-F3AE-078FC78FD03B}" dt="2025-05-20T09:58:42.624" v="90"/>
        <pc:sldMkLst>
          <pc:docMk/>
          <pc:sldMk cId="753641808" sldId="257"/>
        </pc:sldMkLst>
      </pc:sldChg>
      <pc:sldChg chg="del">
        <pc:chgData name="Jack Hamston-Goodfellow" userId="S::jack.goodfellow@est.org.uk::52330300-cb0c-4091-9d75-3936b149b61f" providerId="AD" clId="Web-{6020F752-3161-B0EF-F3AE-078FC78FD03B}" dt="2025-05-20T09:59:33.126" v="98"/>
        <pc:sldMkLst>
          <pc:docMk/>
          <pc:sldMk cId="2053092898" sldId="259"/>
        </pc:sldMkLst>
      </pc:sldChg>
      <pc:sldChg chg="modNotes">
        <pc:chgData name="Jack Hamston-Goodfellow" userId="S::jack.goodfellow@est.org.uk::52330300-cb0c-4091-9d75-3936b149b61f" providerId="AD" clId="Web-{6020F752-3161-B0EF-F3AE-078FC78FD03B}" dt="2025-05-20T09:59:20.750" v="96"/>
        <pc:sldMkLst>
          <pc:docMk/>
          <pc:sldMk cId="4244023656" sldId="264"/>
        </pc:sldMkLst>
      </pc:sldChg>
      <pc:sldChg chg="delSp modSp">
        <pc:chgData name="Jack Hamston-Goodfellow" userId="S::jack.goodfellow@est.org.uk::52330300-cb0c-4091-9d75-3936b149b61f" providerId="AD" clId="Web-{6020F752-3161-B0EF-F3AE-078FC78FD03B}" dt="2025-05-20T09:57:28.105" v="35" actId="20577"/>
        <pc:sldMkLst>
          <pc:docMk/>
          <pc:sldMk cId="1755445091" sldId="265"/>
        </pc:sldMkLst>
        <pc:spChg chg="mod">
          <ac:chgData name="Jack Hamston-Goodfellow" userId="S::jack.goodfellow@est.org.uk::52330300-cb0c-4091-9d75-3936b149b61f" providerId="AD" clId="Web-{6020F752-3161-B0EF-F3AE-078FC78FD03B}" dt="2025-05-20T09:57:28.105" v="35" actId="20577"/>
          <ac:spMkLst>
            <pc:docMk/>
            <pc:sldMk cId="1755445091" sldId="265"/>
            <ac:spMk id="5" creationId="{9BD90314-3836-5393-1AD7-15C9720BCCCE}"/>
          </ac:spMkLst>
        </pc:spChg>
      </pc:sldChg>
      <pc:sldChg chg="modSp ord modNotes">
        <pc:chgData name="Jack Hamston-Goodfellow" userId="S::jack.goodfellow@est.org.uk::52330300-cb0c-4091-9d75-3936b149b61f" providerId="AD" clId="Web-{6020F752-3161-B0EF-F3AE-078FC78FD03B}" dt="2025-05-20T10:26:13.237" v="341" actId="1076"/>
        <pc:sldMkLst>
          <pc:docMk/>
          <pc:sldMk cId="2873910588" sldId="272"/>
        </pc:sldMkLst>
        <pc:spChg chg="mod">
          <ac:chgData name="Jack Hamston-Goodfellow" userId="S::jack.goodfellow@est.org.uk::52330300-cb0c-4091-9d75-3936b149b61f" providerId="AD" clId="Web-{6020F752-3161-B0EF-F3AE-078FC78FD03B}" dt="2025-05-20T10:24:17.014" v="330" actId="20577"/>
          <ac:spMkLst>
            <pc:docMk/>
            <pc:sldMk cId="2873910588" sldId="272"/>
            <ac:spMk id="2" creationId="{8AE8DE51-ADE0-D671-FFFE-BD488242A476}"/>
          </ac:spMkLst>
        </pc:spChg>
      </pc:sldChg>
      <pc:sldChg chg="del">
        <pc:chgData name="Jack Hamston-Goodfellow" userId="S::jack.goodfellow@est.org.uk::52330300-cb0c-4091-9d75-3936b149b61f" providerId="AD" clId="Web-{6020F752-3161-B0EF-F3AE-078FC78FD03B}" dt="2025-05-20T09:59:33.141" v="102"/>
        <pc:sldMkLst>
          <pc:docMk/>
          <pc:sldMk cId="2118610000" sldId="273"/>
        </pc:sldMkLst>
      </pc:sldChg>
      <pc:sldChg chg="del">
        <pc:chgData name="Jack Hamston-Goodfellow" userId="S::jack.goodfellow@est.org.uk::52330300-cb0c-4091-9d75-3936b149b61f" providerId="AD" clId="Web-{6020F752-3161-B0EF-F3AE-078FC78FD03B}" dt="2025-05-20T09:59:33.141" v="103"/>
        <pc:sldMkLst>
          <pc:docMk/>
          <pc:sldMk cId="961193852" sldId="274"/>
        </pc:sldMkLst>
      </pc:sldChg>
      <pc:sldChg chg="del">
        <pc:chgData name="Jack Hamston-Goodfellow" userId="S::jack.goodfellow@est.org.uk::52330300-cb0c-4091-9d75-3936b149b61f" providerId="AD" clId="Web-{6020F752-3161-B0EF-F3AE-078FC78FD03B}" dt="2025-05-20T09:59:33.126" v="101"/>
        <pc:sldMkLst>
          <pc:docMk/>
          <pc:sldMk cId="291254559" sldId="275"/>
        </pc:sldMkLst>
      </pc:sldChg>
      <pc:sldChg chg="del">
        <pc:chgData name="Jack Hamston-Goodfellow" userId="S::jack.goodfellow@est.org.uk::52330300-cb0c-4091-9d75-3936b149b61f" providerId="AD" clId="Web-{6020F752-3161-B0EF-F3AE-078FC78FD03B}" dt="2025-05-20T09:59:33.126" v="100"/>
        <pc:sldMkLst>
          <pc:docMk/>
          <pc:sldMk cId="3151381378" sldId="276"/>
        </pc:sldMkLst>
      </pc:sldChg>
      <pc:sldChg chg="del">
        <pc:chgData name="Jack Hamston-Goodfellow" userId="S::jack.goodfellow@est.org.uk::52330300-cb0c-4091-9d75-3936b149b61f" providerId="AD" clId="Web-{6020F752-3161-B0EF-F3AE-078FC78FD03B}" dt="2025-05-20T09:59:33.126" v="99"/>
        <pc:sldMkLst>
          <pc:docMk/>
          <pc:sldMk cId="3016687639" sldId="277"/>
        </pc:sldMkLst>
      </pc:sldChg>
      <pc:sldChg chg="ord">
        <pc:chgData name="Jack Hamston-Goodfellow" userId="S::jack.goodfellow@est.org.uk::52330300-cb0c-4091-9d75-3936b149b61f" providerId="AD" clId="Web-{6020F752-3161-B0EF-F3AE-078FC78FD03B}" dt="2025-05-20T09:59:46.361" v="127"/>
        <pc:sldMkLst>
          <pc:docMk/>
          <pc:sldMk cId="2167353991" sldId="279"/>
        </pc:sldMkLst>
      </pc:sldChg>
      <pc:sldChg chg="del">
        <pc:chgData name="Jack Hamston-Goodfellow" userId="S::jack.goodfellow@est.org.uk::52330300-cb0c-4091-9d75-3936b149b61f" providerId="AD" clId="Web-{6020F752-3161-B0EF-F3AE-078FC78FD03B}" dt="2025-05-20T09:59:33.141" v="105"/>
        <pc:sldMkLst>
          <pc:docMk/>
          <pc:sldMk cId="1486288371" sldId="280"/>
        </pc:sldMkLst>
      </pc:sldChg>
      <pc:sldChg chg="del modNotes">
        <pc:chgData name="Jack Hamston-Goodfellow" userId="S::jack.goodfellow@est.org.uk::52330300-cb0c-4091-9d75-3936b149b61f" providerId="AD" clId="Web-{6020F752-3161-B0EF-F3AE-078FC78FD03B}" dt="2025-05-20T10:23:54.841" v="294"/>
        <pc:sldMkLst>
          <pc:docMk/>
          <pc:sldMk cId="3305790098" sldId="287"/>
        </pc:sldMkLst>
      </pc:sldChg>
      <pc:sldChg chg="modNotes">
        <pc:chgData name="Jack Hamston-Goodfellow" userId="S::jack.goodfellow@est.org.uk::52330300-cb0c-4091-9d75-3936b149b61f" providerId="AD" clId="Web-{6020F752-3161-B0EF-F3AE-078FC78FD03B}" dt="2025-05-20T09:58:54.046" v="92"/>
        <pc:sldMkLst>
          <pc:docMk/>
          <pc:sldMk cId="414039959" sldId="292"/>
        </pc:sldMkLst>
      </pc:sldChg>
      <pc:sldChg chg="modNotes">
        <pc:chgData name="Jack Hamston-Goodfellow" userId="S::jack.goodfellow@est.org.uk::52330300-cb0c-4091-9d75-3936b149b61f" providerId="AD" clId="Web-{6020F752-3161-B0EF-F3AE-078FC78FD03B}" dt="2025-05-20T09:59:18.391" v="95"/>
        <pc:sldMkLst>
          <pc:docMk/>
          <pc:sldMk cId="2619949908" sldId="294"/>
        </pc:sldMkLst>
      </pc:sldChg>
      <pc:sldChg chg="modSp ord">
        <pc:chgData name="Jack Hamston-Goodfellow" userId="S::jack.goodfellow@est.org.uk::52330300-cb0c-4091-9d75-3936b149b61f" providerId="AD" clId="Web-{6020F752-3161-B0EF-F3AE-078FC78FD03B}" dt="2025-05-20T10:22:17.931" v="293" actId="20577"/>
        <pc:sldMkLst>
          <pc:docMk/>
          <pc:sldMk cId="543549459" sldId="300"/>
        </pc:sldMkLst>
        <pc:spChg chg="mod">
          <ac:chgData name="Jack Hamston-Goodfellow" userId="S::jack.goodfellow@est.org.uk::52330300-cb0c-4091-9d75-3936b149b61f" providerId="AD" clId="Web-{6020F752-3161-B0EF-F3AE-078FC78FD03B}" dt="2025-05-20T10:22:17.931" v="293" actId="20577"/>
          <ac:spMkLst>
            <pc:docMk/>
            <pc:sldMk cId="543549459" sldId="300"/>
            <ac:spMk id="2" creationId="{3575B99C-46D1-24B9-D4B5-46AA3C9C8419}"/>
          </ac:spMkLst>
        </pc:spChg>
        <pc:spChg chg="mod">
          <ac:chgData name="Jack Hamston-Goodfellow" userId="S::jack.goodfellow@est.org.uk::52330300-cb0c-4091-9d75-3936b149b61f" providerId="AD" clId="Web-{6020F752-3161-B0EF-F3AE-078FC78FD03B}" dt="2025-05-20T10:00:11.627" v="139" actId="20577"/>
          <ac:spMkLst>
            <pc:docMk/>
            <pc:sldMk cId="543549459" sldId="300"/>
            <ac:spMk id="6" creationId="{E62BBE1F-66E4-12CB-552B-5BF09B518A07}"/>
          </ac:spMkLst>
        </pc:spChg>
      </pc:sldChg>
      <pc:sldChg chg="modSp ord modNotes">
        <pc:chgData name="Jack Hamston-Goodfellow" userId="S::jack.goodfellow@est.org.uk::52330300-cb0c-4091-9d75-3936b149b61f" providerId="AD" clId="Web-{6020F752-3161-B0EF-F3AE-078FC78FD03B}" dt="2025-05-20T10:00:54.973" v="177" actId="20577"/>
        <pc:sldMkLst>
          <pc:docMk/>
          <pc:sldMk cId="821759703" sldId="310"/>
        </pc:sldMkLst>
        <pc:spChg chg="mod">
          <ac:chgData name="Jack Hamston-Goodfellow" userId="S::jack.goodfellow@est.org.uk::52330300-cb0c-4091-9d75-3936b149b61f" providerId="AD" clId="Web-{6020F752-3161-B0EF-F3AE-078FC78FD03B}" dt="2025-05-20T10:00:54.973" v="177" actId="20577"/>
          <ac:spMkLst>
            <pc:docMk/>
            <pc:sldMk cId="821759703" sldId="310"/>
            <ac:spMk id="2" creationId="{8AE8DE51-ADE0-D671-FFFE-BD488242A476}"/>
          </ac:spMkLst>
        </pc:spChg>
      </pc:sldChg>
      <pc:sldChg chg="del">
        <pc:chgData name="Jack Hamston-Goodfellow" userId="S::jack.goodfellow@est.org.uk::52330300-cb0c-4091-9d75-3936b149b61f" providerId="AD" clId="Web-{6020F752-3161-B0EF-F3AE-078FC78FD03B}" dt="2025-05-20T09:59:33.157" v="110"/>
        <pc:sldMkLst>
          <pc:docMk/>
          <pc:sldMk cId="2159601893" sldId="485"/>
        </pc:sldMkLst>
      </pc:sldChg>
      <pc:sldChg chg="del">
        <pc:chgData name="Jack Hamston-Goodfellow" userId="S::jack.goodfellow@est.org.uk::52330300-cb0c-4091-9d75-3936b149b61f" providerId="AD" clId="Web-{6020F752-3161-B0EF-F3AE-078FC78FD03B}" dt="2025-05-20T09:59:33.157" v="109"/>
        <pc:sldMkLst>
          <pc:docMk/>
          <pc:sldMk cId="347061798" sldId="486"/>
        </pc:sldMkLst>
      </pc:sldChg>
      <pc:sldChg chg="del">
        <pc:chgData name="Jack Hamston-Goodfellow" userId="S::jack.goodfellow@est.org.uk::52330300-cb0c-4091-9d75-3936b149b61f" providerId="AD" clId="Web-{6020F752-3161-B0EF-F3AE-078FC78FD03B}" dt="2025-05-20T09:59:33.141" v="108"/>
        <pc:sldMkLst>
          <pc:docMk/>
          <pc:sldMk cId="624309586" sldId="487"/>
        </pc:sldMkLst>
      </pc:sldChg>
      <pc:sldChg chg="del">
        <pc:chgData name="Jack Hamston-Goodfellow" userId="S::jack.goodfellow@est.org.uk::52330300-cb0c-4091-9d75-3936b149b61f" providerId="AD" clId="Web-{6020F752-3161-B0EF-F3AE-078FC78FD03B}" dt="2025-05-20T09:59:33.220" v="122"/>
        <pc:sldMkLst>
          <pc:docMk/>
          <pc:sldMk cId="364174857" sldId="580"/>
        </pc:sldMkLst>
      </pc:sldChg>
      <pc:sldChg chg="del">
        <pc:chgData name="Jack Hamston-Goodfellow" userId="S::jack.goodfellow@est.org.uk::52330300-cb0c-4091-9d75-3936b149b61f" providerId="AD" clId="Web-{6020F752-3161-B0EF-F3AE-078FC78FD03B}" dt="2025-05-20T09:59:33.220" v="123"/>
        <pc:sldMkLst>
          <pc:docMk/>
          <pc:sldMk cId="321896585" sldId="623"/>
        </pc:sldMkLst>
      </pc:sldChg>
      <pc:sldChg chg="del">
        <pc:chgData name="Jack Hamston-Goodfellow" userId="S::jack.goodfellow@est.org.uk::52330300-cb0c-4091-9d75-3936b149b61f" providerId="AD" clId="Web-{6020F752-3161-B0EF-F3AE-078FC78FD03B}" dt="2025-05-20T09:59:33.220" v="118"/>
        <pc:sldMkLst>
          <pc:docMk/>
          <pc:sldMk cId="4267852650" sldId="624"/>
        </pc:sldMkLst>
      </pc:sldChg>
      <pc:sldChg chg="del">
        <pc:chgData name="Jack Hamston-Goodfellow" userId="S::jack.goodfellow@est.org.uk::52330300-cb0c-4091-9d75-3936b149b61f" providerId="AD" clId="Web-{6020F752-3161-B0EF-F3AE-078FC78FD03B}" dt="2025-05-20T09:59:33.220" v="117"/>
        <pc:sldMkLst>
          <pc:docMk/>
          <pc:sldMk cId="1395479098" sldId="625"/>
        </pc:sldMkLst>
      </pc:sldChg>
      <pc:sldChg chg="del">
        <pc:chgData name="Jack Hamston-Goodfellow" userId="S::jack.goodfellow@est.org.uk::52330300-cb0c-4091-9d75-3936b149b61f" providerId="AD" clId="Web-{6020F752-3161-B0EF-F3AE-078FC78FD03B}" dt="2025-05-20T09:59:33.157" v="114"/>
        <pc:sldMkLst>
          <pc:docMk/>
          <pc:sldMk cId="3539273222" sldId="630"/>
        </pc:sldMkLst>
      </pc:sldChg>
      <pc:sldChg chg="del">
        <pc:chgData name="Jack Hamston-Goodfellow" userId="S::jack.goodfellow@est.org.uk::52330300-cb0c-4091-9d75-3936b149b61f" providerId="AD" clId="Web-{6020F752-3161-B0EF-F3AE-078FC78FD03B}" dt="2025-05-20T09:59:33.204" v="115"/>
        <pc:sldMkLst>
          <pc:docMk/>
          <pc:sldMk cId="500435578" sldId="636"/>
        </pc:sldMkLst>
      </pc:sldChg>
      <pc:sldChg chg="del">
        <pc:chgData name="Jack Hamston-Goodfellow" userId="S::jack.goodfellow@est.org.uk::52330300-cb0c-4091-9d75-3936b149b61f" providerId="AD" clId="Web-{6020F752-3161-B0EF-F3AE-078FC78FD03B}" dt="2025-05-20T09:59:33.157" v="111"/>
        <pc:sldMkLst>
          <pc:docMk/>
          <pc:sldMk cId="4082696261" sldId="641"/>
        </pc:sldMkLst>
      </pc:sldChg>
      <pc:sldChg chg="del">
        <pc:chgData name="Jack Hamston-Goodfellow" userId="S::jack.goodfellow@est.org.uk::52330300-cb0c-4091-9d75-3936b149b61f" providerId="AD" clId="Web-{6020F752-3161-B0EF-F3AE-078FC78FD03B}" dt="2025-05-20T09:59:33.157" v="112"/>
        <pc:sldMkLst>
          <pc:docMk/>
          <pc:sldMk cId="1079412898" sldId="660"/>
        </pc:sldMkLst>
      </pc:sldChg>
      <pc:sldChg chg="del">
        <pc:chgData name="Jack Hamston-Goodfellow" userId="S::jack.goodfellow@est.org.uk::52330300-cb0c-4091-9d75-3936b149b61f" providerId="AD" clId="Web-{6020F752-3161-B0EF-F3AE-078FC78FD03B}" dt="2025-05-20T09:59:33.157" v="113"/>
        <pc:sldMkLst>
          <pc:docMk/>
          <pc:sldMk cId="1691326489" sldId="661"/>
        </pc:sldMkLst>
      </pc:sldChg>
      <pc:sldChg chg="del">
        <pc:chgData name="Jack Hamston-Goodfellow" userId="S::jack.goodfellow@est.org.uk::52330300-cb0c-4091-9d75-3936b149b61f" providerId="AD" clId="Web-{6020F752-3161-B0EF-F3AE-078FC78FD03B}" dt="2025-05-20T09:59:33.141" v="106"/>
        <pc:sldMkLst>
          <pc:docMk/>
          <pc:sldMk cId="2555416211" sldId="662"/>
        </pc:sldMkLst>
      </pc:sldChg>
      <pc:sldChg chg="del">
        <pc:chgData name="Jack Hamston-Goodfellow" userId="S::jack.goodfellow@est.org.uk::52330300-cb0c-4091-9d75-3936b149b61f" providerId="AD" clId="Web-{6020F752-3161-B0EF-F3AE-078FC78FD03B}" dt="2025-05-20T09:59:33.141" v="107"/>
        <pc:sldMkLst>
          <pc:docMk/>
          <pc:sldMk cId="2976763096" sldId="663"/>
        </pc:sldMkLst>
      </pc:sldChg>
      <pc:sldChg chg="del">
        <pc:chgData name="Jack Hamston-Goodfellow" userId="S::jack.goodfellow@est.org.uk::52330300-cb0c-4091-9d75-3936b149b61f" providerId="AD" clId="Web-{6020F752-3161-B0EF-F3AE-078FC78FD03B}" dt="2025-05-20T09:59:33.220" v="116"/>
        <pc:sldMkLst>
          <pc:docMk/>
          <pc:sldMk cId="3269255418" sldId="664"/>
        </pc:sldMkLst>
      </pc:sldChg>
      <pc:sldChg chg="del">
        <pc:chgData name="Jack Hamston-Goodfellow" userId="S::jack.goodfellow@est.org.uk::52330300-cb0c-4091-9d75-3936b149b61f" providerId="AD" clId="Web-{6020F752-3161-B0EF-F3AE-078FC78FD03B}" dt="2025-05-20T09:59:33.220" v="121"/>
        <pc:sldMkLst>
          <pc:docMk/>
          <pc:sldMk cId="3367934341" sldId="665"/>
        </pc:sldMkLst>
      </pc:sldChg>
      <pc:sldChg chg="del">
        <pc:chgData name="Jack Hamston-Goodfellow" userId="S::jack.goodfellow@est.org.uk::52330300-cb0c-4091-9d75-3936b149b61f" providerId="AD" clId="Web-{6020F752-3161-B0EF-F3AE-078FC78FD03B}" dt="2025-05-20T09:59:33.220" v="120"/>
        <pc:sldMkLst>
          <pc:docMk/>
          <pc:sldMk cId="1600291405" sldId="666"/>
        </pc:sldMkLst>
      </pc:sldChg>
      <pc:sldChg chg="del">
        <pc:chgData name="Jack Hamston-Goodfellow" userId="S::jack.goodfellow@est.org.uk::52330300-cb0c-4091-9d75-3936b149b61f" providerId="AD" clId="Web-{6020F752-3161-B0EF-F3AE-078FC78FD03B}" dt="2025-05-20T09:59:33.220" v="119"/>
        <pc:sldMkLst>
          <pc:docMk/>
          <pc:sldMk cId="1570929237" sldId="667"/>
        </pc:sldMkLst>
      </pc:sldChg>
      <pc:sldChg chg="del">
        <pc:chgData name="Jack Hamston-Goodfellow" userId="S::jack.goodfellow@est.org.uk::52330300-cb0c-4091-9d75-3936b149b61f" providerId="AD" clId="Web-{6020F752-3161-B0EF-F3AE-078FC78FD03B}" dt="2025-05-20T09:59:33.141" v="104"/>
        <pc:sldMkLst>
          <pc:docMk/>
          <pc:sldMk cId="1562655489" sldId="668"/>
        </pc:sldMkLst>
      </pc:sldChg>
      <pc:sldChg chg="del">
        <pc:chgData name="Jack Hamston-Goodfellow" userId="S::jack.goodfellow@est.org.uk::52330300-cb0c-4091-9d75-3936b149b61f" providerId="AD" clId="Web-{6020F752-3161-B0EF-F3AE-078FC78FD03B}" dt="2025-05-20T09:59:33.126" v="97"/>
        <pc:sldMkLst>
          <pc:docMk/>
          <pc:sldMk cId="345296797" sldId="669"/>
        </pc:sldMkLst>
      </pc:sldChg>
      <pc:sldChg chg="addSp delSp modSp add replId">
        <pc:chgData name="Jack Hamston-Goodfellow" userId="S::jack.goodfellow@est.org.uk::52330300-cb0c-4091-9d75-3936b149b61f" providerId="AD" clId="Web-{6020F752-3161-B0EF-F3AE-078FC78FD03B}" dt="2025-05-20T09:58:33.873" v="89" actId="20577"/>
        <pc:sldMkLst>
          <pc:docMk/>
          <pc:sldMk cId="504806541" sldId="670"/>
        </pc:sldMkLst>
        <pc:spChg chg="mod">
          <ac:chgData name="Jack Hamston-Goodfellow" userId="S::jack.goodfellow@est.org.uk::52330300-cb0c-4091-9d75-3936b149b61f" providerId="AD" clId="Web-{6020F752-3161-B0EF-F3AE-078FC78FD03B}" dt="2025-05-20T09:58:02.841" v="88" actId="14100"/>
          <ac:spMkLst>
            <pc:docMk/>
            <pc:sldMk cId="504806541" sldId="670"/>
            <ac:spMk id="6" creationId="{3D055B82-BE4D-7BB9-5251-B39BF149728C}"/>
          </ac:spMkLst>
        </pc:spChg>
        <pc:spChg chg="mod">
          <ac:chgData name="Jack Hamston-Goodfellow" userId="S::jack.goodfellow@est.org.uk::52330300-cb0c-4091-9d75-3936b149b61f" providerId="AD" clId="Web-{6020F752-3161-B0EF-F3AE-078FC78FD03B}" dt="2025-05-20T09:58:33.873" v="89" actId="20577"/>
          <ac:spMkLst>
            <pc:docMk/>
            <pc:sldMk cId="504806541" sldId="670"/>
            <ac:spMk id="7" creationId="{1D40989A-FE7A-3D1E-F3A4-F91769FE6C1F}"/>
          </ac:spMkLst>
        </pc:spChg>
      </pc:sldChg>
    </pc:docChg>
  </pc:docChgLst>
  <pc:docChgLst>
    <pc:chgData name="Jack Hamston-Goodfellow" userId="S::jack.goodfellow@est.org.uk::52330300-cb0c-4091-9d75-3936b149b61f" providerId="AD" clId="Web-{7CE82573-577A-CD6E-DC67-6D290ACAF14B}"/>
    <pc:docChg chg="modSld">
      <pc:chgData name="Jack Hamston-Goodfellow" userId="S::jack.goodfellow@est.org.uk::52330300-cb0c-4091-9d75-3936b149b61f" providerId="AD" clId="Web-{7CE82573-577A-CD6E-DC67-6D290ACAF14B}" dt="2024-11-14T16:24:09.207" v="2285" actId="20577"/>
      <pc:docMkLst>
        <pc:docMk/>
      </pc:docMkLst>
      <pc:sldChg chg="modSp modNotes">
        <pc:chgData name="Jack Hamston-Goodfellow" userId="S::jack.goodfellow@est.org.uk::52330300-cb0c-4091-9d75-3936b149b61f" providerId="AD" clId="Web-{7CE82573-577A-CD6E-DC67-6D290ACAF14B}" dt="2024-11-14T16:24:09.207" v="2285" actId="20577"/>
        <pc:sldMkLst>
          <pc:docMk/>
          <pc:sldMk cId="2334425252" sldId="274"/>
        </pc:sldMkLst>
      </pc:sldChg>
      <pc:sldChg chg="modSp">
        <pc:chgData name="Jack Hamston-Goodfellow" userId="S::jack.goodfellow@est.org.uk::52330300-cb0c-4091-9d75-3936b149b61f" providerId="AD" clId="Web-{7CE82573-577A-CD6E-DC67-6D290ACAF14B}" dt="2024-11-14T16:16:10.110" v="1595" actId="20577"/>
        <pc:sldMkLst>
          <pc:docMk/>
          <pc:sldMk cId="386126193" sldId="283"/>
        </pc:sldMkLst>
      </pc:sldChg>
    </pc:docChg>
  </pc:docChgLst>
  <pc:docChgLst>
    <pc:chgData name="Elyse Jacks (She/her)" userId="706e2a37-a9da-49a7-8a97-1c724264172e" providerId="ADAL" clId="{2E0C3A4F-05AC-4708-9994-DF229ED13E56}"/>
    <pc:docChg chg="undo custSel addSld modSld">
      <pc:chgData name="Elyse Jacks (She/her)" userId="706e2a37-a9da-49a7-8a97-1c724264172e" providerId="ADAL" clId="{2E0C3A4F-05AC-4708-9994-DF229ED13E56}" dt="2025-05-21T13:56:39.573" v="1101" actId="478"/>
      <pc:docMkLst>
        <pc:docMk/>
      </pc:docMkLst>
      <pc:sldChg chg="addSp delSp modSp mod">
        <pc:chgData name="Elyse Jacks (She/her)" userId="706e2a37-a9da-49a7-8a97-1c724264172e" providerId="ADAL" clId="{2E0C3A4F-05AC-4708-9994-DF229ED13E56}" dt="2025-05-21T13:34:56.158" v="123" actId="1076"/>
        <pc:sldMkLst>
          <pc:docMk/>
          <pc:sldMk cId="753641808" sldId="257"/>
        </pc:sldMkLst>
        <pc:spChg chg="mod">
          <ac:chgData name="Elyse Jacks (She/her)" userId="706e2a37-a9da-49a7-8a97-1c724264172e" providerId="ADAL" clId="{2E0C3A4F-05AC-4708-9994-DF229ED13E56}" dt="2025-05-21T13:31:07.752" v="18" actId="1076"/>
          <ac:spMkLst>
            <pc:docMk/>
            <pc:sldMk cId="753641808" sldId="257"/>
            <ac:spMk id="7" creationId="{B90C3F9E-7A52-6385-C1B4-CB9F0076D60D}"/>
          </ac:spMkLst>
        </pc:spChg>
        <pc:spChg chg="mod ord">
          <ac:chgData name="Elyse Jacks (She/her)" userId="706e2a37-a9da-49a7-8a97-1c724264172e" providerId="ADAL" clId="{2E0C3A4F-05AC-4708-9994-DF229ED13E56}" dt="2025-05-21T13:31:57.766" v="91" actId="20577"/>
          <ac:spMkLst>
            <pc:docMk/>
            <pc:sldMk cId="753641808" sldId="257"/>
            <ac:spMk id="9" creationId="{18402886-21F4-23DB-0E3C-13E3FD395F59}"/>
          </ac:spMkLst>
        </pc:spChg>
        <pc:spChg chg="add mod">
          <ac:chgData name="Elyse Jacks (She/her)" userId="706e2a37-a9da-49a7-8a97-1c724264172e" providerId="ADAL" clId="{2E0C3A4F-05AC-4708-9994-DF229ED13E56}" dt="2025-05-21T13:34:56.158" v="123" actId="1076"/>
          <ac:spMkLst>
            <pc:docMk/>
            <pc:sldMk cId="753641808" sldId="257"/>
            <ac:spMk id="11" creationId="{5DD4FBD7-565D-098A-C665-4325B7378C60}"/>
          </ac:spMkLst>
        </pc:spChg>
      </pc:sldChg>
      <pc:sldChg chg="modSp mod">
        <pc:chgData name="Elyse Jacks (She/her)" userId="706e2a37-a9da-49a7-8a97-1c724264172e" providerId="ADAL" clId="{2E0C3A4F-05AC-4708-9994-DF229ED13E56}" dt="2025-05-21T13:54:43.761" v="1069" actId="113"/>
        <pc:sldMkLst>
          <pc:docMk/>
          <pc:sldMk cId="2334425252" sldId="274"/>
        </pc:sldMkLst>
        <pc:spChg chg="mod">
          <ac:chgData name="Elyse Jacks (She/her)" userId="706e2a37-a9da-49a7-8a97-1c724264172e" providerId="ADAL" clId="{2E0C3A4F-05AC-4708-9994-DF229ED13E56}" dt="2025-05-21T13:54:43.761" v="1069" actId="113"/>
          <ac:spMkLst>
            <pc:docMk/>
            <pc:sldMk cId="2334425252" sldId="274"/>
            <ac:spMk id="2" creationId="{8AE8DE51-ADE0-D671-FFFE-BD488242A476}"/>
          </ac:spMkLst>
        </pc:spChg>
        <pc:spChg chg="mod">
          <ac:chgData name="Elyse Jacks (She/her)" userId="706e2a37-a9da-49a7-8a97-1c724264172e" providerId="ADAL" clId="{2E0C3A4F-05AC-4708-9994-DF229ED13E56}" dt="2025-05-21T13:44:38.976" v="133" actId="20577"/>
          <ac:spMkLst>
            <pc:docMk/>
            <pc:sldMk cId="2334425252" sldId="274"/>
            <ac:spMk id="6" creationId="{884610CF-14A9-978A-3011-E620D45BA228}"/>
          </ac:spMkLst>
        </pc:spChg>
      </pc:sldChg>
      <pc:sldChg chg="modSp mod">
        <pc:chgData name="Elyse Jacks (She/her)" userId="706e2a37-a9da-49a7-8a97-1c724264172e" providerId="ADAL" clId="{2E0C3A4F-05AC-4708-9994-DF229ED13E56}" dt="2025-05-21T13:43:08.055" v="131" actId="20577"/>
        <pc:sldMkLst>
          <pc:docMk/>
          <pc:sldMk cId="3358371862" sldId="284"/>
        </pc:sldMkLst>
        <pc:spChg chg="mod">
          <ac:chgData name="Elyse Jacks (She/her)" userId="706e2a37-a9da-49a7-8a97-1c724264172e" providerId="ADAL" clId="{2E0C3A4F-05AC-4708-9994-DF229ED13E56}" dt="2025-05-21T13:43:08.055" v="131" actId="20577"/>
          <ac:spMkLst>
            <pc:docMk/>
            <pc:sldMk cId="3358371862" sldId="284"/>
            <ac:spMk id="4" creationId="{55C82325-F902-AF66-E33A-EDEEC304878A}"/>
          </ac:spMkLst>
        </pc:spChg>
      </pc:sldChg>
      <pc:sldChg chg="modSp mod">
        <pc:chgData name="Elyse Jacks (She/her)" userId="706e2a37-a9da-49a7-8a97-1c724264172e" providerId="ADAL" clId="{2E0C3A4F-05AC-4708-9994-DF229ED13E56}" dt="2025-05-21T13:35:12.130" v="124" actId="1076"/>
        <pc:sldMkLst>
          <pc:docMk/>
          <pc:sldMk cId="1771335282" sldId="289"/>
        </pc:sldMkLst>
        <pc:picChg chg="mod">
          <ac:chgData name="Elyse Jacks (She/her)" userId="706e2a37-a9da-49a7-8a97-1c724264172e" providerId="ADAL" clId="{2E0C3A4F-05AC-4708-9994-DF229ED13E56}" dt="2025-05-21T13:35:12.130" v="124" actId="1076"/>
          <ac:picMkLst>
            <pc:docMk/>
            <pc:sldMk cId="1771335282" sldId="289"/>
            <ac:picMk id="5" creationId="{6679398E-F7AC-09B7-17B3-8E87D49C2EA4}"/>
          </ac:picMkLst>
        </pc:picChg>
      </pc:sldChg>
      <pc:sldChg chg="addSp delSp modSp mod">
        <pc:chgData name="Elyse Jacks (She/her)" userId="706e2a37-a9da-49a7-8a97-1c724264172e" providerId="ADAL" clId="{2E0C3A4F-05AC-4708-9994-DF229ED13E56}" dt="2025-05-21T13:56:39.573" v="1101" actId="478"/>
        <pc:sldMkLst>
          <pc:docMk/>
          <pc:sldMk cId="2967999491" sldId="309"/>
        </pc:sldMkLst>
      </pc:sldChg>
      <pc:sldChg chg="modSp mod">
        <pc:chgData name="Elyse Jacks (She/her)" userId="706e2a37-a9da-49a7-8a97-1c724264172e" providerId="ADAL" clId="{2E0C3A4F-05AC-4708-9994-DF229ED13E56}" dt="2025-05-21T13:29:35.536" v="1" actId="6549"/>
        <pc:sldMkLst>
          <pc:docMk/>
          <pc:sldMk cId="504806541" sldId="670"/>
        </pc:sldMkLst>
        <pc:spChg chg="mod">
          <ac:chgData name="Elyse Jacks (She/her)" userId="706e2a37-a9da-49a7-8a97-1c724264172e" providerId="ADAL" clId="{2E0C3A4F-05AC-4708-9994-DF229ED13E56}" dt="2025-05-21T13:29:35.536" v="1" actId="6549"/>
          <ac:spMkLst>
            <pc:docMk/>
            <pc:sldMk cId="504806541" sldId="670"/>
            <ac:spMk id="6" creationId="{3D055B82-BE4D-7BB9-5251-B39BF149728C}"/>
          </ac:spMkLst>
        </pc:spChg>
      </pc:sldChg>
      <pc:sldChg chg="addSp delSp modSp new mod">
        <pc:chgData name="Elyse Jacks (She/her)" userId="706e2a37-a9da-49a7-8a97-1c724264172e" providerId="ADAL" clId="{2E0C3A4F-05AC-4708-9994-DF229ED13E56}" dt="2025-05-21T13:55:46.684" v="1099" actId="207"/>
        <pc:sldMkLst>
          <pc:docMk/>
          <pc:sldMk cId="644544107" sldId="673"/>
        </pc:sldMkLst>
      </pc:sldChg>
    </pc:docChg>
  </pc:docChgLst>
  <pc:docChgLst>
    <pc:chgData name="Jack Hamston-Goodfellow" userId="S::jack.goodfellow@est.org.uk::52330300-cb0c-4091-9d75-3936b149b61f" providerId="AD" clId="Web-{AD152B38-8215-9C97-E6BA-F0E6BDC91A89}"/>
    <pc:docChg chg="modSld">
      <pc:chgData name="Jack Hamston-Goodfellow" userId="S::jack.goodfellow@est.org.uk::52330300-cb0c-4091-9d75-3936b149b61f" providerId="AD" clId="Web-{AD152B38-8215-9C97-E6BA-F0E6BDC91A89}" dt="2025-05-21T14:15:57.071" v="6"/>
      <pc:docMkLst>
        <pc:docMk/>
      </pc:docMkLst>
      <pc:sldChg chg="addSp delSp modSp">
        <pc:chgData name="Jack Hamston-Goodfellow" userId="S::jack.goodfellow@est.org.uk::52330300-cb0c-4091-9d75-3936b149b61f" providerId="AD" clId="Web-{AD152B38-8215-9C97-E6BA-F0E6BDC91A89}" dt="2025-05-21T14:15:57.071" v="6"/>
        <pc:sldMkLst>
          <pc:docMk/>
          <pc:sldMk cId="644544107" sldId="673"/>
        </pc:sldMkLst>
      </pc:sldChg>
    </pc:docChg>
  </pc:docChgLst>
  <pc:docChgLst>
    <pc:chgData name="Jack Hamston-Goodfellow" userId="52330300-cb0c-4091-9d75-3936b149b61f" providerId="ADAL" clId="{1E3D7EF4-1D26-4235-B295-2E02FC7CDF5E}"/>
    <pc:docChg chg="undo custSel addSld delSld modSld">
      <pc:chgData name="Jack Hamston-Goodfellow" userId="52330300-cb0c-4091-9d75-3936b149b61f" providerId="ADAL" clId="{1E3D7EF4-1D26-4235-B295-2E02FC7CDF5E}" dt="2024-11-26T10:16:12.211" v="2672" actId="20577"/>
      <pc:docMkLst>
        <pc:docMk/>
      </pc:docMkLst>
      <pc:sldChg chg="modSp mod">
        <pc:chgData name="Jack Hamston-Goodfellow" userId="52330300-cb0c-4091-9d75-3936b149b61f" providerId="ADAL" clId="{1E3D7EF4-1D26-4235-B295-2E02FC7CDF5E}" dt="2024-11-26T09:51:56.290" v="2633" actId="20577"/>
        <pc:sldMkLst>
          <pc:docMk/>
          <pc:sldMk cId="753641808" sldId="257"/>
        </pc:sldMkLst>
      </pc:sldChg>
      <pc:sldChg chg="addSp modSp add mod">
        <pc:chgData name="Jack Hamston-Goodfellow" userId="52330300-cb0c-4091-9d75-3936b149b61f" providerId="ADAL" clId="{1E3D7EF4-1D26-4235-B295-2E02FC7CDF5E}" dt="2024-11-26T09:53:43.405" v="2644" actId="1076"/>
        <pc:sldMkLst>
          <pc:docMk/>
          <pc:sldMk cId="3384845089" sldId="259"/>
        </pc:sldMkLst>
      </pc:sldChg>
      <pc:sldChg chg="add del">
        <pc:chgData name="Jack Hamston-Goodfellow" userId="52330300-cb0c-4091-9d75-3936b149b61f" providerId="ADAL" clId="{1E3D7EF4-1D26-4235-B295-2E02FC7CDF5E}" dt="2024-11-26T09:12:04.431" v="2376" actId="2696"/>
        <pc:sldMkLst>
          <pc:docMk/>
          <pc:sldMk cId="898801999" sldId="261"/>
        </pc:sldMkLst>
      </pc:sldChg>
      <pc:sldChg chg="modSp mod modNotesTx">
        <pc:chgData name="Jack Hamston-Goodfellow" userId="52330300-cb0c-4091-9d75-3936b149b61f" providerId="ADAL" clId="{1E3D7EF4-1D26-4235-B295-2E02FC7CDF5E}" dt="2024-11-26T09:52:26.788" v="2634" actId="20577"/>
        <pc:sldMkLst>
          <pc:docMk/>
          <pc:sldMk cId="3980694462" sldId="262"/>
        </pc:sldMkLst>
      </pc:sldChg>
      <pc:sldChg chg="addSp modSp mod">
        <pc:chgData name="Jack Hamston-Goodfellow" userId="52330300-cb0c-4091-9d75-3936b149b61f" providerId="ADAL" clId="{1E3D7EF4-1D26-4235-B295-2E02FC7CDF5E}" dt="2024-11-26T09:46:49.739" v="2606" actId="115"/>
        <pc:sldMkLst>
          <pc:docMk/>
          <pc:sldMk cId="4244023656" sldId="264"/>
        </pc:sldMkLst>
      </pc:sldChg>
      <pc:sldChg chg="addSp delSp modSp mod delAnim modAnim modNotesTx">
        <pc:chgData name="Jack Hamston-Goodfellow" userId="52330300-cb0c-4091-9d75-3936b149b61f" providerId="ADAL" clId="{1E3D7EF4-1D26-4235-B295-2E02FC7CDF5E}" dt="2024-11-26T09:08:05.197" v="2293" actId="1076"/>
        <pc:sldMkLst>
          <pc:docMk/>
          <pc:sldMk cId="1755445091" sldId="265"/>
        </pc:sldMkLst>
      </pc:sldChg>
      <pc:sldChg chg="modSp mod">
        <pc:chgData name="Jack Hamston-Goodfellow" userId="52330300-cb0c-4091-9d75-3936b149b61f" providerId="ADAL" clId="{1E3D7EF4-1D26-4235-B295-2E02FC7CDF5E}" dt="2024-11-26T09:54:26.092" v="2646" actId="20577"/>
        <pc:sldMkLst>
          <pc:docMk/>
          <pc:sldMk cId="2815111132" sldId="271"/>
        </pc:sldMkLst>
      </pc:sldChg>
      <pc:sldChg chg="modSp mod">
        <pc:chgData name="Jack Hamston-Goodfellow" userId="52330300-cb0c-4091-9d75-3936b149b61f" providerId="ADAL" clId="{1E3D7EF4-1D26-4235-B295-2E02FC7CDF5E}" dt="2024-11-26T09:55:14.144" v="2648" actId="403"/>
        <pc:sldMkLst>
          <pc:docMk/>
          <pc:sldMk cId="2873910588" sldId="272"/>
        </pc:sldMkLst>
      </pc:sldChg>
      <pc:sldChg chg="modSp mod">
        <pc:chgData name="Jack Hamston-Goodfellow" userId="52330300-cb0c-4091-9d75-3936b149b61f" providerId="ADAL" clId="{1E3D7EF4-1D26-4235-B295-2E02FC7CDF5E}" dt="2024-11-26T09:29:18.512" v="2555"/>
        <pc:sldMkLst>
          <pc:docMk/>
          <pc:sldMk cId="2213601858" sldId="273"/>
        </pc:sldMkLst>
      </pc:sldChg>
      <pc:sldChg chg="modSp mod modNotesTx">
        <pc:chgData name="Jack Hamston-Goodfellow" userId="52330300-cb0c-4091-9d75-3936b149b61f" providerId="ADAL" clId="{1E3D7EF4-1D26-4235-B295-2E02FC7CDF5E}" dt="2024-11-26T09:29:26.667" v="2557" actId="1076"/>
        <pc:sldMkLst>
          <pc:docMk/>
          <pc:sldMk cId="2334425252" sldId="274"/>
        </pc:sldMkLst>
      </pc:sldChg>
      <pc:sldChg chg="modSp mod">
        <pc:chgData name="Jack Hamston-Goodfellow" userId="52330300-cb0c-4091-9d75-3936b149b61f" providerId="ADAL" clId="{1E3D7EF4-1D26-4235-B295-2E02FC7CDF5E}" dt="2024-11-26T09:28:41.702" v="2550" actId="20577"/>
        <pc:sldMkLst>
          <pc:docMk/>
          <pc:sldMk cId="1159030625" sldId="278"/>
        </pc:sldMkLst>
      </pc:sldChg>
      <pc:sldChg chg="modSp mod modNotesTx">
        <pc:chgData name="Jack Hamston-Goodfellow" userId="52330300-cb0c-4091-9d75-3936b149b61f" providerId="ADAL" clId="{1E3D7EF4-1D26-4235-B295-2E02FC7CDF5E}" dt="2024-11-26T09:29:01.308" v="2552"/>
        <pc:sldMkLst>
          <pc:docMk/>
          <pc:sldMk cId="2167353991" sldId="279"/>
        </pc:sldMkLst>
      </pc:sldChg>
      <pc:sldChg chg="modSp mod">
        <pc:chgData name="Jack Hamston-Goodfellow" userId="52330300-cb0c-4091-9d75-3936b149b61f" providerId="ADAL" clId="{1E3D7EF4-1D26-4235-B295-2E02FC7CDF5E}" dt="2024-11-26T09:29:14.993" v="2554"/>
        <pc:sldMkLst>
          <pc:docMk/>
          <pc:sldMk cId="1486288371" sldId="280"/>
        </pc:sldMkLst>
      </pc:sldChg>
      <pc:sldChg chg="modSp mod">
        <pc:chgData name="Jack Hamston-Goodfellow" userId="52330300-cb0c-4091-9d75-3936b149b61f" providerId="ADAL" clId="{1E3D7EF4-1D26-4235-B295-2E02FC7CDF5E}" dt="2024-11-26T09:29:38.469" v="2558"/>
        <pc:sldMkLst>
          <pc:docMk/>
          <pc:sldMk cId="2274131689" sldId="282"/>
        </pc:sldMkLst>
      </pc:sldChg>
      <pc:sldChg chg="modNotesTx">
        <pc:chgData name="Jack Hamston-Goodfellow" userId="52330300-cb0c-4091-9d75-3936b149b61f" providerId="ADAL" clId="{1E3D7EF4-1D26-4235-B295-2E02FC7CDF5E}" dt="2024-11-25T11:54:34.870" v="427" actId="20577"/>
        <pc:sldMkLst>
          <pc:docMk/>
          <pc:sldMk cId="386126193" sldId="283"/>
        </pc:sldMkLst>
      </pc:sldChg>
      <pc:sldChg chg="modSp mod">
        <pc:chgData name="Jack Hamston-Goodfellow" userId="52330300-cb0c-4091-9d75-3936b149b61f" providerId="ADAL" clId="{1E3D7EF4-1D26-4235-B295-2E02FC7CDF5E}" dt="2024-11-26T09:22:52.666" v="2515" actId="1076"/>
        <pc:sldMkLst>
          <pc:docMk/>
          <pc:sldMk cId="3358371862" sldId="284"/>
        </pc:sldMkLst>
      </pc:sldChg>
      <pc:sldChg chg="modSp mod modNotesTx">
        <pc:chgData name="Jack Hamston-Goodfellow" userId="52330300-cb0c-4091-9d75-3936b149b61f" providerId="ADAL" clId="{1E3D7EF4-1D26-4235-B295-2E02FC7CDF5E}" dt="2024-11-26T09:17:30.889" v="2483" actId="20577"/>
        <pc:sldMkLst>
          <pc:docMk/>
          <pc:sldMk cId="559258313" sldId="285"/>
        </pc:sldMkLst>
      </pc:sldChg>
      <pc:sldChg chg="modSp mod">
        <pc:chgData name="Jack Hamston-Goodfellow" userId="52330300-cb0c-4091-9d75-3936b149b61f" providerId="ADAL" clId="{1E3D7EF4-1D26-4235-B295-2E02FC7CDF5E}" dt="2024-11-26T09:29:41.763" v="2560"/>
        <pc:sldMkLst>
          <pc:docMk/>
          <pc:sldMk cId="2605280217" sldId="286"/>
        </pc:sldMkLst>
      </pc:sldChg>
      <pc:sldChg chg="modSp mod">
        <pc:chgData name="Jack Hamston-Goodfellow" userId="52330300-cb0c-4091-9d75-3936b149b61f" providerId="ADAL" clId="{1E3D7EF4-1D26-4235-B295-2E02FC7CDF5E}" dt="2024-11-26T09:55:04.920" v="2647" actId="20577"/>
        <pc:sldMkLst>
          <pc:docMk/>
          <pc:sldMk cId="3450042393" sldId="290"/>
        </pc:sldMkLst>
      </pc:sldChg>
      <pc:sldChg chg="modSp mod">
        <pc:chgData name="Jack Hamston-Goodfellow" userId="52330300-cb0c-4091-9d75-3936b149b61f" providerId="ADAL" clId="{1E3D7EF4-1D26-4235-B295-2E02FC7CDF5E}" dt="2024-11-26T09:55:40.409" v="2651" actId="403"/>
        <pc:sldMkLst>
          <pc:docMk/>
          <pc:sldMk cId="414039959" sldId="292"/>
        </pc:sldMkLst>
      </pc:sldChg>
      <pc:sldChg chg="modSp mod">
        <pc:chgData name="Jack Hamston-Goodfellow" userId="52330300-cb0c-4091-9d75-3936b149b61f" providerId="ADAL" clId="{1E3D7EF4-1D26-4235-B295-2E02FC7CDF5E}" dt="2024-11-26T09:29:44.084" v="2561"/>
        <pc:sldMkLst>
          <pc:docMk/>
          <pc:sldMk cId="2619949908" sldId="294"/>
        </pc:sldMkLst>
      </pc:sldChg>
      <pc:sldChg chg="modSp mod">
        <pc:chgData name="Jack Hamston-Goodfellow" userId="52330300-cb0c-4091-9d75-3936b149b61f" providerId="ADAL" clId="{1E3D7EF4-1D26-4235-B295-2E02FC7CDF5E}" dt="2024-11-26T09:29:12.651" v="2553"/>
        <pc:sldMkLst>
          <pc:docMk/>
          <pc:sldMk cId="983994101" sldId="296"/>
        </pc:sldMkLst>
      </pc:sldChg>
      <pc:sldChg chg="modNotesTx">
        <pc:chgData name="Jack Hamston-Goodfellow" userId="52330300-cb0c-4091-9d75-3936b149b61f" providerId="ADAL" clId="{1E3D7EF4-1D26-4235-B295-2E02FC7CDF5E}" dt="2024-11-25T15:55:04.644" v="1525" actId="20577"/>
        <pc:sldMkLst>
          <pc:docMk/>
          <pc:sldMk cId="2929589160" sldId="297"/>
        </pc:sldMkLst>
      </pc:sldChg>
      <pc:sldChg chg="addSp delSp modSp add mod delAnim">
        <pc:chgData name="Jack Hamston-Goodfellow" userId="52330300-cb0c-4091-9d75-3936b149b61f" providerId="ADAL" clId="{1E3D7EF4-1D26-4235-B295-2E02FC7CDF5E}" dt="2024-11-26T10:16:12.211" v="2672" actId="20577"/>
        <pc:sldMkLst>
          <pc:docMk/>
          <pc:sldMk cId="2725927162" sldId="298"/>
        </pc:sldMkLst>
      </pc:sldChg>
      <pc:sldChg chg="addSp delSp modSp new del mod">
        <pc:chgData name="Jack Hamston-Goodfellow" userId="52330300-cb0c-4091-9d75-3936b149b61f" providerId="ADAL" clId="{1E3D7EF4-1D26-4235-B295-2E02FC7CDF5E}" dt="2024-11-26T09:13:32.945" v="2405" actId="47"/>
        <pc:sldMkLst>
          <pc:docMk/>
          <pc:sldMk cId="4118275209" sldId="299"/>
        </pc:sldMkLst>
      </pc:sldChg>
      <pc:sldChg chg="addSp modSp add mod">
        <pc:chgData name="Jack Hamston-Goodfellow" userId="52330300-cb0c-4091-9d75-3936b149b61f" providerId="ADAL" clId="{1E3D7EF4-1D26-4235-B295-2E02FC7CDF5E}" dt="2024-11-26T09:14:24.554" v="2416" actId="2711"/>
        <pc:sldMkLst>
          <pc:docMk/>
          <pc:sldMk cId="2116012040" sldId="300"/>
        </pc:sldMkLst>
      </pc:sldChg>
    </pc:docChg>
  </pc:docChgLst>
  <pc:docChgLst>
    <pc:chgData name="Jack Hamston-Goodfellow" userId="S::jack.goodfellow@est.org.uk::52330300-cb0c-4091-9d75-3936b149b61f" providerId="AD" clId="Web-{26E7D39A-AB27-44F6-8C1B-84C413805B18}"/>
    <pc:docChg chg="modSld">
      <pc:chgData name="Jack Hamston-Goodfellow" userId="S::jack.goodfellow@est.org.uk::52330300-cb0c-4091-9d75-3936b149b61f" providerId="AD" clId="Web-{26E7D39A-AB27-44F6-8C1B-84C413805B18}" dt="2024-11-05T16:21:53.822" v="195" actId="1076"/>
      <pc:docMkLst>
        <pc:docMk/>
      </pc:docMkLst>
      <pc:sldChg chg="modSp">
        <pc:chgData name="Jack Hamston-Goodfellow" userId="S::jack.goodfellow@est.org.uk::52330300-cb0c-4091-9d75-3936b149b61f" providerId="AD" clId="Web-{26E7D39A-AB27-44F6-8C1B-84C413805B18}" dt="2024-11-05T16:21:53.822" v="195" actId="1076"/>
        <pc:sldMkLst>
          <pc:docMk/>
          <pc:sldMk cId="2873910588" sldId="272"/>
        </pc:sldMkLst>
      </pc:sldChg>
    </pc:docChg>
  </pc:docChgLst>
  <pc:docChgLst>
    <pc:chgData name="Jack Hamston-Goodfellow" userId="S::jack.goodfellow@est.org.uk::52330300-cb0c-4091-9d75-3936b149b61f" providerId="AD" clId="Web-{FC2A9FB0-7A93-5082-CB33-299EE0167F36}"/>
    <pc:docChg chg="addSld delSld modSld sldOrd">
      <pc:chgData name="Jack Hamston-Goodfellow" userId="S::jack.goodfellow@est.org.uk::52330300-cb0c-4091-9d75-3936b149b61f" providerId="AD" clId="Web-{FC2A9FB0-7A93-5082-CB33-299EE0167F36}" dt="2024-10-15T14:19:41.539" v="512"/>
      <pc:docMkLst>
        <pc:docMk/>
      </pc:docMkLst>
      <pc:sldChg chg="modSp">
        <pc:chgData name="Jack Hamston-Goodfellow" userId="S::jack.goodfellow@est.org.uk::52330300-cb0c-4091-9d75-3936b149b61f" providerId="AD" clId="Web-{FC2A9FB0-7A93-5082-CB33-299EE0167F36}" dt="2024-10-15T13:16:23.368" v="6" actId="1076"/>
        <pc:sldMkLst>
          <pc:docMk/>
          <pc:sldMk cId="3980694462" sldId="262"/>
        </pc:sldMkLst>
      </pc:sldChg>
      <pc:sldChg chg="modSp">
        <pc:chgData name="Jack Hamston-Goodfellow" userId="S::jack.goodfellow@est.org.uk::52330300-cb0c-4091-9d75-3936b149b61f" providerId="AD" clId="Web-{FC2A9FB0-7A93-5082-CB33-299EE0167F36}" dt="2024-10-15T13:38:16.020" v="315" actId="20577"/>
        <pc:sldMkLst>
          <pc:docMk/>
          <pc:sldMk cId="3230920294" sldId="263"/>
        </pc:sldMkLst>
      </pc:sldChg>
      <pc:sldChg chg="modSp ord">
        <pc:chgData name="Jack Hamston-Goodfellow" userId="S::jack.goodfellow@est.org.uk::52330300-cb0c-4091-9d75-3936b149b61f" providerId="AD" clId="Web-{FC2A9FB0-7A93-5082-CB33-299EE0167F36}" dt="2024-10-15T13:29:12.096" v="164" actId="20577"/>
        <pc:sldMkLst>
          <pc:docMk/>
          <pc:sldMk cId="1755445091" sldId="265"/>
        </pc:sldMkLst>
      </pc:sldChg>
      <pc:sldChg chg="del">
        <pc:chgData name="Jack Hamston-Goodfellow" userId="S::jack.goodfellow@est.org.uk::52330300-cb0c-4091-9d75-3936b149b61f" providerId="AD" clId="Web-{FC2A9FB0-7A93-5082-CB33-299EE0167F36}" dt="2024-10-15T13:38:22.411" v="318"/>
        <pc:sldMkLst>
          <pc:docMk/>
          <pc:sldMk cId="2592365097" sldId="266"/>
        </pc:sldMkLst>
      </pc:sldChg>
      <pc:sldChg chg="del">
        <pc:chgData name="Jack Hamston-Goodfellow" userId="S::jack.goodfellow@est.org.uk::52330300-cb0c-4091-9d75-3936b149b61f" providerId="AD" clId="Web-{FC2A9FB0-7A93-5082-CB33-299EE0167F36}" dt="2024-10-15T13:38:22.411" v="317"/>
        <pc:sldMkLst>
          <pc:docMk/>
          <pc:sldMk cId="2124798366" sldId="267"/>
        </pc:sldMkLst>
      </pc:sldChg>
      <pc:sldChg chg="del">
        <pc:chgData name="Jack Hamston-Goodfellow" userId="S::jack.goodfellow@est.org.uk::52330300-cb0c-4091-9d75-3936b149b61f" providerId="AD" clId="Web-{FC2A9FB0-7A93-5082-CB33-299EE0167F36}" dt="2024-10-15T13:38:22.411" v="316"/>
        <pc:sldMkLst>
          <pc:docMk/>
          <pc:sldMk cId="193588197" sldId="268"/>
        </pc:sldMkLst>
      </pc:sldChg>
      <pc:sldChg chg="modSp add ord replId">
        <pc:chgData name="Jack Hamston-Goodfellow" userId="S::jack.goodfellow@est.org.uk::52330300-cb0c-4091-9d75-3936b149b61f" providerId="AD" clId="Web-{FC2A9FB0-7A93-5082-CB33-299EE0167F36}" dt="2024-10-15T13:38:33.802" v="321"/>
        <pc:sldMkLst>
          <pc:docMk/>
          <pc:sldMk cId="1479526899" sldId="269"/>
        </pc:sldMkLst>
      </pc:sldChg>
      <pc:sldChg chg="modSp add replId">
        <pc:chgData name="Jack Hamston-Goodfellow" userId="S::jack.goodfellow@est.org.uk::52330300-cb0c-4091-9d75-3936b149b61f" providerId="AD" clId="Web-{FC2A9FB0-7A93-5082-CB33-299EE0167F36}" dt="2024-10-15T14:19:41.539" v="512"/>
        <pc:sldMkLst>
          <pc:docMk/>
          <pc:sldMk cId="1899224138" sldId="270"/>
        </pc:sldMkLst>
      </pc:sldChg>
      <pc:sldChg chg="modSp add replId">
        <pc:chgData name="Jack Hamston-Goodfellow" userId="S::jack.goodfellow@est.org.uk::52330300-cb0c-4091-9d75-3936b149b61f" providerId="AD" clId="Web-{FC2A9FB0-7A93-5082-CB33-299EE0167F36}" dt="2024-10-15T14:17:10.083" v="415" actId="14100"/>
        <pc:sldMkLst>
          <pc:docMk/>
          <pc:sldMk cId="2815111132" sldId="271"/>
        </pc:sldMkLst>
      </pc:sldChg>
    </pc:docChg>
  </pc:docChgLst>
  <pc:docChgLst>
    <pc:chgData name="Jack Hamston-Goodfellow" userId="S::jack.goodfellow@est.org.uk::52330300-cb0c-4091-9d75-3936b149b61f" providerId="AD" clId="Web-{6B3866F2-33FF-2458-4F06-3BDEFCE17576}"/>
    <pc:docChg chg="addSld modSld">
      <pc:chgData name="Jack Hamston-Goodfellow" userId="S::jack.goodfellow@est.org.uk::52330300-cb0c-4091-9d75-3936b149b61f" providerId="AD" clId="Web-{6B3866F2-33FF-2458-4F06-3BDEFCE17576}" dt="2024-10-30T08:58:33.444" v="297" actId="20577"/>
      <pc:docMkLst>
        <pc:docMk/>
      </pc:docMkLst>
      <pc:sldChg chg="addSp delSp modSp modNotes">
        <pc:chgData name="Jack Hamston-Goodfellow" userId="S::jack.goodfellow@est.org.uk::52330300-cb0c-4091-9d75-3936b149b61f" providerId="AD" clId="Web-{6B3866F2-33FF-2458-4F06-3BDEFCE17576}" dt="2024-10-30T08:58:33.444" v="297" actId="20577"/>
        <pc:sldMkLst>
          <pc:docMk/>
          <pc:sldMk cId="1902712426" sldId="281"/>
        </pc:sldMkLst>
      </pc:sldChg>
      <pc:sldChg chg="addSp delSp modSp new">
        <pc:chgData name="Jack Hamston-Goodfellow" userId="S::jack.goodfellow@est.org.uk::52330300-cb0c-4091-9d75-3936b149b61f" providerId="AD" clId="Web-{6B3866F2-33FF-2458-4F06-3BDEFCE17576}" dt="2024-10-30T08:54:33.328" v="212" actId="1076"/>
        <pc:sldMkLst>
          <pc:docMk/>
          <pc:sldMk cId="2274131689" sldId="282"/>
        </pc:sldMkLst>
      </pc:sldChg>
    </pc:docChg>
  </pc:docChgLst>
  <pc:docChgLst>
    <pc:chgData name="Jack Hamston-Goodfellow" userId="S::jack.goodfellow@est.org.uk::52330300-cb0c-4091-9d75-3936b149b61f" providerId="AD" clId="Web-{4C058FD1-D43E-DAAD-2E0F-64E0F165DCE5}"/>
    <pc:docChg chg="addSld modSld">
      <pc:chgData name="Jack Hamston-Goodfellow" userId="S::jack.goodfellow@est.org.uk::52330300-cb0c-4091-9d75-3936b149b61f" providerId="AD" clId="Web-{4C058FD1-D43E-DAAD-2E0F-64E0F165DCE5}" dt="2024-11-19T10:39:14.190" v="3585"/>
      <pc:docMkLst>
        <pc:docMk/>
      </pc:docMkLst>
      <pc:sldChg chg="modSp modNotes">
        <pc:chgData name="Jack Hamston-Goodfellow" userId="S::jack.goodfellow@est.org.uk::52330300-cb0c-4091-9d75-3936b149b61f" providerId="AD" clId="Web-{4C058FD1-D43E-DAAD-2E0F-64E0F165DCE5}" dt="2024-11-19T09:30:20.074" v="1670" actId="20577"/>
        <pc:sldMkLst>
          <pc:docMk/>
          <pc:sldMk cId="386126193" sldId="283"/>
        </pc:sldMkLst>
      </pc:sldChg>
      <pc:sldChg chg="modNotes">
        <pc:chgData name="Jack Hamston-Goodfellow" userId="S::jack.goodfellow@est.org.uk::52330300-cb0c-4091-9d75-3936b149b61f" providerId="AD" clId="Web-{4C058FD1-D43E-DAAD-2E0F-64E0F165DCE5}" dt="2024-11-19T10:39:14.190" v="3585"/>
        <pc:sldMkLst>
          <pc:docMk/>
          <pc:sldMk cId="3358371862" sldId="284"/>
        </pc:sldMkLst>
      </pc:sldChg>
      <pc:sldChg chg="modSp new">
        <pc:chgData name="Jack Hamston-Goodfellow" userId="S::jack.goodfellow@est.org.uk::52330300-cb0c-4091-9d75-3936b149b61f" providerId="AD" clId="Web-{4C058FD1-D43E-DAAD-2E0F-64E0F165DCE5}" dt="2024-11-19T09:29:20.135" v="1595" actId="20577"/>
        <pc:sldMkLst>
          <pc:docMk/>
          <pc:sldMk cId="2605280217" sldId="286"/>
        </pc:sldMkLst>
      </pc:sldChg>
    </pc:docChg>
  </pc:docChgLst>
  <pc:docChgLst>
    <pc:chgData name="Jack Hamston-Goodfellow" userId="S::jack.goodfellow@est.org.uk::52330300-cb0c-4091-9d75-3936b149b61f" providerId="AD" clId="Web-{4315327A-E2DE-29AA-D1A6-367C0D2F5972}"/>
    <pc:docChg chg="addSld delSld modSld sldOrd">
      <pc:chgData name="Jack Hamston-Goodfellow" userId="S::jack.goodfellow@est.org.uk::52330300-cb0c-4091-9d75-3936b149b61f" providerId="AD" clId="Web-{4315327A-E2DE-29AA-D1A6-367C0D2F5972}" dt="2025-05-20T09:51:19.006" v="235" actId="14100"/>
      <pc:docMkLst>
        <pc:docMk/>
      </pc:docMkLst>
      <pc:sldChg chg="addSp modSp">
        <pc:chgData name="Jack Hamston-Goodfellow" userId="S::jack.goodfellow@est.org.uk::52330300-cb0c-4091-9d75-3936b149b61f" providerId="AD" clId="Web-{4315327A-E2DE-29AA-D1A6-367C0D2F5972}" dt="2025-05-20T07:28:11.997" v="50" actId="14100"/>
        <pc:sldMkLst>
          <pc:docMk/>
          <pc:sldMk cId="753641808" sldId="257"/>
        </pc:sldMkLst>
        <pc:spChg chg="mod">
          <ac:chgData name="Jack Hamston-Goodfellow" userId="S::jack.goodfellow@est.org.uk::52330300-cb0c-4091-9d75-3936b149b61f" providerId="AD" clId="Web-{4315327A-E2DE-29AA-D1A6-367C0D2F5972}" dt="2025-05-20T07:22:46.312" v="0" actId="14100"/>
          <ac:spMkLst>
            <pc:docMk/>
            <pc:sldMk cId="753641808" sldId="257"/>
            <ac:spMk id="6" creationId="{A1653A67-E5D7-1A42-6624-3678D46CB0CC}"/>
          </ac:spMkLst>
        </pc:spChg>
        <pc:spChg chg="mod">
          <ac:chgData name="Jack Hamston-Goodfellow" userId="S::jack.goodfellow@est.org.uk::52330300-cb0c-4091-9d75-3936b149b61f" providerId="AD" clId="Web-{4315327A-E2DE-29AA-D1A6-367C0D2F5972}" dt="2025-05-20T07:28:11.997" v="50" actId="14100"/>
          <ac:spMkLst>
            <pc:docMk/>
            <pc:sldMk cId="753641808" sldId="257"/>
            <ac:spMk id="7" creationId="{B90C3F9E-7A52-6385-C1B4-CB9F0076D60D}"/>
          </ac:spMkLst>
        </pc:spChg>
        <pc:spChg chg="mod">
          <ac:chgData name="Jack Hamston-Goodfellow" userId="S::jack.goodfellow@est.org.uk::52330300-cb0c-4091-9d75-3936b149b61f" providerId="AD" clId="Web-{4315327A-E2DE-29AA-D1A6-367C0D2F5972}" dt="2025-05-20T07:24:31.753" v="46" actId="20577"/>
          <ac:spMkLst>
            <pc:docMk/>
            <pc:sldMk cId="753641808" sldId="257"/>
            <ac:spMk id="9" creationId="{18402886-21F4-23DB-0E3C-13E3FD395F59}"/>
          </ac:spMkLst>
        </pc:spChg>
      </pc:sldChg>
      <pc:sldChg chg="addSp delSp modSp add del delAnim">
        <pc:chgData name="Jack Hamston-Goodfellow" userId="S::jack.goodfellow@est.org.uk::52330300-cb0c-4091-9d75-3936b149b61f" providerId="AD" clId="Web-{4315327A-E2DE-29AA-D1A6-367C0D2F5972}" dt="2025-05-20T09:51:19.006" v="235" actId="14100"/>
        <pc:sldMkLst>
          <pc:docMk/>
          <pc:sldMk cId="1755445091" sldId="265"/>
        </pc:sldMkLst>
        <pc:spChg chg="mod">
          <ac:chgData name="Jack Hamston-Goodfellow" userId="S::jack.goodfellow@est.org.uk::52330300-cb0c-4091-9d75-3936b149b61f" providerId="AD" clId="Web-{4315327A-E2DE-29AA-D1A6-367C0D2F5972}" dt="2025-05-20T09:48:26.593" v="170" actId="20577"/>
          <ac:spMkLst>
            <pc:docMk/>
            <pc:sldMk cId="1755445091" sldId="265"/>
            <ac:spMk id="2" creationId="{8AE8DE51-ADE0-D671-FFFE-BD488242A476}"/>
          </ac:spMkLst>
        </pc:spChg>
        <pc:spChg chg="mod">
          <ac:chgData name="Jack Hamston-Goodfellow" userId="S::jack.goodfellow@est.org.uk::52330300-cb0c-4091-9d75-3936b149b61f" providerId="AD" clId="Web-{4315327A-E2DE-29AA-D1A6-367C0D2F5972}" dt="2025-05-20T09:51:16.522" v="234" actId="14100"/>
          <ac:spMkLst>
            <pc:docMk/>
            <pc:sldMk cId="1755445091" sldId="265"/>
            <ac:spMk id="5" creationId="{9BD90314-3836-5393-1AD7-15C9720BCCCE}"/>
          </ac:spMkLst>
        </pc:spChg>
        <pc:picChg chg="add mod">
          <ac:chgData name="Jack Hamston-Goodfellow" userId="S::jack.goodfellow@est.org.uk::52330300-cb0c-4091-9d75-3936b149b61f" providerId="AD" clId="Web-{4315327A-E2DE-29AA-D1A6-367C0D2F5972}" dt="2025-05-20T09:51:11.881" v="233" actId="14100"/>
          <ac:picMkLst>
            <pc:docMk/>
            <pc:sldMk cId="1755445091" sldId="265"/>
            <ac:picMk id="8" creationId="{51FD96B1-74C1-F012-7416-5CFB398B345F}"/>
          </ac:picMkLst>
        </pc:picChg>
      </pc:sldChg>
      <pc:sldChg chg="add">
        <pc:chgData name="Jack Hamston-Goodfellow" userId="S::jack.goodfellow@est.org.uk::52330300-cb0c-4091-9d75-3936b149b61f" providerId="AD" clId="Web-{4315327A-E2DE-29AA-D1A6-367C0D2F5972}" dt="2025-05-20T07:41:24.529" v="80"/>
        <pc:sldMkLst>
          <pc:docMk/>
          <pc:sldMk cId="2873910588" sldId="272"/>
        </pc:sldMkLst>
      </pc:sldChg>
      <pc:sldChg chg="del">
        <pc:chgData name="Jack Hamston-Goodfellow" userId="S::jack.goodfellow@est.org.uk::52330300-cb0c-4091-9d75-3936b149b61f" providerId="AD" clId="Web-{4315327A-E2DE-29AA-D1A6-367C0D2F5972}" dt="2025-05-20T07:35:00.560" v="62"/>
        <pc:sldMkLst>
          <pc:docMk/>
          <pc:sldMk cId="1159030625" sldId="278"/>
        </pc:sldMkLst>
      </pc:sldChg>
      <pc:sldChg chg="modSp ord">
        <pc:chgData name="Jack Hamston-Goodfellow" userId="S::jack.goodfellow@est.org.uk::52330300-cb0c-4091-9d75-3936b149b61f" providerId="AD" clId="Web-{4315327A-E2DE-29AA-D1A6-367C0D2F5972}" dt="2025-05-20T07:39:14.742" v="79" actId="20577"/>
        <pc:sldMkLst>
          <pc:docMk/>
          <pc:sldMk cId="2167353991" sldId="279"/>
        </pc:sldMkLst>
      </pc:sldChg>
      <pc:sldChg chg="modSp del">
        <pc:chgData name="Jack Hamston-Goodfellow" userId="S::jack.goodfellow@est.org.uk::52330300-cb0c-4091-9d75-3936b149b61f" providerId="AD" clId="Web-{4315327A-E2DE-29AA-D1A6-367C0D2F5972}" dt="2025-05-20T07:34:58.763" v="61"/>
        <pc:sldMkLst>
          <pc:docMk/>
          <pc:sldMk cId="559258313" sldId="285"/>
        </pc:sldMkLst>
      </pc:sldChg>
      <pc:sldChg chg="add">
        <pc:chgData name="Jack Hamston-Goodfellow" userId="S::jack.goodfellow@est.org.uk::52330300-cb0c-4091-9d75-3936b149b61f" providerId="AD" clId="Web-{4315327A-E2DE-29AA-D1A6-367C0D2F5972}" dt="2025-05-20T07:45:36.320" v="81"/>
        <pc:sldMkLst>
          <pc:docMk/>
          <pc:sldMk cId="414039959" sldId="292"/>
        </pc:sldMkLst>
      </pc:sldChg>
      <pc:sldChg chg="add del">
        <pc:chgData name="Jack Hamston-Goodfellow" userId="S::jack.goodfellow@est.org.uk::52330300-cb0c-4091-9d75-3936b149b61f" providerId="AD" clId="Web-{4315327A-E2DE-29AA-D1A6-367C0D2F5972}" dt="2025-05-20T07:52:29.149" v="91"/>
        <pc:sldMkLst>
          <pc:docMk/>
          <pc:sldMk cId="2725927162" sldId="298"/>
        </pc:sldMkLst>
      </pc:sldChg>
      <pc:sldChg chg="add del">
        <pc:chgData name="Jack Hamston-Goodfellow" userId="S::jack.goodfellow@est.org.uk::52330300-cb0c-4091-9d75-3936b149b61f" providerId="AD" clId="Web-{4315327A-E2DE-29AA-D1A6-367C0D2F5972}" dt="2025-05-20T07:52:28.556" v="90"/>
        <pc:sldMkLst>
          <pc:docMk/>
          <pc:sldMk cId="2116012040" sldId="670"/>
        </pc:sldMkLst>
      </pc:sldChg>
      <pc:sldChg chg="add del">
        <pc:chgData name="Jack Hamston-Goodfellow" userId="S::jack.goodfellow@est.org.uk::52330300-cb0c-4091-9d75-3936b149b61f" providerId="AD" clId="Web-{4315327A-E2DE-29AA-D1A6-367C0D2F5972}" dt="2025-05-20T07:52:31.384" v="92"/>
        <pc:sldMkLst>
          <pc:docMk/>
          <pc:sldMk cId="3384845089" sldId="671"/>
        </pc:sldMkLst>
      </pc:sldChg>
    </pc:docChg>
  </pc:docChgLst>
  <pc:docChgLst>
    <pc:chgData name="Jack Hamston-Goodfellow" userId="S::jack.goodfellow@est.org.uk::52330300-cb0c-4091-9d75-3936b149b61f" providerId="AD" clId="Web-{3D5065C0-1A15-3745-F6D9-B149400A5008}"/>
    <pc:docChg chg="modSld">
      <pc:chgData name="Jack Hamston-Goodfellow" userId="S::jack.goodfellow@est.org.uk::52330300-cb0c-4091-9d75-3936b149b61f" providerId="AD" clId="Web-{3D5065C0-1A15-3745-F6D9-B149400A5008}" dt="2025-03-19T11:01:36.117" v="22" actId="20577"/>
      <pc:docMkLst>
        <pc:docMk/>
      </pc:docMkLst>
      <pc:sldChg chg="modSp">
        <pc:chgData name="Jack Hamston-Goodfellow" userId="S::jack.goodfellow@est.org.uk::52330300-cb0c-4091-9d75-3936b149b61f" providerId="AD" clId="Web-{3D5065C0-1A15-3745-F6D9-B149400A5008}" dt="2025-03-19T11:01:36.117" v="22" actId="20577"/>
        <pc:sldMkLst>
          <pc:docMk/>
          <pc:sldMk cId="1953727325" sldId="30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4AD07A-576E-D94F-A1C4-E86085373948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D624B8-E5BF-E24D-ABC5-B22FDC82F4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889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Introduction to both of us.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What we are going to talk about.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Warn that it isn’t full and they should seek other advice.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Mostly for CPS owners but some advice could be useful.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D624B8-E5BF-E24D-ABC5-B22FDC82F4A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4628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kern="10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D624B8-E5BF-E24D-ABC5-B22FDC82F4A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2421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1EB4CB-8CCD-46B2-8289-5D58D483E8CB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45686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 panose="020F0502020204030204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D624B8-E5BF-E24D-ABC5-B22FDC82F4A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3573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D624B8-E5BF-E24D-ABC5-B22FDC82F4A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9444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D624B8-E5BF-E24D-ABC5-B22FDC82F4A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6798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D624B8-E5BF-E24D-ABC5-B22FDC82F4A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4939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D624B8-E5BF-E24D-ABC5-B22FDC82F4A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480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D624B8-E5BF-E24D-ABC5-B22FDC82F4A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3032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D624B8-E5BF-E24D-ABC5-B22FDC82F4A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802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D624B8-E5BF-E24D-ABC5-B22FDC82F4A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0562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0C69AE-FEEF-D14B-0459-1556E60AEB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A0F222-1D8D-16BA-72B6-04E5E95A55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4CA20D-4C3F-B600-7709-CB1AA30F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433626-B81F-BD7F-A070-27F9C99E6B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D624B8-E5BF-E24D-ABC5-B22FDC82F4A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7908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76E578-C709-A5BA-8C61-A1339C5FD2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39A4BC-15A0-3FE5-5073-01449E83FB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1B27BC-35FA-C089-A913-957C3EE53B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EE4666-84D1-DBDF-C6BB-30951D5BFA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D624B8-E5BF-E24D-ABC5-B22FDC82F4A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8897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D624B8-E5BF-E24D-ABC5-B22FDC82F4A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3149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D624B8-E5BF-E24D-ABC5-B22FDC82F4A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1895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8EFA0B-774D-B3C0-B82C-13652896F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9C18C8-D470-DC7F-1E23-6557D2F62D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EB3C93-C6AA-6A91-10FC-00D92C417E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4A0626-2E7E-F588-39FC-CCFA665A21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D624B8-E5BF-E24D-ABC5-B22FDC82F4A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47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6">
            <a:extLst>
              <a:ext uri="{FF2B5EF4-FFF2-40B4-BE49-F238E27FC236}">
                <a16:creationId xmlns:a16="http://schemas.microsoft.com/office/drawing/2014/main" id="{F11A75B7-8A1D-1783-A5E1-DB43906D20C1}"/>
              </a:ext>
            </a:extLst>
          </p:cNvPr>
          <p:cNvPicPr/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78" r="14078"/>
          <a:stretch/>
        </p:blipFill>
        <p:spPr>
          <a:xfrm>
            <a:off x="7918450" y="3010"/>
            <a:ext cx="12179135" cy="11290465"/>
          </a:xfrm>
          <a:prstGeom prst="rect">
            <a:avLst/>
          </a:prstGeom>
        </p:spPr>
      </p:pic>
      <p:sp>
        <p:nvSpPr>
          <p:cNvPr id="3" name="Graphic 22">
            <a:extLst>
              <a:ext uri="{FF2B5EF4-FFF2-40B4-BE49-F238E27FC236}">
                <a16:creationId xmlns:a16="http://schemas.microsoft.com/office/drawing/2014/main" id="{DCC76826-94D9-2517-39EE-F65ABABCAFC1}"/>
              </a:ext>
            </a:extLst>
          </p:cNvPr>
          <p:cNvSpPr/>
          <p:nvPr userDrawn="1"/>
        </p:nvSpPr>
        <p:spPr>
          <a:xfrm>
            <a:off x="6515" y="961"/>
            <a:ext cx="13491334" cy="11308556"/>
          </a:xfrm>
          <a:custGeom>
            <a:avLst/>
            <a:gdLst>
              <a:gd name="connsiteX0" fmla="*/ 7668979 w 7775185"/>
              <a:gd name="connsiteY0" fmla="*/ 543102 h 6517229"/>
              <a:gd name="connsiteX1" fmla="*/ 7775186 w 7775185"/>
              <a:gd name="connsiteY1" fmla="*/ 649308 h 6517229"/>
              <a:gd name="connsiteX2" fmla="*/ 7775186 w 7775185"/>
              <a:gd name="connsiteY2" fmla="*/ 1503759 h 6517229"/>
              <a:gd name="connsiteX3" fmla="*/ 7668979 w 7775185"/>
              <a:gd name="connsiteY3" fmla="*/ 1609966 h 6517229"/>
              <a:gd name="connsiteX4" fmla="*/ 6708321 w 7775185"/>
              <a:gd name="connsiteY4" fmla="*/ 1609966 h 6517229"/>
              <a:gd name="connsiteX5" fmla="*/ 6708321 w 7775185"/>
              <a:gd name="connsiteY5" fmla="*/ 543102 h 6517229"/>
              <a:gd name="connsiteX6" fmla="*/ 7668979 w 7775185"/>
              <a:gd name="connsiteY6" fmla="*/ 543102 h 6517229"/>
              <a:gd name="connsiteX7" fmla="*/ 5747664 w 7775185"/>
              <a:gd name="connsiteY7" fmla="*/ 1609966 h 6517229"/>
              <a:gd name="connsiteX8" fmla="*/ 5641457 w 7775185"/>
              <a:gd name="connsiteY8" fmla="*/ 1503759 h 6517229"/>
              <a:gd name="connsiteX9" fmla="*/ 5641457 w 7775185"/>
              <a:gd name="connsiteY9" fmla="*/ 649308 h 6517229"/>
              <a:gd name="connsiteX10" fmla="*/ 5747664 w 7775185"/>
              <a:gd name="connsiteY10" fmla="*/ 543102 h 6517229"/>
              <a:gd name="connsiteX11" fmla="*/ 6708321 w 7775185"/>
              <a:gd name="connsiteY11" fmla="*/ 543102 h 6517229"/>
              <a:gd name="connsiteX12" fmla="*/ 6708321 w 7775185"/>
              <a:gd name="connsiteY12" fmla="*/ 0 h 6517229"/>
              <a:gd name="connsiteX13" fmla="*/ 0 w 7775185"/>
              <a:gd name="connsiteY13" fmla="*/ 0 h 6517229"/>
              <a:gd name="connsiteX14" fmla="*/ 0 w 7775185"/>
              <a:gd name="connsiteY14" fmla="*/ 6517229 h 6517229"/>
              <a:gd name="connsiteX15" fmla="*/ 6708321 w 7775185"/>
              <a:gd name="connsiteY15" fmla="*/ 6517229 h 6517229"/>
              <a:gd name="connsiteX16" fmla="*/ 6708321 w 7775185"/>
              <a:gd name="connsiteY16" fmla="*/ 1609966 h 6517229"/>
              <a:gd name="connsiteX17" fmla="*/ 5747664 w 7775185"/>
              <a:gd name="connsiteY17" fmla="*/ 1609966 h 6517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775185" h="6517229">
                <a:moveTo>
                  <a:pt x="7668979" y="543102"/>
                </a:moveTo>
                <a:cubicBezTo>
                  <a:pt x="7727635" y="543102"/>
                  <a:pt x="7775186" y="590653"/>
                  <a:pt x="7775186" y="649308"/>
                </a:cubicBezTo>
                <a:lnTo>
                  <a:pt x="7775186" y="1503759"/>
                </a:lnTo>
                <a:cubicBezTo>
                  <a:pt x="7775186" y="1562414"/>
                  <a:pt x="7727635" y="1609966"/>
                  <a:pt x="7668979" y="1609966"/>
                </a:cubicBezTo>
                <a:lnTo>
                  <a:pt x="6708321" y="1609966"/>
                </a:lnTo>
                <a:lnTo>
                  <a:pt x="6708321" y="543102"/>
                </a:lnTo>
                <a:lnTo>
                  <a:pt x="7668979" y="543102"/>
                </a:lnTo>
                <a:close/>
                <a:moveTo>
                  <a:pt x="5747664" y="1609966"/>
                </a:moveTo>
                <a:cubicBezTo>
                  <a:pt x="5689009" y="1609966"/>
                  <a:pt x="5641457" y="1562414"/>
                  <a:pt x="5641457" y="1503759"/>
                </a:cubicBezTo>
                <a:lnTo>
                  <a:pt x="5641457" y="649308"/>
                </a:lnTo>
                <a:cubicBezTo>
                  <a:pt x="5641457" y="590653"/>
                  <a:pt x="5689009" y="543102"/>
                  <a:pt x="5747664" y="543102"/>
                </a:cubicBezTo>
                <a:lnTo>
                  <a:pt x="6708321" y="543102"/>
                </a:lnTo>
                <a:lnTo>
                  <a:pt x="6708321" y="0"/>
                </a:lnTo>
                <a:lnTo>
                  <a:pt x="0" y="0"/>
                </a:lnTo>
                <a:lnTo>
                  <a:pt x="0" y="6517229"/>
                </a:lnTo>
                <a:lnTo>
                  <a:pt x="6708321" y="6517229"/>
                </a:lnTo>
                <a:lnTo>
                  <a:pt x="6708321" y="1609966"/>
                </a:lnTo>
                <a:lnTo>
                  <a:pt x="5747664" y="1609966"/>
                </a:lnTo>
                <a:close/>
              </a:path>
            </a:pathLst>
          </a:custGeom>
          <a:solidFill>
            <a:srgbClr val="FFAF0A"/>
          </a:solidFill>
          <a:ln w="60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5" name="object 9">
            <a:extLst>
              <a:ext uri="{FF2B5EF4-FFF2-40B4-BE49-F238E27FC236}">
                <a16:creationId xmlns:a16="http://schemas.microsoft.com/office/drawing/2014/main" id="{47B202D3-4390-94DC-5618-9FD352DEAB99}"/>
              </a:ext>
            </a:extLst>
          </p:cNvPr>
          <p:cNvGrpSpPr/>
          <p:nvPr userDrawn="1"/>
        </p:nvGrpSpPr>
        <p:grpSpPr>
          <a:xfrm>
            <a:off x="817776" y="9764102"/>
            <a:ext cx="4721860" cy="707390"/>
            <a:chOff x="817776" y="9764102"/>
            <a:chExt cx="4721860" cy="707390"/>
          </a:xfrm>
        </p:grpSpPr>
        <p:sp>
          <p:nvSpPr>
            <p:cNvPr id="6" name="object 10">
              <a:extLst>
                <a:ext uri="{FF2B5EF4-FFF2-40B4-BE49-F238E27FC236}">
                  <a16:creationId xmlns:a16="http://schemas.microsoft.com/office/drawing/2014/main" id="{48405DC3-FA55-93F1-CB4D-9DBBCE7F86EA}"/>
                </a:ext>
              </a:extLst>
            </p:cNvPr>
            <p:cNvSpPr/>
            <p:nvPr/>
          </p:nvSpPr>
          <p:spPr>
            <a:xfrm>
              <a:off x="822488" y="9768814"/>
              <a:ext cx="4712335" cy="697865"/>
            </a:xfrm>
            <a:custGeom>
              <a:avLst/>
              <a:gdLst/>
              <a:ahLst/>
              <a:cxnLst/>
              <a:rect l="l" t="t" r="r" b="b"/>
              <a:pathLst>
                <a:path w="4712335" h="697865">
                  <a:moveTo>
                    <a:pt x="188475" y="0"/>
                  </a:moveTo>
                  <a:lnTo>
                    <a:pt x="138372" y="6732"/>
                  </a:lnTo>
                  <a:lnTo>
                    <a:pt x="93349" y="25732"/>
                  </a:lnTo>
                  <a:lnTo>
                    <a:pt x="55203" y="55203"/>
                  </a:lnTo>
                  <a:lnTo>
                    <a:pt x="25732" y="93349"/>
                  </a:lnTo>
                  <a:lnTo>
                    <a:pt x="6732" y="138372"/>
                  </a:lnTo>
                  <a:lnTo>
                    <a:pt x="0" y="188475"/>
                  </a:lnTo>
                  <a:lnTo>
                    <a:pt x="0" y="508885"/>
                  </a:lnTo>
                  <a:lnTo>
                    <a:pt x="6732" y="558988"/>
                  </a:lnTo>
                  <a:lnTo>
                    <a:pt x="25732" y="604011"/>
                  </a:lnTo>
                  <a:lnTo>
                    <a:pt x="55203" y="642157"/>
                  </a:lnTo>
                  <a:lnTo>
                    <a:pt x="93349" y="671628"/>
                  </a:lnTo>
                  <a:lnTo>
                    <a:pt x="138372" y="690628"/>
                  </a:lnTo>
                  <a:lnTo>
                    <a:pt x="188475" y="697360"/>
                  </a:lnTo>
                  <a:lnTo>
                    <a:pt x="4523422" y="697360"/>
                  </a:lnTo>
                  <a:lnTo>
                    <a:pt x="4573526" y="690628"/>
                  </a:lnTo>
                  <a:lnTo>
                    <a:pt x="4618549" y="671628"/>
                  </a:lnTo>
                  <a:lnTo>
                    <a:pt x="4656694" y="642157"/>
                  </a:lnTo>
                  <a:lnTo>
                    <a:pt x="4686165" y="604011"/>
                  </a:lnTo>
                  <a:lnTo>
                    <a:pt x="4705165" y="558988"/>
                  </a:lnTo>
                  <a:lnTo>
                    <a:pt x="4711898" y="508885"/>
                  </a:lnTo>
                  <a:lnTo>
                    <a:pt x="4711898" y="188475"/>
                  </a:lnTo>
                  <a:lnTo>
                    <a:pt x="4705165" y="138372"/>
                  </a:lnTo>
                  <a:lnTo>
                    <a:pt x="4686165" y="93349"/>
                  </a:lnTo>
                  <a:lnTo>
                    <a:pt x="4656694" y="55203"/>
                  </a:lnTo>
                  <a:lnTo>
                    <a:pt x="4618549" y="25732"/>
                  </a:lnTo>
                  <a:lnTo>
                    <a:pt x="4573526" y="6732"/>
                  </a:lnTo>
                  <a:lnTo>
                    <a:pt x="4523422" y="0"/>
                  </a:lnTo>
                  <a:lnTo>
                    <a:pt x="188475" y="0"/>
                  </a:lnTo>
                  <a:close/>
                </a:path>
              </a:pathLst>
            </a:custGeom>
            <a:ln w="9423">
              <a:solidFill>
                <a:schemeClr val="accent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11">
              <a:extLst>
                <a:ext uri="{FF2B5EF4-FFF2-40B4-BE49-F238E27FC236}">
                  <a16:creationId xmlns:a16="http://schemas.microsoft.com/office/drawing/2014/main" id="{7B5D8973-B568-7165-2C82-8728FF457D41}"/>
                </a:ext>
              </a:extLst>
            </p:cNvPr>
            <p:cNvSpPr/>
            <p:nvPr/>
          </p:nvSpPr>
          <p:spPr>
            <a:xfrm>
              <a:off x="822488" y="9768814"/>
              <a:ext cx="3091180" cy="697865"/>
            </a:xfrm>
            <a:custGeom>
              <a:avLst/>
              <a:gdLst/>
              <a:ahLst/>
              <a:cxnLst/>
              <a:rect l="l" t="t" r="r" b="b"/>
              <a:pathLst>
                <a:path w="3091179" h="697865">
                  <a:moveTo>
                    <a:pt x="2902529" y="0"/>
                  </a:moveTo>
                  <a:lnTo>
                    <a:pt x="188475" y="0"/>
                  </a:lnTo>
                  <a:lnTo>
                    <a:pt x="138372" y="6732"/>
                  </a:lnTo>
                  <a:lnTo>
                    <a:pt x="93349" y="25732"/>
                  </a:lnTo>
                  <a:lnTo>
                    <a:pt x="55203" y="55203"/>
                  </a:lnTo>
                  <a:lnTo>
                    <a:pt x="25732" y="93349"/>
                  </a:lnTo>
                  <a:lnTo>
                    <a:pt x="6732" y="138372"/>
                  </a:lnTo>
                  <a:lnTo>
                    <a:pt x="0" y="188475"/>
                  </a:lnTo>
                  <a:lnTo>
                    <a:pt x="0" y="508885"/>
                  </a:lnTo>
                  <a:lnTo>
                    <a:pt x="6732" y="558988"/>
                  </a:lnTo>
                  <a:lnTo>
                    <a:pt x="25732" y="604011"/>
                  </a:lnTo>
                  <a:lnTo>
                    <a:pt x="55203" y="642157"/>
                  </a:lnTo>
                  <a:lnTo>
                    <a:pt x="93349" y="671628"/>
                  </a:lnTo>
                  <a:lnTo>
                    <a:pt x="138372" y="690628"/>
                  </a:lnTo>
                  <a:lnTo>
                    <a:pt x="188475" y="697360"/>
                  </a:lnTo>
                  <a:lnTo>
                    <a:pt x="2902529" y="697360"/>
                  </a:lnTo>
                  <a:lnTo>
                    <a:pt x="2952633" y="690628"/>
                  </a:lnTo>
                  <a:lnTo>
                    <a:pt x="2997656" y="671628"/>
                  </a:lnTo>
                  <a:lnTo>
                    <a:pt x="3035801" y="642157"/>
                  </a:lnTo>
                  <a:lnTo>
                    <a:pt x="3065272" y="604011"/>
                  </a:lnTo>
                  <a:lnTo>
                    <a:pt x="3084272" y="558988"/>
                  </a:lnTo>
                  <a:lnTo>
                    <a:pt x="3091005" y="508885"/>
                  </a:lnTo>
                  <a:lnTo>
                    <a:pt x="3091005" y="188475"/>
                  </a:lnTo>
                  <a:lnTo>
                    <a:pt x="3084272" y="138372"/>
                  </a:lnTo>
                  <a:lnTo>
                    <a:pt x="3065272" y="93349"/>
                  </a:lnTo>
                  <a:lnTo>
                    <a:pt x="3035801" y="55203"/>
                  </a:lnTo>
                  <a:lnTo>
                    <a:pt x="2997656" y="25732"/>
                  </a:lnTo>
                  <a:lnTo>
                    <a:pt x="2952633" y="6732"/>
                  </a:lnTo>
                  <a:lnTo>
                    <a:pt x="2902529" y="0"/>
                  </a:lnTo>
                  <a:close/>
                </a:path>
              </a:pathLst>
            </a:custGeom>
            <a:solidFill>
              <a:schemeClr val="accent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F722365-4F83-970E-A598-516450F25E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7030" y="9900963"/>
            <a:ext cx="3066638" cy="46935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 sz="2450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Presenter name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5F2EDB7-FBFA-4828-E4C9-9C578B8F9A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38210" y="9900962"/>
            <a:ext cx="1596613" cy="46935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 sz="245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marL="12700">
              <a:lnSpc>
                <a:spcPct val="100000"/>
              </a:lnSpc>
              <a:spcBef>
                <a:spcPts val="220"/>
              </a:spcBef>
            </a:pPr>
            <a:r>
              <a:rPr lang="en-GB" sz="2450" spc="-45">
                <a:latin typeface="Poppins"/>
                <a:cs typeface="Poppins"/>
              </a:rPr>
              <a:t>01.03.23</a:t>
            </a:r>
            <a:endParaRPr lang="en-GB" sz="2450">
              <a:latin typeface="Poppins"/>
              <a:cs typeface="Poppins"/>
            </a:endParaRPr>
          </a:p>
        </p:txBody>
      </p:sp>
      <p:sp>
        <p:nvSpPr>
          <p:cNvPr id="10" name="object 12">
            <a:extLst>
              <a:ext uri="{FF2B5EF4-FFF2-40B4-BE49-F238E27FC236}">
                <a16:creationId xmlns:a16="http://schemas.microsoft.com/office/drawing/2014/main" id="{ECAE4855-9657-09A8-6F2A-5FCF202A3185}"/>
              </a:ext>
            </a:extLst>
          </p:cNvPr>
          <p:cNvSpPr/>
          <p:nvPr userDrawn="1"/>
        </p:nvSpPr>
        <p:spPr>
          <a:xfrm>
            <a:off x="838669" y="947476"/>
            <a:ext cx="2395220" cy="1852295"/>
          </a:xfrm>
          <a:custGeom>
            <a:avLst/>
            <a:gdLst/>
            <a:ahLst/>
            <a:cxnLst/>
            <a:rect l="l" t="t" r="r" b="b"/>
            <a:pathLst>
              <a:path w="2395220" h="1852295">
                <a:moveTo>
                  <a:pt x="240106" y="1795348"/>
                </a:moveTo>
                <a:lnTo>
                  <a:pt x="198259" y="1795348"/>
                </a:lnTo>
                <a:lnTo>
                  <a:pt x="176326" y="1794027"/>
                </a:lnTo>
                <a:lnTo>
                  <a:pt x="134658" y="1773567"/>
                </a:lnTo>
                <a:lnTo>
                  <a:pt x="119557" y="1724291"/>
                </a:lnTo>
                <a:lnTo>
                  <a:pt x="118935" y="1702092"/>
                </a:lnTo>
                <a:lnTo>
                  <a:pt x="118935" y="1466697"/>
                </a:lnTo>
                <a:lnTo>
                  <a:pt x="227063" y="1466697"/>
                </a:lnTo>
                <a:lnTo>
                  <a:pt x="229654" y="1463217"/>
                </a:lnTo>
                <a:lnTo>
                  <a:pt x="229654" y="1419631"/>
                </a:lnTo>
                <a:lnTo>
                  <a:pt x="227063" y="1417027"/>
                </a:lnTo>
                <a:lnTo>
                  <a:pt x="118935" y="1417027"/>
                </a:lnTo>
                <a:lnTo>
                  <a:pt x="118935" y="1312379"/>
                </a:lnTo>
                <a:lnTo>
                  <a:pt x="115468" y="1308011"/>
                </a:lnTo>
                <a:lnTo>
                  <a:pt x="66636" y="1308011"/>
                </a:lnTo>
                <a:lnTo>
                  <a:pt x="62280" y="1312379"/>
                </a:lnTo>
                <a:lnTo>
                  <a:pt x="62280" y="1417027"/>
                </a:lnTo>
                <a:lnTo>
                  <a:pt x="9093" y="1428330"/>
                </a:lnTo>
                <a:lnTo>
                  <a:pt x="3009" y="1429219"/>
                </a:lnTo>
                <a:lnTo>
                  <a:pt x="368" y="1431810"/>
                </a:lnTo>
                <a:lnTo>
                  <a:pt x="368" y="1464945"/>
                </a:lnTo>
                <a:lnTo>
                  <a:pt x="3009" y="1466697"/>
                </a:lnTo>
                <a:lnTo>
                  <a:pt x="62280" y="1466697"/>
                </a:lnTo>
                <a:lnTo>
                  <a:pt x="62280" y="1709064"/>
                </a:lnTo>
                <a:lnTo>
                  <a:pt x="69481" y="1767357"/>
                </a:lnTo>
                <a:lnTo>
                  <a:pt x="91059" y="1809292"/>
                </a:lnTo>
                <a:lnTo>
                  <a:pt x="130390" y="1835581"/>
                </a:lnTo>
                <a:lnTo>
                  <a:pt x="188683" y="1844179"/>
                </a:lnTo>
                <a:lnTo>
                  <a:pt x="229654" y="1844179"/>
                </a:lnTo>
                <a:lnTo>
                  <a:pt x="237515" y="1844179"/>
                </a:lnTo>
                <a:lnTo>
                  <a:pt x="240106" y="1840687"/>
                </a:lnTo>
                <a:lnTo>
                  <a:pt x="240106" y="1795348"/>
                </a:lnTo>
                <a:close/>
              </a:path>
              <a:path w="2395220" h="1852295">
                <a:moveTo>
                  <a:pt x="295833" y="1013104"/>
                </a:moveTo>
                <a:lnTo>
                  <a:pt x="289852" y="964222"/>
                </a:lnTo>
                <a:lnTo>
                  <a:pt x="270878" y="929398"/>
                </a:lnTo>
                <a:lnTo>
                  <a:pt x="237363" y="905713"/>
                </a:lnTo>
                <a:lnTo>
                  <a:pt x="187744" y="890193"/>
                </a:lnTo>
                <a:lnTo>
                  <a:pt x="147650" y="881443"/>
                </a:lnTo>
                <a:lnTo>
                  <a:pt x="116090" y="872515"/>
                </a:lnTo>
                <a:lnTo>
                  <a:pt x="95986" y="861618"/>
                </a:lnTo>
                <a:lnTo>
                  <a:pt x="85356" y="847128"/>
                </a:lnTo>
                <a:lnTo>
                  <a:pt x="82257" y="827405"/>
                </a:lnTo>
                <a:lnTo>
                  <a:pt x="82257" y="823048"/>
                </a:lnTo>
                <a:lnTo>
                  <a:pt x="85902" y="799553"/>
                </a:lnTo>
                <a:lnTo>
                  <a:pt x="98386" y="783590"/>
                </a:lnTo>
                <a:lnTo>
                  <a:pt x="121970" y="774484"/>
                </a:lnTo>
                <a:lnTo>
                  <a:pt x="158953" y="771601"/>
                </a:lnTo>
                <a:lnTo>
                  <a:pt x="179565" y="772363"/>
                </a:lnTo>
                <a:lnTo>
                  <a:pt x="200825" y="774433"/>
                </a:lnTo>
                <a:lnTo>
                  <a:pt x="220764" y="777481"/>
                </a:lnTo>
                <a:lnTo>
                  <a:pt x="237426" y="781177"/>
                </a:lnTo>
                <a:lnTo>
                  <a:pt x="243522" y="782942"/>
                </a:lnTo>
                <a:lnTo>
                  <a:pt x="250482" y="784694"/>
                </a:lnTo>
                <a:lnTo>
                  <a:pt x="274434" y="734695"/>
                </a:lnTo>
                <a:lnTo>
                  <a:pt x="274891" y="730618"/>
                </a:lnTo>
                <a:lnTo>
                  <a:pt x="274891" y="725398"/>
                </a:lnTo>
                <a:lnTo>
                  <a:pt x="214655" y="708621"/>
                </a:lnTo>
                <a:lnTo>
                  <a:pt x="153746" y="704481"/>
                </a:lnTo>
                <a:lnTo>
                  <a:pt x="100355" y="709028"/>
                </a:lnTo>
                <a:lnTo>
                  <a:pt x="59258" y="722858"/>
                </a:lnTo>
                <a:lnTo>
                  <a:pt x="30226" y="746290"/>
                </a:lnTo>
                <a:lnTo>
                  <a:pt x="12979" y="779576"/>
                </a:lnTo>
                <a:lnTo>
                  <a:pt x="7289" y="823048"/>
                </a:lnTo>
                <a:lnTo>
                  <a:pt x="7289" y="829170"/>
                </a:lnTo>
                <a:lnTo>
                  <a:pt x="12090" y="875372"/>
                </a:lnTo>
                <a:lnTo>
                  <a:pt x="63169" y="930529"/>
                </a:lnTo>
                <a:lnTo>
                  <a:pt x="117970" y="946835"/>
                </a:lnTo>
                <a:lnTo>
                  <a:pt x="158953" y="955548"/>
                </a:lnTo>
                <a:lnTo>
                  <a:pt x="186664" y="963129"/>
                </a:lnTo>
                <a:lnTo>
                  <a:pt x="205943" y="974305"/>
                </a:lnTo>
                <a:lnTo>
                  <a:pt x="217195" y="991362"/>
                </a:lnTo>
                <a:lnTo>
                  <a:pt x="220853" y="1016596"/>
                </a:lnTo>
                <a:lnTo>
                  <a:pt x="220853" y="1020927"/>
                </a:lnTo>
                <a:lnTo>
                  <a:pt x="216306" y="1047623"/>
                </a:lnTo>
                <a:lnTo>
                  <a:pt x="202120" y="1066368"/>
                </a:lnTo>
                <a:lnTo>
                  <a:pt x="177457" y="1077442"/>
                </a:lnTo>
                <a:lnTo>
                  <a:pt x="141503" y="1081074"/>
                </a:lnTo>
                <a:lnTo>
                  <a:pt x="117563" y="1080274"/>
                </a:lnTo>
                <a:lnTo>
                  <a:pt x="72631" y="1074102"/>
                </a:lnTo>
                <a:lnTo>
                  <a:pt x="32664" y="1062139"/>
                </a:lnTo>
                <a:lnTo>
                  <a:pt x="26504" y="1060056"/>
                </a:lnTo>
                <a:lnTo>
                  <a:pt x="1600" y="1103528"/>
                </a:lnTo>
                <a:lnTo>
                  <a:pt x="292" y="1113345"/>
                </a:lnTo>
                <a:lnTo>
                  <a:pt x="292" y="1120330"/>
                </a:lnTo>
                <a:lnTo>
                  <a:pt x="41719" y="1134465"/>
                </a:lnTo>
                <a:lnTo>
                  <a:pt x="107645" y="1145781"/>
                </a:lnTo>
                <a:lnTo>
                  <a:pt x="139788" y="1147343"/>
                </a:lnTo>
                <a:lnTo>
                  <a:pt x="195529" y="1142060"/>
                </a:lnTo>
                <a:lnTo>
                  <a:pt x="239166" y="1126401"/>
                </a:lnTo>
                <a:lnTo>
                  <a:pt x="270535" y="1100645"/>
                </a:lnTo>
                <a:lnTo>
                  <a:pt x="289483" y="1065098"/>
                </a:lnTo>
                <a:lnTo>
                  <a:pt x="295833" y="1020051"/>
                </a:lnTo>
                <a:lnTo>
                  <a:pt x="295833" y="1013104"/>
                </a:lnTo>
                <a:close/>
              </a:path>
              <a:path w="2395220" h="1852295">
                <a:moveTo>
                  <a:pt x="374878" y="199644"/>
                </a:moveTo>
                <a:lnTo>
                  <a:pt x="372630" y="148412"/>
                </a:lnTo>
                <a:lnTo>
                  <a:pt x="365404" y="106260"/>
                </a:lnTo>
                <a:lnTo>
                  <a:pt x="333070" y="43599"/>
                </a:lnTo>
                <a:lnTo>
                  <a:pt x="281940" y="11988"/>
                </a:lnTo>
                <a:lnTo>
                  <a:pt x="246735" y="3543"/>
                </a:lnTo>
                <a:lnTo>
                  <a:pt x="246735" y="153428"/>
                </a:lnTo>
                <a:lnTo>
                  <a:pt x="246735" y="175234"/>
                </a:lnTo>
                <a:lnTo>
                  <a:pt x="244132" y="178714"/>
                </a:lnTo>
                <a:lnTo>
                  <a:pt x="140360" y="178714"/>
                </a:lnTo>
                <a:lnTo>
                  <a:pt x="140360" y="156908"/>
                </a:lnTo>
                <a:lnTo>
                  <a:pt x="141173" y="141478"/>
                </a:lnTo>
                <a:lnTo>
                  <a:pt x="160274" y="104267"/>
                </a:lnTo>
                <a:lnTo>
                  <a:pt x="190068" y="97650"/>
                </a:lnTo>
                <a:lnTo>
                  <a:pt x="197904" y="97650"/>
                </a:lnTo>
                <a:lnTo>
                  <a:pt x="238023" y="113322"/>
                </a:lnTo>
                <a:lnTo>
                  <a:pt x="246735" y="153428"/>
                </a:lnTo>
                <a:lnTo>
                  <a:pt x="246735" y="3543"/>
                </a:lnTo>
                <a:lnTo>
                  <a:pt x="245148" y="3149"/>
                </a:lnTo>
                <a:lnTo>
                  <a:pt x="201409" y="25"/>
                </a:lnTo>
                <a:lnTo>
                  <a:pt x="189204" y="25"/>
                </a:lnTo>
                <a:lnTo>
                  <a:pt x="145376" y="2590"/>
                </a:lnTo>
                <a:lnTo>
                  <a:pt x="108013" y="10147"/>
                </a:lnTo>
                <a:lnTo>
                  <a:pt x="52336" y="39230"/>
                </a:lnTo>
                <a:lnTo>
                  <a:pt x="15049" y="96545"/>
                </a:lnTo>
                <a:lnTo>
                  <a:pt x="4013" y="141478"/>
                </a:lnTo>
                <a:lnTo>
                  <a:pt x="0" y="199644"/>
                </a:lnTo>
                <a:lnTo>
                  <a:pt x="0" y="248450"/>
                </a:lnTo>
                <a:lnTo>
                  <a:pt x="1905" y="296773"/>
                </a:lnTo>
                <a:lnTo>
                  <a:pt x="8724" y="336842"/>
                </a:lnTo>
                <a:lnTo>
                  <a:pt x="43637" y="398424"/>
                </a:lnTo>
                <a:lnTo>
                  <a:pt x="104736" y="431749"/>
                </a:lnTo>
                <a:lnTo>
                  <a:pt x="146710" y="440080"/>
                </a:lnTo>
                <a:lnTo>
                  <a:pt x="195287" y="442861"/>
                </a:lnTo>
                <a:lnTo>
                  <a:pt x="211861" y="442861"/>
                </a:lnTo>
                <a:lnTo>
                  <a:pt x="280631" y="436981"/>
                </a:lnTo>
                <a:lnTo>
                  <a:pt x="343496" y="421932"/>
                </a:lnTo>
                <a:lnTo>
                  <a:pt x="366191" y="398424"/>
                </a:lnTo>
                <a:lnTo>
                  <a:pt x="366191" y="392303"/>
                </a:lnTo>
                <a:lnTo>
                  <a:pt x="362686" y="374904"/>
                </a:lnTo>
                <a:lnTo>
                  <a:pt x="355701" y="331279"/>
                </a:lnTo>
                <a:lnTo>
                  <a:pt x="355523" y="330428"/>
                </a:lnTo>
                <a:lnTo>
                  <a:pt x="353949" y="322580"/>
                </a:lnTo>
                <a:lnTo>
                  <a:pt x="347878" y="316445"/>
                </a:lnTo>
                <a:lnTo>
                  <a:pt x="333933" y="316445"/>
                </a:lnTo>
                <a:lnTo>
                  <a:pt x="327799" y="318211"/>
                </a:lnTo>
                <a:lnTo>
                  <a:pt x="303745" y="323062"/>
                </a:lnTo>
                <a:lnTo>
                  <a:pt x="279539" y="326707"/>
                </a:lnTo>
                <a:lnTo>
                  <a:pt x="254190" y="329387"/>
                </a:lnTo>
                <a:lnTo>
                  <a:pt x="231051" y="330428"/>
                </a:lnTo>
                <a:lnTo>
                  <a:pt x="221449" y="330428"/>
                </a:lnTo>
                <a:lnTo>
                  <a:pt x="183032" y="327736"/>
                </a:lnTo>
                <a:lnTo>
                  <a:pt x="158026" y="318757"/>
                </a:lnTo>
                <a:lnTo>
                  <a:pt x="144449" y="302082"/>
                </a:lnTo>
                <a:lnTo>
                  <a:pt x="140360" y="276352"/>
                </a:lnTo>
                <a:lnTo>
                  <a:pt x="140360" y="269379"/>
                </a:lnTo>
                <a:lnTo>
                  <a:pt x="349618" y="269379"/>
                </a:lnTo>
                <a:lnTo>
                  <a:pt x="360921" y="268135"/>
                </a:lnTo>
                <a:lnTo>
                  <a:pt x="368795" y="264045"/>
                </a:lnTo>
                <a:lnTo>
                  <a:pt x="373380" y="256514"/>
                </a:lnTo>
                <a:lnTo>
                  <a:pt x="374878" y="244983"/>
                </a:lnTo>
                <a:lnTo>
                  <a:pt x="374878" y="199644"/>
                </a:lnTo>
                <a:close/>
              </a:path>
              <a:path w="2395220" h="1852295">
                <a:moveTo>
                  <a:pt x="469188" y="1419631"/>
                </a:moveTo>
                <a:lnTo>
                  <a:pt x="466534" y="1417027"/>
                </a:lnTo>
                <a:lnTo>
                  <a:pt x="435165" y="1417027"/>
                </a:lnTo>
                <a:lnTo>
                  <a:pt x="398767" y="1421561"/>
                </a:lnTo>
                <a:lnTo>
                  <a:pt x="370217" y="1433690"/>
                </a:lnTo>
                <a:lnTo>
                  <a:pt x="348856" y="1451216"/>
                </a:lnTo>
                <a:lnTo>
                  <a:pt x="334035" y="1471917"/>
                </a:lnTo>
                <a:lnTo>
                  <a:pt x="332308" y="1471917"/>
                </a:lnTo>
                <a:lnTo>
                  <a:pt x="328803" y="1426603"/>
                </a:lnTo>
                <a:lnTo>
                  <a:pt x="327926" y="1420469"/>
                </a:lnTo>
                <a:lnTo>
                  <a:pt x="326212" y="1417027"/>
                </a:lnTo>
                <a:lnTo>
                  <a:pt x="286067" y="1417027"/>
                </a:lnTo>
                <a:lnTo>
                  <a:pt x="282613" y="1420469"/>
                </a:lnTo>
                <a:lnTo>
                  <a:pt x="282613" y="1840687"/>
                </a:lnTo>
                <a:lnTo>
                  <a:pt x="286067" y="1844179"/>
                </a:lnTo>
                <a:lnTo>
                  <a:pt x="324446" y="1844179"/>
                </a:lnTo>
                <a:lnTo>
                  <a:pt x="334899" y="1844179"/>
                </a:lnTo>
                <a:lnTo>
                  <a:pt x="339280" y="1839823"/>
                </a:lnTo>
                <a:lnTo>
                  <a:pt x="339280" y="1571307"/>
                </a:lnTo>
                <a:lnTo>
                  <a:pt x="340144" y="1551724"/>
                </a:lnTo>
                <a:lnTo>
                  <a:pt x="354977" y="1502460"/>
                </a:lnTo>
                <a:lnTo>
                  <a:pt x="383197" y="1476070"/>
                </a:lnTo>
                <a:lnTo>
                  <a:pt x="434301" y="1466697"/>
                </a:lnTo>
                <a:lnTo>
                  <a:pt x="465696" y="1466697"/>
                </a:lnTo>
                <a:lnTo>
                  <a:pt x="469188" y="1464094"/>
                </a:lnTo>
                <a:lnTo>
                  <a:pt x="469188" y="1419631"/>
                </a:lnTo>
                <a:close/>
              </a:path>
              <a:path w="2395220" h="1852295">
                <a:moveTo>
                  <a:pt x="668655" y="852665"/>
                </a:moveTo>
                <a:lnTo>
                  <a:pt x="664527" y="803249"/>
                </a:lnTo>
                <a:lnTo>
                  <a:pt x="654062" y="771601"/>
                </a:lnTo>
                <a:lnTo>
                  <a:pt x="651903" y="765048"/>
                </a:lnTo>
                <a:lnTo>
                  <a:pt x="630402" y="737057"/>
                </a:lnTo>
                <a:lnTo>
                  <a:pt x="599694" y="718299"/>
                </a:lnTo>
                <a:lnTo>
                  <a:pt x="559396" y="707771"/>
                </a:lnTo>
                <a:lnTo>
                  <a:pt x="509143" y="704481"/>
                </a:lnTo>
                <a:lnTo>
                  <a:pt x="475157" y="706005"/>
                </a:lnTo>
                <a:lnTo>
                  <a:pt x="409816" y="716241"/>
                </a:lnTo>
                <a:lnTo>
                  <a:pt x="370509" y="730618"/>
                </a:lnTo>
                <a:lnTo>
                  <a:pt x="370509" y="740232"/>
                </a:lnTo>
                <a:lnTo>
                  <a:pt x="371373" y="746328"/>
                </a:lnTo>
                <a:lnTo>
                  <a:pt x="373989" y="759396"/>
                </a:lnTo>
                <a:lnTo>
                  <a:pt x="377494" y="775970"/>
                </a:lnTo>
                <a:lnTo>
                  <a:pt x="379234" y="784694"/>
                </a:lnTo>
                <a:lnTo>
                  <a:pt x="382714" y="788149"/>
                </a:lnTo>
                <a:lnTo>
                  <a:pt x="392315" y="788149"/>
                </a:lnTo>
                <a:lnTo>
                  <a:pt x="396671" y="787298"/>
                </a:lnTo>
                <a:lnTo>
                  <a:pt x="407136" y="784694"/>
                </a:lnTo>
                <a:lnTo>
                  <a:pt x="432409" y="778967"/>
                </a:lnTo>
                <a:lnTo>
                  <a:pt x="456946" y="774877"/>
                </a:lnTo>
                <a:lnTo>
                  <a:pt x="480326" y="772414"/>
                </a:lnTo>
                <a:lnTo>
                  <a:pt x="502158" y="771601"/>
                </a:lnTo>
                <a:lnTo>
                  <a:pt x="540639" y="774801"/>
                </a:lnTo>
                <a:lnTo>
                  <a:pt x="567537" y="786091"/>
                </a:lnTo>
                <a:lnTo>
                  <a:pt x="583311" y="808012"/>
                </a:lnTo>
                <a:lnTo>
                  <a:pt x="588467" y="843089"/>
                </a:lnTo>
                <a:lnTo>
                  <a:pt x="588467" y="879703"/>
                </a:lnTo>
                <a:lnTo>
                  <a:pt x="588467" y="945083"/>
                </a:lnTo>
                <a:lnTo>
                  <a:pt x="588467" y="1010475"/>
                </a:lnTo>
                <a:lnTo>
                  <a:pt x="583285" y="1043711"/>
                </a:lnTo>
                <a:lnTo>
                  <a:pt x="567867" y="1065834"/>
                </a:lnTo>
                <a:lnTo>
                  <a:pt x="542493" y="1078153"/>
                </a:lnTo>
                <a:lnTo>
                  <a:pt x="507377" y="1081963"/>
                </a:lnTo>
                <a:lnTo>
                  <a:pt x="480352" y="1081963"/>
                </a:lnTo>
                <a:lnTo>
                  <a:pt x="452056" y="1078560"/>
                </a:lnTo>
                <a:lnTo>
                  <a:pt x="433171" y="1067790"/>
                </a:lnTo>
                <a:lnTo>
                  <a:pt x="422617" y="1048854"/>
                </a:lnTo>
                <a:lnTo>
                  <a:pt x="419442" y="1021816"/>
                </a:lnTo>
                <a:lnTo>
                  <a:pt x="419455" y="1007859"/>
                </a:lnTo>
                <a:lnTo>
                  <a:pt x="423824" y="976680"/>
                </a:lnTo>
                <a:lnTo>
                  <a:pt x="438289" y="956322"/>
                </a:lnTo>
                <a:lnTo>
                  <a:pt x="464197" y="945591"/>
                </a:lnTo>
                <a:lnTo>
                  <a:pt x="503008" y="942467"/>
                </a:lnTo>
                <a:lnTo>
                  <a:pt x="541388" y="942467"/>
                </a:lnTo>
                <a:lnTo>
                  <a:pt x="553415" y="942632"/>
                </a:lnTo>
                <a:lnTo>
                  <a:pt x="565594" y="943127"/>
                </a:lnTo>
                <a:lnTo>
                  <a:pt x="577443" y="943940"/>
                </a:lnTo>
                <a:lnTo>
                  <a:pt x="588467" y="945083"/>
                </a:lnTo>
                <a:lnTo>
                  <a:pt x="588467" y="879703"/>
                </a:lnTo>
                <a:lnTo>
                  <a:pt x="575995" y="878560"/>
                </a:lnTo>
                <a:lnTo>
                  <a:pt x="562533" y="877735"/>
                </a:lnTo>
                <a:lnTo>
                  <a:pt x="548741" y="877252"/>
                </a:lnTo>
                <a:lnTo>
                  <a:pt x="535279" y="877087"/>
                </a:lnTo>
                <a:lnTo>
                  <a:pt x="514350" y="877087"/>
                </a:lnTo>
                <a:lnTo>
                  <a:pt x="466407" y="878624"/>
                </a:lnTo>
                <a:lnTo>
                  <a:pt x="401574" y="892162"/>
                </a:lnTo>
                <a:lnTo>
                  <a:pt x="361810" y="923391"/>
                </a:lnTo>
                <a:lnTo>
                  <a:pt x="340880" y="975233"/>
                </a:lnTo>
                <a:lnTo>
                  <a:pt x="338264" y="1007859"/>
                </a:lnTo>
                <a:lnTo>
                  <a:pt x="338264" y="1021816"/>
                </a:lnTo>
                <a:lnTo>
                  <a:pt x="343065" y="1064983"/>
                </a:lnTo>
                <a:lnTo>
                  <a:pt x="383082" y="1125753"/>
                </a:lnTo>
                <a:lnTo>
                  <a:pt x="419392" y="1141818"/>
                </a:lnTo>
                <a:lnTo>
                  <a:pt x="467296" y="1147343"/>
                </a:lnTo>
                <a:lnTo>
                  <a:pt x="494309" y="1147343"/>
                </a:lnTo>
                <a:lnTo>
                  <a:pt x="531139" y="1144549"/>
                </a:lnTo>
                <a:lnTo>
                  <a:pt x="560679" y="1136116"/>
                </a:lnTo>
                <a:lnTo>
                  <a:pt x="583196" y="1121968"/>
                </a:lnTo>
                <a:lnTo>
                  <a:pt x="598919" y="1102004"/>
                </a:lnTo>
                <a:lnTo>
                  <a:pt x="600684" y="1102004"/>
                </a:lnTo>
                <a:lnTo>
                  <a:pt x="604139" y="1127302"/>
                </a:lnTo>
                <a:lnTo>
                  <a:pt x="605904" y="1135989"/>
                </a:lnTo>
                <a:lnTo>
                  <a:pt x="610247" y="1139494"/>
                </a:lnTo>
                <a:lnTo>
                  <a:pt x="665187" y="1139494"/>
                </a:lnTo>
                <a:lnTo>
                  <a:pt x="668528" y="1136116"/>
                </a:lnTo>
                <a:lnTo>
                  <a:pt x="668655" y="1102004"/>
                </a:lnTo>
                <a:lnTo>
                  <a:pt x="668655" y="1081963"/>
                </a:lnTo>
                <a:lnTo>
                  <a:pt x="668655" y="942467"/>
                </a:lnTo>
                <a:lnTo>
                  <a:pt x="668655" y="879703"/>
                </a:lnTo>
                <a:lnTo>
                  <a:pt x="668655" y="852665"/>
                </a:lnTo>
                <a:close/>
              </a:path>
              <a:path w="2395220" h="1852295">
                <a:moveTo>
                  <a:pt x="797394" y="150812"/>
                </a:moveTo>
                <a:lnTo>
                  <a:pt x="795667" y="111633"/>
                </a:lnTo>
                <a:lnTo>
                  <a:pt x="780097" y="55816"/>
                </a:lnTo>
                <a:lnTo>
                  <a:pt x="745490" y="20243"/>
                </a:lnTo>
                <a:lnTo>
                  <a:pt x="690206" y="2286"/>
                </a:lnTo>
                <a:lnTo>
                  <a:pt x="654392" y="0"/>
                </a:lnTo>
                <a:lnTo>
                  <a:pt x="647420" y="0"/>
                </a:lnTo>
                <a:lnTo>
                  <a:pt x="610984" y="2781"/>
                </a:lnTo>
                <a:lnTo>
                  <a:pt x="578878" y="11112"/>
                </a:lnTo>
                <a:lnTo>
                  <a:pt x="551192" y="25006"/>
                </a:lnTo>
                <a:lnTo>
                  <a:pt x="527989" y="44462"/>
                </a:lnTo>
                <a:lnTo>
                  <a:pt x="525399" y="44462"/>
                </a:lnTo>
                <a:lnTo>
                  <a:pt x="500659" y="8661"/>
                </a:lnTo>
                <a:lnTo>
                  <a:pt x="487895" y="7861"/>
                </a:lnTo>
                <a:lnTo>
                  <a:pt x="446925" y="7861"/>
                </a:lnTo>
                <a:lnTo>
                  <a:pt x="432714" y="9220"/>
                </a:lnTo>
                <a:lnTo>
                  <a:pt x="423583" y="13512"/>
                </a:lnTo>
                <a:lnTo>
                  <a:pt x="418693" y="21094"/>
                </a:lnTo>
                <a:lnTo>
                  <a:pt x="417245" y="32283"/>
                </a:lnTo>
                <a:lnTo>
                  <a:pt x="417245" y="409765"/>
                </a:lnTo>
                <a:lnTo>
                  <a:pt x="418579" y="420700"/>
                </a:lnTo>
                <a:lnTo>
                  <a:pt x="423265" y="428599"/>
                </a:lnTo>
                <a:lnTo>
                  <a:pt x="432358" y="433412"/>
                </a:lnTo>
                <a:lnTo>
                  <a:pt x="446925" y="435025"/>
                </a:lnTo>
                <a:lnTo>
                  <a:pt x="527126" y="435025"/>
                </a:lnTo>
                <a:lnTo>
                  <a:pt x="541680" y="433412"/>
                </a:lnTo>
                <a:lnTo>
                  <a:pt x="550773" y="428599"/>
                </a:lnTo>
                <a:lnTo>
                  <a:pt x="555447" y="420700"/>
                </a:lnTo>
                <a:lnTo>
                  <a:pt x="556768" y="409765"/>
                </a:lnTo>
                <a:lnTo>
                  <a:pt x="556768" y="163029"/>
                </a:lnTo>
                <a:lnTo>
                  <a:pt x="557288" y="149034"/>
                </a:lnTo>
                <a:lnTo>
                  <a:pt x="581609" y="114312"/>
                </a:lnTo>
                <a:lnTo>
                  <a:pt x="604685" y="111594"/>
                </a:lnTo>
                <a:lnTo>
                  <a:pt x="609942" y="111594"/>
                </a:lnTo>
                <a:lnTo>
                  <a:pt x="648296" y="122936"/>
                </a:lnTo>
                <a:lnTo>
                  <a:pt x="657898" y="163029"/>
                </a:lnTo>
                <a:lnTo>
                  <a:pt x="657898" y="409765"/>
                </a:lnTo>
                <a:lnTo>
                  <a:pt x="659218" y="420700"/>
                </a:lnTo>
                <a:lnTo>
                  <a:pt x="663879" y="428599"/>
                </a:lnTo>
                <a:lnTo>
                  <a:pt x="672960" y="433412"/>
                </a:lnTo>
                <a:lnTo>
                  <a:pt x="687514" y="435025"/>
                </a:lnTo>
                <a:lnTo>
                  <a:pt x="767715" y="435025"/>
                </a:lnTo>
                <a:lnTo>
                  <a:pt x="782294" y="433412"/>
                </a:lnTo>
                <a:lnTo>
                  <a:pt x="791400" y="428599"/>
                </a:lnTo>
                <a:lnTo>
                  <a:pt x="796074" y="420700"/>
                </a:lnTo>
                <a:lnTo>
                  <a:pt x="797394" y="409765"/>
                </a:lnTo>
                <a:lnTo>
                  <a:pt x="797394" y="150812"/>
                </a:lnTo>
                <a:close/>
              </a:path>
              <a:path w="2395220" h="1852295">
                <a:moveTo>
                  <a:pt x="826338" y="1421371"/>
                </a:moveTo>
                <a:lnTo>
                  <a:pt x="823709" y="1417027"/>
                </a:lnTo>
                <a:lnTo>
                  <a:pt x="774014" y="1417027"/>
                </a:lnTo>
                <a:lnTo>
                  <a:pt x="769658" y="1421371"/>
                </a:lnTo>
                <a:lnTo>
                  <a:pt x="769658" y="1717776"/>
                </a:lnTo>
                <a:lnTo>
                  <a:pt x="763244" y="1757235"/>
                </a:lnTo>
                <a:lnTo>
                  <a:pt x="744486" y="1783702"/>
                </a:lnTo>
                <a:lnTo>
                  <a:pt x="714133" y="1798548"/>
                </a:lnTo>
                <a:lnTo>
                  <a:pt x="672896" y="1803184"/>
                </a:lnTo>
                <a:lnTo>
                  <a:pt x="645248" y="1802130"/>
                </a:lnTo>
                <a:lnTo>
                  <a:pt x="605345" y="1792185"/>
                </a:lnTo>
                <a:lnTo>
                  <a:pt x="573405" y="1755813"/>
                </a:lnTo>
                <a:lnTo>
                  <a:pt x="568274" y="1714284"/>
                </a:lnTo>
                <a:lnTo>
                  <a:pt x="568274" y="1423098"/>
                </a:lnTo>
                <a:lnTo>
                  <a:pt x="564807" y="1417027"/>
                </a:lnTo>
                <a:lnTo>
                  <a:pt x="516851" y="1417027"/>
                </a:lnTo>
                <a:lnTo>
                  <a:pt x="511594" y="1423098"/>
                </a:lnTo>
                <a:lnTo>
                  <a:pt x="511594" y="1721256"/>
                </a:lnTo>
                <a:lnTo>
                  <a:pt x="513930" y="1751990"/>
                </a:lnTo>
                <a:lnTo>
                  <a:pt x="533311" y="1801698"/>
                </a:lnTo>
                <a:lnTo>
                  <a:pt x="571779" y="1834375"/>
                </a:lnTo>
                <a:lnTo>
                  <a:pt x="625754" y="1850047"/>
                </a:lnTo>
                <a:lnTo>
                  <a:pt x="658939" y="1852015"/>
                </a:lnTo>
                <a:lnTo>
                  <a:pt x="697407" y="1849031"/>
                </a:lnTo>
                <a:lnTo>
                  <a:pt x="729348" y="1839925"/>
                </a:lnTo>
                <a:lnTo>
                  <a:pt x="755053" y="1824443"/>
                </a:lnTo>
                <a:lnTo>
                  <a:pt x="774877" y="1802333"/>
                </a:lnTo>
                <a:lnTo>
                  <a:pt x="776630" y="1802333"/>
                </a:lnTo>
                <a:lnTo>
                  <a:pt x="781850" y="1841550"/>
                </a:lnTo>
                <a:lnTo>
                  <a:pt x="784491" y="1844192"/>
                </a:lnTo>
                <a:lnTo>
                  <a:pt x="823709" y="1844192"/>
                </a:lnTo>
                <a:lnTo>
                  <a:pt x="826338" y="1840699"/>
                </a:lnTo>
                <a:lnTo>
                  <a:pt x="826338" y="1421371"/>
                </a:lnTo>
                <a:close/>
              </a:path>
              <a:path w="2395220" h="1852295">
                <a:moveTo>
                  <a:pt x="1060373" y="714946"/>
                </a:moveTo>
                <a:lnTo>
                  <a:pt x="1056894" y="712343"/>
                </a:lnTo>
                <a:lnTo>
                  <a:pt x="988060" y="712343"/>
                </a:lnTo>
                <a:lnTo>
                  <a:pt x="982802" y="715797"/>
                </a:lnTo>
                <a:lnTo>
                  <a:pt x="980224" y="727138"/>
                </a:lnTo>
                <a:lnTo>
                  <a:pt x="968298" y="774331"/>
                </a:lnTo>
                <a:lnTo>
                  <a:pt x="955713" y="821740"/>
                </a:lnTo>
                <a:lnTo>
                  <a:pt x="942428" y="869403"/>
                </a:lnTo>
                <a:lnTo>
                  <a:pt x="928420" y="917321"/>
                </a:lnTo>
                <a:lnTo>
                  <a:pt x="913650" y="965517"/>
                </a:lnTo>
                <a:lnTo>
                  <a:pt x="898080" y="1013993"/>
                </a:lnTo>
                <a:lnTo>
                  <a:pt x="881697" y="1062786"/>
                </a:lnTo>
                <a:lnTo>
                  <a:pt x="875588" y="1062786"/>
                </a:lnTo>
                <a:lnTo>
                  <a:pt x="859193" y="1014082"/>
                </a:lnTo>
                <a:lnTo>
                  <a:pt x="843597" y="965809"/>
                </a:lnTo>
                <a:lnTo>
                  <a:pt x="828776" y="917867"/>
                </a:lnTo>
                <a:lnTo>
                  <a:pt x="814679" y="870127"/>
                </a:lnTo>
                <a:lnTo>
                  <a:pt x="801243" y="822502"/>
                </a:lnTo>
                <a:lnTo>
                  <a:pt x="788441" y="774877"/>
                </a:lnTo>
                <a:lnTo>
                  <a:pt x="776211" y="727138"/>
                </a:lnTo>
                <a:lnTo>
                  <a:pt x="773607" y="715797"/>
                </a:lnTo>
                <a:lnTo>
                  <a:pt x="768350" y="712343"/>
                </a:lnTo>
                <a:lnTo>
                  <a:pt x="699477" y="712343"/>
                </a:lnTo>
                <a:lnTo>
                  <a:pt x="695985" y="714946"/>
                </a:lnTo>
                <a:lnTo>
                  <a:pt x="695985" y="721918"/>
                </a:lnTo>
                <a:lnTo>
                  <a:pt x="696556" y="727964"/>
                </a:lnTo>
                <a:lnTo>
                  <a:pt x="713193" y="793254"/>
                </a:lnTo>
                <a:lnTo>
                  <a:pt x="726109" y="839558"/>
                </a:lnTo>
                <a:lnTo>
                  <a:pt x="739851" y="886460"/>
                </a:lnTo>
                <a:lnTo>
                  <a:pt x="754316" y="933424"/>
                </a:lnTo>
                <a:lnTo>
                  <a:pt x="769404" y="979944"/>
                </a:lnTo>
                <a:lnTo>
                  <a:pt x="784974" y="1025486"/>
                </a:lnTo>
                <a:lnTo>
                  <a:pt x="800950" y="1069543"/>
                </a:lnTo>
                <a:lnTo>
                  <a:pt x="817181" y="1111592"/>
                </a:lnTo>
                <a:lnTo>
                  <a:pt x="854646" y="1139494"/>
                </a:lnTo>
                <a:lnTo>
                  <a:pt x="901725" y="1139494"/>
                </a:lnTo>
                <a:lnTo>
                  <a:pt x="939228" y="1111592"/>
                </a:lnTo>
                <a:lnTo>
                  <a:pt x="955471" y="1069543"/>
                </a:lnTo>
                <a:lnTo>
                  <a:pt x="971435" y="1025486"/>
                </a:lnTo>
                <a:lnTo>
                  <a:pt x="987018" y="979944"/>
                </a:lnTo>
                <a:lnTo>
                  <a:pt x="1002106" y="933424"/>
                </a:lnTo>
                <a:lnTo>
                  <a:pt x="1016571" y="886460"/>
                </a:lnTo>
                <a:lnTo>
                  <a:pt x="1030312" y="839558"/>
                </a:lnTo>
                <a:lnTo>
                  <a:pt x="1043228" y="793254"/>
                </a:lnTo>
                <a:lnTo>
                  <a:pt x="1055179" y="748068"/>
                </a:lnTo>
                <a:lnTo>
                  <a:pt x="1060373" y="721918"/>
                </a:lnTo>
                <a:lnTo>
                  <a:pt x="1060373" y="714946"/>
                </a:lnTo>
                <a:close/>
              </a:path>
              <a:path w="2395220" h="1852295">
                <a:moveTo>
                  <a:pt x="1142568" y="1718652"/>
                </a:moveTo>
                <a:lnTo>
                  <a:pt x="1136586" y="1674075"/>
                </a:lnTo>
                <a:lnTo>
                  <a:pt x="1104620" y="1627416"/>
                </a:lnTo>
                <a:lnTo>
                  <a:pt x="1056195" y="1607235"/>
                </a:lnTo>
                <a:lnTo>
                  <a:pt x="1003084" y="1595729"/>
                </a:lnTo>
                <a:lnTo>
                  <a:pt x="976769" y="1589925"/>
                </a:lnTo>
                <a:lnTo>
                  <a:pt x="935101" y="1569580"/>
                </a:lnTo>
                <a:lnTo>
                  <a:pt x="921143" y="1526844"/>
                </a:lnTo>
                <a:lnTo>
                  <a:pt x="921143" y="1520761"/>
                </a:lnTo>
                <a:lnTo>
                  <a:pt x="931824" y="1483360"/>
                </a:lnTo>
                <a:lnTo>
                  <a:pt x="982484" y="1459255"/>
                </a:lnTo>
                <a:lnTo>
                  <a:pt x="1007478" y="1457998"/>
                </a:lnTo>
                <a:lnTo>
                  <a:pt x="1029157" y="1459064"/>
                </a:lnTo>
                <a:lnTo>
                  <a:pt x="1051585" y="1461922"/>
                </a:lnTo>
                <a:lnTo>
                  <a:pt x="1073531" y="1466075"/>
                </a:lnTo>
                <a:lnTo>
                  <a:pt x="1093762" y="1471041"/>
                </a:lnTo>
                <a:lnTo>
                  <a:pt x="1101115" y="1472247"/>
                </a:lnTo>
                <a:lnTo>
                  <a:pt x="1108240" y="1472247"/>
                </a:lnTo>
                <a:lnTo>
                  <a:pt x="1111808" y="1467802"/>
                </a:lnTo>
                <a:lnTo>
                  <a:pt x="1113840" y="1459725"/>
                </a:lnTo>
                <a:lnTo>
                  <a:pt x="1120813" y="1429232"/>
                </a:lnTo>
                <a:lnTo>
                  <a:pt x="1116431" y="1423987"/>
                </a:lnTo>
                <a:lnTo>
                  <a:pt x="1084211" y="1416151"/>
                </a:lnTo>
                <a:lnTo>
                  <a:pt x="1060754" y="1412328"/>
                </a:lnTo>
                <a:lnTo>
                  <a:pt x="1035494" y="1409966"/>
                </a:lnTo>
                <a:lnTo>
                  <a:pt x="1008341" y="1409166"/>
                </a:lnTo>
                <a:lnTo>
                  <a:pt x="958684" y="1413510"/>
                </a:lnTo>
                <a:lnTo>
                  <a:pt x="919695" y="1426718"/>
                </a:lnTo>
                <a:lnTo>
                  <a:pt x="891590" y="1449082"/>
                </a:lnTo>
                <a:lnTo>
                  <a:pt x="874572" y="1480908"/>
                </a:lnTo>
                <a:lnTo>
                  <a:pt x="868845" y="1522488"/>
                </a:lnTo>
                <a:lnTo>
                  <a:pt x="868845" y="1531226"/>
                </a:lnTo>
                <a:lnTo>
                  <a:pt x="878967" y="1585048"/>
                </a:lnTo>
                <a:lnTo>
                  <a:pt x="913295" y="1621878"/>
                </a:lnTo>
                <a:lnTo>
                  <a:pt x="960882" y="1639417"/>
                </a:lnTo>
                <a:lnTo>
                  <a:pt x="1005713" y="1648015"/>
                </a:lnTo>
                <a:lnTo>
                  <a:pt x="1025537" y="1652346"/>
                </a:lnTo>
                <a:lnTo>
                  <a:pt x="1066761" y="1666328"/>
                </a:lnTo>
                <a:lnTo>
                  <a:pt x="1089190" y="1704340"/>
                </a:lnTo>
                <a:lnTo>
                  <a:pt x="1090295" y="1724748"/>
                </a:lnTo>
                <a:lnTo>
                  <a:pt x="1090295" y="1729968"/>
                </a:lnTo>
                <a:lnTo>
                  <a:pt x="1077772" y="1775942"/>
                </a:lnTo>
                <a:lnTo>
                  <a:pt x="1041895" y="1798739"/>
                </a:lnTo>
                <a:lnTo>
                  <a:pt x="994384" y="1803184"/>
                </a:lnTo>
                <a:lnTo>
                  <a:pt x="967244" y="1801761"/>
                </a:lnTo>
                <a:lnTo>
                  <a:pt x="940676" y="1797634"/>
                </a:lnTo>
                <a:lnTo>
                  <a:pt x="914577" y="1791068"/>
                </a:lnTo>
                <a:lnTo>
                  <a:pt x="888885" y="1782292"/>
                </a:lnTo>
                <a:lnTo>
                  <a:pt x="882357" y="1780806"/>
                </a:lnTo>
                <a:lnTo>
                  <a:pt x="877468" y="1780806"/>
                </a:lnTo>
                <a:lnTo>
                  <a:pt x="874242" y="1784108"/>
                </a:lnTo>
                <a:lnTo>
                  <a:pt x="865390" y="1816277"/>
                </a:lnTo>
                <a:lnTo>
                  <a:pt x="863600" y="1824139"/>
                </a:lnTo>
                <a:lnTo>
                  <a:pt x="867105" y="1827631"/>
                </a:lnTo>
                <a:lnTo>
                  <a:pt x="928573" y="1845818"/>
                </a:lnTo>
                <a:lnTo>
                  <a:pt x="994384" y="1852015"/>
                </a:lnTo>
                <a:lnTo>
                  <a:pt x="1035418" y="1849374"/>
                </a:lnTo>
                <a:lnTo>
                  <a:pt x="1097229" y="1827771"/>
                </a:lnTo>
                <a:lnTo>
                  <a:pt x="1128610" y="1791982"/>
                </a:lnTo>
                <a:lnTo>
                  <a:pt x="1140968" y="1750199"/>
                </a:lnTo>
                <a:lnTo>
                  <a:pt x="1142568" y="1727352"/>
                </a:lnTo>
                <a:lnTo>
                  <a:pt x="1142568" y="1718652"/>
                </a:lnTo>
                <a:close/>
              </a:path>
              <a:path w="2395220" h="1852295">
                <a:moveTo>
                  <a:pt x="1195235" y="599871"/>
                </a:moveTo>
                <a:lnTo>
                  <a:pt x="1191526" y="576884"/>
                </a:lnTo>
                <a:lnTo>
                  <a:pt x="1181201" y="561174"/>
                </a:lnTo>
                <a:lnTo>
                  <a:pt x="1165479" y="552157"/>
                </a:lnTo>
                <a:lnTo>
                  <a:pt x="1145565" y="549275"/>
                </a:lnTo>
                <a:lnTo>
                  <a:pt x="1141247" y="549275"/>
                </a:lnTo>
                <a:lnTo>
                  <a:pt x="1121575" y="552157"/>
                </a:lnTo>
                <a:lnTo>
                  <a:pt x="1105496" y="561174"/>
                </a:lnTo>
                <a:lnTo>
                  <a:pt x="1094651" y="576884"/>
                </a:lnTo>
                <a:lnTo>
                  <a:pt x="1090663" y="599871"/>
                </a:lnTo>
                <a:lnTo>
                  <a:pt x="1090663" y="605980"/>
                </a:lnTo>
                <a:lnTo>
                  <a:pt x="1094651" y="628942"/>
                </a:lnTo>
                <a:lnTo>
                  <a:pt x="1105496" y="644639"/>
                </a:lnTo>
                <a:lnTo>
                  <a:pt x="1121575" y="653643"/>
                </a:lnTo>
                <a:lnTo>
                  <a:pt x="1141247" y="656526"/>
                </a:lnTo>
                <a:lnTo>
                  <a:pt x="1145565" y="656526"/>
                </a:lnTo>
                <a:lnTo>
                  <a:pt x="1165479" y="653643"/>
                </a:lnTo>
                <a:lnTo>
                  <a:pt x="1181201" y="644639"/>
                </a:lnTo>
                <a:lnTo>
                  <a:pt x="1191526" y="628942"/>
                </a:lnTo>
                <a:lnTo>
                  <a:pt x="1195235" y="605980"/>
                </a:lnTo>
                <a:lnTo>
                  <a:pt x="1195235" y="599871"/>
                </a:lnTo>
                <a:close/>
              </a:path>
              <a:path w="2395220" h="1852295">
                <a:moveTo>
                  <a:pt x="1214755" y="199644"/>
                </a:moveTo>
                <a:lnTo>
                  <a:pt x="1213840" y="178714"/>
                </a:lnTo>
                <a:lnTo>
                  <a:pt x="1212519" y="148412"/>
                </a:lnTo>
                <a:lnTo>
                  <a:pt x="1205293" y="106260"/>
                </a:lnTo>
                <a:lnTo>
                  <a:pt x="1172946" y="43599"/>
                </a:lnTo>
                <a:lnTo>
                  <a:pt x="1121841" y="11988"/>
                </a:lnTo>
                <a:lnTo>
                  <a:pt x="1086637" y="3543"/>
                </a:lnTo>
                <a:lnTo>
                  <a:pt x="1086637" y="153428"/>
                </a:lnTo>
                <a:lnTo>
                  <a:pt x="1086637" y="175234"/>
                </a:lnTo>
                <a:lnTo>
                  <a:pt x="1084033" y="178714"/>
                </a:lnTo>
                <a:lnTo>
                  <a:pt x="980274" y="178714"/>
                </a:lnTo>
                <a:lnTo>
                  <a:pt x="980274" y="156908"/>
                </a:lnTo>
                <a:lnTo>
                  <a:pt x="981075" y="141478"/>
                </a:lnTo>
                <a:lnTo>
                  <a:pt x="1000163" y="104267"/>
                </a:lnTo>
                <a:lnTo>
                  <a:pt x="1029982" y="97650"/>
                </a:lnTo>
                <a:lnTo>
                  <a:pt x="1037831" y="97650"/>
                </a:lnTo>
                <a:lnTo>
                  <a:pt x="1077899" y="113322"/>
                </a:lnTo>
                <a:lnTo>
                  <a:pt x="1086637" y="153428"/>
                </a:lnTo>
                <a:lnTo>
                  <a:pt x="1086637" y="3543"/>
                </a:lnTo>
                <a:lnTo>
                  <a:pt x="1085037" y="3149"/>
                </a:lnTo>
                <a:lnTo>
                  <a:pt x="1041285" y="25"/>
                </a:lnTo>
                <a:lnTo>
                  <a:pt x="1029093" y="25"/>
                </a:lnTo>
                <a:lnTo>
                  <a:pt x="985266" y="2590"/>
                </a:lnTo>
                <a:lnTo>
                  <a:pt x="947902" y="10147"/>
                </a:lnTo>
                <a:lnTo>
                  <a:pt x="892213" y="39230"/>
                </a:lnTo>
                <a:lnTo>
                  <a:pt x="854951" y="96545"/>
                </a:lnTo>
                <a:lnTo>
                  <a:pt x="843902" y="141478"/>
                </a:lnTo>
                <a:lnTo>
                  <a:pt x="839901" y="199644"/>
                </a:lnTo>
                <a:lnTo>
                  <a:pt x="839901" y="248450"/>
                </a:lnTo>
                <a:lnTo>
                  <a:pt x="841806" y="296773"/>
                </a:lnTo>
                <a:lnTo>
                  <a:pt x="848626" y="336842"/>
                </a:lnTo>
                <a:lnTo>
                  <a:pt x="883513" y="398424"/>
                </a:lnTo>
                <a:lnTo>
                  <a:pt x="944638" y="431749"/>
                </a:lnTo>
                <a:lnTo>
                  <a:pt x="986612" y="440080"/>
                </a:lnTo>
                <a:lnTo>
                  <a:pt x="1035215" y="442861"/>
                </a:lnTo>
                <a:lnTo>
                  <a:pt x="1051763" y="442861"/>
                </a:lnTo>
                <a:lnTo>
                  <a:pt x="1120521" y="436981"/>
                </a:lnTo>
                <a:lnTo>
                  <a:pt x="1183398" y="421932"/>
                </a:lnTo>
                <a:lnTo>
                  <a:pt x="1206068" y="398424"/>
                </a:lnTo>
                <a:lnTo>
                  <a:pt x="1206068" y="392303"/>
                </a:lnTo>
                <a:lnTo>
                  <a:pt x="1204353" y="383603"/>
                </a:lnTo>
                <a:lnTo>
                  <a:pt x="1202575" y="374904"/>
                </a:lnTo>
                <a:lnTo>
                  <a:pt x="1195603" y="331279"/>
                </a:lnTo>
                <a:lnTo>
                  <a:pt x="1195438" y="330428"/>
                </a:lnTo>
                <a:lnTo>
                  <a:pt x="1193850" y="322580"/>
                </a:lnTo>
                <a:lnTo>
                  <a:pt x="1187742" y="316445"/>
                </a:lnTo>
                <a:lnTo>
                  <a:pt x="1173797" y="316445"/>
                </a:lnTo>
                <a:lnTo>
                  <a:pt x="1167714" y="318211"/>
                </a:lnTo>
                <a:lnTo>
                  <a:pt x="1143635" y="323062"/>
                </a:lnTo>
                <a:lnTo>
                  <a:pt x="1119428" y="326707"/>
                </a:lnTo>
                <a:lnTo>
                  <a:pt x="1094079" y="329387"/>
                </a:lnTo>
                <a:lnTo>
                  <a:pt x="1070952" y="330428"/>
                </a:lnTo>
                <a:lnTo>
                  <a:pt x="1061364" y="330428"/>
                </a:lnTo>
                <a:lnTo>
                  <a:pt x="1022934" y="327736"/>
                </a:lnTo>
                <a:lnTo>
                  <a:pt x="997915" y="318757"/>
                </a:lnTo>
                <a:lnTo>
                  <a:pt x="984351" y="302082"/>
                </a:lnTo>
                <a:lnTo>
                  <a:pt x="980274" y="276352"/>
                </a:lnTo>
                <a:lnTo>
                  <a:pt x="980274" y="269379"/>
                </a:lnTo>
                <a:lnTo>
                  <a:pt x="1189494" y="269379"/>
                </a:lnTo>
                <a:lnTo>
                  <a:pt x="1200810" y="268135"/>
                </a:lnTo>
                <a:lnTo>
                  <a:pt x="1208671" y="264045"/>
                </a:lnTo>
                <a:lnTo>
                  <a:pt x="1213269" y="256514"/>
                </a:lnTo>
                <a:lnTo>
                  <a:pt x="1214755" y="244983"/>
                </a:lnTo>
                <a:lnTo>
                  <a:pt x="1214755" y="199644"/>
                </a:lnTo>
                <a:close/>
              </a:path>
              <a:path w="2395220" h="1852295">
                <a:moveTo>
                  <a:pt x="1244079" y="1075867"/>
                </a:moveTo>
                <a:lnTo>
                  <a:pt x="1241475" y="1073251"/>
                </a:lnTo>
                <a:lnTo>
                  <a:pt x="1216215" y="1073251"/>
                </a:lnTo>
                <a:lnTo>
                  <a:pt x="1201102" y="1071613"/>
                </a:lnTo>
                <a:lnTo>
                  <a:pt x="1190815" y="1066063"/>
                </a:lnTo>
                <a:lnTo>
                  <a:pt x="1184935" y="1055598"/>
                </a:lnTo>
                <a:lnTo>
                  <a:pt x="1183068" y="1039253"/>
                </a:lnTo>
                <a:lnTo>
                  <a:pt x="1183068" y="715784"/>
                </a:lnTo>
                <a:lnTo>
                  <a:pt x="1178712" y="712343"/>
                </a:lnTo>
                <a:lnTo>
                  <a:pt x="1108087" y="712343"/>
                </a:lnTo>
                <a:lnTo>
                  <a:pt x="1102868" y="715784"/>
                </a:lnTo>
                <a:lnTo>
                  <a:pt x="1102868" y="1039253"/>
                </a:lnTo>
                <a:lnTo>
                  <a:pt x="1108837" y="1086904"/>
                </a:lnTo>
                <a:lnTo>
                  <a:pt x="1127150" y="1117815"/>
                </a:lnTo>
                <a:lnTo>
                  <a:pt x="1158379" y="1134491"/>
                </a:lnTo>
                <a:lnTo>
                  <a:pt x="1203109" y="1139494"/>
                </a:lnTo>
                <a:lnTo>
                  <a:pt x="1241475" y="1139494"/>
                </a:lnTo>
                <a:lnTo>
                  <a:pt x="1244079" y="1135164"/>
                </a:lnTo>
                <a:lnTo>
                  <a:pt x="1244079" y="1075867"/>
                </a:lnTo>
                <a:close/>
              </a:path>
              <a:path w="2395220" h="1852295">
                <a:moveTo>
                  <a:pt x="1393952" y="1795348"/>
                </a:moveTo>
                <a:lnTo>
                  <a:pt x="1352092" y="1795348"/>
                </a:lnTo>
                <a:lnTo>
                  <a:pt x="1330147" y="1794027"/>
                </a:lnTo>
                <a:lnTo>
                  <a:pt x="1288453" y="1773567"/>
                </a:lnTo>
                <a:lnTo>
                  <a:pt x="1273403" y="1724291"/>
                </a:lnTo>
                <a:lnTo>
                  <a:pt x="1272781" y="1702092"/>
                </a:lnTo>
                <a:lnTo>
                  <a:pt x="1272781" y="1466697"/>
                </a:lnTo>
                <a:lnTo>
                  <a:pt x="1380858" y="1466697"/>
                </a:lnTo>
                <a:lnTo>
                  <a:pt x="1383499" y="1463217"/>
                </a:lnTo>
                <a:lnTo>
                  <a:pt x="1383499" y="1419631"/>
                </a:lnTo>
                <a:lnTo>
                  <a:pt x="1380858" y="1417027"/>
                </a:lnTo>
                <a:lnTo>
                  <a:pt x="1272781" y="1417027"/>
                </a:lnTo>
                <a:lnTo>
                  <a:pt x="1272781" y="1312379"/>
                </a:lnTo>
                <a:lnTo>
                  <a:pt x="1269263" y="1308011"/>
                </a:lnTo>
                <a:lnTo>
                  <a:pt x="1220470" y="1308011"/>
                </a:lnTo>
                <a:lnTo>
                  <a:pt x="1216088" y="1312379"/>
                </a:lnTo>
                <a:lnTo>
                  <a:pt x="1216088" y="1417027"/>
                </a:lnTo>
                <a:lnTo>
                  <a:pt x="1162939" y="1428330"/>
                </a:lnTo>
                <a:lnTo>
                  <a:pt x="1156830" y="1429219"/>
                </a:lnTo>
                <a:lnTo>
                  <a:pt x="1154214" y="1431810"/>
                </a:lnTo>
                <a:lnTo>
                  <a:pt x="1154214" y="1464945"/>
                </a:lnTo>
                <a:lnTo>
                  <a:pt x="1156830" y="1466697"/>
                </a:lnTo>
                <a:lnTo>
                  <a:pt x="1216088" y="1466697"/>
                </a:lnTo>
                <a:lnTo>
                  <a:pt x="1216088" y="1709064"/>
                </a:lnTo>
                <a:lnTo>
                  <a:pt x="1223289" y="1767357"/>
                </a:lnTo>
                <a:lnTo>
                  <a:pt x="1244904" y="1809292"/>
                </a:lnTo>
                <a:lnTo>
                  <a:pt x="1284224" y="1835581"/>
                </a:lnTo>
                <a:lnTo>
                  <a:pt x="1342529" y="1844179"/>
                </a:lnTo>
                <a:lnTo>
                  <a:pt x="1383499" y="1844179"/>
                </a:lnTo>
                <a:lnTo>
                  <a:pt x="1391361" y="1844179"/>
                </a:lnTo>
                <a:lnTo>
                  <a:pt x="1393952" y="1840687"/>
                </a:lnTo>
                <a:lnTo>
                  <a:pt x="1393952" y="1795348"/>
                </a:lnTo>
                <a:close/>
              </a:path>
              <a:path w="2395220" h="1852295">
                <a:moveTo>
                  <a:pt x="1527238" y="32270"/>
                </a:moveTo>
                <a:lnTo>
                  <a:pt x="1525866" y="20002"/>
                </a:lnTo>
                <a:lnTo>
                  <a:pt x="1521460" y="12547"/>
                </a:lnTo>
                <a:lnTo>
                  <a:pt x="1513636" y="8851"/>
                </a:lnTo>
                <a:lnTo>
                  <a:pt x="1501952" y="7848"/>
                </a:lnTo>
                <a:lnTo>
                  <a:pt x="1467078" y="7848"/>
                </a:lnTo>
                <a:lnTo>
                  <a:pt x="1434541" y="10426"/>
                </a:lnTo>
                <a:lnTo>
                  <a:pt x="1408137" y="18643"/>
                </a:lnTo>
                <a:lnTo>
                  <a:pt x="1386801" y="33223"/>
                </a:lnTo>
                <a:lnTo>
                  <a:pt x="1369441" y="54927"/>
                </a:lnTo>
                <a:lnTo>
                  <a:pt x="1366812" y="54927"/>
                </a:lnTo>
                <a:lnTo>
                  <a:pt x="1355940" y="18148"/>
                </a:lnTo>
                <a:lnTo>
                  <a:pt x="1328470" y="7848"/>
                </a:lnTo>
                <a:lnTo>
                  <a:pt x="1286624" y="7848"/>
                </a:lnTo>
                <a:lnTo>
                  <a:pt x="1272425" y="9220"/>
                </a:lnTo>
                <a:lnTo>
                  <a:pt x="1263294" y="13525"/>
                </a:lnTo>
                <a:lnTo>
                  <a:pt x="1258417" y="21094"/>
                </a:lnTo>
                <a:lnTo>
                  <a:pt x="1256982" y="32270"/>
                </a:lnTo>
                <a:lnTo>
                  <a:pt x="1256982" y="409752"/>
                </a:lnTo>
                <a:lnTo>
                  <a:pt x="1258303" y="420687"/>
                </a:lnTo>
                <a:lnTo>
                  <a:pt x="1262976" y="428586"/>
                </a:lnTo>
                <a:lnTo>
                  <a:pt x="1272057" y="433400"/>
                </a:lnTo>
                <a:lnTo>
                  <a:pt x="1286624" y="435013"/>
                </a:lnTo>
                <a:lnTo>
                  <a:pt x="1366812" y="435013"/>
                </a:lnTo>
                <a:lnTo>
                  <a:pt x="1381391" y="433400"/>
                </a:lnTo>
                <a:lnTo>
                  <a:pt x="1390484" y="428586"/>
                </a:lnTo>
                <a:lnTo>
                  <a:pt x="1395145" y="420687"/>
                </a:lnTo>
                <a:lnTo>
                  <a:pt x="1396466" y="409752"/>
                </a:lnTo>
                <a:lnTo>
                  <a:pt x="1396466" y="198780"/>
                </a:lnTo>
                <a:lnTo>
                  <a:pt x="1397190" y="178828"/>
                </a:lnTo>
                <a:lnTo>
                  <a:pt x="1411312" y="138633"/>
                </a:lnTo>
                <a:lnTo>
                  <a:pt x="1454924" y="121462"/>
                </a:lnTo>
                <a:lnTo>
                  <a:pt x="1477530" y="120319"/>
                </a:lnTo>
                <a:lnTo>
                  <a:pt x="1503705" y="120319"/>
                </a:lnTo>
                <a:lnTo>
                  <a:pt x="1514729" y="119202"/>
                </a:lnTo>
                <a:lnTo>
                  <a:pt x="1522006" y="115303"/>
                </a:lnTo>
                <a:lnTo>
                  <a:pt x="1526019" y="107797"/>
                </a:lnTo>
                <a:lnTo>
                  <a:pt x="1527238" y="95897"/>
                </a:lnTo>
                <a:lnTo>
                  <a:pt x="1527238" y="32270"/>
                </a:lnTo>
                <a:close/>
              </a:path>
              <a:path w="2395220" h="1852295">
                <a:moveTo>
                  <a:pt x="1628178" y="876198"/>
                </a:moveTo>
                <a:lnTo>
                  <a:pt x="1623910" y="819886"/>
                </a:lnTo>
                <a:lnTo>
                  <a:pt x="1611160" y="775893"/>
                </a:lnTo>
                <a:lnTo>
                  <a:pt x="1590040" y="743267"/>
                </a:lnTo>
                <a:lnTo>
                  <a:pt x="1523022" y="708482"/>
                </a:lnTo>
                <a:lnTo>
                  <a:pt x="1477327" y="704481"/>
                </a:lnTo>
                <a:lnTo>
                  <a:pt x="1436420" y="707948"/>
                </a:lnTo>
                <a:lnTo>
                  <a:pt x="1402372" y="717778"/>
                </a:lnTo>
                <a:lnTo>
                  <a:pt x="1374863" y="733171"/>
                </a:lnTo>
                <a:lnTo>
                  <a:pt x="1353553" y="753313"/>
                </a:lnTo>
                <a:lnTo>
                  <a:pt x="1351800" y="753313"/>
                </a:lnTo>
                <a:lnTo>
                  <a:pt x="1345692" y="714946"/>
                </a:lnTo>
                <a:lnTo>
                  <a:pt x="1341310" y="712343"/>
                </a:lnTo>
                <a:lnTo>
                  <a:pt x="1290789" y="712343"/>
                </a:lnTo>
                <a:lnTo>
                  <a:pt x="1286446" y="714946"/>
                </a:lnTo>
                <a:lnTo>
                  <a:pt x="1286446" y="1136015"/>
                </a:lnTo>
                <a:lnTo>
                  <a:pt x="1291640" y="1139494"/>
                </a:lnTo>
                <a:lnTo>
                  <a:pt x="1362252" y="1139494"/>
                </a:lnTo>
                <a:lnTo>
                  <a:pt x="1366634" y="1136015"/>
                </a:lnTo>
                <a:lnTo>
                  <a:pt x="1366634" y="860526"/>
                </a:lnTo>
                <a:lnTo>
                  <a:pt x="1372565" y="817308"/>
                </a:lnTo>
                <a:lnTo>
                  <a:pt x="1389951" y="789381"/>
                </a:lnTo>
                <a:lnTo>
                  <a:pt x="1418120" y="774357"/>
                </a:lnTo>
                <a:lnTo>
                  <a:pt x="1456423" y="769874"/>
                </a:lnTo>
                <a:lnTo>
                  <a:pt x="1498663" y="775652"/>
                </a:lnTo>
                <a:lnTo>
                  <a:pt x="1527009" y="793838"/>
                </a:lnTo>
                <a:lnTo>
                  <a:pt x="1542948" y="825766"/>
                </a:lnTo>
                <a:lnTo>
                  <a:pt x="1547939" y="872718"/>
                </a:lnTo>
                <a:lnTo>
                  <a:pt x="1547939" y="1136015"/>
                </a:lnTo>
                <a:lnTo>
                  <a:pt x="1553159" y="1139494"/>
                </a:lnTo>
                <a:lnTo>
                  <a:pt x="1610741" y="1139494"/>
                </a:lnTo>
                <a:lnTo>
                  <a:pt x="1623822" y="1139494"/>
                </a:lnTo>
                <a:lnTo>
                  <a:pt x="1628178" y="1136015"/>
                </a:lnTo>
                <a:lnTo>
                  <a:pt x="1628178" y="876198"/>
                </a:lnTo>
                <a:close/>
              </a:path>
              <a:path w="2395220" h="1852295">
                <a:moveTo>
                  <a:pt x="2069871" y="714921"/>
                </a:moveTo>
                <a:lnTo>
                  <a:pt x="2066391" y="712330"/>
                </a:lnTo>
                <a:lnTo>
                  <a:pt x="2024545" y="712330"/>
                </a:lnTo>
                <a:lnTo>
                  <a:pt x="2005952" y="713625"/>
                </a:lnTo>
                <a:lnTo>
                  <a:pt x="1990318" y="717448"/>
                </a:lnTo>
                <a:lnTo>
                  <a:pt x="1976970" y="723722"/>
                </a:lnTo>
                <a:lnTo>
                  <a:pt x="1965286" y="732383"/>
                </a:lnTo>
                <a:lnTo>
                  <a:pt x="1939836" y="719188"/>
                </a:lnTo>
                <a:lnTo>
                  <a:pt x="1933879" y="717435"/>
                </a:lnTo>
                <a:lnTo>
                  <a:pt x="1933879" y="878827"/>
                </a:lnTo>
                <a:lnTo>
                  <a:pt x="1933816" y="897991"/>
                </a:lnTo>
                <a:lnTo>
                  <a:pt x="1930019" y="947216"/>
                </a:lnTo>
                <a:lnTo>
                  <a:pt x="1916010" y="982586"/>
                </a:lnTo>
                <a:lnTo>
                  <a:pt x="1888261" y="1003566"/>
                </a:lnTo>
                <a:lnTo>
                  <a:pt x="1843201" y="1010500"/>
                </a:lnTo>
                <a:lnTo>
                  <a:pt x="1798485" y="1003566"/>
                </a:lnTo>
                <a:lnTo>
                  <a:pt x="1770735" y="982687"/>
                </a:lnTo>
                <a:lnTo>
                  <a:pt x="1756537" y="947572"/>
                </a:lnTo>
                <a:lnTo>
                  <a:pt x="1752549" y="897991"/>
                </a:lnTo>
                <a:lnTo>
                  <a:pt x="1752549" y="878827"/>
                </a:lnTo>
                <a:lnTo>
                  <a:pt x="1756664" y="828802"/>
                </a:lnTo>
                <a:lnTo>
                  <a:pt x="1771065" y="794385"/>
                </a:lnTo>
                <a:lnTo>
                  <a:pt x="1798866" y="774509"/>
                </a:lnTo>
                <a:lnTo>
                  <a:pt x="1843201" y="768121"/>
                </a:lnTo>
                <a:lnTo>
                  <a:pt x="1886419" y="774509"/>
                </a:lnTo>
                <a:lnTo>
                  <a:pt x="1914372" y="794385"/>
                </a:lnTo>
                <a:lnTo>
                  <a:pt x="1929396" y="828802"/>
                </a:lnTo>
                <a:lnTo>
                  <a:pt x="1933879" y="878827"/>
                </a:lnTo>
                <a:lnTo>
                  <a:pt x="1933879" y="717435"/>
                </a:lnTo>
                <a:lnTo>
                  <a:pt x="1910778" y="710577"/>
                </a:lnTo>
                <a:lnTo>
                  <a:pt x="1878457" y="705891"/>
                </a:lnTo>
                <a:lnTo>
                  <a:pt x="1843201" y="704469"/>
                </a:lnTo>
                <a:lnTo>
                  <a:pt x="1790153" y="708571"/>
                </a:lnTo>
                <a:lnTo>
                  <a:pt x="1746910" y="721525"/>
                </a:lnTo>
                <a:lnTo>
                  <a:pt x="1713407" y="744372"/>
                </a:lnTo>
                <a:lnTo>
                  <a:pt x="1689557" y="778103"/>
                </a:lnTo>
                <a:lnTo>
                  <a:pt x="1675307" y="823747"/>
                </a:lnTo>
                <a:lnTo>
                  <a:pt x="1670570" y="882319"/>
                </a:lnTo>
                <a:lnTo>
                  <a:pt x="1670570" y="897991"/>
                </a:lnTo>
                <a:lnTo>
                  <a:pt x="1674761" y="952449"/>
                </a:lnTo>
                <a:lnTo>
                  <a:pt x="1687830" y="996518"/>
                </a:lnTo>
                <a:lnTo>
                  <a:pt x="1710474" y="1030401"/>
                </a:lnTo>
                <a:lnTo>
                  <a:pt x="1743430" y="1054341"/>
                </a:lnTo>
                <a:lnTo>
                  <a:pt x="1787436" y="1068552"/>
                </a:lnTo>
                <a:lnTo>
                  <a:pt x="1843201" y="1073238"/>
                </a:lnTo>
                <a:lnTo>
                  <a:pt x="1858759" y="1072921"/>
                </a:lnTo>
                <a:lnTo>
                  <a:pt x="1872830" y="1072045"/>
                </a:lnTo>
                <a:lnTo>
                  <a:pt x="1885607" y="1070673"/>
                </a:lnTo>
                <a:lnTo>
                  <a:pt x="1897227" y="1068870"/>
                </a:lnTo>
                <a:lnTo>
                  <a:pt x="1921141" y="1083322"/>
                </a:lnTo>
                <a:lnTo>
                  <a:pt x="1938007" y="1102664"/>
                </a:lnTo>
                <a:lnTo>
                  <a:pt x="1948002" y="1126261"/>
                </a:lnTo>
                <a:lnTo>
                  <a:pt x="1951291" y="1153439"/>
                </a:lnTo>
                <a:lnTo>
                  <a:pt x="1951291" y="1160411"/>
                </a:lnTo>
                <a:lnTo>
                  <a:pt x="1944471" y="1196314"/>
                </a:lnTo>
                <a:lnTo>
                  <a:pt x="1924812" y="1220038"/>
                </a:lnTo>
                <a:lnTo>
                  <a:pt x="1893557" y="1233131"/>
                </a:lnTo>
                <a:lnTo>
                  <a:pt x="1851914" y="1237145"/>
                </a:lnTo>
                <a:lnTo>
                  <a:pt x="1814347" y="1234998"/>
                </a:lnTo>
                <a:lnTo>
                  <a:pt x="1776298" y="1229067"/>
                </a:lnTo>
                <a:lnTo>
                  <a:pt x="1739874" y="1220216"/>
                </a:lnTo>
                <a:lnTo>
                  <a:pt x="1701990" y="1207477"/>
                </a:lnTo>
                <a:lnTo>
                  <a:pt x="1698498" y="1205750"/>
                </a:lnTo>
                <a:lnTo>
                  <a:pt x="1692389" y="1205750"/>
                </a:lnTo>
                <a:lnTo>
                  <a:pt x="1688033" y="1207477"/>
                </a:lnTo>
                <a:lnTo>
                  <a:pt x="1686306" y="1213612"/>
                </a:lnTo>
                <a:lnTo>
                  <a:pt x="1677543" y="1238859"/>
                </a:lnTo>
                <a:lnTo>
                  <a:pt x="1674914" y="1248460"/>
                </a:lnTo>
                <a:lnTo>
                  <a:pt x="1673186" y="1253705"/>
                </a:lnTo>
                <a:lnTo>
                  <a:pt x="1673186" y="1263281"/>
                </a:lnTo>
                <a:lnTo>
                  <a:pt x="1723313" y="1283779"/>
                </a:lnTo>
                <a:lnTo>
                  <a:pt x="1765947" y="1293710"/>
                </a:lnTo>
                <a:lnTo>
                  <a:pt x="1811693" y="1300200"/>
                </a:lnTo>
                <a:lnTo>
                  <a:pt x="1857997" y="1302524"/>
                </a:lnTo>
                <a:lnTo>
                  <a:pt x="1920328" y="1297114"/>
                </a:lnTo>
                <a:lnTo>
                  <a:pt x="1969096" y="1280934"/>
                </a:lnTo>
                <a:lnTo>
                  <a:pt x="2004148" y="1254125"/>
                </a:lnTo>
                <a:lnTo>
                  <a:pt x="2013775" y="1237145"/>
                </a:lnTo>
                <a:lnTo>
                  <a:pt x="2025307" y="1216825"/>
                </a:lnTo>
                <a:lnTo>
                  <a:pt x="2032393" y="1169136"/>
                </a:lnTo>
                <a:lnTo>
                  <a:pt x="2032393" y="1159560"/>
                </a:lnTo>
                <a:lnTo>
                  <a:pt x="2027948" y="1123467"/>
                </a:lnTo>
                <a:lnTo>
                  <a:pt x="2014512" y="1090561"/>
                </a:lnTo>
                <a:lnTo>
                  <a:pt x="1997303" y="1068870"/>
                </a:lnTo>
                <a:lnTo>
                  <a:pt x="1991918" y="1062075"/>
                </a:lnTo>
                <a:lnTo>
                  <a:pt x="1960016" y="1039241"/>
                </a:lnTo>
                <a:lnTo>
                  <a:pt x="1982711" y="1021715"/>
                </a:lnTo>
                <a:lnTo>
                  <a:pt x="1989797" y="1010500"/>
                </a:lnTo>
                <a:lnTo>
                  <a:pt x="2000351" y="993800"/>
                </a:lnTo>
                <a:lnTo>
                  <a:pt x="2011781" y="953300"/>
                </a:lnTo>
                <a:lnTo>
                  <a:pt x="2015845" y="897991"/>
                </a:lnTo>
                <a:lnTo>
                  <a:pt x="2015744" y="878827"/>
                </a:lnTo>
                <a:lnTo>
                  <a:pt x="2014994" y="851789"/>
                </a:lnTo>
                <a:lnTo>
                  <a:pt x="2012340" y="825106"/>
                </a:lnTo>
                <a:lnTo>
                  <a:pt x="2007730" y="801535"/>
                </a:lnTo>
                <a:lnTo>
                  <a:pt x="2000999" y="780326"/>
                </a:lnTo>
                <a:lnTo>
                  <a:pt x="2007476" y="778040"/>
                </a:lnTo>
                <a:lnTo>
                  <a:pt x="2014943" y="776401"/>
                </a:lnTo>
                <a:lnTo>
                  <a:pt x="2023071" y="775423"/>
                </a:lnTo>
                <a:lnTo>
                  <a:pt x="2031517" y="775093"/>
                </a:lnTo>
                <a:lnTo>
                  <a:pt x="2068106" y="775093"/>
                </a:lnTo>
                <a:lnTo>
                  <a:pt x="2069871" y="771626"/>
                </a:lnTo>
                <a:lnTo>
                  <a:pt x="2069871" y="768121"/>
                </a:lnTo>
                <a:lnTo>
                  <a:pt x="2069871" y="732383"/>
                </a:lnTo>
                <a:lnTo>
                  <a:pt x="2069871" y="714921"/>
                </a:lnTo>
                <a:close/>
              </a:path>
              <a:path w="2395220" h="1852295">
                <a:moveTo>
                  <a:pt x="2395194" y="21831"/>
                </a:moveTo>
                <a:lnTo>
                  <a:pt x="2391689" y="13741"/>
                </a:lnTo>
                <a:lnTo>
                  <a:pt x="2383929" y="9258"/>
                </a:lnTo>
                <a:lnTo>
                  <a:pt x="2371420" y="7874"/>
                </a:lnTo>
                <a:lnTo>
                  <a:pt x="2291181" y="7874"/>
                </a:lnTo>
                <a:lnTo>
                  <a:pt x="2256040" y="73342"/>
                </a:lnTo>
                <a:lnTo>
                  <a:pt x="2246655" y="122110"/>
                </a:lnTo>
                <a:lnTo>
                  <a:pt x="2235530" y="174472"/>
                </a:lnTo>
                <a:lnTo>
                  <a:pt x="2223020" y="227190"/>
                </a:lnTo>
                <a:lnTo>
                  <a:pt x="2209495" y="277050"/>
                </a:lnTo>
                <a:lnTo>
                  <a:pt x="2195334" y="320840"/>
                </a:lnTo>
                <a:lnTo>
                  <a:pt x="2190953" y="320840"/>
                </a:lnTo>
                <a:lnTo>
                  <a:pt x="2178647" y="276987"/>
                </a:lnTo>
                <a:lnTo>
                  <a:pt x="2166353" y="229235"/>
                </a:lnTo>
                <a:lnTo>
                  <a:pt x="2154339" y="179057"/>
                </a:lnTo>
                <a:lnTo>
                  <a:pt x="2142909" y="127939"/>
                </a:lnTo>
                <a:lnTo>
                  <a:pt x="2137321" y="101130"/>
                </a:lnTo>
                <a:lnTo>
                  <a:pt x="2132355" y="77355"/>
                </a:lnTo>
                <a:lnTo>
                  <a:pt x="2122970" y="28778"/>
                </a:lnTo>
                <a:lnTo>
                  <a:pt x="2092426" y="7874"/>
                </a:lnTo>
                <a:lnTo>
                  <a:pt x="1966912" y="7874"/>
                </a:lnTo>
                <a:lnTo>
                  <a:pt x="1943709" y="8991"/>
                </a:lnTo>
                <a:lnTo>
                  <a:pt x="1922462" y="12230"/>
                </a:lnTo>
                <a:lnTo>
                  <a:pt x="1903171" y="17424"/>
                </a:lnTo>
                <a:lnTo>
                  <a:pt x="1885835" y="24422"/>
                </a:lnTo>
                <a:lnTo>
                  <a:pt x="1860778" y="13258"/>
                </a:lnTo>
                <a:lnTo>
                  <a:pt x="1831225" y="5676"/>
                </a:lnTo>
                <a:lnTo>
                  <a:pt x="1810004" y="3022"/>
                </a:lnTo>
                <a:lnTo>
                  <a:pt x="1810004" y="214477"/>
                </a:lnTo>
                <a:lnTo>
                  <a:pt x="1809153" y="236982"/>
                </a:lnTo>
                <a:lnTo>
                  <a:pt x="1795157" y="273773"/>
                </a:lnTo>
                <a:lnTo>
                  <a:pt x="1754187" y="285953"/>
                </a:lnTo>
                <a:lnTo>
                  <a:pt x="1748078" y="285953"/>
                </a:lnTo>
                <a:lnTo>
                  <a:pt x="1707108" y="273773"/>
                </a:lnTo>
                <a:lnTo>
                  <a:pt x="1693164" y="236982"/>
                </a:lnTo>
                <a:lnTo>
                  <a:pt x="1692325" y="214477"/>
                </a:lnTo>
                <a:lnTo>
                  <a:pt x="1692376" y="179057"/>
                </a:lnTo>
                <a:lnTo>
                  <a:pt x="1700390" y="129946"/>
                </a:lnTo>
                <a:lnTo>
                  <a:pt x="1734210" y="109918"/>
                </a:lnTo>
                <a:lnTo>
                  <a:pt x="1748078" y="108991"/>
                </a:lnTo>
                <a:lnTo>
                  <a:pt x="1754187" y="108991"/>
                </a:lnTo>
                <a:lnTo>
                  <a:pt x="1795157" y="121183"/>
                </a:lnTo>
                <a:lnTo>
                  <a:pt x="1809153" y="157962"/>
                </a:lnTo>
                <a:lnTo>
                  <a:pt x="1810004" y="214477"/>
                </a:lnTo>
                <a:lnTo>
                  <a:pt x="1810004" y="3022"/>
                </a:lnTo>
                <a:lnTo>
                  <a:pt x="1796948" y="1371"/>
                </a:lnTo>
                <a:lnTo>
                  <a:pt x="1757692" y="12"/>
                </a:lnTo>
                <a:lnTo>
                  <a:pt x="1745475" y="12"/>
                </a:lnTo>
                <a:lnTo>
                  <a:pt x="1684096" y="4356"/>
                </a:lnTo>
                <a:lnTo>
                  <a:pt x="1635518" y="17678"/>
                </a:lnTo>
                <a:lnTo>
                  <a:pt x="1599006" y="40335"/>
                </a:lnTo>
                <a:lnTo>
                  <a:pt x="1573834" y="72720"/>
                </a:lnTo>
                <a:lnTo>
                  <a:pt x="1559255" y="115239"/>
                </a:lnTo>
                <a:lnTo>
                  <a:pt x="1554568" y="168249"/>
                </a:lnTo>
                <a:lnTo>
                  <a:pt x="1554619" y="227190"/>
                </a:lnTo>
                <a:lnTo>
                  <a:pt x="1559839" y="279692"/>
                </a:lnTo>
                <a:lnTo>
                  <a:pt x="1575549" y="322211"/>
                </a:lnTo>
                <a:lnTo>
                  <a:pt x="1601533" y="354609"/>
                </a:lnTo>
                <a:lnTo>
                  <a:pt x="1637601" y="377266"/>
                </a:lnTo>
                <a:lnTo>
                  <a:pt x="1683613" y="390575"/>
                </a:lnTo>
                <a:lnTo>
                  <a:pt x="1739379" y="394931"/>
                </a:lnTo>
                <a:lnTo>
                  <a:pt x="1762912" y="394931"/>
                </a:lnTo>
                <a:lnTo>
                  <a:pt x="1774736" y="394779"/>
                </a:lnTo>
                <a:lnTo>
                  <a:pt x="1786216" y="394373"/>
                </a:lnTo>
                <a:lnTo>
                  <a:pt x="1796732" y="393814"/>
                </a:lnTo>
                <a:lnTo>
                  <a:pt x="1805609" y="393166"/>
                </a:lnTo>
                <a:lnTo>
                  <a:pt x="1817446" y="403694"/>
                </a:lnTo>
                <a:lnTo>
                  <a:pt x="1825574" y="414540"/>
                </a:lnTo>
                <a:lnTo>
                  <a:pt x="1830273" y="426034"/>
                </a:lnTo>
                <a:lnTo>
                  <a:pt x="1831784" y="438505"/>
                </a:lnTo>
                <a:lnTo>
                  <a:pt x="1831784" y="441121"/>
                </a:lnTo>
                <a:lnTo>
                  <a:pt x="1827530" y="459841"/>
                </a:lnTo>
                <a:lnTo>
                  <a:pt x="1814131" y="473824"/>
                </a:lnTo>
                <a:lnTo>
                  <a:pt x="1790585" y="482561"/>
                </a:lnTo>
                <a:lnTo>
                  <a:pt x="1755927" y="485584"/>
                </a:lnTo>
                <a:lnTo>
                  <a:pt x="1743735" y="485584"/>
                </a:lnTo>
                <a:lnTo>
                  <a:pt x="1714373" y="483730"/>
                </a:lnTo>
                <a:lnTo>
                  <a:pt x="1679549" y="478510"/>
                </a:lnTo>
                <a:lnTo>
                  <a:pt x="1642592" y="470522"/>
                </a:lnTo>
                <a:lnTo>
                  <a:pt x="1606867" y="460324"/>
                </a:lnTo>
                <a:lnTo>
                  <a:pt x="1594485" y="458127"/>
                </a:lnTo>
                <a:lnTo>
                  <a:pt x="1559788" y="533527"/>
                </a:lnTo>
                <a:lnTo>
                  <a:pt x="1558340" y="544842"/>
                </a:lnTo>
                <a:lnTo>
                  <a:pt x="1560664" y="554024"/>
                </a:lnTo>
                <a:lnTo>
                  <a:pt x="1615211" y="578916"/>
                </a:lnTo>
                <a:lnTo>
                  <a:pt x="1658747" y="588899"/>
                </a:lnTo>
                <a:lnTo>
                  <a:pt x="1704238" y="595604"/>
                </a:lnTo>
                <a:lnTo>
                  <a:pt x="1748078" y="598055"/>
                </a:lnTo>
                <a:lnTo>
                  <a:pt x="1764639" y="598055"/>
                </a:lnTo>
                <a:lnTo>
                  <a:pt x="1830666" y="594067"/>
                </a:lnTo>
                <a:lnTo>
                  <a:pt x="1882851" y="582434"/>
                </a:lnTo>
                <a:lnTo>
                  <a:pt x="1921992" y="563626"/>
                </a:lnTo>
                <a:lnTo>
                  <a:pt x="1964512" y="506437"/>
                </a:lnTo>
                <a:lnTo>
                  <a:pt x="1967293" y="485584"/>
                </a:lnTo>
                <a:lnTo>
                  <a:pt x="1969516" y="469036"/>
                </a:lnTo>
                <a:lnTo>
                  <a:pt x="1969516" y="462927"/>
                </a:lnTo>
                <a:lnTo>
                  <a:pt x="1964321" y="430085"/>
                </a:lnTo>
                <a:lnTo>
                  <a:pt x="1949577" y="400265"/>
                </a:lnTo>
                <a:lnTo>
                  <a:pt x="1943214" y="393166"/>
                </a:lnTo>
                <a:lnTo>
                  <a:pt x="1926488" y="374535"/>
                </a:lnTo>
                <a:lnTo>
                  <a:pt x="1896300" y="353961"/>
                </a:lnTo>
                <a:lnTo>
                  <a:pt x="1919795" y="332714"/>
                </a:lnTo>
                <a:lnTo>
                  <a:pt x="1935746" y="305028"/>
                </a:lnTo>
                <a:lnTo>
                  <a:pt x="1940699" y="285953"/>
                </a:lnTo>
                <a:lnTo>
                  <a:pt x="1944852" y="269976"/>
                </a:lnTo>
                <a:lnTo>
                  <a:pt x="1947697" y="227190"/>
                </a:lnTo>
                <a:lnTo>
                  <a:pt x="1947735" y="168249"/>
                </a:lnTo>
                <a:lnTo>
                  <a:pt x="1947252" y="150495"/>
                </a:lnTo>
                <a:lnTo>
                  <a:pt x="1945868" y="134696"/>
                </a:lnTo>
                <a:lnTo>
                  <a:pt x="1943671" y="120192"/>
                </a:lnTo>
                <a:lnTo>
                  <a:pt x="1941309" y="108991"/>
                </a:lnTo>
                <a:lnTo>
                  <a:pt x="1940750" y="106349"/>
                </a:lnTo>
                <a:lnTo>
                  <a:pt x="1948129" y="104076"/>
                </a:lnTo>
                <a:lnTo>
                  <a:pt x="1955914" y="102438"/>
                </a:lnTo>
                <a:lnTo>
                  <a:pt x="1964182" y="101460"/>
                </a:lnTo>
                <a:lnTo>
                  <a:pt x="1973021" y="101130"/>
                </a:lnTo>
                <a:lnTo>
                  <a:pt x="2000910" y="101130"/>
                </a:lnTo>
                <a:lnTo>
                  <a:pt x="2013165" y="151828"/>
                </a:lnTo>
                <a:lnTo>
                  <a:pt x="2026907" y="204546"/>
                </a:lnTo>
                <a:lnTo>
                  <a:pt x="2041563" y="256641"/>
                </a:lnTo>
                <a:lnTo>
                  <a:pt x="2056574" y="305460"/>
                </a:lnTo>
                <a:lnTo>
                  <a:pt x="2071395" y="348361"/>
                </a:lnTo>
                <a:lnTo>
                  <a:pt x="2097989" y="406209"/>
                </a:lnTo>
                <a:lnTo>
                  <a:pt x="2125662" y="434213"/>
                </a:lnTo>
                <a:lnTo>
                  <a:pt x="2142121" y="442010"/>
                </a:lnTo>
                <a:lnTo>
                  <a:pt x="2133498" y="462026"/>
                </a:lnTo>
                <a:lnTo>
                  <a:pt x="2120773" y="488429"/>
                </a:lnTo>
                <a:lnTo>
                  <a:pt x="2106091" y="517766"/>
                </a:lnTo>
                <a:lnTo>
                  <a:pt x="2091563" y="546608"/>
                </a:lnTo>
                <a:lnTo>
                  <a:pt x="2088095" y="553580"/>
                </a:lnTo>
                <a:lnTo>
                  <a:pt x="2087245" y="557949"/>
                </a:lnTo>
                <a:lnTo>
                  <a:pt x="2087245" y="561441"/>
                </a:lnTo>
                <a:lnTo>
                  <a:pt x="2154351" y="602424"/>
                </a:lnTo>
                <a:lnTo>
                  <a:pt x="2179612" y="609384"/>
                </a:lnTo>
                <a:lnTo>
                  <a:pt x="2186863" y="608482"/>
                </a:lnTo>
                <a:lnTo>
                  <a:pt x="2228227" y="544271"/>
                </a:lnTo>
                <a:lnTo>
                  <a:pt x="2251113" y="496481"/>
                </a:lnTo>
                <a:lnTo>
                  <a:pt x="2272601" y="448017"/>
                </a:lnTo>
                <a:lnTo>
                  <a:pt x="2292667" y="399199"/>
                </a:lnTo>
                <a:lnTo>
                  <a:pt x="2311235" y="350342"/>
                </a:lnTo>
                <a:lnTo>
                  <a:pt x="2321572" y="320840"/>
                </a:lnTo>
                <a:lnTo>
                  <a:pt x="2328265" y="301764"/>
                </a:lnTo>
                <a:lnTo>
                  <a:pt x="2343696" y="253784"/>
                </a:lnTo>
                <a:lnTo>
                  <a:pt x="2357463" y="206717"/>
                </a:lnTo>
                <a:lnTo>
                  <a:pt x="2369540" y="160896"/>
                </a:lnTo>
                <a:lnTo>
                  <a:pt x="2379903" y="116332"/>
                </a:lnTo>
                <a:lnTo>
                  <a:pt x="2388336" y="74218"/>
                </a:lnTo>
                <a:lnTo>
                  <a:pt x="2394953" y="34010"/>
                </a:lnTo>
                <a:lnTo>
                  <a:pt x="2395194" y="218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FBC050F1-CC6D-A520-DEB9-27D5286C39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5650" y="4172474"/>
            <a:ext cx="9296400" cy="211211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7000">
                <a:latin typeface="Poppins" pitchFamily="2" charset="77"/>
                <a:cs typeface="Poppins" pitchFamily="2" charset="77"/>
              </a:defRPr>
            </a:lvl1pPr>
          </a:lstStyle>
          <a:p>
            <a:pPr marL="12700" marR="5080">
              <a:lnSpc>
                <a:spcPts val="7830"/>
              </a:lnSpc>
              <a:spcBef>
                <a:spcPts val="780"/>
              </a:spcBef>
            </a:pPr>
            <a:r>
              <a:rPr lang="en-GB" sz="7000" spc="-170">
                <a:latin typeface="Poppins"/>
                <a:cs typeface="Poppins"/>
              </a:rPr>
              <a:t>Presentation</a:t>
            </a:r>
            <a:r>
              <a:rPr lang="en-GB" sz="7000" spc="-215">
                <a:latin typeface="Poppins"/>
                <a:cs typeface="Poppins"/>
              </a:rPr>
              <a:t> </a:t>
            </a:r>
            <a:r>
              <a:rPr lang="en-GB" sz="7000" spc="-150">
                <a:latin typeface="Poppins"/>
                <a:cs typeface="Poppins"/>
              </a:rPr>
              <a:t>title </a:t>
            </a:r>
            <a:r>
              <a:rPr lang="en-GB" sz="7000" spc="-65">
                <a:latin typeface="Poppins"/>
                <a:cs typeface="Poppins"/>
              </a:rPr>
              <a:t>Second</a:t>
            </a:r>
            <a:r>
              <a:rPr lang="en-GB" sz="7000" spc="-375">
                <a:latin typeface="Poppins"/>
                <a:cs typeface="Poppins"/>
              </a:rPr>
              <a:t> </a:t>
            </a:r>
            <a:r>
              <a:rPr lang="en-GB" sz="7000" spc="-20">
                <a:latin typeface="Poppins"/>
                <a:cs typeface="Poppins"/>
              </a:rPr>
              <a:t>line</a:t>
            </a:r>
            <a:endParaRPr lang="en-GB" sz="7000">
              <a:latin typeface="Poppins"/>
              <a:cs typeface="Poppins"/>
            </a:endParaRPr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62C70CAB-CAF4-2E95-FFBD-AE592A5E91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5650" y="7041376"/>
            <a:ext cx="9296400" cy="1139414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300">
                <a:latin typeface="Poppins" pitchFamily="2" charset="77"/>
                <a:cs typeface="Poppins" pitchFamily="2" charset="77"/>
              </a:defRPr>
            </a:lvl1pPr>
          </a:lstStyle>
          <a:p>
            <a:pPr marL="12700" marR="5080">
              <a:lnSpc>
                <a:spcPts val="4120"/>
              </a:lnSpc>
              <a:spcBef>
                <a:spcPts val="40"/>
              </a:spcBef>
            </a:pPr>
            <a:r>
              <a:rPr lang="en-GB" sz="3300" spc="-50">
                <a:latin typeface="Poppins"/>
                <a:cs typeface="Poppins"/>
              </a:rPr>
              <a:t>Subtitle</a:t>
            </a:r>
            <a:r>
              <a:rPr lang="en-GB" sz="3300" spc="-175">
                <a:latin typeface="Poppins"/>
                <a:cs typeface="Poppins"/>
              </a:rPr>
              <a:t> </a:t>
            </a:r>
            <a:r>
              <a:rPr lang="en-GB" sz="3300" spc="-25">
                <a:latin typeface="Poppins"/>
                <a:cs typeface="Poppins"/>
              </a:rPr>
              <a:t>lorem</a:t>
            </a:r>
            <a:r>
              <a:rPr lang="en-GB" sz="3300" spc="-175">
                <a:latin typeface="Poppins"/>
                <a:cs typeface="Poppins"/>
              </a:rPr>
              <a:t> </a:t>
            </a:r>
            <a:r>
              <a:rPr lang="en-GB" sz="3300" spc="-25">
                <a:latin typeface="Poppins"/>
                <a:cs typeface="Poppins"/>
              </a:rPr>
              <a:t>ipsum</a:t>
            </a:r>
            <a:r>
              <a:rPr lang="en-GB" sz="3300" spc="-175">
                <a:latin typeface="Poppins"/>
                <a:cs typeface="Poppins"/>
              </a:rPr>
              <a:t> </a:t>
            </a:r>
            <a:r>
              <a:rPr lang="en-GB" sz="3300" spc="-10" err="1">
                <a:latin typeface="Poppins"/>
                <a:cs typeface="Poppins"/>
              </a:rPr>
              <a:t>dolor</a:t>
            </a:r>
            <a:r>
              <a:rPr lang="en-GB" sz="3300" spc="-175">
                <a:latin typeface="Poppins"/>
                <a:cs typeface="Poppins"/>
              </a:rPr>
              <a:t> </a:t>
            </a:r>
            <a:r>
              <a:rPr lang="en-GB" sz="3300" spc="-25">
                <a:latin typeface="Poppins"/>
                <a:cs typeface="Poppins"/>
              </a:rPr>
              <a:t>sit </a:t>
            </a:r>
            <a:br>
              <a:rPr lang="en-GB" sz="3300" spc="-25">
                <a:latin typeface="Poppins"/>
                <a:cs typeface="Poppins"/>
              </a:rPr>
            </a:br>
            <a:r>
              <a:rPr lang="en-GB" sz="3300" spc="-60" err="1">
                <a:latin typeface="Poppins"/>
                <a:cs typeface="Poppins"/>
              </a:rPr>
              <a:t>consectetur</a:t>
            </a:r>
            <a:r>
              <a:rPr lang="en-GB" sz="3300" spc="-135">
                <a:latin typeface="Poppins"/>
                <a:cs typeface="Poppins"/>
              </a:rPr>
              <a:t> </a:t>
            </a:r>
            <a:r>
              <a:rPr lang="en-GB" sz="3300" spc="-45" err="1">
                <a:latin typeface="Poppins"/>
                <a:cs typeface="Poppins"/>
              </a:rPr>
              <a:t>adipiscing</a:t>
            </a:r>
            <a:r>
              <a:rPr lang="en-GB" sz="3300" spc="-130">
                <a:latin typeface="Poppins"/>
                <a:cs typeface="Poppins"/>
              </a:rPr>
              <a:t> </a:t>
            </a:r>
            <a:r>
              <a:rPr lang="en-GB" sz="3300" spc="-10" err="1">
                <a:latin typeface="Poppins"/>
                <a:cs typeface="Poppins"/>
              </a:rPr>
              <a:t>elit</a:t>
            </a:r>
            <a:r>
              <a:rPr lang="en-GB" sz="3300" spc="-10">
                <a:latin typeface="Poppins"/>
                <a:cs typeface="Poppins"/>
              </a:rPr>
              <a:t>.</a:t>
            </a:r>
            <a:endParaRPr lang="en-GB" sz="3300">
              <a:latin typeface="Poppins"/>
              <a:cs typeface="Poppin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-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EB15E-DE77-E97D-A920-97329A9E2D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987" y="587019"/>
            <a:ext cx="18526126" cy="18925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149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GB"/>
              <a:t>Text page</a:t>
            </a:r>
            <a:br>
              <a:rPr lang="en-GB"/>
            </a:br>
            <a:r>
              <a:rPr lang="en-GB"/>
              <a:t>bulleted list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0A8BD0-25A6-85D4-BF99-92E84E383AA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>
                <a:latin typeface="Poppins"/>
                <a:cs typeface="Poppins"/>
              </a:rPr>
              <a:t>Document title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8C7683D8-C985-F717-7144-F5CE036B89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5502" y="3368680"/>
            <a:ext cx="18489611" cy="67817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801"/>
              </a:spcAft>
              <a:buFontTx/>
              <a:buNone/>
              <a:defRPr sz="3600" b="0" i="0">
                <a:latin typeface="Poppins SemiBold" pitchFamily="2" charset="77"/>
                <a:cs typeface="Poppins SemiBold" pitchFamily="2" charset="77"/>
              </a:defRPr>
            </a:lvl1pPr>
            <a:lvl2pPr marL="15875" indent="0">
              <a:lnSpc>
                <a:spcPct val="100000"/>
              </a:lnSpc>
              <a:spcBef>
                <a:spcPts val="0"/>
              </a:spcBef>
              <a:spcAft>
                <a:spcPts val="1801"/>
              </a:spcAft>
              <a:buFontTx/>
              <a:buNone/>
              <a:tabLst/>
              <a:defRPr sz="2950">
                <a:latin typeface="Poppins" pitchFamily="2" charset="77"/>
                <a:cs typeface="Poppins" pitchFamily="2" charset="77"/>
              </a:defRPr>
            </a:lvl2pPr>
            <a:lvl3pPr marL="365108" indent="-349233">
              <a:lnSpc>
                <a:spcPct val="100000"/>
              </a:lnSpc>
              <a:spcBef>
                <a:spcPts val="0"/>
              </a:spcBef>
              <a:spcAft>
                <a:spcPts val="999"/>
              </a:spcAft>
              <a:tabLst/>
              <a:defRPr sz="2950">
                <a:latin typeface="Poppins" pitchFamily="2" charset="77"/>
                <a:cs typeface="Poppins" pitchFamily="2" charset="77"/>
              </a:defRPr>
            </a:lvl3pPr>
            <a:lvl4pPr marL="857210" indent="-396857">
              <a:lnSpc>
                <a:spcPct val="100000"/>
              </a:lnSpc>
              <a:spcBef>
                <a:spcPts val="0"/>
              </a:spcBef>
              <a:spcAft>
                <a:spcPts val="999"/>
              </a:spcAft>
              <a:tabLst/>
              <a:defRPr sz="2950">
                <a:latin typeface="Poppins" pitchFamily="2" charset="77"/>
                <a:cs typeface="Poppins" pitchFamily="2" charset="77"/>
              </a:defRPr>
            </a:lvl4pPr>
            <a:lvl5pPr marL="1254066" indent="-396857">
              <a:lnSpc>
                <a:spcPct val="100000"/>
              </a:lnSpc>
              <a:spcBef>
                <a:spcPts val="0"/>
              </a:spcBef>
              <a:spcAft>
                <a:spcPts val="999"/>
              </a:spcAft>
              <a:tabLst/>
              <a:defRPr sz="2950">
                <a:latin typeface="Poppins" pitchFamily="2" charset="77"/>
                <a:cs typeface="Poppins" pitchFamily="2" charset="77"/>
              </a:defRPr>
            </a:lvl5pPr>
            <a:lvl6pPr marL="1650923" indent="-396857">
              <a:lnSpc>
                <a:spcPct val="100000"/>
              </a:lnSpc>
              <a:spcBef>
                <a:spcPts val="0"/>
              </a:spcBef>
              <a:spcAft>
                <a:spcPts val="999"/>
              </a:spcAft>
              <a:tabLst/>
              <a:defRPr sz="2950">
                <a:latin typeface="Poppins" pitchFamily="2" charset="77"/>
                <a:cs typeface="Poppins" pitchFamily="2" charset="77"/>
              </a:defRPr>
            </a:lvl6pPr>
            <a:lvl7pPr marL="2047779" indent="-317485">
              <a:lnSpc>
                <a:spcPct val="100000"/>
              </a:lnSpc>
              <a:spcBef>
                <a:spcPts val="0"/>
              </a:spcBef>
              <a:spcAft>
                <a:spcPts val="999"/>
              </a:spcAft>
              <a:tabLst/>
              <a:defRPr sz="2950">
                <a:latin typeface="Poppins" pitchFamily="2" charset="77"/>
                <a:cs typeface="Poppins" pitchFamily="2" charset="77"/>
              </a:defRPr>
            </a:lvl7pPr>
          </a:lstStyle>
          <a:p>
            <a:pPr lvl="0"/>
            <a:r>
              <a:rPr lang="en-GB"/>
              <a:t>Subtitles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Sixth level</a:t>
            </a:r>
          </a:p>
          <a:p>
            <a:pPr lvl="6"/>
            <a:r>
              <a:rPr lang="en-GB"/>
              <a:t>Seventh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772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EB15E-DE77-E97D-A920-97329A9E2D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987" y="587019"/>
            <a:ext cx="18526126" cy="18925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149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GB"/>
              <a:t>Text page </a:t>
            </a:r>
            <a:br>
              <a:rPr lang="en-GB"/>
            </a:br>
            <a:r>
              <a:rPr lang="en-GB"/>
              <a:t>second line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0A8BD0-25A6-85D4-BF99-92E84E383AA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>
                <a:latin typeface="Poppins"/>
                <a:cs typeface="Poppins"/>
              </a:rPr>
              <a:t>Document title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5AD973E-DEB8-86BB-78F9-93B9C826E9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5502" y="3368680"/>
            <a:ext cx="18489611" cy="67817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801"/>
              </a:spcAft>
              <a:buFontTx/>
              <a:buNone/>
              <a:defRPr sz="3600" b="0" i="0">
                <a:latin typeface="Poppins SemiBold" pitchFamily="2" charset="77"/>
                <a:cs typeface="Poppins SemiBold" pitchFamily="2" charset="77"/>
              </a:defRPr>
            </a:lvl1pPr>
            <a:lvl2pPr marL="15875" indent="0">
              <a:lnSpc>
                <a:spcPct val="100000"/>
              </a:lnSpc>
              <a:spcBef>
                <a:spcPts val="0"/>
              </a:spcBef>
              <a:spcAft>
                <a:spcPts val="1801"/>
              </a:spcAft>
              <a:buFont typeface="Arial" panose="020B0604020202020204" pitchFamily="34" charset="0"/>
              <a:buNone/>
              <a:tabLst/>
              <a:defRPr sz="2950">
                <a:latin typeface="Poppins" pitchFamily="2" charset="77"/>
                <a:cs typeface="Poppins" pitchFamily="2" charset="77"/>
              </a:defRPr>
            </a:lvl2pPr>
            <a:lvl3pPr marL="15875" indent="0">
              <a:lnSpc>
                <a:spcPct val="100000"/>
              </a:lnSpc>
              <a:spcBef>
                <a:spcPts val="0"/>
              </a:spcBef>
              <a:spcAft>
                <a:spcPts val="999"/>
              </a:spcAft>
              <a:buNone/>
              <a:tabLst/>
              <a:defRPr sz="2950">
                <a:latin typeface="Poppins" pitchFamily="2" charset="77"/>
                <a:cs typeface="Poppins" pitchFamily="2" charset="77"/>
              </a:defRPr>
            </a:lvl3pPr>
            <a:lvl4pPr marL="460353" indent="0">
              <a:lnSpc>
                <a:spcPct val="100000"/>
              </a:lnSpc>
              <a:spcBef>
                <a:spcPts val="0"/>
              </a:spcBef>
              <a:spcAft>
                <a:spcPts val="999"/>
              </a:spcAft>
              <a:buNone/>
              <a:tabLst/>
              <a:defRPr sz="2950">
                <a:latin typeface="Poppins" pitchFamily="2" charset="77"/>
                <a:cs typeface="Poppins" pitchFamily="2" charset="77"/>
              </a:defRPr>
            </a:lvl4pPr>
            <a:lvl5pPr marL="857210" indent="0">
              <a:lnSpc>
                <a:spcPct val="100000"/>
              </a:lnSpc>
              <a:spcBef>
                <a:spcPts val="0"/>
              </a:spcBef>
              <a:spcAft>
                <a:spcPts val="999"/>
              </a:spcAft>
              <a:buNone/>
              <a:tabLst/>
              <a:defRPr sz="2950">
                <a:latin typeface="Poppins" pitchFamily="2" charset="77"/>
                <a:cs typeface="Poppins" pitchFamily="2" charset="77"/>
              </a:defRPr>
            </a:lvl5pPr>
            <a:lvl6pPr marL="1254066" indent="0">
              <a:lnSpc>
                <a:spcPct val="100000"/>
              </a:lnSpc>
              <a:spcBef>
                <a:spcPts val="0"/>
              </a:spcBef>
              <a:spcAft>
                <a:spcPts val="999"/>
              </a:spcAft>
              <a:buNone/>
              <a:tabLst/>
              <a:defRPr sz="2950">
                <a:latin typeface="Poppins" pitchFamily="2" charset="77"/>
                <a:cs typeface="Poppins" pitchFamily="2" charset="77"/>
              </a:defRPr>
            </a:lvl6pPr>
            <a:lvl7pPr marL="1730294" indent="0">
              <a:lnSpc>
                <a:spcPct val="100000"/>
              </a:lnSpc>
              <a:spcBef>
                <a:spcPts val="0"/>
              </a:spcBef>
              <a:spcAft>
                <a:spcPts val="999"/>
              </a:spcAft>
              <a:buNone/>
              <a:tabLst/>
              <a:defRPr sz="2950">
                <a:latin typeface="Poppins" pitchFamily="2" charset="77"/>
                <a:cs typeface="Poppins" pitchFamily="2" charset="77"/>
              </a:defRPr>
            </a:lvl7pPr>
          </a:lstStyle>
          <a:p>
            <a:pPr lvl="0"/>
            <a:r>
              <a:rPr lang="en-GB"/>
              <a:t>Subtitle</a:t>
            </a:r>
          </a:p>
          <a:p>
            <a:pPr lvl="1"/>
            <a:r>
              <a:rPr lang="en-GB"/>
              <a:t>Body copy paragraph</a:t>
            </a:r>
          </a:p>
        </p:txBody>
      </p:sp>
    </p:spTree>
    <p:extLst>
      <p:ext uri="{BB962C8B-B14F-4D97-AF65-F5344CB8AC3E}">
        <p14:creationId xmlns:p14="http://schemas.microsoft.com/office/powerpoint/2010/main" val="16766403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EB15E-DE77-E97D-A920-97329A9E2D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987" y="587019"/>
            <a:ext cx="18526126" cy="18925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149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GB"/>
              <a:t>Text page</a:t>
            </a:r>
            <a:br>
              <a:rPr lang="en-GB"/>
            </a:br>
            <a:r>
              <a:rPr lang="en-GB"/>
              <a:t>with image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0A8BD0-25A6-85D4-BF99-92E84E383AA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>
                <a:latin typeface="Poppins"/>
                <a:cs typeface="Poppins"/>
              </a:rPr>
              <a:t>Document title</a:t>
            </a:r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C803CF5F-6BB8-FF6D-9B2F-1C0CC734ABD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240963" y="3368680"/>
            <a:ext cx="9024937" cy="678178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16453732-BED7-020C-F21E-4F93A13A39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5502" y="3368680"/>
            <a:ext cx="9037637" cy="67817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801"/>
              </a:spcAft>
              <a:buFontTx/>
              <a:buNone/>
              <a:defRPr sz="3600" b="0" i="0">
                <a:latin typeface="Poppins SemiBold" pitchFamily="2" charset="77"/>
                <a:cs typeface="Poppins SemiBold" pitchFamily="2" charset="77"/>
              </a:defRPr>
            </a:lvl1pPr>
            <a:lvl2pPr marL="15875" indent="0">
              <a:lnSpc>
                <a:spcPct val="100000"/>
              </a:lnSpc>
              <a:spcBef>
                <a:spcPts val="0"/>
              </a:spcBef>
              <a:spcAft>
                <a:spcPts val="1801"/>
              </a:spcAft>
              <a:buFontTx/>
              <a:buNone/>
              <a:tabLst/>
              <a:defRPr sz="2950">
                <a:latin typeface="Poppins" pitchFamily="2" charset="77"/>
                <a:cs typeface="Poppins" pitchFamily="2" charset="77"/>
              </a:defRPr>
            </a:lvl2pPr>
            <a:lvl3pPr marL="365108" indent="-349233">
              <a:lnSpc>
                <a:spcPct val="100000"/>
              </a:lnSpc>
              <a:spcBef>
                <a:spcPts val="0"/>
              </a:spcBef>
              <a:spcAft>
                <a:spcPts val="999"/>
              </a:spcAft>
              <a:tabLst/>
              <a:defRPr sz="2950">
                <a:latin typeface="Poppins" pitchFamily="2" charset="77"/>
                <a:cs typeface="Poppins" pitchFamily="2" charset="77"/>
              </a:defRPr>
            </a:lvl3pPr>
            <a:lvl4pPr marL="857210" indent="-396857">
              <a:lnSpc>
                <a:spcPct val="100000"/>
              </a:lnSpc>
              <a:spcBef>
                <a:spcPts val="0"/>
              </a:spcBef>
              <a:spcAft>
                <a:spcPts val="999"/>
              </a:spcAft>
              <a:tabLst/>
              <a:defRPr sz="2950">
                <a:latin typeface="Poppins" pitchFamily="2" charset="77"/>
                <a:cs typeface="Poppins" pitchFamily="2" charset="77"/>
              </a:defRPr>
            </a:lvl4pPr>
            <a:lvl5pPr marL="1254066" indent="-396857">
              <a:lnSpc>
                <a:spcPct val="100000"/>
              </a:lnSpc>
              <a:spcBef>
                <a:spcPts val="0"/>
              </a:spcBef>
              <a:spcAft>
                <a:spcPts val="999"/>
              </a:spcAft>
              <a:tabLst/>
              <a:defRPr sz="2950">
                <a:latin typeface="Poppins" pitchFamily="2" charset="77"/>
                <a:cs typeface="Poppins" pitchFamily="2" charset="77"/>
              </a:defRPr>
            </a:lvl5pPr>
            <a:lvl6pPr marL="1650923" indent="-396857">
              <a:lnSpc>
                <a:spcPct val="100000"/>
              </a:lnSpc>
              <a:spcBef>
                <a:spcPts val="0"/>
              </a:spcBef>
              <a:spcAft>
                <a:spcPts val="999"/>
              </a:spcAft>
              <a:tabLst/>
              <a:defRPr sz="2950">
                <a:latin typeface="Poppins" pitchFamily="2" charset="77"/>
                <a:cs typeface="Poppins" pitchFamily="2" charset="77"/>
              </a:defRPr>
            </a:lvl6pPr>
            <a:lvl7pPr marL="2047779" indent="-317485">
              <a:lnSpc>
                <a:spcPct val="100000"/>
              </a:lnSpc>
              <a:spcBef>
                <a:spcPts val="0"/>
              </a:spcBef>
              <a:spcAft>
                <a:spcPts val="999"/>
              </a:spcAft>
              <a:tabLst/>
              <a:defRPr sz="2950">
                <a:latin typeface="Poppins" pitchFamily="2" charset="77"/>
                <a:cs typeface="Poppins" pitchFamily="2" charset="77"/>
              </a:defRPr>
            </a:lvl7pPr>
          </a:lstStyle>
          <a:p>
            <a:pPr lvl="0"/>
            <a:r>
              <a:rPr lang="en-GB"/>
              <a:t>Subtitles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Sixth level</a:t>
            </a:r>
          </a:p>
          <a:p>
            <a:pPr lvl="6"/>
            <a:r>
              <a:rPr lang="en-GB"/>
              <a:t>Seventh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5999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EB15E-DE77-E97D-A920-97329A9E2D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987" y="677612"/>
            <a:ext cx="18526126" cy="17113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149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GB"/>
              <a:t>Text page </a:t>
            </a:r>
            <a:br>
              <a:rPr lang="en-GB"/>
            </a:br>
            <a:r>
              <a:rPr lang="en-GB"/>
              <a:t>second line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0A8BD0-25A6-85D4-BF99-92E84E383AA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>
                <a:latin typeface="Poppins"/>
                <a:cs typeface="Poppins"/>
              </a:rPr>
              <a:t>Document title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5AD973E-DEB8-86BB-78F9-93B9C826E9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5502" y="3368682"/>
            <a:ext cx="18489611" cy="67817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801"/>
              </a:spcAft>
              <a:buFontTx/>
              <a:buNone/>
              <a:defRPr sz="3600" b="0" i="0">
                <a:latin typeface="Poppins SemiBold" pitchFamily="2" charset="77"/>
                <a:cs typeface="Poppins SemiBold" pitchFamily="2" charset="77"/>
              </a:defRPr>
            </a:lvl1pPr>
            <a:lvl2pPr marL="15875" indent="0">
              <a:lnSpc>
                <a:spcPct val="100000"/>
              </a:lnSpc>
              <a:spcBef>
                <a:spcPts val="0"/>
              </a:spcBef>
              <a:spcAft>
                <a:spcPts val="1801"/>
              </a:spcAft>
              <a:buFont typeface="Arial" panose="020B0604020202020204" pitchFamily="34" charset="0"/>
              <a:buNone/>
              <a:tabLst/>
              <a:defRPr sz="2950">
                <a:latin typeface="Poppins" pitchFamily="2" charset="77"/>
                <a:cs typeface="Poppins" pitchFamily="2" charset="77"/>
              </a:defRPr>
            </a:lvl2pPr>
            <a:lvl3pPr marL="15875" indent="0">
              <a:lnSpc>
                <a:spcPct val="100000"/>
              </a:lnSpc>
              <a:spcBef>
                <a:spcPts val="0"/>
              </a:spcBef>
              <a:spcAft>
                <a:spcPts val="999"/>
              </a:spcAft>
              <a:buNone/>
              <a:tabLst/>
              <a:defRPr sz="2950">
                <a:latin typeface="Poppins" pitchFamily="2" charset="77"/>
                <a:cs typeface="Poppins" pitchFamily="2" charset="77"/>
              </a:defRPr>
            </a:lvl3pPr>
            <a:lvl4pPr marL="460332" indent="0">
              <a:lnSpc>
                <a:spcPct val="100000"/>
              </a:lnSpc>
              <a:spcBef>
                <a:spcPts val="0"/>
              </a:spcBef>
              <a:spcAft>
                <a:spcPts val="999"/>
              </a:spcAft>
              <a:buNone/>
              <a:tabLst/>
              <a:defRPr sz="2950">
                <a:latin typeface="Poppins" pitchFamily="2" charset="77"/>
                <a:cs typeface="Poppins" pitchFamily="2" charset="77"/>
              </a:defRPr>
            </a:lvl4pPr>
            <a:lvl5pPr marL="857170" indent="0">
              <a:lnSpc>
                <a:spcPct val="100000"/>
              </a:lnSpc>
              <a:spcBef>
                <a:spcPts val="0"/>
              </a:spcBef>
              <a:spcAft>
                <a:spcPts val="999"/>
              </a:spcAft>
              <a:buNone/>
              <a:tabLst/>
              <a:defRPr sz="2950">
                <a:latin typeface="Poppins" pitchFamily="2" charset="77"/>
                <a:cs typeface="Poppins" pitchFamily="2" charset="77"/>
              </a:defRPr>
            </a:lvl5pPr>
            <a:lvl6pPr marL="1254008" indent="0">
              <a:lnSpc>
                <a:spcPct val="100000"/>
              </a:lnSpc>
              <a:spcBef>
                <a:spcPts val="0"/>
              </a:spcBef>
              <a:spcAft>
                <a:spcPts val="999"/>
              </a:spcAft>
              <a:buNone/>
              <a:tabLst/>
              <a:defRPr sz="2950">
                <a:latin typeface="Poppins" pitchFamily="2" charset="77"/>
                <a:cs typeface="Poppins" pitchFamily="2" charset="77"/>
              </a:defRPr>
            </a:lvl6pPr>
            <a:lvl7pPr marL="1730213" indent="0">
              <a:lnSpc>
                <a:spcPct val="100000"/>
              </a:lnSpc>
              <a:spcBef>
                <a:spcPts val="0"/>
              </a:spcBef>
              <a:spcAft>
                <a:spcPts val="999"/>
              </a:spcAft>
              <a:buNone/>
              <a:tabLst/>
              <a:defRPr sz="2950">
                <a:latin typeface="Poppins" pitchFamily="2" charset="77"/>
                <a:cs typeface="Poppins" pitchFamily="2" charset="77"/>
              </a:defRPr>
            </a:lvl7pPr>
          </a:lstStyle>
          <a:p>
            <a:pPr lvl="0"/>
            <a:r>
              <a:rPr lang="en-GB"/>
              <a:t>Subtitle</a:t>
            </a:r>
          </a:p>
          <a:p>
            <a:pPr lvl="1"/>
            <a:r>
              <a:rPr lang="en-GB"/>
              <a:t>Body copy paragraph</a:t>
            </a:r>
          </a:p>
        </p:txBody>
      </p:sp>
    </p:spTree>
    <p:extLst>
      <p:ext uri="{BB962C8B-B14F-4D97-AF65-F5344CB8AC3E}">
        <p14:creationId xmlns:p14="http://schemas.microsoft.com/office/powerpoint/2010/main" val="34811189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EB15E-DE77-E97D-A920-97329A9E2D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987" y="677612"/>
            <a:ext cx="18526126" cy="17113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149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GB"/>
              <a:t>Text page </a:t>
            </a:r>
            <a:br>
              <a:rPr lang="en-GB"/>
            </a:br>
            <a:r>
              <a:rPr lang="en-GB"/>
              <a:t>second line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0A8BD0-25A6-85D4-BF99-92E84E383AA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>
                <a:latin typeface="Poppins"/>
                <a:cs typeface="Poppins"/>
              </a:rPr>
              <a:t>Document title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5AD973E-DEB8-86BB-78F9-93B9C826E9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5502" y="3368682"/>
            <a:ext cx="18489611" cy="67817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801"/>
              </a:spcAft>
              <a:buFontTx/>
              <a:buNone/>
              <a:defRPr sz="3600" b="0" i="0">
                <a:latin typeface="Poppins SemiBold" pitchFamily="2" charset="77"/>
                <a:cs typeface="Poppins SemiBold" pitchFamily="2" charset="77"/>
              </a:defRPr>
            </a:lvl1pPr>
            <a:lvl2pPr marL="15875" indent="0">
              <a:lnSpc>
                <a:spcPct val="100000"/>
              </a:lnSpc>
              <a:spcBef>
                <a:spcPts val="0"/>
              </a:spcBef>
              <a:spcAft>
                <a:spcPts val="1801"/>
              </a:spcAft>
              <a:buFont typeface="Arial" panose="020B0604020202020204" pitchFamily="34" charset="0"/>
              <a:buNone/>
              <a:tabLst/>
              <a:defRPr sz="2950">
                <a:latin typeface="Poppins" pitchFamily="2" charset="77"/>
                <a:cs typeface="Poppins" pitchFamily="2" charset="77"/>
              </a:defRPr>
            </a:lvl2pPr>
            <a:lvl3pPr marL="15875" indent="0">
              <a:lnSpc>
                <a:spcPct val="100000"/>
              </a:lnSpc>
              <a:spcBef>
                <a:spcPts val="0"/>
              </a:spcBef>
              <a:spcAft>
                <a:spcPts val="999"/>
              </a:spcAft>
              <a:buNone/>
              <a:tabLst/>
              <a:defRPr sz="2950">
                <a:latin typeface="Poppins" pitchFamily="2" charset="77"/>
                <a:cs typeface="Poppins" pitchFamily="2" charset="77"/>
              </a:defRPr>
            </a:lvl3pPr>
            <a:lvl4pPr marL="460332" indent="0">
              <a:lnSpc>
                <a:spcPct val="100000"/>
              </a:lnSpc>
              <a:spcBef>
                <a:spcPts val="0"/>
              </a:spcBef>
              <a:spcAft>
                <a:spcPts val="999"/>
              </a:spcAft>
              <a:buNone/>
              <a:tabLst/>
              <a:defRPr sz="2950">
                <a:latin typeface="Poppins" pitchFamily="2" charset="77"/>
                <a:cs typeface="Poppins" pitchFamily="2" charset="77"/>
              </a:defRPr>
            </a:lvl4pPr>
            <a:lvl5pPr marL="857170" indent="0">
              <a:lnSpc>
                <a:spcPct val="100000"/>
              </a:lnSpc>
              <a:spcBef>
                <a:spcPts val="0"/>
              </a:spcBef>
              <a:spcAft>
                <a:spcPts val="999"/>
              </a:spcAft>
              <a:buNone/>
              <a:tabLst/>
              <a:defRPr sz="2950">
                <a:latin typeface="Poppins" pitchFamily="2" charset="77"/>
                <a:cs typeface="Poppins" pitchFamily="2" charset="77"/>
              </a:defRPr>
            </a:lvl5pPr>
            <a:lvl6pPr marL="1254008" indent="0">
              <a:lnSpc>
                <a:spcPct val="100000"/>
              </a:lnSpc>
              <a:spcBef>
                <a:spcPts val="0"/>
              </a:spcBef>
              <a:spcAft>
                <a:spcPts val="999"/>
              </a:spcAft>
              <a:buNone/>
              <a:tabLst/>
              <a:defRPr sz="2950">
                <a:latin typeface="Poppins" pitchFamily="2" charset="77"/>
                <a:cs typeface="Poppins" pitchFamily="2" charset="77"/>
              </a:defRPr>
            </a:lvl6pPr>
            <a:lvl7pPr marL="1730213" indent="0">
              <a:lnSpc>
                <a:spcPct val="100000"/>
              </a:lnSpc>
              <a:spcBef>
                <a:spcPts val="0"/>
              </a:spcBef>
              <a:spcAft>
                <a:spcPts val="999"/>
              </a:spcAft>
              <a:buNone/>
              <a:tabLst/>
              <a:defRPr sz="2950">
                <a:latin typeface="Poppins" pitchFamily="2" charset="77"/>
                <a:cs typeface="Poppins" pitchFamily="2" charset="77"/>
              </a:defRPr>
            </a:lvl7pPr>
          </a:lstStyle>
          <a:p>
            <a:pPr lvl="0"/>
            <a:r>
              <a:rPr lang="en-GB"/>
              <a:t>Subtitle</a:t>
            </a:r>
          </a:p>
          <a:p>
            <a:pPr lvl="1"/>
            <a:r>
              <a:rPr lang="en-GB"/>
              <a:t>Body copy paragraph</a:t>
            </a:r>
          </a:p>
        </p:txBody>
      </p:sp>
    </p:spTree>
    <p:extLst>
      <p:ext uri="{BB962C8B-B14F-4D97-AF65-F5344CB8AC3E}">
        <p14:creationId xmlns:p14="http://schemas.microsoft.com/office/powerpoint/2010/main" val="432185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EB15E-DE77-E97D-A920-97329A9E2D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987" y="587019"/>
            <a:ext cx="18526126" cy="17272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149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GB"/>
              <a:t>Text page </a:t>
            </a:r>
            <a:br>
              <a:rPr lang="en-GB"/>
            </a:br>
            <a:r>
              <a:rPr lang="en-GB"/>
              <a:t>second line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0A8BD0-25A6-85D4-BF99-92E84E383AA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>
                <a:latin typeface="Poppins"/>
                <a:cs typeface="Poppins"/>
              </a:rPr>
              <a:t>Document title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5AD973E-DEB8-86BB-78F9-93B9C826E9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5502" y="3368680"/>
            <a:ext cx="18489611" cy="67817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801"/>
              </a:spcAft>
              <a:buFontTx/>
              <a:buNone/>
              <a:defRPr sz="3600" b="0" i="0">
                <a:latin typeface="Poppins SemiBold" pitchFamily="2" charset="77"/>
                <a:cs typeface="Poppins SemiBold" pitchFamily="2" charset="77"/>
              </a:defRPr>
            </a:lvl1pPr>
            <a:lvl2pPr marL="15875" indent="0">
              <a:lnSpc>
                <a:spcPct val="100000"/>
              </a:lnSpc>
              <a:spcBef>
                <a:spcPts val="0"/>
              </a:spcBef>
              <a:spcAft>
                <a:spcPts val="1801"/>
              </a:spcAft>
              <a:buFont typeface="Arial" panose="020B0604020202020204" pitchFamily="34" charset="0"/>
              <a:buNone/>
              <a:tabLst/>
              <a:defRPr sz="2950">
                <a:latin typeface="Poppins" pitchFamily="2" charset="77"/>
                <a:cs typeface="Poppins" pitchFamily="2" charset="77"/>
              </a:defRPr>
            </a:lvl2pPr>
            <a:lvl3pPr marL="15875" indent="0">
              <a:lnSpc>
                <a:spcPct val="100000"/>
              </a:lnSpc>
              <a:spcBef>
                <a:spcPts val="0"/>
              </a:spcBef>
              <a:spcAft>
                <a:spcPts val="999"/>
              </a:spcAft>
              <a:buNone/>
              <a:tabLst/>
              <a:defRPr sz="2950">
                <a:latin typeface="Poppins" pitchFamily="2" charset="77"/>
                <a:cs typeface="Poppins" pitchFamily="2" charset="77"/>
              </a:defRPr>
            </a:lvl3pPr>
            <a:lvl4pPr marL="460353" indent="0">
              <a:lnSpc>
                <a:spcPct val="100000"/>
              </a:lnSpc>
              <a:spcBef>
                <a:spcPts val="0"/>
              </a:spcBef>
              <a:spcAft>
                <a:spcPts val="999"/>
              </a:spcAft>
              <a:buNone/>
              <a:tabLst/>
              <a:defRPr sz="2950">
                <a:latin typeface="Poppins" pitchFamily="2" charset="77"/>
                <a:cs typeface="Poppins" pitchFamily="2" charset="77"/>
              </a:defRPr>
            </a:lvl4pPr>
            <a:lvl5pPr marL="857210" indent="0">
              <a:lnSpc>
                <a:spcPct val="100000"/>
              </a:lnSpc>
              <a:spcBef>
                <a:spcPts val="0"/>
              </a:spcBef>
              <a:spcAft>
                <a:spcPts val="999"/>
              </a:spcAft>
              <a:buNone/>
              <a:tabLst/>
              <a:defRPr sz="2950">
                <a:latin typeface="Poppins" pitchFamily="2" charset="77"/>
                <a:cs typeface="Poppins" pitchFamily="2" charset="77"/>
              </a:defRPr>
            </a:lvl5pPr>
            <a:lvl6pPr marL="1254066" indent="0">
              <a:lnSpc>
                <a:spcPct val="100000"/>
              </a:lnSpc>
              <a:spcBef>
                <a:spcPts val="0"/>
              </a:spcBef>
              <a:spcAft>
                <a:spcPts val="999"/>
              </a:spcAft>
              <a:buNone/>
              <a:tabLst/>
              <a:defRPr sz="2950">
                <a:latin typeface="Poppins" pitchFamily="2" charset="77"/>
                <a:cs typeface="Poppins" pitchFamily="2" charset="77"/>
              </a:defRPr>
            </a:lvl6pPr>
            <a:lvl7pPr marL="1730294" indent="0">
              <a:lnSpc>
                <a:spcPct val="100000"/>
              </a:lnSpc>
              <a:spcBef>
                <a:spcPts val="0"/>
              </a:spcBef>
              <a:spcAft>
                <a:spcPts val="999"/>
              </a:spcAft>
              <a:buNone/>
              <a:tabLst/>
              <a:defRPr sz="2950">
                <a:latin typeface="Poppins" pitchFamily="2" charset="77"/>
                <a:cs typeface="Poppins" pitchFamily="2" charset="77"/>
              </a:defRPr>
            </a:lvl7pPr>
          </a:lstStyle>
          <a:p>
            <a:pPr lvl="0"/>
            <a:r>
              <a:rPr lang="en-GB"/>
              <a:t>Subtitle</a:t>
            </a:r>
          </a:p>
          <a:p>
            <a:pPr lvl="1"/>
            <a:r>
              <a:rPr lang="en-GB"/>
              <a:t>Body copy paragraph</a:t>
            </a:r>
          </a:p>
        </p:txBody>
      </p:sp>
    </p:spTree>
    <p:extLst>
      <p:ext uri="{BB962C8B-B14F-4D97-AF65-F5344CB8AC3E}">
        <p14:creationId xmlns:p14="http://schemas.microsoft.com/office/powerpoint/2010/main" val="7761336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96835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A4CAEAE-22F1-918A-0E4A-6E50441C41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7421" y="3905120"/>
            <a:ext cx="11419701" cy="3937329"/>
          </a:xfrm>
        </p:spPr>
        <p:txBody>
          <a:bodyPr anchor="t" anchorCtr="0">
            <a:normAutofit/>
          </a:bodyPr>
          <a:lstStyle>
            <a:lvl1pPr algn="l">
              <a:defRPr sz="742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7420" y="8466534"/>
            <a:ext cx="9964642" cy="2730474"/>
          </a:xfrm>
        </p:spPr>
        <p:txBody>
          <a:bodyPr/>
          <a:lstStyle>
            <a:lvl1pPr marL="0" indent="0" algn="l">
              <a:buNone/>
              <a:defRPr sz="3958">
                <a:solidFill>
                  <a:schemeClr val="bg1"/>
                </a:solidFill>
              </a:defRPr>
            </a:lvl1pPr>
            <a:lvl2pPr marL="753923" indent="0" algn="ctr">
              <a:buNone/>
              <a:defRPr sz="3298"/>
            </a:lvl2pPr>
            <a:lvl3pPr marL="1507846" indent="0" algn="ctr">
              <a:buNone/>
              <a:defRPr sz="2968"/>
            </a:lvl3pPr>
            <a:lvl4pPr marL="2261768" indent="0" algn="ctr">
              <a:buNone/>
              <a:defRPr sz="2638"/>
            </a:lvl4pPr>
            <a:lvl5pPr marL="3015691" indent="0" algn="ctr">
              <a:buNone/>
              <a:defRPr sz="2638"/>
            </a:lvl5pPr>
            <a:lvl6pPr marL="3769614" indent="0" algn="ctr">
              <a:buNone/>
              <a:defRPr sz="2638"/>
            </a:lvl6pPr>
            <a:lvl7pPr marL="4523537" indent="0" algn="ctr">
              <a:buNone/>
              <a:defRPr sz="2638"/>
            </a:lvl7pPr>
            <a:lvl8pPr marL="5277460" indent="0" algn="ctr">
              <a:buNone/>
              <a:defRPr sz="2638"/>
            </a:lvl8pPr>
            <a:lvl9pPr marL="6031382" indent="0" algn="ctr">
              <a:buNone/>
              <a:defRPr sz="2638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3C136F1-9479-407C-9FD5-2AD12F54C4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673516" y="497633"/>
            <a:ext cx="3818720" cy="140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1455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828" y="602118"/>
            <a:ext cx="8146931" cy="2638848"/>
          </a:xfrm>
        </p:spPr>
        <p:txBody>
          <a:bodyPr anchor="t" anchorCtr="0"/>
          <a:lstStyle>
            <a:lvl1pPr>
              <a:defRPr sz="5277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29572" y="602120"/>
            <a:ext cx="10177701" cy="8882437"/>
          </a:xfrm>
        </p:spPr>
        <p:txBody>
          <a:bodyPr/>
          <a:lstStyle>
            <a:lvl1pPr>
              <a:defRPr sz="5277"/>
            </a:lvl1pPr>
            <a:lvl2pPr>
              <a:defRPr sz="4617"/>
            </a:lvl2pPr>
            <a:lvl3pPr>
              <a:defRPr sz="3958"/>
            </a:lvl3pPr>
            <a:lvl4pPr>
              <a:defRPr sz="3298"/>
            </a:lvl4pPr>
            <a:lvl5pPr>
              <a:defRPr sz="3298"/>
            </a:lvl5pPr>
            <a:lvl6pPr>
              <a:defRPr sz="3298"/>
            </a:lvl6pPr>
            <a:lvl7pPr>
              <a:defRPr sz="3298"/>
            </a:lvl7pPr>
            <a:lvl8pPr>
              <a:defRPr sz="3298"/>
            </a:lvl8pPr>
            <a:lvl9pPr>
              <a:defRPr sz="3298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3984" y="3492285"/>
            <a:ext cx="8146931" cy="5992270"/>
          </a:xfrm>
        </p:spPr>
        <p:txBody>
          <a:bodyPr/>
          <a:lstStyle>
            <a:lvl1pPr marL="0" indent="0">
              <a:buNone/>
              <a:defRPr sz="2638"/>
            </a:lvl1pPr>
            <a:lvl2pPr marL="753923" indent="0">
              <a:buNone/>
              <a:defRPr sz="2309"/>
            </a:lvl2pPr>
            <a:lvl3pPr marL="1507846" indent="0">
              <a:buNone/>
              <a:defRPr sz="1979"/>
            </a:lvl3pPr>
            <a:lvl4pPr marL="2261768" indent="0">
              <a:buNone/>
              <a:defRPr sz="1649"/>
            </a:lvl4pPr>
            <a:lvl5pPr marL="3015691" indent="0">
              <a:buNone/>
              <a:defRPr sz="1649"/>
            </a:lvl5pPr>
            <a:lvl6pPr marL="3769614" indent="0">
              <a:buNone/>
              <a:defRPr sz="1649"/>
            </a:lvl6pPr>
            <a:lvl7pPr marL="4523537" indent="0">
              <a:buNone/>
              <a:defRPr sz="1649"/>
            </a:lvl7pPr>
            <a:lvl8pPr marL="5277460" indent="0">
              <a:buNone/>
              <a:defRPr sz="1649"/>
            </a:lvl8pPr>
            <a:lvl9pPr marL="6031382" indent="0">
              <a:buNone/>
              <a:defRPr sz="1649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84345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EB15E-DE77-E97D-A920-97329A9E2D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987" y="587020"/>
            <a:ext cx="18526126" cy="172720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615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GB"/>
              <a:t>Text page </a:t>
            </a:r>
            <a:br>
              <a:rPr lang="en-GB"/>
            </a:br>
            <a:r>
              <a:rPr lang="en-GB"/>
              <a:t>second line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0A8BD0-25A6-85D4-BF99-92E84E383AA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>
                <a:latin typeface="Poppins"/>
                <a:cs typeface="Poppins"/>
              </a:rPr>
              <a:t>Document title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5AD973E-DEB8-86BB-78F9-93B9C826E9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5501" y="3368678"/>
            <a:ext cx="18489612" cy="67817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Tx/>
              <a:buNone/>
              <a:defRPr sz="3600" b="0" i="0">
                <a:latin typeface="Poppins SemiBold" pitchFamily="2" charset="77"/>
                <a:cs typeface="Poppins SemiBold" pitchFamily="2" charset="77"/>
              </a:defRPr>
            </a:lvl1pPr>
            <a:lvl2pPr marL="15875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tabLst/>
              <a:defRPr sz="2950">
                <a:latin typeface="Poppins" pitchFamily="2" charset="77"/>
                <a:cs typeface="Poppins" pitchFamily="2" charset="77"/>
              </a:defRPr>
            </a:lvl2pPr>
            <a:lvl3pPr marL="15875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tabLst/>
              <a:defRPr sz="2950">
                <a:latin typeface="Poppins" pitchFamily="2" charset="77"/>
                <a:cs typeface="Poppins" pitchFamily="2" charset="77"/>
              </a:defRPr>
            </a:lvl3pPr>
            <a:lvl4pPr marL="460375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tabLst/>
              <a:defRPr sz="2950">
                <a:latin typeface="Poppins" pitchFamily="2" charset="77"/>
                <a:cs typeface="Poppins" pitchFamily="2" charset="77"/>
              </a:defRPr>
            </a:lvl4pPr>
            <a:lvl5pPr marL="85725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tabLst/>
              <a:defRPr sz="2950">
                <a:latin typeface="Poppins" pitchFamily="2" charset="77"/>
                <a:cs typeface="Poppins" pitchFamily="2" charset="77"/>
              </a:defRPr>
            </a:lvl5pPr>
            <a:lvl6pPr marL="1254125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tabLst/>
              <a:defRPr sz="2950">
                <a:latin typeface="Poppins" pitchFamily="2" charset="77"/>
                <a:cs typeface="Poppins" pitchFamily="2" charset="77"/>
              </a:defRPr>
            </a:lvl6pPr>
            <a:lvl7pPr marL="1730375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tabLst/>
              <a:defRPr sz="2950">
                <a:latin typeface="Poppins" pitchFamily="2" charset="77"/>
                <a:cs typeface="Poppins" pitchFamily="2" charset="77"/>
              </a:defRPr>
            </a:lvl7pPr>
          </a:lstStyle>
          <a:p>
            <a:pPr lvl="0"/>
            <a:r>
              <a:rPr lang="en-GB"/>
              <a:t>Subtitle</a:t>
            </a:r>
          </a:p>
          <a:p>
            <a:pPr lvl="1"/>
            <a:r>
              <a:rPr lang="en-GB"/>
              <a:t>Body copy paragraph</a:t>
            </a:r>
          </a:p>
        </p:txBody>
      </p:sp>
    </p:spTree>
    <p:extLst>
      <p:ext uri="{BB962C8B-B14F-4D97-AF65-F5344CB8AC3E}">
        <p14:creationId xmlns:p14="http://schemas.microsoft.com/office/powerpoint/2010/main" val="3970672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4">
            <a:extLst>
              <a:ext uri="{FF2B5EF4-FFF2-40B4-BE49-F238E27FC236}">
                <a16:creationId xmlns:a16="http://schemas.microsoft.com/office/drawing/2014/main" id="{F38479E9-F86C-CEDF-AFBD-447AB80A7C21}"/>
              </a:ext>
            </a:extLst>
          </p:cNvPr>
          <p:cNvPicPr/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3206" r="25374"/>
          <a:stretch/>
        </p:blipFill>
        <p:spPr>
          <a:xfrm>
            <a:off x="3488537" y="1"/>
            <a:ext cx="16615563" cy="11308556"/>
          </a:xfrm>
          <a:prstGeom prst="rect">
            <a:avLst/>
          </a:prstGeom>
        </p:spPr>
      </p:pic>
      <p:sp>
        <p:nvSpPr>
          <p:cNvPr id="6" name="Graphic 22">
            <a:extLst>
              <a:ext uri="{FF2B5EF4-FFF2-40B4-BE49-F238E27FC236}">
                <a16:creationId xmlns:a16="http://schemas.microsoft.com/office/drawing/2014/main" id="{3E870A90-1507-0247-9493-AABB37514FCA}"/>
              </a:ext>
            </a:extLst>
          </p:cNvPr>
          <p:cNvSpPr/>
          <p:nvPr userDrawn="1"/>
        </p:nvSpPr>
        <p:spPr>
          <a:xfrm>
            <a:off x="0" y="794"/>
            <a:ext cx="13491334" cy="11308556"/>
          </a:xfrm>
          <a:custGeom>
            <a:avLst/>
            <a:gdLst>
              <a:gd name="connsiteX0" fmla="*/ 7668979 w 7775185"/>
              <a:gd name="connsiteY0" fmla="*/ 543102 h 6517229"/>
              <a:gd name="connsiteX1" fmla="*/ 7775186 w 7775185"/>
              <a:gd name="connsiteY1" fmla="*/ 649308 h 6517229"/>
              <a:gd name="connsiteX2" fmla="*/ 7775186 w 7775185"/>
              <a:gd name="connsiteY2" fmla="*/ 1503759 h 6517229"/>
              <a:gd name="connsiteX3" fmla="*/ 7668979 w 7775185"/>
              <a:gd name="connsiteY3" fmla="*/ 1609966 h 6517229"/>
              <a:gd name="connsiteX4" fmla="*/ 6708321 w 7775185"/>
              <a:gd name="connsiteY4" fmla="*/ 1609966 h 6517229"/>
              <a:gd name="connsiteX5" fmla="*/ 6708321 w 7775185"/>
              <a:gd name="connsiteY5" fmla="*/ 543102 h 6517229"/>
              <a:gd name="connsiteX6" fmla="*/ 7668979 w 7775185"/>
              <a:gd name="connsiteY6" fmla="*/ 543102 h 6517229"/>
              <a:gd name="connsiteX7" fmla="*/ 5747664 w 7775185"/>
              <a:gd name="connsiteY7" fmla="*/ 1609966 h 6517229"/>
              <a:gd name="connsiteX8" fmla="*/ 5641457 w 7775185"/>
              <a:gd name="connsiteY8" fmla="*/ 1503759 h 6517229"/>
              <a:gd name="connsiteX9" fmla="*/ 5641457 w 7775185"/>
              <a:gd name="connsiteY9" fmla="*/ 649308 h 6517229"/>
              <a:gd name="connsiteX10" fmla="*/ 5747664 w 7775185"/>
              <a:gd name="connsiteY10" fmla="*/ 543102 h 6517229"/>
              <a:gd name="connsiteX11" fmla="*/ 6708321 w 7775185"/>
              <a:gd name="connsiteY11" fmla="*/ 543102 h 6517229"/>
              <a:gd name="connsiteX12" fmla="*/ 6708321 w 7775185"/>
              <a:gd name="connsiteY12" fmla="*/ 0 h 6517229"/>
              <a:gd name="connsiteX13" fmla="*/ 0 w 7775185"/>
              <a:gd name="connsiteY13" fmla="*/ 0 h 6517229"/>
              <a:gd name="connsiteX14" fmla="*/ 0 w 7775185"/>
              <a:gd name="connsiteY14" fmla="*/ 6517229 h 6517229"/>
              <a:gd name="connsiteX15" fmla="*/ 6708321 w 7775185"/>
              <a:gd name="connsiteY15" fmla="*/ 6517229 h 6517229"/>
              <a:gd name="connsiteX16" fmla="*/ 6708321 w 7775185"/>
              <a:gd name="connsiteY16" fmla="*/ 1609966 h 6517229"/>
              <a:gd name="connsiteX17" fmla="*/ 5747664 w 7775185"/>
              <a:gd name="connsiteY17" fmla="*/ 1609966 h 6517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775185" h="6517229">
                <a:moveTo>
                  <a:pt x="7668979" y="543102"/>
                </a:moveTo>
                <a:cubicBezTo>
                  <a:pt x="7727635" y="543102"/>
                  <a:pt x="7775186" y="590653"/>
                  <a:pt x="7775186" y="649308"/>
                </a:cubicBezTo>
                <a:lnTo>
                  <a:pt x="7775186" y="1503759"/>
                </a:lnTo>
                <a:cubicBezTo>
                  <a:pt x="7775186" y="1562414"/>
                  <a:pt x="7727635" y="1609966"/>
                  <a:pt x="7668979" y="1609966"/>
                </a:cubicBezTo>
                <a:lnTo>
                  <a:pt x="6708321" y="1609966"/>
                </a:lnTo>
                <a:lnTo>
                  <a:pt x="6708321" y="543102"/>
                </a:lnTo>
                <a:lnTo>
                  <a:pt x="7668979" y="543102"/>
                </a:lnTo>
                <a:close/>
                <a:moveTo>
                  <a:pt x="5747664" y="1609966"/>
                </a:moveTo>
                <a:cubicBezTo>
                  <a:pt x="5689009" y="1609966"/>
                  <a:pt x="5641457" y="1562414"/>
                  <a:pt x="5641457" y="1503759"/>
                </a:cubicBezTo>
                <a:lnTo>
                  <a:pt x="5641457" y="649308"/>
                </a:lnTo>
                <a:cubicBezTo>
                  <a:pt x="5641457" y="590653"/>
                  <a:pt x="5689009" y="543102"/>
                  <a:pt x="5747664" y="543102"/>
                </a:cubicBezTo>
                <a:lnTo>
                  <a:pt x="6708321" y="543102"/>
                </a:lnTo>
                <a:lnTo>
                  <a:pt x="6708321" y="0"/>
                </a:lnTo>
                <a:lnTo>
                  <a:pt x="0" y="0"/>
                </a:lnTo>
                <a:lnTo>
                  <a:pt x="0" y="6517229"/>
                </a:lnTo>
                <a:lnTo>
                  <a:pt x="6708321" y="6517229"/>
                </a:lnTo>
                <a:lnTo>
                  <a:pt x="6708321" y="1609966"/>
                </a:lnTo>
                <a:lnTo>
                  <a:pt x="5747664" y="1609966"/>
                </a:lnTo>
                <a:close/>
              </a:path>
            </a:pathLst>
          </a:custGeom>
          <a:solidFill>
            <a:schemeClr val="tx2"/>
          </a:solidFill>
          <a:ln w="60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54FB3DC8-7E47-A107-3A88-504D5C69CD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5650" y="4172474"/>
            <a:ext cx="9296400" cy="211211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70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marL="12700" marR="5080">
              <a:lnSpc>
                <a:spcPts val="7830"/>
              </a:lnSpc>
              <a:spcBef>
                <a:spcPts val="780"/>
              </a:spcBef>
            </a:pPr>
            <a:r>
              <a:rPr lang="en-GB" sz="7000" spc="-170">
                <a:latin typeface="Poppins"/>
                <a:cs typeface="Poppins"/>
              </a:rPr>
              <a:t>Presentation</a:t>
            </a:r>
            <a:r>
              <a:rPr lang="en-GB" sz="7000" spc="-215">
                <a:latin typeface="Poppins"/>
                <a:cs typeface="Poppins"/>
              </a:rPr>
              <a:t> </a:t>
            </a:r>
            <a:r>
              <a:rPr lang="en-GB" sz="7000" spc="-150">
                <a:latin typeface="Poppins"/>
                <a:cs typeface="Poppins"/>
              </a:rPr>
              <a:t>title </a:t>
            </a:r>
            <a:r>
              <a:rPr lang="en-GB" sz="7000" spc="-65">
                <a:latin typeface="Poppins"/>
                <a:cs typeface="Poppins"/>
              </a:rPr>
              <a:t>Second</a:t>
            </a:r>
            <a:r>
              <a:rPr lang="en-GB" sz="7000" spc="-375">
                <a:latin typeface="Poppins"/>
                <a:cs typeface="Poppins"/>
              </a:rPr>
              <a:t> </a:t>
            </a:r>
            <a:r>
              <a:rPr lang="en-GB" sz="7000" spc="-20">
                <a:latin typeface="Poppins"/>
                <a:cs typeface="Poppins"/>
              </a:rPr>
              <a:t>line</a:t>
            </a:r>
            <a:endParaRPr lang="en-GB" sz="7000">
              <a:latin typeface="Poppins"/>
              <a:cs typeface="Poppins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BD96F3D-F260-CEA6-FFF1-D1446A1058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5650" y="7041376"/>
            <a:ext cx="9296400" cy="1139414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3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marL="12700" marR="5080">
              <a:lnSpc>
                <a:spcPts val="4120"/>
              </a:lnSpc>
              <a:spcBef>
                <a:spcPts val="40"/>
              </a:spcBef>
            </a:pPr>
            <a:r>
              <a:rPr lang="en-GB" sz="3300" spc="-50">
                <a:latin typeface="Poppins"/>
                <a:cs typeface="Poppins"/>
              </a:rPr>
              <a:t>Subtitle</a:t>
            </a:r>
            <a:r>
              <a:rPr lang="en-GB" sz="3300" spc="-175">
                <a:latin typeface="Poppins"/>
                <a:cs typeface="Poppins"/>
              </a:rPr>
              <a:t> </a:t>
            </a:r>
            <a:r>
              <a:rPr lang="en-GB" sz="3300" spc="-25">
                <a:latin typeface="Poppins"/>
                <a:cs typeface="Poppins"/>
              </a:rPr>
              <a:t>lorem</a:t>
            </a:r>
            <a:r>
              <a:rPr lang="en-GB" sz="3300" spc="-175">
                <a:latin typeface="Poppins"/>
                <a:cs typeface="Poppins"/>
              </a:rPr>
              <a:t> </a:t>
            </a:r>
            <a:r>
              <a:rPr lang="en-GB" sz="3300" spc="-25">
                <a:latin typeface="Poppins"/>
                <a:cs typeface="Poppins"/>
              </a:rPr>
              <a:t>ipsum</a:t>
            </a:r>
            <a:r>
              <a:rPr lang="en-GB" sz="3300" spc="-175">
                <a:latin typeface="Poppins"/>
                <a:cs typeface="Poppins"/>
              </a:rPr>
              <a:t> </a:t>
            </a:r>
            <a:r>
              <a:rPr lang="en-GB" sz="3300" spc="-10" err="1">
                <a:latin typeface="Poppins"/>
                <a:cs typeface="Poppins"/>
              </a:rPr>
              <a:t>dolor</a:t>
            </a:r>
            <a:r>
              <a:rPr lang="en-GB" sz="3300" spc="-175">
                <a:latin typeface="Poppins"/>
                <a:cs typeface="Poppins"/>
              </a:rPr>
              <a:t> </a:t>
            </a:r>
            <a:r>
              <a:rPr lang="en-GB" sz="3300" spc="-25">
                <a:latin typeface="Poppins"/>
                <a:cs typeface="Poppins"/>
              </a:rPr>
              <a:t>sit </a:t>
            </a:r>
            <a:br>
              <a:rPr lang="en-GB" sz="3300" spc="-25">
                <a:latin typeface="Poppins"/>
                <a:cs typeface="Poppins"/>
              </a:rPr>
            </a:br>
            <a:r>
              <a:rPr lang="en-GB" sz="3300" spc="-60" err="1">
                <a:latin typeface="Poppins"/>
                <a:cs typeface="Poppins"/>
              </a:rPr>
              <a:t>consectetur</a:t>
            </a:r>
            <a:r>
              <a:rPr lang="en-GB" sz="3300" spc="-135">
                <a:latin typeface="Poppins"/>
                <a:cs typeface="Poppins"/>
              </a:rPr>
              <a:t> </a:t>
            </a:r>
            <a:r>
              <a:rPr lang="en-GB" sz="3300" spc="-45" err="1">
                <a:latin typeface="Poppins"/>
                <a:cs typeface="Poppins"/>
              </a:rPr>
              <a:t>adipiscing</a:t>
            </a:r>
            <a:r>
              <a:rPr lang="en-GB" sz="3300" spc="-130">
                <a:latin typeface="Poppins"/>
                <a:cs typeface="Poppins"/>
              </a:rPr>
              <a:t> </a:t>
            </a:r>
            <a:r>
              <a:rPr lang="en-GB" sz="3300" spc="-10" err="1">
                <a:latin typeface="Poppins"/>
                <a:cs typeface="Poppins"/>
              </a:rPr>
              <a:t>elit</a:t>
            </a:r>
            <a:r>
              <a:rPr lang="en-GB" sz="3300" spc="-10">
                <a:latin typeface="Poppins"/>
                <a:cs typeface="Poppins"/>
              </a:rPr>
              <a:t>.</a:t>
            </a:r>
            <a:endParaRPr lang="en-GB" sz="3300">
              <a:latin typeface="Poppins"/>
              <a:cs typeface="Poppins"/>
            </a:endParaRPr>
          </a:p>
        </p:txBody>
      </p:sp>
      <p:sp>
        <p:nvSpPr>
          <p:cNvPr id="4" name="object 12">
            <a:extLst>
              <a:ext uri="{FF2B5EF4-FFF2-40B4-BE49-F238E27FC236}">
                <a16:creationId xmlns:a16="http://schemas.microsoft.com/office/drawing/2014/main" id="{17AD67C9-0324-5EDD-3409-0A6A2192494B}"/>
              </a:ext>
            </a:extLst>
          </p:cNvPr>
          <p:cNvSpPr/>
          <p:nvPr userDrawn="1"/>
        </p:nvSpPr>
        <p:spPr>
          <a:xfrm>
            <a:off x="838669" y="947476"/>
            <a:ext cx="2395220" cy="1852295"/>
          </a:xfrm>
          <a:custGeom>
            <a:avLst/>
            <a:gdLst/>
            <a:ahLst/>
            <a:cxnLst/>
            <a:rect l="l" t="t" r="r" b="b"/>
            <a:pathLst>
              <a:path w="2395220" h="1852295">
                <a:moveTo>
                  <a:pt x="240106" y="1795348"/>
                </a:moveTo>
                <a:lnTo>
                  <a:pt x="198259" y="1795348"/>
                </a:lnTo>
                <a:lnTo>
                  <a:pt x="176326" y="1794027"/>
                </a:lnTo>
                <a:lnTo>
                  <a:pt x="134658" y="1773567"/>
                </a:lnTo>
                <a:lnTo>
                  <a:pt x="119557" y="1724291"/>
                </a:lnTo>
                <a:lnTo>
                  <a:pt x="118935" y="1702092"/>
                </a:lnTo>
                <a:lnTo>
                  <a:pt x="118935" y="1466697"/>
                </a:lnTo>
                <a:lnTo>
                  <a:pt x="227063" y="1466697"/>
                </a:lnTo>
                <a:lnTo>
                  <a:pt x="229654" y="1463217"/>
                </a:lnTo>
                <a:lnTo>
                  <a:pt x="229654" y="1419631"/>
                </a:lnTo>
                <a:lnTo>
                  <a:pt x="227063" y="1417027"/>
                </a:lnTo>
                <a:lnTo>
                  <a:pt x="118935" y="1417027"/>
                </a:lnTo>
                <a:lnTo>
                  <a:pt x="118935" y="1312379"/>
                </a:lnTo>
                <a:lnTo>
                  <a:pt x="115468" y="1308011"/>
                </a:lnTo>
                <a:lnTo>
                  <a:pt x="66636" y="1308011"/>
                </a:lnTo>
                <a:lnTo>
                  <a:pt x="62280" y="1312379"/>
                </a:lnTo>
                <a:lnTo>
                  <a:pt x="62280" y="1417027"/>
                </a:lnTo>
                <a:lnTo>
                  <a:pt x="9093" y="1428330"/>
                </a:lnTo>
                <a:lnTo>
                  <a:pt x="3009" y="1429219"/>
                </a:lnTo>
                <a:lnTo>
                  <a:pt x="368" y="1431810"/>
                </a:lnTo>
                <a:lnTo>
                  <a:pt x="368" y="1464945"/>
                </a:lnTo>
                <a:lnTo>
                  <a:pt x="3009" y="1466697"/>
                </a:lnTo>
                <a:lnTo>
                  <a:pt x="62280" y="1466697"/>
                </a:lnTo>
                <a:lnTo>
                  <a:pt x="62280" y="1709064"/>
                </a:lnTo>
                <a:lnTo>
                  <a:pt x="69481" y="1767357"/>
                </a:lnTo>
                <a:lnTo>
                  <a:pt x="91059" y="1809292"/>
                </a:lnTo>
                <a:lnTo>
                  <a:pt x="130390" y="1835581"/>
                </a:lnTo>
                <a:lnTo>
                  <a:pt x="188683" y="1844179"/>
                </a:lnTo>
                <a:lnTo>
                  <a:pt x="229654" y="1844179"/>
                </a:lnTo>
                <a:lnTo>
                  <a:pt x="237515" y="1844179"/>
                </a:lnTo>
                <a:lnTo>
                  <a:pt x="240106" y="1840687"/>
                </a:lnTo>
                <a:lnTo>
                  <a:pt x="240106" y="1795348"/>
                </a:lnTo>
                <a:close/>
              </a:path>
              <a:path w="2395220" h="1852295">
                <a:moveTo>
                  <a:pt x="295833" y="1013104"/>
                </a:moveTo>
                <a:lnTo>
                  <a:pt x="289852" y="964222"/>
                </a:lnTo>
                <a:lnTo>
                  <a:pt x="270878" y="929398"/>
                </a:lnTo>
                <a:lnTo>
                  <a:pt x="237363" y="905713"/>
                </a:lnTo>
                <a:lnTo>
                  <a:pt x="187744" y="890193"/>
                </a:lnTo>
                <a:lnTo>
                  <a:pt x="147650" y="881443"/>
                </a:lnTo>
                <a:lnTo>
                  <a:pt x="116090" y="872515"/>
                </a:lnTo>
                <a:lnTo>
                  <a:pt x="95986" y="861618"/>
                </a:lnTo>
                <a:lnTo>
                  <a:pt x="85356" y="847128"/>
                </a:lnTo>
                <a:lnTo>
                  <a:pt x="82257" y="827405"/>
                </a:lnTo>
                <a:lnTo>
                  <a:pt x="82257" y="823048"/>
                </a:lnTo>
                <a:lnTo>
                  <a:pt x="85902" y="799553"/>
                </a:lnTo>
                <a:lnTo>
                  <a:pt x="98386" y="783590"/>
                </a:lnTo>
                <a:lnTo>
                  <a:pt x="121970" y="774484"/>
                </a:lnTo>
                <a:lnTo>
                  <a:pt x="158953" y="771601"/>
                </a:lnTo>
                <a:lnTo>
                  <a:pt x="179565" y="772363"/>
                </a:lnTo>
                <a:lnTo>
                  <a:pt x="200825" y="774433"/>
                </a:lnTo>
                <a:lnTo>
                  <a:pt x="220764" y="777481"/>
                </a:lnTo>
                <a:lnTo>
                  <a:pt x="237426" y="781177"/>
                </a:lnTo>
                <a:lnTo>
                  <a:pt x="243522" y="782942"/>
                </a:lnTo>
                <a:lnTo>
                  <a:pt x="250482" y="784694"/>
                </a:lnTo>
                <a:lnTo>
                  <a:pt x="274434" y="734695"/>
                </a:lnTo>
                <a:lnTo>
                  <a:pt x="274891" y="730618"/>
                </a:lnTo>
                <a:lnTo>
                  <a:pt x="274891" y="725398"/>
                </a:lnTo>
                <a:lnTo>
                  <a:pt x="214655" y="708621"/>
                </a:lnTo>
                <a:lnTo>
                  <a:pt x="153746" y="704481"/>
                </a:lnTo>
                <a:lnTo>
                  <a:pt x="100355" y="709028"/>
                </a:lnTo>
                <a:lnTo>
                  <a:pt x="59258" y="722858"/>
                </a:lnTo>
                <a:lnTo>
                  <a:pt x="30226" y="746290"/>
                </a:lnTo>
                <a:lnTo>
                  <a:pt x="12979" y="779576"/>
                </a:lnTo>
                <a:lnTo>
                  <a:pt x="7289" y="823048"/>
                </a:lnTo>
                <a:lnTo>
                  <a:pt x="7289" y="829170"/>
                </a:lnTo>
                <a:lnTo>
                  <a:pt x="12090" y="875372"/>
                </a:lnTo>
                <a:lnTo>
                  <a:pt x="63169" y="930529"/>
                </a:lnTo>
                <a:lnTo>
                  <a:pt x="117970" y="946835"/>
                </a:lnTo>
                <a:lnTo>
                  <a:pt x="158953" y="955548"/>
                </a:lnTo>
                <a:lnTo>
                  <a:pt x="186664" y="963129"/>
                </a:lnTo>
                <a:lnTo>
                  <a:pt x="205943" y="974305"/>
                </a:lnTo>
                <a:lnTo>
                  <a:pt x="217195" y="991362"/>
                </a:lnTo>
                <a:lnTo>
                  <a:pt x="220853" y="1016596"/>
                </a:lnTo>
                <a:lnTo>
                  <a:pt x="220853" y="1020927"/>
                </a:lnTo>
                <a:lnTo>
                  <a:pt x="216306" y="1047623"/>
                </a:lnTo>
                <a:lnTo>
                  <a:pt x="202120" y="1066368"/>
                </a:lnTo>
                <a:lnTo>
                  <a:pt x="177457" y="1077442"/>
                </a:lnTo>
                <a:lnTo>
                  <a:pt x="141503" y="1081074"/>
                </a:lnTo>
                <a:lnTo>
                  <a:pt x="117563" y="1080274"/>
                </a:lnTo>
                <a:lnTo>
                  <a:pt x="72631" y="1074102"/>
                </a:lnTo>
                <a:lnTo>
                  <a:pt x="32664" y="1062139"/>
                </a:lnTo>
                <a:lnTo>
                  <a:pt x="26504" y="1060056"/>
                </a:lnTo>
                <a:lnTo>
                  <a:pt x="1600" y="1103528"/>
                </a:lnTo>
                <a:lnTo>
                  <a:pt x="292" y="1113345"/>
                </a:lnTo>
                <a:lnTo>
                  <a:pt x="292" y="1120330"/>
                </a:lnTo>
                <a:lnTo>
                  <a:pt x="41719" y="1134465"/>
                </a:lnTo>
                <a:lnTo>
                  <a:pt x="107645" y="1145781"/>
                </a:lnTo>
                <a:lnTo>
                  <a:pt x="139788" y="1147343"/>
                </a:lnTo>
                <a:lnTo>
                  <a:pt x="195529" y="1142060"/>
                </a:lnTo>
                <a:lnTo>
                  <a:pt x="239166" y="1126401"/>
                </a:lnTo>
                <a:lnTo>
                  <a:pt x="270535" y="1100645"/>
                </a:lnTo>
                <a:lnTo>
                  <a:pt x="289483" y="1065098"/>
                </a:lnTo>
                <a:lnTo>
                  <a:pt x="295833" y="1020051"/>
                </a:lnTo>
                <a:lnTo>
                  <a:pt x="295833" y="1013104"/>
                </a:lnTo>
                <a:close/>
              </a:path>
              <a:path w="2395220" h="1852295">
                <a:moveTo>
                  <a:pt x="374878" y="199644"/>
                </a:moveTo>
                <a:lnTo>
                  <a:pt x="372630" y="148412"/>
                </a:lnTo>
                <a:lnTo>
                  <a:pt x="365404" y="106260"/>
                </a:lnTo>
                <a:lnTo>
                  <a:pt x="333070" y="43599"/>
                </a:lnTo>
                <a:lnTo>
                  <a:pt x="281940" y="11988"/>
                </a:lnTo>
                <a:lnTo>
                  <a:pt x="246735" y="3543"/>
                </a:lnTo>
                <a:lnTo>
                  <a:pt x="246735" y="153428"/>
                </a:lnTo>
                <a:lnTo>
                  <a:pt x="246735" y="175234"/>
                </a:lnTo>
                <a:lnTo>
                  <a:pt x="244132" y="178714"/>
                </a:lnTo>
                <a:lnTo>
                  <a:pt x="140360" y="178714"/>
                </a:lnTo>
                <a:lnTo>
                  <a:pt x="140360" y="156908"/>
                </a:lnTo>
                <a:lnTo>
                  <a:pt x="141173" y="141478"/>
                </a:lnTo>
                <a:lnTo>
                  <a:pt x="160274" y="104267"/>
                </a:lnTo>
                <a:lnTo>
                  <a:pt x="190068" y="97650"/>
                </a:lnTo>
                <a:lnTo>
                  <a:pt x="197904" y="97650"/>
                </a:lnTo>
                <a:lnTo>
                  <a:pt x="238023" y="113322"/>
                </a:lnTo>
                <a:lnTo>
                  <a:pt x="246735" y="153428"/>
                </a:lnTo>
                <a:lnTo>
                  <a:pt x="246735" y="3543"/>
                </a:lnTo>
                <a:lnTo>
                  <a:pt x="245148" y="3149"/>
                </a:lnTo>
                <a:lnTo>
                  <a:pt x="201409" y="25"/>
                </a:lnTo>
                <a:lnTo>
                  <a:pt x="189204" y="25"/>
                </a:lnTo>
                <a:lnTo>
                  <a:pt x="145376" y="2590"/>
                </a:lnTo>
                <a:lnTo>
                  <a:pt x="108013" y="10147"/>
                </a:lnTo>
                <a:lnTo>
                  <a:pt x="52336" y="39230"/>
                </a:lnTo>
                <a:lnTo>
                  <a:pt x="15049" y="96545"/>
                </a:lnTo>
                <a:lnTo>
                  <a:pt x="4013" y="141478"/>
                </a:lnTo>
                <a:lnTo>
                  <a:pt x="0" y="199644"/>
                </a:lnTo>
                <a:lnTo>
                  <a:pt x="0" y="248450"/>
                </a:lnTo>
                <a:lnTo>
                  <a:pt x="1905" y="296773"/>
                </a:lnTo>
                <a:lnTo>
                  <a:pt x="8724" y="336842"/>
                </a:lnTo>
                <a:lnTo>
                  <a:pt x="43637" y="398424"/>
                </a:lnTo>
                <a:lnTo>
                  <a:pt x="104736" y="431749"/>
                </a:lnTo>
                <a:lnTo>
                  <a:pt x="146710" y="440080"/>
                </a:lnTo>
                <a:lnTo>
                  <a:pt x="195287" y="442861"/>
                </a:lnTo>
                <a:lnTo>
                  <a:pt x="211861" y="442861"/>
                </a:lnTo>
                <a:lnTo>
                  <a:pt x="280631" y="436981"/>
                </a:lnTo>
                <a:lnTo>
                  <a:pt x="343496" y="421932"/>
                </a:lnTo>
                <a:lnTo>
                  <a:pt x="366191" y="398424"/>
                </a:lnTo>
                <a:lnTo>
                  <a:pt x="366191" y="392303"/>
                </a:lnTo>
                <a:lnTo>
                  <a:pt x="362686" y="374904"/>
                </a:lnTo>
                <a:lnTo>
                  <a:pt x="355701" y="331279"/>
                </a:lnTo>
                <a:lnTo>
                  <a:pt x="355523" y="330428"/>
                </a:lnTo>
                <a:lnTo>
                  <a:pt x="353949" y="322580"/>
                </a:lnTo>
                <a:lnTo>
                  <a:pt x="347878" y="316445"/>
                </a:lnTo>
                <a:lnTo>
                  <a:pt x="333933" y="316445"/>
                </a:lnTo>
                <a:lnTo>
                  <a:pt x="327799" y="318211"/>
                </a:lnTo>
                <a:lnTo>
                  <a:pt x="303745" y="323062"/>
                </a:lnTo>
                <a:lnTo>
                  <a:pt x="279539" y="326707"/>
                </a:lnTo>
                <a:lnTo>
                  <a:pt x="254190" y="329387"/>
                </a:lnTo>
                <a:lnTo>
                  <a:pt x="231051" y="330428"/>
                </a:lnTo>
                <a:lnTo>
                  <a:pt x="221449" y="330428"/>
                </a:lnTo>
                <a:lnTo>
                  <a:pt x="183032" y="327736"/>
                </a:lnTo>
                <a:lnTo>
                  <a:pt x="158026" y="318757"/>
                </a:lnTo>
                <a:lnTo>
                  <a:pt x="144449" y="302082"/>
                </a:lnTo>
                <a:lnTo>
                  <a:pt x="140360" y="276352"/>
                </a:lnTo>
                <a:lnTo>
                  <a:pt x="140360" y="269379"/>
                </a:lnTo>
                <a:lnTo>
                  <a:pt x="349618" y="269379"/>
                </a:lnTo>
                <a:lnTo>
                  <a:pt x="360921" y="268135"/>
                </a:lnTo>
                <a:lnTo>
                  <a:pt x="368795" y="264045"/>
                </a:lnTo>
                <a:lnTo>
                  <a:pt x="373380" y="256514"/>
                </a:lnTo>
                <a:lnTo>
                  <a:pt x="374878" y="244983"/>
                </a:lnTo>
                <a:lnTo>
                  <a:pt x="374878" y="199644"/>
                </a:lnTo>
                <a:close/>
              </a:path>
              <a:path w="2395220" h="1852295">
                <a:moveTo>
                  <a:pt x="469188" y="1419631"/>
                </a:moveTo>
                <a:lnTo>
                  <a:pt x="466534" y="1417027"/>
                </a:lnTo>
                <a:lnTo>
                  <a:pt x="435165" y="1417027"/>
                </a:lnTo>
                <a:lnTo>
                  <a:pt x="398767" y="1421561"/>
                </a:lnTo>
                <a:lnTo>
                  <a:pt x="370217" y="1433690"/>
                </a:lnTo>
                <a:lnTo>
                  <a:pt x="348856" y="1451216"/>
                </a:lnTo>
                <a:lnTo>
                  <a:pt x="334035" y="1471917"/>
                </a:lnTo>
                <a:lnTo>
                  <a:pt x="332308" y="1471917"/>
                </a:lnTo>
                <a:lnTo>
                  <a:pt x="328803" y="1426603"/>
                </a:lnTo>
                <a:lnTo>
                  <a:pt x="327926" y="1420469"/>
                </a:lnTo>
                <a:lnTo>
                  <a:pt x="326212" y="1417027"/>
                </a:lnTo>
                <a:lnTo>
                  <a:pt x="286067" y="1417027"/>
                </a:lnTo>
                <a:lnTo>
                  <a:pt x="282613" y="1420469"/>
                </a:lnTo>
                <a:lnTo>
                  <a:pt x="282613" y="1840687"/>
                </a:lnTo>
                <a:lnTo>
                  <a:pt x="286067" y="1844179"/>
                </a:lnTo>
                <a:lnTo>
                  <a:pt x="324446" y="1844179"/>
                </a:lnTo>
                <a:lnTo>
                  <a:pt x="334899" y="1844179"/>
                </a:lnTo>
                <a:lnTo>
                  <a:pt x="339280" y="1839823"/>
                </a:lnTo>
                <a:lnTo>
                  <a:pt x="339280" y="1571307"/>
                </a:lnTo>
                <a:lnTo>
                  <a:pt x="340144" y="1551724"/>
                </a:lnTo>
                <a:lnTo>
                  <a:pt x="354977" y="1502460"/>
                </a:lnTo>
                <a:lnTo>
                  <a:pt x="383197" y="1476070"/>
                </a:lnTo>
                <a:lnTo>
                  <a:pt x="434301" y="1466697"/>
                </a:lnTo>
                <a:lnTo>
                  <a:pt x="465696" y="1466697"/>
                </a:lnTo>
                <a:lnTo>
                  <a:pt x="469188" y="1464094"/>
                </a:lnTo>
                <a:lnTo>
                  <a:pt x="469188" y="1419631"/>
                </a:lnTo>
                <a:close/>
              </a:path>
              <a:path w="2395220" h="1852295">
                <a:moveTo>
                  <a:pt x="668655" y="852665"/>
                </a:moveTo>
                <a:lnTo>
                  <a:pt x="664527" y="803249"/>
                </a:lnTo>
                <a:lnTo>
                  <a:pt x="654062" y="771601"/>
                </a:lnTo>
                <a:lnTo>
                  <a:pt x="651903" y="765048"/>
                </a:lnTo>
                <a:lnTo>
                  <a:pt x="630402" y="737057"/>
                </a:lnTo>
                <a:lnTo>
                  <a:pt x="599694" y="718299"/>
                </a:lnTo>
                <a:lnTo>
                  <a:pt x="559396" y="707771"/>
                </a:lnTo>
                <a:lnTo>
                  <a:pt x="509143" y="704481"/>
                </a:lnTo>
                <a:lnTo>
                  <a:pt x="475157" y="706005"/>
                </a:lnTo>
                <a:lnTo>
                  <a:pt x="409816" y="716241"/>
                </a:lnTo>
                <a:lnTo>
                  <a:pt x="370509" y="730618"/>
                </a:lnTo>
                <a:lnTo>
                  <a:pt x="370509" y="740232"/>
                </a:lnTo>
                <a:lnTo>
                  <a:pt x="371373" y="746328"/>
                </a:lnTo>
                <a:lnTo>
                  <a:pt x="373989" y="759396"/>
                </a:lnTo>
                <a:lnTo>
                  <a:pt x="377494" y="775970"/>
                </a:lnTo>
                <a:lnTo>
                  <a:pt x="379234" y="784694"/>
                </a:lnTo>
                <a:lnTo>
                  <a:pt x="382714" y="788149"/>
                </a:lnTo>
                <a:lnTo>
                  <a:pt x="392315" y="788149"/>
                </a:lnTo>
                <a:lnTo>
                  <a:pt x="396671" y="787298"/>
                </a:lnTo>
                <a:lnTo>
                  <a:pt x="407136" y="784694"/>
                </a:lnTo>
                <a:lnTo>
                  <a:pt x="432409" y="778967"/>
                </a:lnTo>
                <a:lnTo>
                  <a:pt x="456946" y="774877"/>
                </a:lnTo>
                <a:lnTo>
                  <a:pt x="480326" y="772414"/>
                </a:lnTo>
                <a:lnTo>
                  <a:pt x="502158" y="771601"/>
                </a:lnTo>
                <a:lnTo>
                  <a:pt x="540639" y="774801"/>
                </a:lnTo>
                <a:lnTo>
                  <a:pt x="567537" y="786091"/>
                </a:lnTo>
                <a:lnTo>
                  <a:pt x="583311" y="808012"/>
                </a:lnTo>
                <a:lnTo>
                  <a:pt x="588467" y="843089"/>
                </a:lnTo>
                <a:lnTo>
                  <a:pt x="588467" y="879703"/>
                </a:lnTo>
                <a:lnTo>
                  <a:pt x="588467" y="945083"/>
                </a:lnTo>
                <a:lnTo>
                  <a:pt x="588467" y="1010475"/>
                </a:lnTo>
                <a:lnTo>
                  <a:pt x="583285" y="1043711"/>
                </a:lnTo>
                <a:lnTo>
                  <a:pt x="567867" y="1065834"/>
                </a:lnTo>
                <a:lnTo>
                  <a:pt x="542493" y="1078153"/>
                </a:lnTo>
                <a:lnTo>
                  <a:pt x="507377" y="1081963"/>
                </a:lnTo>
                <a:lnTo>
                  <a:pt x="480352" y="1081963"/>
                </a:lnTo>
                <a:lnTo>
                  <a:pt x="452056" y="1078560"/>
                </a:lnTo>
                <a:lnTo>
                  <a:pt x="433171" y="1067790"/>
                </a:lnTo>
                <a:lnTo>
                  <a:pt x="422617" y="1048854"/>
                </a:lnTo>
                <a:lnTo>
                  <a:pt x="419442" y="1021816"/>
                </a:lnTo>
                <a:lnTo>
                  <a:pt x="419455" y="1007859"/>
                </a:lnTo>
                <a:lnTo>
                  <a:pt x="423824" y="976680"/>
                </a:lnTo>
                <a:lnTo>
                  <a:pt x="438289" y="956322"/>
                </a:lnTo>
                <a:lnTo>
                  <a:pt x="464197" y="945591"/>
                </a:lnTo>
                <a:lnTo>
                  <a:pt x="503008" y="942467"/>
                </a:lnTo>
                <a:lnTo>
                  <a:pt x="541388" y="942467"/>
                </a:lnTo>
                <a:lnTo>
                  <a:pt x="553415" y="942632"/>
                </a:lnTo>
                <a:lnTo>
                  <a:pt x="565594" y="943127"/>
                </a:lnTo>
                <a:lnTo>
                  <a:pt x="577443" y="943940"/>
                </a:lnTo>
                <a:lnTo>
                  <a:pt x="588467" y="945083"/>
                </a:lnTo>
                <a:lnTo>
                  <a:pt x="588467" y="879703"/>
                </a:lnTo>
                <a:lnTo>
                  <a:pt x="575995" y="878560"/>
                </a:lnTo>
                <a:lnTo>
                  <a:pt x="562533" y="877735"/>
                </a:lnTo>
                <a:lnTo>
                  <a:pt x="548741" y="877252"/>
                </a:lnTo>
                <a:lnTo>
                  <a:pt x="535279" y="877087"/>
                </a:lnTo>
                <a:lnTo>
                  <a:pt x="514350" y="877087"/>
                </a:lnTo>
                <a:lnTo>
                  <a:pt x="466407" y="878624"/>
                </a:lnTo>
                <a:lnTo>
                  <a:pt x="401574" y="892162"/>
                </a:lnTo>
                <a:lnTo>
                  <a:pt x="361810" y="923391"/>
                </a:lnTo>
                <a:lnTo>
                  <a:pt x="340880" y="975233"/>
                </a:lnTo>
                <a:lnTo>
                  <a:pt x="338264" y="1007859"/>
                </a:lnTo>
                <a:lnTo>
                  <a:pt x="338264" y="1021816"/>
                </a:lnTo>
                <a:lnTo>
                  <a:pt x="343065" y="1064983"/>
                </a:lnTo>
                <a:lnTo>
                  <a:pt x="383082" y="1125753"/>
                </a:lnTo>
                <a:lnTo>
                  <a:pt x="419392" y="1141818"/>
                </a:lnTo>
                <a:lnTo>
                  <a:pt x="467296" y="1147343"/>
                </a:lnTo>
                <a:lnTo>
                  <a:pt x="494309" y="1147343"/>
                </a:lnTo>
                <a:lnTo>
                  <a:pt x="531139" y="1144549"/>
                </a:lnTo>
                <a:lnTo>
                  <a:pt x="560679" y="1136116"/>
                </a:lnTo>
                <a:lnTo>
                  <a:pt x="583196" y="1121968"/>
                </a:lnTo>
                <a:lnTo>
                  <a:pt x="598919" y="1102004"/>
                </a:lnTo>
                <a:lnTo>
                  <a:pt x="600684" y="1102004"/>
                </a:lnTo>
                <a:lnTo>
                  <a:pt x="604139" y="1127302"/>
                </a:lnTo>
                <a:lnTo>
                  <a:pt x="605904" y="1135989"/>
                </a:lnTo>
                <a:lnTo>
                  <a:pt x="610247" y="1139494"/>
                </a:lnTo>
                <a:lnTo>
                  <a:pt x="665187" y="1139494"/>
                </a:lnTo>
                <a:lnTo>
                  <a:pt x="668528" y="1136116"/>
                </a:lnTo>
                <a:lnTo>
                  <a:pt x="668655" y="1102004"/>
                </a:lnTo>
                <a:lnTo>
                  <a:pt x="668655" y="1081963"/>
                </a:lnTo>
                <a:lnTo>
                  <a:pt x="668655" y="942467"/>
                </a:lnTo>
                <a:lnTo>
                  <a:pt x="668655" y="879703"/>
                </a:lnTo>
                <a:lnTo>
                  <a:pt x="668655" y="852665"/>
                </a:lnTo>
                <a:close/>
              </a:path>
              <a:path w="2395220" h="1852295">
                <a:moveTo>
                  <a:pt x="797394" y="150812"/>
                </a:moveTo>
                <a:lnTo>
                  <a:pt x="795667" y="111633"/>
                </a:lnTo>
                <a:lnTo>
                  <a:pt x="780097" y="55816"/>
                </a:lnTo>
                <a:lnTo>
                  <a:pt x="745490" y="20243"/>
                </a:lnTo>
                <a:lnTo>
                  <a:pt x="690206" y="2286"/>
                </a:lnTo>
                <a:lnTo>
                  <a:pt x="654392" y="0"/>
                </a:lnTo>
                <a:lnTo>
                  <a:pt x="647420" y="0"/>
                </a:lnTo>
                <a:lnTo>
                  <a:pt x="610984" y="2781"/>
                </a:lnTo>
                <a:lnTo>
                  <a:pt x="578878" y="11112"/>
                </a:lnTo>
                <a:lnTo>
                  <a:pt x="551192" y="25006"/>
                </a:lnTo>
                <a:lnTo>
                  <a:pt x="527989" y="44462"/>
                </a:lnTo>
                <a:lnTo>
                  <a:pt x="525399" y="44462"/>
                </a:lnTo>
                <a:lnTo>
                  <a:pt x="500659" y="8661"/>
                </a:lnTo>
                <a:lnTo>
                  <a:pt x="487895" y="7861"/>
                </a:lnTo>
                <a:lnTo>
                  <a:pt x="446925" y="7861"/>
                </a:lnTo>
                <a:lnTo>
                  <a:pt x="432714" y="9220"/>
                </a:lnTo>
                <a:lnTo>
                  <a:pt x="423583" y="13512"/>
                </a:lnTo>
                <a:lnTo>
                  <a:pt x="418693" y="21094"/>
                </a:lnTo>
                <a:lnTo>
                  <a:pt x="417245" y="32283"/>
                </a:lnTo>
                <a:lnTo>
                  <a:pt x="417245" y="409765"/>
                </a:lnTo>
                <a:lnTo>
                  <a:pt x="418579" y="420700"/>
                </a:lnTo>
                <a:lnTo>
                  <a:pt x="423265" y="428599"/>
                </a:lnTo>
                <a:lnTo>
                  <a:pt x="432358" y="433412"/>
                </a:lnTo>
                <a:lnTo>
                  <a:pt x="446925" y="435025"/>
                </a:lnTo>
                <a:lnTo>
                  <a:pt x="527126" y="435025"/>
                </a:lnTo>
                <a:lnTo>
                  <a:pt x="541680" y="433412"/>
                </a:lnTo>
                <a:lnTo>
                  <a:pt x="550773" y="428599"/>
                </a:lnTo>
                <a:lnTo>
                  <a:pt x="555447" y="420700"/>
                </a:lnTo>
                <a:lnTo>
                  <a:pt x="556768" y="409765"/>
                </a:lnTo>
                <a:lnTo>
                  <a:pt x="556768" y="163029"/>
                </a:lnTo>
                <a:lnTo>
                  <a:pt x="557288" y="149034"/>
                </a:lnTo>
                <a:lnTo>
                  <a:pt x="581609" y="114312"/>
                </a:lnTo>
                <a:lnTo>
                  <a:pt x="604685" y="111594"/>
                </a:lnTo>
                <a:lnTo>
                  <a:pt x="609942" y="111594"/>
                </a:lnTo>
                <a:lnTo>
                  <a:pt x="648296" y="122936"/>
                </a:lnTo>
                <a:lnTo>
                  <a:pt x="657898" y="163029"/>
                </a:lnTo>
                <a:lnTo>
                  <a:pt x="657898" y="409765"/>
                </a:lnTo>
                <a:lnTo>
                  <a:pt x="659218" y="420700"/>
                </a:lnTo>
                <a:lnTo>
                  <a:pt x="663879" y="428599"/>
                </a:lnTo>
                <a:lnTo>
                  <a:pt x="672960" y="433412"/>
                </a:lnTo>
                <a:lnTo>
                  <a:pt x="687514" y="435025"/>
                </a:lnTo>
                <a:lnTo>
                  <a:pt x="767715" y="435025"/>
                </a:lnTo>
                <a:lnTo>
                  <a:pt x="782294" y="433412"/>
                </a:lnTo>
                <a:lnTo>
                  <a:pt x="791400" y="428599"/>
                </a:lnTo>
                <a:lnTo>
                  <a:pt x="796074" y="420700"/>
                </a:lnTo>
                <a:lnTo>
                  <a:pt x="797394" y="409765"/>
                </a:lnTo>
                <a:lnTo>
                  <a:pt x="797394" y="150812"/>
                </a:lnTo>
                <a:close/>
              </a:path>
              <a:path w="2395220" h="1852295">
                <a:moveTo>
                  <a:pt x="826338" y="1421371"/>
                </a:moveTo>
                <a:lnTo>
                  <a:pt x="823709" y="1417027"/>
                </a:lnTo>
                <a:lnTo>
                  <a:pt x="774014" y="1417027"/>
                </a:lnTo>
                <a:lnTo>
                  <a:pt x="769658" y="1421371"/>
                </a:lnTo>
                <a:lnTo>
                  <a:pt x="769658" y="1717776"/>
                </a:lnTo>
                <a:lnTo>
                  <a:pt x="763244" y="1757235"/>
                </a:lnTo>
                <a:lnTo>
                  <a:pt x="744486" y="1783702"/>
                </a:lnTo>
                <a:lnTo>
                  <a:pt x="714133" y="1798548"/>
                </a:lnTo>
                <a:lnTo>
                  <a:pt x="672896" y="1803184"/>
                </a:lnTo>
                <a:lnTo>
                  <a:pt x="645248" y="1802130"/>
                </a:lnTo>
                <a:lnTo>
                  <a:pt x="605345" y="1792185"/>
                </a:lnTo>
                <a:lnTo>
                  <a:pt x="573405" y="1755813"/>
                </a:lnTo>
                <a:lnTo>
                  <a:pt x="568274" y="1714284"/>
                </a:lnTo>
                <a:lnTo>
                  <a:pt x="568274" y="1423098"/>
                </a:lnTo>
                <a:lnTo>
                  <a:pt x="564807" y="1417027"/>
                </a:lnTo>
                <a:lnTo>
                  <a:pt x="516851" y="1417027"/>
                </a:lnTo>
                <a:lnTo>
                  <a:pt x="511594" y="1423098"/>
                </a:lnTo>
                <a:lnTo>
                  <a:pt x="511594" y="1721256"/>
                </a:lnTo>
                <a:lnTo>
                  <a:pt x="513930" y="1751990"/>
                </a:lnTo>
                <a:lnTo>
                  <a:pt x="533311" y="1801698"/>
                </a:lnTo>
                <a:lnTo>
                  <a:pt x="571779" y="1834375"/>
                </a:lnTo>
                <a:lnTo>
                  <a:pt x="625754" y="1850047"/>
                </a:lnTo>
                <a:lnTo>
                  <a:pt x="658939" y="1852015"/>
                </a:lnTo>
                <a:lnTo>
                  <a:pt x="697407" y="1849031"/>
                </a:lnTo>
                <a:lnTo>
                  <a:pt x="729348" y="1839925"/>
                </a:lnTo>
                <a:lnTo>
                  <a:pt x="755053" y="1824443"/>
                </a:lnTo>
                <a:lnTo>
                  <a:pt x="774877" y="1802333"/>
                </a:lnTo>
                <a:lnTo>
                  <a:pt x="776630" y="1802333"/>
                </a:lnTo>
                <a:lnTo>
                  <a:pt x="781850" y="1841550"/>
                </a:lnTo>
                <a:lnTo>
                  <a:pt x="784491" y="1844192"/>
                </a:lnTo>
                <a:lnTo>
                  <a:pt x="823709" y="1844192"/>
                </a:lnTo>
                <a:lnTo>
                  <a:pt x="826338" y="1840699"/>
                </a:lnTo>
                <a:lnTo>
                  <a:pt x="826338" y="1421371"/>
                </a:lnTo>
                <a:close/>
              </a:path>
              <a:path w="2395220" h="1852295">
                <a:moveTo>
                  <a:pt x="1060373" y="714946"/>
                </a:moveTo>
                <a:lnTo>
                  <a:pt x="1056894" y="712343"/>
                </a:lnTo>
                <a:lnTo>
                  <a:pt x="988060" y="712343"/>
                </a:lnTo>
                <a:lnTo>
                  <a:pt x="982802" y="715797"/>
                </a:lnTo>
                <a:lnTo>
                  <a:pt x="980224" y="727138"/>
                </a:lnTo>
                <a:lnTo>
                  <a:pt x="968298" y="774331"/>
                </a:lnTo>
                <a:lnTo>
                  <a:pt x="955713" y="821740"/>
                </a:lnTo>
                <a:lnTo>
                  <a:pt x="942428" y="869403"/>
                </a:lnTo>
                <a:lnTo>
                  <a:pt x="928420" y="917321"/>
                </a:lnTo>
                <a:lnTo>
                  <a:pt x="913650" y="965517"/>
                </a:lnTo>
                <a:lnTo>
                  <a:pt x="898080" y="1013993"/>
                </a:lnTo>
                <a:lnTo>
                  <a:pt x="881697" y="1062786"/>
                </a:lnTo>
                <a:lnTo>
                  <a:pt x="875588" y="1062786"/>
                </a:lnTo>
                <a:lnTo>
                  <a:pt x="859193" y="1014082"/>
                </a:lnTo>
                <a:lnTo>
                  <a:pt x="843597" y="965809"/>
                </a:lnTo>
                <a:lnTo>
                  <a:pt x="828776" y="917867"/>
                </a:lnTo>
                <a:lnTo>
                  <a:pt x="814679" y="870127"/>
                </a:lnTo>
                <a:lnTo>
                  <a:pt x="801243" y="822502"/>
                </a:lnTo>
                <a:lnTo>
                  <a:pt x="788441" y="774877"/>
                </a:lnTo>
                <a:lnTo>
                  <a:pt x="776211" y="727138"/>
                </a:lnTo>
                <a:lnTo>
                  <a:pt x="773607" y="715797"/>
                </a:lnTo>
                <a:lnTo>
                  <a:pt x="768350" y="712343"/>
                </a:lnTo>
                <a:lnTo>
                  <a:pt x="699477" y="712343"/>
                </a:lnTo>
                <a:lnTo>
                  <a:pt x="695985" y="714946"/>
                </a:lnTo>
                <a:lnTo>
                  <a:pt x="695985" y="721918"/>
                </a:lnTo>
                <a:lnTo>
                  <a:pt x="696556" y="727964"/>
                </a:lnTo>
                <a:lnTo>
                  <a:pt x="713193" y="793254"/>
                </a:lnTo>
                <a:lnTo>
                  <a:pt x="726109" y="839558"/>
                </a:lnTo>
                <a:lnTo>
                  <a:pt x="739851" y="886460"/>
                </a:lnTo>
                <a:lnTo>
                  <a:pt x="754316" y="933424"/>
                </a:lnTo>
                <a:lnTo>
                  <a:pt x="769404" y="979944"/>
                </a:lnTo>
                <a:lnTo>
                  <a:pt x="784974" y="1025486"/>
                </a:lnTo>
                <a:lnTo>
                  <a:pt x="800950" y="1069543"/>
                </a:lnTo>
                <a:lnTo>
                  <a:pt x="817181" y="1111592"/>
                </a:lnTo>
                <a:lnTo>
                  <a:pt x="854646" y="1139494"/>
                </a:lnTo>
                <a:lnTo>
                  <a:pt x="901725" y="1139494"/>
                </a:lnTo>
                <a:lnTo>
                  <a:pt x="939228" y="1111592"/>
                </a:lnTo>
                <a:lnTo>
                  <a:pt x="955471" y="1069543"/>
                </a:lnTo>
                <a:lnTo>
                  <a:pt x="971435" y="1025486"/>
                </a:lnTo>
                <a:lnTo>
                  <a:pt x="987018" y="979944"/>
                </a:lnTo>
                <a:lnTo>
                  <a:pt x="1002106" y="933424"/>
                </a:lnTo>
                <a:lnTo>
                  <a:pt x="1016571" y="886460"/>
                </a:lnTo>
                <a:lnTo>
                  <a:pt x="1030312" y="839558"/>
                </a:lnTo>
                <a:lnTo>
                  <a:pt x="1043228" y="793254"/>
                </a:lnTo>
                <a:lnTo>
                  <a:pt x="1055179" y="748068"/>
                </a:lnTo>
                <a:lnTo>
                  <a:pt x="1060373" y="721918"/>
                </a:lnTo>
                <a:lnTo>
                  <a:pt x="1060373" y="714946"/>
                </a:lnTo>
                <a:close/>
              </a:path>
              <a:path w="2395220" h="1852295">
                <a:moveTo>
                  <a:pt x="1142568" y="1718652"/>
                </a:moveTo>
                <a:lnTo>
                  <a:pt x="1136586" y="1674075"/>
                </a:lnTo>
                <a:lnTo>
                  <a:pt x="1104620" y="1627416"/>
                </a:lnTo>
                <a:lnTo>
                  <a:pt x="1056195" y="1607235"/>
                </a:lnTo>
                <a:lnTo>
                  <a:pt x="1003084" y="1595729"/>
                </a:lnTo>
                <a:lnTo>
                  <a:pt x="976769" y="1589925"/>
                </a:lnTo>
                <a:lnTo>
                  <a:pt x="935101" y="1569580"/>
                </a:lnTo>
                <a:lnTo>
                  <a:pt x="921143" y="1526844"/>
                </a:lnTo>
                <a:lnTo>
                  <a:pt x="921143" y="1520761"/>
                </a:lnTo>
                <a:lnTo>
                  <a:pt x="931824" y="1483360"/>
                </a:lnTo>
                <a:lnTo>
                  <a:pt x="982484" y="1459255"/>
                </a:lnTo>
                <a:lnTo>
                  <a:pt x="1007478" y="1457998"/>
                </a:lnTo>
                <a:lnTo>
                  <a:pt x="1029157" y="1459064"/>
                </a:lnTo>
                <a:lnTo>
                  <a:pt x="1051585" y="1461922"/>
                </a:lnTo>
                <a:lnTo>
                  <a:pt x="1073531" y="1466075"/>
                </a:lnTo>
                <a:lnTo>
                  <a:pt x="1093762" y="1471041"/>
                </a:lnTo>
                <a:lnTo>
                  <a:pt x="1101115" y="1472247"/>
                </a:lnTo>
                <a:lnTo>
                  <a:pt x="1108240" y="1472247"/>
                </a:lnTo>
                <a:lnTo>
                  <a:pt x="1111808" y="1467802"/>
                </a:lnTo>
                <a:lnTo>
                  <a:pt x="1113840" y="1459725"/>
                </a:lnTo>
                <a:lnTo>
                  <a:pt x="1120813" y="1429232"/>
                </a:lnTo>
                <a:lnTo>
                  <a:pt x="1116431" y="1423987"/>
                </a:lnTo>
                <a:lnTo>
                  <a:pt x="1084211" y="1416151"/>
                </a:lnTo>
                <a:lnTo>
                  <a:pt x="1060754" y="1412328"/>
                </a:lnTo>
                <a:lnTo>
                  <a:pt x="1035494" y="1409966"/>
                </a:lnTo>
                <a:lnTo>
                  <a:pt x="1008341" y="1409166"/>
                </a:lnTo>
                <a:lnTo>
                  <a:pt x="958684" y="1413510"/>
                </a:lnTo>
                <a:lnTo>
                  <a:pt x="919695" y="1426718"/>
                </a:lnTo>
                <a:lnTo>
                  <a:pt x="891590" y="1449082"/>
                </a:lnTo>
                <a:lnTo>
                  <a:pt x="874572" y="1480908"/>
                </a:lnTo>
                <a:lnTo>
                  <a:pt x="868845" y="1522488"/>
                </a:lnTo>
                <a:lnTo>
                  <a:pt x="868845" y="1531226"/>
                </a:lnTo>
                <a:lnTo>
                  <a:pt x="878967" y="1585048"/>
                </a:lnTo>
                <a:lnTo>
                  <a:pt x="913295" y="1621878"/>
                </a:lnTo>
                <a:lnTo>
                  <a:pt x="960882" y="1639417"/>
                </a:lnTo>
                <a:lnTo>
                  <a:pt x="1005713" y="1648015"/>
                </a:lnTo>
                <a:lnTo>
                  <a:pt x="1025537" y="1652346"/>
                </a:lnTo>
                <a:lnTo>
                  <a:pt x="1066761" y="1666328"/>
                </a:lnTo>
                <a:lnTo>
                  <a:pt x="1089190" y="1704340"/>
                </a:lnTo>
                <a:lnTo>
                  <a:pt x="1090295" y="1724748"/>
                </a:lnTo>
                <a:lnTo>
                  <a:pt x="1090295" y="1729968"/>
                </a:lnTo>
                <a:lnTo>
                  <a:pt x="1077772" y="1775942"/>
                </a:lnTo>
                <a:lnTo>
                  <a:pt x="1041895" y="1798739"/>
                </a:lnTo>
                <a:lnTo>
                  <a:pt x="994384" y="1803184"/>
                </a:lnTo>
                <a:lnTo>
                  <a:pt x="967244" y="1801761"/>
                </a:lnTo>
                <a:lnTo>
                  <a:pt x="940676" y="1797634"/>
                </a:lnTo>
                <a:lnTo>
                  <a:pt x="914577" y="1791068"/>
                </a:lnTo>
                <a:lnTo>
                  <a:pt x="888885" y="1782292"/>
                </a:lnTo>
                <a:lnTo>
                  <a:pt x="882357" y="1780806"/>
                </a:lnTo>
                <a:lnTo>
                  <a:pt x="877468" y="1780806"/>
                </a:lnTo>
                <a:lnTo>
                  <a:pt x="874242" y="1784108"/>
                </a:lnTo>
                <a:lnTo>
                  <a:pt x="865390" y="1816277"/>
                </a:lnTo>
                <a:lnTo>
                  <a:pt x="863600" y="1824139"/>
                </a:lnTo>
                <a:lnTo>
                  <a:pt x="867105" y="1827631"/>
                </a:lnTo>
                <a:lnTo>
                  <a:pt x="928573" y="1845818"/>
                </a:lnTo>
                <a:lnTo>
                  <a:pt x="994384" y="1852015"/>
                </a:lnTo>
                <a:lnTo>
                  <a:pt x="1035418" y="1849374"/>
                </a:lnTo>
                <a:lnTo>
                  <a:pt x="1097229" y="1827771"/>
                </a:lnTo>
                <a:lnTo>
                  <a:pt x="1128610" y="1791982"/>
                </a:lnTo>
                <a:lnTo>
                  <a:pt x="1140968" y="1750199"/>
                </a:lnTo>
                <a:lnTo>
                  <a:pt x="1142568" y="1727352"/>
                </a:lnTo>
                <a:lnTo>
                  <a:pt x="1142568" y="1718652"/>
                </a:lnTo>
                <a:close/>
              </a:path>
              <a:path w="2395220" h="1852295">
                <a:moveTo>
                  <a:pt x="1195235" y="599871"/>
                </a:moveTo>
                <a:lnTo>
                  <a:pt x="1191526" y="576884"/>
                </a:lnTo>
                <a:lnTo>
                  <a:pt x="1181201" y="561174"/>
                </a:lnTo>
                <a:lnTo>
                  <a:pt x="1165479" y="552157"/>
                </a:lnTo>
                <a:lnTo>
                  <a:pt x="1145565" y="549275"/>
                </a:lnTo>
                <a:lnTo>
                  <a:pt x="1141247" y="549275"/>
                </a:lnTo>
                <a:lnTo>
                  <a:pt x="1121575" y="552157"/>
                </a:lnTo>
                <a:lnTo>
                  <a:pt x="1105496" y="561174"/>
                </a:lnTo>
                <a:lnTo>
                  <a:pt x="1094651" y="576884"/>
                </a:lnTo>
                <a:lnTo>
                  <a:pt x="1090663" y="599871"/>
                </a:lnTo>
                <a:lnTo>
                  <a:pt x="1090663" y="605980"/>
                </a:lnTo>
                <a:lnTo>
                  <a:pt x="1094651" y="628942"/>
                </a:lnTo>
                <a:lnTo>
                  <a:pt x="1105496" y="644639"/>
                </a:lnTo>
                <a:lnTo>
                  <a:pt x="1121575" y="653643"/>
                </a:lnTo>
                <a:lnTo>
                  <a:pt x="1141247" y="656526"/>
                </a:lnTo>
                <a:lnTo>
                  <a:pt x="1145565" y="656526"/>
                </a:lnTo>
                <a:lnTo>
                  <a:pt x="1165479" y="653643"/>
                </a:lnTo>
                <a:lnTo>
                  <a:pt x="1181201" y="644639"/>
                </a:lnTo>
                <a:lnTo>
                  <a:pt x="1191526" y="628942"/>
                </a:lnTo>
                <a:lnTo>
                  <a:pt x="1195235" y="605980"/>
                </a:lnTo>
                <a:lnTo>
                  <a:pt x="1195235" y="599871"/>
                </a:lnTo>
                <a:close/>
              </a:path>
              <a:path w="2395220" h="1852295">
                <a:moveTo>
                  <a:pt x="1214755" y="199644"/>
                </a:moveTo>
                <a:lnTo>
                  <a:pt x="1213840" y="178714"/>
                </a:lnTo>
                <a:lnTo>
                  <a:pt x="1212519" y="148412"/>
                </a:lnTo>
                <a:lnTo>
                  <a:pt x="1205293" y="106260"/>
                </a:lnTo>
                <a:lnTo>
                  <a:pt x="1172946" y="43599"/>
                </a:lnTo>
                <a:lnTo>
                  <a:pt x="1121841" y="11988"/>
                </a:lnTo>
                <a:lnTo>
                  <a:pt x="1086637" y="3543"/>
                </a:lnTo>
                <a:lnTo>
                  <a:pt x="1086637" y="153428"/>
                </a:lnTo>
                <a:lnTo>
                  <a:pt x="1086637" y="175234"/>
                </a:lnTo>
                <a:lnTo>
                  <a:pt x="1084033" y="178714"/>
                </a:lnTo>
                <a:lnTo>
                  <a:pt x="980274" y="178714"/>
                </a:lnTo>
                <a:lnTo>
                  <a:pt x="980274" y="156908"/>
                </a:lnTo>
                <a:lnTo>
                  <a:pt x="981075" y="141478"/>
                </a:lnTo>
                <a:lnTo>
                  <a:pt x="1000163" y="104267"/>
                </a:lnTo>
                <a:lnTo>
                  <a:pt x="1029982" y="97650"/>
                </a:lnTo>
                <a:lnTo>
                  <a:pt x="1037831" y="97650"/>
                </a:lnTo>
                <a:lnTo>
                  <a:pt x="1077899" y="113322"/>
                </a:lnTo>
                <a:lnTo>
                  <a:pt x="1086637" y="153428"/>
                </a:lnTo>
                <a:lnTo>
                  <a:pt x="1086637" y="3543"/>
                </a:lnTo>
                <a:lnTo>
                  <a:pt x="1085037" y="3149"/>
                </a:lnTo>
                <a:lnTo>
                  <a:pt x="1041285" y="25"/>
                </a:lnTo>
                <a:lnTo>
                  <a:pt x="1029093" y="25"/>
                </a:lnTo>
                <a:lnTo>
                  <a:pt x="985266" y="2590"/>
                </a:lnTo>
                <a:lnTo>
                  <a:pt x="947902" y="10147"/>
                </a:lnTo>
                <a:lnTo>
                  <a:pt x="892213" y="39230"/>
                </a:lnTo>
                <a:lnTo>
                  <a:pt x="854951" y="96545"/>
                </a:lnTo>
                <a:lnTo>
                  <a:pt x="843902" y="141478"/>
                </a:lnTo>
                <a:lnTo>
                  <a:pt x="839901" y="199644"/>
                </a:lnTo>
                <a:lnTo>
                  <a:pt x="839901" y="248450"/>
                </a:lnTo>
                <a:lnTo>
                  <a:pt x="841806" y="296773"/>
                </a:lnTo>
                <a:lnTo>
                  <a:pt x="848626" y="336842"/>
                </a:lnTo>
                <a:lnTo>
                  <a:pt x="883513" y="398424"/>
                </a:lnTo>
                <a:lnTo>
                  <a:pt x="944638" y="431749"/>
                </a:lnTo>
                <a:lnTo>
                  <a:pt x="986612" y="440080"/>
                </a:lnTo>
                <a:lnTo>
                  <a:pt x="1035215" y="442861"/>
                </a:lnTo>
                <a:lnTo>
                  <a:pt x="1051763" y="442861"/>
                </a:lnTo>
                <a:lnTo>
                  <a:pt x="1120521" y="436981"/>
                </a:lnTo>
                <a:lnTo>
                  <a:pt x="1183398" y="421932"/>
                </a:lnTo>
                <a:lnTo>
                  <a:pt x="1206068" y="398424"/>
                </a:lnTo>
                <a:lnTo>
                  <a:pt x="1206068" y="392303"/>
                </a:lnTo>
                <a:lnTo>
                  <a:pt x="1204353" y="383603"/>
                </a:lnTo>
                <a:lnTo>
                  <a:pt x="1202575" y="374904"/>
                </a:lnTo>
                <a:lnTo>
                  <a:pt x="1195603" y="331279"/>
                </a:lnTo>
                <a:lnTo>
                  <a:pt x="1195438" y="330428"/>
                </a:lnTo>
                <a:lnTo>
                  <a:pt x="1193850" y="322580"/>
                </a:lnTo>
                <a:lnTo>
                  <a:pt x="1187742" y="316445"/>
                </a:lnTo>
                <a:lnTo>
                  <a:pt x="1173797" y="316445"/>
                </a:lnTo>
                <a:lnTo>
                  <a:pt x="1167714" y="318211"/>
                </a:lnTo>
                <a:lnTo>
                  <a:pt x="1143635" y="323062"/>
                </a:lnTo>
                <a:lnTo>
                  <a:pt x="1119428" y="326707"/>
                </a:lnTo>
                <a:lnTo>
                  <a:pt x="1094079" y="329387"/>
                </a:lnTo>
                <a:lnTo>
                  <a:pt x="1070952" y="330428"/>
                </a:lnTo>
                <a:lnTo>
                  <a:pt x="1061364" y="330428"/>
                </a:lnTo>
                <a:lnTo>
                  <a:pt x="1022934" y="327736"/>
                </a:lnTo>
                <a:lnTo>
                  <a:pt x="997915" y="318757"/>
                </a:lnTo>
                <a:lnTo>
                  <a:pt x="984351" y="302082"/>
                </a:lnTo>
                <a:lnTo>
                  <a:pt x="980274" y="276352"/>
                </a:lnTo>
                <a:lnTo>
                  <a:pt x="980274" y="269379"/>
                </a:lnTo>
                <a:lnTo>
                  <a:pt x="1189494" y="269379"/>
                </a:lnTo>
                <a:lnTo>
                  <a:pt x="1200810" y="268135"/>
                </a:lnTo>
                <a:lnTo>
                  <a:pt x="1208671" y="264045"/>
                </a:lnTo>
                <a:lnTo>
                  <a:pt x="1213269" y="256514"/>
                </a:lnTo>
                <a:lnTo>
                  <a:pt x="1214755" y="244983"/>
                </a:lnTo>
                <a:lnTo>
                  <a:pt x="1214755" y="199644"/>
                </a:lnTo>
                <a:close/>
              </a:path>
              <a:path w="2395220" h="1852295">
                <a:moveTo>
                  <a:pt x="1244079" y="1075867"/>
                </a:moveTo>
                <a:lnTo>
                  <a:pt x="1241475" y="1073251"/>
                </a:lnTo>
                <a:lnTo>
                  <a:pt x="1216215" y="1073251"/>
                </a:lnTo>
                <a:lnTo>
                  <a:pt x="1201102" y="1071613"/>
                </a:lnTo>
                <a:lnTo>
                  <a:pt x="1190815" y="1066063"/>
                </a:lnTo>
                <a:lnTo>
                  <a:pt x="1184935" y="1055598"/>
                </a:lnTo>
                <a:lnTo>
                  <a:pt x="1183068" y="1039253"/>
                </a:lnTo>
                <a:lnTo>
                  <a:pt x="1183068" y="715784"/>
                </a:lnTo>
                <a:lnTo>
                  <a:pt x="1178712" y="712343"/>
                </a:lnTo>
                <a:lnTo>
                  <a:pt x="1108087" y="712343"/>
                </a:lnTo>
                <a:lnTo>
                  <a:pt x="1102868" y="715784"/>
                </a:lnTo>
                <a:lnTo>
                  <a:pt x="1102868" y="1039253"/>
                </a:lnTo>
                <a:lnTo>
                  <a:pt x="1108837" y="1086904"/>
                </a:lnTo>
                <a:lnTo>
                  <a:pt x="1127150" y="1117815"/>
                </a:lnTo>
                <a:lnTo>
                  <a:pt x="1158379" y="1134491"/>
                </a:lnTo>
                <a:lnTo>
                  <a:pt x="1203109" y="1139494"/>
                </a:lnTo>
                <a:lnTo>
                  <a:pt x="1241475" y="1139494"/>
                </a:lnTo>
                <a:lnTo>
                  <a:pt x="1244079" y="1135164"/>
                </a:lnTo>
                <a:lnTo>
                  <a:pt x="1244079" y="1075867"/>
                </a:lnTo>
                <a:close/>
              </a:path>
              <a:path w="2395220" h="1852295">
                <a:moveTo>
                  <a:pt x="1393952" y="1795348"/>
                </a:moveTo>
                <a:lnTo>
                  <a:pt x="1352092" y="1795348"/>
                </a:lnTo>
                <a:lnTo>
                  <a:pt x="1330147" y="1794027"/>
                </a:lnTo>
                <a:lnTo>
                  <a:pt x="1288453" y="1773567"/>
                </a:lnTo>
                <a:lnTo>
                  <a:pt x="1273403" y="1724291"/>
                </a:lnTo>
                <a:lnTo>
                  <a:pt x="1272781" y="1702092"/>
                </a:lnTo>
                <a:lnTo>
                  <a:pt x="1272781" y="1466697"/>
                </a:lnTo>
                <a:lnTo>
                  <a:pt x="1380858" y="1466697"/>
                </a:lnTo>
                <a:lnTo>
                  <a:pt x="1383499" y="1463217"/>
                </a:lnTo>
                <a:lnTo>
                  <a:pt x="1383499" y="1419631"/>
                </a:lnTo>
                <a:lnTo>
                  <a:pt x="1380858" y="1417027"/>
                </a:lnTo>
                <a:lnTo>
                  <a:pt x="1272781" y="1417027"/>
                </a:lnTo>
                <a:lnTo>
                  <a:pt x="1272781" y="1312379"/>
                </a:lnTo>
                <a:lnTo>
                  <a:pt x="1269263" y="1308011"/>
                </a:lnTo>
                <a:lnTo>
                  <a:pt x="1220470" y="1308011"/>
                </a:lnTo>
                <a:lnTo>
                  <a:pt x="1216088" y="1312379"/>
                </a:lnTo>
                <a:lnTo>
                  <a:pt x="1216088" y="1417027"/>
                </a:lnTo>
                <a:lnTo>
                  <a:pt x="1162939" y="1428330"/>
                </a:lnTo>
                <a:lnTo>
                  <a:pt x="1156830" y="1429219"/>
                </a:lnTo>
                <a:lnTo>
                  <a:pt x="1154214" y="1431810"/>
                </a:lnTo>
                <a:lnTo>
                  <a:pt x="1154214" y="1464945"/>
                </a:lnTo>
                <a:lnTo>
                  <a:pt x="1156830" y="1466697"/>
                </a:lnTo>
                <a:lnTo>
                  <a:pt x="1216088" y="1466697"/>
                </a:lnTo>
                <a:lnTo>
                  <a:pt x="1216088" y="1709064"/>
                </a:lnTo>
                <a:lnTo>
                  <a:pt x="1223289" y="1767357"/>
                </a:lnTo>
                <a:lnTo>
                  <a:pt x="1244904" y="1809292"/>
                </a:lnTo>
                <a:lnTo>
                  <a:pt x="1284224" y="1835581"/>
                </a:lnTo>
                <a:lnTo>
                  <a:pt x="1342529" y="1844179"/>
                </a:lnTo>
                <a:lnTo>
                  <a:pt x="1383499" y="1844179"/>
                </a:lnTo>
                <a:lnTo>
                  <a:pt x="1391361" y="1844179"/>
                </a:lnTo>
                <a:lnTo>
                  <a:pt x="1393952" y="1840687"/>
                </a:lnTo>
                <a:lnTo>
                  <a:pt x="1393952" y="1795348"/>
                </a:lnTo>
                <a:close/>
              </a:path>
              <a:path w="2395220" h="1852295">
                <a:moveTo>
                  <a:pt x="1527238" y="32270"/>
                </a:moveTo>
                <a:lnTo>
                  <a:pt x="1525866" y="20002"/>
                </a:lnTo>
                <a:lnTo>
                  <a:pt x="1521460" y="12547"/>
                </a:lnTo>
                <a:lnTo>
                  <a:pt x="1513636" y="8851"/>
                </a:lnTo>
                <a:lnTo>
                  <a:pt x="1501952" y="7848"/>
                </a:lnTo>
                <a:lnTo>
                  <a:pt x="1467078" y="7848"/>
                </a:lnTo>
                <a:lnTo>
                  <a:pt x="1434541" y="10426"/>
                </a:lnTo>
                <a:lnTo>
                  <a:pt x="1408137" y="18643"/>
                </a:lnTo>
                <a:lnTo>
                  <a:pt x="1386801" y="33223"/>
                </a:lnTo>
                <a:lnTo>
                  <a:pt x="1369441" y="54927"/>
                </a:lnTo>
                <a:lnTo>
                  <a:pt x="1366812" y="54927"/>
                </a:lnTo>
                <a:lnTo>
                  <a:pt x="1355940" y="18148"/>
                </a:lnTo>
                <a:lnTo>
                  <a:pt x="1328470" y="7848"/>
                </a:lnTo>
                <a:lnTo>
                  <a:pt x="1286624" y="7848"/>
                </a:lnTo>
                <a:lnTo>
                  <a:pt x="1272425" y="9220"/>
                </a:lnTo>
                <a:lnTo>
                  <a:pt x="1263294" y="13525"/>
                </a:lnTo>
                <a:lnTo>
                  <a:pt x="1258417" y="21094"/>
                </a:lnTo>
                <a:lnTo>
                  <a:pt x="1256982" y="32270"/>
                </a:lnTo>
                <a:lnTo>
                  <a:pt x="1256982" y="409752"/>
                </a:lnTo>
                <a:lnTo>
                  <a:pt x="1258303" y="420687"/>
                </a:lnTo>
                <a:lnTo>
                  <a:pt x="1262976" y="428586"/>
                </a:lnTo>
                <a:lnTo>
                  <a:pt x="1272057" y="433400"/>
                </a:lnTo>
                <a:lnTo>
                  <a:pt x="1286624" y="435013"/>
                </a:lnTo>
                <a:lnTo>
                  <a:pt x="1366812" y="435013"/>
                </a:lnTo>
                <a:lnTo>
                  <a:pt x="1381391" y="433400"/>
                </a:lnTo>
                <a:lnTo>
                  <a:pt x="1390484" y="428586"/>
                </a:lnTo>
                <a:lnTo>
                  <a:pt x="1395145" y="420687"/>
                </a:lnTo>
                <a:lnTo>
                  <a:pt x="1396466" y="409752"/>
                </a:lnTo>
                <a:lnTo>
                  <a:pt x="1396466" y="198780"/>
                </a:lnTo>
                <a:lnTo>
                  <a:pt x="1397190" y="178828"/>
                </a:lnTo>
                <a:lnTo>
                  <a:pt x="1411312" y="138633"/>
                </a:lnTo>
                <a:lnTo>
                  <a:pt x="1454924" y="121462"/>
                </a:lnTo>
                <a:lnTo>
                  <a:pt x="1477530" y="120319"/>
                </a:lnTo>
                <a:lnTo>
                  <a:pt x="1503705" y="120319"/>
                </a:lnTo>
                <a:lnTo>
                  <a:pt x="1514729" y="119202"/>
                </a:lnTo>
                <a:lnTo>
                  <a:pt x="1522006" y="115303"/>
                </a:lnTo>
                <a:lnTo>
                  <a:pt x="1526019" y="107797"/>
                </a:lnTo>
                <a:lnTo>
                  <a:pt x="1527238" y="95897"/>
                </a:lnTo>
                <a:lnTo>
                  <a:pt x="1527238" y="32270"/>
                </a:lnTo>
                <a:close/>
              </a:path>
              <a:path w="2395220" h="1852295">
                <a:moveTo>
                  <a:pt x="1628178" y="876198"/>
                </a:moveTo>
                <a:lnTo>
                  <a:pt x="1623910" y="819886"/>
                </a:lnTo>
                <a:lnTo>
                  <a:pt x="1611160" y="775893"/>
                </a:lnTo>
                <a:lnTo>
                  <a:pt x="1590040" y="743267"/>
                </a:lnTo>
                <a:lnTo>
                  <a:pt x="1523022" y="708482"/>
                </a:lnTo>
                <a:lnTo>
                  <a:pt x="1477327" y="704481"/>
                </a:lnTo>
                <a:lnTo>
                  <a:pt x="1436420" y="707948"/>
                </a:lnTo>
                <a:lnTo>
                  <a:pt x="1402372" y="717778"/>
                </a:lnTo>
                <a:lnTo>
                  <a:pt x="1374863" y="733171"/>
                </a:lnTo>
                <a:lnTo>
                  <a:pt x="1353553" y="753313"/>
                </a:lnTo>
                <a:lnTo>
                  <a:pt x="1351800" y="753313"/>
                </a:lnTo>
                <a:lnTo>
                  <a:pt x="1345692" y="714946"/>
                </a:lnTo>
                <a:lnTo>
                  <a:pt x="1341310" y="712343"/>
                </a:lnTo>
                <a:lnTo>
                  <a:pt x="1290789" y="712343"/>
                </a:lnTo>
                <a:lnTo>
                  <a:pt x="1286446" y="714946"/>
                </a:lnTo>
                <a:lnTo>
                  <a:pt x="1286446" y="1136015"/>
                </a:lnTo>
                <a:lnTo>
                  <a:pt x="1291640" y="1139494"/>
                </a:lnTo>
                <a:lnTo>
                  <a:pt x="1362252" y="1139494"/>
                </a:lnTo>
                <a:lnTo>
                  <a:pt x="1366634" y="1136015"/>
                </a:lnTo>
                <a:lnTo>
                  <a:pt x="1366634" y="860526"/>
                </a:lnTo>
                <a:lnTo>
                  <a:pt x="1372565" y="817308"/>
                </a:lnTo>
                <a:lnTo>
                  <a:pt x="1389951" y="789381"/>
                </a:lnTo>
                <a:lnTo>
                  <a:pt x="1418120" y="774357"/>
                </a:lnTo>
                <a:lnTo>
                  <a:pt x="1456423" y="769874"/>
                </a:lnTo>
                <a:lnTo>
                  <a:pt x="1498663" y="775652"/>
                </a:lnTo>
                <a:lnTo>
                  <a:pt x="1527009" y="793838"/>
                </a:lnTo>
                <a:lnTo>
                  <a:pt x="1542948" y="825766"/>
                </a:lnTo>
                <a:lnTo>
                  <a:pt x="1547939" y="872718"/>
                </a:lnTo>
                <a:lnTo>
                  <a:pt x="1547939" y="1136015"/>
                </a:lnTo>
                <a:lnTo>
                  <a:pt x="1553159" y="1139494"/>
                </a:lnTo>
                <a:lnTo>
                  <a:pt x="1610741" y="1139494"/>
                </a:lnTo>
                <a:lnTo>
                  <a:pt x="1623822" y="1139494"/>
                </a:lnTo>
                <a:lnTo>
                  <a:pt x="1628178" y="1136015"/>
                </a:lnTo>
                <a:lnTo>
                  <a:pt x="1628178" y="876198"/>
                </a:lnTo>
                <a:close/>
              </a:path>
              <a:path w="2395220" h="1852295">
                <a:moveTo>
                  <a:pt x="2069871" y="714921"/>
                </a:moveTo>
                <a:lnTo>
                  <a:pt x="2066391" y="712330"/>
                </a:lnTo>
                <a:lnTo>
                  <a:pt x="2024545" y="712330"/>
                </a:lnTo>
                <a:lnTo>
                  <a:pt x="2005952" y="713625"/>
                </a:lnTo>
                <a:lnTo>
                  <a:pt x="1990318" y="717448"/>
                </a:lnTo>
                <a:lnTo>
                  <a:pt x="1976970" y="723722"/>
                </a:lnTo>
                <a:lnTo>
                  <a:pt x="1965286" y="732383"/>
                </a:lnTo>
                <a:lnTo>
                  <a:pt x="1939836" y="719188"/>
                </a:lnTo>
                <a:lnTo>
                  <a:pt x="1933879" y="717435"/>
                </a:lnTo>
                <a:lnTo>
                  <a:pt x="1933879" y="878827"/>
                </a:lnTo>
                <a:lnTo>
                  <a:pt x="1933816" y="897991"/>
                </a:lnTo>
                <a:lnTo>
                  <a:pt x="1930019" y="947216"/>
                </a:lnTo>
                <a:lnTo>
                  <a:pt x="1916010" y="982586"/>
                </a:lnTo>
                <a:lnTo>
                  <a:pt x="1888261" y="1003566"/>
                </a:lnTo>
                <a:lnTo>
                  <a:pt x="1843201" y="1010500"/>
                </a:lnTo>
                <a:lnTo>
                  <a:pt x="1798485" y="1003566"/>
                </a:lnTo>
                <a:lnTo>
                  <a:pt x="1770735" y="982687"/>
                </a:lnTo>
                <a:lnTo>
                  <a:pt x="1756537" y="947572"/>
                </a:lnTo>
                <a:lnTo>
                  <a:pt x="1752549" y="897991"/>
                </a:lnTo>
                <a:lnTo>
                  <a:pt x="1752549" y="878827"/>
                </a:lnTo>
                <a:lnTo>
                  <a:pt x="1756664" y="828802"/>
                </a:lnTo>
                <a:lnTo>
                  <a:pt x="1771065" y="794385"/>
                </a:lnTo>
                <a:lnTo>
                  <a:pt x="1798866" y="774509"/>
                </a:lnTo>
                <a:lnTo>
                  <a:pt x="1843201" y="768121"/>
                </a:lnTo>
                <a:lnTo>
                  <a:pt x="1886419" y="774509"/>
                </a:lnTo>
                <a:lnTo>
                  <a:pt x="1914372" y="794385"/>
                </a:lnTo>
                <a:lnTo>
                  <a:pt x="1929396" y="828802"/>
                </a:lnTo>
                <a:lnTo>
                  <a:pt x="1933879" y="878827"/>
                </a:lnTo>
                <a:lnTo>
                  <a:pt x="1933879" y="717435"/>
                </a:lnTo>
                <a:lnTo>
                  <a:pt x="1910778" y="710577"/>
                </a:lnTo>
                <a:lnTo>
                  <a:pt x="1878457" y="705891"/>
                </a:lnTo>
                <a:lnTo>
                  <a:pt x="1843201" y="704469"/>
                </a:lnTo>
                <a:lnTo>
                  <a:pt x="1790153" y="708571"/>
                </a:lnTo>
                <a:lnTo>
                  <a:pt x="1746910" y="721525"/>
                </a:lnTo>
                <a:lnTo>
                  <a:pt x="1713407" y="744372"/>
                </a:lnTo>
                <a:lnTo>
                  <a:pt x="1689557" y="778103"/>
                </a:lnTo>
                <a:lnTo>
                  <a:pt x="1675307" y="823747"/>
                </a:lnTo>
                <a:lnTo>
                  <a:pt x="1670570" y="882319"/>
                </a:lnTo>
                <a:lnTo>
                  <a:pt x="1670570" y="897991"/>
                </a:lnTo>
                <a:lnTo>
                  <a:pt x="1674761" y="952449"/>
                </a:lnTo>
                <a:lnTo>
                  <a:pt x="1687830" y="996518"/>
                </a:lnTo>
                <a:lnTo>
                  <a:pt x="1710474" y="1030401"/>
                </a:lnTo>
                <a:lnTo>
                  <a:pt x="1743430" y="1054341"/>
                </a:lnTo>
                <a:lnTo>
                  <a:pt x="1787436" y="1068552"/>
                </a:lnTo>
                <a:lnTo>
                  <a:pt x="1843201" y="1073238"/>
                </a:lnTo>
                <a:lnTo>
                  <a:pt x="1858759" y="1072921"/>
                </a:lnTo>
                <a:lnTo>
                  <a:pt x="1872830" y="1072045"/>
                </a:lnTo>
                <a:lnTo>
                  <a:pt x="1885607" y="1070673"/>
                </a:lnTo>
                <a:lnTo>
                  <a:pt x="1897227" y="1068870"/>
                </a:lnTo>
                <a:lnTo>
                  <a:pt x="1921141" y="1083322"/>
                </a:lnTo>
                <a:lnTo>
                  <a:pt x="1938007" y="1102664"/>
                </a:lnTo>
                <a:lnTo>
                  <a:pt x="1948002" y="1126261"/>
                </a:lnTo>
                <a:lnTo>
                  <a:pt x="1951291" y="1153439"/>
                </a:lnTo>
                <a:lnTo>
                  <a:pt x="1951291" y="1160411"/>
                </a:lnTo>
                <a:lnTo>
                  <a:pt x="1944471" y="1196314"/>
                </a:lnTo>
                <a:lnTo>
                  <a:pt x="1924812" y="1220038"/>
                </a:lnTo>
                <a:lnTo>
                  <a:pt x="1893557" y="1233131"/>
                </a:lnTo>
                <a:lnTo>
                  <a:pt x="1851914" y="1237145"/>
                </a:lnTo>
                <a:lnTo>
                  <a:pt x="1814347" y="1234998"/>
                </a:lnTo>
                <a:lnTo>
                  <a:pt x="1776298" y="1229067"/>
                </a:lnTo>
                <a:lnTo>
                  <a:pt x="1739874" y="1220216"/>
                </a:lnTo>
                <a:lnTo>
                  <a:pt x="1701990" y="1207477"/>
                </a:lnTo>
                <a:lnTo>
                  <a:pt x="1698498" y="1205750"/>
                </a:lnTo>
                <a:lnTo>
                  <a:pt x="1692389" y="1205750"/>
                </a:lnTo>
                <a:lnTo>
                  <a:pt x="1688033" y="1207477"/>
                </a:lnTo>
                <a:lnTo>
                  <a:pt x="1686306" y="1213612"/>
                </a:lnTo>
                <a:lnTo>
                  <a:pt x="1677543" y="1238859"/>
                </a:lnTo>
                <a:lnTo>
                  <a:pt x="1674914" y="1248460"/>
                </a:lnTo>
                <a:lnTo>
                  <a:pt x="1673186" y="1253705"/>
                </a:lnTo>
                <a:lnTo>
                  <a:pt x="1673186" y="1263281"/>
                </a:lnTo>
                <a:lnTo>
                  <a:pt x="1723313" y="1283779"/>
                </a:lnTo>
                <a:lnTo>
                  <a:pt x="1765947" y="1293710"/>
                </a:lnTo>
                <a:lnTo>
                  <a:pt x="1811693" y="1300200"/>
                </a:lnTo>
                <a:lnTo>
                  <a:pt x="1857997" y="1302524"/>
                </a:lnTo>
                <a:lnTo>
                  <a:pt x="1920328" y="1297114"/>
                </a:lnTo>
                <a:lnTo>
                  <a:pt x="1969096" y="1280934"/>
                </a:lnTo>
                <a:lnTo>
                  <a:pt x="2004148" y="1254125"/>
                </a:lnTo>
                <a:lnTo>
                  <a:pt x="2013775" y="1237145"/>
                </a:lnTo>
                <a:lnTo>
                  <a:pt x="2025307" y="1216825"/>
                </a:lnTo>
                <a:lnTo>
                  <a:pt x="2032393" y="1169136"/>
                </a:lnTo>
                <a:lnTo>
                  <a:pt x="2032393" y="1159560"/>
                </a:lnTo>
                <a:lnTo>
                  <a:pt x="2027948" y="1123467"/>
                </a:lnTo>
                <a:lnTo>
                  <a:pt x="2014512" y="1090561"/>
                </a:lnTo>
                <a:lnTo>
                  <a:pt x="1997303" y="1068870"/>
                </a:lnTo>
                <a:lnTo>
                  <a:pt x="1991918" y="1062075"/>
                </a:lnTo>
                <a:lnTo>
                  <a:pt x="1960016" y="1039241"/>
                </a:lnTo>
                <a:lnTo>
                  <a:pt x="1982711" y="1021715"/>
                </a:lnTo>
                <a:lnTo>
                  <a:pt x="1989797" y="1010500"/>
                </a:lnTo>
                <a:lnTo>
                  <a:pt x="2000351" y="993800"/>
                </a:lnTo>
                <a:lnTo>
                  <a:pt x="2011781" y="953300"/>
                </a:lnTo>
                <a:lnTo>
                  <a:pt x="2015845" y="897991"/>
                </a:lnTo>
                <a:lnTo>
                  <a:pt x="2015744" y="878827"/>
                </a:lnTo>
                <a:lnTo>
                  <a:pt x="2014994" y="851789"/>
                </a:lnTo>
                <a:lnTo>
                  <a:pt x="2012340" y="825106"/>
                </a:lnTo>
                <a:lnTo>
                  <a:pt x="2007730" y="801535"/>
                </a:lnTo>
                <a:lnTo>
                  <a:pt x="2000999" y="780326"/>
                </a:lnTo>
                <a:lnTo>
                  <a:pt x="2007476" y="778040"/>
                </a:lnTo>
                <a:lnTo>
                  <a:pt x="2014943" y="776401"/>
                </a:lnTo>
                <a:lnTo>
                  <a:pt x="2023071" y="775423"/>
                </a:lnTo>
                <a:lnTo>
                  <a:pt x="2031517" y="775093"/>
                </a:lnTo>
                <a:lnTo>
                  <a:pt x="2068106" y="775093"/>
                </a:lnTo>
                <a:lnTo>
                  <a:pt x="2069871" y="771626"/>
                </a:lnTo>
                <a:lnTo>
                  <a:pt x="2069871" y="768121"/>
                </a:lnTo>
                <a:lnTo>
                  <a:pt x="2069871" y="732383"/>
                </a:lnTo>
                <a:lnTo>
                  <a:pt x="2069871" y="714921"/>
                </a:lnTo>
                <a:close/>
              </a:path>
              <a:path w="2395220" h="1852295">
                <a:moveTo>
                  <a:pt x="2395194" y="21831"/>
                </a:moveTo>
                <a:lnTo>
                  <a:pt x="2391689" y="13741"/>
                </a:lnTo>
                <a:lnTo>
                  <a:pt x="2383929" y="9258"/>
                </a:lnTo>
                <a:lnTo>
                  <a:pt x="2371420" y="7874"/>
                </a:lnTo>
                <a:lnTo>
                  <a:pt x="2291181" y="7874"/>
                </a:lnTo>
                <a:lnTo>
                  <a:pt x="2256040" y="73342"/>
                </a:lnTo>
                <a:lnTo>
                  <a:pt x="2246655" y="122110"/>
                </a:lnTo>
                <a:lnTo>
                  <a:pt x="2235530" y="174472"/>
                </a:lnTo>
                <a:lnTo>
                  <a:pt x="2223020" y="227190"/>
                </a:lnTo>
                <a:lnTo>
                  <a:pt x="2209495" y="277050"/>
                </a:lnTo>
                <a:lnTo>
                  <a:pt x="2195334" y="320840"/>
                </a:lnTo>
                <a:lnTo>
                  <a:pt x="2190953" y="320840"/>
                </a:lnTo>
                <a:lnTo>
                  <a:pt x="2178647" y="276987"/>
                </a:lnTo>
                <a:lnTo>
                  <a:pt x="2166353" y="229235"/>
                </a:lnTo>
                <a:lnTo>
                  <a:pt x="2154339" y="179057"/>
                </a:lnTo>
                <a:lnTo>
                  <a:pt x="2142909" y="127939"/>
                </a:lnTo>
                <a:lnTo>
                  <a:pt x="2137321" y="101130"/>
                </a:lnTo>
                <a:lnTo>
                  <a:pt x="2132355" y="77355"/>
                </a:lnTo>
                <a:lnTo>
                  <a:pt x="2122970" y="28778"/>
                </a:lnTo>
                <a:lnTo>
                  <a:pt x="2092426" y="7874"/>
                </a:lnTo>
                <a:lnTo>
                  <a:pt x="1966912" y="7874"/>
                </a:lnTo>
                <a:lnTo>
                  <a:pt x="1943709" y="8991"/>
                </a:lnTo>
                <a:lnTo>
                  <a:pt x="1922462" y="12230"/>
                </a:lnTo>
                <a:lnTo>
                  <a:pt x="1903171" y="17424"/>
                </a:lnTo>
                <a:lnTo>
                  <a:pt x="1885835" y="24422"/>
                </a:lnTo>
                <a:lnTo>
                  <a:pt x="1860778" y="13258"/>
                </a:lnTo>
                <a:lnTo>
                  <a:pt x="1831225" y="5676"/>
                </a:lnTo>
                <a:lnTo>
                  <a:pt x="1810004" y="3022"/>
                </a:lnTo>
                <a:lnTo>
                  <a:pt x="1810004" y="214477"/>
                </a:lnTo>
                <a:lnTo>
                  <a:pt x="1809153" y="236982"/>
                </a:lnTo>
                <a:lnTo>
                  <a:pt x="1795157" y="273773"/>
                </a:lnTo>
                <a:lnTo>
                  <a:pt x="1754187" y="285953"/>
                </a:lnTo>
                <a:lnTo>
                  <a:pt x="1748078" y="285953"/>
                </a:lnTo>
                <a:lnTo>
                  <a:pt x="1707108" y="273773"/>
                </a:lnTo>
                <a:lnTo>
                  <a:pt x="1693164" y="236982"/>
                </a:lnTo>
                <a:lnTo>
                  <a:pt x="1692325" y="214477"/>
                </a:lnTo>
                <a:lnTo>
                  <a:pt x="1692376" y="179057"/>
                </a:lnTo>
                <a:lnTo>
                  <a:pt x="1700390" y="129946"/>
                </a:lnTo>
                <a:lnTo>
                  <a:pt x="1734210" y="109918"/>
                </a:lnTo>
                <a:lnTo>
                  <a:pt x="1748078" y="108991"/>
                </a:lnTo>
                <a:lnTo>
                  <a:pt x="1754187" y="108991"/>
                </a:lnTo>
                <a:lnTo>
                  <a:pt x="1795157" y="121183"/>
                </a:lnTo>
                <a:lnTo>
                  <a:pt x="1809153" y="157962"/>
                </a:lnTo>
                <a:lnTo>
                  <a:pt x="1810004" y="214477"/>
                </a:lnTo>
                <a:lnTo>
                  <a:pt x="1810004" y="3022"/>
                </a:lnTo>
                <a:lnTo>
                  <a:pt x="1796948" y="1371"/>
                </a:lnTo>
                <a:lnTo>
                  <a:pt x="1757692" y="12"/>
                </a:lnTo>
                <a:lnTo>
                  <a:pt x="1745475" y="12"/>
                </a:lnTo>
                <a:lnTo>
                  <a:pt x="1684096" y="4356"/>
                </a:lnTo>
                <a:lnTo>
                  <a:pt x="1635518" y="17678"/>
                </a:lnTo>
                <a:lnTo>
                  <a:pt x="1599006" y="40335"/>
                </a:lnTo>
                <a:lnTo>
                  <a:pt x="1573834" y="72720"/>
                </a:lnTo>
                <a:lnTo>
                  <a:pt x="1559255" y="115239"/>
                </a:lnTo>
                <a:lnTo>
                  <a:pt x="1554568" y="168249"/>
                </a:lnTo>
                <a:lnTo>
                  <a:pt x="1554619" y="227190"/>
                </a:lnTo>
                <a:lnTo>
                  <a:pt x="1559839" y="279692"/>
                </a:lnTo>
                <a:lnTo>
                  <a:pt x="1575549" y="322211"/>
                </a:lnTo>
                <a:lnTo>
                  <a:pt x="1601533" y="354609"/>
                </a:lnTo>
                <a:lnTo>
                  <a:pt x="1637601" y="377266"/>
                </a:lnTo>
                <a:lnTo>
                  <a:pt x="1683613" y="390575"/>
                </a:lnTo>
                <a:lnTo>
                  <a:pt x="1739379" y="394931"/>
                </a:lnTo>
                <a:lnTo>
                  <a:pt x="1762912" y="394931"/>
                </a:lnTo>
                <a:lnTo>
                  <a:pt x="1774736" y="394779"/>
                </a:lnTo>
                <a:lnTo>
                  <a:pt x="1786216" y="394373"/>
                </a:lnTo>
                <a:lnTo>
                  <a:pt x="1796732" y="393814"/>
                </a:lnTo>
                <a:lnTo>
                  <a:pt x="1805609" y="393166"/>
                </a:lnTo>
                <a:lnTo>
                  <a:pt x="1817446" y="403694"/>
                </a:lnTo>
                <a:lnTo>
                  <a:pt x="1825574" y="414540"/>
                </a:lnTo>
                <a:lnTo>
                  <a:pt x="1830273" y="426034"/>
                </a:lnTo>
                <a:lnTo>
                  <a:pt x="1831784" y="438505"/>
                </a:lnTo>
                <a:lnTo>
                  <a:pt x="1831784" y="441121"/>
                </a:lnTo>
                <a:lnTo>
                  <a:pt x="1827530" y="459841"/>
                </a:lnTo>
                <a:lnTo>
                  <a:pt x="1814131" y="473824"/>
                </a:lnTo>
                <a:lnTo>
                  <a:pt x="1790585" y="482561"/>
                </a:lnTo>
                <a:lnTo>
                  <a:pt x="1755927" y="485584"/>
                </a:lnTo>
                <a:lnTo>
                  <a:pt x="1743735" y="485584"/>
                </a:lnTo>
                <a:lnTo>
                  <a:pt x="1714373" y="483730"/>
                </a:lnTo>
                <a:lnTo>
                  <a:pt x="1679549" y="478510"/>
                </a:lnTo>
                <a:lnTo>
                  <a:pt x="1642592" y="470522"/>
                </a:lnTo>
                <a:lnTo>
                  <a:pt x="1606867" y="460324"/>
                </a:lnTo>
                <a:lnTo>
                  <a:pt x="1594485" y="458127"/>
                </a:lnTo>
                <a:lnTo>
                  <a:pt x="1559788" y="533527"/>
                </a:lnTo>
                <a:lnTo>
                  <a:pt x="1558340" y="544842"/>
                </a:lnTo>
                <a:lnTo>
                  <a:pt x="1560664" y="554024"/>
                </a:lnTo>
                <a:lnTo>
                  <a:pt x="1615211" y="578916"/>
                </a:lnTo>
                <a:lnTo>
                  <a:pt x="1658747" y="588899"/>
                </a:lnTo>
                <a:lnTo>
                  <a:pt x="1704238" y="595604"/>
                </a:lnTo>
                <a:lnTo>
                  <a:pt x="1748078" y="598055"/>
                </a:lnTo>
                <a:lnTo>
                  <a:pt x="1764639" y="598055"/>
                </a:lnTo>
                <a:lnTo>
                  <a:pt x="1830666" y="594067"/>
                </a:lnTo>
                <a:lnTo>
                  <a:pt x="1882851" y="582434"/>
                </a:lnTo>
                <a:lnTo>
                  <a:pt x="1921992" y="563626"/>
                </a:lnTo>
                <a:lnTo>
                  <a:pt x="1964512" y="506437"/>
                </a:lnTo>
                <a:lnTo>
                  <a:pt x="1967293" y="485584"/>
                </a:lnTo>
                <a:lnTo>
                  <a:pt x="1969516" y="469036"/>
                </a:lnTo>
                <a:lnTo>
                  <a:pt x="1969516" y="462927"/>
                </a:lnTo>
                <a:lnTo>
                  <a:pt x="1964321" y="430085"/>
                </a:lnTo>
                <a:lnTo>
                  <a:pt x="1949577" y="400265"/>
                </a:lnTo>
                <a:lnTo>
                  <a:pt x="1943214" y="393166"/>
                </a:lnTo>
                <a:lnTo>
                  <a:pt x="1926488" y="374535"/>
                </a:lnTo>
                <a:lnTo>
                  <a:pt x="1896300" y="353961"/>
                </a:lnTo>
                <a:lnTo>
                  <a:pt x="1919795" y="332714"/>
                </a:lnTo>
                <a:lnTo>
                  <a:pt x="1935746" y="305028"/>
                </a:lnTo>
                <a:lnTo>
                  <a:pt x="1940699" y="285953"/>
                </a:lnTo>
                <a:lnTo>
                  <a:pt x="1944852" y="269976"/>
                </a:lnTo>
                <a:lnTo>
                  <a:pt x="1947697" y="227190"/>
                </a:lnTo>
                <a:lnTo>
                  <a:pt x="1947735" y="168249"/>
                </a:lnTo>
                <a:lnTo>
                  <a:pt x="1947252" y="150495"/>
                </a:lnTo>
                <a:lnTo>
                  <a:pt x="1945868" y="134696"/>
                </a:lnTo>
                <a:lnTo>
                  <a:pt x="1943671" y="120192"/>
                </a:lnTo>
                <a:lnTo>
                  <a:pt x="1941309" y="108991"/>
                </a:lnTo>
                <a:lnTo>
                  <a:pt x="1940750" y="106349"/>
                </a:lnTo>
                <a:lnTo>
                  <a:pt x="1948129" y="104076"/>
                </a:lnTo>
                <a:lnTo>
                  <a:pt x="1955914" y="102438"/>
                </a:lnTo>
                <a:lnTo>
                  <a:pt x="1964182" y="101460"/>
                </a:lnTo>
                <a:lnTo>
                  <a:pt x="1973021" y="101130"/>
                </a:lnTo>
                <a:lnTo>
                  <a:pt x="2000910" y="101130"/>
                </a:lnTo>
                <a:lnTo>
                  <a:pt x="2013165" y="151828"/>
                </a:lnTo>
                <a:lnTo>
                  <a:pt x="2026907" y="204546"/>
                </a:lnTo>
                <a:lnTo>
                  <a:pt x="2041563" y="256641"/>
                </a:lnTo>
                <a:lnTo>
                  <a:pt x="2056574" y="305460"/>
                </a:lnTo>
                <a:lnTo>
                  <a:pt x="2071395" y="348361"/>
                </a:lnTo>
                <a:lnTo>
                  <a:pt x="2097989" y="406209"/>
                </a:lnTo>
                <a:lnTo>
                  <a:pt x="2125662" y="434213"/>
                </a:lnTo>
                <a:lnTo>
                  <a:pt x="2142121" y="442010"/>
                </a:lnTo>
                <a:lnTo>
                  <a:pt x="2133498" y="462026"/>
                </a:lnTo>
                <a:lnTo>
                  <a:pt x="2120773" y="488429"/>
                </a:lnTo>
                <a:lnTo>
                  <a:pt x="2106091" y="517766"/>
                </a:lnTo>
                <a:lnTo>
                  <a:pt x="2091563" y="546608"/>
                </a:lnTo>
                <a:lnTo>
                  <a:pt x="2088095" y="553580"/>
                </a:lnTo>
                <a:lnTo>
                  <a:pt x="2087245" y="557949"/>
                </a:lnTo>
                <a:lnTo>
                  <a:pt x="2087245" y="561441"/>
                </a:lnTo>
                <a:lnTo>
                  <a:pt x="2154351" y="602424"/>
                </a:lnTo>
                <a:lnTo>
                  <a:pt x="2179612" y="609384"/>
                </a:lnTo>
                <a:lnTo>
                  <a:pt x="2186863" y="608482"/>
                </a:lnTo>
                <a:lnTo>
                  <a:pt x="2228227" y="544271"/>
                </a:lnTo>
                <a:lnTo>
                  <a:pt x="2251113" y="496481"/>
                </a:lnTo>
                <a:lnTo>
                  <a:pt x="2272601" y="448017"/>
                </a:lnTo>
                <a:lnTo>
                  <a:pt x="2292667" y="399199"/>
                </a:lnTo>
                <a:lnTo>
                  <a:pt x="2311235" y="350342"/>
                </a:lnTo>
                <a:lnTo>
                  <a:pt x="2321572" y="320840"/>
                </a:lnTo>
                <a:lnTo>
                  <a:pt x="2328265" y="301764"/>
                </a:lnTo>
                <a:lnTo>
                  <a:pt x="2343696" y="253784"/>
                </a:lnTo>
                <a:lnTo>
                  <a:pt x="2357463" y="206717"/>
                </a:lnTo>
                <a:lnTo>
                  <a:pt x="2369540" y="160896"/>
                </a:lnTo>
                <a:lnTo>
                  <a:pt x="2379903" y="116332"/>
                </a:lnTo>
                <a:lnTo>
                  <a:pt x="2388336" y="74218"/>
                </a:lnTo>
                <a:lnTo>
                  <a:pt x="2394953" y="34010"/>
                </a:lnTo>
                <a:lnTo>
                  <a:pt x="2395194" y="21831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grpSp>
        <p:nvGrpSpPr>
          <p:cNvPr id="7" name="object 7">
            <a:extLst>
              <a:ext uri="{FF2B5EF4-FFF2-40B4-BE49-F238E27FC236}">
                <a16:creationId xmlns:a16="http://schemas.microsoft.com/office/drawing/2014/main" id="{65BDB1D4-2870-C194-61F4-286F50C04405}"/>
              </a:ext>
            </a:extLst>
          </p:cNvPr>
          <p:cNvGrpSpPr/>
          <p:nvPr userDrawn="1"/>
        </p:nvGrpSpPr>
        <p:grpSpPr>
          <a:xfrm>
            <a:off x="837670" y="9763057"/>
            <a:ext cx="4721860" cy="708025"/>
            <a:chOff x="837670" y="9763057"/>
            <a:chExt cx="4721860" cy="708025"/>
          </a:xfrm>
        </p:grpSpPr>
        <p:sp>
          <p:nvSpPr>
            <p:cNvPr id="8" name="object 8">
              <a:extLst>
                <a:ext uri="{FF2B5EF4-FFF2-40B4-BE49-F238E27FC236}">
                  <a16:creationId xmlns:a16="http://schemas.microsoft.com/office/drawing/2014/main" id="{DAFAC79A-CDBB-C032-F17A-120C963F899B}"/>
                </a:ext>
              </a:extLst>
            </p:cNvPr>
            <p:cNvSpPr/>
            <p:nvPr/>
          </p:nvSpPr>
          <p:spPr>
            <a:xfrm>
              <a:off x="842906" y="9768293"/>
              <a:ext cx="4712335" cy="697865"/>
            </a:xfrm>
            <a:custGeom>
              <a:avLst/>
              <a:gdLst/>
              <a:ahLst/>
              <a:cxnLst/>
              <a:rect l="l" t="t" r="r" b="b"/>
              <a:pathLst>
                <a:path w="4712335" h="697865">
                  <a:moveTo>
                    <a:pt x="188475" y="0"/>
                  </a:moveTo>
                  <a:lnTo>
                    <a:pt x="138372" y="6732"/>
                  </a:lnTo>
                  <a:lnTo>
                    <a:pt x="93349" y="25732"/>
                  </a:lnTo>
                  <a:lnTo>
                    <a:pt x="55203" y="55203"/>
                  </a:lnTo>
                  <a:lnTo>
                    <a:pt x="25732" y="93349"/>
                  </a:lnTo>
                  <a:lnTo>
                    <a:pt x="6732" y="138372"/>
                  </a:lnTo>
                  <a:lnTo>
                    <a:pt x="0" y="188475"/>
                  </a:lnTo>
                  <a:lnTo>
                    <a:pt x="0" y="508885"/>
                  </a:lnTo>
                  <a:lnTo>
                    <a:pt x="6732" y="558988"/>
                  </a:lnTo>
                  <a:lnTo>
                    <a:pt x="25732" y="604011"/>
                  </a:lnTo>
                  <a:lnTo>
                    <a:pt x="55203" y="642157"/>
                  </a:lnTo>
                  <a:lnTo>
                    <a:pt x="93349" y="671628"/>
                  </a:lnTo>
                  <a:lnTo>
                    <a:pt x="138372" y="690628"/>
                  </a:lnTo>
                  <a:lnTo>
                    <a:pt x="188475" y="697360"/>
                  </a:lnTo>
                  <a:lnTo>
                    <a:pt x="4523422" y="697360"/>
                  </a:lnTo>
                  <a:lnTo>
                    <a:pt x="4573526" y="690628"/>
                  </a:lnTo>
                  <a:lnTo>
                    <a:pt x="4618549" y="671628"/>
                  </a:lnTo>
                  <a:lnTo>
                    <a:pt x="4656694" y="642157"/>
                  </a:lnTo>
                  <a:lnTo>
                    <a:pt x="4686165" y="604011"/>
                  </a:lnTo>
                  <a:lnTo>
                    <a:pt x="4705165" y="558988"/>
                  </a:lnTo>
                  <a:lnTo>
                    <a:pt x="4711898" y="508885"/>
                  </a:lnTo>
                  <a:lnTo>
                    <a:pt x="4711898" y="188475"/>
                  </a:lnTo>
                  <a:lnTo>
                    <a:pt x="4705165" y="138372"/>
                  </a:lnTo>
                  <a:lnTo>
                    <a:pt x="4686165" y="93349"/>
                  </a:lnTo>
                  <a:lnTo>
                    <a:pt x="4656694" y="55203"/>
                  </a:lnTo>
                  <a:lnTo>
                    <a:pt x="4618549" y="25732"/>
                  </a:lnTo>
                  <a:lnTo>
                    <a:pt x="4573526" y="6732"/>
                  </a:lnTo>
                  <a:lnTo>
                    <a:pt x="4523422" y="0"/>
                  </a:lnTo>
                  <a:lnTo>
                    <a:pt x="188475" y="0"/>
                  </a:lnTo>
                  <a:close/>
                </a:path>
              </a:pathLst>
            </a:custGeom>
            <a:ln w="9423">
              <a:solidFill>
                <a:schemeClr val="bg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3D7F3B57-515A-6F37-FAFE-77024178DB80}"/>
                </a:ext>
              </a:extLst>
            </p:cNvPr>
            <p:cNvSpPr/>
            <p:nvPr/>
          </p:nvSpPr>
          <p:spPr>
            <a:xfrm>
              <a:off x="842906" y="9768293"/>
              <a:ext cx="3091180" cy="697865"/>
            </a:xfrm>
            <a:custGeom>
              <a:avLst/>
              <a:gdLst/>
              <a:ahLst/>
              <a:cxnLst/>
              <a:rect l="l" t="t" r="r" b="b"/>
              <a:pathLst>
                <a:path w="3091179" h="697865">
                  <a:moveTo>
                    <a:pt x="2902529" y="0"/>
                  </a:moveTo>
                  <a:lnTo>
                    <a:pt x="188475" y="0"/>
                  </a:lnTo>
                  <a:lnTo>
                    <a:pt x="138372" y="6732"/>
                  </a:lnTo>
                  <a:lnTo>
                    <a:pt x="93349" y="25732"/>
                  </a:lnTo>
                  <a:lnTo>
                    <a:pt x="55203" y="55203"/>
                  </a:lnTo>
                  <a:lnTo>
                    <a:pt x="25732" y="93349"/>
                  </a:lnTo>
                  <a:lnTo>
                    <a:pt x="6732" y="138372"/>
                  </a:lnTo>
                  <a:lnTo>
                    <a:pt x="0" y="188475"/>
                  </a:lnTo>
                  <a:lnTo>
                    <a:pt x="0" y="508885"/>
                  </a:lnTo>
                  <a:lnTo>
                    <a:pt x="6732" y="558988"/>
                  </a:lnTo>
                  <a:lnTo>
                    <a:pt x="25732" y="604011"/>
                  </a:lnTo>
                  <a:lnTo>
                    <a:pt x="55203" y="642157"/>
                  </a:lnTo>
                  <a:lnTo>
                    <a:pt x="93349" y="671628"/>
                  </a:lnTo>
                  <a:lnTo>
                    <a:pt x="138372" y="690628"/>
                  </a:lnTo>
                  <a:lnTo>
                    <a:pt x="188475" y="697360"/>
                  </a:lnTo>
                  <a:lnTo>
                    <a:pt x="2902529" y="697360"/>
                  </a:lnTo>
                  <a:lnTo>
                    <a:pt x="2952633" y="690628"/>
                  </a:lnTo>
                  <a:lnTo>
                    <a:pt x="2997656" y="671628"/>
                  </a:lnTo>
                  <a:lnTo>
                    <a:pt x="3035801" y="642157"/>
                  </a:lnTo>
                  <a:lnTo>
                    <a:pt x="3065272" y="604011"/>
                  </a:lnTo>
                  <a:lnTo>
                    <a:pt x="3084272" y="558988"/>
                  </a:lnTo>
                  <a:lnTo>
                    <a:pt x="3091005" y="508885"/>
                  </a:lnTo>
                  <a:lnTo>
                    <a:pt x="3091005" y="188475"/>
                  </a:lnTo>
                  <a:lnTo>
                    <a:pt x="3084272" y="138372"/>
                  </a:lnTo>
                  <a:lnTo>
                    <a:pt x="3065272" y="93349"/>
                  </a:lnTo>
                  <a:lnTo>
                    <a:pt x="3035801" y="55203"/>
                  </a:lnTo>
                  <a:lnTo>
                    <a:pt x="2997656" y="25732"/>
                  </a:lnTo>
                  <a:lnTo>
                    <a:pt x="2952633" y="6732"/>
                  </a:lnTo>
                  <a:lnTo>
                    <a:pt x="2902529" y="0"/>
                  </a:lnTo>
                  <a:close/>
                </a:path>
              </a:pathLst>
            </a:custGeom>
            <a:solidFill>
              <a:schemeClr val="bg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337DAA57-6CA7-D6EC-08CD-CB33C783BCB7}"/>
                </a:ext>
              </a:extLst>
            </p:cNvPr>
            <p:cNvSpPr/>
            <p:nvPr/>
          </p:nvSpPr>
          <p:spPr>
            <a:xfrm>
              <a:off x="842906" y="9768293"/>
              <a:ext cx="3091180" cy="697865"/>
            </a:xfrm>
            <a:custGeom>
              <a:avLst/>
              <a:gdLst/>
              <a:ahLst/>
              <a:cxnLst/>
              <a:rect l="l" t="t" r="r" b="b"/>
              <a:pathLst>
                <a:path w="3091179" h="697865">
                  <a:moveTo>
                    <a:pt x="188475" y="0"/>
                  </a:moveTo>
                  <a:lnTo>
                    <a:pt x="138372" y="6732"/>
                  </a:lnTo>
                  <a:lnTo>
                    <a:pt x="93349" y="25732"/>
                  </a:lnTo>
                  <a:lnTo>
                    <a:pt x="55203" y="55203"/>
                  </a:lnTo>
                  <a:lnTo>
                    <a:pt x="25732" y="93349"/>
                  </a:lnTo>
                  <a:lnTo>
                    <a:pt x="6732" y="138372"/>
                  </a:lnTo>
                  <a:lnTo>
                    <a:pt x="0" y="188475"/>
                  </a:lnTo>
                  <a:lnTo>
                    <a:pt x="0" y="508885"/>
                  </a:lnTo>
                  <a:lnTo>
                    <a:pt x="6732" y="558988"/>
                  </a:lnTo>
                  <a:lnTo>
                    <a:pt x="25732" y="604011"/>
                  </a:lnTo>
                  <a:lnTo>
                    <a:pt x="55203" y="642157"/>
                  </a:lnTo>
                  <a:lnTo>
                    <a:pt x="93349" y="671628"/>
                  </a:lnTo>
                  <a:lnTo>
                    <a:pt x="138372" y="690628"/>
                  </a:lnTo>
                  <a:lnTo>
                    <a:pt x="188475" y="697360"/>
                  </a:lnTo>
                  <a:lnTo>
                    <a:pt x="2902529" y="697360"/>
                  </a:lnTo>
                  <a:lnTo>
                    <a:pt x="2952633" y="690628"/>
                  </a:lnTo>
                  <a:lnTo>
                    <a:pt x="2997656" y="671628"/>
                  </a:lnTo>
                  <a:lnTo>
                    <a:pt x="3035801" y="642157"/>
                  </a:lnTo>
                  <a:lnTo>
                    <a:pt x="3065272" y="604011"/>
                  </a:lnTo>
                  <a:lnTo>
                    <a:pt x="3084272" y="558988"/>
                  </a:lnTo>
                  <a:lnTo>
                    <a:pt x="3091005" y="508885"/>
                  </a:lnTo>
                  <a:lnTo>
                    <a:pt x="3091005" y="188475"/>
                  </a:lnTo>
                  <a:lnTo>
                    <a:pt x="3084272" y="138372"/>
                  </a:lnTo>
                  <a:lnTo>
                    <a:pt x="3065272" y="93349"/>
                  </a:lnTo>
                  <a:lnTo>
                    <a:pt x="3035801" y="55203"/>
                  </a:lnTo>
                  <a:lnTo>
                    <a:pt x="2997656" y="25732"/>
                  </a:lnTo>
                  <a:lnTo>
                    <a:pt x="2952633" y="6732"/>
                  </a:lnTo>
                  <a:lnTo>
                    <a:pt x="2902529" y="0"/>
                  </a:lnTo>
                  <a:lnTo>
                    <a:pt x="188475" y="0"/>
                  </a:lnTo>
                  <a:close/>
                </a:path>
              </a:pathLst>
            </a:custGeom>
            <a:ln w="10470">
              <a:solidFill>
                <a:srgbClr val="AADCE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587BC7A-9964-6768-A656-5ACD94C174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7030" y="9900963"/>
            <a:ext cx="3066638" cy="46935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 sz="2450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Presenter name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7DA62AF8-EA9D-2FC7-5953-2BE18A602F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17311" y="9900963"/>
            <a:ext cx="1617512" cy="46935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 sz="2450" b="0" i="0">
                <a:solidFill>
                  <a:srgbClr val="F2F2F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marL="12700">
              <a:lnSpc>
                <a:spcPct val="100000"/>
              </a:lnSpc>
              <a:spcBef>
                <a:spcPts val="220"/>
              </a:spcBef>
            </a:pPr>
            <a:r>
              <a:rPr lang="en-GB" sz="2450" spc="-45">
                <a:solidFill>
                  <a:schemeClr val="bg1"/>
                </a:solidFill>
                <a:latin typeface="Poppins"/>
                <a:cs typeface="Poppins"/>
              </a:rPr>
              <a:t>01.03.23</a:t>
            </a:r>
            <a:endParaRPr lang="en-GB" sz="2450">
              <a:solidFill>
                <a:schemeClr val="bg1"/>
              </a:solidFill>
              <a:latin typeface="Poppins"/>
              <a:cs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34007465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EB15E-DE77-E97D-A920-97329A9E2D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987" y="587020"/>
            <a:ext cx="18526126" cy="172720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615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GB"/>
              <a:t>Text page</a:t>
            </a:r>
            <a:br>
              <a:rPr lang="en-GB"/>
            </a:br>
            <a:r>
              <a:rPr lang="en-GB"/>
              <a:t>bulleted list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0A8BD0-25A6-85D4-BF99-92E84E383AA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>
                <a:latin typeface="Poppins"/>
                <a:cs typeface="Poppins"/>
              </a:rPr>
              <a:t>Document title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8C7683D8-C985-F717-7144-F5CE036B89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5501" y="3368678"/>
            <a:ext cx="18489612" cy="67817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Tx/>
              <a:buNone/>
              <a:defRPr sz="3600" b="0" i="0">
                <a:latin typeface="Poppins SemiBold" pitchFamily="2" charset="77"/>
                <a:cs typeface="Poppins SemiBold" pitchFamily="2" charset="77"/>
              </a:defRPr>
            </a:lvl1pPr>
            <a:lvl2pPr marL="15875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Tx/>
              <a:buNone/>
              <a:tabLst/>
              <a:defRPr sz="2950">
                <a:latin typeface="Poppins" pitchFamily="2" charset="77"/>
                <a:cs typeface="Poppins" pitchFamily="2" charset="77"/>
              </a:defRPr>
            </a:lvl2pPr>
            <a:lvl3pPr marL="365125" indent="-34925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tabLst/>
              <a:defRPr sz="2950">
                <a:latin typeface="Poppins" pitchFamily="2" charset="77"/>
                <a:cs typeface="Poppins" pitchFamily="2" charset="77"/>
              </a:defRPr>
            </a:lvl3pPr>
            <a:lvl4pPr marL="857250" indent="-396875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tabLst/>
              <a:defRPr sz="2950">
                <a:latin typeface="Poppins" pitchFamily="2" charset="77"/>
                <a:cs typeface="Poppins" pitchFamily="2" charset="77"/>
              </a:defRPr>
            </a:lvl4pPr>
            <a:lvl5pPr marL="1254125" indent="-396875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tabLst/>
              <a:defRPr sz="2950">
                <a:latin typeface="Poppins" pitchFamily="2" charset="77"/>
                <a:cs typeface="Poppins" pitchFamily="2" charset="77"/>
              </a:defRPr>
            </a:lvl5pPr>
            <a:lvl6pPr marL="1651000" indent="-396875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tabLst/>
              <a:defRPr sz="2950">
                <a:latin typeface="Poppins" pitchFamily="2" charset="77"/>
                <a:cs typeface="Poppins" pitchFamily="2" charset="77"/>
              </a:defRPr>
            </a:lvl6pPr>
            <a:lvl7pPr marL="2047875" indent="-3175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tabLst/>
              <a:defRPr sz="2950">
                <a:latin typeface="Poppins" pitchFamily="2" charset="77"/>
                <a:cs typeface="Poppins" pitchFamily="2" charset="77"/>
              </a:defRPr>
            </a:lvl7pPr>
          </a:lstStyle>
          <a:p>
            <a:pPr lvl="0"/>
            <a:r>
              <a:rPr lang="en-GB"/>
              <a:t>Subtitles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Sixth level</a:t>
            </a:r>
          </a:p>
          <a:p>
            <a:pPr lvl="6"/>
            <a:r>
              <a:rPr lang="en-GB"/>
              <a:t>Seventh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8863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EB15E-DE77-E97D-A920-97329A9E2D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987" y="587020"/>
            <a:ext cx="18526126" cy="172720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615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GB"/>
              <a:t>Text page</a:t>
            </a:r>
            <a:br>
              <a:rPr lang="en-GB"/>
            </a:br>
            <a:r>
              <a:rPr lang="en-GB"/>
              <a:t>with image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0A8BD0-25A6-85D4-BF99-92E84E383AA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>
                <a:latin typeface="Poppins"/>
                <a:cs typeface="Poppins"/>
              </a:rPr>
              <a:t>Document title</a:t>
            </a:r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C803CF5F-6BB8-FF6D-9B2F-1C0CC734ABD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240963" y="3368678"/>
            <a:ext cx="9024937" cy="678178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16453732-BED7-020C-F21E-4F93A13A39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5501" y="3368678"/>
            <a:ext cx="9037637" cy="67817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Tx/>
              <a:buNone/>
              <a:defRPr sz="3600" b="0" i="0">
                <a:latin typeface="Poppins SemiBold" pitchFamily="2" charset="77"/>
                <a:cs typeface="Poppins SemiBold" pitchFamily="2" charset="77"/>
              </a:defRPr>
            </a:lvl1pPr>
            <a:lvl2pPr marL="15875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Tx/>
              <a:buNone/>
              <a:tabLst/>
              <a:defRPr sz="2950">
                <a:latin typeface="Poppins" pitchFamily="2" charset="77"/>
                <a:cs typeface="Poppins" pitchFamily="2" charset="77"/>
              </a:defRPr>
            </a:lvl2pPr>
            <a:lvl3pPr marL="365125" indent="-34925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tabLst/>
              <a:defRPr sz="2950">
                <a:latin typeface="Poppins" pitchFamily="2" charset="77"/>
                <a:cs typeface="Poppins" pitchFamily="2" charset="77"/>
              </a:defRPr>
            </a:lvl3pPr>
            <a:lvl4pPr marL="857250" indent="-396875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tabLst/>
              <a:defRPr sz="2950">
                <a:latin typeface="Poppins" pitchFamily="2" charset="77"/>
                <a:cs typeface="Poppins" pitchFamily="2" charset="77"/>
              </a:defRPr>
            </a:lvl4pPr>
            <a:lvl5pPr marL="1254125" indent="-396875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tabLst/>
              <a:defRPr sz="2950">
                <a:latin typeface="Poppins" pitchFamily="2" charset="77"/>
                <a:cs typeface="Poppins" pitchFamily="2" charset="77"/>
              </a:defRPr>
            </a:lvl5pPr>
            <a:lvl6pPr marL="1651000" indent="-396875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tabLst/>
              <a:defRPr sz="2950">
                <a:latin typeface="Poppins" pitchFamily="2" charset="77"/>
                <a:cs typeface="Poppins" pitchFamily="2" charset="77"/>
              </a:defRPr>
            </a:lvl6pPr>
            <a:lvl7pPr marL="2047875" indent="-3175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tabLst/>
              <a:defRPr sz="2950">
                <a:latin typeface="Poppins" pitchFamily="2" charset="77"/>
                <a:cs typeface="Poppins" pitchFamily="2" charset="77"/>
              </a:defRPr>
            </a:lvl7pPr>
          </a:lstStyle>
          <a:p>
            <a:pPr lvl="0"/>
            <a:r>
              <a:rPr lang="en-GB"/>
              <a:t>Subtitles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Sixth level</a:t>
            </a:r>
          </a:p>
          <a:p>
            <a:pPr lvl="6"/>
            <a:r>
              <a:rPr lang="en-GB"/>
              <a:t>Seventh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0515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EB15E-DE77-E97D-A920-97329A9E2D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987" y="587020"/>
            <a:ext cx="18526126" cy="172720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615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GB"/>
              <a:t>Table page</a:t>
            </a:r>
            <a:br>
              <a:rPr lang="en-GB"/>
            </a:br>
            <a:r>
              <a:rPr lang="en-GB"/>
              <a:t>second line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0A8BD0-25A6-85D4-BF99-92E84E383AA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>
                <a:latin typeface="Poppins"/>
                <a:cs typeface="Poppins"/>
              </a:rPr>
              <a:t>Document title</a:t>
            </a:r>
          </a:p>
        </p:txBody>
      </p:sp>
      <p:sp>
        <p:nvSpPr>
          <p:cNvPr id="4" name="Table Placeholder 14">
            <a:extLst>
              <a:ext uri="{FF2B5EF4-FFF2-40B4-BE49-F238E27FC236}">
                <a16:creationId xmlns:a16="http://schemas.microsoft.com/office/drawing/2014/main" id="{9DAE3379-0940-E78B-A1D0-05D498A109A2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825500" y="3400425"/>
            <a:ext cx="18440400" cy="620871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4321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EB15E-DE77-E97D-A920-97329A9E2D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987" y="587020"/>
            <a:ext cx="18526126" cy="172720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615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GB"/>
              <a:t>Blank page</a:t>
            </a:r>
            <a:br>
              <a:rPr lang="en-GB"/>
            </a:br>
            <a:r>
              <a:rPr lang="en-GB"/>
              <a:t>second line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0A8BD0-25A6-85D4-BF99-92E84E383AA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>
                <a:latin typeface="Poppins"/>
                <a:cs typeface="Poppins"/>
              </a:rPr>
              <a:t>Document title</a:t>
            </a:r>
          </a:p>
        </p:txBody>
      </p:sp>
    </p:spTree>
    <p:extLst>
      <p:ext uri="{BB962C8B-B14F-4D97-AF65-F5344CB8AC3E}">
        <p14:creationId xmlns:p14="http://schemas.microsoft.com/office/powerpoint/2010/main" val="19643830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1295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holding a mug and pointing to a thermostat&#10;&#10;Description automatically generated">
            <a:extLst>
              <a:ext uri="{FF2B5EF4-FFF2-40B4-BE49-F238E27FC236}">
                <a16:creationId xmlns:a16="http://schemas.microsoft.com/office/drawing/2014/main" id="{9F7B4FF5-B9C9-21EF-87EF-D4DEAF8253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122" y="0"/>
            <a:ext cx="12119790" cy="11321612"/>
          </a:xfrm>
          <a:prstGeom prst="rect">
            <a:avLst/>
          </a:prstGeom>
        </p:spPr>
      </p:pic>
      <p:sp>
        <p:nvSpPr>
          <p:cNvPr id="3" name="Graphic 22">
            <a:extLst>
              <a:ext uri="{FF2B5EF4-FFF2-40B4-BE49-F238E27FC236}">
                <a16:creationId xmlns:a16="http://schemas.microsoft.com/office/drawing/2014/main" id="{DCC76826-94D9-2517-39EE-F65ABABCAFC1}"/>
              </a:ext>
            </a:extLst>
          </p:cNvPr>
          <p:cNvSpPr/>
          <p:nvPr userDrawn="1"/>
        </p:nvSpPr>
        <p:spPr>
          <a:xfrm>
            <a:off x="6515" y="961"/>
            <a:ext cx="13491334" cy="11308556"/>
          </a:xfrm>
          <a:custGeom>
            <a:avLst/>
            <a:gdLst>
              <a:gd name="connsiteX0" fmla="*/ 7668979 w 7775185"/>
              <a:gd name="connsiteY0" fmla="*/ 543102 h 6517229"/>
              <a:gd name="connsiteX1" fmla="*/ 7775186 w 7775185"/>
              <a:gd name="connsiteY1" fmla="*/ 649308 h 6517229"/>
              <a:gd name="connsiteX2" fmla="*/ 7775186 w 7775185"/>
              <a:gd name="connsiteY2" fmla="*/ 1503759 h 6517229"/>
              <a:gd name="connsiteX3" fmla="*/ 7668979 w 7775185"/>
              <a:gd name="connsiteY3" fmla="*/ 1609966 h 6517229"/>
              <a:gd name="connsiteX4" fmla="*/ 6708321 w 7775185"/>
              <a:gd name="connsiteY4" fmla="*/ 1609966 h 6517229"/>
              <a:gd name="connsiteX5" fmla="*/ 6708321 w 7775185"/>
              <a:gd name="connsiteY5" fmla="*/ 543102 h 6517229"/>
              <a:gd name="connsiteX6" fmla="*/ 7668979 w 7775185"/>
              <a:gd name="connsiteY6" fmla="*/ 543102 h 6517229"/>
              <a:gd name="connsiteX7" fmla="*/ 5747664 w 7775185"/>
              <a:gd name="connsiteY7" fmla="*/ 1609966 h 6517229"/>
              <a:gd name="connsiteX8" fmla="*/ 5641457 w 7775185"/>
              <a:gd name="connsiteY8" fmla="*/ 1503759 h 6517229"/>
              <a:gd name="connsiteX9" fmla="*/ 5641457 w 7775185"/>
              <a:gd name="connsiteY9" fmla="*/ 649308 h 6517229"/>
              <a:gd name="connsiteX10" fmla="*/ 5747664 w 7775185"/>
              <a:gd name="connsiteY10" fmla="*/ 543102 h 6517229"/>
              <a:gd name="connsiteX11" fmla="*/ 6708321 w 7775185"/>
              <a:gd name="connsiteY11" fmla="*/ 543102 h 6517229"/>
              <a:gd name="connsiteX12" fmla="*/ 6708321 w 7775185"/>
              <a:gd name="connsiteY12" fmla="*/ 0 h 6517229"/>
              <a:gd name="connsiteX13" fmla="*/ 0 w 7775185"/>
              <a:gd name="connsiteY13" fmla="*/ 0 h 6517229"/>
              <a:gd name="connsiteX14" fmla="*/ 0 w 7775185"/>
              <a:gd name="connsiteY14" fmla="*/ 6517229 h 6517229"/>
              <a:gd name="connsiteX15" fmla="*/ 6708321 w 7775185"/>
              <a:gd name="connsiteY15" fmla="*/ 6517229 h 6517229"/>
              <a:gd name="connsiteX16" fmla="*/ 6708321 w 7775185"/>
              <a:gd name="connsiteY16" fmla="*/ 1609966 h 6517229"/>
              <a:gd name="connsiteX17" fmla="*/ 5747664 w 7775185"/>
              <a:gd name="connsiteY17" fmla="*/ 1609966 h 6517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775185" h="6517229">
                <a:moveTo>
                  <a:pt x="7668979" y="543102"/>
                </a:moveTo>
                <a:cubicBezTo>
                  <a:pt x="7727635" y="543102"/>
                  <a:pt x="7775186" y="590653"/>
                  <a:pt x="7775186" y="649308"/>
                </a:cubicBezTo>
                <a:lnTo>
                  <a:pt x="7775186" y="1503759"/>
                </a:lnTo>
                <a:cubicBezTo>
                  <a:pt x="7775186" y="1562414"/>
                  <a:pt x="7727635" y="1609966"/>
                  <a:pt x="7668979" y="1609966"/>
                </a:cubicBezTo>
                <a:lnTo>
                  <a:pt x="6708321" y="1609966"/>
                </a:lnTo>
                <a:lnTo>
                  <a:pt x="6708321" y="543102"/>
                </a:lnTo>
                <a:lnTo>
                  <a:pt x="7668979" y="543102"/>
                </a:lnTo>
                <a:close/>
                <a:moveTo>
                  <a:pt x="5747664" y="1609966"/>
                </a:moveTo>
                <a:cubicBezTo>
                  <a:pt x="5689009" y="1609966"/>
                  <a:pt x="5641457" y="1562414"/>
                  <a:pt x="5641457" y="1503759"/>
                </a:cubicBezTo>
                <a:lnTo>
                  <a:pt x="5641457" y="649308"/>
                </a:lnTo>
                <a:cubicBezTo>
                  <a:pt x="5641457" y="590653"/>
                  <a:pt x="5689009" y="543102"/>
                  <a:pt x="5747664" y="543102"/>
                </a:cubicBezTo>
                <a:lnTo>
                  <a:pt x="6708321" y="543102"/>
                </a:lnTo>
                <a:lnTo>
                  <a:pt x="6708321" y="0"/>
                </a:lnTo>
                <a:lnTo>
                  <a:pt x="0" y="0"/>
                </a:lnTo>
                <a:lnTo>
                  <a:pt x="0" y="6517229"/>
                </a:lnTo>
                <a:lnTo>
                  <a:pt x="6708321" y="6517229"/>
                </a:lnTo>
                <a:lnTo>
                  <a:pt x="6708321" y="1609966"/>
                </a:lnTo>
                <a:lnTo>
                  <a:pt x="5747664" y="1609966"/>
                </a:lnTo>
                <a:close/>
              </a:path>
            </a:pathLst>
          </a:custGeom>
          <a:solidFill>
            <a:srgbClr val="FFAF0A"/>
          </a:solidFill>
          <a:ln w="60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5" name="object 9">
            <a:extLst>
              <a:ext uri="{FF2B5EF4-FFF2-40B4-BE49-F238E27FC236}">
                <a16:creationId xmlns:a16="http://schemas.microsoft.com/office/drawing/2014/main" id="{47B202D3-4390-94DC-5618-9FD352DEAB99}"/>
              </a:ext>
            </a:extLst>
          </p:cNvPr>
          <p:cNvGrpSpPr/>
          <p:nvPr userDrawn="1"/>
        </p:nvGrpSpPr>
        <p:grpSpPr>
          <a:xfrm>
            <a:off x="817776" y="9764102"/>
            <a:ext cx="4721860" cy="707390"/>
            <a:chOff x="817776" y="9764102"/>
            <a:chExt cx="4721860" cy="707390"/>
          </a:xfrm>
        </p:grpSpPr>
        <p:sp>
          <p:nvSpPr>
            <p:cNvPr id="6" name="object 10">
              <a:extLst>
                <a:ext uri="{FF2B5EF4-FFF2-40B4-BE49-F238E27FC236}">
                  <a16:creationId xmlns:a16="http://schemas.microsoft.com/office/drawing/2014/main" id="{48405DC3-FA55-93F1-CB4D-9DBBCE7F86EA}"/>
                </a:ext>
              </a:extLst>
            </p:cNvPr>
            <p:cNvSpPr/>
            <p:nvPr/>
          </p:nvSpPr>
          <p:spPr>
            <a:xfrm>
              <a:off x="822488" y="9768814"/>
              <a:ext cx="4712335" cy="697865"/>
            </a:xfrm>
            <a:custGeom>
              <a:avLst/>
              <a:gdLst/>
              <a:ahLst/>
              <a:cxnLst/>
              <a:rect l="l" t="t" r="r" b="b"/>
              <a:pathLst>
                <a:path w="4712335" h="697865">
                  <a:moveTo>
                    <a:pt x="188475" y="0"/>
                  </a:moveTo>
                  <a:lnTo>
                    <a:pt x="138372" y="6732"/>
                  </a:lnTo>
                  <a:lnTo>
                    <a:pt x="93349" y="25732"/>
                  </a:lnTo>
                  <a:lnTo>
                    <a:pt x="55203" y="55203"/>
                  </a:lnTo>
                  <a:lnTo>
                    <a:pt x="25732" y="93349"/>
                  </a:lnTo>
                  <a:lnTo>
                    <a:pt x="6732" y="138372"/>
                  </a:lnTo>
                  <a:lnTo>
                    <a:pt x="0" y="188475"/>
                  </a:lnTo>
                  <a:lnTo>
                    <a:pt x="0" y="508885"/>
                  </a:lnTo>
                  <a:lnTo>
                    <a:pt x="6732" y="558988"/>
                  </a:lnTo>
                  <a:lnTo>
                    <a:pt x="25732" y="604011"/>
                  </a:lnTo>
                  <a:lnTo>
                    <a:pt x="55203" y="642157"/>
                  </a:lnTo>
                  <a:lnTo>
                    <a:pt x="93349" y="671628"/>
                  </a:lnTo>
                  <a:lnTo>
                    <a:pt x="138372" y="690628"/>
                  </a:lnTo>
                  <a:lnTo>
                    <a:pt x="188475" y="697360"/>
                  </a:lnTo>
                  <a:lnTo>
                    <a:pt x="4523422" y="697360"/>
                  </a:lnTo>
                  <a:lnTo>
                    <a:pt x="4573526" y="690628"/>
                  </a:lnTo>
                  <a:lnTo>
                    <a:pt x="4618549" y="671628"/>
                  </a:lnTo>
                  <a:lnTo>
                    <a:pt x="4656694" y="642157"/>
                  </a:lnTo>
                  <a:lnTo>
                    <a:pt x="4686165" y="604011"/>
                  </a:lnTo>
                  <a:lnTo>
                    <a:pt x="4705165" y="558988"/>
                  </a:lnTo>
                  <a:lnTo>
                    <a:pt x="4711898" y="508885"/>
                  </a:lnTo>
                  <a:lnTo>
                    <a:pt x="4711898" y="188475"/>
                  </a:lnTo>
                  <a:lnTo>
                    <a:pt x="4705165" y="138372"/>
                  </a:lnTo>
                  <a:lnTo>
                    <a:pt x="4686165" y="93349"/>
                  </a:lnTo>
                  <a:lnTo>
                    <a:pt x="4656694" y="55203"/>
                  </a:lnTo>
                  <a:lnTo>
                    <a:pt x="4618549" y="25732"/>
                  </a:lnTo>
                  <a:lnTo>
                    <a:pt x="4573526" y="6732"/>
                  </a:lnTo>
                  <a:lnTo>
                    <a:pt x="4523422" y="0"/>
                  </a:lnTo>
                  <a:lnTo>
                    <a:pt x="188475" y="0"/>
                  </a:lnTo>
                  <a:close/>
                </a:path>
              </a:pathLst>
            </a:custGeom>
            <a:ln w="9423">
              <a:solidFill>
                <a:schemeClr val="accent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11">
              <a:extLst>
                <a:ext uri="{FF2B5EF4-FFF2-40B4-BE49-F238E27FC236}">
                  <a16:creationId xmlns:a16="http://schemas.microsoft.com/office/drawing/2014/main" id="{7B5D8973-B568-7165-2C82-8728FF457D41}"/>
                </a:ext>
              </a:extLst>
            </p:cNvPr>
            <p:cNvSpPr/>
            <p:nvPr/>
          </p:nvSpPr>
          <p:spPr>
            <a:xfrm>
              <a:off x="822488" y="9768814"/>
              <a:ext cx="3091180" cy="697865"/>
            </a:xfrm>
            <a:custGeom>
              <a:avLst/>
              <a:gdLst/>
              <a:ahLst/>
              <a:cxnLst/>
              <a:rect l="l" t="t" r="r" b="b"/>
              <a:pathLst>
                <a:path w="3091179" h="697865">
                  <a:moveTo>
                    <a:pt x="2902529" y="0"/>
                  </a:moveTo>
                  <a:lnTo>
                    <a:pt x="188475" y="0"/>
                  </a:lnTo>
                  <a:lnTo>
                    <a:pt x="138372" y="6732"/>
                  </a:lnTo>
                  <a:lnTo>
                    <a:pt x="93349" y="25732"/>
                  </a:lnTo>
                  <a:lnTo>
                    <a:pt x="55203" y="55203"/>
                  </a:lnTo>
                  <a:lnTo>
                    <a:pt x="25732" y="93349"/>
                  </a:lnTo>
                  <a:lnTo>
                    <a:pt x="6732" y="138372"/>
                  </a:lnTo>
                  <a:lnTo>
                    <a:pt x="0" y="188475"/>
                  </a:lnTo>
                  <a:lnTo>
                    <a:pt x="0" y="508885"/>
                  </a:lnTo>
                  <a:lnTo>
                    <a:pt x="6732" y="558988"/>
                  </a:lnTo>
                  <a:lnTo>
                    <a:pt x="25732" y="604011"/>
                  </a:lnTo>
                  <a:lnTo>
                    <a:pt x="55203" y="642157"/>
                  </a:lnTo>
                  <a:lnTo>
                    <a:pt x="93349" y="671628"/>
                  </a:lnTo>
                  <a:lnTo>
                    <a:pt x="138372" y="690628"/>
                  </a:lnTo>
                  <a:lnTo>
                    <a:pt x="188475" y="697360"/>
                  </a:lnTo>
                  <a:lnTo>
                    <a:pt x="2902529" y="697360"/>
                  </a:lnTo>
                  <a:lnTo>
                    <a:pt x="2952633" y="690628"/>
                  </a:lnTo>
                  <a:lnTo>
                    <a:pt x="2997656" y="671628"/>
                  </a:lnTo>
                  <a:lnTo>
                    <a:pt x="3035801" y="642157"/>
                  </a:lnTo>
                  <a:lnTo>
                    <a:pt x="3065272" y="604011"/>
                  </a:lnTo>
                  <a:lnTo>
                    <a:pt x="3084272" y="558988"/>
                  </a:lnTo>
                  <a:lnTo>
                    <a:pt x="3091005" y="508885"/>
                  </a:lnTo>
                  <a:lnTo>
                    <a:pt x="3091005" y="188475"/>
                  </a:lnTo>
                  <a:lnTo>
                    <a:pt x="3084272" y="138372"/>
                  </a:lnTo>
                  <a:lnTo>
                    <a:pt x="3065272" y="93349"/>
                  </a:lnTo>
                  <a:lnTo>
                    <a:pt x="3035801" y="55203"/>
                  </a:lnTo>
                  <a:lnTo>
                    <a:pt x="2997656" y="25732"/>
                  </a:lnTo>
                  <a:lnTo>
                    <a:pt x="2952633" y="6732"/>
                  </a:lnTo>
                  <a:lnTo>
                    <a:pt x="2902529" y="0"/>
                  </a:lnTo>
                  <a:close/>
                </a:path>
              </a:pathLst>
            </a:custGeom>
            <a:solidFill>
              <a:schemeClr val="accent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F722365-4F83-970E-A598-516450F25E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7030" y="9900963"/>
            <a:ext cx="3066638" cy="46935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 sz="2450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Presenter name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5F2EDB7-FBFA-4828-E4C9-9C578B8F9A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38210" y="9900962"/>
            <a:ext cx="1596613" cy="46935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 sz="245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marL="12700">
              <a:lnSpc>
                <a:spcPct val="100000"/>
              </a:lnSpc>
              <a:spcBef>
                <a:spcPts val="220"/>
              </a:spcBef>
            </a:pPr>
            <a:r>
              <a:rPr lang="en-GB" sz="2450" spc="-45">
                <a:latin typeface="Poppins"/>
                <a:cs typeface="Poppins"/>
              </a:rPr>
              <a:t>01.03.23</a:t>
            </a:r>
            <a:endParaRPr lang="en-GB" sz="2450">
              <a:latin typeface="Poppins"/>
              <a:cs typeface="Poppins"/>
            </a:endParaRPr>
          </a:p>
        </p:txBody>
      </p:sp>
      <p:sp>
        <p:nvSpPr>
          <p:cNvPr id="10" name="object 12">
            <a:extLst>
              <a:ext uri="{FF2B5EF4-FFF2-40B4-BE49-F238E27FC236}">
                <a16:creationId xmlns:a16="http://schemas.microsoft.com/office/drawing/2014/main" id="{ECAE4855-9657-09A8-6F2A-5FCF202A3185}"/>
              </a:ext>
            </a:extLst>
          </p:cNvPr>
          <p:cNvSpPr/>
          <p:nvPr userDrawn="1"/>
        </p:nvSpPr>
        <p:spPr>
          <a:xfrm>
            <a:off x="838669" y="947476"/>
            <a:ext cx="2395220" cy="1852295"/>
          </a:xfrm>
          <a:custGeom>
            <a:avLst/>
            <a:gdLst/>
            <a:ahLst/>
            <a:cxnLst/>
            <a:rect l="l" t="t" r="r" b="b"/>
            <a:pathLst>
              <a:path w="2395220" h="1852295">
                <a:moveTo>
                  <a:pt x="240106" y="1795348"/>
                </a:moveTo>
                <a:lnTo>
                  <a:pt x="198259" y="1795348"/>
                </a:lnTo>
                <a:lnTo>
                  <a:pt x="176326" y="1794027"/>
                </a:lnTo>
                <a:lnTo>
                  <a:pt x="134658" y="1773567"/>
                </a:lnTo>
                <a:lnTo>
                  <a:pt x="119557" y="1724291"/>
                </a:lnTo>
                <a:lnTo>
                  <a:pt x="118935" y="1702092"/>
                </a:lnTo>
                <a:lnTo>
                  <a:pt x="118935" y="1466697"/>
                </a:lnTo>
                <a:lnTo>
                  <a:pt x="227063" y="1466697"/>
                </a:lnTo>
                <a:lnTo>
                  <a:pt x="229654" y="1463217"/>
                </a:lnTo>
                <a:lnTo>
                  <a:pt x="229654" y="1419631"/>
                </a:lnTo>
                <a:lnTo>
                  <a:pt x="227063" y="1417027"/>
                </a:lnTo>
                <a:lnTo>
                  <a:pt x="118935" y="1417027"/>
                </a:lnTo>
                <a:lnTo>
                  <a:pt x="118935" y="1312379"/>
                </a:lnTo>
                <a:lnTo>
                  <a:pt x="115468" y="1308011"/>
                </a:lnTo>
                <a:lnTo>
                  <a:pt x="66636" y="1308011"/>
                </a:lnTo>
                <a:lnTo>
                  <a:pt x="62280" y="1312379"/>
                </a:lnTo>
                <a:lnTo>
                  <a:pt x="62280" y="1417027"/>
                </a:lnTo>
                <a:lnTo>
                  <a:pt x="9093" y="1428330"/>
                </a:lnTo>
                <a:lnTo>
                  <a:pt x="3009" y="1429219"/>
                </a:lnTo>
                <a:lnTo>
                  <a:pt x="368" y="1431810"/>
                </a:lnTo>
                <a:lnTo>
                  <a:pt x="368" y="1464945"/>
                </a:lnTo>
                <a:lnTo>
                  <a:pt x="3009" y="1466697"/>
                </a:lnTo>
                <a:lnTo>
                  <a:pt x="62280" y="1466697"/>
                </a:lnTo>
                <a:lnTo>
                  <a:pt x="62280" y="1709064"/>
                </a:lnTo>
                <a:lnTo>
                  <a:pt x="69481" y="1767357"/>
                </a:lnTo>
                <a:lnTo>
                  <a:pt x="91059" y="1809292"/>
                </a:lnTo>
                <a:lnTo>
                  <a:pt x="130390" y="1835581"/>
                </a:lnTo>
                <a:lnTo>
                  <a:pt x="188683" y="1844179"/>
                </a:lnTo>
                <a:lnTo>
                  <a:pt x="229654" y="1844179"/>
                </a:lnTo>
                <a:lnTo>
                  <a:pt x="237515" y="1844179"/>
                </a:lnTo>
                <a:lnTo>
                  <a:pt x="240106" y="1840687"/>
                </a:lnTo>
                <a:lnTo>
                  <a:pt x="240106" y="1795348"/>
                </a:lnTo>
                <a:close/>
              </a:path>
              <a:path w="2395220" h="1852295">
                <a:moveTo>
                  <a:pt x="295833" y="1013104"/>
                </a:moveTo>
                <a:lnTo>
                  <a:pt x="289852" y="964222"/>
                </a:lnTo>
                <a:lnTo>
                  <a:pt x="270878" y="929398"/>
                </a:lnTo>
                <a:lnTo>
                  <a:pt x="237363" y="905713"/>
                </a:lnTo>
                <a:lnTo>
                  <a:pt x="187744" y="890193"/>
                </a:lnTo>
                <a:lnTo>
                  <a:pt x="147650" y="881443"/>
                </a:lnTo>
                <a:lnTo>
                  <a:pt x="116090" y="872515"/>
                </a:lnTo>
                <a:lnTo>
                  <a:pt x="95986" y="861618"/>
                </a:lnTo>
                <a:lnTo>
                  <a:pt x="85356" y="847128"/>
                </a:lnTo>
                <a:lnTo>
                  <a:pt x="82257" y="827405"/>
                </a:lnTo>
                <a:lnTo>
                  <a:pt x="82257" y="823048"/>
                </a:lnTo>
                <a:lnTo>
                  <a:pt x="85902" y="799553"/>
                </a:lnTo>
                <a:lnTo>
                  <a:pt x="98386" y="783590"/>
                </a:lnTo>
                <a:lnTo>
                  <a:pt x="121970" y="774484"/>
                </a:lnTo>
                <a:lnTo>
                  <a:pt x="158953" y="771601"/>
                </a:lnTo>
                <a:lnTo>
                  <a:pt x="179565" y="772363"/>
                </a:lnTo>
                <a:lnTo>
                  <a:pt x="200825" y="774433"/>
                </a:lnTo>
                <a:lnTo>
                  <a:pt x="220764" y="777481"/>
                </a:lnTo>
                <a:lnTo>
                  <a:pt x="237426" y="781177"/>
                </a:lnTo>
                <a:lnTo>
                  <a:pt x="243522" y="782942"/>
                </a:lnTo>
                <a:lnTo>
                  <a:pt x="250482" y="784694"/>
                </a:lnTo>
                <a:lnTo>
                  <a:pt x="274434" y="734695"/>
                </a:lnTo>
                <a:lnTo>
                  <a:pt x="274891" y="730618"/>
                </a:lnTo>
                <a:lnTo>
                  <a:pt x="274891" y="725398"/>
                </a:lnTo>
                <a:lnTo>
                  <a:pt x="214655" y="708621"/>
                </a:lnTo>
                <a:lnTo>
                  <a:pt x="153746" y="704481"/>
                </a:lnTo>
                <a:lnTo>
                  <a:pt x="100355" y="709028"/>
                </a:lnTo>
                <a:lnTo>
                  <a:pt x="59258" y="722858"/>
                </a:lnTo>
                <a:lnTo>
                  <a:pt x="30226" y="746290"/>
                </a:lnTo>
                <a:lnTo>
                  <a:pt x="12979" y="779576"/>
                </a:lnTo>
                <a:lnTo>
                  <a:pt x="7289" y="823048"/>
                </a:lnTo>
                <a:lnTo>
                  <a:pt x="7289" y="829170"/>
                </a:lnTo>
                <a:lnTo>
                  <a:pt x="12090" y="875372"/>
                </a:lnTo>
                <a:lnTo>
                  <a:pt x="63169" y="930529"/>
                </a:lnTo>
                <a:lnTo>
                  <a:pt x="117970" y="946835"/>
                </a:lnTo>
                <a:lnTo>
                  <a:pt x="158953" y="955548"/>
                </a:lnTo>
                <a:lnTo>
                  <a:pt x="186664" y="963129"/>
                </a:lnTo>
                <a:lnTo>
                  <a:pt x="205943" y="974305"/>
                </a:lnTo>
                <a:lnTo>
                  <a:pt x="217195" y="991362"/>
                </a:lnTo>
                <a:lnTo>
                  <a:pt x="220853" y="1016596"/>
                </a:lnTo>
                <a:lnTo>
                  <a:pt x="220853" y="1020927"/>
                </a:lnTo>
                <a:lnTo>
                  <a:pt x="216306" y="1047623"/>
                </a:lnTo>
                <a:lnTo>
                  <a:pt x="202120" y="1066368"/>
                </a:lnTo>
                <a:lnTo>
                  <a:pt x="177457" y="1077442"/>
                </a:lnTo>
                <a:lnTo>
                  <a:pt x="141503" y="1081074"/>
                </a:lnTo>
                <a:lnTo>
                  <a:pt x="117563" y="1080274"/>
                </a:lnTo>
                <a:lnTo>
                  <a:pt x="72631" y="1074102"/>
                </a:lnTo>
                <a:lnTo>
                  <a:pt x="32664" y="1062139"/>
                </a:lnTo>
                <a:lnTo>
                  <a:pt x="26504" y="1060056"/>
                </a:lnTo>
                <a:lnTo>
                  <a:pt x="1600" y="1103528"/>
                </a:lnTo>
                <a:lnTo>
                  <a:pt x="292" y="1113345"/>
                </a:lnTo>
                <a:lnTo>
                  <a:pt x="292" y="1120330"/>
                </a:lnTo>
                <a:lnTo>
                  <a:pt x="41719" y="1134465"/>
                </a:lnTo>
                <a:lnTo>
                  <a:pt x="107645" y="1145781"/>
                </a:lnTo>
                <a:lnTo>
                  <a:pt x="139788" y="1147343"/>
                </a:lnTo>
                <a:lnTo>
                  <a:pt x="195529" y="1142060"/>
                </a:lnTo>
                <a:lnTo>
                  <a:pt x="239166" y="1126401"/>
                </a:lnTo>
                <a:lnTo>
                  <a:pt x="270535" y="1100645"/>
                </a:lnTo>
                <a:lnTo>
                  <a:pt x="289483" y="1065098"/>
                </a:lnTo>
                <a:lnTo>
                  <a:pt x="295833" y="1020051"/>
                </a:lnTo>
                <a:lnTo>
                  <a:pt x="295833" y="1013104"/>
                </a:lnTo>
                <a:close/>
              </a:path>
              <a:path w="2395220" h="1852295">
                <a:moveTo>
                  <a:pt x="374878" y="199644"/>
                </a:moveTo>
                <a:lnTo>
                  <a:pt x="372630" y="148412"/>
                </a:lnTo>
                <a:lnTo>
                  <a:pt x="365404" y="106260"/>
                </a:lnTo>
                <a:lnTo>
                  <a:pt x="333070" y="43599"/>
                </a:lnTo>
                <a:lnTo>
                  <a:pt x="281940" y="11988"/>
                </a:lnTo>
                <a:lnTo>
                  <a:pt x="246735" y="3543"/>
                </a:lnTo>
                <a:lnTo>
                  <a:pt x="246735" y="153428"/>
                </a:lnTo>
                <a:lnTo>
                  <a:pt x="246735" y="175234"/>
                </a:lnTo>
                <a:lnTo>
                  <a:pt x="244132" y="178714"/>
                </a:lnTo>
                <a:lnTo>
                  <a:pt x="140360" y="178714"/>
                </a:lnTo>
                <a:lnTo>
                  <a:pt x="140360" y="156908"/>
                </a:lnTo>
                <a:lnTo>
                  <a:pt x="141173" y="141478"/>
                </a:lnTo>
                <a:lnTo>
                  <a:pt x="160274" y="104267"/>
                </a:lnTo>
                <a:lnTo>
                  <a:pt x="190068" y="97650"/>
                </a:lnTo>
                <a:lnTo>
                  <a:pt x="197904" y="97650"/>
                </a:lnTo>
                <a:lnTo>
                  <a:pt x="238023" y="113322"/>
                </a:lnTo>
                <a:lnTo>
                  <a:pt x="246735" y="153428"/>
                </a:lnTo>
                <a:lnTo>
                  <a:pt x="246735" y="3543"/>
                </a:lnTo>
                <a:lnTo>
                  <a:pt x="245148" y="3149"/>
                </a:lnTo>
                <a:lnTo>
                  <a:pt x="201409" y="25"/>
                </a:lnTo>
                <a:lnTo>
                  <a:pt x="189204" y="25"/>
                </a:lnTo>
                <a:lnTo>
                  <a:pt x="145376" y="2590"/>
                </a:lnTo>
                <a:lnTo>
                  <a:pt x="108013" y="10147"/>
                </a:lnTo>
                <a:lnTo>
                  <a:pt x="52336" y="39230"/>
                </a:lnTo>
                <a:lnTo>
                  <a:pt x="15049" y="96545"/>
                </a:lnTo>
                <a:lnTo>
                  <a:pt x="4013" y="141478"/>
                </a:lnTo>
                <a:lnTo>
                  <a:pt x="0" y="199644"/>
                </a:lnTo>
                <a:lnTo>
                  <a:pt x="0" y="248450"/>
                </a:lnTo>
                <a:lnTo>
                  <a:pt x="1905" y="296773"/>
                </a:lnTo>
                <a:lnTo>
                  <a:pt x="8724" y="336842"/>
                </a:lnTo>
                <a:lnTo>
                  <a:pt x="43637" y="398424"/>
                </a:lnTo>
                <a:lnTo>
                  <a:pt x="104736" y="431749"/>
                </a:lnTo>
                <a:lnTo>
                  <a:pt x="146710" y="440080"/>
                </a:lnTo>
                <a:lnTo>
                  <a:pt x="195287" y="442861"/>
                </a:lnTo>
                <a:lnTo>
                  <a:pt x="211861" y="442861"/>
                </a:lnTo>
                <a:lnTo>
                  <a:pt x="280631" y="436981"/>
                </a:lnTo>
                <a:lnTo>
                  <a:pt x="343496" y="421932"/>
                </a:lnTo>
                <a:lnTo>
                  <a:pt x="366191" y="398424"/>
                </a:lnTo>
                <a:lnTo>
                  <a:pt x="366191" y="392303"/>
                </a:lnTo>
                <a:lnTo>
                  <a:pt x="362686" y="374904"/>
                </a:lnTo>
                <a:lnTo>
                  <a:pt x="355701" y="331279"/>
                </a:lnTo>
                <a:lnTo>
                  <a:pt x="355523" y="330428"/>
                </a:lnTo>
                <a:lnTo>
                  <a:pt x="353949" y="322580"/>
                </a:lnTo>
                <a:lnTo>
                  <a:pt x="347878" y="316445"/>
                </a:lnTo>
                <a:lnTo>
                  <a:pt x="333933" y="316445"/>
                </a:lnTo>
                <a:lnTo>
                  <a:pt x="327799" y="318211"/>
                </a:lnTo>
                <a:lnTo>
                  <a:pt x="303745" y="323062"/>
                </a:lnTo>
                <a:lnTo>
                  <a:pt x="279539" y="326707"/>
                </a:lnTo>
                <a:lnTo>
                  <a:pt x="254190" y="329387"/>
                </a:lnTo>
                <a:lnTo>
                  <a:pt x="231051" y="330428"/>
                </a:lnTo>
                <a:lnTo>
                  <a:pt x="221449" y="330428"/>
                </a:lnTo>
                <a:lnTo>
                  <a:pt x="183032" y="327736"/>
                </a:lnTo>
                <a:lnTo>
                  <a:pt x="158026" y="318757"/>
                </a:lnTo>
                <a:lnTo>
                  <a:pt x="144449" y="302082"/>
                </a:lnTo>
                <a:lnTo>
                  <a:pt x="140360" y="276352"/>
                </a:lnTo>
                <a:lnTo>
                  <a:pt x="140360" y="269379"/>
                </a:lnTo>
                <a:lnTo>
                  <a:pt x="349618" y="269379"/>
                </a:lnTo>
                <a:lnTo>
                  <a:pt x="360921" y="268135"/>
                </a:lnTo>
                <a:lnTo>
                  <a:pt x="368795" y="264045"/>
                </a:lnTo>
                <a:lnTo>
                  <a:pt x="373380" y="256514"/>
                </a:lnTo>
                <a:lnTo>
                  <a:pt x="374878" y="244983"/>
                </a:lnTo>
                <a:lnTo>
                  <a:pt x="374878" y="199644"/>
                </a:lnTo>
                <a:close/>
              </a:path>
              <a:path w="2395220" h="1852295">
                <a:moveTo>
                  <a:pt x="469188" y="1419631"/>
                </a:moveTo>
                <a:lnTo>
                  <a:pt x="466534" y="1417027"/>
                </a:lnTo>
                <a:lnTo>
                  <a:pt x="435165" y="1417027"/>
                </a:lnTo>
                <a:lnTo>
                  <a:pt x="398767" y="1421561"/>
                </a:lnTo>
                <a:lnTo>
                  <a:pt x="370217" y="1433690"/>
                </a:lnTo>
                <a:lnTo>
                  <a:pt x="348856" y="1451216"/>
                </a:lnTo>
                <a:lnTo>
                  <a:pt x="334035" y="1471917"/>
                </a:lnTo>
                <a:lnTo>
                  <a:pt x="332308" y="1471917"/>
                </a:lnTo>
                <a:lnTo>
                  <a:pt x="328803" y="1426603"/>
                </a:lnTo>
                <a:lnTo>
                  <a:pt x="327926" y="1420469"/>
                </a:lnTo>
                <a:lnTo>
                  <a:pt x="326212" y="1417027"/>
                </a:lnTo>
                <a:lnTo>
                  <a:pt x="286067" y="1417027"/>
                </a:lnTo>
                <a:lnTo>
                  <a:pt x="282613" y="1420469"/>
                </a:lnTo>
                <a:lnTo>
                  <a:pt x="282613" y="1840687"/>
                </a:lnTo>
                <a:lnTo>
                  <a:pt x="286067" y="1844179"/>
                </a:lnTo>
                <a:lnTo>
                  <a:pt x="324446" y="1844179"/>
                </a:lnTo>
                <a:lnTo>
                  <a:pt x="334899" y="1844179"/>
                </a:lnTo>
                <a:lnTo>
                  <a:pt x="339280" y="1839823"/>
                </a:lnTo>
                <a:lnTo>
                  <a:pt x="339280" y="1571307"/>
                </a:lnTo>
                <a:lnTo>
                  <a:pt x="340144" y="1551724"/>
                </a:lnTo>
                <a:lnTo>
                  <a:pt x="354977" y="1502460"/>
                </a:lnTo>
                <a:lnTo>
                  <a:pt x="383197" y="1476070"/>
                </a:lnTo>
                <a:lnTo>
                  <a:pt x="434301" y="1466697"/>
                </a:lnTo>
                <a:lnTo>
                  <a:pt x="465696" y="1466697"/>
                </a:lnTo>
                <a:lnTo>
                  <a:pt x="469188" y="1464094"/>
                </a:lnTo>
                <a:lnTo>
                  <a:pt x="469188" y="1419631"/>
                </a:lnTo>
                <a:close/>
              </a:path>
              <a:path w="2395220" h="1852295">
                <a:moveTo>
                  <a:pt x="668655" y="852665"/>
                </a:moveTo>
                <a:lnTo>
                  <a:pt x="664527" y="803249"/>
                </a:lnTo>
                <a:lnTo>
                  <a:pt x="654062" y="771601"/>
                </a:lnTo>
                <a:lnTo>
                  <a:pt x="651903" y="765048"/>
                </a:lnTo>
                <a:lnTo>
                  <a:pt x="630402" y="737057"/>
                </a:lnTo>
                <a:lnTo>
                  <a:pt x="599694" y="718299"/>
                </a:lnTo>
                <a:lnTo>
                  <a:pt x="559396" y="707771"/>
                </a:lnTo>
                <a:lnTo>
                  <a:pt x="509143" y="704481"/>
                </a:lnTo>
                <a:lnTo>
                  <a:pt x="475157" y="706005"/>
                </a:lnTo>
                <a:lnTo>
                  <a:pt x="409816" y="716241"/>
                </a:lnTo>
                <a:lnTo>
                  <a:pt x="370509" y="730618"/>
                </a:lnTo>
                <a:lnTo>
                  <a:pt x="370509" y="740232"/>
                </a:lnTo>
                <a:lnTo>
                  <a:pt x="371373" y="746328"/>
                </a:lnTo>
                <a:lnTo>
                  <a:pt x="373989" y="759396"/>
                </a:lnTo>
                <a:lnTo>
                  <a:pt x="377494" y="775970"/>
                </a:lnTo>
                <a:lnTo>
                  <a:pt x="379234" y="784694"/>
                </a:lnTo>
                <a:lnTo>
                  <a:pt x="382714" y="788149"/>
                </a:lnTo>
                <a:lnTo>
                  <a:pt x="392315" y="788149"/>
                </a:lnTo>
                <a:lnTo>
                  <a:pt x="396671" y="787298"/>
                </a:lnTo>
                <a:lnTo>
                  <a:pt x="407136" y="784694"/>
                </a:lnTo>
                <a:lnTo>
                  <a:pt x="432409" y="778967"/>
                </a:lnTo>
                <a:lnTo>
                  <a:pt x="456946" y="774877"/>
                </a:lnTo>
                <a:lnTo>
                  <a:pt x="480326" y="772414"/>
                </a:lnTo>
                <a:lnTo>
                  <a:pt x="502158" y="771601"/>
                </a:lnTo>
                <a:lnTo>
                  <a:pt x="540639" y="774801"/>
                </a:lnTo>
                <a:lnTo>
                  <a:pt x="567537" y="786091"/>
                </a:lnTo>
                <a:lnTo>
                  <a:pt x="583311" y="808012"/>
                </a:lnTo>
                <a:lnTo>
                  <a:pt x="588467" y="843089"/>
                </a:lnTo>
                <a:lnTo>
                  <a:pt x="588467" y="879703"/>
                </a:lnTo>
                <a:lnTo>
                  <a:pt x="588467" y="945083"/>
                </a:lnTo>
                <a:lnTo>
                  <a:pt x="588467" y="1010475"/>
                </a:lnTo>
                <a:lnTo>
                  <a:pt x="583285" y="1043711"/>
                </a:lnTo>
                <a:lnTo>
                  <a:pt x="567867" y="1065834"/>
                </a:lnTo>
                <a:lnTo>
                  <a:pt x="542493" y="1078153"/>
                </a:lnTo>
                <a:lnTo>
                  <a:pt x="507377" y="1081963"/>
                </a:lnTo>
                <a:lnTo>
                  <a:pt x="480352" y="1081963"/>
                </a:lnTo>
                <a:lnTo>
                  <a:pt x="452056" y="1078560"/>
                </a:lnTo>
                <a:lnTo>
                  <a:pt x="433171" y="1067790"/>
                </a:lnTo>
                <a:lnTo>
                  <a:pt x="422617" y="1048854"/>
                </a:lnTo>
                <a:lnTo>
                  <a:pt x="419442" y="1021816"/>
                </a:lnTo>
                <a:lnTo>
                  <a:pt x="419455" y="1007859"/>
                </a:lnTo>
                <a:lnTo>
                  <a:pt x="423824" y="976680"/>
                </a:lnTo>
                <a:lnTo>
                  <a:pt x="438289" y="956322"/>
                </a:lnTo>
                <a:lnTo>
                  <a:pt x="464197" y="945591"/>
                </a:lnTo>
                <a:lnTo>
                  <a:pt x="503008" y="942467"/>
                </a:lnTo>
                <a:lnTo>
                  <a:pt x="541388" y="942467"/>
                </a:lnTo>
                <a:lnTo>
                  <a:pt x="553415" y="942632"/>
                </a:lnTo>
                <a:lnTo>
                  <a:pt x="565594" y="943127"/>
                </a:lnTo>
                <a:lnTo>
                  <a:pt x="577443" y="943940"/>
                </a:lnTo>
                <a:lnTo>
                  <a:pt x="588467" y="945083"/>
                </a:lnTo>
                <a:lnTo>
                  <a:pt x="588467" y="879703"/>
                </a:lnTo>
                <a:lnTo>
                  <a:pt x="575995" y="878560"/>
                </a:lnTo>
                <a:lnTo>
                  <a:pt x="562533" y="877735"/>
                </a:lnTo>
                <a:lnTo>
                  <a:pt x="548741" y="877252"/>
                </a:lnTo>
                <a:lnTo>
                  <a:pt x="535279" y="877087"/>
                </a:lnTo>
                <a:lnTo>
                  <a:pt x="514350" y="877087"/>
                </a:lnTo>
                <a:lnTo>
                  <a:pt x="466407" y="878624"/>
                </a:lnTo>
                <a:lnTo>
                  <a:pt x="401574" y="892162"/>
                </a:lnTo>
                <a:lnTo>
                  <a:pt x="361810" y="923391"/>
                </a:lnTo>
                <a:lnTo>
                  <a:pt x="340880" y="975233"/>
                </a:lnTo>
                <a:lnTo>
                  <a:pt x="338264" y="1007859"/>
                </a:lnTo>
                <a:lnTo>
                  <a:pt x="338264" y="1021816"/>
                </a:lnTo>
                <a:lnTo>
                  <a:pt x="343065" y="1064983"/>
                </a:lnTo>
                <a:lnTo>
                  <a:pt x="383082" y="1125753"/>
                </a:lnTo>
                <a:lnTo>
                  <a:pt x="419392" y="1141818"/>
                </a:lnTo>
                <a:lnTo>
                  <a:pt x="467296" y="1147343"/>
                </a:lnTo>
                <a:lnTo>
                  <a:pt x="494309" y="1147343"/>
                </a:lnTo>
                <a:lnTo>
                  <a:pt x="531139" y="1144549"/>
                </a:lnTo>
                <a:lnTo>
                  <a:pt x="560679" y="1136116"/>
                </a:lnTo>
                <a:lnTo>
                  <a:pt x="583196" y="1121968"/>
                </a:lnTo>
                <a:lnTo>
                  <a:pt x="598919" y="1102004"/>
                </a:lnTo>
                <a:lnTo>
                  <a:pt x="600684" y="1102004"/>
                </a:lnTo>
                <a:lnTo>
                  <a:pt x="604139" y="1127302"/>
                </a:lnTo>
                <a:lnTo>
                  <a:pt x="605904" y="1135989"/>
                </a:lnTo>
                <a:lnTo>
                  <a:pt x="610247" y="1139494"/>
                </a:lnTo>
                <a:lnTo>
                  <a:pt x="665187" y="1139494"/>
                </a:lnTo>
                <a:lnTo>
                  <a:pt x="668528" y="1136116"/>
                </a:lnTo>
                <a:lnTo>
                  <a:pt x="668655" y="1102004"/>
                </a:lnTo>
                <a:lnTo>
                  <a:pt x="668655" y="1081963"/>
                </a:lnTo>
                <a:lnTo>
                  <a:pt x="668655" y="942467"/>
                </a:lnTo>
                <a:lnTo>
                  <a:pt x="668655" y="879703"/>
                </a:lnTo>
                <a:lnTo>
                  <a:pt x="668655" y="852665"/>
                </a:lnTo>
                <a:close/>
              </a:path>
              <a:path w="2395220" h="1852295">
                <a:moveTo>
                  <a:pt x="797394" y="150812"/>
                </a:moveTo>
                <a:lnTo>
                  <a:pt x="795667" y="111633"/>
                </a:lnTo>
                <a:lnTo>
                  <a:pt x="780097" y="55816"/>
                </a:lnTo>
                <a:lnTo>
                  <a:pt x="745490" y="20243"/>
                </a:lnTo>
                <a:lnTo>
                  <a:pt x="690206" y="2286"/>
                </a:lnTo>
                <a:lnTo>
                  <a:pt x="654392" y="0"/>
                </a:lnTo>
                <a:lnTo>
                  <a:pt x="647420" y="0"/>
                </a:lnTo>
                <a:lnTo>
                  <a:pt x="610984" y="2781"/>
                </a:lnTo>
                <a:lnTo>
                  <a:pt x="578878" y="11112"/>
                </a:lnTo>
                <a:lnTo>
                  <a:pt x="551192" y="25006"/>
                </a:lnTo>
                <a:lnTo>
                  <a:pt x="527989" y="44462"/>
                </a:lnTo>
                <a:lnTo>
                  <a:pt x="525399" y="44462"/>
                </a:lnTo>
                <a:lnTo>
                  <a:pt x="500659" y="8661"/>
                </a:lnTo>
                <a:lnTo>
                  <a:pt x="487895" y="7861"/>
                </a:lnTo>
                <a:lnTo>
                  <a:pt x="446925" y="7861"/>
                </a:lnTo>
                <a:lnTo>
                  <a:pt x="432714" y="9220"/>
                </a:lnTo>
                <a:lnTo>
                  <a:pt x="423583" y="13512"/>
                </a:lnTo>
                <a:lnTo>
                  <a:pt x="418693" y="21094"/>
                </a:lnTo>
                <a:lnTo>
                  <a:pt x="417245" y="32283"/>
                </a:lnTo>
                <a:lnTo>
                  <a:pt x="417245" y="409765"/>
                </a:lnTo>
                <a:lnTo>
                  <a:pt x="418579" y="420700"/>
                </a:lnTo>
                <a:lnTo>
                  <a:pt x="423265" y="428599"/>
                </a:lnTo>
                <a:lnTo>
                  <a:pt x="432358" y="433412"/>
                </a:lnTo>
                <a:lnTo>
                  <a:pt x="446925" y="435025"/>
                </a:lnTo>
                <a:lnTo>
                  <a:pt x="527126" y="435025"/>
                </a:lnTo>
                <a:lnTo>
                  <a:pt x="541680" y="433412"/>
                </a:lnTo>
                <a:lnTo>
                  <a:pt x="550773" y="428599"/>
                </a:lnTo>
                <a:lnTo>
                  <a:pt x="555447" y="420700"/>
                </a:lnTo>
                <a:lnTo>
                  <a:pt x="556768" y="409765"/>
                </a:lnTo>
                <a:lnTo>
                  <a:pt x="556768" y="163029"/>
                </a:lnTo>
                <a:lnTo>
                  <a:pt x="557288" y="149034"/>
                </a:lnTo>
                <a:lnTo>
                  <a:pt x="581609" y="114312"/>
                </a:lnTo>
                <a:lnTo>
                  <a:pt x="604685" y="111594"/>
                </a:lnTo>
                <a:lnTo>
                  <a:pt x="609942" y="111594"/>
                </a:lnTo>
                <a:lnTo>
                  <a:pt x="648296" y="122936"/>
                </a:lnTo>
                <a:lnTo>
                  <a:pt x="657898" y="163029"/>
                </a:lnTo>
                <a:lnTo>
                  <a:pt x="657898" y="409765"/>
                </a:lnTo>
                <a:lnTo>
                  <a:pt x="659218" y="420700"/>
                </a:lnTo>
                <a:lnTo>
                  <a:pt x="663879" y="428599"/>
                </a:lnTo>
                <a:lnTo>
                  <a:pt x="672960" y="433412"/>
                </a:lnTo>
                <a:lnTo>
                  <a:pt x="687514" y="435025"/>
                </a:lnTo>
                <a:lnTo>
                  <a:pt x="767715" y="435025"/>
                </a:lnTo>
                <a:lnTo>
                  <a:pt x="782294" y="433412"/>
                </a:lnTo>
                <a:lnTo>
                  <a:pt x="791400" y="428599"/>
                </a:lnTo>
                <a:lnTo>
                  <a:pt x="796074" y="420700"/>
                </a:lnTo>
                <a:lnTo>
                  <a:pt x="797394" y="409765"/>
                </a:lnTo>
                <a:lnTo>
                  <a:pt x="797394" y="150812"/>
                </a:lnTo>
                <a:close/>
              </a:path>
              <a:path w="2395220" h="1852295">
                <a:moveTo>
                  <a:pt x="826338" y="1421371"/>
                </a:moveTo>
                <a:lnTo>
                  <a:pt x="823709" y="1417027"/>
                </a:lnTo>
                <a:lnTo>
                  <a:pt x="774014" y="1417027"/>
                </a:lnTo>
                <a:lnTo>
                  <a:pt x="769658" y="1421371"/>
                </a:lnTo>
                <a:lnTo>
                  <a:pt x="769658" y="1717776"/>
                </a:lnTo>
                <a:lnTo>
                  <a:pt x="763244" y="1757235"/>
                </a:lnTo>
                <a:lnTo>
                  <a:pt x="744486" y="1783702"/>
                </a:lnTo>
                <a:lnTo>
                  <a:pt x="714133" y="1798548"/>
                </a:lnTo>
                <a:lnTo>
                  <a:pt x="672896" y="1803184"/>
                </a:lnTo>
                <a:lnTo>
                  <a:pt x="645248" y="1802130"/>
                </a:lnTo>
                <a:lnTo>
                  <a:pt x="605345" y="1792185"/>
                </a:lnTo>
                <a:lnTo>
                  <a:pt x="573405" y="1755813"/>
                </a:lnTo>
                <a:lnTo>
                  <a:pt x="568274" y="1714284"/>
                </a:lnTo>
                <a:lnTo>
                  <a:pt x="568274" y="1423098"/>
                </a:lnTo>
                <a:lnTo>
                  <a:pt x="564807" y="1417027"/>
                </a:lnTo>
                <a:lnTo>
                  <a:pt x="516851" y="1417027"/>
                </a:lnTo>
                <a:lnTo>
                  <a:pt x="511594" y="1423098"/>
                </a:lnTo>
                <a:lnTo>
                  <a:pt x="511594" y="1721256"/>
                </a:lnTo>
                <a:lnTo>
                  <a:pt x="513930" y="1751990"/>
                </a:lnTo>
                <a:lnTo>
                  <a:pt x="533311" y="1801698"/>
                </a:lnTo>
                <a:lnTo>
                  <a:pt x="571779" y="1834375"/>
                </a:lnTo>
                <a:lnTo>
                  <a:pt x="625754" y="1850047"/>
                </a:lnTo>
                <a:lnTo>
                  <a:pt x="658939" y="1852015"/>
                </a:lnTo>
                <a:lnTo>
                  <a:pt x="697407" y="1849031"/>
                </a:lnTo>
                <a:lnTo>
                  <a:pt x="729348" y="1839925"/>
                </a:lnTo>
                <a:lnTo>
                  <a:pt x="755053" y="1824443"/>
                </a:lnTo>
                <a:lnTo>
                  <a:pt x="774877" y="1802333"/>
                </a:lnTo>
                <a:lnTo>
                  <a:pt x="776630" y="1802333"/>
                </a:lnTo>
                <a:lnTo>
                  <a:pt x="781850" y="1841550"/>
                </a:lnTo>
                <a:lnTo>
                  <a:pt x="784491" y="1844192"/>
                </a:lnTo>
                <a:lnTo>
                  <a:pt x="823709" y="1844192"/>
                </a:lnTo>
                <a:lnTo>
                  <a:pt x="826338" y="1840699"/>
                </a:lnTo>
                <a:lnTo>
                  <a:pt x="826338" y="1421371"/>
                </a:lnTo>
                <a:close/>
              </a:path>
              <a:path w="2395220" h="1852295">
                <a:moveTo>
                  <a:pt x="1060373" y="714946"/>
                </a:moveTo>
                <a:lnTo>
                  <a:pt x="1056894" y="712343"/>
                </a:lnTo>
                <a:lnTo>
                  <a:pt x="988060" y="712343"/>
                </a:lnTo>
                <a:lnTo>
                  <a:pt x="982802" y="715797"/>
                </a:lnTo>
                <a:lnTo>
                  <a:pt x="980224" y="727138"/>
                </a:lnTo>
                <a:lnTo>
                  <a:pt x="968298" y="774331"/>
                </a:lnTo>
                <a:lnTo>
                  <a:pt x="955713" y="821740"/>
                </a:lnTo>
                <a:lnTo>
                  <a:pt x="942428" y="869403"/>
                </a:lnTo>
                <a:lnTo>
                  <a:pt x="928420" y="917321"/>
                </a:lnTo>
                <a:lnTo>
                  <a:pt x="913650" y="965517"/>
                </a:lnTo>
                <a:lnTo>
                  <a:pt x="898080" y="1013993"/>
                </a:lnTo>
                <a:lnTo>
                  <a:pt x="881697" y="1062786"/>
                </a:lnTo>
                <a:lnTo>
                  <a:pt x="875588" y="1062786"/>
                </a:lnTo>
                <a:lnTo>
                  <a:pt x="859193" y="1014082"/>
                </a:lnTo>
                <a:lnTo>
                  <a:pt x="843597" y="965809"/>
                </a:lnTo>
                <a:lnTo>
                  <a:pt x="828776" y="917867"/>
                </a:lnTo>
                <a:lnTo>
                  <a:pt x="814679" y="870127"/>
                </a:lnTo>
                <a:lnTo>
                  <a:pt x="801243" y="822502"/>
                </a:lnTo>
                <a:lnTo>
                  <a:pt x="788441" y="774877"/>
                </a:lnTo>
                <a:lnTo>
                  <a:pt x="776211" y="727138"/>
                </a:lnTo>
                <a:lnTo>
                  <a:pt x="773607" y="715797"/>
                </a:lnTo>
                <a:lnTo>
                  <a:pt x="768350" y="712343"/>
                </a:lnTo>
                <a:lnTo>
                  <a:pt x="699477" y="712343"/>
                </a:lnTo>
                <a:lnTo>
                  <a:pt x="695985" y="714946"/>
                </a:lnTo>
                <a:lnTo>
                  <a:pt x="695985" y="721918"/>
                </a:lnTo>
                <a:lnTo>
                  <a:pt x="696556" y="727964"/>
                </a:lnTo>
                <a:lnTo>
                  <a:pt x="713193" y="793254"/>
                </a:lnTo>
                <a:lnTo>
                  <a:pt x="726109" y="839558"/>
                </a:lnTo>
                <a:lnTo>
                  <a:pt x="739851" y="886460"/>
                </a:lnTo>
                <a:lnTo>
                  <a:pt x="754316" y="933424"/>
                </a:lnTo>
                <a:lnTo>
                  <a:pt x="769404" y="979944"/>
                </a:lnTo>
                <a:lnTo>
                  <a:pt x="784974" y="1025486"/>
                </a:lnTo>
                <a:lnTo>
                  <a:pt x="800950" y="1069543"/>
                </a:lnTo>
                <a:lnTo>
                  <a:pt x="817181" y="1111592"/>
                </a:lnTo>
                <a:lnTo>
                  <a:pt x="854646" y="1139494"/>
                </a:lnTo>
                <a:lnTo>
                  <a:pt x="901725" y="1139494"/>
                </a:lnTo>
                <a:lnTo>
                  <a:pt x="939228" y="1111592"/>
                </a:lnTo>
                <a:lnTo>
                  <a:pt x="955471" y="1069543"/>
                </a:lnTo>
                <a:lnTo>
                  <a:pt x="971435" y="1025486"/>
                </a:lnTo>
                <a:lnTo>
                  <a:pt x="987018" y="979944"/>
                </a:lnTo>
                <a:lnTo>
                  <a:pt x="1002106" y="933424"/>
                </a:lnTo>
                <a:lnTo>
                  <a:pt x="1016571" y="886460"/>
                </a:lnTo>
                <a:lnTo>
                  <a:pt x="1030312" y="839558"/>
                </a:lnTo>
                <a:lnTo>
                  <a:pt x="1043228" y="793254"/>
                </a:lnTo>
                <a:lnTo>
                  <a:pt x="1055179" y="748068"/>
                </a:lnTo>
                <a:lnTo>
                  <a:pt x="1060373" y="721918"/>
                </a:lnTo>
                <a:lnTo>
                  <a:pt x="1060373" y="714946"/>
                </a:lnTo>
                <a:close/>
              </a:path>
              <a:path w="2395220" h="1852295">
                <a:moveTo>
                  <a:pt x="1142568" y="1718652"/>
                </a:moveTo>
                <a:lnTo>
                  <a:pt x="1136586" y="1674075"/>
                </a:lnTo>
                <a:lnTo>
                  <a:pt x="1104620" y="1627416"/>
                </a:lnTo>
                <a:lnTo>
                  <a:pt x="1056195" y="1607235"/>
                </a:lnTo>
                <a:lnTo>
                  <a:pt x="1003084" y="1595729"/>
                </a:lnTo>
                <a:lnTo>
                  <a:pt x="976769" y="1589925"/>
                </a:lnTo>
                <a:lnTo>
                  <a:pt x="935101" y="1569580"/>
                </a:lnTo>
                <a:lnTo>
                  <a:pt x="921143" y="1526844"/>
                </a:lnTo>
                <a:lnTo>
                  <a:pt x="921143" y="1520761"/>
                </a:lnTo>
                <a:lnTo>
                  <a:pt x="931824" y="1483360"/>
                </a:lnTo>
                <a:lnTo>
                  <a:pt x="982484" y="1459255"/>
                </a:lnTo>
                <a:lnTo>
                  <a:pt x="1007478" y="1457998"/>
                </a:lnTo>
                <a:lnTo>
                  <a:pt x="1029157" y="1459064"/>
                </a:lnTo>
                <a:lnTo>
                  <a:pt x="1051585" y="1461922"/>
                </a:lnTo>
                <a:lnTo>
                  <a:pt x="1073531" y="1466075"/>
                </a:lnTo>
                <a:lnTo>
                  <a:pt x="1093762" y="1471041"/>
                </a:lnTo>
                <a:lnTo>
                  <a:pt x="1101115" y="1472247"/>
                </a:lnTo>
                <a:lnTo>
                  <a:pt x="1108240" y="1472247"/>
                </a:lnTo>
                <a:lnTo>
                  <a:pt x="1111808" y="1467802"/>
                </a:lnTo>
                <a:lnTo>
                  <a:pt x="1113840" y="1459725"/>
                </a:lnTo>
                <a:lnTo>
                  <a:pt x="1120813" y="1429232"/>
                </a:lnTo>
                <a:lnTo>
                  <a:pt x="1116431" y="1423987"/>
                </a:lnTo>
                <a:lnTo>
                  <a:pt x="1084211" y="1416151"/>
                </a:lnTo>
                <a:lnTo>
                  <a:pt x="1060754" y="1412328"/>
                </a:lnTo>
                <a:lnTo>
                  <a:pt x="1035494" y="1409966"/>
                </a:lnTo>
                <a:lnTo>
                  <a:pt x="1008341" y="1409166"/>
                </a:lnTo>
                <a:lnTo>
                  <a:pt x="958684" y="1413510"/>
                </a:lnTo>
                <a:lnTo>
                  <a:pt x="919695" y="1426718"/>
                </a:lnTo>
                <a:lnTo>
                  <a:pt x="891590" y="1449082"/>
                </a:lnTo>
                <a:lnTo>
                  <a:pt x="874572" y="1480908"/>
                </a:lnTo>
                <a:lnTo>
                  <a:pt x="868845" y="1522488"/>
                </a:lnTo>
                <a:lnTo>
                  <a:pt x="868845" y="1531226"/>
                </a:lnTo>
                <a:lnTo>
                  <a:pt x="878967" y="1585048"/>
                </a:lnTo>
                <a:lnTo>
                  <a:pt x="913295" y="1621878"/>
                </a:lnTo>
                <a:lnTo>
                  <a:pt x="960882" y="1639417"/>
                </a:lnTo>
                <a:lnTo>
                  <a:pt x="1005713" y="1648015"/>
                </a:lnTo>
                <a:lnTo>
                  <a:pt x="1025537" y="1652346"/>
                </a:lnTo>
                <a:lnTo>
                  <a:pt x="1066761" y="1666328"/>
                </a:lnTo>
                <a:lnTo>
                  <a:pt x="1089190" y="1704340"/>
                </a:lnTo>
                <a:lnTo>
                  <a:pt x="1090295" y="1724748"/>
                </a:lnTo>
                <a:lnTo>
                  <a:pt x="1090295" y="1729968"/>
                </a:lnTo>
                <a:lnTo>
                  <a:pt x="1077772" y="1775942"/>
                </a:lnTo>
                <a:lnTo>
                  <a:pt x="1041895" y="1798739"/>
                </a:lnTo>
                <a:lnTo>
                  <a:pt x="994384" y="1803184"/>
                </a:lnTo>
                <a:lnTo>
                  <a:pt x="967244" y="1801761"/>
                </a:lnTo>
                <a:lnTo>
                  <a:pt x="940676" y="1797634"/>
                </a:lnTo>
                <a:lnTo>
                  <a:pt x="914577" y="1791068"/>
                </a:lnTo>
                <a:lnTo>
                  <a:pt x="888885" y="1782292"/>
                </a:lnTo>
                <a:lnTo>
                  <a:pt x="882357" y="1780806"/>
                </a:lnTo>
                <a:lnTo>
                  <a:pt x="877468" y="1780806"/>
                </a:lnTo>
                <a:lnTo>
                  <a:pt x="874242" y="1784108"/>
                </a:lnTo>
                <a:lnTo>
                  <a:pt x="865390" y="1816277"/>
                </a:lnTo>
                <a:lnTo>
                  <a:pt x="863600" y="1824139"/>
                </a:lnTo>
                <a:lnTo>
                  <a:pt x="867105" y="1827631"/>
                </a:lnTo>
                <a:lnTo>
                  <a:pt x="928573" y="1845818"/>
                </a:lnTo>
                <a:lnTo>
                  <a:pt x="994384" y="1852015"/>
                </a:lnTo>
                <a:lnTo>
                  <a:pt x="1035418" y="1849374"/>
                </a:lnTo>
                <a:lnTo>
                  <a:pt x="1097229" y="1827771"/>
                </a:lnTo>
                <a:lnTo>
                  <a:pt x="1128610" y="1791982"/>
                </a:lnTo>
                <a:lnTo>
                  <a:pt x="1140968" y="1750199"/>
                </a:lnTo>
                <a:lnTo>
                  <a:pt x="1142568" y="1727352"/>
                </a:lnTo>
                <a:lnTo>
                  <a:pt x="1142568" y="1718652"/>
                </a:lnTo>
                <a:close/>
              </a:path>
              <a:path w="2395220" h="1852295">
                <a:moveTo>
                  <a:pt x="1195235" y="599871"/>
                </a:moveTo>
                <a:lnTo>
                  <a:pt x="1191526" y="576884"/>
                </a:lnTo>
                <a:lnTo>
                  <a:pt x="1181201" y="561174"/>
                </a:lnTo>
                <a:lnTo>
                  <a:pt x="1165479" y="552157"/>
                </a:lnTo>
                <a:lnTo>
                  <a:pt x="1145565" y="549275"/>
                </a:lnTo>
                <a:lnTo>
                  <a:pt x="1141247" y="549275"/>
                </a:lnTo>
                <a:lnTo>
                  <a:pt x="1121575" y="552157"/>
                </a:lnTo>
                <a:lnTo>
                  <a:pt x="1105496" y="561174"/>
                </a:lnTo>
                <a:lnTo>
                  <a:pt x="1094651" y="576884"/>
                </a:lnTo>
                <a:lnTo>
                  <a:pt x="1090663" y="599871"/>
                </a:lnTo>
                <a:lnTo>
                  <a:pt x="1090663" y="605980"/>
                </a:lnTo>
                <a:lnTo>
                  <a:pt x="1094651" y="628942"/>
                </a:lnTo>
                <a:lnTo>
                  <a:pt x="1105496" y="644639"/>
                </a:lnTo>
                <a:lnTo>
                  <a:pt x="1121575" y="653643"/>
                </a:lnTo>
                <a:lnTo>
                  <a:pt x="1141247" y="656526"/>
                </a:lnTo>
                <a:lnTo>
                  <a:pt x="1145565" y="656526"/>
                </a:lnTo>
                <a:lnTo>
                  <a:pt x="1165479" y="653643"/>
                </a:lnTo>
                <a:lnTo>
                  <a:pt x="1181201" y="644639"/>
                </a:lnTo>
                <a:lnTo>
                  <a:pt x="1191526" y="628942"/>
                </a:lnTo>
                <a:lnTo>
                  <a:pt x="1195235" y="605980"/>
                </a:lnTo>
                <a:lnTo>
                  <a:pt x="1195235" y="599871"/>
                </a:lnTo>
                <a:close/>
              </a:path>
              <a:path w="2395220" h="1852295">
                <a:moveTo>
                  <a:pt x="1214755" y="199644"/>
                </a:moveTo>
                <a:lnTo>
                  <a:pt x="1213840" y="178714"/>
                </a:lnTo>
                <a:lnTo>
                  <a:pt x="1212519" y="148412"/>
                </a:lnTo>
                <a:lnTo>
                  <a:pt x="1205293" y="106260"/>
                </a:lnTo>
                <a:lnTo>
                  <a:pt x="1172946" y="43599"/>
                </a:lnTo>
                <a:lnTo>
                  <a:pt x="1121841" y="11988"/>
                </a:lnTo>
                <a:lnTo>
                  <a:pt x="1086637" y="3543"/>
                </a:lnTo>
                <a:lnTo>
                  <a:pt x="1086637" y="153428"/>
                </a:lnTo>
                <a:lnTo>
                  <a:pt x="1086637" y="175234"/>
                </a:lnTo>
                <a:lnTo>
                  <a:pt x="1084033" y="178714"/>
                </a:lnTo>
                <a:lnTo>
                  <a:pt x="980274" y="178714"/>
                </a:lnTo>
                <a:lnTo>
                  <a:pt x="980274" y="156908"/>
                </a:lnTo>
                <a:lnTo>
                  <a:pt x="981075" y="141478"/>
                </a:lnTo>
                <a:lnTo>
                  <a:pt x="1000163" y="104267"/>
                </a:lnTo>
                <a:lnTo>
                  <a:pt x="1029982" y="97650"/>
                </a:lnTo>
                <a:lnTo>
                  <a:pt x="1037831" y="97650"/>
                </a:lnTo>
                <a:lnTo>
                  <a:pt x="1077899" y="113322"/>
                </a:lnTo>
                <a:lnTo>
                  <a:pt x="1086637" y="153428"/>
                </a:lnTo>
                <a:lnTo>
                  <a:pt x="1086637" y="3543"/>
                </a:lnTo>
                <a:lnTo>
                  <a:pt x="1085037" y="3149"/>
                </a:lnTo>
                <a:lnTo>
                  <a:pt x="1041285" y="25"/>
                </a:lnTo>
                <a:lnTo>
                  <a:pt x="1029093" y="25"/>
                </a:lnTo>
                <a:lnTo>
                  <a:pt x="985266" y="2590"/>
                </a:lnTo>
                <a:lnTo>
                  <a:pt x="947902" y="10147"/>
                </a:lnTo>
                <a:lnTo>
                  <a:pt x="892213" y="39230"/>
                </a:lnTo>
                <a:lnTo>
                  <a:pt x="854951" y="96545"/>
                </a:lnTo>
                <a:lnTo>
                  <a:pt x="843902" y="141478"/>
                </a:lnTo>
                <a:lnTo>
                  <a:pt x="839901" y="199644"/>
                </a:lnTo>
                <a:lnTo>
                  <a:pt x="839901" y="248450"/>
                </a:lnTo>
                <a:lnTo>
                  <a:pt x="841806" y="296773"/>
                </a:lnTo>
                <a:lnTo>
                  <a:pt x="848626" y="336842"/>
                </a:lnTo>
                <a:lnTo>
                  <a:pt x="883513" y="398424"/>
                </a:lnTo>
                <a:lnTo>
                  <a:pt x="944638" y="431749"/>
                </a:lnTo>
                <a:lnTo>
                  <a:pt x="986612" y="440080"/>
                </a:lnTo>
                <a:lnTo>
                  <a:pt x="1035215" y="442861"/>
                </a:lnTo>
                <a:lnTo>
                  <a:pt x="1051763" y="442861"/>
                </a:lnTo>
                <a:lnTo>
                  <a:pt x="1120521" y="436981"/>
                </a:lnTo>
                <a:lnTo>
                  <a:pt x="1183398" y="421932"/>
                </a:lnTo>
                <a:lnTo>
                  <a:pt x="1206068" y="398424"/>
                </a:lnTo>
                <a:lnTo>
                  <a:pt x="1206068" y="392303"/>
                </a:lnTo>
                <a:lnTo>
                  <a:pt x="1204353" y="383603"/>
                </a:lnTo>
                <a:lnTo>
                  <a:pt x="1202575" y="374904"/>
                </a:lnTo>
                <a:lnTo>
                  <a:pt x="1195603" y="331279"/>
                </a:lnTo>
                <a:lnTo>
                  <a:pt x="1195438" y="330428"/>
                </a:lnTo>
                <a:lnTo>
                  <a:pt x="1193850" y="322580"/>
                </a:lnTo>
                <a:lnTo>
                  <a:pt x="1187742" y="316445"/>
                </a:lnTo>
                <a:lnTo>
                  <a:pt x="1173797" y="316445"/>
                </a:lnTo>
                <a:lnTo>
                  <a:pt x="1167714" y="318211"/>
                </a:lnTo>
                <a:lnTo>
                  <a:pt x="1143635" y="323062"/>
                </a:lnTo>
                <a:lnTo>
                  <a:pt x="1119428" y="326707"/>
                </a:lnTo>
                <a:lnTo>
                  <a:pt x="1094079" y="329387"/>
                </a:lnTo>
                <a:lnTo>
                  <a:pt x="1070952" y="330428"/>
                </a:lnTo>
                <a:lnTo>
                  <a:pt x="1061364" y="330428"/>
                </a:lnTo>
                <a:lnTo>
                  <a:pt x="1022934" y="327736"/>
                </a:lnTo>
                <a:lnTo>
                  <a:pt x="997915" y="318757"/>
                </a:lnTo>
                <a:lnTo>
                  <a:pt x="984351" y="302082"/>
                </a:lnTo>
                <a:lnTo>
                  <a:pt x="980274" y="276352"/>
                </a:lnTo>
                <a:lnTo>
                  <a:pt x="980274" y="269379"/>
                </a:lnTo>
                <a:lnTo>
                  <a:pt x="1189494" y="269379"/>
                </a:lnTo>
                <a:lnTo>
                  <a:pt x="1200810" y="268135"/>
                </a:lnTo>
                <a:lnTo>
                  <a:pt x="1208671" y="264045"/>
                </a:lnTo>
                <a:lnTo>
                  <a:pt x="1213269" y="256514"/>
                </a:lnTo>
                <a:lnTo>
                  <a:pt x="1214755" y="244983"/>
                </a:lnTo>
                <a:lnTo>
                  <a:pt x="1214755" y="199644"/>
                </a:lnTo>
                <a:close/>
              </a:path>
              <a:path w="2395220" h="1852295">
                <a:moveTo>
                  <a:pt x="1244079" y="1075867"/>
                </a:moveTo>
                <a:lnTo>
                  <a:pt x="1241475" y="1073251"/>
                </a:lnTo>
                <a:lnTo>
                  <a:pt x="1216215" y="1073251"/>
                </a:lnTo>
                <a:lnTo>
                  <a:pt x="1201102" y="1071613"/>
                </a:lnTo>
                <a:lnTo>
                  <a:pt x="1190815" y="1066063"/>
                </a:lnTo>
                <a:lnTo>
                  <a:pt x="1184935" y="1055598"/>
                </a:lnTo>
                <a:lnTo>
                  <a:pt x="1183068" y="1039253"/>
                </a:lnTo>
                <a:lnTo>
                  <a:pt x="1183068" y="715784"/>
                </a:lnTo>
                <a:lnTo>
                  <a:pt x="1178712" y="712343"/>
                </a:lnTo>
                <a:lnTo>
                  <a:pt x="1108087" y="712343"/>
                </a:lnTo>
                <a:lnTo>
                  <a:pt x="1102868" y="715784"/>
                </a:lnTo>
                <a:lnTo>
                  <a:pt x="1102868" y="1039253"/>
                </a:lnTo>
                <a:lnTo>
                  <a:pt x="1108837" y="1086904"/>
                </a:lnTo>
                <a:lnTo>
                  <a:pt x="1127150" y="1117815"/>
                </a:lnTo>
                <a:lnTo>
                  <a:pt x="1158379" y="1134491"/>
                </a:lnTo>
                <a:lnTo>
                  <a:pt x="1203109" y="1139494"/>
                </a:lnTo>
                <a:lnTo>
                  <a:pt x="1241475" y="1139494"/>
                </a:lnTo>
                <a:lnTo>
                  <a:pt x="1244079" y="1135164"/>
                </a:lnTo>
                <a:lnTo>
                  <a:pt x="1244079" y="1075867"/>
                </a:lnTo>
                <a:close/>
              </a:path>
              <a:path w="2395220" h="1852295">
                <a:moveTo>
                  <a:pt x="1393952" y="1795348"/>
                </a:moveTo>
                <a:lnTo>
                  <a:pt x="1352092" y="1795348"/>
                </a:lnTo>
                <a:lnTo>
                  <a:pt x="1330147" y="1794027"/>
                </a:lnTo>
                <a:lnTo>
                  <a:pt x="1288453" y="1773567"/>
                </a:lnTo>
                <a:lnTo>
                  <a:pt x="1273403" y="1724291"/>
                </a:lnTo>
                <a:lnTo>
                  <a:pt x="1272781" y="1702092"/>
                </a:lnTo>
                <a:lnTo>
                  <a:pt x="1272781" y="1466697"/>
                </a:lnTo>
                <a:lnTo>
                  <a:pt x="1380858" y="1466697"/>
                </a:lnTo>
                <a:lnTo>
                  <a:pt x="1383499" y="1463217"/>
                </a:lnTo>
                <a:lnTo>
                  <a:pt x="1383499" y="1419631"/>
                </a:lnTo>
                <a:lnTo>
                  <a:pt x="1380858" y="1417027"/>
                </a:lnTo>
                <a:lnTo>
                  <a:pt x="1272781" y="1417027"/>
                </a:lnTo>
                <a:lnTo>
                  <a:pt x="1272781" y="1312379"/>
                </a:lnTo>
                <a:lnTo>
                  <a:pt x="1269263" y="1308011"/>
                </a:lnTo>
                <a:lnTo>
                  <a:pt x="1220470" y="1308011"/>
                </a:lnTo>
                <a:lnTo>
                  <a:pt x="1216088" y="1312379"/>
                </a:lnTo>
                <a:lnTo>
                  <a:pt x="1216088" y="1417027"/>
                </a:lnTo>
                <a:lnTo>
                  <a:pt x="1162939" y="1428330"/>
                </a:lnTo>
                <a:lnTo>
                  <a:pt x="1156830" y="1429219"/>
                </a:lnTo>
                <a:lnTo>
                  <a:pt x="1154214" y="1431810"/>
                </a:lnTo>
                <a:lnTo>
                  <a:pt x="1154214" y="1464945"/>
                </a:lnTo>
                <a:lnTo>
                  <a:pt x="1156830" y="1466697"/>
                </a:lnTo>
                <a:lnTo>
                  <a:pt x="1216088" y="1466697"/>
                </a:lnTo>
                <a:lnTo>
                  <a:pt x="1216088" y="1709064"/>
                </a:lnTo>
                <a:lnTo>
                  <a:pt x="1223289" y="1767357"/>
                </a:lnTo>
                <a:lnTo>
                  <a:pt x="1244904" y="1809292"/>
                </a:lnTo>
                <a:lnTo>
                  <a:pt x="1284224" y="1835581"/>
                </a:lnTo>
                <a:lnTo>
                  <a:pt x="1342529" y="1844179"/>
                </a:lnTo>
                <a:lnTo>
                  <a:pt x="1383499" y="1844179"/>
                </a:lnTo>
                <a:lnTo>
                  <a:pt x="1391361" y="1844179"/>
                </a:lnTo>
                <a:lnTo>
                  <a:pt x="1393952" y="1840687"/>
                </a:lnTo>
                <a:lnTo>
                  <a:pt x="1393952" y="1795348"/>
                </a:lnTo>
                <a:close/>
              </a:path>
              <a:path w="2395220" h="1852295">
                <a:moveTo>
                  <a:pt x="1527238" y="32270"/>
                </a:moveTo>
                <a:lnTo>
                  <a:pt x="1525866" y="20002"/>
                </a:lnTo>
                <a:lnTo>
                  <a:pt x="1521460" y="12547"/>
                </a:lnTo>
                <a:lnTo>
                  <a:pt x="1513636" y="8851"/>
                </a:lnTo>
                <a:lnTo>
                  <a:pt x="1501952" y="7848"/>
                </a:lnTo>
                <a:lnTo>
                  <a:pt x="1467078" y="7848"/>
                </a:lnTo>
                <a:lnTo>
                  <a:pt x="1434541" y="10426"/>
                </a:lnTo>
                <a:lnTo>
                  <a:pt x="1408137" y="18643"/>
                </a:lnTo>
                <a:lnTo>
                  <a:pt x="1386801" y="33223"/>
                </a:lnTo>
                <a:lnTo>
                  <a:pt x="1369441" y="54927"/>
                </a:lnTo>
                <a:lnTo>
                  <a:pt x="1366812" y="54927"/>
                </a:lnTo>
                <a:lnTo>
                  <a:pt x="1355940" y="18148"/>
                </a:lnTo>
                <a:lnTo>
                  <a:pt x="1328470" y="7848"/>
                </a:lnTo>
                <a:lnTo>
                  <a:pt x="1286624" y="7848"/>
                </a:lnTo>
                <a:lnTo>
                  <a:pt x="1272425" y="9220"/>
                </a:lnTo>
                <a:lnTo>
                  <a:pt x="1263294" y="13525"/>
                </a:lnTo>
                <a:lnTo>
                  <a:pt x="1258417" y="21094"/>
                </a:lnTo>
                <a:lnTo>
                  <a:pt x="1256982" y="32270"/>
                </a:lnTo>
                <a:lnTo>
                  <a:pt x="1256982" y="409752"/>
                </a:lnTo>
                <a:lnTo>
                  <a:pt x="1258303" y="420687"/>
                </a:lnTo>
                <a:lnTo>
                  <a:pt x="1262976" y="428586"/>
                </a:lnTo>
                <a:lnTo>
                  <a:pt x="1272057" y="433400"/>
                </a:lnTo>
                <a:lnTo>
                  <a:pt x="1286624" y="435013"/>
                </a:lnTo>
                <a:lnTo>
                  <a:pt x="1366812" y="435013"/>
                </a:lnTo>
                <a:lnTo>
                  <a:pt x="1381391" y="433400"/>
                </a:lnTo>
                <a:lnTo>
                  <a:pt x="1390484" y="428586"/>
                </a:lnTo>
                <a:lnTo>
                  <a:pt x="1395145" y="420687"/>
                </a:lnTo>
                <a:lnTo>
                  <a:pt x="1396466" y="409752"/>
                </a:lnTo>
                <a:lnTo>
                  <a:pt x="1396466" y="198780"/>
                </a:lnTo>
                <a:lnTo>
                  <a:pt x="1397190" y="178828"/>
                </a:lnTo>
                <a:lnTo>
                  <a:pt x="1411312" y="138633"/>
                </a:lnTo>
                <a:lnTo>
                  <a:pt x="1454924" y="121462"/>
                </a:lnTo>
                <a:lnTo>
                  <a:pt x="1477530" y="120319"/>
                </a:lnTo>
                <a:lnTo>
                  <a:pt x="1503705" y="120319"/>
                </a:lnTo>
                <a:lnTo>
                  <a:pt x="1514729" y="119202"/>
                </a:lnTo>
                <a:lnTo>
                  <a:pt x="1522006" y="115303"/>
                </a:lnTo>
                <a:lnTo>
                  <a:pt x="1526019" y="107797"/>
                </a:lnTo>
                <a:lnTo>
                  <a:pt x="1527238" y="95897"/>
                </a:lnTo>
                <a:lnTo>
                  <a:pt x="1527238" y="32270"/>
                </a:lnTo>
                <a:close/>
              </a:path>
              <a:path w="2395220" h="1852295">
                <a:moveTo>
                  <a:pt x="1628178" y="876198"/>
                </a:moveTo>
                <a:lnTo>
                  <a:pt x="1623910" y="819886"/>
                </a:lnTo>
                <a:lnTo>
                  <a:pt x="1611160" y="775893"/>
                </a:lnTo>
                <a:lnTo>
                  <a:pt x="1590040" y="743267"/>
                </a:lnTo>
                <a:lnTo>
                  <a:pt x="1523022" y="708482"/>
                </a:lnTo>
                <a:lnTo>
                  <a:pt x="1477327" y="704481"/>
                </a:lnTo>
                <a:lnTo>
                  <a:pt x="1436420" y="707948"/>
                </a:lnTo>
                <a:lnTo>
                  <a:pt x="1402372" y="717778"/>
                </a:lnTo>
                <a:lnTo>
                  <a:pt x="1374863" y="733171"/>
                </a:lnTo>
                <a:lnTo>
                  <a:pt x="1353553" y="753313"/>
                </a:lnTo>
                <a:lnTo>
                  <a:pt x="1351800" y="753313"/>
                </a:lnTo>
                <a:lnTo>
                  <a:pt x="1345692" y="714946"/>
                </a:lnTo>
                <a:lnTo>
                  <a:pt x="1341310" y="712343"/>
                </a:lnTo>
                <a:lnTo>
                  <a:pt x="1290789" y="712343"/>
                </a:lnTo>
                <a:lnTo>
                  <a:pt x="1286446" y="714946"/>
                </a:lnTo>
                <a:lnTo>
                  <a:pt x="1286446" y="1136015"/>
                </a:lnTo>
                <a:lnTo>
                  <a:pt x="1291640" y="1139494"/>
                </a:lnTo>
                <a:lnTo>
                  <a:pt x="1362252" y="1139494"/>
                </a:lnTo>
                <a:lnTo>
                  <a:pt x="1366634" y="1136015"/>
                </a:lnTo>
                <a:lnTo>
                  <a:pt x="1366634" y="860526"/>
                </a:lnTo>
                <a:lnTo>
                  <a:pt x="1372565" y="817308"/>
                </a:lnTo>
                <a:lnTo>
                  <a:pt x="1389951" y="789381"/>
                </a:lnTo>
                <a:lnTo>
                  <a:pt x="1418120" y="774357"/>
                </a:lnTo>
                <a:lnTo>
                  <a:pt x="1456423" y="769874"/>
                </a:lnTo>
                <a:lnTo>
                  <a:pt x="1498663" y="775652"/>
                </a:lnTo>
                <a:lnTo>
                  <a:pt x="1527009" y="793838"/>
                </a:lnTo>
                <a:lnTo>
                  <a:pt x="1542948" y="825766"/>
                </a:lnTo>
                <a:lnTo>
                  <a:pt x="1547939" y="872718"/>
                </a:lnTo>
                <a:lnTo>
                  <a:pt x="1547939" y="1136015"/>
                </a:lnTo>
                <a:lnTo>
                  <a:pt x="1553159" y="1139494"/>
                </a:lnTo>
                <a:lnTo>
                  <a:pt x="1610741" y="1139494"/>
                </a:lnTo>
                <a:lnTo>
                  <a:pt x="1623822" y="1139494"/>
                </a:lnTo>
                <a:lnTo>
                  <a:pt x="1628178" y="1136015"/>
                </a:lnTo>
                <a:lnTo>
                  <a:pt x="1628178" y="876198"/>
                </a:lnTo>
                <a:close/>
              </a:path>
              <a:path w="2395220" h="1852295">
                <a:moveTo>
                  <a:pt x="2069871" y="714921"/>
                </a:moveTo>
                <a:lnTo>
                  <a:pt x="2066391" y="712330"/>
                </a:lnTo>
                <a:lnTo>
                  <a:pt x="2024545" y="712330"/>
                </a:lnTo>
                <a:lnTo>
                  <a:pt x="2005952" y="713625"/>
                </a:lnTo>
                <a:lnTo>
                  <a:pt x="1990318" y="717448"/>
                </a:lnTo>
                <a:lnTo>
                  <a:pt x="1976970" y="723722"/>
                </a:lnTo>
                <a:lnTo>
                  <a:pt x="1965286" y="732383"/>
                </a:lnTo>
                <a:lnTo>
                  <a:pt x="1939836" y="719188"/>
                </a:lnTo>
                <a:lnTo>
                  <a:pt x="1933879" y="717435"/>
                </a:lnTo>
                <a:lnTo>
                  <a:pt x="1933879" y="878827"/>
                </a:lnTo>
                <a:lnTo>
                  <a:pt x="1933816" y="897991"/>
                </a:lnTo>
                <a:lnTo>
                  <a:pt x="1930019" y="947216"/>
                </a:lnTo>
                <a:lnTo>
                  <a:pt x="1916010" y="982586"/>
                </a:lnTo>
                <a:lnTo>
                  <a:pt x="1888261" y="1003566"/>
                </a:lnTo>
                <a:lnTo>
                  <a:pt x="1843201" y="1010500"/>
                </a:lnTo>
                <a:lnTo>
                  <a:pt x="1798485" y="1003566"/>
                </a:lnTo>
                <a:lnTo>
                  <a:pt x="1770735" y="982687"/>
                </a:lnTo>
                <a:lnTo>
                  <a:pt x="1756537" y="947572"/>
                </a:lnTo>
                <a:lnTo>
                  <a:pt x="1752549" y="897991"/>
                </a:lnTo>
                <a:lnTo>
                  <a:pt x="1752549" y="878827"/>
                </a:lnTo>
                <a:lnTo>
                  <a:pt x="1756664" y="828802"/>
                </a:lnTo>
                <a:lnTo>
                  <a:pt x="1771065" y="794385"/>
                </a:lnTo>
                <a:lnTo>
                  <a:pt x="1798866" y="774509"/>
                </a:lnTo>
                <a:lnTo>
                  <a:pt x="1843201" y="768121"/>
                </a:lnTo>
                <a:lnTo>
                  <a:pt x="1886419" y="774509"/>
                </a:lnTo>
                <a:lnTo>
                  <a:pt x="1914372" y="794385"/>
                </a:lnTo>
                <a:lnTo>
                  <a:pt x="1929396" y="828802"/>
                </a:lnTo>
                <a:lnTo>
                  <a:pt x="1933879" y="878827"/>
                </a:lnTo>
                <a:lnTo>
                  <a:pt x="1933879" y="717435"/>
                </a:lnTo>
                <a:lnTo>
                  <a:pt x="1910778" y="710577"/>
                </a:lnTo>
                <a:lnTo>
                  <a:pt x="1878457" y="705891"/>
                </a:lnTo>
                <a:lnTo>
                  <a:pt x="1843201" y="704469"/>
                </a:lnTo>
                <a:lnTo>
                  <a:pt x="1790153" y="708571"/>
                </a:lnTo>
                <a:lnTo>
                  <a:pt x="1746910" y="721525"/>
                </a:lnTo>
                <a:lnTo>
                  <a:pt x="1713407" y="744372"/>
                </a:lnTo>
                <a:lnTo>
                  <a:pt x="1689557" y="778103"/>
                </a:lnTo>
                <a:lnTo>
                  <a:pt x="1675307" y="823747"/>
                </a:lnTo>
                <a:lnTo>
                  <a:pt x="1670570" y="882319"/>
                </a:lnTo>
                <a:lnTo>
                  <a:pt x="1670570" y="897991"/>
                </a:lnTo>
                <a:lnTo>
                  <a:pt x="1674761" y="952449"/>
                </a:lnTo>
                <a:lnTo>
                  <a:pt x="1687830" y="996518"/>
                </a:lnTo>
                <a:lnTo>
                  <a:pt x="1710474" y="1030401"/>
                </a:lnTo>
                <a:lnTo>
                  <a:pt x="1743430" y="1054341"/>
                </a:lnTo>
                <a:lnTo>
                  <a:pt x="1787436" y="1068552"/>
                </a:lnTo>
                <a:lnTo>
                  <a:pt x="1843201" y="1073238"/>
                </a:lnTo>
                <a:lnTo>
                  <a:pt x="1858759" y="1072921"/>
                </a:lnTo>
                <a:lnTo>
                  <a:pt x="1872830" y="1072045"/>
                </a:lnTo>
                <a:lnTo>
                  <a:pt x="1885607" y="1070673"/>
                </a:lnTo>
                <a:lnTo>
                  <a:pt x="1897227" y="1068870"/>
                </a:lnTo>
                <a:lnTo>
                  <a:pt x="1921141" y="1083322"/>
                </a:lnTo>
                <a:lnTo>
                  <a:pt x="1938007" y="1102664"/>
                </a:lnTo>
                <a:lnTo>
                  <a:pt x="1948002" y="1126261"/>
                </a:lnTo>
                <a:lnTo>
                  <a:pt x="1951291" y="1153439"/>
                </a:lnTo>
                <a:lnTo>
                  <a:pt x="1951291" y="1160411"/>
                </a:lnTo>
                <a:lnTo>
                  <a:pt x="1944471" y="1196314"/>
                </a:lnTo>
                <a:lnTo>
                  <a:pt x="1924812" y="1220038"/>
                </a:lnTo>
                <a:lnTo>
                  <a:pt x="1893557" y="1233131"/>
                </a:lnTo>
                <a:lnTo>
                  <a:pt x="1851914" y="1237145"/>
                </a:lnTo>
                <a:lnTo>
                  <a:pt x="1814347" y="1234998"/>
                </a:lnTo>
                <a:lnTo>
                  <a:pt x="1776298" y="1229067"/>
                </a:lnTo>
                <a:lnTo>
                  <a:pt x="1739874" y="1220216"/>
                </a:lnTo>
                <a:lnTo>
                  <a:pt x="1701990" y="1207477"/>
                </a:lnTo>
                <a:lnTo>
                  <a:pt x="1698498" y="1205750"/>
                </a:lnTo>
                <a:lnTo>
                  <a:pt x="1692389" y="1205750"/>
                </a:lnTo>
                <a:lnTo>
                  <a:pt x="1688033" y="1207477"/>
                </a:lnTo>
                <a:lnTo>
                  <a:pt x="1686306" y="1213612"/>
                </a:lnTo>
                <a:lnTo>
                  <a:pt x="1677543" y="1238859"/>
                </a:lnTo>
                <a:lnTo>
                  <a:pt x="1674914" y="1248460"/>
                </a:lnTo>
                <a:lnTo>
                  <a:pt x="1673186" y="1253705"/>
                </a:lnTo>
                <a:lnTo>
                  <a:pt x="1673186" y="1263281"/>
                </a:lnTo>
                <a:lnTo>
                  <a:pt x="1723313" y="1283779"/>
                </a:lnTo>
                <a:lnTo>
                  <a:pt x="1765947" y="1293710"/>
                </a:lnTo>
                <a:lnTo>
                  <a:pt x="1811693" y="1300200"/>
                </a:lnTo>
                <a:lnTo>
                  <a:pt x="1857997" y="1302524"/>
                </a:lnTo>
                <a:lnTo>
                  <a:pt x="1920328" y="1297114"/>
                </a:lnTo>
                <a:lnTo>
                  <a:pt x="1969096" y="1280934"/>
                </a:lnTo>
                <a:lnTo>
                  <a:pt x="2004148" y="1254125"/>
                </a:lnTo>
                <a:lnTo>
                  <a:pt x="2013775" y="1237145"/>
                </a:lnTo>
                <a:lnTo>
                  <a:pt x="2025307" y="1216825"/>
                </a:lnTo>
                <a:lnTo>
                  <a:pt x="2032393" y="1169136"/>
                </a:lnTo>
                <a:lnTo>
                  <a:pt x="2032393" y="1159560"/>
                </a:lnTo>
                <a:lnTo>
                  <a:pt x="2027948" y="1123467"/>
                </a:lnTo>
                <a:lnTo>
                  <a:pt x="2014512" y="1090561"/>
                </a:lnTo>
                <a:lnTo>
                  <a:pt x="1997303" y="1068870"/>
                </a:lnTo>
                <a:lnTo>
                  <a:pt x="1991918" y="1062075"/>
                </a:lnTo>
                <a:lnTo>
                  <a:pt x="1960016" y="1039241"/>
                </a:lnTo>
                <a:lnTo>
                  <a:pt x="1982711" y="1021715"/>
                </a:lnTo>
                <a:lnTo>
                  <a:pt x="1989797" y="1010500"/>
                </a:lnTo>
                <a:lnTo>
                  <a:pt x="2000351" y="993800"/>
                </a:lnTo>
                <a:lnTo>
                  <a:pt x="2011781" y="953300"/>
                </a:lnTo>
                <a:lnTo>
                  <a:pt x="2015845" y="897991"/>
                </a:lnTo>
                <a:lnTo>
                  <a:pt x="2015744" y="878827"/>
                </a:lnTo>
                <a:lnTo>
                  <a:pt x="2014994" y="851789"/>
                </a:lnTo>
                <a:lnTo>
                  <a:pt x="2012340" y="825106"/>
                </a:lnTo>
                <a:lnTo>
                  <a:pt x="2007730" y="801535"/>
                </a:lnTo>
                <a:lnTo>
                  <a:pt x="2000999" y="780326"/>
                </a:lnTo>
                <a:lnTo>
                  <a:pt x="2007476" y="778040"/>
                </a:lnTo>
                <a:lnTo>
                  <a:pt x="2014943" y="776401"/>
                </a:lnTo>
                <a:lnTo>
                  <a:pt x="2023071" y="775423"/>
                </a:lnTo>
                <a:lnTo>
                  <a:pt x="2031517" y="775093"/>
                </a:lnTo>
                <a:lnTo>
                  <a:pt x="2068106" y="775093"/>
                </a:lnTo>
                <a:lnTo>
                  <a:pt x="2069871" y="771626"/>
                </a:lnTo>
                <a:lnTo>
                  <a:pt x="2069871" y="768121"/>
                </a:lnTo>
                <a:lnTo>
                  <a:pt x="2069871" y="732383"/>
                </a:lnTo>
                <a:lnTo>
                  <a:pt x="2069871" y="714921"/>
                </a:lnTo>
                <a:close/>
              </a:path>
              <a:path w="2395220" h="1852295">
                <a:moveTo>
                  <a:pt x="2395194" y="21831"/>
                </a:moveTo>
                <a:lnTo>
                  <a:pt x="2391689" y="13741"/>
                </a:lnTo>
                <a:lnTo>
                  <a:pt x="2383929" y="9258"/>
                </a:lnTo>
                <a:lnTo>
                  <a:pt x="2371420" y="7874"/>
                </a:lnTo>
                <a:lnTo>
                  <a:pt x="2291181" y="7874"/>
                </a:lnTo>
                <a:lnTo>
                  <a:pt x="2256040" y="73342"/>
                </a:lnTo>
                <a:lnTo>
                  <a:pt x="2246655" y="122110"/>
                </a:lnTo>
                <a:lnTo>
                  <a:pt x="2235530" y="174472"/>
                </a:lnTo>
                <a:lnTo>
                  <a:pt x="2223020" y="227190"/>
                </a:lnTo>
                <a:lnTo>
                  <a:pt x="2209495" y="277050"/>
                </a:lnTo>
                <a:lnTo>
                  <a:pt x="2195334" y="320840"/>
                </a:lnTo>
                <a:lnTo>
                  <a:pt x="2190953" y="320840"/>
                </a:lnTo>
                <a:lnTo>
                  <a:pt x="2178647" y="276987"/>
                </a:lnTo>
                <a:lnTo>
                  <a:pt x="2166353" y="229235"/>
                </a:lnTo>
                <a:lnTo>
                  <a:pt x="2154339" y="179057"/>
                </a:lnTo>
                <a:lnTo>
                  <a:pt x="2142909" y="127939"/>
                </a:lnTo>
                <a:lnTo>
                  <a:pt x="2137321" y="101130"/>
                </a:lnTo>
                <a:lnTo>
                  <a:pt x="2132355" y="77355"/>
                </a:lnTo>
                <a:lnTo>
                  <a:pt x="2122970" y="28778"/>
                </a:lnTo>
                <a:lnTo>
                  <a:pt x="2092426" y="7874"/>
                </a:lnTo>
                <a:lnTo>
                  <a:pt x="1966912" y="7874"/>
                </a:lnTo>
                <a:lnTo>
                  <a:pt x="1943709" y="8991"/>
                </a:lnTo>
                <a:lnTo>
                  <a:pt x="1922462" y="12230"/>
                </a:lnTo>
                <a:lnTo>
                  <a:pt x="1903171" y="17424"/>
                </a:lnTo>
                <a:lnTo>
                  <a:pt x="1885835" y="24422"/>
                </a:lnTo>
                <a:lnTo>
                  <a:pt x="1860778" y="13258"/>
                </a:lnTo>
                <a:lnTo>
                  <a:pt x="1831225" y="5676"/>
                </a:lnTo>
                <a:lnTo>
                  <a:pt x="1810004" y="3022"/>
                </a:lnTo>
                <a:lnTo>
                  <a:pt x="1810004" y="214477"/>
                </a:lnTo>
                <a:lnTo>
                  <a:pt x="1809153" y="236982"/>
                </a:lnTo>
                <a:lnTo>
                  <a:pt x="1795157" y="273773"/>
                </a:lnTo>
                <a:lnTo>
                  <a:pt x="1754187" y="285953"/>
                </a:lnTo>
                <a:lnTo>
                  <a:pt x="1748078" y="285953"/>
                </a:lnTo>
                <a:lnTo>
                  <a:pt x="1707108" y="273773"/>
                </a:lnTo>
                <a:lnTo>
                  <a:pt x="1693164" y="236982"/>
                </a:lnTo>
                <a:lnTo>
                  <a:pt x="1692325" y="214477"/>
                </a:lnTo>
                <a:lnTo>
                  <a:pt x="1692376" y="179057"/>
                </a:lnTo>
                <a:lnTo>
                  <a:pt x="1700390" y="129946"/>
                </a:lnTo>
                <a:lnTo>
                  <a:pt x="1734210" y="109918"/>
                </a:lnTo>
                <a:lnTo>
                  <a:pt x="1748078" y="108991"/>
                </a:lnTo>
                <a:lnTo>
                  <a:pt x="1754187" y="108991"/>
                </a:lnTo>
                <a:lnTo>
                  <a:pt x="1795157" y="121183"/>
                </a:lnTo>
                <a:lnTo>
                  <a:pt x="1809153" y="157962"/>
                </a:lnTo>
                <a:lnTo>
                  <a:pt x="1810004" y="214477"/>
                </a:lnTo>
                <a:lnTo>
                  <a:pt x="1810004" y="3022"/>
                </a:lnTo>
                <a:lnTo>
                  <a:pt x="1796948" y="1371"/>
                </a:lnTo>
                <a:lnTo>
                  <a:pt x="1757692" y="12"/>
                </a:lnTo>
                <a:lnTo>
                  <a:pt x="1745475" y="12"/>
                </a:lnTo>
                <a:lnTo>
                  <a:pt x="1684096" y="4356"/>
                </a:lnTo>
                <a:lnTo>
                  <a:pt x="1635518" y="17678"/>
                </a:lnTo>
                <a:lnTo>
                  <a:pt x="1599006" y="40335"/>
                </a:lnTo>
                <a:lnTo>
                  <a:pt x="1573834" y="72720"/>
                </a:lnTo>
                <a:lnTo>
                  <a:pt x="1559255" y="115239"/>
                </a:lnTo>
                <a:lnTo>
                  <a:pt x="1554568" y="168249"/>
                </a:lnTo>
                <a:lnTo>
                  <a:pt x="1554619" y="227190"/>
                </a:lnTo>
                <a:lnTo>
                  <a:pt x="1559839" y="279692"/>
                </a:lnTo>
                <a:lnTo>
                  <a:pt x="1575549" y="322211"/>
                </a:lnTo>
                <a:lnTo>
                  <a:pt x="1601533" y="354609"/>
                </a:lnTo>
                <a:lnTo>
                  <a:pt x="1637601" y="377266"/>
                </a:lnTo>
                <a:lnTo>
                  <a:pt x="1683613" y="390575"/>
                </a:lnTo>
                <a:lnTo>
                  <a:pt x="1739379" y="394931"/>
                </a:lnTo>
                <a:lnTo>
                  <a:pt x="1762912" y="394931"/>
                </a:lnTo>
                <a:lnTo>
                  <a:pt x="1774736" y="394779"/>
                </a:lnTo>
                <a:lnTo>
                  <a:pt x="1786216" y="394373"/>
                </a:lnTo>
                <a:lnTo>
                  <a:pt x="1796732" y="393814"/>
                </a:lnTo>
                <a:lnTo>
                  <a:pt x="1805609" y="393166"/>
                </a:lnTo>
                <a:lnTo>
                  <a:pt x="1817446" y="403694"/>
                </a:lnTo>
                <a:lnTo>
                  <a:pt x="1825574" y="414540"/>
                </a:lnTo>
                <a:lnTo>
                  <a:pt x="1830273" y="426034"/>
                </a:lnTo>
                <a:lnTo>
                  <a:pt x="1831784" y="438505"/>
                </a:lnTo>
                <a:lnTo>
                  <a:pt x="1831784" y="441121"/>
                </a:lnTo>
                <a:lnTo>
                  <a:pt x="1827530" y="459841"/>
                </a:lnTo>
                <a:lnTo>
                  <a:pt x="1814131" y="473824"/>
                </a:lnTo>
                <a:lnTo>
                  <a:pt x="1790585" y="482561"/>
                </a:lnTo>
                <a:lnTo>
                  <a:pt x="1755927" y="485584"/>
                </a:lnTo>
                <a:lnTo>
                  <a:pt x="1743735" y="485584"/>
                </a:lnTo>
                <a:lnTo>
                  <a:pt x="1714373" y="483730"/>
                </a:lnTo>
                <a:lnTo>
                  <a:pt x="1679549" y="478510"/>
                </a:lnTo>
                <a:lnTo>
                  <a:pt x="1642592" y="470522"/>
                </a:lnTo>
                <a:lnTo>
                  <a:pt x="1606867" y="460324"/>
                </a:lnTo>
                <a:lnTo>
                  <a:pt x="1594485" y="458127"/>
                </a:lnTo>
                <a:lnTo>
                  <a:pt x="1559788" y="533527"/>
                </a:lnTo>
                <a:lnTo>
                  <a:pt x="1558340" y="544842"/>
                </a:lnTo>
                <a:lnTo>
                  <a:pt x="1560664" y="554024"/>
                </a:lnTo>
                <a:lnTo>
                  <a:pt x="1615211" y="578916"/>
                </a:lnTo>
                <a:lnTo>
                  <a:pt x="1658747" y="588899"/>
                </a:lnTo>
                <a:lnTo>
                  <a:pt x="1704238" y="595604"/>
                </a:lnTo>
                <a:lnTo>
                  <a:pt x="1748078" y="598055"/>
                </a:lnTo>
                <a:lnTo>
                  <a:pt x="1764639" y="598055"/>
                </a:lnTo>
                <a:lnTo>
                  <a:pt x="1830666" y="594067"/>
                </a:lnTo>
                <a:lnTo>
                  <a:pt x="1882851" y="582434"/>
                </a:lnTo>
                <a:lnTo>
                  <a:pt x="1921992" y="563626"/>
                </a:lnTo>
                <a:lnTo>
                  <a:pt x="1964512" y="506437"/>
                </a:lnTo>
                <a:lnTo>
                  <a:pt x="1967293" y="485584"/>
                </a:lnTo>
                <a:lnTo>
                  <a:pt x="1969516" y="469036"/>
                </a:lnTo>
                <a:lnTo>
                  <a:pt x="1969516" y="462927"/>
                </a:lnTo>
                <a:lnTo>
                  <a:pt x="1964321" y="430085"/>
                </a:lnTo>
                <a:lnTo>
                  <a:pt x="1949577" y="400265"/>
                </a:lnTo>
                <a:lnTo>
                  <a:pt x="1943214" y="393166"/>
                </a:lnTo>
                <a:lnTo>
                  <a:pt x="1926488" y="374535"/>
                </a:lnTo>
                <a:lnTo>
                  <a:pt x="1896300" y="353961"/>
                </a:lnTo>
                <a:lnTo>
                  <a:pt x="1919795" y="332714"/>
                </a:lnTo>
                <a:lnTo>
                  <a:pt x="1935746" y="305028"/>
                </a:lnTo>
                <a:lnTo>
                  <a:pt x="1940699" y="285953"/>
                </a:lnTo>
                <a:lnTo>
                  <a:pt x="1944852" y="269976"/>
                </a:lnTo>
                <a:lnTo>
                  <a:pt x="1947697" y="227190"/>
                </a:lnTo>
                <a:lnTo>
                  <a:pt x="1947735" y="168249"/>
                </a:lnTo>
                <a:lnTo>
                  <a:pt x="1947252" y="150495"/>
                </a:lnTo>
                <a:lnTo>
                  <a:pt x="1945868" y="134696"/>
                </a:lnTo>
                <a:lnTo>
                  <a:pt x="1943671" y="120192"/>
                </a:lnTo>
                <a:lnTo>
                  <a:pt x="1941309" y="108991"/>
                </a:lnTo>
                <a:lnTo>
                  <a:pt x="1940750" y="106349"/>
                </a:lnTo>
                <a:lnTo>
                  <a:pt x="1948129" y="104076"/>
                </a:lnTo>
                <a:lnTo>
                  <a:pt x="1955914" y="102438"/>
                </a:lnTo>
                <a:lnTo>
                  <a:pt x="1964182" y="101460"/>
                </a:lnTo>
                <a:lnTo>
                  <a:pt x="1973021" y="101130"/>
                </a:lnTo>
                <a:lnTo>
                  <a:pt x="2000910" y="101130"/>
                </a:lnTo>
                <a:lnTo>
                  <a:pt x="2013165" y="151828"/>
                </a:lnTo>
                <a:lnTo>
                  <a:pt x="2026907" y="204546"/>
                </a:lnTo>
                <a:lnTo>
                  <a:pt x="2041563" y="256641"/>
                </a:lnTo>
                <a:lnTo>
                  <a:pt x="2056574" y="305460"/>
                </a:lnTo>
                <a:lnTo>
                  <a:pt x="2071395" y="348361"/>
                </a:lnTo>
                <a:lnTo>
                  <a:pt x="2097989" y="406209"/>
                </a:lnTo>
                <a:lnTo>
                  <a:pt x="2125662" y="434213"/>
                </a:lnTo>
                <a:lnTo>
                  <a:pt x="2142121" y="442010"/>
                </a:lnTo>
                <a:lnTo>
                  <a:pt x="2133498" y="462026"/>
                </a:lnTo>
                <a:lnTo>
                  <a:pt x="2120773" y="488429"/>
                </a:lnTo>
                <a:lnTo>
                  <a:pt x="2106091" y="517766"/>
                </a:lnTo>
                <a:lnTo>
                  <a:pt x="2091563" y="546608"/>
                </a:lnTo>
                <a:lnTo>
                  <a:pt x="2088095" y="553580"/>
                </a:lnTo>
                <a:lnTo>
                  <a:pt x="2087245" y="557949"/>
                </a:lnTo>
                <a:lnTo>
                  <a:pt x="2087245" y="561441"/>
                </a:lnTo>
                <a:lnTo>
                  <a:pt x="2154351" y="602424"/>
                </a:lnTo>
                <a:lnTo>
                  <a:pt x="2179612" y="609384"/>
                </a:lnTo>
                <a:lnTo>
                  <a:pt x="2186863" y="608482"/>
                </a:lnTo>
                <a:lnTo>
                  <a:pt x="2228227" y="544271"/>
                </a:lnTo>
                <a:lnTo>
                  <a:pt x="2251113" y="496481"/>
                </a:lnTo>
                <a:lnTo>
                  <a:pt x="2272601" y="448017"/>
                </a:lnTo>
                <a:lnTo>
                  <a:pt x="2292667" y="399199"/>
                </a:lnTo>
                <a:lnTo>
                  <a:pt x="2311235" y="350342"/>
                </a:lnTo>
                <a:lnTo>
                  <a:pt x="2321572" y="320840"/>
                </a:lnTo>
                <a:lnTo>
                  <a:pt x="2328265" y="301764"/>
                </a:lnTo>
                <a:lnTo>
                  <a:pt x="2343696" y="253784"/>
                </a:lnTo>
                <a:lnTo>
                  <a:pt x="2357463" y="206717"/>
                </a:lnTo>
                <a:lnTo>
                  <a:pt x="2369540" y="160896"/>
                </a:lnTo>
                <a:lnTo>
                  <a:pt x="2379903" y="116332"/>
                </a:lnTo>
                <a:lnTo>
                  <a:pt x="2388336" y="74218"/>
                </a:lnTo>
                <a:lnTo>
                  <a:pt x="2394953" y="34010"/>
                </a:lnTo>
                <a:lnTo>
                  <a:pt x="2395194" y="218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FBC050F1-CC6D-A520-DEB9-27D5286C39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5650" y="4172474"/>
            <a:ext cx="9296400" cy="211211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7000">
                <a:latin typeface="Poppins" pitchFamily="2" charset="77"/>
                <a:cs typeface="Poppins" pitchFamily="2" charset="77"/>
              </a:defRPr>
            </a:lvl1pPr>
          </a:lstStyle>
          <a:p>
            <a:pPr marL="12700" marR="5080">
              <a:lnSpc>
                <a:spcPts val="7830"/>
              </a:lnSpc>
              <a:spcBef>
                <a:spcPts val="780"/>
              </a:spcBef>
            </a:pPr>
            <a:r>
              <a:rPr lang="en-GB" sz="7000" spc="-170">
                <a:latin typeface="Poppins"/>
                <a:cs typeface="Poppins"/>
              </a:rPr>
              <a:t>Presentation</a:t>
            </a:r>
            <a:r>
              <a:rPr lang="en-GB" sz="7000" spc="-215">
                <a:latin typeface="Poppins"/>
                <a:cs typeface="Poppins"/>
              </a:rPr>
              <a:t> </a:t>
            </a:r>
            <a:r>
              <a:rPr lang="en-GB" sz="7000" spc="-150">
                <a:latin typeface="Poppins"/>
                <a:cs typeface="Poppins"/>
              </a:rPr>
              <a:t>title </a:t>
            </a:r>
            <a:r>
              <a:rPr lang="en-GB" sz="7000" spc="-65">
                <a:latin typeface="Poppins"/>
                <a:cs typeface="Poppins"/>
              </a:rPr>
              <a:t>Second</a:t>
            </a:r>
            <a:r>
              <a:rPr lang="en-GB" sz="7000" spc="-375">
                <a:latin typeface="Poppins"/>
                <a:cs typeface="Poppins"/>
              </a:rPr>
              <a:t> </a:t>
            </a:r>
            <a:r>
              <a:rPr lang="en-GB" sz="7000" spc="-20">
                <a:latin typeface="Poppins"/>
                <a:cs typeface="Poppins"/>
              </a:rPr>
              <a:t>line</a:t>
            </a:r>
            <a:endParaRPr lang="en-GB" sz="7000">
              <a:latin typeface="Poppins"/>
              <a:cs typeface="Poppins"/>
            </a:endParaRPr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62C70CAB-CAF4-2E95-FFBD-AE592A5E91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5650" y="7041376"/>
            <a:ext cx="9296400" cy="1139414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300">
                <a:latin typeface="Poppins" pitchFamily="2" charset="77"/>
                <a:cs typeface="Poppins" pitchFamily="2" charset="77"/>
              </a:defRPr>
            </a:lvl1pPr>
          </a:lstStyle>
          <a:p>
            <a:pPr marL="12700" marR="5080">
              <a:lnSpc>
                <a:spcPts val="4120"/>
              </a:lnSpc>
              <a:spcBef>
                <a:spcPts val="40"/>
              </a:spcBef>
            </a:pPr>
            <a:r>
              <a:rPr lang="en-GB" sz="3300" spc="-50">
                <a:latin typeface="Poppins"/>
                <a:cs typeface="Poppins"/>
              </a:rPr>
              <a:t>Subtitle</a:t>
            </a:r>
            <a:r>
              <a:rPr lang="en-GB" sz="3300" spc="-175">
                <a:latin typeface="Poppins"/>
                <a:cs typeface="Poppins"/>
              </a:rPr>
              <a:t> </a:t>
            </a:r>
            <a:r>
              <a:rPr lang="en-GB" sz="3300" spc="-25">
                <a:latin typeface="Poppins"/>
                <a:cs typeface="Poppins"/>
              </a:rPr>
              <a:t>lorem</a:t>
            </a:r>
            <a:r>
              <a:rPr lang="en-GB" sz="3300" spc="-175">
                <a:latin typeface="Poppins"/>
                <a:cs typeface="Poppins"/>
              </a:rPr>
              <a:t> </a:t>
            </a:r>
            <a:r>
              <a:rPr lang="en-GB" sz="3300" spc="-25">
                <a:latin typeface="Poppins"/>
                <a:cs typeface="Poppins"/>
              </a:rPr>
              <a:t>ipsum</a:t>
            </a:r>
            <a:r>
              <a:rPr lang="en-GB" sz="3300" spc="-175">
                <a:latin typeface="Poppins"/>
                <a:cs typeface="Poppins"/>
              </a:rPr>
              <a:t> </a:t>
            </a:r>
            <a:r>
              <a:rPr lang="en-GB" sz="3300" spc="-10" err="1">
                <a:latin typeface="Poppins"/>
                <a:cs typeface="Poppins"/>
              </a:rPr>
              <a:t>dolor</a:t>
            </a:r>
            <a:r>
              <a:rPr lang="en-GB" sz="3300" spc="-175">
                <a:latin typeface="Poppins"/>
                <a:cs typeface="Poppins"/>
              </a:rPr>
              <a:t> </a:t>
            </a:r>
            <a:r>
              <a:rPr lang="en-GB" sz="3300" spc="-25">
                <a:latin typeface="Poppins"/>
                <a:cs typeface="Poppins"/>
              </a:rPr>
              <a:t>sit </a:t>
            </a:r>
            <a:br>
              <a:rPr lang="en-GB" sz="3300" spc="-25">
                <a:latin typeface="Poppins"/>
                <a:cs typeface="Poppins"/>
              </a:rPr>
            </a:br>
            <a:r>
              <a:rPr lang="en-GB" sz="3300" spc="-60" err="1">
                <a:latin typeface="Poppins"/>
                <a:cs typeface="Poppins"/>
              </a:rPr>
              <a:t>consectetur</a:t>
            </a:r>
            <a:r>
              <a:rPr lang="en-GB" sz="3300" spc="-135">
                <a:latin typeface="Poppins"/>
                <a:cs typeface="Poppins"/>
              </a:rPr>
              <a:t> </a:t>
            </a:r>
            <a:r>
              <a:rPr lang="en-GB" sz="3300" spc="-45" err="1">
                <a:latin typeface="Poppins"/>
                <a:cs typeface="Poppins"/>
              </a:rPr>
              <a:t>adipiscing</a:t>
            </a:r>
            <a:r>
              <a:rPr lang="en-GB" sz="3300" spc="-130">
                <a:latin typeface="Poppins"/>
                <a:cs typeface="Poppins"/>
              </a:rPr>
              <a:t> </a:t>
            </a:r>
            <a:r>
              <a:rPr lang="en-GB" sz="3300" spc="-10" err="1">
                <a:latin typeface="Poppins"/>
                <a:cs typeface="Poppins"/>
              </a:rPr>
              <a:t>elit</a:t>
            </a:r>
            <a:r>
              <a:rPr lang="en-GB" sz="3300" spc="-10">
                <a:latin typeface="Poppins"/>
                <a:cs typeface="Poppins"/>
              </a:rPr>
              <a:t>.</a:t>
            </a:r>
            <a:endParaRPr lang="en-GB" sz="3300">
              <a:latin typeface="Poppins"/>
              <a:cs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2598697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een field with wind turbines in the background">
            <a:extLst>
              <a:ext uri="{FF2B5EF4-FFF2-40B4-BE49-F238E27FC236}">
                <a16:creationId xmlns:a16="http://schemas.microsoft.com/office/drawing/2014/main" id="{EB001E60-94EC-C7F0-6F4C-E8CC4EB85D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9"/>
            <a:ext cx="20104100" cy="11308556"/>
          </a:xfrm>
          <a:prstGeom prst="rect">
            <a:avLst/>
          </a:prstGeom>
        </p:spPr>
      </p:pic>
      <p:sp>
        <p:nvSpPr>
          <p:cNvPr id="6" name="Graphic 22">
            <a:extLst>
              <a:ext uri="{FF2B5EF4-FFF2-40B4-BE49-F238E27FC236}">
                <a16:creationId xmlns:a16="http://schemas.microsoft.com/office/drawing/2014/main" id="{3E870A90-1507-0247-9493-AABB37514FCA}"/>
              </a:ext>
            </a:extLst>
          </p:cNvPr>
          <p:cNvSpPr/>
          <p:nvPr userDrawn="1"/>
        </p:nvSpPr>
        <p:spPr>
          <a:xfrm>
            <a:off x="0" y="5939"/>
            <a:ext cx="13491334" cy="11308556"/>
          </a:xfrm>
          <a:custGeom>
            <a:avLst/>
            <a:gdLst>
              <a:gd name="connsiteX0" fmla="*/ 7668979 w 7775185"/>
              <a:gd name="connsiteY0" fmla="*/ 543102 h 6517229"/>
              <a:gd name="connsiteX1" fmla="*/ 7775186 w 7775185"/>
              <a:gd name="connsiteY1" fmla="*/ 649308 h 6517229"/>
              <a:gd name="connsiteX2" fmla="*/ 7775186 w 7775185"/>
              <a:gd name="connsiteY2" fmla="*/ 1503759 h 6517229"/>
              <a:gd name="connsiteX3" fmla="*/ 7668979 w 7775185"/>
              <a:gd name="connsiteY3" fmla="*/ 1609966 h 6517229"/>
              <a:gd name="connsiteX4" fmla="*/ 6708321 w 7775185"/>
              <a:gd name="connsiteY4" fmla="*/ 1609966 h 6517229"/>
              <a:gd name="connsiteX5" fmla="*/ 6708321 w 7775185"/>
              <a:gd name="connsiteY5" fmla="*/ 543102 h 6517229"/>
              <a:gd name="connsiteX6" fmla="*/ 7668979 w 7775185"/>
              <a:gd name="connsiteY6" fmla="*/ 543102 h 6517229"/>
              <a:gd name="connsiteX7" fmla="*/ 5747664 w 7775185"/>
              <a:gd name="connsiteY7" fmla="*/ 1609966 h 6517229"/>
              <a:gd name="connsiteX8" fmla="*/ 5641457 w 7775185"/>
              <a:gd name="connsiteY8" fmla="*/ 1503759 h 6517229"/>
              <a:gd name="connsiteX9" fmla="*/ 5641457 w 7775185"/>
              <a:gd name="connsiteY9" fmla="*/ 649308 h 6517229"/>
              <a:gd name="connsiteX10" fmla="*/ 5747664 w 7775185"/>
              <a:gd name="connsiteY10" fmla="*/ 543102 h 6517229"/>
              <a:gd name="connsiteX11" fmla="*/ 6708321 w 7775185"/>
              <a:gd name="connsiteY11" fmla="*/ 543102 h 6517229"/>
              <a:gd name="connsiteX12" fmla="*/ 6708321 w 7775185"/>
              <a:gd name="connsiteY12" fmla="*/ 0 h 6517229"/>
              <a:gd name="connsiteX13" fmla="*/ 0 w 7775185"/>
              <a:gd name="connsiteY13" fmla="*/ 0 h 6517229"/>
              <a:gd name="connsiteX14" fmla="*/ 0 w 7775185"/>
              <a:gd name="connsiteY14" fmla="*/ 6517229 h 6517229"/>
              <a:gd name="connsiteX15" fmla="*/ 6708321 w 7775185"/>
              <a:gd name="connsiteY15" fmla="*/ 6517229 h 6517229"/>
              <a:gd name="connsiteX16" fmla="*/ 6708321 w 7775185"/>
              <a:gd name="connsiteY16" fmla="*/ 1609966 h 6517229"/>
              <a:gd name="connsiteX17" fmla="*/ 5747664 w 7775185"/>
              <a:gd name="connsiteY17" fmla="*/ 1609966 h 6517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775185" h="6517229">
                <a:moveTo>
                  <a:pt x="7668979" y="543102"/>
                </a:moveTo>
                <a:cubicBezTo>
                  <a:pt x="7727635" y="543102"/>
                  <a:pt x="7775186" y="590653"/>
                  <a:pt x="7775186" y="649308"/>
                </a:cubicBezTo>
                <a:lnTo>
                  <a:pt x="7775186" y="1503759"/>
                </a:lnTo>
                <a:cubicBezTo>
                  <a:pt x="7775186" y="1562414"/>
                  <a:pt x="7727635" y="1609966"/>
                  <a:pt x="7668979" y="1609966"/>
                </a:cubicBezTo>
                <a:lnTo>
                  <a:pt x="6708321" y="1609966"/>
                </a:lnTo>
                <a:lnTo>
                  <a:pt x="6708321" y="543102"/>
                </a:lnTo>
                <a:lnTo>
                  <a:pt x="7668979" y="543102"/>
                </a:lnTo>
                <a:close/>
                <a:moveTo>
                  <a:pt x="5747664" y="1609966"/>
                </a:moveTo>
                <a:cubicBezTo>
                  <a:pt x="5689009" y="1609966"/>
                  <a:pt x="5641457" y="1562414"/>
                  <a:pt x="5641457" y="1503759"/>
                </a:cubicBezTo>
                <a:lnTo>
                  <a:pt x="5641457" y="649308"/>
                </a:lnTo>
                <a:cubicBezTo>
                  <a:pt x="5641457" y="590653"/>
                  <a:pt x="5689009" y="543102"/>
                  <a:pt x="5747664" y="543102"/>
                </a:cubicBezTo>
                <a:lnTo>
                  <a:pt x="6708321" y="543102"/>
                </a:lnTo>
                <a:lnTo>
                  <a:pt x="6708321" y="0"/>
                </a:lnTo>
                <a:lnTo>
                  <a:pt x="0" y="0"/>
                </a:lnTo>
                <a:lnTo>
                  <a:pt x="0" y="6517229"/>
                </a:lnTo>
                <a:lnTo>
                  <a:pt x="6708321" y="6517229"/>
                </a:lnTo>
                <a:lnTo>
                  <a:pt x="6708321" y="1609966"/>
                </a:lnTo>
                <a:lnTo>
                  <a:pt x="5747664" y="1609966"/>
                </a:lnTo>
                <a:close/>
              </a:path>
            </a:pathLst>
          </a:custGeom>
          <a:solidFill>
            <a:schemeClr val="tx2"/>
          </a:solidFill>
          <a:ln w="60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54FB3DC8-7E47-A107-3A88-504D5C69CD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5650" y="4172474"/>
            <a:ext cx="9296400" cy="209416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70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marL="12700" marR="5080">
              <a:lnSpc>
                <a:spcPts val="7830"/>
              </a:lnSpc>
              <a:spcBef>
                <a:spcPts val="780"/>
              </a:spcBef>
            </a:pPr>
            <a:r>
              <a:rPr lang="en-GB" sz="7000" spc="-170">
                <a:latin typeface="Poppins"/>
                <a:cs typeface="Poppins"/>
              </a:rPr>
              <a:t>Presentation title Second line</a:t>
            </a:r>
            <a:endParaRPr lang="en-GB" sz="7000">
              <a:latin typeface="Poppins"/>
              <a:cs typeface="Poppins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BD96F3D-F260-CEA6-FFF1-D1446A1058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5650" y="7041376"/>
            <a:ext cx="9296400" cy="1139414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3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marL="12700" marR="5080">
              <a:lnSpc>
                <a:spcPts val="4120"/>
              </a:lnSpc>
              <a:spcBef>
                <a:spcPts val="40"/>
              </a:spcBef>
            </a:pPr>
            <a:r>
              <a:rPr lang="en-GB" sz="3300" spc="-50">
                <a:latin typeface="Poppins"/>
                <a:cs typeface="Poppins"/>
              </a:rPr>
              <a:t>Subtitle</a:t>
            </a:r>
            <a:r>
              <a:rPr lang="en-GB" sz="3300" spc="-175">
                <a:latin typeface="Poppins"/>
                <a:cs typeface="Poppins"/>
              </a:rPr>
              <a:t> </a:t>
            </a:r>
            <a:r>
              <a:rPr lang="en-GB" sz="3300" spc="-25">
                <a:latin typeface="Poppins"/>
                <a:cs typeface="Poppins"/>
              </a:rPr>
              <a:t>lorem</a:t>
            </a:r>
            <a:r>
              <a:rPr lang="en-GB" sz="3300" spc="-175">
                <a:latin typeface="Poppins"/>
                <a:cs typeface="Poppins"/>
              </a:rPr>
              <a:t> </a:t>
            </a:r>
            <a:r>
              <a:rPr lang="en-GB" sz="3300" spc="-25">
                <a:latin typeface="Poppins"/>
                <a:cs typeface="Poppins"/>
              </a:rPr>
              <a:t>ipsum</a:t>
            </a:r>
            <a:r>
              <a:rPr lang="en-GB" sz="3300" spc="-175">
                <a:latin typeface="Poppins"/>
                <a:cs typeface="Poppins"/>
              </a:rPr>
              <a:t> </a:t>
            </a:r>
            <a:r>
              <a:rPr lang="en-GB" sz="3300" spc="-10" err="1">
                <a:latin typeface="Poppins"/>
                <a:cs typeface="Poppins"/>
              </a:rPr>
              <a:t>dolor</a:t>
            </a:r>
            <a:r>
              <a:rPr lang="en-GB" sz="3300" spc="-175">
                <a:latin typeface="Poppins"/>
                <a:cs typeface="Poppins"/>
              </a:rPr>
              <a:t> </a:t>
            </a:r>
            <a:r>
              <a:rPr lang="en-GB" sz="3300" spc="-25">
                <a:latin typeface="Poppins"/>
                <a:cs typeface="Poppins"/>
              </a:rPr>
              <a:t>sit </a:t>
            </a:r>
            <a:br>
              <a:rPr lang="en-GB" sz="3300" spc="-25">
                <a:latin typeface="Poppins"/>
                <a:cs typeface="Poppins"/>
              </a:rPr>
            </a:br>
            <a:r>
              <a:rPr lang="en-GB" sz="3300" spc="-60" err="1">
                <a:latin typeface="Poppins"/>
                <a:cs typeface="Poppins"/>
              </a:rPr>
              <a:t>consectetur</a:t>
            </a:r>
            <a:r>
              <a:rPr lang="en-GB" sz="3300" spc="-135">
                <a:latin typeface="Poppins"/>
                <a:cs typeface="Poppins"/>
              </a:rPr>
              <a:t> </a:t>
            </a:r>
            <a:r>
              <a:rPr lang="en-GB" sz="3300" spc="-45" err="1">
                <a:latin typeface="Poppins"/>
                <a:cs typeface="Poppins"/>
              </a:rPr>
              <a:t>adipiscing</a:t>
            </a:r>
            <a:r>
              <a:rPr lang="en-GB" sz="3300" spc="-130">
                <a:latin typeface="Poppins"/>
                <a:cs typeface="Poppins"/>
              </a:rPr>
              <a:t> </a:t>
            </a:r>
            <a:r>
              <a:rPr lang="en-GB" sz="3300" spc="-10" err="1">
                <a:latin typeface="Poppins"/>
                <a:cs typeface="Poppins"/>
              </a:rPr>
              <a:t>elit</a:t>
            </a:r>
            <a:r>
              <a:rPr lang="en-GB" sz="3300" spc="-10">
                <a:latin typeface="Poppins"/>
                <a:cs typeface="Poppins"/>
              </a:rPr>
              <a:t>.</a:t>
            </a:r>
            <a:endParaRPr lang="en-GB" sz="3300">
              <a:latin typeface="Poppins"/>
              <a:cs typeface="Poppins"/>
            </a:endParaRPr>
          </a:p>
        </p:txBody>
      </p:sp>
      <p:sp>
        <p:nvSpPr>
          <p:cNvPr id="4" name="object 12">
            <a:extLst>
              <a:ext uri="{FF2B5EF4-FFF2-40B4-BE49-F238E27FC236}">
                <a16:creationId xmlns:a16="http://schemas.microsoft.com/office/drawing/2014/main" id="{17AD67C9-0324-5EDD-3409-0A6A2192494B}"/>
              </a:ext>
            </a:extLst>
          </p:cNvPr>
          <p:cNvSpPr/>
          <p:nvPr userDrawn="1"/>
        </p:nvSpPr>
        <p:spPr>
          <a:xfrm>
            <a:off x="838669" y="947476"/>
            <a:ext cx="2395220" cy="1852295"/>
          </a:xfrm>
          <a:custGeom>
            <a:avLst/>
            <a:gdLst/>
            <a:ahLst/>
            <a:cxnLst/>
            <a:rect l="l" t="t" r="r" b="b"/>
            <a:pathLst>
              <a:path w="2395220" h="1852295">
                <a:moveTo>
                  <a:pt x="240106" y="1795348"/>
                </a:moveTo>
                <a:lnTo>
                  <a:pt x="198259" y="1795348"/>
                </a:lnTo>
                <a:lnTo>
                  <a:pt x="176326" y="1794027"/>
                </a:lnTo>
                <a:lnTo>
                  <a:pt x="134658" y="1773567"/>
                </a:lnTo>
                <a:lnTo>
                  <a:pt x="119557" y="1724291"/>
                </a:lnTo>
                <a:lnTo>
                  <a:pt x="118935" y="1702092"/>
                </a:lnTo>
                <a:lnTo>
                  <a:pt x="118935" y="1466697"/>
                </a:lnTo>
                <a:lnTo>
                  <a:pt x="227063" y="1466697"/>
                </a:lnTo>
                <a:lnTo>
                  <a:pt x="229654" y="1463217"/>
                </a:lnTo>
                <a:lnTo>
                  <a:pt x="229654" y="1419631"/>
                </a:lnTo>
                <a:lnTo>
                  <a:pt x="227063" y="1417027"/>
                </a:lnTo>
                <a:lnTo>
                  <a:pt x="118935" y="1417027"/>
                </a:lnTo>
                <a:lnTo>
                  <a:pt x="118935" y="1312379"/>
                </a:lnTo>
                <a:lnTo>
                  <a:pt x="115468" y="1308011"/>
                </a:lnTo>
                <a:lnTo>
                  <a:pt x="66636" y="1308011"/>
                </a:lnTo>
                <a:lnTo>
                  <a:pt x="62280" y="1312379"/>
                </a:lnTo>
                <a:lnTo>
                  <a:pt x="62280" y="1417027"/>
                </a:lnTo>
                <a:lnTo>
                  <a:pt x="9093" y="1428330"/>
                </a:lnTo>
                <a:lnTo>
                  <a:pt x="3009" y="1429219"/>
                </a:lnTo>
                <a:lnTo>
                  <a:pt x="368" y="1431810"/>
                </a:lnTo>
                <a:lnTo>
                  <a:pt x="368" y="1464945"/>
                </a:lnTo>
                <a:lnTo>
                  <a:pt x="3009" y="1466697"/>
                </a:lnTo>
                <a:lnTo>
                  <a:pt x="62280" y="1466697"/>
                </a:lnTo>
                <a:lnTo>
                  <a:pt x="62280" y="1709064"/>
                </a:lnTo>
                <a:lnTo>
                  <a:pt x="69481" y="1767357"/>
                </a:lnTo>
                <a:lnTo>
                  <a:pt x="91059" y="1809292"/>
                </a:lnTo>
                <a:lnTo>
                  <a:pt x="130390" y="1835581"/>
                </a:lnTo>
                <a:lnTo>
                  <a:pt x="188683" y="1844179"/>
                </a:lnTo>
                <a:lnTo>
                  <a:pt x="229654" y="1844179"/>
                </a:lnTo>
                <a:lnTo>
                  <a:pt x="237515" y="1844179"/>
                </a:lnTo>
                <a:lnTo>
                  <a:pt x="240106" y="1840687"/>
                </a:lnTo>
                <a:lnTo>
                  <a:pt x="240106" y="1795348"/>
                </a:lnTo>
                <a:close/>
              </a:path>
              <a:path w="2395220" h="1852295">
                <a:moveTo>
                  <a:pt x="295833" y="1013104"/>
                </a:moveTo>
                <a:lnTo>
                  <a:pt x="289852" y="964222"/>
                </a:lnTo>
                <a:lnTo>
                  <a:pt x="270878" y="929398"/>
                </a:lnTo>
                <a:lnTo>
                  <a:pt x="237363" y="905713"/>
                </a:lnTo>
                <a:lnTo>
                  <a:pt x="187744" y="890193"/>
                </a:lnTo>
                <a:lnTo>
                  <a:pt x="147650" y="881443"/>
                </a:lnTo>
                <a:lnTo>
                  <a:pt x="116090" y="872515"/>
                </a:lnTo>
                <a:lnTo>
                  <a:pt x="95986" y="861618"/>
                </a:lnTo>
                <a:lnTo>
                  <a:pt x="85356" y="847128"/>
                </a:lnTo>
                <a:lnTo>
                  <a:pt x="82257" y="827405"/>
                </a:lnTo>
                <a:lnTo>
                  <a:pt x="82257" y="823048"/>
                </a:lnTo>
                <a:lnTo>
                  <a:pt x="85902" y="799553"/>
                </a:lnTo>
                <a:lnTo>
                  <a:pt x="98386" y="783590"/>
                </a:lnTo>
                <a:lnTo>
                  <a:pt x="121970" y="774484"/>
                </a:lnTo>
                <a:lnTo>
                  <a:pt x="158953" y="771601"/>
                </a:lnTo>
                <a:lnTo>
                  <a:pt x="179565" y="772363"/>
                </a:lnTo>
                <a:lnTo>
                  <a:pt x="200825" y="774433"/>
                </a:lnTo>
                <a:lnTo>
                  <a:pt x="220764" y="777481"/>
                </a:lnTo>
                <a:lnTo>
                  <a:pt x="237426" y="781177"/>
                </a:lnTo>
                <a:lnTo>
                  <a:pt x="243522" y="782942"/>
                </a:lnTo>
                <a:lnTo>
                  <a:pt x="250482" y="784694"/>
                </a:lnTo>
                <a:lnTo>
                  <a:pt x="274434" y="734695"/>
                </a:lnTo>
                <a:lnTo>
                  <a:pt x="274891" y="730618"/>
                </a:lnTo>
                <a:lnTo>
                  <a:pt x="274891" y="725398"/>
                </a:lnTo>
                <a:lnTo>
                  <a:pt x="214655" y="708621"/>
                </a:lnTo>
                <a:lnTo>
                  <a:pt x="153746" y="704481"/>
                </a:lnTo>
                <a:lnTo>
                  <a:pt x="100355" y="709028"/>
                </a:lnTo>
                <a:lnTo>
                  <a:pt x="59258" y="722858"/>
                </a:lnTo>
                <a:lnTo>
                  <a:pt x="30226" y="746290"/>
                </a:lnTo>
                <a:lnTo>
                  <a:pt x="12979" y="779576"/>
                </a:lnTo>
                <a:lnTo>
                  <a:pt x="7289" y="823048"/>
                </a:lnTo>
                <a:lnTo>
                  <a:pt x="7289" y="829170"/>
                </a:lnTo>
                <a:lnTo>
                  <a:pt x="12090" y="875372"/>
                </a:lnTo>
                <a:lnTo>
                  <a:pt x="63169" y="930529"/>
                </a:lnTo>
                <a:lnTo>
                  <a:pt x="117970" y="946835"/>
                </a:lnTo>
                <a:lnTo>
                  <a:pt x="158953" y="955548"/>
                </a:lnTo>
                <a:lnTo>
                  <a:pt x="186664" y="963129"/>
                </a:lnTo>
                <a:lnTo>
                  <a:pt x="205943" y="974305"/>
                </a:lnTo>
                <a:lnTo>
                  <a:pt x="217195" y="991362"/>
                </a:lnTo>
                <a:lnTo>
                  <a:pt x="220853" y="1016596"/>
                </a:lnTo>
                <a:lnTo>
                  <a:pt x="220853" y="1020927"/>
                </a:lnTo>
                <a:lnTo>
                  <a:pt x="216306" y="1047623"/>
                </a:lnTo>
                <a:lnTo>
                  <a:pt x="202120" y="1066368"/>
                </a:lnTo>
                <a:lnTo>
                  <a:pt x="177457" y="1077442"/>
                </a:lnTo>
                <a:lnTo>
                  <a:pt x="141503" y="1081074"/>
                </a:lnTo>
                <a:lnTo>
                  <a:pt x="117563" y="1080274"/>
                </a:lnTo>
                <a:lnTo>
                  <a:pt x="72631" y="1074102"/>
                </a:lnTo>
                <a:lnTo>
                  <a:pt x="32664" y="1062139"/>
                </a:lnTo>
                <a:lnTo>
                  <a:pt x="26504" y="1060056"/>
                </a:lnTo>
                <a:lnTo>
                  <a:pt x="1600" y="1103528"/>
                </a:lnTo>
                <a:lnTo>
                  <a:pt x="292" y="1113345"/>
                </a:lnTo>
                <a:lnTo>
                  <a:pt x="292" y="1120330"/>
                </a:lnTo>
                <a:lnTo>
                  <a:pt x="41719" y="1134465"/>
                </a:lnTo>
                <a:lnTo>
                  <a:pt x="107645" y="1145781"/>
                </a:lnTo>
                <a:lnTo>
                  <a:pt x="139788" y="1147343"/>
                </a:lnTo>
                <a:lnTo>
                  <a:pt x="195529" y="1142060"/>
                </a:lnTo>
                <a:lnTo>
                  <a:pt x="239166" y="1126401"/>
                </a:lnTo>
                <a:lnTo>
                  <a:pt x="270535" y="1100645"/>
                </a:lnTo>
                <a:lnTo>
                  <a:pt x="289483" y="1065098"/>
                </a:lnTo>
                <a:lnTo>
                  <a:pt x="295833" y="1020051"/>
                </a:lnTo>
                <a:lnTo>
                  <a:pt x="295833" y="1013104"/>
                </a:lnTo>
                <a:close/>
              </a:path>
              <a:path w="2395220" h="1852295">
                <a:moveTo>
                  <a:pt x="374878" y="199644"/>
                </a:moveTo>
                <a:lnTo>
                  <a:pt x="372630" y="148412"/>
                </a:lnTo>
                <a:lnTo>
                  <a:pt x="365404" y="106260"/>
                </a:lnTo>
                <a:lnTo>
                  <a:pt x="333070" y="43599"/>
                </a:lnTo>
                <a:lnTo>
                  <a:pt x="281940" y="11988"/>
                </a:lnTo>
                <a:lnTo>
                  <a:pt x="246735" y="3543"/>
                </a:lnTo>
                <a:lnTo>
                  <a:pt x="246735" y="153428"/>
                </a:lnTo>
                <a:lnTo>
                  <a:pt x="246735" y="175234"/>
                </a:lnTo>
                <a:lnTo>
                  <a:pt x="244132" y="178714"/>
                </a:lnTo>
                <a:lnTo>
                  <a:pt x="140360" y="178714"/>
                </a:lnTo>
                <a:lnTo>
                  <a:pt x="140360" y="156908"/>
                </a:lnTo>
                <a:lnTo>
                  <a:pt x="141173" y="141478"/>
                </a:lnTo>
                <a:lnTo>
                  <a:pt x="160274" y="104267"/>
                </a:lnTo>
                <a:lnTo>
                  <a:pt x="190068" y="97650"/>
                </a:lnTo>
                <a:lnTo>
                  <a:pt x="197904" y="97650"/>
                </a:lnTo>
                <a:lnTo>
                  <a:pt x="238023" y="113322"/>
                </a:lnTo>
                <a:lnTo>
                  <a:pt x="246735" y="153428"/>
                </a:lnTo>
                <a:lnTo>
                  <a:pt x="246735" y="3543"/>
                </a:lnTo>
                <a:lnTo>
                  <a:pt x="245148" y="3149"/>
                </a:lnTo>
                <a:lnTo>
                  <a:pt x="201409" y="25"/>
                </a:lnTo>
                <a:lnTo>
                  <a:pt x="189204" y="25"/>
                </a:lnTo>
                <a:lnTo>
                  <a:pt x="145376" y="2590"/>
                </a:lnTo>
                <a:lnTo>
                  <a:pt x="108013" y="10147"/>
                </a:lnTo>
                <a:lnTo>
                  <a:pt x="52336" y="39230"/>
                </a:lnTo>
                <a:lnTo>
                  <a:pt x="15049" y="96545"/>
                </a:lnTo>
                <a:lnTo>
                  <a:pt x="4013" y="141478"/>
                </a:lnTo>
                <a:lnTo>
                  <a:pt x="0" y="199644"/>
                </a:lnTo>
                <a:lnTo>
                  <a:pt x="0" y="248450"/>
                </a:lnTo>
                <a:lnTo>
                  <a:pt x="1905" y="296773"/>
                </a:lnTo>
                <a:lnTo>
                  <a:pt x="8724" y="336842"/>
                </a:lnTo>
                <a:lnTo>
                  <a:pt x="43637" y="398424"/>
                </a:lnTo>
                <a:lnTo>
                  <a:pt x="104736" y="431749"/>
                </a:lnTo>
                <a:lnTo>
                  <a:pt x="146710" y="440080"/>
                </a:lnTo>
                <a:lnTo>
                  <a:pt x="195287" y="442861"/>
                </a:lnTo>
                <a:lnTo>
                  <a:pt x="211861" y="442861"/>
                </a:lnTo>
                <a:lnTo>
                  <a:pt x="280631" y="436981"/>
                </a:lnTo>
                <a:lnTo>
                  <a:pt x="343496" y="421932"/>
                </a:lnTo>
                <a:lnTo>
                  <a:pt x="366191" y="398424"/>
                </a:lnTo>
                <a:lnTo>
                  <a:pt x="366191" y="392303"/>
                </a:lnTo>
                <a:lnTo>
                  <a:pt x="362686" y="374904"/>
                </a:lnTo>
                <a:lnTo>
                  <a:pt x="355701" y="331279"/>
                </a:lnTo>
                <a:lnTo>
                  <a:pt x="355523" y="330428"/>
                </a:lnTo>
                <a:lnTo>
                  <a:pt x="353949" y="322580"/>
                </a:lnTo>
                <a:lnTo>
                  <a:pt x="347878" y="316445"/>
                </a:lnTo>
                <a:lnTo>
                  <a:pt x="333933" y="316445"/>
                </a:lnTo>
                <a:lnTo>
                  <a:pt x="327799" y="318211"/>
                </a:lnTo>
                <a:lnTo>
                  <a:pt x="303745" y="323062"/>
                </a:lnTo>
                <a:lnTo>
                  <a:pt x="279539" y="326707"/>
                </a:lnTo>
                <a:lnTo>
                  <a:pt x="254190" y="329387"/>
                </a:lnTo>
                <a:lnTo>
                  <a:pt x="231051" y="330428"/>
                </a:lnTo>
                <a:lnTo>
                  <a:pt x="221449" y="330428"/>
                </a:lnTo>
                <a:lnTo>
                  <a:pt x="183032" y="327736"/>
                </a:lnTo>
                <a:lnTo>
                  <a:pt x="158026" y="318757"/>
                </a:lnTo>
                <a:lnTo>
                  <a:pt x="144449" y="302082"/>
                </a:lnTo>
                <a:lnTo>
                  <a:pt x="140360" y="276352"/>
                </a:lnTo>
                <a:lnTo>
                  <a:pt x="140360" y="269379"/>
                </a:lnTo>
                <a:lnTo>
                  <a:pt x="349618" y="269379"/>
                </a:lnTo>
                <a:lnTo>
                  <a:pt x="360921" y="268135"/>
                </a:lnTo>
                <a:lnTo>
                  <a:pt x="368795" y="264045"/>
                </a:lnTo>
                <a:lnTo>
                  <a:pt x="373380" y="256514"/>
                </a:lnTo>
                <a:lnTo>
                  <a:pt x="374878" y="244983"/>
                </a:lnTo>
                <a:lnTo>
                  <a:pt x="374878" y="199644"/>
                </a:lnTo>
                <a:close/>
              </a:path>
              <a:path w="2395220" h="1852295">
                <a:moveTo>
                  <a:pt x="469188" y="1419631"/>
                </a:moveTo>
                <a:lnTo>
                  <a:pt x="466534" y="1417027"/>
                </a:lnTo>
                <a:lnTo>
                  <a:pt x="435165" y="1417027"/>
                </a:lnTo>
                <a:lnTo>
                  <a:pt x="398767" y="1421561"/>
                </a:lnTo>
                <a:lnTo>
                  <a:pt x="370217" y="1433690"/>
                </a:lnTo>
                <a:lnTo>
                  <a:pt x="348856" y="1451216"/>
                </a:lnTo>
                <a:lnTo>
                  <a:pt x="334035" y="1471917"/>
                </a:lnTo>
                <a:lnTo>
                  <a:pt x="332308" y="1471917"/>
                </a:lnTo>
                <a:lnTo>
                  <a:pt x="328803" y="1426603"/>
                </a:lnTo>
                <a:lnTo>
                  <a:pt x="327926" y="1420469"/>
                </a:lnTo>
                <a:lnTo>
                  <a:pt x="326212" y="1417027"/>
                </a:lnTo>
                <a:lnTo>
                  <a:pt x="286067" y="1417027"/>
                </a:lnTo>
                <a:lnTo>
                  <a:pt x="282613" y="1420469"/>
                </a:lnTo>
                <a:lnTo>
                  <a:pt x="282613" y="1840687"/>
                </a:lnTo>
                <a:lnTo>
                  <a:pt x="286067" y="1844179"/>
                </a:lnTo>
                <a:lnTo>
                  <a:pt x="324446" y="1844179"/>
                </a:lnTo>
                <a:lnTo>
                  <a:pt x="334899" y="1844179"/>
                </a:lnTo>
                <a:lnTo>
                  <a:pt x="339280" y="1839823"/>
                </a:lnTo>
                <a:lnTo>
                  <a:pt x="339280" y="1571307"/>
                </a:lnTo>
                <a:lnTo>
                  <a:pt x="340144" y="1551724"/>
                </a:lnTo>
                <a:lnTo>
                  <a:pt x="354977" y="1502460"/>
                </a:lnTo>
                <a:lnTo>
                  <a:pt x="383197" y="1476070"/>
                </a:lnTo>
                <a:lnTo>
                  <a:pt x="434301" y="1466697"/>
                </a:lnTo>
                <a:lnTo>
                  <a:pt x="465696" y="1466697"/>
                </a:lnTo>
                <a:lnTo>
                  <a:pt x="469188" y="1464094"/>
                </a:lnTo>
                <a:lnTo>
                  <a:pt x="469188" y="1419631"/>
                </a:lnTo>
                <a:close/>
              </a:path>
              <a:path w="2395220" h="1852295">
                <a:moveTo>
                  <a:pt x="668655" y="852665"/>
                </a:moveTo>
                <a:lnTo>
                  <a:pt x="664527" y="803249"/>
                </a:lnTo>
                <a:lnTo>
                  <a:pt x="654062" y="771601"/>
                </a:lnTo>
                <a:lnTo>
                  <a:pt x="651903" y="765048"/>
                </a:lnTo>
                <a:lnTo>
                  <a:pt x="630402" y="737057"/>
                </a:lnTo>
                <a:lnTo>
                  <a:pt x="599694" y="718299"/>
                </a:lnTo>
                <a:lnTo>
                  <a:pt x="559396" y="707771"/>
                </a:lnTo>
                <a:lnTo>
                  <a:pt x="509143" y="704481"/>
                </a:lnTo>
                <a:lnTo>
                  <a:pt x="475157" y="706005"/>
                </a:lnTo>
                <a:lnTo>
                  <a:pt x="409816" y="716241"/>
                </a:lnTo>
                <a:lnTo>
                  <a:pt x="370509" y="730618"/>
                </a:lnTo>
                <a:lnTo>
                  <a:pt x="370509" y="740232"/>
                </a:lnTo>
                <a:lnTo>
                  <a:pt x="371373" y="746328"/>
                </a:lnTo>
                <a:lnTo>
                  <a:pt x="373989" y="759396"/>
                </a:lnTo>
                <a:lnTo>
                  <a:pt x="377494" y="775970"/>
                </a:lnTo>
                <a:lnTo>
                  <a:pt x="379234" y="784694"/>
                </a:lnTo>
                <a:lnTo>
                  <a:pt x="382714" y="788149"/>
                </a:lnTo>
                <a:lnTo>
                  <a:pt x="392315" y="788149"/>
                </a:lnTo>
                <a:lnTo>
                  <a:pt x="396671" y="787298"/>
                </a:lnTo>
                <a:lnTo>
                  <a:pt x="407136" y="784694"/>
                </a:lnTo>
                <a:lnTo>
                  <a:pt x="432409" y="778967"/>
                </a:lnTo>
                <a:lnTo>
                  <a:pt x="456946" y="774877"/>
                </a:lnTo>
                <a:lnTo>
                  <a:pt x="480326" y="772414"/>
                </a:lnTo>
                <a:lnTo>
                  <a:pt x="502158" y="771601"/>
                </a:lnTo>
                <a:lnTo>
                  <a:pt x="540639" y="774801"/>
                </a:lnTo>
                <a:lnTo>
                  <a:pt x="567537" y="786091"/>
                </a:lnTo>
                <a:lnTo>
                  <a:pt x="583311" y="808012"/>
                </a:lnTo>
                <a:lnTo>
                  <a:pt x="588467" y="843089"/>
                </a:lnTo>
                <a:lnTo>
                  <a:pt x="588467" y="879703"/>
                </a:lnTo>
                <a:lnTo>
                  <a:pt x="588467" y="945083"/>
                </a:lnTo>
                <a:lnTo>
                  <a:pt x="588467" y="1010475"/>
                </a:lnTo>
                <a:lnTo>
                  <a:pt x="583285" y="1043711"/>
                </a:lnTo>
                <a:lnTo>
                  <a:pt x="567867" y="1065834"/>
                </a:lnTo>
                <a:lnTo>
                  <a:pt x="542493" y="1078153"/>
                </a:lnTo>
                <a:lnTo>
                  <a:pt x="507377" y="1081963"/>
                </a:lnTo>
                <a:lnTo>
                  <a:pt x="480352" y="1081963"/>
                </a:lnTo>
                <a:lnTo>
                  <a:pt x="452056" y="1078560"/>
                </a:lnTo>
                <a:lnTo>
                  <a:pt x="433171" y="1067790"/>
                </a:lnTo>
                <a:lnTo>
                  <a:pt x="422617" y="1048854"/>
                </a:lnTo>
                <a:lnTo>
                  <a:pt x="419442" y="1021816"/>
                </a:lnTo>
                <a:lnTo>
                  <a:pt x="419455" y="1007859"/>
                </a:lnTo>
                <a:lnTo>
                  <a:pt x="423824" y="976680"/>
                </a:lnTo>
                <a:lnTo>
                  <a:pt x="438289" y="956322"/>
                </a:lnTo>
                <a:lnTo>
                  <a:pt x="464197" y="945591"/>
                </a:lnTo>
                <a:lnTo>
                  <a:pt x="503008" y="942467"/>
                </a:lnTo>
                <a:lnTo>
                  <a:pt x="541388" y="942467"/>
                </a:lnTo>
                <a:lnTo>
                  <a:pt x="553415" y="942632"/>
                </a:lnTo>
                <a:lnTo>
                  <a:pt x="565594" y="943127"/>
                </a:lnTo>
                <a:lnTo>
                  <a:pt x="577443" y="943940"/>
                </a:lnTo>
                <a:lnTo>
                  <a:pt x="588467" y="945083"/>
                </a:lnTo>
                <a:lnTo>
                  <a:pt x="588467" y="879703"/>
                </a:lnTo>
                <a:lnTo>
                  <a:pt x="575995" y="878560"/>
                </a:lnTo>
                <a:lnTo>
                  <a:pt x="562533" y="877735"/>
                </a:lnTo>
                <a:lnTo>
                  <a:pt x="548741" y="877252"/>
                </a:lnTo>
                <a:lnTo>
                  <a:pt x="535279" y="877087"/>
                </a:lnTo>
                <a:lnTo>
                  <a:pt x="514350" y="877087"/>
                </a:lnTo>
                <a:lnTo>
                  <a:pt x="466407" y="878624"/>
                </a:lnTo>
                <a:lnTo>
                  <a:pt x="401574" y="892162"/>
                </a:lnTo>
                <a:lnTo>
                  <a:pt x="361810" y="923391"/>
                </a:lnTo>
                <a:lnTo>
                  <a:pt x="340880" y="975233"/>
                </a:lnTo>
                <a:lnTo>
                  <a:pt x="338264" y="1007859"/>
                </a:lnTo>
                <a:lnTo>
                  <a:pt x="338264" y="1021816"/>
                </a:lnTo>
                <a:lnTo>
                  <a:pt x="343065" y="1064983"/>
                </a:lnTo>
                <a:lnTo>
                  <a:pt x="383082" y="1125753"/>
                </a:lnTo>
                <a:lnTo>
                  <a:pt x="419392" y="1141818"/>
                </a:lnTo>
                <a:lnTo>
                  <a:pt x="467296" y="1147343"/>
                </a:lnTo>
                <a:lnTo>
                  <a:pt x="494309" y="1147343"/>
                </a:lnTo>
                <a:lnTo>
                  <a:pt x="531139" y="1144549"/>
                </a:lnTo>
                <a:lnTo>
                  <a:pt x="560679" y="1136116"/>
                </a:lnTo>
                <a:lnTo>
                  <a:pt x="583196" y="1121968"/>
                </a:lnTo>
                <a:lnTo>
                  <a:pt x="598919" y="1102004"/>
                </a:lnTo>
                <a:lnTo>
                  <a:pt x="600684" y="1102004"/>
                </a:lnTo>
                <a:lnTo>
                  <a:pt x="604139" y="1127302"/>
                </a:lnTo>
                <a:lnTo>
                  <a:pt x="605904" y="1135989"/>
                </a:lnTo>
                <a:lnTo>
                  <a:pt x="610247" y="1139494"/>
                </a:lnTo>
                <a:lnTo>
                  <a:pt x="665187" y="1139494"/>
                </a:lnTo>
                <a:lnTo>
                  <a:pt x="668528" y="1136116"/>
                </a:lnTo>
                <a:lnTo>
                  <a:pt x="668655" y="1102004"/>
                </a:lnTo>
                <a:lnTo>
                  <a:pt x="668655" y="1081963"/>
                </a:lnTo>
                <a:lnTo>
                  <a:pt x="668655" y="942467"/>
                </a:lnTo>
                <a:lnTo>
                  <a:pt x="668655" y="879703"/>
                </a:lnTo>
                <a:lnTo>
                  <a:pt x="668655" y="852665"/>
                </a:lnTo>
                <a:close/>
              </a:path>
              <a:path w="2395220" h="1852295">
                <a:moveTo>
                  <a:pt x="797394" y="150812"/>
                </a:moveTo>
                <a:lnTo>
                  <a:pt x="795667" y="111633"/>
                </a:lnTo>
                <a:lnTo>
                  <a:pt x="780097" y="55816"/>
                </a:lnTo>
                <a:lnTo>
                  <a:pt x="745490" y="20243"/>
                </a:lnTo>
                <a:lnTo>
                  <a:pt x="690206" y="2286"/>
                </a:lnTo>
                <a:lnTo>
                  <a:pt x="654392" y="0"/>
                </a:lnTo>
                <a:lnTo>
                  <a:pt x="647420" y="0"/>
                </a:lnTo>
                <a:lnTo>
                  <a:pt x="610984" y="2781"/>
                </a:lnTo>
                <a:lnTo>
                  <a:pt x="578878" y="11112"/>
                </a:lnTo>
                <a:lnTo>
                  <a:pt x="551192" y="25006"/>
                </a:lnTo>
                <a:lnTo>
                  <a:pt x="527989" y="44462"/>
                </a:lnTo>
                <a:lnTo>
                  <a:pt x="525399" y="44462"/>
                </a:lnTo>
                <a:lnTo>
                  <a:pt x="500659" y="8661"/>
                </a:lnTo>
                <a:lnTo>
                  <a:pt x="487895" y="7861"/>
                </a:lnTo>
                <a:lnTo>
                  <a:pt x="446925" y="7861"/>
                </a:lnTo>
                <a:lnTo>
                  <a:pt x="432714" y="9220"/>
                </a:lnTo>
                <a:lnTo>
                  <a:pt x="423583" y="13512"/>
                </a:lnTo>
                <a:lnTo>
                  <a:pt x="418693" y="21094"/>
                </a:lnTo>
                <a:lnTo>
                  <a:pt x="417245" y="32283"/>
                </a:lnTo>
                <a:lnTo>
                  <a:pt x="417245" y="409765"/>
                </a:lnTo>
                <a:lnTo>
                  <a:pt x="418579" y="420700"/>
                </a:lnTo>
                <a:lnTo>
                  <a:pt x="423265" y="428599"/>
                </a:lnTo>
                <a:lnTo>
                  <a:pt x="432358" y="433412"/>
                </a:lnTo>
                <a:lnTo>
                  <a:pt x="446925" y="435025"/>
                </a:lnTo>
                <a:lnTo>
                  <a:pt x="527126" y="435025"/>
                </a:lnTo>
                <a:lnTo>
                  <a:pt x="541680" y="433412"/>
                </a:lnTo>
                <a:lnTo>
                  <a:pt x="550773" y="428599"/>
                </a:lnTo>
                <a:lnTo>
                  <a:pt x="555447" y="420700"/>
                </a:lnTo>
                <a:lnTo>
                  <a:pt x="556768" y="409765"/>
                </a:lnTo>
                <a:lnTo>
                  <a:pt x="556768" y="163029"/>
                </a:lnTo>
                <a:lnTo>
                  <a:pt x="557288" y="149034"/>
                </a:lnTo>
                <a:lnTo>
                  <a:pt x="581609" y="114312"/>
                </a:lnTo>
                <a:lnTo>
                  <a:pt x="604685" y="111594"/>
                </a:lnTo>
                <a:lnTo>
                  <a:pt x="609942" y="111594"/>
                </a:lnTo>
                <a:lnTo>
                  <a:pt x="648296" y="122936"/>
                </a:lnTo>
                <a:lnTo>
                  <a:pt x="657898" y="163029"/>
                </a:lnTo>
                <a:lnTo>
                  <a:pt x="657898" y="409765"/>
                </a:lnTo>
                <a:lnTo>
                  <a:pt x="659218" y="420700"/>
                </a:lnTo>
                <a:lnTo>
                  <a:pt x="663879" y="428599"/>
                </a:lnTo>
                <a:lnTo>
                  <a:pt x="672960" y="433412"/>
                </a:lnTo>
                <a:lnTo>
                  <a:pt x="687514" y="435025"/>
                </a:lnTo>
                <a:lnTo>
                  <a:pt x="767715" y="435025"/>
                </a:lnTo>
                <a:lnTo>
                  <a:pt x="782294" y="433412"/>
                </a:lnTo>
                <a:lnTo>
                  <a:pt x="791400" y="428599"/>
                </a:lnTo>
                <a:lnTo>
                  <a:pt x="796074" y="420700"/>
                </a:lnTo>
                <a:lnTo>
                  <a:pt x="797394" y="409765"/>
                </a:lnTo>
                <a:lnTo>
                  <a:pt x="797394" y="150812"/>
                </a:lnTo>
                <a:close/>
              </a:path>
              <a:path w="2395220" h="1852295">
                <a:moveTo>
                  <a:pt x="826338" y="1421371"/>
                </a:moveTo>
                <a:lnTo>
                  <a:pt x="823709" y="1417027"/>
                </a:lnTo>
                <a:lnTo>
                  <a:pt x="774014" y="1417027"/>
                </a:lnTo>
                <a:lnTo>
                  <a:pt x="769658" y="1421371"/>
                </a:lnTo>
                <a:lnTo>
                  <a:pt x="769658" y="1717776"/>
                </a:lnTo>
                <a:lnTo>
                  <a:pt x="763244" y="1757235"/>
                </a:lnTo>
                <a:lnTo>
                  <a:pt x="744486" y="1783702"/>
                </a:lnTo>
                <a:lnTo>
                  <a:pt x="714133" y="1798548"/>
                </a:lnTo>
                <a:lnTo>
                  <a:pt x="672896" y="1803184"/>
                </a:lnTo>
                <a:lnTo>
                  <a:pt x="645248" y="1802130"/>
                </a:lnTo>
                <a:lnTo>
                  <a:pt x="605345" y="1792185"/>
                </a:lnTo>
                <a:lnTo>
                  <a:pt x="573405" y="1755813"/>
                </a:lnTo>
                <a:lnTo>
                  <a:pt x="568274" y="1714284"/>
                </a:lnTo>
                <a:lnTo>
                  <a:pt x="568274" y="1423098"/>
                </a:lnTo>
                <a:lnTo>
                  <a:pt x="564807" y="1417027"/>
                </a:lnTo>
                <a:lnTo>
                  <a:pt x="516851" y="1417027"/>
                </a:lnTo>
                <a:lnTo>
                  <a:pt x="511594" y="1423098"/>
                </a:lnTo>
                <a:lnTo>
                  <a:pt x="511594" y="1721256"/>
                </a:lnTo>
                <a:lnTo>
                  <a:pt x="513930" y="1751990"/>
                </a:lnTo>
                <a:lnTo>
                  <a:pt x="533311" y="1801698"/>
                </a:lnTo>
                <a:lnTo>
                  <a:pt x="571779" y="1834375"/>
                </a:lnTo>
                <a:lnTo>
                  <a:pt x="625754" y="1850047"/>
                </a:lnTo>
                <a:lnTo>
                  <a:pt x="658939" y="1852015"/>
                </a:lnTo>
                <a:lnTo>
                  <a:pt x="697407" y="1849031"/>
                </a:lnTo>
                <a:lnTo>
                  <a:pt x="729348" y="1839925"/>
                </a:lnTo>
                <a:lnTo>
                  <a:pt x="755053" y="1824443"/>
                </a:lnTo>
                <a:lnTo>
                  <a:pt x="774877" y="1802333"/>
                </a:lnTo>
                <a:lnTo>
                  <a:pt x="776630" y="1802333"/>
                </a:lnTo>
                <a:lnTo>
                  <a:pt x="781850" y="1841550"/>
                </a:lnTo>
                <a:lnTo>
                  <a:pt x="784491" y="1844192"/>
                </a:lnTo>
                <a:lnTo>
                  <a:pt x="823709" y="1844192"/>
                </a:lnTo>
                <a:lnTo>
                  <a:pt x="826338" y="1840699"/>
                </a:lnTo>
                <a:lnTo>
                  <a:pt x="826338" y="1421371"/>
                </a:lnTo>
                <a:close/>
              </a:path>
              <a:path w="2395220" h="1852295">
                <a:moveTo>
                  <a:pt x="1060373" y="714946"/>
                </a:moveTo>
                <a:lnTo>
                  <a:pt x="1056894" y="712343"/>
                </a:lnTo>
                <a:lnTo>
                  <a:pt x="988060" y="712343"/>
                </a:lnTo>
                <a:lnTo>
                  <a:pt x="982802" y="715797"/>
                </a:lnTo>
                <a:lnTo>
                  <a:pt x="980224" y="727138"/>
                </a:lnTo>
                <a:lnTo>
                  <a:pt x="968298" y="774331"/>
                </a:lnTo>
                <a:lnTo>
                  <a:pt x="955713" y="821740"/>
                </a:lnTo>
                <a:lnTo>
                  <a:pt x="942428" y="869403"/>
                </a:lnTo>
                <a:lnTo>
                  <a:pt x="928420" y="917321"/>
                </a:lnTo>
                <a:lnTo>
                  <a:pt x="913650" y="965517"/>
                </a:lnTo>
                <a:lnTo>
                  <a:pt x="898080" y="1013993"/>
                </a:lnTo>
                <a:lnTo>
                  <a:pt x="881697" y="1062786"/>
                </a:lnTo>
                <a:lnTo>
                  <a:pt x="875588" y="1062786"/>
                </a:lnTo>
                <a:lnTo>
                  <a:pt x="859193" y="1014082"/>
                </a:lnTo>
                <a:lnTo>
                  <a:pt x="843597" y="965809"/>
                </a:lnTo>
                <a:lnTo>
                  <a:pt x="828776" y="917867"/>
                </a:lnTo>
                <a:lnTo>
                  <a:pt x="814679" y="870127"/>
                </a:lnTo>
                <a:lnTo>
                  <a:pt x="801243" y="822502"/>
                </a:lnTo>
                <a:lnTo>
                  <a:pt x="788441" y="774877"/>
                </a:lnTo>
                <a:lnTo>
                  <a:pt x="776211" y="727138"/>
                </a:lnTo>
                <a:lnTo>
                  <a:pt x="773607" y="715797"/>
                </a:lnTo>
                <a:lnTo>
                  <a:pt x="768350" y="712343"/>
                </a:lnTo>
                <a:lnTo>
                  <a:pt x="699477" y="712343"/>
                </a:lnTo>
                <a:lnTo>
                  <a:pt x="695985" y="714946"/>
                </a:lnTo>
                <a:lnTo>
                  <a:pt x="695985" y="721918"/>
                </a:lnTo>
                <a:lnTo>
                  <a:pt x="696556" y="727964"/>
                </a:lnTo>
                <a:lnTo>
                  <a:pt x="713193" y="793254"/>
                </a:lnTo>
                <a:lnTo>
                  <a:pt x="726109" y="839558"/>
                </a:lnTo>
                <a:lnTo>
                  <a:pt x="739851" y="886460"/>
                </a:lnTo>
                <a:lnTo>
                  <a:pt x="754316" y="933424"/>
                </a:lnTo>
                <a:lnTo>
                  <a:pt x="769404" y="979944"/>
                </a:lnTo>
                <a:lnTo>
                  <a:pt x="784974" y="1025486"/>
                </a:lnTo>
                <a:lnTo>
                  <a:pt x="800950" y="1069543"/>
                </a:lnTo>
                <a:lnTo>
                  <a:pt x="817181" y="1111592"/>
                </a:lnTo>
                <a:lnTo>
                  <a:pt x="854646" y="1139494"/>
                </a:lnTo>
                <a:lnTo>
                  <a:pt x="901725" y="1139494"/>
                </a:lnTo>
                <a:lnTo>
                  <a:pt x="939228" y="1111592"/>
                </a:lnTo>
                <a:lnTo>
                  <a:pt x="955471" y="1069543"/>
                </a:lnTo>
                <a:lnTo>
                  <a:pt x="971435" y="1025486"/>
                </a:lnTo>
                <a:lnTo>
                  <a:pt x="987018" y="979944"/>
                </a:lnTo>
                <a:lnTo>
                  <a:pt x="1002106" y="933424"/>
                </a:lnTo>
                <a:lnTo>
                  <a:pt x="1016571" y="886460"/>
                </a:lnTo>
                <a:lnTo>
                  <a:pt x="1030312" y="839558"/>
                </a:lnTo>
                <a:lnTo>
                  <a:pt x="1043228" y="793254"/>
                </a:lnTo>
                <a:lnTo>
                  <a:pt x="1055179" y="748068"/>
                </a:lnTo>
                <a:lnTo>
                  <a:pt x="1060373" y="721918"/>
                </a:lnTo>
                <a:lnTo>
                  <a:pt x="1060373" y="714946"/>
                </a:lnTo>
                <a:close/>
              </a:path>
              <a:path w="2395220" h="1852295">
                <a:moveTo>
                  <a:pt x="1142568" y="1718652"/>
                </a:moveTo>
                <a:lnTo>
                  <a:pt x="1136586" y="1674075"/>
                </a:lnTo>
                <a:lnTo>
                  <a:pt x="1104620" y="1627416"/>
                </a:lnTo>
                <a:lnTo>
                  <a:pt x="1056195" y="1607235"/>
                </a:lnTo>
                <a:lnTo>
                  <a:pt x="1003084" y="1595729"/>
                </a:lnTo>
                <a:lnTo>
                  <a:pt x="976769" y="1589925"/>
                </a:lnTo>
                <a:lnTo>
                  <a:pt x="935101" y="1569580"/>
                </a:lnTo>
                <a:lnTo>
                  <a:pt x="921143" y="1526844"/>
                </a:lnTo>
                <a:lnTo>
                  <a:pt x="921143" y="1520761"/>
                </a:lnTo>
                <a:lnTo>
                  <a:pt x="931824" y="1483360"/>
                </a:lnTo>
                <a:lnTo>
                  <a:pt x="982484" y="1459255"/>
                </a:lnTo>
                <a:lnTo>
                  <a:pt x="1007478" y="1457998"/>
                </a:lnTo>
                <a:lnTo>
                  <a:pt x="1029157" y="1459064"/>
                </a:lnTo>
                <a:lnTo>
                  <a:pt x="1051585" y="1461922"/>
                </a:lnTo>
                <a:lnTo>
                  <a:pt x="1073531" y="1466075"/>
                </a:lnTo>
                <a:lnTo>
                  <a:pt x="1093762" y="1471041"/>
                </a:lnTo>
                <a:lnTo>
                  <a:pt x="1101115" y="1472247"/>
                </a:lnTo>
                <a:lnTo>
                  <a:pt x="1108240" y="1472247"/>
                </a:lnTo>
                <a:lnTo>
                  <a:pt x="1111808" y="1467802"/>
                </a:lnTo>
                <a:lnTo>
                  <a:pt x="1113840" y="1459725"/>
                </a:lnTo>
                <a:lnTo>
                  <a:pt x="1120813" y="1429232"/>
                </a:lnTo>
                <a:lnTo>
                  <a:pt x="1116431" y="1423987"/>
                </a:lnTo>
                <a:lnTo>
                  <a:pt x="1084211" y="1416151"/>
                </a:lnTo>
                <a:lnTo>
                  <a:pt x="1060754" y="1412328"/>
                </a:lnTo>
                <a:lnTo>
                  <a:pt x="1035494" y="1409966"/>
                </a:lnTo>
                <a:lnTo>
                  <a:pt x="1008341" y="1409166"/>
                </a:lnTo>
                <a:lnTo>
                  <a:pt x="958684" y="1413510"/>
                </a:lnTo>
                <a:lnTo>
                  <a:pt x="919695" y="1426718"/>
                </a:lnTo>
                <a:lnTo>
                  <a:pt x="891590" y="1449082"/>
                </a:lnTo>
                <a:lnTo>
                  <a:pt x="874572" y="1480908"/>
                </a:lnTo>
                <a:lnTo>
                  <a:pt x="868845" y="1522488"/>
                </a:lnTo>
                <a:lnTo>
                  <a:pt x="868845" y="1531226"/>
                </a:lnTo>
                <a:lnTo>
                  <a:pt x="878967" y="1585048"/>
                </a:lnTo>
                <a:lnTo>
                  <a:pt x="913295" y="1621878"/>
                </a:lnTo>
                <a:lnTo>
                  <a:pt x="960882" y="1639417"/>
                </a:lnTo>
                <a:lnTo>
                  <a:pt x="1005713" y="1648015"/>
                </a:lnTo>
                <a:lnTo>
                  <a:pt x="1025537" y="1652346"/>
                </a:lnTo>
                <a:lnTo>
                  <a:pt x="1066761" y="1666328"/>
                </a:lnTo>
                <a:lnTo>
                  <a:pt x="1089190" y="1704340"/>
                </a:lnTo>
                <a:lnTo>
                  <a:pt x="1090295" y="1724748"/>
                </a:lnTo>
                <a:lnTo>
                  <a:pt x="1090295" y="1729968"/>
                </a:lnTo>
                <a:lnTo>
                  <a:pt x="1077772" y="1775942"/>
                </a:lnTo>
                <a:lnTo>
                  <a:pt x="1041895" y="1798739"/>
                </a:lnTo>
                <a:lnTo>
                  <a:pt x="994384" y="1803184"/>
                </a:lnTo>
                <a:lnTo>
                  <a:pt x="967244" y="1801761"/>
                </a:lnTo>
                <a:lnTo>
                  <a:pt x="940676" y="1797634"/>
                </a:lnTo>
                <a:lnTo>
                  <a:pt x="914577" y="1791068"/>
                </a:lnTo>
                <a:lnTo>
                  <a:pt x="888885" y="1782292"/>
                </a:lnTo>
                <a:lnTo>
                  <a:pt x="882357" y="1780806"/>
                </a:lnTo>
                <a:lnTo>
                  <a:pt x="877468" y="1780806"/>
                </a:lnTo>
                <a:lnTo>
                  <a:pt x="874242" y="1784108"/>
                </a:lnTo>
                <a:lnTo>
                  <a:pt x="865390" y="1816277"/>
                </a:lnTo>
                <a:lnTo>
                  <a:pt x="863600" y="1824139"/>
                </a:lnTo>
                <a:lnTo>
                  <a:pt x="867105" y="1827631"/>
                </a:lnTo>
                <a:lnTo>
                  <a:pt x="928573" y="1845818"/>
                </a:lnTo>
                <a:lnTo>
                  <a:pt x="994384" y="1852015"/>
                </a:lnTo>
                <a:lnTo>
                  <a:pt x="1035418" y="1849374"/>
                </a:lnTo>
                <a:lnTo>
                  <a:pt x="1097229" y="1827771"/>
                </a:lnTo>
                <a:lnTo>
                  <a:pt x="1128610" y="1791982"/>
                </a:lnTo>
                <a:lnTo>
                  <a:pt x="1140968" y="1750199"/>
                </a:lnTo>
                <a:lnTo>
                  <a:pt x="1142568" y="1727352"/>
                </a:lnTo>
                <a:lnTo>
                  <a:pt x="1142568" y="1718652"/>
                </a:lnTo>
                <a:close/>
              </a:path>
              <a:path w="2395220" h="1852295">
                <a:moveTo>
                  <a:pt x="1195235" y="599871"/>
                </a:moveTo>
                <a:lnTo>
                  <a:pt x="1191526" y="576884"/>
                </a:lnTo>
                <a:lnTo>
                  <a:pt x="1181201" y="561174"/>
                </a:lnTo>
                <a:lnTo>
                  <a:pt x="1165479" y="552157"/>
                </a:lnTo>
                <a:lnTo>
                  <a:pt x="1145565" y="549275"/>
                </a:lnTo>
                <a:lnTo>
                  <a:pt x="1141247" y="549275"/>
                </a:lnTo>
                <a:lnTo>
                  <a:pt x="1121575" y="552157"/>
                </a:lnTo>
                <a:lnTo>
                  <a:pt x="1105496" y="561174"/>
                </a:lnTo>
                <a:lnTo>
                  <a:pt x="1094651" y="576884"/>
                </a:lnTo>
                <a:lnTo>
                  <a:pt x="1090663" y="599871"/>
                </a:lnTo>
                <a:lnTo>
                  <a:pt x="1090663" y="605980"/>
                </a:lnTo>
                <a:lnTo>
                  <a:pt x="1094651" y="628942"/>
                </a:lnTo>
                <a:lnTo>
                  <a:pt x="1105496" y="644639"/>
                </a:lnTo>
                <a:lnTo>
                  <a:pt x="1121575" y="653643"/>
                </a:lnTo>
                <a:lnTo>
                  <a:pt x="1141247" y="656526"/>
                </a:lnTo>
                <a:lnTo>
                  <a:pt x="1145565" y="656526"/>
                </a:lnTo>
                <a:lnTo>
                  <a:pt x="1165479" y="653643"/>
                </a:lnTo>
                <a:lnTo>
                  <a:pt x="1181201" y="644639"/>
                </a:lnTo>
                <a:lnTo>
                  <a:pt x="1191526" y="628942"/>
                </a:lnTo>
                <a:lnTo>
                  <a:pt x="1195235" y="605980"/>
                </a:lnTo>
                <a:lnTo>
                  <a:pt x="1195235" y="599871"/>
                </a:lnTo>
                <a:close/>
              </a:path>
              <a:path w="2395220" h="1852295">
                <a:moveTo>
                  <a:pt x="1214755" y="199644"/>
                </a:moveTo>
                <a:lnTo>
                  <a:pt x="1213840" y="178714"/>
                </a:lnTo>
                <a:lnTo>
                  <a:pt x="1212519" y="148412"/>
                </a:lnTo>
                <a:lnTo>
                  <a:pt x="1205293" y="106260"/>
                </a:lnTo>
                <a:lnTo>
                  <a:pt x="1172946" y="43599"/>
                </a:lnTo>
                <a:lnTo>
                  <a:pt x="1121841" y="11988"/>
                </a:lnTo>
                <a:lnTo>
                  <a:pt x="1086637" y="3543"/>
                </a:lnTo>
                <a:lnTo>
                  <a:pt x="1086637" y="153428"/>
                </a:lnTo>
                <a:lnTo>
                  <a:pt x="1086637" y="175234"/>
                </a:lnTo>
                <a:lnTo>
                  <a:pt x="1084033" y="178714"/>
                </a:lnTo>
                <a:lnTo>
                  <a:pt x="980274" y="178714"/>
                </a:lnTo>
                <a:lnTo>
                  <a:pt x="980274" y="156908"/>
                </a:lnTo>
                <a:lnTo>
                  <a:pt x="981075" y="141478"/>
                </a:lnTo>
                <a:lnTo>
                  <a:pt x="1000163" y="104267"/>
                </a:lnTo>
                <a:lnTo>
                  <a:pt x="1029982" y="97650"/>
                </a:lnTo>
                <a:lnTo>
                  <a:pt x="1037831" y="97650"/>
                </a:lnTo>
                <a:lnTo>
                  <a:pt x="1077899" y="113322"/>
                </a:lnTo>
                <a:lnTo>
                  <a:pt x="1086637" y="153428"/>
                </a:lnTo>
                <a:lnTo>
                  <a:pt x="1086637" y="3543"/>
                </a:lnTo>
                <a:lnTo>
                  <a:pt x="1085037" y="3149"/>
                </a:lnTo>
                <a:lnTo>
                  <a:pt x="1041285" y="25"/>
                </a:lnTo>
                <a:lnTo>
                  <a:pt x="1029093" y="25"/>
                </a:lnTo>
                <a:lnTo>
                  <a:pt x="985266" y="2590"/>
                </a:lnTo>
                <a:lnTo>
                  <a:pt x="947902" y="10147"/>
                </a:lnTo>
                <a:lnTo>
                  <a:pt x="892213" y="39230"/>
                </a:lnTo>
                <a:lnTo>
                  <a:pt x="854951" y="96545"/>
                </a:lnTo>
                <a:lnTo>
                  <a:pt x="843902" y="141478"/>
                </a:lnTo>
                <a:lnTo>
                  <a:pt x="839901" y="199644"/>
                </a:lnTo>
                <a:lnTo>
                  <a:pt x="839901" y="248450"/>
                </a:lnTo>
                <a:lnTo>
                  <a:pt x="841806" y="296773"/>
                </a:lnTo>
                <a:lnTo>
                  <a:pt x="848626" y="336842"/>
                </a:lnTo>
                <a:lnTo>
                  <a:pt x="883513" y="398424"/>
                </a:lnTo>
                <a:lnTo>
                  <a:pt x="944638" y="431749"/>
                </a:lnTo>
                <a:lnTo>
                  <a:pt x="986612" y="440080"/>
                </a:lnTo>
                <a:lnTo>
                  <a:pt x="1035215" y="442861"/>
                </a:lnTo>
                <a:lnTo>
                  <a:pt x="1051763" y="442861"/>
                </a:lnTo>
                <a:lnTo>
                  <a:pt x="1120521" y="436981"/>
                </a:lnTo>
                <a:lnTo>
                  <a:pt x="1183398" y="421932"/>
                </a:lnTo>
                <a:lnTo>
                  <a:pt x="1206068" y="398424"/>
                </a:lnTo>
                <a:lnTo>
                  <a:pt x="1206068" y="392303"/>
                </a:lnTo>
                <a:lnTo>
                  <a:pt x="1204353" y="383603"/>
                </a:lnTo>
                <a:lnTo>
                  <a:pt x="1202575" y="374904"/>
                </a:lnTo>
                <a:lnTo>
                  <a:pt x="1195603" y="331279"/>
                </a:lnTo>
                <a:lnTo>
                  <a:pt x="1195438" y="330428"/>
                </a:lnTo>
                <a:lnTo>
                  <a:pt x="1193850" y="322580"/>
                </a:lnTo>
                <a:lnTo>
                  <a:pt x="1187742" y="316445"/>
                </a:lnTo>
                <a:lnTo>
                  <a:pt x="1173797" y="316445"/>
                </a:lnTo>
                <a:lnTo>
                  <a:pt x="1167714" y="318211"/>
                </a:lnTo>
                <a:lnTo>
                  <a:pt x="1143635" y="323062"/>
                </a:lnTo>
                <a:lnTo>
                  <a:pt x="1119428" y="326707"/>
                </a:lnTo>
                <a:lnTo>
                  <a:pt x="1094079" y="329387"/>
                </a:lnTo>
                <a:lnTo>
                  <a:pt x="1070952" y="330428"/>
                </a:lnTo>
                <a:lnTo>
                  <a:pt x="1061364" y="330428"/>
                </a:lnTo>
                <a:lnTo>
                  <a:pt x="1022934" y="327736"/>
                </a:lnTo>
                <a:lnTo>
                  <a:pt x="997915" y="318757"/>
                </a:lnTo>
                <a:lnTo>
                  <a:pt x="984351" y="302082"/>
                </a:lnTo>
                <a:lnTo>
                  <a:pt x="980274" y="276352"/>
                </a:lnTo>
                <a:lnTo>
                  <a:pt x="980274" y="269379"/>
                </a:lnTo>
                <a:lnTo>
                  <a:pt x="1189494" y="269379"/>
                </a:lnTo>
                <a:lnTo>
                  <a:pt x="1200810" y="268135"/>
                </a:lnTo>
                <a:lnTo>
                  <a:pt x="1208671" y="264045"/>
                </a:lnTo>
                <a:lnTo>
                  <a:pt x="1213269" y="256514"/>
                </a:lnTo>
                <a:lnTo>
                  <a:pt x="1214755" y="244983"/>
                </a:lnTo>
                <a:lnTo>
                  <a:pt x="1214755" y="199644"/>
                </a:lnTo>
                <a:close/>
              </a:path>
              <a:path w="2395220" h="1852295">
                <a:moveTo>
                  <a:pt x="1244079" y="1075867"/>
                </a:moveTo>
                <a:lnTo>
                  <a:pt x="1241475" y="1073251"/>
                </a:lnTo>
                <a:lnTo>
                  <a:pt x="1216215" y="1073251"/>
                </a:lnTo>
                <a:lnTo>
                  <a:pt x="1201102" y="1071613"/>
                </a:lnTo>
                <a:lnTo>
                  <a:pt x="1190815" y="1066063"/>
                </a:lnTo>
                <a:lnTo>
                  <a:pt x="1184935" y="1055598"/>
                </a:lnTo>
                <a:lnTo>
                  <a:pt x="1183068" y="1039253"/>
                </a:lnTo>
                <a:lnTo>
                  <a:pt x="1183068" y="715784"/>
                </a:lnTo>
                <a:lnTo>
                  <a:pt x="1178712" y="712343"/>
                </a:lnTo>
                <a:lnTo>
                  <a:pt x="1108087" y="712343"/>
                </a:lnTo>
                <a:lnTo>
                  <a:pt x="1102868" y="715784"/>
                </a:lnTo>
                <a:lnTo>
                  <a:pt x="1102868" y="1039253"/>
                </a:lnTo>
                <a:lnTo>
                  <a:pt x="1108837" y="1086904"/>
                </a:lnTo>
                <a:lnTo>
                  <a:pt x="1127150" y="1117815"/>
                </a:lnTo>
                <a:lnTo>
                  <a:pt x="1158379" y="1134491"/>
                </a:lnTo>
                <a:lnTo>
                  <a:pt x="1203109" y="1139494"/>
                </a:lnTo>
                <a:lnTo>
                  <a:pt x="1241475" y="1139494"/>
                </a:lnTo>
                <a:lnTo>
                  <a:pt x="1244079" y="1135164"/>
                </a:lnTo>
                <a:lnTo>
                  <a:pt x="1244079" y="1075867"/>
                </a:lnTo>
                <a:close/>
              </a:path>
              <a:path w="2395220" h="1852295">
                <a:moveTo>
                  <a:pt x="1393952" y="1795348"/>
                </a:moveTo>
                <a:lnTo>
                  <a:pt x="1352092" y="1795348"/>
                </a:lnTo>
                <a:lnTo>
                  <a:pt x="1330147" y="1794027"/>
                </a:lnTo>
                <a:lnTo>
                  <a:pt x="1288453" y="1773567"/>
                </a:lnTo>
                <a:lnTo>
                  <a:pt x="1273403" y="1724291"/>
                </a:lnTo>
                <a:lnTo>
                  <a:pt x="1272781" y="1702092"/>
                </a:lnTo>
                <a:lnTo>
                  <a:pt x="1272781" y="1466697"/>
                </a:lnTo>
                <a:lnTo>
                  <a:pt x="1380858" y="1466697"/>
                </a:lnTo>
                <a:lnTo>
                  <a:pt x="1383499" y="1463217"/>
                </a:lnTo>
                <a:lnTo>
                  <a:pt x="1383499" y="1419631"/>
                </a:lnTo>
                <a:lnTo>
                  <a:pt x="1380858" y="1417027"/>
                </a:lnTo>
                <a:lnTo>
                  <a:pt x="1272781" y="1417027"/>
                </a:lnTo>
                <a:lnTo>
                  <a:pt x="1272781" y="1312379"/>
                </a:lnTo>
                <a:lnTo>
                  <a:pt x="1269263" y="1308011"/>
                </a:lnTo>
                <a:lnTo>
                  <a:pt x="1220470" y="1308011"/>
                </a:lnTo>
                <a:lnTo>
                  <a:pt x="1216088" y="1312379"/>
                </a:lnTo>
                <a:lnTo>
                  <a:pt x="1216088" y="1417027"/>
                </a:lnTo>
                <a:lnTo>
                  <a:pt x="1162939" y="1428330"/>
                </a:lnTo>
                <a:lnTo>
                  <a:pt x="1156830" y="1429219"/>
                </a:lnTo>
                <a:lnTo>
                  <a:pt x="1154214" y="1431810"/>
                </a:lnTo>
                <a:lnTo>
                  <a:pt x="1154214" y="1464945"/>
                </a:lnTo>
                <a:lnTo>
                  <a:pt x="1156830" y="1466697"/>
                </a:lnTo>
                <a:lnTo>
                  <a:pt x="1216088" y="1466697"/>
                </a:lnTo>
                <a:lnTo>
                  <a:pt x="1216088" y="1709064"/>
                </a:lnTo>
                <a:lnTo>
                  <a:pt x="1223289" y="1767357"/>
                </a:lnTo>
                <a:lnTo>
                  <a:pt x="1244904" y="1809292"/>
                </a:lnTo>
                <a:lnTo>
                  <a:pt x="1284224" y="1835581"/>
                </a:lnTo>
                <a:lnTo>
                  <a:pt x="1342529" y="1844179"/>
                </a:lnTo>
                <a:lnTo>
                  <a:pt x="1383499" y="1844179"/>
                </a:lnTo>
                <a:lnTo>
                  <a:pt x="1391361" y="1844179"/>
                </a:lnTo>
                <a:lnTo>
                  <a:pt x="1393952" y="1840687"/>
                </a:lnTo>
                <a:lnTo>
                  <a:pt x="1393952" y="1795348"/>
                </a:lnTo>
                <a:close/>
              </a:path>
              <a:path w="2395220" h="1852295">
                <a:moveTo>
                  <a:pt x="1527238" y="32270"/>
                </a:moveTo>
                <a:lnTo>
                  <a:pt x="1525866" y="20002"/>
                </a:lnTo>
                <a:lnTo>
                  <a:pt x="1521460" y="12547"/>
                </a:lnTo>
                <a:lnTo>
                  <a:pt x="1513636" y="8851"/>
                </a:lnTo>
                <a:lnTo>
                  <a:pt x="1501952" y="7848"/>
                </a:lnTo>
                <a:lnTo>
                  <a:pt x="1467078" y="7848"/>
                </a:lnTo>
                <a:lnTo>
                  <a:pt x="1434541" y="10426"/>
                </a:lnTo>
                <a:lnTo>
                  <a:pt x="1408137" y="18643"/>
                </a:lnTo>
                <a:lnTo>
                  <a:pt x="1386801" y="33223"/>
                </a:lnTo>
                <a:lnTo>
                  <a:pt x="1369441" y="54927"/>
                </a:lnTo>
                <a:lnTo>
                  <a:pt x="1366812" y="54927"/>
                </a:lnTo>
                <a:lnTo>
                  <a:pt x="1355940" y="18148"/>
                </a:lnTo>
                <a:lnTo>
                  <a:pt x="1328470" y="7848"/>
                </a:lnTo>
                <a:lnTo>
                  <a:pt x="1286624" y="7848"/>
                </a:lnTo>
                <a:lnTo>
                  <a:pt x="1272425" y="9220"/>
                </a:lnTo>
                <a:lnTo>
                  <a:pt x="1263294" y="13525"/>
                </a:lnTo>
                <a:lnTo>
                  <a:pt x="1258417" y="21094"/>
                </a:lnTo>
                <a:lnTo>
                  <a:pt x="1256982" y="32270"/>
                </a:lnTo>
                <a:lnTo>
                  <a:pt x="1256982" y="409752"/>
                </a:lnTo>
                <a:lnTo>
                  <a:pt x="1258303" y="420687"/>
                </a:lnTo>
                <a:lnTo>
                  <a:pt x="1262976" y="428586"/>
                </a:lnTo>
                <a:lnTo>
                  <a:pt x="1272057" y="433400"/>
                </a:lnTo>
                <a:lnTo>
                  <a:pt x="1286624" y="435013"/>
                </a:lnTo>
                <a:lnTo>
                  <a:pt x="1366812" y="435013"/>
                </a:lnTo>
                <a:lnTo>
                  <a:pt x="1381391" y="433400"/>
                </a:lnTo>
                <a:lnTo>
                  <a:pt x="1390484" y="428586"/>
                </a:lnTo>
                <a:lnTo>
                  <a:pt x="1395145" y="420687"/>
                </a:lnTo>
                <a:lnTo>
                  <a:pt x="1396466" y="409752"/>
                </a:lnTo>
                <a:lnTo>
                  <a:pt x="1396466" y="198780"/>
                </a:lnTo>
                <a:lnTo>
                  <a:pt x="1397190" y="178828"/>
                </a:lnTo>
                <a:lnTo>
                  <a:pt x="1411312" y="138633"/>
                </a:lnTo>
                <a:lnTo>
                  <a:pt x="1454924" y="121462"/>
                </a:lnTo>
                <a:lnTo>
                  <a:pt x="1477530" y="120319"/>
                </a:lnTo>
                <a:lnTo>
                  <a:pt x="1503705" y="120319"/>
                </a:lnTo>
                <a:lnTo>
                  <a:pt x="1514729" y="119202"/>
                </a:lnTo>
                <a:lnTo>
                  <a:pt x="1522006" y="115303"/>
                </a:lnTo>
                <a:lnTo>
                  <a:pt x="1526019" y="107797"/>
                </a:lnTo>
                <a:lnTo>
                  <a:pt x="1527238" y="95897"/>
                </a:lnTo>
                <a:lnTo>
                  <a:pt x="1527238" y="32270"/>
                </a:lnTo>
                <a:close/>
              </a:path>
              <a:path w="2395220" h="1852295">
                <a:moveTo>
                  <a:pt x="1628178" y="876198"/>
                </a:moveTo>
                <a:lnTo>
                  <a:pt x="1623910" y="819886"/>
                </a:lnTo>
                <a:lnTo>
                  <a:pt x="1611160" y="775893"/>
                </a:lnTo>
                <a:lnTo>
                  <a:pt x="1590040" y="743267"/>
                </a:lnTo>
                <a:lnTo>
                  <a:pt x="1523022" y="708482"/>
                </a:lnTo>
                <a:lnTo>
                  <a:pt x="1477327" y="704481"/>
                </a:lnTo>
                <a:lnTo>
                  <a:pt x="1436420" y="707948"/>
                </a:lnTo>
                <a:lnTo>
                  <a:pt x="1402372" y="717778"/>
                </a:lnTo>
                <a:lnTo>
                  <a:pt x="1374863" y="733171"/>
                </a:lnTo>
                <a:lnTo>
                  <a:pt x="1353553" y="753313"/>
                </a:lnTo>
                <a:lnTo>
                  <a:pt x="1351800" y="753313"/>
                </a:lnTo>
                <a:lnTo>
                  <a:pt x="1345692" y="714946"/>
                </a:lnTo>
                <a:lnTo>
                  <a:pt x="1341310" y="712343"/>
                </a:lnTo>
                <a:lnTo>
                  <a:pt x="1290789" y="712343"/>
                </a:lnTo>
                <a:lnTo>
                  <a:pt x="1286446" y="714946"/>
                </a:lnTo>
                <a:lnTo>
                  <a:pt x="1286446" y="1136015"/>
                </a:lnTo>
                <a:lnTo>
                  <a:pt x="1291640" y="1139494"/>
                </a:lnTo>
                <a:lnTo>
                  <a:pt x="1362252" y="1139494"/>
                </a:lnTo>
                <a:lnTo>
                  <a:pt x="1366634" y="1136015"/>
                </a:lnTo>
                <a:lnTo>
                  <a:pt x="1366634" y="860526"/>
                </a:lnTo>
                <a:lnTo>
                  <a:pt x="1372565" y="817308"/>
                </a:lnTo>
                <a:lnTo>
                  <a:pt x="1389951" y="789381"/>
                </a:lnTo>
                <a:lnTo>
                  <a:pt x="1418120" y="774357"/>
                </a:lnTo>
                <a:lnTo>
                  <a:pt x="1456423" y="769874"/>
                </a:lnTo>
                <a:lnTo>
                  <a:pt x="1498663" y="775652"/>
                </a:lnTo>
                <a:lnTo>
                  <a:pt x="1527009" y="793838"/>
                </a:lnTo>
                <a:lnTo>
                  <a:pt x="1542948" y="825766"/>
                </a:lnTo>
                <a:lnTo>
                  <a:pt x="1547939" y="872718"/>
                </a:lnTo>
                <a:lnTo>
                  <a:pt x="1547939" y="1136015"/>
                </a:lnTo>
                <a:lnTo>
                  <a:pt x="1553159" y="1139494"/>
                </a:lnTo>
                <a:lnTo>
                  <a:pt x="1610741" y="1139494"/>
                </a:lnTo>
                <a:lnTo>
                  <a:pt x="1623822" y="1139494"/>
                </a:lnTo>
                <a:lnTo>
                  <a:pt x="1628178" y="1136015"/>
                </a:lnTo>
                <a:lnTo>
                  <a:pt x="1628178" y="876198"/>
                </a:lnTo>
                <a:close/>
              </a:path>
              <a:path w="2395220" h="1852295">
                <a:moveTo>
                  <a:pt x="2069871" y="714921"/>
                </a:moveTo>
                <a:lnTo>
                  <a:pt x="2066391" y="712330"/>
                </a:lnTo>
                <a:lnTo>
                  <a:pt x="2024545" y="712330"/>
                </a:lnTo>
                <a:lnTo>
                  <a:pt x="2005952" y="713625"/>
                </a:lnTo>
                <a:lnTo>
                  <a:pt x="1990318" y="717448"/>
                </a:lnTo>
                <a:lnTo>
                  <a:pt x="1976970" y="723722"/>
                </a:lnTo>
                <a:lnTo>
                  <a:pt x="1965286" y="732383"/>
                </a:lnTo>
                <a:lnTo>
                  <a:pt x="1939836" y="719188"/>
                </a:lnTo>
                <a:lnTo>
                  <a:pt x="1933879" y="717435"/>
                </a:lnTo>
                <a:lnTo>
                  <a:pt x="1933879" y="878827"/>
                </a:lnTo>
                <a:lnTo>
                  <a:pt x="1933816" y="897991"/>
                </a:lnTo>
                <a:lnTo>
                  <a:pt x="1930019" y="947216"/>
                </a:lnTo>
                <a:lnTo>
                  <a:pt x="1916010" y="982586"/>
                </a:lnTo>
                <a:lnTo>
                  <a:pt x="1888261" y="1003566"/>
                </a:lnTo>
                <a:lnTo>
                  <a:pt x="1843201" y="1010500"/>
                </a:lnTo>
                <a:lnTo>
                  <a:pt x="1798485" y="1003566"/>
                </a:lnTo>
                <a:lnTo>
                  <a:pt x="1770735" y="982687"/>
                </a:lnTo>
                <a:lnTo>
                  <a:pt x="1756537" y="947572"/>
                </a:lnTo>
                <a:lnTo>
                  <a:pt x="1752549" y="897991"/>
                </a:lnTo>
                <a:lnTo>
                  <a:pt x="1752549" y="878827"/>
                </a:lnTo>
                <a:lnTo>
                  <a:pt x="1756664" y="828802"/>
                </a:lnTo>
                <a:lnTo>
                  <a:pt x="1771065" y="794385"/>
                </a:lnTo>
                <a:lnTo>
                  <a:pt x="1798866" y="774509"/>
                </a:lnTo>
                <a:lnTo>
                  <a:pt x="1843201" y="768121"/>
                </a:lnTo>
                <a:lnTo>
                  <a:pt x="1886419" y="774509"/>
                </a:lnTo>
                <a:lnTo>
                  <a:pt x="1914372" y="794385"/>
                </a:lnTo>
                <a:lnTo>
                  <a:pt x="1929396" y="828802"/>
                </a:lnTo>
                <a:lnTo>
                  <a:pt x="1933879" y="878827"/>
                </a:lnTo>
                <a:lnTo>
                  <a:pt x="1933879" y="717435"/>
                </a:lnTo>
                <a:lnTo>
                  <a:pt x="1910778" y="710577"/>
                </a:lnTo>
                <a:lnTo>
                  <a:pt x="1878457" y="705891"/>
                </a:lnTo>
                <a:lnTo>
                  <a:pt x="1843201" y="704469"/>
                </a:lnTo>
                <a:lnTo>
                  <a:pt x="1790153" y="708571"/>
                </a:lnTo>
                <a:lnTo>
                  <a:pt x="1746910" y="721525"/>
                </a:lnTo>
                <a:lnTo>
                  <a:pt x="1713407" y="744372"/>
                </a:lnTo>
                <a:lnTo>
                  <a:pt x="1689557" y="778103"/>
                </a:lnTo>
                <a:lnTo>
                  <a:pt x="1675307" y="823747"/>
                </a:lnTo>
                <a:lnTo>
                  <a:pt x="1670570" y="882319"/>
                </a:lnTo>
                <a:lnTo>
                  <a:pt x="1670570" y="897991"/>
                </a:lnTo>
                <a:lnTo>
                  <a:pt x="1674761" y="952449"/>
                </a:lnTo>
                <a:lnTo>
                  <a:pt x="1687830" y="996518"/>
                </a:lnTo>
                <a:lnTo>
                  <a:pt x="1710474" y="1030401"/>
                </a:lnTo>
                <a:lnTo>
                  <a:pt x="1743430" y="1054341"/>
                </a:lnTo>
                <a:lnTo>
                  <a:pt x="1787436" y="1068552"/>
                </a:lnTo>
                <a:lnTo>
                  <a:pt x="1843201" y="1073238"/>
                </a:lnTo>
                <a:lnTo>
                  <a:pt x="1858759" y="1072921"/>
                </a:lnTo>
                <a:lnTo>
                  <a:pt x="1872830" y="1072045"/>
                </a:lnTo>
                <a:lnTo>
                  <a:pt x="1885607" y="1070673"/>
                </a:lnTo>
                <a:lnTo>
                  <a:pt x="1897227" y="1068870"/>
                </a:lnTo>
                <a:lnTo>
                  <a:pt x="1921141" y="1083322"/>
                </a:lnTo>
                <a:lnTo>
                  <a:pt x="1938007" y="1102664"/>
                </a:lnTo>
                <a:lnTo>
                  <a:pt x="1948002" y="1126261"/>
                </a:lnTo>
                <a:lnTo>
                  <a:pt x="1951291" y="1153439"/>
                </a:lnTo>
                <a:lnTo>
                  <a:pt x="1951291" y="1160411"/>
                </a:lnTo>
                <a:lnTo>
                  <a:pt x="1944471" y="1196314"/>
                </a:lnTo>
                <a:lnTo>
                  <a:pt x="1924812" y="1220038"/>
                </a:lnTo>
                <a:lnTo>
                  <a:pt x="1893557" y="1233131"/>
                </a:lnTo>
                <a:lnTo>
                  <a:pt x="1851914" y="1237145"/>
                </a:lnTo>
                <a:lnTo>
                  <a:pt x="1814347" y="1234998"/>
                </a:lnTo>
                <a:lnTo>
                  <a:pt x="1776298" y="1229067"/>
                </a:lnTo>
                <a:lnTo>
                  <a:pt x="1739874" y="1220216"/>
                </a:lnTo>
                <a:lnTo>
                  <a:pt x="1701990" y="1207477"/>
                </a:lnTo>
                <a:lnTo>
                  <a:pt x="1698498" y="1205750"/>
                </a:lnTo>
                <a:lnTo>
                  <a:pt x="1692389" y="1205750"/>
                </a:lnTo>
                <a:lnTo>
                  <a:pt x="1688033" y="1207477"/>
                </a:lnTo>
                <a:lnTo>
                  <a:pt x="1686306" y="1213612"/>
                </a:lnTo>
                <a:lnTo>
                  <a:pt x="1677543" y="1238859"/>
                </a:lnTo>
                <a:lnTo>
                  <a:pt x="1674914" y="1248460"/>
                </a:lnTo>
                <a:lnTo>
                  <a:pt x="1673186" y="1253705"/>
                </a:lnTo>
                <a:lnTo>
                  <a:pt x="1673186" y="1263281"/>
                </a:lnTo>
                <a:lnTo>
                  <a:pt x="1723313" y="1283779"/>
                </a:lnTo>
                <a:lnTo>
                  <a:pt x="1765947" y="1293710"/>
                </a:lnTo>
                <a:lnTo>
                  <a:pt x="1811693" y="1300200"/>
                </a:lnTo>
                <a:lnTo>
                  <a:pt x="1857997" y="1302524"/>
                </a:lnTo>
                <a:lnTo>
                  <a:pt x="1920328" y="1297114"/>
                </a:lnTo>
                <a:lnTo>
                  <a:pt x="1969096" y="1280934"/>
                </a:lnTo>
                <a:lnTo>
                  <a:pt x="2004148" y="1254125"/>
                </a:lnTo>
                <a:lnTo>
                  <a:pt x="2013775" y="1237145"/>
                </a:lnTo>
                <a:lnTo>
                  <a:pt x="2025307" y="1216825"/>
                </a:lnTo>
                <a:lnTo>
                  <a:pt x="2032393" y="1169136"/>
                </a:lnTo>
                <a:lnTo>
                  <a:pt x="2032393" y="1159560"/>
                </a:lnTo>
                <a:lnTo>
                  <a:pt x="2027948" y="1123467"/>
                </a:lnTo>
                <a:lnTo>
                  <a:pt x="2014512" y="1090561"/>
                </a:lnTo>
                <a:lnTo>
                  <a:pt x="1997303" y="1068870"/>
                </a:lnTo>
                <a:lnTo>
                  <a:pt x="1991918" y="1062075"/>
                </a:lnTo>
                <a:lnTo>
                  <a:pt x="1960016" y="1039241"/>
                </a:lnTo>
                <a:lnTo>
                  <a:pt x="1982711" y="1021715"/>
                </a:lnTo>
                <a:lnTo>
                  <a:pt x="1989797" y="1010500"/>
                </a:lnTo>
                <a:lnTo>
                  <a:pt x="2000351" y="993800"/>
                </a:lnTo>
                <a:lnTo>
                  <a:pt x="2011781" y="953300"/>
                </a:lnTo>
                <a:lnTo>
                  <a:pt x="2015845" y="897991"/>
                </a:lnTo>
                <a:lnTo>
                  <a:pt x="2015744" y="878827"/>
                </a:lnTo>
                <a:lnTo>
                  <a:pt x="2014994" y="851789"/>
                </a:lnTo>
                <a:lnTo>
                  <a:pt x="2012340" y="825106"/>
                </a:lnTo>
                <a:lnTo>
                  <a:pt x="2007730" y="801535"/>
                </a:lnTo>
                <a:lnTo>
                  <a:pt x="2000999" y="780326"/>
                </a:lnTo>
                <a:lnTo>
                  <a:pt x="2007476" y="778040"/>
                </a:lnTo>
                <a:lnTo>
                  <a:pt x="2014943" y="776401"/>
                </a:lnTo>
                <a:lnTo>
                  <a:pt x="2023071" y="775423"/>
                </a:lnTo>
                <a:lnTo>
                  <a:pt x="2031517" y="775093"/>
                </a:lnTo>
                <a:lnTo>
                  <a:pt x="2068106" y="775093"/>
                </a:lnTo>
                <a:lnTo>
                  <a:pt x="2069871" y="771626"/>
                </a:lnTo>
                <a:lnTo>
                  <a:pt x="2069871" y="768121"/>
                </a:lnTo>
                <a:lnTo>
                  <a:pt x="2069871" y="732383"/>
                </a:lnTo>
                <a:lnTo>
                  <a:pt x="2069871" y="714921"/>
                </a:lnTo>
                <a:close/>
              </a:path>
              <a:path w="2395220" h="1852295">
                <a:moveTo>
                  <a:pt x="2395194" y="21831"/>
                </a:moveTo>
                <a:lnTo>
                  <a:pt x="2391689" y="13741"/>
                </a:lnTo>
                <a:lnTo>
                  <a:pt x="2383929" y="9258"/>
                </a:lnTo>
                <a:lnTo>
                  <a:pt x="2371420" y="7874"/>
                </a:lnTo>
                <a:lnTo>
                  <a:pt x="2291181" y="7874"/>
                </a:lnTo>
                <a:lnTo>
                  <a:pt x="2256040" y="73342"/>
                </a:lnTo>
                <a:lnTo>
                  <a:pt x="2246655" y="122110"/>
                </a:lnTo>
                <a:lnTo>
                  <a:pt x="2235530" y="174472"/>
                </a:lnTo>
                <a:lnTo>
                  <a:pt x="2223020" y="227190"/>
                </a:lnTo>
                <a:lnTo>
                  <a:pt x="2209495" y="277050"/>
                </a:lnTo>
                <a:lnTo>
                  <a:pt x="2195334" y="320840"/>
                </a:lnTo>
                <a:lnTo>
                  <a:pt x="2190953" y="320840"/>
                </a:lnTo>
                <a:lnTo>
                  <a:pt x="2178647" y="276987"/>
                </a:lnTo>
                <a:lnTo>
                  <a:pt x="2166353" y="229235"/>
                </a:lnTo>
                <a:lnTo>
                  <a:pt x="2154339" y="179057"/>
                </a:lnTo>
                <a:lnTo>
                  <a:pt x="2142909" y="127939"/>
                </a:lnTo>
                <a:lnTo>
                  <a:pt x="2137321" y="101130"/>
                </a:lnTo>
                <a:lnTo>
                  <a:pt x="2132355" y="77355"/>
                </a:lnTo>
                <a:lnTo>
                  <a:pt x="2122970" y="28778"/>
                </a:lnTo>
                <a:lnTo>
                  <a:pt x="2092426" y="7874"/>
                </a:lnTo>
                <a:lnTo>
                  <a:pt x="1966912" y="7874"/>
                </a:lnTo>
                <a:lnTo>
                  <a:pt x="1943709" y="8991"/>
                </a:lnTo>
                <a:lnTo>
                  <a:pt x="1922462" y="12230"/>
                </a:lnTo>
                <a:lnTo>
                  <a:pt x="1903171" y="17424"/>
                </a:lnTo>
                <a:lnTo>
                  <a:pt x="1885835" y="24422"/>
                </a:lnTo>
                <a:lnTo>
                  <a:pt x="1860778" y="13258"/>
                </a:lnTo>
                <a:lnTo>
                  <a:pt x="1831225" y="5676"/>
                </a:lnTo>
                <a:lnTo>
                  <a:pt x="1810004" y="3022"/>
                </a:lnTo>
                <a:lnTo>
                  <a:pt x="1810004" y="214477"/>
                </a:lnTo>
                <a:lnTo>
                  <a:pt x="1809153" y="236982"/>
                </a:lnTo>
                <a:lnTo>
                  <a:pt x="1795157" y="273773"/>
                </a:lnTo>
                <a:lnTo>
                  <a:pt x="1754187" y="285953"/>
                </a:lnTo>
                <a:lnTo>
                  <a:pt x="1748078" y="285953"/>
                </a:lnTo>
                <a:lnTo>
                  <a:pt x="1707108" y="273773"/>
                </a:lnTo>
                <a:lnTo>
                  <a:pt x="1693164" y="236982"/>
                </a:lnTo>
                <a:lnTo>
                  <a:pt x="1692325" y="214477"/>
                </a:lnTo>
                <a:lnTo>
                  <a:pt x="1692376" y="179057"/>
                </a:lnTo>
                <a:lnTo>
                  <a:pt x="1700390" y="129946"/>
                </a:lnTo>
                <a:lnTo>
                  <a:pt x="1734210" y="109918"/>
                </a:lnTo>
                <a:lnTo>
                  <a:pt x="1748078" y="108991"/>
                </a:lnTo>
                <a:lnTo>
                  <a:pt x="1754187" y="108991"/>
                </a:lnTo>
                <a:lnTo>
                  <a:pt x="1795157" y="121183"/>
                </a:lnTo>
                <a:lnTo>
                  <a:pt x="1809153" y="157962"/>
                </a:lnTo>
                <a:lnTo>
                  <a:pt x="1810004" y="214477"/>
                </a:lnTo>
                <a:lnTo>
                  <a:pt x="1810004" y="3022"/>
                </a:lnTo>
                <a:lnTo>
                  <a:pt x="1796948" y="1371"/>
                </a:lnTo>
                <a:lnTo>
                  <a:pt x="1757692" y="12"/>
                </a:lnTo>
                <a:lnTo>
                  <a:pt x="1745475" y="12"/>
                </a:lnTo>
                <a:lnTo>
                  <a:pt x="1684096" y="4356"/>
                </a:lnTo>
                <a:lnTo>
                  <a:pt x="1635518" y="17678"/>
                </a:lnTo>
                <a:lnTo>
                  <a:pt x="1599006" y="40335"/>
                </a:lnTo>
                <a:lnTo>
                  <a:pt x="1573834" y="72720"/>
                </a:lnTo>
                <a:lnTo>
                  <a:pt x="1559255" y="115239"/>
                </a:lnTo>
                <a:lnTo>
                  <a:pt x="1554568" y="168249"/>
                </a:lnTo>
                <a:lnTo>
                  <a:pt x="1554619" y="227190"/>
                </a:lnTo>
                <a:lnTo>
                  <a:pt x="1559839" y="279692"/>
                </a:lnTo>
                <a:lnTo>
                  <a:pt x="1575549" y="322211"/>
                </a:lnTo>
                <a:lnTo>
                  <a:pt x="1601533" y="354609"/>
                </a:lnTo>
                <a:lnTo>
                  <a:pt x="1637601" y="377266"/>
                </a:lnTo>
                <a:lnTo>
                  <a:pt x="1683613" y="390575"/>
                </a:lnTo>
                <a:lnTo>
                  <a:pt x="1739379" y="394931"/>
                </a:lnTo>
                <a:lnTo>
                  <a:pt x="1762912" y="394931"/>
                </a:lnTo>
                <a:lnTo>
                  <a:pt x="1774736" y="394779"/>
                </a:lnTo>
                <a:lnTo>
                  <a:pt x="1786216" y="394373"/>
                </a:lnTo>
                <a:lnTo>
                  <a:pt x="1796732" y="393814"/>
                </a:lnTo>
                <a:lnTo>
                  <a:pt x="1805609" y="393166"/>
                </a:lnTo>
                <a:lnTo>
                  <a:pt x="1817446" y="403694"/>
                </a:lnTo>
                <a:lnTo>
                  <a:pt x="1825574" y="414540"/>
                </a:lnTo>
                <a:lnTo>
                  <a:pt x="1830273" y="426034"/>
                </a:lnTo>
                <a:lnTo>
                  <a:pt x="1831784" y="438505"/>
                </a:lnTo>
                <a:lnTo>
                  <a:pt x="1831784" y="441121"/>
                </a:lnTo>
                <a:lnTo>
                  <a:pt x="1827530" y="459841"/>
                </a:lnTo>
                <a:lnTo>
                  <a:pt x="1814131" y="473824"/>
                </a:lnTo>
                <a:lnTo>
                  <a:pt x="1790585" y="482561"/>
                </a:lnTo>
                <a:lnTo>
                  <a:pt x="1755927" y="485584"/>
                </a:lnTo>
                <a:lnTo>
                  <a:pt x="1743735" y="485584"/>
                </a:lnTo>
                <a:lnTo>
                  <a:pt x="1714373" y="483730"/>
                </a:lnTo>
                <a:lnTo>
                  <a:pt x="1679549" y="478510"/>
                </a:lnTo>
                <a:lnTo>
                  <a:pt x="1642592" y="470522"/>
                </a:lnTo>
                <a:lnTo>
                  <a:pt x="1606867" y="460324"/>
                </a:lnTo>
                <a:lnTo>
                  <a:pt x="1594485" y="458127"/>
                </a:lnTo>
                <a:lnTo>
                  <a:pt x="1559788" y="533527"/>
                </a:lnTo>
                <a:lnTo>
                  <a:pt x="1558340" y="544842"/>
                </a:lnTo>
                <a:lnTo>
                  <a:pt x="1560664" y="554024"/>
                </a:lnTo>
                <a:lnTo>
                  <a:pt x="1615211" y="578916"/>
                </a:lnTo>
                <a:lnTo>
                  <a:pt x="1658747" y="588899"/>
                </a:lnTo>
                <a:lnTo>
                  <a:pt x="1704238" y="595604"/>
                </a:lnTo>
                <a:lnTo>
                  <a:pt x="1748078" y="598055"/>
                </a:lnTo>
                <a:lnTo>
                  <a:pt x="1764639" y="598055"/>
                </a:lnTo>
                <a:lnTo>
                  <a:pt x="1830666" y="594067"/>
                </a:lnTo>
                <a:lnTo>
                  <a:pt x="1882851" y="582434"/>
                </a:lnTo>
                <a:lnTo>
                  <a:pt x="1921992" y="563626"/>
                </a:lnTo>
                <a:lnTo>
                  <a:pt x="1964512" y="506437"/>
                </a:lnTo>
                <a:lnTo>
                  <a:pt x="1967293" y="485584"/>
                </a:lnTo>
                <a:lnTo>
                  <a:pt x="1969516" y="469036"/>
                </a:lnTo>
                <a:lnTo>
                  <a:pt x="1969516" y="462927"/>
                </a:lnTo>
                <a:lnTo>
                  <a:pt x="1964321" y="430085"/>
                </a:lnTo>
                <a:lnTo>
                  <a:pt x="1949577" y="400265"/>
                </a:lnTo>
                <a:lnTo>
                  <a:pt x="1943214" y="393166"/>
                </a:lnTo>
                <a:lnTo>
                  <a:pt x="1926488" y="374535"/>
                </a:lnTo>
                <a:lnTo>
                  <a:pt x="1896300" y="353961"/>
                </a:lnTo>
                <a:lnTo>
                  <a:pt x="1919795" y="332714"/>
                </a:lnTo>
                <a:lnTo>
                  <a:pt x="1935746" y="305028"/>
                </a:lnTo>
                <a:lnTo>
                  <a:pt x="1940699" y="285953"/>
                </a:lnTo>
                <a:lnTo>
                  <a:pt x="1944852" y="269976"/>
                </a:lnTo>
                <a:lnTo>
                  <a:pt x="1947697" y="227190"/>
                </a:lnTo>
                <a:lnTo>
                  <a:pt x="1947735" y="168249"/>
                </a:lnTo>
                <a:lnTo>
                  <a:pt x="1947252" y="150495"/>
                </a:lnTo>
                <a:lnTo>
                  <a:pt x="1945868" y="134696"/>
                </a:lnTo>
                <a:lnTo>
                  <a:pt x="1943671" y="120192"/>
                </a:lnTo>
                <a:lnTo>
                  <a:pt x="1941309" y="108991"/>
                </a:lnTo>
                <a:lnTo>
                  <a:pt x="1940750" y="106349"/>
                </a:lnTo>
                <a:lnTo>
                  <a:pt x="1948129" y="104076"/>
                </a:lnTo>
                <a:lnTo>
                  <a:pt x="1955914" y="102438"/>
                </a:lnTo>
                <a:lnTo>
                  <a:pt x="1964182" y="101460"/>
                </a:lnTo>
                <a:lnTo>
                  <a:pt x="1973021" y="101130"/>
                </a:lnTo>
                <a:lnTo>
                  <a:pt x="2000910" y="101130"/>
                </a:lnTo>
                <a:lnTo>
                  <a:pt x="2013165" y="151828"/>
                </a:lnTo>
                <a:lnTo>
                  <a:pt x="2026907" y="204546"/>
                </a:lnTo>
                <a:lnTo>
                  <a:pt x="2041563" y="256641"/>
                </a:lnTo>
                <a:lnTo>
                  <a:pt x="2056574" y="305460"/>
                </a:lnTo>
                <a:lnTo>
                  <a:pt x="2071395" y="348361"/>
                </a:lnTo>
                <a:lnTo>
                  <a:pt x="2097989" y="406209"/>
                </a:lnTo>
                <a:lnTo>
                  <a:pt x="2125662" y="434213"/>
                </a:lnTo>
                <a:lnTo>
                  <a:pt x="2142121" y="442010"/>
                </a:lnTo>
                <a:lnTo>
                  <a:pt x="2133498" y="462026"/>
                </a:lnTo>
                <a:lnTo>
                  <a:pt x="2120773" y="488429"/>
                </a:lnTo>
                <a:lnTo>
                  <a:pt x="2106091" y="517766"/>
                </a:lnTo>
                <a:lnTo>
                  <a:pt x="2091563" y="546608"/>
                </a:lnTo>
                <a:lnTo>
                  <a:pt x="2088095" y="553580"/>
                </a:lnTo>
                <a:lnTo>
                  <a:pt x="2087245" y="557949"/>
                </a:lnTo>
                <a:lnTo>
                  <a:pt x="2087245" y="561441"/>
                </a:lnTo>
                <a:lnTo>
                  <a:pt x="2154351" y="602424"/>
                </a:lnTo>
                <a:lnTo>
                  <a:pt x="2179612" y="609384"/>
                </a:lnTo>
                <a:lnTo>
                  <a:pt x="2186863" y="608482"/>
                </a:lnTo>
                <a:lnTo>
                  <a:pt x="2228227" y="544271"/>
                </a:lnTo>
                <a:lnTo>
                  <a:pt x="2251113" y="496481"/>
                </a:lnTo>
                <a:lnTo>
                  <a:pt x="2272601" y="448017"/>
                </a:lnTo>
                <a:lnTo>
                  <a:pt x="2292667" y="399199"/>
                </a:lnTo>
                <a:lnTo>
                  <a:pt x="2311235" y="350342"/>
                </a:lnTo>
                <a:lnTo>
                  <a:pt x="2321572" y="320840"/>
                </a:lnTo>
                <a:lnTo>
                  <a:pt x="2328265" y="301764"/>
                </a:lnTo>
                <a:lnTo>
                  <a:pt x="2343696" y="253784"/>
                </a:lnTo>
                <a:lnTo>
                  <a:pt x="2357463" y="206717"/>
                </a:lnTo>
                <a:lnTo>
                  <a:pt x="2369540" y="160896"/>
                </a:lnTo>
                <a:lnTo>
                  <a:pt x="2379903" y="116332"/>
                </a:lnTo>
                <a:lnTo>
                  <a:pt x="2388336" y="74218"/>
                </a:lnTo>
                <a:lnTo>
                  <a:pt x="2394953" y="34010"/>
                </a:lnTo>
                <a:lnTo>
                  <a:pt x="2395194" y="21831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grpSp>
        <p:nvGrpSpPr>
          <p:cNvPr id="7" name="object 7">
            <a:extLst>
              <a:ext uri="{FF2B5EF4-FFF2-40B4-BE49-F238E27FC236}">
                <a16:creationId xmlns:a16="http://schemas.microsoft.com/office/drawing/2014/main" id="{65BDB1D4-2870-C194-61F4-286F50C04405}"/>
              </a:ext>
            </a:extLst>
          </p:cNvPr>
          <p:cNvGrpSpPr/>
          <p:nvPr userDrawn="1"/>
        </p:nvGrpSpPr>
        <p:grpSpPr>
          <a:xfrm>
            <a:off x="837670" y="9763057"/>
            <a:ext cx="4721860" cy="708025"/>
            <a:chOff x="837670" y="9763057"/>
            <a:chExt cx="4721860" cy="708025"/>
          </a:xfrm>
        </p:grpSpPr>
        <p:sp>
          <p:nvSpPr>
            <p:cNvPr id="8" name="object 8">
              <a:extLst>
                <a:ext uri="{FF2B5EF4-FFF2-40B4-BE49-F238E27FC236}">
                  <a16:creationId xmlns:a16="http://schemas.microsoft.com/office/drawing/2014/main" id="{DAFAC79A-CDBB-C032-F17A-120C963F899B}"/>
                </a:ext>
              </a:extLst>
            </p:cNvPr>
            <p:cNvSpPr/>
            <p:nvPr/>
          </p:nvSpPr>
          <p:spPr>
            <a:xfrm>
              <a:off x="842906" y="9768293"/>
              <a:ext cx="4712335" cy="697865"/>
            </a:xfrm>
            <a:custGeom>
              <a:avLst/>
              <a:gdLst/>
              <a:ahLst/>
              <a:cxnLst/>
              <a:rect l="l" t="t" r="r" b="b"/>
              <a:pathLst>
                <a:path w="4712335" h="697865">
                  <a:moveTo>
                    <a:pt x="188475" y="0"/>
                  </a:moveTo>
                  <a:lnTo>
                    <a:pt x="138372" y="6732"/>
                  </a:lnTo>
                  <a:lnTo>
                    <a:pt x="93349" y="25732"/>
                  </a:lnTo>
                  <a:lnTo>
                    <a:pt x="55203" y="55203"/>
                  </a:lnTo>
                  <a:lnTo>
                    <a:pt x="25732" y="93349"/>
                  </a:lnTo>
                  <a:lnTo>
                    <a:pt x="6732" y="138372"/>
                  </a:lnTo>
                  <a:lnTo>
                    <a:pt x="0" y="188475"/>
                  </a:lnTo>
                  <a:lnTo>
                    <a:pt x="0" y="508885"/>
                  </a:lnTo>
                  <a:lnTo>
                    <a:pt x="6732" y="558988"/>
                  </a:lnTo>
                  <a:lnTo>
                    <a:pt x="25732" y="604011"/>
                  </a:lnTo>
                  <a:lnTo>
                    <a:pt x="55203" y="642157"/>
                  </a:lnTo>
                  <a:lnTo>
                    <a:pt x="93349" y="671628"/>
                  </a:lnTo>
                  <a:lnTo>
                    <a:pt x="138372" y="690628"/>
                  </a:lnTo>
                  <a:lnTo>
                    <a:pt x="188475" y="697360"/>
                  </a:lnTo>
                  <a:lnTo>
                    <a:pt x="4523422" y="697360"/>
                  </a:lnTo>
                  <a:lnTo>
                    <a:pt x="4573526" y="690628"/>
                  </a:lnTo>
                  <a:lnTo>
                    <a:pt x="4618549" y="671628"/>
                  </a:lnTo>
                  <a:lnTo>
                    <a:pt x="4656694" y="642157"/>
                  </a:lnTo>
                  <a:lnTo>
                    <a:pt x="4686165" y="604011"/>
                  </a:lnTo>
                  <a:lnTo>
                    <a:pt x="4705165" y="558988"/>
                  </a:lnTo>
                  <a:lnTo>
                    <a:pt x="4711898" y="508885"/>
                  </a:lnTo>
                  <a:lnTo>
                    <a:pt x="4711898" y="188475"/>
                  </a:lnTo>
                  <a:lnTo>
                    <a:pt x="4705165" y="138372"/>
                  </a:lnTo>
                  <a:lnTo>
                    <a:pt x="4686165" y="93349"/>
                  </a:lnTo>
                  <a:lnTo>
                    <a:pt x="4656694" y="55203"/>
                  </a:lnTo>
                  <a:lnTo>
                    <a:pt x="4618549" y="25732"/>
                  </a:lnTo>
                  <a:lnTo>
                    <a:pt x="4573526" y="6732"/>
                  </a:lnTo>
                  <a:lnTo>
                    <a:pt x="4523422" y="0"/>
                  </a:lnTo>
                  <a:lnTo>
                    <a:pt x="188475" y="0"/>
                  </a:lnTo>
                  <a:close/>
                </a:path>
              </a:pathLst>
            </a:custGeom>
            <a:ln w="9423">
              <a:solidFill>
                <a:schemeClr val="bg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3D7F3B57-515A-6F37-FAFE-77024178DB80}"/>
                </a:ext>
              </a:extLst>
            </p:cNvPr>
            <p:cNvSpPr/>
            <p:nvPr/>
          </p:nvSpPr>
          <p:spPr>
            <a:xfrm>
              <a:off x="842906" y="9768293"/>
              <a:ext cx="3091180" cy="697865"/>
            </a:xfrm>
            <a:custGeom>
              <a:avLst/>
              <a:gdLst/>
              <a:ahLst/>
              <a:cxnLst/>
              <a:rect l="l" t="t" r="r" b="b"/>
              <a:pathLst>
                <a:path w="3091179" h="697865">
                  <a:moveTo>
                    <a:pt x="2902529" y="0"/>
                  </a:moveTo>
                  <a:lnTo>
                    <a:pt x="188475" y="0"/>
                  </a:lnTo>
                  <a:lnTo>
                    <a:pt x="138372" y="6732"/>
                  </a:lnTo>
                  <a:lnTo>
                    <a:pt x="93349" y="25732"/>
                  </a:lnTo>
                  <a:lnTo>
                    <a:pt x="55203" y="55203"/>
                  </a:lnTo>
                  <a:lnTo>
                    <a:pt x="25732" y="93349"/>
                  </a:lnTo>
                  <a:lnTo>
                    <a:pt x="6732" y="138372"/>
                  </a:lnTo>
                  <a:lnTo>
                    <a:pt x="0" y="188475"/>
                  </a:lnTo>
                  <a:lnTo>
                    <a:pt x="0" y="508885"/>
                  </a:lnTo>
                  <a:lnTo>
                    <a:pt x="6732" y="558988"/>
                  </a:lnTo>
                  <a:lnTo>
                    <a:pt x="25732" y="604011"/>
                  </a:lnTo>
                  <a:lnTo>
                    <a:pt x="55203" y="642157"/>
                  </a:lnTo>
                  <a:lnTo>
                    <a:pt x="93349" y="671628"/>
                  </a:lnTo>
                  <a:lnTo>
                    <a:pt x="138372" y="690628"/>
                  </a:lnTo>
                  <a:lnTo>
                    <a:pt x="188475" y="697360"/>
                  </a:lnTo>
                  <a:lnTo>
                    <a:pt x="2902529" y="697360"/>
                  </a:lnTo>
                  <a:lnTo>
                    <a:pt x="2952633" y="690628"/>
                  </a:lnTo>
                  <a:lnTo>
                    <a:pt x="2997656" y="671628"/>
                  </a:lnTo>
                  <a:lnTo>
                    <a:pt x="3035801" y="642157"/>
                  </a:lnTo>
                  <a:lnTo>
                    <a:pt x="3065272" y="604011"/>
                  </a:lnTo>
                  <a:lnTo>
                    <a:pt x="3084272" y="558988"/>
                  </a:lnTo>
                  <a:lnTo>
                    <a:pt x="3091005" y="508885"/>
                  </a:lnTo>
                  <a:lnTo>
                    <a:pt x="3091005" y="188475"/>
                  </a:lnTo>
                  <a:lnTo>
                    <a:pt x="3084272" y="138372"/>
                  </a:lnTo>
                  <a:lnTo>
                    <a:pt x="3065272" y="93349"/>
                  </a:lnTo>
                  <a:lnTo>
                    <a:pt x="3035801" y="55203"/>
                  </a:lnTo>
                  <a:lnTo>
                    <a:pt x="2997656" y="25732"/>
                  </a:lnTo>
                  <a:lnTo>
                    <a:pt x="2952633" y="6732"/>
                  </a:lnTo>
                  <a:lnTo>
                    <a:pt x="2902529" y="0"/>
                  </a:lnTo>
                  <a:close/>
                </a:path>
              </a:pathLst>
            </a:custGeom>
            <a:solidFill>
              <a:schemeClr val="bg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337DAA57-6CA7-D6EC-08CD-CB33C783BCB7}"/>
                </a:ext>
              </a:extLst>
            </p:cNvPr>
            <p:cNvSpPr/>
            <p:nvPr/>
          </p:nvSpPr>
          <p:spPr>
            <a:xfrm>
              <a:off x="842906" y="9768293"/>
              <a:ext cx="3091180" cy="697865"/>
            </a:xfrm>
            <a:custGeom>
              <a:avLst/>
              <a:gdLst/>
              <a:ahLst/>
              <a:cxnLst/>
              <a:rect l="l" t="t" r="r" b="b"/>
              <a:pathLst>
                <a:path w="3091179" h="697865">
                  <a:moveTo>
                    <a:pt x="188475" y="0"/>
                  </a:moveTo>
                  <a:lnTo>
                    <a:pt x="138372" y="6732"/>
                  </a:lnTo>
                  <a:lnTo>
                    <a:pt x="93349" y="25732"/>
                  </a:lnTo>
                  <a:lnTo>
                    <a:pt x="55203" y="55203"/>
                  </a:lnTo>
                  <a:lnTo>
                    <a:pt x="25732" y="93349"/>
                  </a:lnTo>
                  <a:lnTo>
                    <a:pt x="6732" y="138372"/>
                  </a:lnTo>
                  <a:lnTo>
                    <a:pt x="0" y="188475"/>
                  </a:lnTo>
                  <a:lnTo>
                    <a:pt x="0" y="508885"/>
                  </a:lnTo>
                  <a:lnTo>
                    <a:pt x="6732" y="558988"/>
                  </a:lnTo>
                  <a:lnTo>
                    <a:pt x="25732" y="604011"/>
                  </a:lnTo>
                  <a:lnTo>
                    <a:pt x="55203" y="642157"/>
                  </a:lnTo>
                  <a:lnTo>
                    <a:pt x="93349" y="671628"/>
                  </a:lnTo>
                  <a:lnTo>
                    <a:pt x="138372" y="690628"/>
                  </a:lnTo>
                  <a:lnTo>
                    <a:pt x="188475" y="697360"/>
                  </a:lnTo>
                  <a:lnTo>
                    <a:pt x="2902529" y="697360"/>
                  </a:lnTo>
                  <a:lnTo>
                    <a:pt x="2952633" y="690628"/>
                  </a:lnTo>
                  <a:lnTo>
                    <a:pt x="2997656" y="671628"/>
                  </a:lnTo>
                  <a:lnTo>
                    <a:pt x="3035801" y="642157"/>
                  </a:lnTo>
                  <a:lnTo>
                    <a:pt x="3065272" y="604011"/>
                  </a:lnTo>
                  <a:lnTo>
                    <a:pt x="3084272" y="558988"/>
                  </a:lnTo>
                  <a:lnTo>
                    <a:pt x="3091005" y="508885"/>
                  </a:lnTo>
                  <a:lnTo>
                    <a:pt x="3091005" y="188475"/>
                  </a:lnTo>
                  <a:lnTo>
                    <a:pt x="3084272" y="138372"/>
                  </a:lnTo>
                  <a:lnTo>
                    <a:pt x="3065272" y="93349"/>
                  </a:lnTo>
                  <a:lnTo>
                    <a:pt x="3035801" y="55203"/>
                  </a:lnTo>
                  <a:lnTo>
                    <a:pt x="2997656" y="25732"/>
                  </a:lnTo>
                  <a:lnTo>
                    <a:pt x="2952633" y="6732"/>
                  </a:lnTo>
                  <a:lnTo>
                    <a:pt x="2902529" y="0"/>
                  </a:lnTo>
                  <a:lnTo>
                    <a:pt x="188475" y="0"/>
                  </a:lnTo>
                  <a:close/>
                </a:path>
              </a:pathLst>
            </a:custGeom>
            <a:ln w="10470">
              <a:solidFill>
                <a:srgbClr val="AADCE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587BC7A-9964-6768-A656-5ACD94C174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7030" y="9900963"/>
            <a:ext cx="3066638" cy="46935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 sz="2450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Presenter name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7DA62AF8-EA9D-2FC7-5953-2BE18A602F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17311" y="9900963"/>
            <a:ext cx="1617512" cy="46935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 sz="2450" b="0" i="0">
                <a:solidFill>
                  <a:srgbClr val="F2F2F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marL="12700">
              <a:lnSpc>
                <a:spcPct val="100000"/>
              </a:lnSpc>
              <a:spcBef>
                <a:spcPts val="220"/>
              </a:spcBef>
            </a:pPr>
            <a:r>
              <a:rPr lang="en-GB" sz="2450" spc="-45">
                <a:solidFill>
                  <a:schemeClr val="bg1"/>
                </a:solidFill>
                <a:latin typeface="Poppins"/>
                <a:cs typeface="Poppins"/>
              </a:rPr>
              <a:t>01.03.23</a:t>
            </a:r>
            <a:endParaRPr lang="en-GB" sz="2450">
              <a:solidFill>
                <a:schemeClr val="bg1"/>
              </a:solidFill>
              <a:latin typeface="Poppins"/>
              <a:cs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3443680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045E8E76-BD9B-289A-2871-B759568EEDA5}"/>
              </a:ext>
            </a:extLst>
          </p:cNvPr>
          <p:cNvSpPr/>
          <p:nvPr userDrawn="1"/>
        </p:nvSpPr>
        <p:spPr>
          <a:xfrm>
            <a:off x="0" y="8302"/>
            <a:ext cx="20159871" cy="1130025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6" name="Graphic 22">
            <a:extLst>
              <a:ext uri="{FF2B5EF4-FFF2-40B4-BE49-F238E27FC236}">
                <a16:creationId xmlns:a16="http://schemas.microsoft.com/office/drawing/2014/main" id="{38D3D601-CC33-1533-EA4F-A2ED9801F9DC}"/>
              </a:ext>
            </a:extLst>
          </p:cNvPr>
          <p:cNvSpPr/>
          <p:nvPr userDrawn="1"/>
        </p:nvSpPr>
        <p:spPr>
          <a:xfrm>
            <a:off x="-19888" y="794"/>
            <a:ext cx="13491334" cy="11308556"/>
          </a:xfrm>
          <a:custGeom>
            <a:avLst/>
            <a:gdLst>
              <a:gd name="connsiteX0" fmla="*/ 7668979 w 7775185"/>
              <a:gd name="connsiteY0" fmla="*/ 543102 h 6517229"/>
              <a:gd name="connsiteX1" fmla="*/ 7775186 w 7775185"/>
              <a:gd name="connsiteY1" fmla="*/ 649308 h 6517229"/>
              <a:gd name="connsiteX2" fmla="*/ 7775186 w 7775185"/>
              <a:gd name="connsiteY2" fmla="*/ 1503759 h 6517229"/>
              <a:gd name="connsiteX3" fmla="*/ 7668979 w 7775185"/>
              <a:gd name="connsiteY3" fmla="*/ 1609966 h 6517229"/>
              <a:gd name="connsiteX4" fmla="*/ 6708321 w 7775185"/>
              <a:gd name="connsiteY4" fmla="*/ 1609966 h 6517229"/>
              <a:gd name="connsiteX5" fmla="*/ 6708321 w 7775185"/>
              <a:gd name="connsiteY5" fmla="*/ 543102 h 6517229"/>
              <a:gd name="connsiteX6" fmla="*/ 7668979 w 7775185"/>
              <a:gd name="connsiteY6" fmla="*/ 543102 h 6517229"/>
              <a:gd name="connsiteX7" fmla="*/ 5747664 w 7775185"/>
              <a:gd name="connsiteY7" fmla="*/ 1609966 h 6517229"/>
              <a:gd name="connsiteX8" fmla="*/ 5641457 w 7775185"/>
              <a:gd name="connsiteY8" fmla="*/ 1503759 h 6517229"/>
              <a:gd name="connsiteX9" fmla="*/ 5641457 w 7775185"/>
              <a:gd name="connsiteY9" fmla="*/ 649308 h 6517229"/>
              <a:gd name="connsiteX10" fmla="*/ 5747664 w 7775185"/>
              <a:gd name="connsiteY10" fmla="*/ 543102 h 6517229"/>
              <a:gd name="connsiteX11" fmla="*/ 6708321 w 7775185"/>
              <a:gd name="connsiteY11" fmla="*/ 543102 h 6517229"/>
              <a:gd name="connsiteX12" fmla="*/ 6708321 w 7775185"/>
              <a:gd name="connsiteY12" fmla="*/ 0 h 6517229"/>
              <a:gd name="connsiteX13" fmla="*/ 0 w 7775185"/>
              <a:gd name="connsiteY13" fmla="*/ 0 h 6517229"/>
              <a:gd name="connsiteX14" fmla="*/ 0 w 7775185"/>
              <a:gd name="connsiteY14" fmla="*/ 6517229 h 6517229"/>
              <a:gd name="connsiteX15" fmla="*/ 6708321 w 7775185"/>
              <a:gd name="connsiteY15" fmla="*/ 6517229 h 6517229"/>
              <a:gd name="connsiteX16" fmla="*/ 6708321 w 7775185"/>
              <a:gd name="connsiteY16" fmla="*/ 1609966 h 6517229"/>
              <a:gd name="connsiteX17" fmla="*/ 5747664 w 7775185"/>
              <a:gd name="connsiteY17" fmla="*/ 1609966 h 6517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775185" h="6517229">
                <a:moveTo>
                  <a:pt x="7668979" y="543102"/>
                </a:moveTo>
                <a:cubicBezTo>
                  <a:pt x="7727635" y="543102"/>
                  <a:pt x="7775186" y="590653"/>
                  <a:pt x="7775186" y="649308"/>
                </a:cubicBezTo>
                <a:lnTo>
                  <a:pt x="7775186" y="1503759"/>
                </a:lnTo>
                <a:cubicBezTo>
                  <a:pt x="7775186" y="1562414"/>
                  <a:pt x="7727635" y="1609966"/>
                  <a:pt x="7668979" y="1609966"/>
                </a:cubicBezTo>
                <a:lnTo>
                  <a:pt x="6708321" y="1609966"/>
                </a:lnTo>
                <a:lnTo>
                  <a:pt x="6708321" y="543102"/>
                </a:lnTo>
                <a:lnTo>
                  <a:pt x="7668979" y="543102"/>
                </a:lnTo>
                <a:close/>
                <a:moveTo>
                  <a:pt x="5747664" y="1609966"/>
                </a:moveTo>
                <a:cubicBezTo>
                  <a:pt x="5689009" y="1609966"/>
                  <a:pt x="5641457" y="1562414"/>
                  <a:pt x="5641457" y="1503759"/>
                </a:cubicBezTo>
                <a:lnTo>
                  <a:pt x="5641457" y="649308"/>
                </a:lnTo>
                <a:cubicBezTo>
                  <a:pt x="5641457" y="590653"/>
                  <a:pt x="5689009" y="543102"/>
                  <a:pt x="5747664" y="543102"/>
                </a:cubicBezTo>
                <a:lnTo>
                  <a:pt x="6708321" y="543102"/>
                </a:lnTo>
                <a:lnTo>
                  <a:pt x="6708321" y="0"/>
                </a:lnTo>
                <a:lnTo>
                  <a:pt x="0" y="0"/>
                </a:lnTo>
                <a:lnTo>
                  <a:pt x="0" y="6517229"/>
                </a:lnTo>
                <a:lnTo>
                  <a:pt x="6708321" y="6517229"/>
                </a:lnTo>
                <a:lnTo>
                  <a:pt x="6708321" y="1609966"/>
                </a:lnTo>
                <a:lnTo>
                  <a:pt x="5747664" y="1609966"/>
                </a:lnTo>
                <a:close/>
              </a:path>
            </a:pathLst>
          </a:custGeom>
          <a:solidFill>
            <a:srgbClr val="F2F2F1"/>
          </a:solidFill>
          <a:ln w="60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2F2F1"/>
              </a:solidFill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54FB3DC8-7E47-A107-3A88-504D5C69CD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5650" y="4172474"/>
            <a:ext cx="9296400" cy="211211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7000">
                <a:latin typeface="Poppins" pitchFamily="2" charset="77"/>
                <a:cs typeface="Poppins" pitchFamily="2" charset="77"/>
              </a:defRPr>
            </a:lvl1pPr>
          </a:lstStyle>
          <a:p>
            <a:pPr marL="12700" marR="5080">
              <a:lnSpc>
                <a:spcPts val="7830"/>
              </a:lnSpc>
              <a:spcBef>
                <a:spcPts val="780"/>
              </a:spcBef>
            </a:pPr>
            <a:r>
              <a:rPr lang="en-GB" sz="7000" spc="-170">
                <a:latin typeface="Poppins"/>
                <a:cs typeface="Poppins"/>
              </a:rPr>
              <a:t>Presentation</a:t>
            </a:r>
            <a:r>
              <a:rPr lang="en-GB" sz="7000" spc="-215">
                <a:latin typeface="Poppins"/>
                <a:cs typeface="Poppins"/>
              </a:rPr>
              <a:t> </a:t>
            </a:r>
            <a:r>
              <a:rPr lang="en-GB" sz="7000" spc="-150">
                <a:latin typeface="Poppins"/>
                <a:cs typeface="Poppins"/>
              </a:rPr>
              <a:t>title </a:t>
            </a:r>
            <a:r>
              <a:rPr lang="en-GB" sz="7000" spc="-65">
                <a:latin typeface="Poppins"/>
                <a:cs typeface="Poppins"/>
              </a:rPr>
              <a:t>Second</a:t>
            </a:r>
            <a:r>
              <a:rPr lang="en-GB" sz="7000" spc="-375">
                <a:latin typeface="Poppins"/>
                <a:cs typeface="Poppins"/>
              </a:rPr>
              <a:t> </a:t>
            </a:r>
            <a:r>
              <a:rPr lang="en-GB" sz="7000" spc="-20">
                <a:latin typeface="Poppins"/>
                <a:cs typeface="Poppins"/>
              </a:rPr>
              <a:t>line</a:t>
            </a:r>
            <a:endParaRPr lang="en-GB" sz="7000">
              <a:latin typeface="Poppins"/>
              <a:cs typeface="Poppins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BD96F3D-F260-CEA6-FFF1-D1446A1058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5650" y="7041376"/>
            <a:ext cx="9296400" cy="1139414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300">
                <a:latin typeface="Poppins" pitchFamily="2" charset="77"/>
                <a:cs typeface="Poppins" pitchFamily="2" charset="77"/>
              </a:defRPr>
            </a:lvl1pPr>
          </a:lstStyle>
          <a:p>
            <a:pPr marL="12700" marR="5080">
              <a:lnSpc>
                <a:spcPts val="4120"/>
              </a:lnSpc>
              <a:spcBef>
                <a:spcPts val="40"/>
              </a:spcBef>
            </a:pPr>
            <a:r>
              <a:rPr lang="en-GB" sz="3300" spc="-50">
                <a:latin typeface="Poppins"/>
                <a:cs typeface="Poppins"/>
              </a:rPr>
              <a:t>Subtitle</a:t>
            </a:r>
            <a:r>
              <a:rPr lang="en-GB" sz="3300" spc="-175">
                <a:latin typeface="Poppins"/>
                <a:cs typeface="Poppins"/>
              </a:rPr>
              <a:t> </a:t>
            </a:r>
            <a:r>
              <a:rPr lang="en-GB" sz="3300" spc="-25">
                <a:latin typeface="Poppins"/>
                <a:cs typeface="Poppins"/>
              </a:rPr>
              <a:t>lorem</a:t>
            </a:r>
            <a:r>
              <a:rPr lang="en-GB" sz="3300" spc="-175">
                <a:latin typeface="Poppins"/>
                <a:cs typeface="Poppins"/>
              </a:rPr>
              <a:t> </a:t>
            </a:r>
            <a:r>
              <a:rPr lang="en-GB" sz="3300" spc="-25">
                <a:latin typeface="Poppins"/>
                <a:cs typeface="Poppins"/>
              </a:rPr>
              <a:t>ipsum</a:t>
            </a:r>
            <a:r>
              <a:rPr lang="en-GB" sz="3300" spc="-175">
                <a:latin typeface="Poppins"/>
                <a:cs typeface="Poppins"/>
              </a:rPr>
              <a:t> </a:t>
            </a:r>
            <a:r>
              <a:rPr lang="en-GB" sz="3300" spc="-10" err="1">
                <a:latin typeface="Poppins"/>
                <a:cs typeface="Poppins"/>
              </a:rPr>
              <a:t>dolor</a:t>
            </a:r>
            <a:r>
              <a:rPr lang="en-GB" sz="3300" spc="-175">
                <a:latin typeface="Poppins"/>
                <a:cs typeface="Poppins"/>
              </a:rPr>
              <a:t> </a:t>
            </a:r>
            <a:r>
              <a:rPr lang="en-GB" sz="3300" spc="-25">
                <a:latin typeface="Poppins"/>
                <a:cs typeface="Poppins"/>
              </a:rPr>
              <a:t>sit </a:t>
            </a:r>
            <a:br>
              <a:rPr lang="en-GB" sz="3300" spc="-25">
                <a:latin typeface="Poppins"/>
                <a:cs typeface="Poppins"/>
              </a:rPr>
            </a:br>
            <a:r>
              <a:rPr lang="en-GB" sz="3300" spc="-60" err="1">
                <a:latin typeface="Poppins"/>
                <a:cs typeface="Poppins"/>
              </a:rPr>
              <a:t>consectetur</a:t>
            </a:r>
            <a:r>
              <a:rPr lang="en-GB" sz="3300" spc="-135">
                <a:latin typeface="Poppins"/>
                <a:cs typeface="Poppins"/>
              </a:rPr>
              <a:t> </a:t>
            </a:r>
            <a:r>
              <a:rPr lang="en-GB" sz="3300" spc="-45" err="1">
                <a:latin typeface="Poppins"/>
                <a:cs typeface="Poppins"/>
              </a:rPr>
              <a:t>adipiscing</a:t>
            </a:r>
            <a:r>
              <a:rPr lang="en-GB" sz="3300" spc="-130">
                <a:latin typeface="Poppins"/>
                <a:cs typeface="Poppins"/>
              </a:rPr>
              <a:t> </a:t>
            </a:r>
            <a:r>
              <a:rPr lang="en-GB" sz="3300" spc="-10" err="1">
                <a:latin typeface="Poppins"/>
                <a:cs typeface="Poppins"/>
              </a:rPr>
              <a:t>elit</a:t>
            </a:r>
            <a:r>
              <a:rPr lang="en-GB" sz="3300" spc="-10">
                <a:latin typeface="Poppins"/>
                <a:cs typeface="Poppins"/>
              </a:rPr>
              <a:t>.</a:t>
            </a:r>
            <a:endParaRPr lang="en-GB" sz="3300">
              <a:latin typeface="Poppins"/>
              <a:cs typeface="Poppins"/>
            </a:endParaRPr>
          </a:p>
        </p:txBody>
      </p:sp>
      <p:sp>
        <p:nvSpPr>
          <p:cNvPr id="4" name="object 12">
            <a:extLst>
              <a:ext uri="{FF2B5EF4-FFF2-40B4-BE49-F238E27FC236}">
                <a16:creationId xmlns:a16="http://schemas.microsoft.com/office/drawing/2014/main" id="{17AD67C9-0324-5EDD-3409-0A6A2192494B}"/>
              </a:ext>
            </a:extLst>
          </p:cNvPr>
          <p:cNvSpPr/>
          <p:nvPr userDrawn="1"/>
        </p:nvSpPr>
        <p:spPr>
          <a:xfrm>
            <a:off x="838669" y="947476"/>
            <a:ext cx="2395220" cy="1852295"/>
          </a:xfrm>
          <a:custGeom>
            <a:avLst/>
            <a:gdLst/>
            <a:ahLst/>
            <a:cxnLst/>
            <a:rect l="l" t="t" r="r" b="b"/>
            <a:pathLst>
              <a:path w="2395220" h="1852295">
                <a:moveTo>
                  <a:pt x="240106" y="1795348"/>
                </a:moveTo>
                <a:lnTo>
                  <a:pt x="198259" y="1795348"/>
                </a:lnTo>
                <a:lnTo>
                  <a:pt x="176326" y="1794027"/>
                </a:lnTo>
                <a:lnTo>
                  <a:pt x="134658" y="1773567"/>
                </a:lnTo>
                <a:lnTo>
                  <a:pt x="119557" y="1724291"/>
                </a:lnTo>
                <a:lnTo>
                  <a:pt x="118935" y="1702092"/>
                </a:lnTo>
                <a:lnTo>
                  <a:pt x="118935" y="1466697"/>
                </a:lnTo>
                <a:lnTo>
                  <a:pt x="227063" y="1466697"/>
                </a:lnTo>
                <a:lnTo>
                  <a:pt x="229654" y="1463217"/>
                </a:lnTo>
                <a:lnTo>
                  <a:pt x="229654" y="1419631"/>
                </a:lnTo>
                <a:lnTo>
                  <a:pt x="227063" y="1417027"/>
                </a:lnTo>
                <a:lnTo>
                  <a:pt x="118935" y="1417027"/>
                </a:lnTo>
                <a:lnTo>
                  <a:pt x="118935" y="1312379"/>
                </a:lnTo>
                <a:lnTo>
                  <a:pt x="115468" y="1308011"/>
                </a:lnTo>
                <a:lnTo>
                  <a:pt x="66636" y="1308011"/>
                </a:lnTo>
                <a:lnTo>
                  <a:pt x="62280" y="1312379"/>
                </a:lnTo>
                <a:lnTo>
                  <a:pt x="62280" y="1417027"/>
                </a:lnTo>
                <a:lnTo>
                  <a:pt x="9093" y="1428330"/>
                </a:lnTo>
                <a:lnTo>
                  <a:pt x="3009" y="1429219"/>
                </a:lnTo>
                <a:lnTo>
                  <a:pt x="368" y="1431810"/>
                </a:lnTo>
                <a:lnTo>
                  <a:pt x="368" y="1464945"/>
                </a:lnTo>
                <a:lnTo>
                  <a:pt x="3009" y="1466697"/>
                </a:lnTo>
                <a:lnTo>
                  <a:pt x="62280" y="1466697"/>
                </a:lnTo>
                <a:lnTo>
                  <a:pt x="62280" y="1709064"/>
                </a:lnTo>
                <a:lnTo>
                  <a:pt x="69481" y="1767357"/>
                </a:lnTo>
                <a:lnTo>
                  <a:pt x="91059" y="1809292"/>
                </a:lnTo>
                <a:lnTo>
                  <a:pt x="130390" y="1835581"/>
                </a:lnTo>
                <a:lnTo>
                  <a:pt x="188683" y="1844179"/>
                </a:lnTo>
                <a:lnTo>
                  <a:pt x="229654" y="1844179"/>
                </a:lnTo>
                <a:lnTo>
                  <a:pt x="237515" y="1844179"/>
                </a:lnTo>
                <a:lnTo>
                  <a:pt x="240106" y="1840687"/>
                </a:lnTo>
                <a:lnTo>
                  <a:pt x="240106" y="1795348"/>
                </a:lnTo>
                <a:close/>
              </a:path>
              <a:path w="2395220" h="1852295">
                <a:moveTo>
                  <a:pt x="295833" y="1013104"/>
                </a:moveTo>
                <a:lnTo>
                  <a:pt x="289852" y="964222"/>
                </a:lnTo>
                <a:lnTo>
                  <a:pt x="270878" y="929398"/>
                </a:lnTo>
                <a:lnTo>
                  <a:pt x="237363" y="905713"/>
                </a:lnTo>
                <a:lnTo>
                  <a:pt x="187744" y="890193"/>
                </a:lnTo>
                <a:lnTo>
                  <a:pt x="147650" y="881443"/>
                </a:lnTo>
                <a:lnTo>
                  <a:pt x="116090" y="872515"/>
                </a:lnTo>
                <a:lnTo>
                  <a:pt x="95986" y="861618"/>
                </a:lnTo>
                <a:lnTo>
                  <a:pt x="85356" y="847128"/>
                </a:lnTo>
                <a:lnTo>
                  <a:pt x="82257" y="827405"/>
                </a:lnTo>
                <a:lnTo>
                  <a:pt x="82257" y="823048"/>
                </a:lnTo>
                <a:lnTo>
                  <a:pt x="85902" y="799553"/>
                </a:lnTo>
                <a:lnTo>
                  <a:pt x="98386" y="783590"/>
                </a:lnTo>
                <a:lnTo>
                  <a:pt x="121970" y="774484"/>
                </a:lnTo>
                <a:lnTo>
                  <a:pt x="158953" y="771601"/>
                </a:lnTo>
                <a:lnTo>
                  <a:pt x="179565" y="772363"/>
                </a:lnTo>
                <a:lnTo>
                  <a:pt x="200825" y="774433"/>
                </a:lnTo>
                <a:lnTo>
                  <a:pt x="220764" y="777481"/>
                </a:lnTo>
                <a:lnTo>
                  <a:pt x="237426" y="781177"/>
                </a:lnTo>
                <a:lnTo>
                  <a:pt x="243522" y="782942"/>
                </a:lnTo>
                <a:lnTo>
                  <a:pt x="250482" y="784694"/>
                </a:lnTo>
                <a:lnTo>
                  <a:pt x="274434" y="734695"/>
                </a:lnTo>
                <a:lnTo>
                  <a:pt x="274891" y="730618"/>
                </a:lnTo>
                <a:lnTo>
                  <a:pt x="274891" y="725398"/>
                </a:lnTo>
                <a:lnTo>
                  <a:pt x="214655" y="708621"/>
                </a:lnTo>
                <a:lnTo>
                  <a:pt x="153746" y="704481"/>
                </a:lnTo>
                <a:lnTo>
                  <a:pt x="100355" y="709028"/>
                </a:lnTo>
                <a:lnTo>
                  <a:pt x="59258" y="722858"/>
                </a:lnTo>
                <a:lnTo>
                  <a:pt x="30226" y="746290"/>
                </a:lnTo>
                <a:lnTo>
                  <a:pt x="12979" y="779576"/>
                </a:lnTo>
                <a:lnTo>
                  <a:pt x="7289" y="823048"/>
                </a:lnTo>
                <a:lnTo>
                  <a:pt x="7289" y="829170"/>
                </a:lnTo>
                <a:lnTo>
                  <a:pt x="12090" y="875372"/>
                </a:lnTo>
                <a:lnTo>
                  <a:pt x="63169" y="930529"/>
                </a:lnTo>
                <a:lnTo>
                  <a:pt x="117970" y="946835"/>
                </a:lnTo>
                <a:lnTo>
                  <a:pt x="158953" y="955548"/>
                </a:lnTo>
                <a:lnTo>
                  <a:pt x="186664" y="963129"/>
                </a:lnTo>
                <a:lnTo>
                  <a:pt x="205943" y="974305"/>
                </a:lnTo>
                <a:lnTo>
                  <a:pt x="217195" y="991362"/>
                </a:lnTo>
                <a:lnTo>
                  <a:pt x="220853" y="1016596"/>
                </a:lnTo>
                <a:lnTo>
                  <a:pt x="220853" y="1020927"/>
                </a:lnTo>
                <a:lnTo>
                  <a:pt x="216306" y="1047623"/>
                </a:lnTo>
                <a:lnTo>
                  <a:pt x="202120" y="1066368"/>
                </a:lnTo>
                <a:lnTo>
                  <a:pt x="177457" y="1077442"/>
                </a:lnTo>
                <a:lnTo>
                  <a:pt x="141503" y="1081074"/>
                </a:lnTo>
                <a:lnTo>
                  <a:pt x="117563" y="1080274"/>
                </a:lnTo>
                <a:lnTo>
                  <a:pt x="72631" y="1074102"/>
                </a:lnTo>
                <a:lnTo>
                  <a:pt x="32664" y="1062139"/>
                </a:lnTo>
                <a:lnTo>
                  <a:pt x="26504" y="1060056"/>
                </a:lnTo>
                <a:lnTo>
                  <a:pt x="1600" y="1103528"/>
                </a:lnTo>
                <a:lnTo>
                  <a:pt x="292" y="1113345"/>
                </a:lnTo>
                <a:lnTo>
                  <a:pt x="292" y="1120330"/>
                </a:lnTo>
                <a:lnTo>
                  <a:pt x="41719" y="1134465"/>
                </a:lnTo>
                <a:lnTo>
                  <a:pt x="107645" y="1145781"/>
                </a:lnTo>
                <a:lnTo>
                  <a:pt x="139788" y="1147343"/>
                </a:lnTo>
                <a:lnTo>
                  <a:pt x="195529" y="1142060"/>
                </a:lnTo>
                <a:lnTo>
                  <a:pt x="239166" y="1126401"/>
                </a:lnTo>
                <a:lnTo>
                  <a:pt x="270535" y="1100645"/>
                </a:lnTo>
                <a:lnTo>
                  <a:pt x="289483" y="1065098"/>
                </a:lnTo>
                <a:lnTo>
                  <a:pt x="295833" y="1020051"/>
                </a:lnTo>
                <a:lnTo>
                  <a:pt x="295833" y="1013104"/>
                </a:lnTo>
                <a:close/>
              </a:path>
              <a:path w="2395220" h="1852295">
                <a:moveTo>
                  <a:pt x="374878" y="199644"/>
                </a:moveTo>
                <a:lnTo>
                  <a:pt x="372630" y="148412"/>
                </a:lnTo>
                <a:lnTo>
                  <a:pt x="365404" y="106260"/>
                </a:lnTo>
                <a:lnTo>
                  <a:pt x="333070" y="43599"/>
                </a:lnTo>
                <a:lnTo>
                  <a:pt x="281940" y="11988"/>
                </a:lnTo>
                <a:lnTo>
                  <a:pt x="246735" y="3543"/>
                </a:lnTo>
                <a:lnTo>
                  <a:pt x="246735" y="153428"/>
                </a:lnTo>
                <a:lnTo>
                  <a:pt x="246735" y="175234"/>
                </a:lnTo>
                <a:lnTo>
                  <a:pt x="244132" y="178714"/>
                </a:lnTo>
                <a:lnTo>
                  <a:pt x="140360" y="178714"/>
                </a:lnTo>
                <a:lnTo>
                  <a:pt x="140360" y="156908"/>
                </a:lnTo>
                <a:lnTo>
                  <a:pt x="141173" y="141478"/>
                </a:lnTo>
                <a:lnTo>
                  <a:pt x="160274" y="104267"/>
                </a:lnTo>
                <a:lnTo>
                  <a:pt x="190068" y="97650"/>
                </a:lnTo>
                <a:lnTo>
                  <a:pt x="197904" y="97650"/>
                </a:lnTo>
                <a:lnTo>
                  <a:pt x="238023" y="113322"/>
                </a:lnTo>
                <a:lnTo>
                  <a:pt x="246735" y="153428"/>
                </a:lnTo>
                <a:lnTo>
                  <a:pt x="246735" y="3543"/>
                </a:lnTo>
                <a:lnTo>
                  <a:pt x="245148" y="3149"/>
                </a:lnTo>
                <a:lnTo>
                  <a:pt x="201409" y="25"/>
                </a:lnTo>
                <a:lnTo>
                  <a:pt x="189204" y="25"/>
                </a:lnTo>
                <a:lnTo>
                  <a:pt x="145376" y="2590"/>
                </a:lnTo>
                <a:lnTo>
                  <a:pt x="108013" y="10147"/>
                </a:lnTo>
                <a:lnTo>
                  <a:pt x="52336" y="39230"/>
                </a:lnTo>
                <a:lnTo>
                  <a:pt x="15049" y="96545"/>
                </a:lnTo>
                <a:lnTo>
                  <a:pt x="4013" y="141478"/>
                </a:lnTo>
                <a:lnTo>
                  <a:pt x="0" y="199644"/>
                </a:lnTo>
                <a:lnTo>
                  <a:pt x="0" y="248450"/>
                </a:lnTo>
                <a:lnTo>
                  <a:pt x="1905" y="296773"/>
                </a:lnTo>
                <a:lnTo>
                  <a:pt x="8724" y="336842"/>
                </a:lnTo>
                <a:lnTo>
                  <a:pt x="43637" y="398424"/>
                </a:lnTo>
                <a:lnTo>
                  <a:pt x="104736" y="431749"/>
                </a:lnTo>
                <a:lnTo>
                  <a:pt x="146710" y="440080"/>
                </a:lnTo>
                <a:lnTo>
                  <a:pt x="195287" y="442861"/>
                </a:lnTo>
                <a:lnTo>
                  <a:pt x="211861" y="442861"/>
                </a:lnTo>
                <a:lnTo>
                  <a:pt x="280631" y="436981"/>
                </a:lnTo>
                <a:lnTo>
                  <a:pt x="343496" y="421932"/>
                </a:lnTo>
                <a:lnTo>
                  <a:pt x="366191" y="398424"/>
                </a:lnTo>
                <a:lnTo>
                  <a:pt x="366191" y="392303"/>
                </a:lnTo>
                <a:lnTo>
                  <a:pt x="362686" y="374904"/>
                </a:lnTo>
                <a:lnTo>
                  <a:pt x="355701" y="331279"/>
                </a:lnTo>
                <a:lnTo>
                  <a:pt x="355523" y="330428"/>
                </a:lnTo>
                <a:lnTo>
                  <a:pt x="353949" y="322580"/>
                </a:lnTo>
                <a:lnTo>
                  <a:pt x="347878" y="316445"/>
                </a:lnTo>
                <a:lnTo>
                  <a:pt x="333933" y="316445"/>
                </a:lnTo>
                <a:lnTo>
                  <a:pt x="327799" y="318211"/>
                </a:lnTo>
                <a:lnTo>
                  <a:pt x="303745" y="323062"/>
                </a:lnTo>
                <a:lnTo>
                  <a:pt x="279539" y="326707"/>
                </a:lnTo>
                <a:lnTo>
                  <a:pt x="254190" y="329387"/>
                </a:lnTo>
                <a:lnTo>
                  <a:pt x="231051" y="330428"/>
                </a:lnTo>
                <a:lnTo>
                  <a:pt x="221449" y="330428"/>
                </a:lnTo>
                <a:lnTo>
                  <a:pt x="183032" y="327736"/>
                </a:lnTo>
                <a:lnTo>
                  <a:pt x="158026" y="318757"/>
                </a:lnTo>
                <a:lnTo>
                  <a:pt x="144449" y="302082"/>
                </a:lnTo>
                <a:lnTo>
                  <a:pt x="140360" y="276352"/>
                </a:lnTo>
                <a:lnTo>
                  <a:pt x="140360" y="269379"/>
                </a:lnTo>
                <a:lnTo>
                  <a:pt x="349618" y="269379"/>
                </a:lnTo>
                <a:lnTo>
                  <a:pt x="360921" y="268135"/>
                </a:lnTo>
                <a:lnTo>
                  <a:pt x="368795" y="264045"/>
                </a:lnTo>
                <a:lnTo>
                  <a:pt x="373380" y="256514"/>
                </a:lnTo>
                <a:lnTo>
                  <a:pt x="374878" y="244983"/>
                </a:lnTo>
                <a:lnTo>
                  <a:pt x="374878" y="199644"/>
                </a:lnTo>
                <a:close/>
              </a:path>
              <a:path w="2395220" h="1852295">
                <a:moveTo>
                  <a:pt x="469188" y="1419631"/>
                </a:moveTo>
                <a:lnTo>
                  <a:pt x="466534" y="1417027"/>
                </a:lnTo>
                <a:lnTo>
                  <a:pt x="435165" y="1417027"/>
                </a:lnTo>
                <a:lnTo>
                  <a:pt x="398767" y="1421561"/>
                </a:lnTo>
                <a:lnTo>
                  <a:pt x="370217" y="1433690"/>
                </a:lnTo>
                <a:lnTo>
                  <a:pt x="348856" y="1451216"/>
                </a:lnTo>
                <a:lnTo>
                  <a:pt x="334035" y="1471917"/>
                </a:lnTo>
                <a:lnTo>
                  <a:pt x="332308" y="1471917"/>
                </a:lnTo>
                <a:lnTo>
                  <a:pt x="328803" y="1426603"/>
                </a:lnTo>
                <a:lnTo>
                  <a:pt x="327926" y="1420469"/>
                </a:lnTo>
                <a:lnTo>
                  <a:pt x="326212" y="1417027"/>
                </a:lnTo>
                <a:lnTo>
                  <a:pt x="286067" y="1417027"/>
                </a:lnTo>
                <a:lnTo>
                  <a:pt x="282613" y="1420469"/>
                </a:lnTo>
                <a:lnTo>
                  <a:pt x="282613" y="1840687"/>
                </a:lnTo>
                <a:lnTo>
                  <a:pt x="286067" y="1844179"/>
                </a:lnTo>
                <a:lnTo>
                  <a:pt x="324446" y="1844179"/>
                </a:lnTo>
                <a:lnTo>
                  <a:pt x="334899" y="1844179"/>
                </a:lnTo>
                <a:lnTo>
                  <a:pt x="339280" y="1839823"/>
                </a:lnTo>
                <a:lnTo>
                  <a:pt x="339280" y="1571307"/>
                </a:lnTo>
                <a:lnTo>
                  <a:pt x="340144" y="1551724"/>
                </a:lnTo>
                <a:lnTo>
                  <a:pt x="354977" y="1502460"/>
                </a:lnTo>
                <a:lnTo>
                  <a:pt x="383197" y="1476070"/>
                </a:lnTo>
                <a:lnTo>
                  <a:pt x="434301" y="1466697"/>
                </a:lnTo>
                <a:lnTo>
                  <a:pt x="465696" y="1466697"/>
                </a:lnTo>
                <a:lnTo>
                  <a:pt x="469188" y="1464094"/>
                </a:lnTo>
                <a:lnTo>
                  <a:pt x="469188" y="1419631"/>
                </a:lnTo>
                <a:close/>
              </a:path>
              <a:path w="2395220" h="1852295">
                <a:moveTo>
                  <a:pt x="668655" y="852665"/>
                </a:moveTo>
                <a:lnTo>
                  <a:pt x="664527" y="803249"/>
                </a:lnTo>
                <a:lnTo>
                  <a:pt x="654062" y="771601"/>
                </a:lnTo>
                <a:lnTo>
                  <a:pt x="651903" y="765048"/>
                </a:lnTo>
                <a:lnTo>
                  <a:pt x="630402" y="737057"/>
                </a:lnTo>
                <a:lnTo>
                  <a:pt x="599694" y="718299"/>
                </a:lnTo>
                <a:lnTo>
                  <a:pt x="559396" y="707771"/>
                </a:lnTo>
                <a:lnTo>
                  <a:pt x="509143" y="704481"/>
                </a:lnTo>
                <a:lnTo>
                  <a:pt x="475157" y="706005"/>
                </a:lnTo>
                <a:lnTo>
                  <a:pt x="409816" y="716241"/>
                </a:lnTo>
                <a:lnTo>
                  <a:pt x="370509" y="730618"/>
                </a:lnTo>
                <a:lnTo>
                  <a:pt x="370509" y="740232"/>
                </a:lnTo>
                <a:lnTo>
                  <a:pt x="371373" y="746328"/>
                </a:lnTo>
                <a:lnTo>
                  <a:pt x="373989" y="759396"/>
                </a:lnTo>
                <a:lnTo>
                  <a:pt x="377494" y="775970"/>
                </a:lnTo>
                <a:lnTo>
                  <a:pt x="379234" y="784694"/>
                </a:lnTo>
                <a:lnTo>
                  <a:pt x="382714" y="788149"/>
                </a:lnTo>
                <a:lnTo>
                  <a:pt x="392315" y="788149"/>
                </a:lnTo>
                <a:lnTo>
                  <a:pt x="396671" y="787298"/>
                </a:lnTo>
                <a:lnTo>
                  <a:pt x="407136" y="784694"/>
                </a:lnTo>
                <a:lnTo>
                  <a:pt x="432409" y="778967"/>
                </a:lnTo>
                <a:lnTo>
                  <a:pt x="456946" y="774877"/>
                </a:lnTo>
                <a:lnTo>
                  <a:pt x="480326" y="772414"/>
                </a:lnTo>
                <a:lnTo>
                  <a:pt x="502158" y="771601"/>
                </a:lnTo>
                <a:lnTo>
                  <a:pt x="540639" y="774801"/>
                </a:lnTo>
                <a:lnTo>
                  <a:pt x="567537" y="786091"/>
                </a:lnTo>
                <a:lnTo>
                  <a:pt x="583311" y="808012"/>
                </a:lnTo>
                <a:lnTo>
                  <a:pt x="588467" y="843089"/>
                </a:lnTo>
                <a:lnTo>
                  <a:pt x="588467" y="879703"/>
                </a:lnTo>
                <a:lnTo>
                  <a:pt x="588467" y="945083"/>
                </a:lnTo>
                <a:lnTo>
                  <a:pt x="588467" y="1010475"/>
                </a:lnTo>
                <a:lnTo>
                  <a:pt x="583285" y="1043711"/>
                </a:lnTo>
                <a:lnTo>
                  <a:pt x="567867" y="1065834"/>
                </a:lnTo>
                <a:lnTo>
                  <a:pt x="542493" y="1078153"/>
                </a:lnTo>
                <a:lnTo>
                  <a:pt x="507377" y="1081963"/>
                </a:lnTo>
                <a:lnTo>
                  <a:pt x="480352" y="1081963"/>
                </a:lnTo>
                <a:lnTo>
                  <a:pt x="452056" y="1078560"/>
                </a:lnTo>
                <a:lnTo>
                  <a:pt x="433171" y="1067790"/>
                </a:lnTo>
                <a:lnTo>
                  <a:pt x="422617" y="1048854"/>
                </a:lnTo>
                <a:lnTo>
                  <a:pt x="419442" y="1021816"/>
                </a:lnTo>
                <a:lnTo>
                  <a:pt x="419455" y="1007859"/>
                </a:lnTo>
                <a:lnTo>
                  <a:pt x="423824" y="976680"/>
                </a:lnTo>
                <a:lnTo>
                  <a:pt x="438289" y="956322"/>
                </a:lnTo>
                <a:lnTo>
                  <a:pt x="464197" y="945591"/>
                </a:lnTo>
                <a:lnTo>
                  <a:pt x="503008" y="942467"/>
                </a:lnTo>
                <a:lnTo>
                  <a:pt x="541388" y="942467"/>
                </a:lnTo>
                <a:lnTo>
                  <a:pt x="553415" y="942632"/>
                </a:lnTo>
                <a:lnTo>
                  <a:pt x="565594" y="943127"/>
                </a:lnTo>
                <a:lnTo>
                  <a:pt x="577443" y="943940"/>
                </a:lnTo>
                <a:lnTo>
                  <a:pt x="588467" y="945083"/>
                </a:lnTo>
                <a:lnTo>
                  <a:pt x="588467" y="879703"/>
                </a:lnTo>
                <a:lnTo>
                  <a:pt x="575995" y="878560"/>
                </a:lnTo>
                <a:lnTo>
                  <a:pt x="562533" y="877735"/>
                </a:lnTo>
                <a:lnTo>
                  <a:pt x="548741" y="877252"/>
                </a:lnTo>
                <a:lnTo>
                  <a:pt x="535279" y="877087"/>
                </a:lnTo>
                <a:lnTo>
                  <a:pt x="514350" y="877087"/>
                </a:lnTo>
                <a:lnTo>
                  <a:pt x="466407" y="878624"/>
                </a:lnTo>
                <a:lnTo>
                  <a:pt x="401574" y="892162"/>
                </a:lnTo>
                <a:lnTo>
                  <a:pt x="361810" y="923391"/>
                </a:lnTo>
                <a:lnTo>
                  <a:pt x="340880" y="975233"/>
                </a:lnTo>
                <a:lnTo>
                  <a:pt x="338264" y="1007859"/>
                </a:lnTo>
                <a:lnTo>
                  <a:pt x="338264" y="1021816"/>
                </a:lnTo>
                <a:lnTo>
                  <a:pt x="343065" y="1064983"/>
                </a:lnTo>
                <a:lnTo>
                  <a:pt x="383082" y="1125753"/>
                </a:lnTo>
                <a:lnTo>
                  <a:pt x="419392" y="1141818"/>
                </a:lnTo>
                <a:lnTo>
                  <a:pt x="467296" y="1147343"/>
                </a:lnTo>
                <a:lnTo>
                  <a:pt x="494309" y="1147343"/>
                </a:lnTo>
                <a:lnTo>
                  <a:pt x="531139" y="1144549"/>
                </a:lnTo>
                <a:lnTo>
                  <a:pt x="560679" y="1136116"/>
                </a:lnTo>
                <a:lnTo>
                  <a:pt x="583196" y="1121968"/>
                </a:lnTo>
                <a:lnTo>
                  <a:pt x="598919" y="1102004"/>
                </a:lnTo>
                <a:lnTo>
                  <a:pt x="600684" y="1102004"/>
                </a:lnTo>
                <a:lnTo>
                  <a:pt x="604139" y="1127302"/>
                </a:lnTo>
                <a:lnTo>
                  <a:pt x="605904" y="1135989"/>
                </a:lnTo>
                <a:lnTo>
                  <a:pt x="610247" y="1139494"/>
                </a:lnTo>
                <a:lnTo>
                  <a:pt x="665187" y="1139494"/>
                </a:lnTo>
                <a:lnTo>
                  <a:pt x="668528" y="1136116"/>
                </a:lnTo>
                <a:lnTo>
                  <a:pt x="668655" y="1102004"/>
                </a:lnTo>
                <a:lnTo>
                  <a:pt x="668655" y="1081963"/>
                </a:lnTo>
                <a:lnTo>
                  <a:pt x="668655" y="942467"/>
                </a:lnTo>
                <a:lnTo>
                  <a:pt x="668655" y="879703"/>
                </a:lnTo>
                <a:lnTo>
                  <a:pt x="668655" y="852665"/>
                </a:lnTo>
                <a:close/>
              </a:path>
              <a:path w="2395220" h="1852295">
                <a:moveTo>
                  <a:pt x="797394" y="150812"/>
                </a:moveTo>
                <a:lnTo>
                  <a:pt x="795667" y="111633"/>
                </a:lnTo>
                <a:lnTo>
                  <a:pt x="780097" y="55816"/>
                </a:lnTo>
                <a:lnTo>
                  <a:pt x="745490" y="20243"/>
                </a:lnTo>
                <a:lnTo>
                  <a:pt x="690206" y="2286"/>
                </a:lnTo>
                <a:lnTo>
                  <a:pt x="654392" y="0"/>
                </a:lnTo>
                <a:lnTo>
                  <a:pt x="647420" y="0"/>
                </a:lnTo>
                <a:lnTo>
                  <a:pt x="610984" y="2781"/>
                </a:lnTo>
                <a:lnTo>
                  <a:pt x="578878" y="11112"/>
                </a:lnTo>
                <a:lnTo>
                  <a:pt x="551192" y="25006"/>
                </a:lnTo>
                <a:lnTo>
                  <a:pt x="527989" y="44462"/>
                </a:lnTo>
                <a:lnTo>
                  <a:pt x="525399" y="44462"/>
                </a:lnTo>
                <a:lnTo>
                  <a:pt x="500659" y="8661"/>
                </a:lnTo>
                <a:lnTo>
                  <a:pt x="487895" y="7861"/>
                </a:lnTo>
                <a:lnTo>
                  <a:pt x="446925" y="7861"/>
                </a:lnTo>
                <a:lnTo>
                  <a:pt x="432714" y="9220"/>
                </a:lnTo>
                <a:lnTo>
                  <a:pt x="423583" y="13512"/>
                </a:lnTo>
                <a:lnTo>
                  <a:pt x="418693" y="21094"/>
                </a:lnTo>
                <a:lnTo>
                  <a:pt x="417245" y="32283"/>
                </a:lnTo>
                <a:lnTo>
                  <a:pt x="417245" y="409765"/>
                </a:lnTo>
                <a:lnTo>
                  <a:pt x="418579" y="420700"/>
                </a:lnTo>
                <a:lnTo>
                  <a:pt x="423265" y="428599"/>
                </a:lnTo>
                <a:lnTo>
                  <a:pt x="432358" y="433412"/>
                </a:lnTo>
                <a:lnTo>
                  <a:pt x="446925" y="435025"/>
                </a:lnTo>
                <a:lnTo>
                  <a:pt x="527126" y="435025"/>
                </a:lnTo>
                <a:lnTo>
                  <a:pt x="541680" y="433412"/>
                </a:lnTo>
                <a:lnTo>
                  <a:pt x="550773" y="428599"/>
                </a:lnTo>
                <a:lnTo>
                  <a:pt x="555447" y="420700"/>
                </a:lnTo>
                <a:lnTo>
                  <a:pt x="556768" y="409765"/>
                </a:lnTo>
                <a:lnTo>
                  <a:pt x="556768" y="163029"/>
                </a:lnTo>
                <a:lnTo>
                  <a:pt x="557288" y="149034"/>
                </a:lnTo>
                <a:lnTo>
                  <a:pt x="581609" y="114312"/>
                </a:lnTo>
                <a:lnTo>
                  <a:pt x="604685" y="111594"/>
                </a:lnTo>
                <a:lnTo>
                  <a:pt x="609942" y="111594"/>
                </a:lnTo>
                <a:lnTo>
                  <a:pt x="648296" y="122936"/>
                </a:lnTo>
                <a:lnTo>
                  <a:pt x="657898" y="163029"/>
                </a:lnTo>
                <a:lnTo>
                  <a:pt x="657898" y="409765"/>
                </a:lnTo>
                <a:lnTo>
                  <a:pt x="659218" y="420700"/>
                </a:lnTo>
                <a:lnTo>
                  <a:pt x="663879" y="428599"/>
                </a:lnTo>
                <a:lnTo>
                  <a:pt x="672960" y="433412"/>
                </a:lnTo>
                <a:lnTo>
                  <a:pt x="687514" y="435025"/>
                </a:lnTo>
                <a:lnTo>
                  <a:pt x="767715" y="435025"/>
                </a:lnTo>
                <a:lnTo>
                  <a:pt x="782294" y="433412"/>
                </a:lnTo>
                <a:lnTo>
                  <a:pt x="791400" y="428599"/>
                </a:lnTo>
                <a:lnTo>
                  <a:pt x="796074" y="420700"/>
                </a:lnTo>
                <a:lnTo>
                  <a:pt x="797394" y="409765"/>
                </a:lnTo>
                <a:lnTo>
                  <a:pt x="797394" y="150812"/>
                </a:lnTo>
                <a:close/>
              </a:path>
              <a:path w="2395220" h="1852295">
                <a:moveTo>
                  <a:pt x="826338" y="1421371"/>
                </a:moveTo>
                <a:lnTo>
                  <a:pt x="823709" y="1417027"/>
                </a:lnTo>
                <a:lnTo>
                  <a:pt x="774014" y="1417027"/>
                </a:lnTo>
                <a:lnTo>
                  <a:pt x="769658" y="1421371"/>
                </a:lnTo>
                <a:lnTo>
                  <a:pt x="769658" y="1717776"/>
                </a:lnTo>
                <a:lnTo>
                  <a:pt x="763244" y="1757235"/>
                </a:lnTo>
                <a:lnTo>
                  <a:pt x="744486" y="1783702"/>
                </a:lnTo>
                <a:lnTo>
                  <a:pt x="714133" y="1798548"/>
                </a:lnTo>
                <a:lnTo>
                  <a:pt x="672896" y="1803184"/>
                </a:lnTo>
                <a:lnTo>
                  <a:pt x="645248" y="1802130"/>
                </a:lnTo>
                <a:lnTo>
                  <a:pt x="605345" y="1792185"/>
                </a:lnTo>
                <a:lnTo>
                  <a:pt x="573405" y="1755813"/>
                </a:lnTo>
                <a:lnTo>
                  <a:pt x="568274" y="1714284"/>
                </a:lnTo>
                <a:lnTo>
                  <a:pt x="568274" y="1423098"/>
                </a:lnTo>
                <a:lnTo>
                  <a:pt x="564807" y="1417027"/>
                </a:lnTo>
                <a:lnTo>
                  <a:pt x="516851" y="1417027"/>
                </a:lnTo>
                <a:lnTo>
                  <a:pt x="511594" y="1423098"/>
                </a:lnTo>
                <a:lnTo>
                  <a:pt x="511594" y="1721256"/>
                </a:lnTo>
                <a:lnTo>
                  <a:pt x="513930" y="1751990"/>
                </a:lnTo>
                <a:lnTo>
                  <a:pt x="533311" y="1801698"/>
                </a:lnTo>
                <a:lnTo>
                  <a:pt x="571779" y="1834375"/>
                </a:lnTo>
                <a:lnTo>
                  <a:pt x="625754" y="1850047"/>
                </a:lnTo>
                <a:lnTo>
                  <a:pt x="658939" y="1852015"/>
                </a:lnTo>
                <a:lnTo>
                  <a:pt x="697407" y="1849031"/>
                </a:lnTo>
                <a:lnTo>
                  <a:pt x="729348" y="1839925"/>
                </a:lnTo>
                <a:lnTo>
                  <a:pt x="755053" y="1824443"/>
                </a:lnTo>
                <a:lnTo>
                  <a:pt x="774877" y="1802333"/>
                </a:lnTo>
                <a:lnTo>
                  <a:pt x="776630" y="1802333"/>
                </a:lnTo>
                <a:lnTo>
                  <a:pt x="781850" y="1841550"/>
                </a:lnTo>
                <a:lnTo>
                  <a:pt x="784491" y="1844192"/>
                </a:lnTo>
                <a:lnTo>
                  <a:pt x="823709" y="1844192"/>
                </a:lnTo>
                <a:lnTo>
                  <a:pt x="826338" y="1840699"/>
                </a:lnTo>
                <a:lnTo>
                  <a:pt x="826338" y="1421371"/>
                </a:lnTo>
                <a:close/>
              </a:path>
              <a:path w="2395220" h="1852295">
                <a:moveTo>
                  <a:pt x="1060373" y="714946"/>
                </a:moveTo>
                <a:lnTo>
                  <a:pt x="1056894" y="712343"/>
                </a:lnTo>
                <a:lnTo>
                  <a:pt x="988060" y="712343"/>
                </a:lnTo>
                <a:lnTo>
                  <a:pt x="982802" y="715797"/>
                </a:lnTo>
                <a:lnTo>
                  <a:pt x="980224" y="727138"/>
                </a:lnTo>
                <a:lnTo>
                  <a:pt x="968298" y="774331"/>
                </a:lnTo>
                <a:lnTo>
                  <a:pt x="955713" y="821740"/>
                </a:lnTo>
                <a:lnTo>
                  <a:pt x="942428" y="869403"/>
                </a:lnTo>
                <a:lnTo>
                  <a:pt x="928420" y="917321"/>
                </a:lnTo>
                <a:lnTo>
                  <a:pt x="913650" y="965517"/>
                </a:lnTo>
                <a:lnTo>
                  <a:pt x="898080" y="1013993"/>
                </a:lnTo>
                <a:lnTo>
                  <a:pt x="881697" y="1062786"/>
                </a:lnTo>
                <a:lnTo>
                  <a:pt x="875588" y="1062786"/>
                </a:lnTo>
                <a:lnTo>
                  <a:pt x="859193" y="1014082"/>
                </a:lnTo>
                <a:lnTo>
                  <a:pt x="843597" y="965809"/>
                </a:lnTo>
                <a:lnTo>
                  <a:pt x="828776" y="917867"/>
                </a:lnTo>
                <a:lnTo>
                  <a:pt x="814679" y="870127"/>
                </a:lnTo>
                <a:lnTo>
                  <a:pt x="801243" y="822502"/>
                </a:lnTo>
                <a:lnTo>
                  <a:pt x="788441" y="774877"/>
                </a:lnTo>
                <a:lnTo>
                  <a:pt x="776211" y="727138"/>
                </a:lnTo>
                <a:lnTo>
                  <a:pt x="773607" y="715797"/>
                </a:lnTo>
                <a:lnTo>
                  <a:pt x="768350" y="712343"/>
                </a:lnTo>
                <a:lnTo>
                  <a:pt x="699477" y="712343"/>
                </a:lnTo>
                <a:lnTo>
                  <a:pt x="695985" y="714946"/>
                </a:lnTo>
                <a:lnTo>
                  <a:pt x="695985" y="721918"/>
                </a:lnTo>
                <a:lnTo>
                  <a:pt x="696556" y="727964"/>
                </a:lnTo>
                <a:lnTo>
                  <a:pt x="713193" y="793254"/>
                </a:lnTo>
                <a:lnTo>
                  <a:pt x="726109" y="839558"/>
                </a:lnTo>
                <a:lnTo>
                  <a:pt x="739851" y="886460"/>
                </a:lnTo>
                <a:lnTo>
                  <a:pt x="754316" y="933424"/>
                </a:lnTo>
                <a:lnTo>
                  <a:pt x="769404" y="979944"/>
                </a:lnTo>
                <a:lnTo>
                  <a:pt x="784974" y="1025486"/>
                </a:lnTo>
                <a:lnTo>
                  <a:pt x="800950" y="1069543"/>
                </a:lnTo>
                <a:lnTo>
                  <a:pt x="817181" y="1111592"/>
                </a:lnTo>
                <a:lnTo>
                  <a:pt x="854646" y="1139494"/>
                </a:lnTo>
                <a:lnTo>
                  <a:pt x="901725" y="1139494"/>
                </a:lnTo>
                <a:lnTo>
                  <a:pt x="939228" y="1111592"/>
                </a:lnTo>
                <a:lnTo>
                  <a:pt x="955471" y="1069543"/>
                </a:lnTo>
                <a:lnTo>
                  <a:pt x="971435" y="1025486"/>
                </a:lnTo>
                <a:lnTo>
                  <a:pt x="987018" y="979944"/>
                </a:lnTo>
                <a:lnTo>
                  <a:pt x="1002106" y="933424"/>
                </a:lnTo>
                <a:lnTo>
                  <a:pt x="1016571" y="886460"/>
                </a:lnTo>
                <a:lnTo>
                  <a:pt x="1030312" y="839558"/>
                </a:lnTo>
                <a:lnTo>
                  <a:pt x="1043228" y="793254"/>
                </a:lnTo>
                <a:lnTo>
                  <a:pt x="1055179" y="748068"/>
                </a:lnTo>
                <a:lnTo>
                  <a:pt x="1060373" y="721918"/>
                </a:lnTo>
                <a:lnTo>
                  <a:pt x="1060373" y="714946"/>
                </a:lnTo>
                <a:close/>
              </a:path>
              <a:path w="2395220" h="1852295">
                <a:moveTo>
                  <a:pt x="1142568" y="1718652"/>
                </a:moveTo>
                <a:lnTo>
                  <a:pt x="1136586" y="1674075"/>
                </a:lnTo>
                <a:lnTo>
                  <a:pt x="1104620" y="1627416"/>
                </a:lnTo>
                <a:lnTo>
                  <a:pt x="1056195" y="1607235"/>
                </a:lnTo>
                <a:lnTo>
                  <a:pt x="1003084" y="1595729"/>
                </a:lnTo>
                <a:lnTo>
                  <a:pt x="976769" y="1589925"/>
                </a:lnTo>
                <a:lnTo>
                  <a:pt x="935101" y="1569580"/>
                </a:lnTo>
                <a:lnTo>
                  <a:pt x="921143" y="1526844"/>
                </a:lnTo>
                <a:lnTo>
                  <a:pt x="921143" y="1520761"/>
                </a:lnTo>
                <a:lnTo>
                  <a:pt x="931824" y="1483360"/>
                </a:lnTo>
                <a:lnTo>
                  <a:pt x="982484" y="1459255"/>
                </a:lnTo>
                <a:lnTo>
                  <a:pt x="1007478" y="1457998"/>
                </a:lnTo>
                <a:lnTo>
                  <a:pt x="1029157" y="1459064"/>
                </a:lnTo>
                <a:lnTo>
                  <a:pt x="1051585" y="1461922"/>
                </a:lnTo>
                <a:lnTo>
                  <a:pt x="1073531" y="1466075"/>
                </a:lnTo>
                <a:lnTo>
                  <a:pt x="1093762" y="1471041"/>
                </a:lnTo>
                <a:lnTo>
                  <a:pt x="1101115" y="1472247"/>
                </a:lnTo>
                <a:lnTo>
                  <a:pt x="1108240" y="1472247"/>
                </a:lnTo>
                <a:lnTo>
                  <a:pt x="1111808" y="1467802"/>
                </a:lnTo>
                <a:lnTo>
                  <a:pt x="1113840" y="1459725"/>
                </a:lnTo>
                <a:lnTo>
                  <a:pt x="1120813" y="1429232"/>
                </a:lnTo>
                <a:lnTo>
                  <a:pt x="1116431" y="1423987"/>
                </a:lnTo>
                <a:lnTo>
                  <a:pt x="1084211" y="1416151"/>
                </a:lnTo>
                <a:lnTo>
                  <a:pt x="1060754" y="1412328"/>
                </a:lnTo>
                <a:lnTo>
                  <a:pt x="1035494" y="1409966"/>
                </a:lnTo>
                <a:lnTo>
                  <a:pt x="1008341" y="1409166"/>
                </a:lnTo>
                <a:lnTo>
                  <a:pt x="958684" y="1413510"/>
                </a:lnTo>
                <a:lnTo>
                  <a:pt x="919695" y="1426718"/>
                </a:lnTo>
                <a:lnTo>
                  <a:pt x="891590" y="1449082"/>
                </a:lnTo>
                <a:lnTo>
                  <a:pt x="874572" y="1480908"/>
                </a:lnTo>
                <a:lnTo>
                  <a:pt x="868845" y="1522488"/>
                </a:lnTo>
                <a:lnTo>
                  <a:pt x="868845" y="1531226"/>
                </a:lnTo>
                <a:lnTo>
                  <a:pt x="878967" y="1585048"/>
                </a:lnTo>
                <a:lnTo>
                  <a:pt x="913295" y="1621878"/>
                </a:lnTo>
                <a:lnTo>
                  <a:pt x="960882" y="1639417"/>
                </a:lnTo>
                <a:lnTo>
                  <a:pt x="1005713" y="1648015"/>
                </a:lnTo>
                <a:lnTo>
                  <a:pt x="1025537" y="1652346"/>
                </a:lnTo>
                <a:lnTo>
                  <a:pt x="1066761" y="1666328"/>
                </a:lnTo>
                <a:lnTo>
                  <a:pt x="1089190" y="1704340"/>
                </a:lnTo>
                <a:lnTo>
                  <a:pt x="1090295" y="1724748"/>
                </a:lnTo>
                <a:lnTo>
                  <a:pt x="1090295" y="1729968"/>
                </a:lnTo>
                <a:lnTo>
                  <a:pt x="1077772" y="1775942"/>
                </a:lnTo>
                <a:lnTo>
                  <a:pt x="1041895" y="1798739"/>
                </a:lnTo>
                <a:lnTo>
                  <a:pt x="994384" y="1803184"/>
                </a:lnTo>
                <a:lnTo>
                  <a:pt x="967244" y="1801761"/>
                </a:lnTo>
                <a:lnTo>
                  <a:pt x="940676" y="1797634"/>
                </a:lnTo>
                <a:lnTo>
                  <a:pt x="914577" y="1791068"/>
                </a:lnTo>
                <a:lnTo>
                  <a:pt x="888885" y="1782292"/>
                </a:lnTo>
                <a:lnTo>
                  <a:pt x="882357" y="1780806"/>
                </a:lnTo>
                <a:lnTo>
                  <a:pt x="877468" y="1780806"/>
                </a:lnTo>
                <a:lnTo>
                  <a:pt x="874242" y="1784108"/>
                </a:lnTo>
                <a:lnTo>
                  <a:pt x="865390" y="1816277"/>
                </a:lnTo>
                <a:lnTo>
                  <a:pt x="863600" y="1824139"/>
                </a:lnTo>
                <a:lnTo>
                  <a:pt x="867105" y="1827631"/>
                </a:lnTo>
                <a:lnTo>
                  <a:pt x="928573" y="1845818"/>
                </a:lnTo>
                <a:lnTo>
                  <a:pt x="994384" y="1852015"/>
                </a:lnTo>
                <a:lnTo>
                  <a:pt x="1035418" y="1849374"/>
                </a:lnTo>
                <a:lnTo>
                  <a:pt x="1097229" y="1827771"/>
                </a:lnTo>
                <a:lnTo>
                  <a:pt x="1128610" y="1791982"/>
                </a:lnTo>
                <a:lnTo>
                  <a:pt x="1140968" y="1750199"/>
                </a:lnTo>
                <a:lnTo>
                  <a:pt x="1142568" y="1727352"/>
                </a:lnTo>
                <a:lnTo>
                  <a:pt x="1142568" y="1718652"/>
                </a:lnTo>
                <a:close/>
              </a:path>
              <a:path w="2395220" h="1852295">
                <a:moveTo>
                  <a:pt x="1195235" y="599871"/>
                </a:moveTo>
                <a:lnTo>
                  <a:pt x="1191526" y="576884"/>
                </a:lnTo>
                <a:lnTo>
                  <a:pt x="1181201" y="561174"/>
                </a:lnTo>
                <a:lnTo>
                  <a:pt x="1165479" y="552157"/>
                </a:lnTo>
                <a:lnTo>
                  <a:pt x="1145565" y="549275"/>
                </a:lnTo>
                <a:lnTo>
                  <a:pt x="1141247" y="549275"/>
                </a:lnTo>
                <a:lnTo>
                  <a:pt x="1121575" y="552157"/>
                </a:lnTo>
                <a:lnTo>
                  <a:pt x="1105496" y="561174"/>
                </a:lnTo>
                <a:lnTo>
                  <a:pt x="1094651" y="576884"/>
                </a:lnTo>
                <a:lnTo>
                  <a:pt x="1090663" y="599871"/>
                </a:lnTo>
                <a:lnTo>
                  <a:pt x="1090663" y="605980"/>
                </a:lnTo>
                <a:lnTo>
                  <a:pt x="1094651" y="628942"/>
                </a:lnTo>
                <a:lnTo>
                  <a:pt x="1105496" y="644639"/>
                </a:lnTo>
                <a:lnTo>
                  <a:pt x="1121575" y="653643"/>
                </a:lnTo>
                <a:lnTo>
                  <a:pt x="1141247" y="656526"/>
                </a:lnTo>
                <a:lnTo>
                  <a:pt x="1145565" y="656526"/>
                </a:lnTo>
                <a:lnTo>
                  <a:pt x="1165479" y="653643"/>
                </a:lnTo>
                <a:lnTo>
                  <a:pt x="1181201" y="644639"/>
                </a:lnTo>
                <a:lnTo>
                  <a:pt x="1191526" y="628942"/>
                </a:lnTo>
                <a:lnTo>
                  <a:pt x="1195235" y="605980"/>
                </a:lnTo>
                <a:lnTo>
                  <a:pt x="1195235" y="599871"/>
                </a:lnTo>
                <a:close/>
              </a:path>
              <a:path w="2395220" h="1852295">
                <a:moveTo>
                  <a:pt x="1214755" y="199644"/>
                </a:moveTo>
                <a:lnTo>
                  <a:pt x="1213840" y="178714"/>
                </a:lnTo>
                <a:lnTo>
                  <a:pt x="1212519" y="148412"/>
                </a:lnTo>
                <a:lnTo>
                  <a:pt x="1205293" y="106260"/>
                </a:lnTo>
                <a:lnTo>
                  <a:pt x="1172946" y="43599"/>
                </a:lnTo>
                <a:lnTo>
                  <a:pt x="1121841" y="11988"/>
                </a:lnTo>
                <a:lnTo>
                  <a:pt x="1086637" y="3543"/>
                </a:lnTo>
                <a:lnTo>
                  <a:pt x="1086637" y="153428"/>
                </a:lnTo>
                <a:lnTo>
                  <a:pt x="1086637" y="175234"/>
                </a:lnTo>
                <a:lnTo>
                  <a:pt x="1084033" y="178714"/>
                </a:lnTo>
                <a:lnTo>
                  <a:pt x="980274" y="178714"/>
                </a:lnTo>
                <a:lnTo>
                  <a:pt x="980274" y="156908"/>
                </a:lnTo>
                <a:lnTo>
                  <a:pt x="981075" y="141478"/>
                </a:lnTo>
                <a:lnTo>
                  <a:pt x="1000163" y="104267"/>
                </a:lnTo>
                <a:lnTo>
                  <a:pt x="1029982" y="97650"/>
                </a:lnTo>
                <a:lnTo>
                  <a:pt x="1037831" y="97650"/>
                </a:lnTo>
                <a:lnTo>
                  <a:pt x="1077899" y="113322"/>
                </a:lnTo>
                <a:lnTo>
                  <a:pt x="1086637" y="153428"/>
                </a:lnTo>
                <a:lnTo>
                  <a:pt x="1086637" y="3543"/>
                </a:lnTo>
                <a:lnTo>
                  <a:pt x="1085037" y="3149"/>
                </a:lnTo>
                <a:lnTo>
                  <a:pt x="1041285" y="25"/>
                </a:lnTo>
                <a:lnTo>
                  <a:pt x="1029093" y="25"/>
                </a:lnTo>
                <a:lnTo>
                  <a:pt x="985266" y="2590"/>
                </a:lnTo>
                <a:lnTo>
                  <a:pt x="947902" y="10147"/>
                </a:lnTo>
                <a:lnTo>
                  <a:pt x="892213" y="39230"/>
                </a:lnTo>
                <a:lnTo>
                  <a:pt x="854951" y="96545"/>
                </a:lnTo>
                <a:lnTo>
                  <a:pt x="843902" y="141478"/>
                </a:lnTo>
                <a:lnTo>
                  <a:pt x="839901" y="199644"/>
                </a:lnTo>
                <a:lnTo>
                  <a:pt x="839901" y="248450"/>
                </a:lnTo>
                <a:lnTo>
                  <a:pt x="841806" y="296773"/>
                </a:lnTo>
                <a:lnTo>
                  <a:pt x="848626" y="336842"/>
                </a:lnTo>
                <a:lnTo>
                  <a:pt x="883513" y="398424"/>
                </a:lnTo>
                <a:lnTo>
                  <a:pt x="944638" y="431749"/>
                </a:lnTo>
                <a:lnTo>
                  <a:pt x="986612" y="440080"/>
                </a:lnTo>
                <a:lnTo>
                  <a:pt x="1035215" y="442861"/>
                </a:lnTo>
                <a:lnTo>
                  <a:pt x="1051763" y="442861"/>
                </a:lnTo>
                <a:lnTo>
                  <a:pt x="1120521" y="436981"/>
                </a:lnTo>
                <a:lnTo>
                  <a:pt x="1183398" y="421932"/>
                </a:lnTo>
                <a:lnTo>
                  <a:pt x="1206068" y="398424"/>
                </a:lnTo>
                <a:lnTo>
                  <a:pt x="1206068" y="392303"/>
                </a:lnTo>
                <a:lnTo>
                  <a:pt x="1204353" y="383603"/>
                </a:lnTo>
                <a:lnTo>
                  <a:pt x="1202575" y="374904"/>
                </a:lnTo>
                <a:lnTo>
                  <a:pt x="1195603" y="331279"/>
                </a:lnTo>
                <a:lnTo>
                  <a:pt x="1195438" y="330428"/>
                </a:lnTo>
                <a:lnTo>
                  <a:pt x="1193850" y="322580"/>
                </a:lnTo>
                <a:lnTo>
                  <a:pt x="1187742" y="316445"/>
                </a:lnTo>
                <a:lnTo>
                  <a:pt x="1173797" y="316445"/>
                </a:lnTo>
                <a:lnTo>
                  <a:pt x="1167714" y="318211"/>
                </a:lnTo>
                <a:lnTo>
                  <a:pt x="1143635" y="323062"/>
                </a:lnTo>
                <a:lnTo>
                  <a:pt x="1119428" y="326707"/>
                </a:lnTo>
                <a:lnTo>
                  <a:pt x="1094079" y="329387"/>
                </a:lnTo>
                <a:lnTo>
                  <a:pt x="1070952" y="330428"/>
                </a:lnTo>
                <a:lnTo>
                  <a:pt x="1061364" y="330428"/>
                </a:lnTo>
                <a:lnTo>
                  <a:pt x="1022934" y="327736"/>
                </a:lnTo>
                <a:lnTo>
                  <a:pt x="997915" y="318757"/>
                </a:lnTo>
                <a:lnTo>
                  <a:pt x="984351" y="302082"/>
                </a:lnTo>
                <a:lnTo>
                  <a:pt x="980274" y="276352"/>
                </a:lnTo>
                <a:lnTo>
                  <a:pt x="980274" y="269379"/>
                </a:lnTo>
                <a:lnTo>
                  <a:pt x="1189494" y="269379"/>
                </a:lnTo>
                <a:lnTo>
                  <a:pt x="1200810" y="268135"/>
                </a:lnTo>
                <a:lnTo>
                  <a:pt x="1208671" y="264045"/>
                </a:lnTo>
                <a:lnTo>
                  <a:pt x="1213269" y="256514"/>
                </a:lnTo>
                <a:lnTo>
                  <a:pt x="1214755" y="244983"/>
                </a:lnTo>
                <a:lnTo>
                  <a:pt x="1214755" y="199644"/>
                </a:lnTo>
                <a:close/>
              </a:path>
              <a:path w="2395220" h="1852295">
                <a:moveTo>
                  <a:pt x="1244079" y="1075867"/>
                </a:moveTo>
                <a:lnTo>
                  <a:pt x="1241475" y="1073251"/>
                </a:lnTo>
                <a:lnTo>
                  <a:pt x="1216215" y="1073251"/>
                </a:lnTo>
                <a:lnTo>
                  <a:pt x="1201102" y="1071613"/>
                </a:lnTo>
                <a:lnTo>
                  <a:pt x="1190815" y="1066063"/>
                </a:lnTo>
                <a:lnTo>
                  <a:pt x="1184935" y="1055598"/>
                </a:lnTo>
                <a:lnTo>
                  <a:pt x="1183068" y="1039253"/>
                </a:lnTo>
                <a:lnTo>
                  <a:pt x="1183068" y="715784"/>
                </a:lnTo>
                <a:lnTo>
                  <a:pt x="1178712" y="712343"/>
                </a:lnTo>
                <a:lnTo>
                  <a:pt x="1108087" y="712343"/>
                </a:lnTo>
                <a:lnTo>
                  <a:pt x="1102868" y="715784"/>
                </a:lnTo>
                <a:lnTo>
                  <a:pt x="1102868" y="1039253"/>
                </a:lnTo>
                <a:lnTo>
                  <a:pt x="1108837" y="1086904"/>
                </a:lnTo>
                <a:lnTo>
                  <a:pt x="1127150" y="1117815"/>
                </a:lnTo>
                <a:lnTo>
                  <a:pt x="1158379" y="1134491"/>
                </a:lnTo>
                <a:lnTo>
                  <a:pt x="1203109" y="1139494"/>
                </a:lnTo>
                <a:lnTo>
                  <a:pt x="1241475" y="1139494"/>
                </a:lnTo>
                <a:lnTo>
                  <a:pt x="1244079" y="1135164"/>
                </a:lnTo>
                <a:lnTo>
                  <a:pt x="1244079" y="1075867"/>
                </a:lnTo>
                <a:close/>
              </a:path>
              <a:path w="2395220" h="1852295">
                <a:moveTo>
                  <a:pt x="1393952" y="1795348"/>
                </a:moveTo>
                <a:lnTo>
                  <a:pt x="1352092" y="1795348"/>
                </a:lnTo>
                <a:lnTo>
                  <a:pt x="1330147" y="1794027"/>
                </a:lnTo>
                <a:lnTo>
                  <a:pt x="1288453" y="1773567"/>
                </a:lnTo>
                <a:lnTo>
                  <a:pt x="1273403" y="1724291"/>
                </a:lnTo>
                <a:lnTo>
                  <a:pt x="1272781" y="1702092"/>
                </a:lnTo>
                <a:lnTo>
                  <a:pt x="1272781" y="1466697"/>
                </a:lnTo>
                <a:lnTo>
                  <a:pt x="1380858" y="1466697"/>
                </a:lnTo>
                <a:lnTo>
                  <a:pt x="1383499" y="1463217"/>
                </a:lnTo>
                <a:lnTo>
                  <a:pt x="1383499" y="1419631"/>
                </a:lnTo>
                <a:lnTo>
                  <a:pt x="1380858" y="1417027"/>
                </a:lnTo>
                <a:lnTo>
                  <a:pt x="1272781" y="1417027"/>
                </a:lnTo>
                <a:lnTo>
                  <a:pt x="1272781" y="1312379"/>
                </a:lnTo>
                <a:lnTo>
                  <a:pt x="1269263" y="1308011"/>
                </a:lnTo>
                <a:lnTo>
                  <a:pt x="1220470" y="1308011"/>
                </a:lnTo>
                <a:lnTo>
                  <a:pt x="1216088" y="1312379"/>
                </a:lnTo>
                <a:lnTo>
                  <a:pt x="1216088" y="1417027"/>
                </a:lnTo>
                <a:lnTo>
                  <a:pt x="1162939" y="1428330"/>
                </a:lnTo>
                <a:lnTo>
                  <a:pt x="1156830" y="1429219"/>
                </a:lnTo>
                <a:lnTo>
                  <a:pt x="1154214" y="1431810"/>
                </a:lnTo>
                <a:lnTo>
                  <a:pt x="1154214" y="1464945"/>
                </a:lnTo>
                <a:lnTo>
                  <a:pt x="1156830" y="1466697"/>
                </a:lnTo>
                <a:lnTo>
                  <a:pt x="1216088" y="1466697"/>
                </a:lnTo>
                <a:lnTo>
                  <a:pt x="1216088" y="1709064"/>
                </a:lnTo>
                <a:lnTo>
                  <a:pt x="1223289" y="1767357"/>
                </a:lnTo>
                <a:lnTo>
                  <a:pt x="1244904" y="1809292"/>
                </a:lnTo>
                <a:lnTo>
                  <a:pt x="1284224" y="1835581"/>
                </a:lnTo>
                <a:lnTo>
                  <a:pt x="1342529" y="1844179"/>
                </a:lnTo>
                <a:lnTo>
                  <a:pt x="1383499" y="1844179"/>
                </a:lnTo>
                <a:lnTo>
                  <a:pt x="1391361" y="1844179"/>
                </a:lnTo>
                <a:lnTo>
                  <a:pt x="1393952" y="1840687"/>
                </a:lnTo>
                <a:lnTo>
                  <a:pt x="1393952" y="1795348"/>
                </a:lnTo>
                <a:close/>
              </a:path>
              <a:path w="2395220" h="1852295">
                <a:moveTo>
                  <a:pt x="1527238" y="32270"/>
                </a:moveTo>
                <a:lnTo>
                  <a:pt x="1525866" y="20002"/>
                </a:lnTo>
                <a:lnTo>
                  <a:pt x="1521460" y="12547"/>
                </a:lnTo>
                <a:lnTo>
                  <a:pt x="1513636" y="8851"/>
                </a:lnTo>
                <a:lnTo>
                  <a:pt x="1501952" y="7848"/>
                </a:lnTo>
                <a:lnTo>
                  <a:pt x="1467078" y="7848"/>
                </a:lnTo>
                <a:lnTo>
                  <a:pt x="1434541" y="10426"/>
                </a:lnTo>
                <a:lnTo>
                  <a:pt x="1408137" y="18643"/>
                </a:lnTo>
                <a:lnTo>
                  <a:pt x="1386801" y="33223"/>
                </a:lnTo>
                <a:lnTo>
                  <a:pt x="1369441" y="54927"/>
                </a:lnTo>
                <a:lnTo>
                  <a:pt x="1366812" y="54927"/>
                </a:lnTo>
                <a:lnTo>
                  <a:pt x="1355940" y="18148"/>
                </a:lnTo>
                <a:lnTo>
                  <a:pt x="1328470" y="7848"/>
                </a:lnTo>
                <a:lnTo>
                  <a:pt x="1286624" y="7848"/>
                </a:lnTo>
                <a:lnTo>
                  <a:pt x="1272425" y="9220"/>
                </a:lnTo>
                <a:lnTo>
                  <a:pt x="1263294" y="13525"/>
                </a:lnTo>
                <a:lnTo>
                  <a:pt x="1258417" y="21094"/>
                </a:lnTo>
                <a:lnTo>
                  <a:pt x="1256982" y="32270"/>
                </a:lnTo>
                <a:lnTo>
                  <a:pt x="1256982" y="409752"/>
                </a:lnTo>
                <a:lnTo>
                  <a:pt x="1258303" y="420687"/>
                </a:lnTo>
                <a:lnTo>
                  <a:pt x="1262976" y="428586"/>
                </a:lnTo>
                <a:lnTo>
                  <a:pt x="1272057" y="433400"/>
                </a:lnTo>
                <a:lnTo>
                  <a:pt x="1286624" y="435013"/>
                </a:lnTo>
                <a:lnTo>
                  <a:pt x="1366812" y="435013"/>
                </a:lnTo>
                <a:lnTo>
                  <a:pt x="1381391" y="433400"/>
                </a:lnTo>
                <a:lnTo>
                  <a:pt x="1390484" y="428586"/>
                </a:lnTo>
                <a:lnTo>
                  <a:pt x="1395145" y="420687"/>
                </a:lnTo>
                <a:lnTo>
                  <a:pt x="1396466" y="409752"/>
                </a:lnTo>
                <a:lnTo>
                  <a:pt x="1396466" y="198780"/>
                </a:lnTo>
                <a:lnTo>
                  <a:pt x="1397190" y="178828"/>
                </a:lnTo>
                <a:lnTo>
                  <a:pt x="1411312" y="138633"/>
                </a:lnTo>
                <a:lnTo>
                  <a:pt x="1454924" y="121462"/>
                </a:lnTo>
                <a:lnTo>
                  <a:pt x="1477530" y="120319"/>
                </a:lnTo>
                <a:lnTo>
                  <a:pt x="1503705" y="120319"/>
                </a:lnTo>
                <a:lnTo>
                  <a:pt x="1514729" y="119202"/>
                </a:lnTo>
                <a:lnTo>
                  <a:pt x="1522006" y="115303"/>
                </a:lnTo>
                <a:lnTo>
                  <a:pt x="1526019" y="107797"/>
                </a:lnTo>
                <a:lnTo>
                  <a:pt x="1527238" y="95897"/>
                </a:lnTo>
                <a:lnTo>
                  <a:pt x="1527238" y="32270"/>
                </a:lnTo>
                <a:close/>
              </a:path>
              <a:path w="2395220" h="1852295">
                <a:moveTo>
                  <a:pt x="1628178" y="876198"/>
                </a:moveTo>
                <a:lnTo>
                  <a:pt x="1623910" y="819886"/>
                </a:lnTo>
                <a:lnTo>
                  <a:pt x="1611160" y="775893"/>
                </a:lnTo>
                <a:lnTo>
                  <a:pt x="1590040" y="743267"/>
                </a:lnTo>
                <a:lnTo>
                  <a:pt x="1523022" y="708482"/>
                </a:lnTo>
                <a:lnTo>
                  <a:pt x="1477327" y="704481"/>
                </a:lnTo>
                <a:lnTo>
                  <a:pt x="1436420" y="707948"/>
                </a:lnTo>
                <a:lnTo>
                  <a:pt x="1402372" y="717778"/>
                </a:lnTo>
                <a:lnTo>
                  <a:pt x="1374863" y="733171"/>
                </a:lnTo>
                <a:lnTo>
                  <a:pt x="1353553" y="753313"/>
                </a:lnTo>
                <a:lnTo>
                  <a:pt x="1351800" y="753313"/>
                </a:lnTo>
                <a:lnTo>
                  <a:pt x="1345692" y="714946"/>
                </a:lnTo>
                <a:lnTo>
                  <a:pt x="1341310" y="712343"/>
                </a:lnTo>
                <a:lnTo>
                  <a:pt x="1290789" y="712343"/>
                </a:lnTo>
                <a:lnTo>
                  <a:pt x="1286446" y="714946"/>
                </a:lnTo>
                <a:lnTo>
                  <a:pt x="1286446" y="1136015"/>
                </a:lnTo>
                <a:lnTo>
                  <a:pt x="1291640" y="1139494"/>
                </a:lnTo>
                <a:lnTo>
                  <a:pt x="1362252" y="1139494"/>
                </a:lnTo>
                <a:lnTo>
                  <a:pt x="1366634" y="1136015"/>
                </a:lnTo>
                <a:lnTo>
                  <a:pt x="1366634" y="860526"/>
                </a:lnTo>
                <a:lnTo>
                  <a:pt x="1372565" y="817308"/>
                </a:lnTo>
                <a:lnTo>
                  <a:pt x="1389951" y="789381"/>
                </a:lnTo>
                <a:lnTo>
                  <a:pt x="1418120" y="774357"/>
                </a:lnTo>
                <a:lnTo>
                  <a:pt x="1456423" y="769874"/>
                </a:lnTo>
                <a:lnTo>
                  <a:pt x="1498663" y="775652"/>
                </a:lnTo>
                <a:lnTo>
                  <a:pt x="1527009" y="793838"/>
                </a:lnTo>
                <a:lnTo>
                  <a:pt x="1542948" y="825766"/>
                </a:lnTo>
                <a:lnTo>
                  <a:pt x="1547939" y="872718"/>
                </a:lnTo>
                <a:lnTo>
                  <a:pt x="1547939" y="1136015"/>
                </a:lnTo>
                <a:lnTo>
                  <a:pt x="1553159" y="1139494"/>
                </a:lnTo>
                <a:lnTo>
                  <a:pt x="1610741" y="1139494"/>
                </a:lnTo>
                <a:lnTo>
                  <a:pt x="1623822" y="1139494"/>
                </a:lnTo>
                <a:lnTo>
                  <a:pt x="1628178" y="1136015"/>
                </a:lnTo>
                <a:lnTo>
                  <a:pt x="1628178" y="876198"/>
                </a:lnTo>
                <a:close/>
              </a:path>
              <a:path w="2395220" h="1852295">
                <a:moveTo>
                  <a:pt x="2069871" y="714921"/>
                </a:moveTo>
                <a:lnTo>
                  <a:pt x="2066391" y="712330"/>
                </a:lnTo>
                <a:lnTo>
                  <a:pt x="2024545" y="712330"/>
                </a:lnTo>
                <a:lnTo>
                  <a:pt x="2005952" y="713625"/>
                </a:lnTo>
                <a:lnTo>
                  <a:pt x="1990318" y="717448"/>
                </a:lnTo>
                <a:lnTo>
                  <a:pt x="1976970" y="723722"/>
                </a:lnTo>
                <a:lnTo>
                  <a:pt x="1965286" y="732383"/>
                </a:lnTo>
                <a:lnTo>
                  <a:pt x="1939836" y="719188"/>
                </a:lnTo>
                <a:lnTo>
                  <a:pt x="1933879" y="717435"/>
                </a:lnTo>
                <a:lnTo>
                  <a:pt x="1933879" y="878827"/>
                </a:lnTo>
                <a:lnTo>
                  <a:pt x="1933816" y="897991"/>
                </a:lnTo>
                <a:lnTo>
                  <a:pt x="1930019" y="947216"/>
                </a:lnTo>
                <a:lnTo>
                  <a:pt x="1916010" y="982586"/>
                </a:lnTo>
                <a:lnTo>
                  <a:pt x="1888261" y="1003566"/>
                </a:lnTo>
                <a:lnTo>
                  <a:pt x="1843201" y="1010500"/>
                </a:lnTo>
                <a:lnTo>
                  <a:pt x="1798485" y="1003566"/>
                </a:lnTo>
                <a:lnTo>
                  <a:pt x="1770735" y="982687"/>
                </a:lnTo>
                <a:lnTo>
                  <a:pt x="1756537" y="947572"/>
                </a:lnTo>
                <a:lnTo>
                  <a:pt x="1752549" y="897991"/>
                </a:lnTo>
                <a:lnTo>
                  <a:pt x="1752549" y="878827"/>
                </a:lnTo>
                <a:lnTo>
                  <a:pt x="1756664" y="828802"/>
                </a:lnTo>
                <a:lnTo>
                  <a:pt x="1771065" y="794385"/>
                </a:lnTo>
                <a:lnTo>
                  <a:pt x="1798866" y="774509"/>
                </a:lnTo>
                <a:lnTo>
                  <a:pt x="1843201" y="768121"/>
                </a:lnTo>
                <a:lnTo>
                  <a:pt x="1886419" y="774509"/>
                </a:lnTo>
                <a:lnTo>
                  <a:pt x="1914372" y="794385"/>
                </a:lnTo>
                <a:lnTo>
                  <a:pt x="1929396" y="828802"/>
                </a:lnTo>
                <a:lnTo>
                  <a:pt x="1933879" y="878827"/>
                </a:lnTo>
                <a:lnTo>
                  <a:pt x="1933879" y="717435"/>
                </a:lnTo>
                <a:lnTo>
                  <a:pt x="1910778" y="710577"/>
                </a:lnTo>
                <a:lnTo>
                  <a:pt x="1878457" y="705891"/>
                </a:lnTo>
                <a:lnTo>
                  <a:pt x="1843201" y="704469"/>
                </a:lnTo>
                <a:lnTo>
                  <a:pt x="1790153" y="708571"/>
                </a:lnTo>
                <a:lnTo>
                  <a:pt x="1746910" y="721525"/>
                </a:lnTo>
                <a:lnTo>
                  <a:pt x="1713407" y="744372"/>
                </a:lnTo>
                <a:lnTo>
                  <a:pt x="1689557" y="778103"/>
                </a:lnTo>
                <a:lnTo>
                  <a:pt x="1675307" y="823747"/>
                </a:lnTo>
                <a:lnTo>
                  <a:pt x="1670570" y="882319"/>
                </a:lnTo>
                <a:lnTo>
                  <a:pt x="1670570" y="897991"/>
                </a:lnTo>
                <a:lnTo>
                  <a:pt x="1674761" y="952449"/>
                </a:lnTo>
                <a:lnTo>
                  <a:pt x="1687830" y="996518"/>
                </a:lnTo>
                <a:lnTo>
                  <a:pt x="1710474" y="1030401"/>
                </a:lnTo>
                <a:lnTo>
                  <a:pt x="1743430" y="1054341"/>
                </a:lnTo>
                <a:lnTo>
                  <a:pt x="1787436" y="1068552"/>
                </a:lnTo>
                <a:lnTo>
                  <a:pt x="1843201" y="1073238"/>
                </a:lnTo>
                <a:lnTo>
                  <a:pt x="1858759" y="1072921"/>
                </a:lnTo>
                <a:lnTo>
                  <a:pt x="1872830" y="1072045"/>
                </a:lnTo>
                <a:lnTo>
                  <a:pt x="1885607" y="1070673"/>
                </a:lnTo>
                <a:lnTo>
                  <a:pt x="1897227" y="1068870"/>
                </a:lnTo>
                <a:lnTo>
                  <a:pt x="1921141" y="1083322"/>
                </a:lnTo>
                <a:lnTo>
                  <a:pt x="1938007" y="1102664"/>
                </a:lnTo>
                <a:lnTo>
                  <a:pt x="1948002" y="1126261"/>
                </a:lnTo>
                <a:lnTo>
                  <a:pt x="1951291" y="1153439"/>
                </a:lnTo>
                <a:lnTo>
                  <a:pt x="1951291" y="1160411"/>
                </a:lnTo>
                <a:lnTo>
                  <a:pt x="1944471" y="1196314"/>
                </a:lnTo>
                <a:lnTo>
                  <a:pt x="1924812" y="1220038"/>
                </a:lnTo>
                <a:lnTo>
                  <a:pt x="1893557" y="1233131"/>
                </a:lnTo>
                <a:lnTo>
                  <a:pt x="1851914" y="1237145"/>
                </a:lnTo>
                <a:lnTo>
                  <a:pt x="1814347" y="1234998"/>
                </a:lnTo>
                <a:lnTo>
                  <a:pt x="1776298" y="1229067"/>
                </a:lnTo>
                <a:lnTo>
                  <a:pt x="1739874" y="1220216"/>
                </a:lnTo>
                <a:lnTo>
                  <a:pt x="1701990" y="1207477"/>
                </a:lnTo>
                <a:lnTo>
                  <a:pt x="1698498" y="1205750"/>
                </a:lnTo>
                <a:lnTo>
                  <a:pt x="1692389" y="1205750"/>
                </a:lnTo>
                <a:lnTo>
                  <a:pt x="1688033" y="1207477"/>
                </a:lnTo>
                <a:lnTo>
                  <a:pt x="1686306" y="1213612"/>
                </a:lnTo>
                <a:lnTo>
                  <a:pt x="1677543" y="1238859"/>
                </a:lnTo>
                <a:lnTo>
                  <a:pt x="1674914" y="1248460"/>
                </a:lnTo>
                <a:lnTo>
                  <a:pt x="1673186" y="1253705"/>
                </a:lnTo>
                <a:lnTo>
                  <a:pt x="1673186" y="1263281"/>
                </a:lnTo>
                <a:lnTo>
                  <a:pt x="1723313" y="1283779"/>
                </a:lnTo>
                <a:lnTo>
                  <a:pt x="1765947" y="1293710"/>
                </a:lnTo>
                <a:lnTo>
                  <a:pt x="1811693" y="1300200"/>
                </a:lnTo>
                <a:lnTo>
                  <a:pt x="1857997" y="1302524"/>
                </a:lnTo>
                <a:lnTo>
                  <a:pt x="1920328" y="1297114"/>
                </a:lnTo>
                <a:lnTo>
                  <a:pt x="1969096" y="1280934"/>
                </a:lnTo>
                <a:lnTo>
                  <a:pt x="2004148" y="1254125"/>
                </a:lnTo>
                <a:lnTo>
                  <a:pt x="2013775" y="1237145"/>
                </a:lnTo>
                <a:lnTo>
                  <a:pt x="2025307" y="1216825"/>
                </a:lnTo>
                <a:lnTo>
                  <a:pt x="2032393" y="1169136"/>
                </a:lnTo>
                <a:lnTo>
                  <a:pt x="2032393" y="1159560"/>
                </a:lnTo>
                <a:lnTo>
                  <a:pt x="2027948" y="1123467"/>
                </a:lnTo>
                <a:lnTo>
                  <a:pt x="2014512" y="1090561"/>
                </a:lnTo>
                <a:lnTo>
                  <a:pt x="1997303" y="1068870"/>
                </a:lnTo>
                <a:lnTo>
                  <a:pt x="1991918" y="1062075"/>
                </a:lnTo>
                <a:lnTo>
                  <a:pt x="1960016" y="1039241"/>
                </a:lnTo>
                <a:lnTo>
                  <a:pt x="1982711" y="1021715"/>
                </a:lnTo>
                <a:lnTo>
                  <a:pt x="1989797" y="1010500"/>
                </a:lnTo>
                <a:lnTo>
                  <a:pt x="2000351" y="993800"/>
                </a:lnTo>
                <a:lnTo>
                  <a:pt x="2011781" y="953300"/>
                </a:lnTo>
                <a:lnTo>
                  <a:pt x="2015845" y="897991"/>
                </a:lnTo>
                <a:lnTo>
                  <a:pt x="2015744" y="878827"/>
                </a:lnTo>
                <a:lnTo>
                  <a:pt x="2014994" y="851789"/>
                </a:lnTo>
                <a:lnTo>
                  <a:pt x="2012340" y="825106"/>
                </a:lnTo>
                <a:lnTo>
                  <a:pt x="2007730" y="801535"/>
                </a:lnTo>
                <a:lnTo>
                  <a:pt x="2000999" y="780326"/>
                </a:lnTo>
                <a:lnTo>
                  <a:pt x="2007476" y="778040"/>
                </a:lnTo>
                <a:lnTo>
                  <a:pt x="2014943" y="776401"/>
                </a:lnTo>
                <a:lnTo>
                  <a:pt x="2023071" y="775423"/>
                </a:lnTo>
                <a:lnTo>
                  <a:pt x="2031517" y="775093"/>
                </a:lnTo>
                <a:lnTo>
                  <a:pt x="2068106" y="775093"/>
                </a:lnTo>
                <a:lnTo>
                  <a:pt x="2069871" y="771626"/>
                </a:lnTo>
                <a:lnTo>
                  <a:pt x="2069871" y="768121"/>
                </a:lnTo>
                <a:lnTo>
                  <a:pt x="2069871" y="732383"/>
                </a:lnTo>
                <a:lnTo>
                  <a:pt x="2069871" y="714921"/>
                </a:lnTo>
                <a:close/>
              </a:path>
              <a:path w="2395220" h="1852295">
                <a:moveTo>
                  <a:pt x="2395194" y="21831"/>
                </a:moveTo>
                <a:lnTo>
                  <a:pt x="2391689" y="13741"/>
                </a:lnTo>
                <a:lnTo>
                  <a:pt x="2383929" y="9258"/>
                </a:lnTo>
                <a:lnTo>
                  <a:pt x="2371420" y="7874"/>
                </a:lnTo>
                <a:lnTo>
                  <a:pt x="2291181" y="7874"/>
                </a:lnTo>
                <a:lnTo>
                  <a:pt x="2256040" y="73342"/>
                </a:lnTo>
                <a:lnTo>
                  <a:pt x="2246655" y="122110"/>
                </a:lnTo>
                <a:lnTo>
                  <a:pt x="2235530" y="174472"/>
                </a:lnTo>
                <a:lnTo>
                  <a:pt x="2223020" y="227190"/>
                </a:lnTo>
                <a:lnTo>
                  <a:pt x="2209495" y="277050"/>
                </a:lnTo>
                <a:lnTo>
                  <a:pt x="2195334" y="320840"/>
                </a:lnTo>
                <a:lnTo>
                  <a:pt x="2190953" y="320840"/>
                </a:lnTo>
                <a:lnTo>
                  <a:pt x="2178647" y="276987"/>
                </a:lnTo>
                <a:lnTo>
                  <a:pt x="2166353" y="229235"/>
                </a:lnTo>
                <a:lnTo>
                  <a:pt x="2154339" y="179057"/>
                </a:lnTo>
                <a:lnTo>
                  <a:pt x="2142909" y="127939"/>
                </a:lnTo>
                <a:lnTo>
                  <a:pt x="2137321" y="101130"/>
                </a:lnTo>
                <a:lnTo>
                  <a:pt x="2132355" y="77355"/>
                </a:lnTo>
                <a:lnTo>
                  <a:pt x="2122970" y="28778"/>
                </a:lnTo>
                <a:lnTo>
                  <a:pt x="2092426" y="7874"/>
                </a:lnTo>
                <a:lnTo>
                  <a:pt x="1966912" y="7874"/>
                </a:lnTo>
                <a:lnTo>
                  <a:pt x="1943709" y="8991"/>
                </a:lnTo>
                <a:lnTo>
                  <a:pt x="1922462" y="12230"/>
                </a:lnTo>
                <a:lnTo>
                  <a:pt x="1903171" y="17424"/>
                </a:lnTo>
                <a:lnTo>
                  <a:pt x="1885835" y="24422"/>
                </a:lnTo>
                <a:lnTo>
                  <a:pt x="1860778" y="13258"/>
                </a:lnTo>
                <a:lnTo>
                  <a:pt x="1831225" y="5676"/>
                </a:lnTo>
                <a:lnTo>
                  <a:pt x="1810004" y="3022"/>
                </a:lnTo>
                <a:lnTo>
                  <a:pt x="1810004" y="214477"/>
                </a:lnTo>
                <a:lnTo>
                  <a:pt x="1809153" y="236982"/>
                </a:lnTo>
                <a:lnTo>
                  <a:pt x="1795157" y="273773"/>
                </a:lnTo>
                <a:lnTo>
                  <a:pt x="1754187" y="285953"/>
                </a:lnTo>
                <a:lnTo>
                  <a:pt x="1748078" y="285953"/>
                </a:lnTo>
                <a:lnTo>
                  <a:pt x="1707108" y="273773"/>
                </a:lnTo>
                <a:lnTo>
                  <a:pt x="1693164" y="236982"/>
                </a:lnTo>
                <a:lnTo>
                  <a:pt x="1692325" y="214477"/>
                </a:lnTo>
                <a:lnTo>
                  <a:pt x="1692376" y="179057"/>
                </a:lnTo>
                <a:lnTo>
                  <a:pt x="1700390" y="129946"/>
                </a:lnTo>
                <a:lnTo>
                  <a:pt x="1734210" y="109918"/>
                </a:lnTo>
                <a:lnTo>
                  <a:pt x="1748078" y="108991"/>
                </a:lnTo>
                <a:lnTo>
                  <a:pt x="1754187" y="108991"/>
                </a:lnTo>
                <a:lnTo>
                  <a:pt x="1795157" y="121183"/>
                </a:lnTo>
                <a:lnTo>
                  <a:pt x="1809153" y="157962"/>
                </a:lnTo>
                <a:lnTo>
                  <a:pt x="1810004" y="214477"/>
                </a:lnTo>
                <a:lnTo>
                  <a:pt x="1810004" y="3022"/>
                </a:lnTo>
                <a:lnTo>
                  <a:pt x="1796948" y="1371"/>
                </a:lnTo>
                <a:lnTo>
                  <a:pt x="1757692" y="12"/>
                </a:lnTo>
                <a:lnTo>
                  <a:pt x="1745475" y="12"/>
                </a:lnTo>
                <a:lnTo>
                  <a:pt x="1684096" y="4356"/>
                </a:lnTo>
                <a:lnTo>
                  <a:pt x="1635518" y="17678"/>
                </a:lnTo>
                <a:lnTo>
                  <a:pt x="1599006" y="40335"/>
                </a:lnTo>
                <a:lnTo>
                  <a:pt x="1573834" y="72720"/>
                </a:lnTo>
                <a:lnTo>
                  <a:pt x="1559255" y="115239"/>
                </a:lnTo>
                <a:lnTo>
                  <a:pt x="1554568" y="168249"/>
                </a:lnTo>
                <a:lnTo>
                  <a:pt x="1554619" y="227190"/>
                </a:lnTo>
                <a:lnTo>
                  <a:pt x="1559839" y="279692"/>
                </a:lnTo>
                <a:lnTo>
                  <a:pt x="1575549" y="322211"/>
                </a:lnTo>
                <a:lnTo>
                  <a:pt x="1601533" y="354609"/>
                </a:lnTo>
                <a:lnTo>
                  <a:pt x="1637601" y="377266"/>
                </a:lnTo>
                <a:lnTo>
                  <a:pt x="1683613" y="390575"/>
                </a:lnTo>
                <a:lnTo>
                  <a:pt x="1739379" y="394931"/>
                </a:lnTo>
                <a:lnTo>
                  <a:pt x="1762912" y="394931"/>
                </a:lnTo>
                <a:lnTo>
                  <a:pt x="1774736" y="394779"/>
                </a:lnTo>
                <a:lnTo>
                  <a:pt x="1786216" y="394373"/>
                </a:lnTo>
                <a:lnTo>
                  <a:pt x="1796732" y="393814"/>
                </a:lnTo>
                <a:lnTo>
                  <a:pt x="1805609" y="393166"/>
                </a:lnTo>
                <a:lnTo>
                  <a:pt x="1817446" y="403694"/>
                </a:lnTo>
                <a:lnTo>
                  <a:pt x="1825574" y="414540"/>
                </a:lnTo>
                <a:lnTo>
                  <a:pt x="1830273" y="426034"/>
                </a:lnTo>
                <a:lnTo>
                  <a:pt x="1831784" y="438505"/>
                </a:lnTo>
                <a:lnTo>
                  <a:pt x="1831784" y="441121"/>
                </a:lnTo>
                <a:lnTo>
                  <a:pt x="1827530" y="459841"/>
                </a:lnTo>
                <a:lnTo>
                  <a:pt x="1814131" y="473824"/>
                </a:lnTo>
                <a:lnTo>
                  <a:pt x="1790585" y="482561"/>
                </a:lnTo>
                <a:lnTo>
                  <a:pt x="1755927" y="485584"/>
                </a:lnTo>
                <a:lnTo>
                  <a:pt x="1743735" y="485584"/>
                </a:lnTo>
                <a:lnTo>
                  <a:pt x="1714373" y="483730"/>
                </a:lnTo>
                <a:lnTo>
                  <a:pt x="1679549" y="478510"/>
                </a:lnTo>
                <a:lnTo>
                  <a:pt x="1642592" y="470522"/>
                </a:lnTo>
                <a:lnTo>
                  <a:pt x="1606867" y="460324"/>
                </a:lnTo>
                <a:lnTo>
                  <a:pt x="1594485" y="458127"/>
                </a:lnTo>
                <a:lnTo>
                  <a:pt x="1559788" y="533527"/>
                </a:lnTo>
                <a:lnTo>
                  <a:pt x="1558340" y="544842"/>
                </a:lnTo>
                <a:lnTo>
                  <a:pt x="1560664" y="554024"/>
                </a:lnTo>
                <a:lnTo>
                  <a:pt x="1615211" y="578916"/>
                </a:lnTo>
                <a:lnTo>
                  <a:pt x="1658747" y="588899"/>
                </a:lnTo>
                <a:lnTo>
                  <a:pt x="1704238" y="595604"/>
                </a:lnTo>
                <a:lnTo>
                  <a:pt x="1748078" y="598055"/>
                </a:lnTo>
                <a:lnTo>
                  <a:pt x="1764639" y="598055"/>
                </a:lnTo>
                <a:lnTo>
                  <a:pt x="1830666" y="594067"/>
                </a:lnTo>
                <a:lnTo>
                  <a:pt x="1882851" y="582434"/>
                </a:lnTo>
                <a:lnTo>
                  <a:pt x="1921992" y="563626"/>
                </a:lnTo>
                <a:lnTo>
                  <a:pt x="1964512" y="506437"/>
                </a:lnTo>
                <a:lnTo>
                  <a:pt x="1967293" y="485584"/>
                </a:lnTo>
                <a:lnTo>
                  <a:pt x="1969516" y="469036"/>
                </a:lnTo>
                <a:lnTo>
                  <a:pt x="1969516" y="462927"/>
                </a:lnTo>
                <a:lnTo>
                  <a:pt x="1964321" y="430085"/>
                </a:lnTo>
                <a:lnTo>
                  <a:pt x="1949577" y="400265"/>
                </a:lnTo>
                <a:lnTo>
                  <a:pt x="1943214" y="393166"/>
                </a:lnTo>
                <a:lnTo>
                  <a:pt x="1926488" y="374535"/>
                </a:lnTo>
                <a:lnTo>
                  <a:pt x="1896300" y="353961"/>
                </a:lnTo>
                <a:lnTo>
                  <a:pt x="1919795" y="332714"/>
                </a:lnTo>
                <a:lnTo>
                  <a:pt x="1935746" y="305028"/>
                </a:lnTo>
                <a:lnTo>
                  <a:pt x="1940699" y="285953"/>
                </a:lnTo>
                <a:lnTo>
                  <a:pt x="1944852" y="269976"/>
                </a:lnTo>
                <a:lnTo>
                  <a:pt x="1947697" y="227190"/>
                </a:lnTo>
                <a:lnTo>
                  <a:pt x="1947735" y="168249"/>
                </a:lnTo>
                <a:lnTo>
                  <a:pt x="1947252" y="150495"/>
                </a:lnTo>
                <a:lnTo>
                  <a:pt x="1945868" y="134696"/>
                </a:lnTo>
                <a:lnTo>
                  <a:pt x="1943671" y="120192"/>
                </a:lnTo>
                <a:lnTo>
                  <a:pt x="1941309" y="108991"/>
                </a:lnTo>
                <a:lnTo>
                  <a:pt x="1940750" y="106349"/>
                </a:lnTo>
                <a:lnTo>
                  <a:pt x="1948129" y="104076"/>
                </a:lnTo>
                <a:lnTo>
                  <a:pt x="1955914" y="102438"/>
                </a:lnTo>
                <a:lnTo>
                  <a:pt x="1964182" y="101460"/>
                </a:lnTo>
                <a:lnTo>
                  <a:pt x="1973021" y="101130"/>
                </a:lnTo>
                <a:lnTo>
                  <a:pt x="2000910" y="101130"/>
                </a:lnTo>
                <a:lnTo>
                  <a:pt x="2013165" y="151828"/>
                </a:lnTo>
                <a:lnTo>
                  <a:pt x="2026907" y="204546"/>
                </a:lnTo>
                <a:lnTo>
                  <a:pt x="2041563" y="256641"/>
                </a:lnTo>
                <a:lnTo>
                  <a:pt x="2056574" y="305460"/>
                </a:lnTo>
                <a:lnTo>
                  <a:pt x="2071395" y="348361"/>
                </a:lnTo>
                <a:lnTo>
                  <a:pt x="2097989" y="406209"/>
                </a:lnTo>
                <a:lnTo>
                  <a:pt x="2125662" y="434213"/>
                </a:lnTo>
                <a:lnTo>
                  <a:pt x="2142121" y="442010"/>
                </a:lnTo>
                <a:lnTo>
                  <a:pt x="2133498" y="462026"/>
                </a:lnTo>
                <a:lnTo>
                  <a:pt x="2120773" y="488429"/>
                </a:lnTo>
                <a:lnTo>
                  <a:pt x="2106091" y="517766"/>
                </a:lnTo>
                <a:lnTo>
                  <a:pt x="2091563" y="546608"/>
                </a:lnTo>
                <a:lnTo>
                  <a:pt x="2088095" y="553580"/>
                </a:lnTo>
                <a:lnTo>
                  <a:pt x="2087245" y="557949"/>
                </a:lnTo>
                <a:lnTo>
                  <a:pt x="2087245" y="561441"/>
                </a:lnTo>
                <a:lnTo>
                  <a:pt x="2154351" y="602424"/>
                </a:lnTo>
                <a:lnTo>
                  <a:pt x="2179612" y="609384"/>
                </a:lnTo>
                <a:lnTo>
                  <a:pt x="2186863" y="608482"/>
                </a:lnTo>
                <a:lnTo>
                  <a:pt x="2228227" y="544271"/>
                </a:lnTo>
                <a:lnTo>
                  <a:pt x="2251113" y="496481"/>
                </a:lnTo>
                <a:lnTo>
                  <a:pt x="2272601" y="448017"/>
                </a:lnTo>
                <a:lnTo>
                  <a:pt x="2292667" y="399199"/>
                </a:lnTo>
                <a:lnTo>
                  <a:pt x="2311235" y="350342"/>
                </a:lnTo>
                <a:lnTo>
                  <a:pt x="2321572" y="320840"/>
                </a:lnTo>
                <a:lnTo>
                  <a:pt x="2328265" y="301764"/>
                </a:lnTo>
                <a:lnTo>
                  <a:pt x="2343696" y="253784"/>
                </a:lnTo>
                <a:lnTo>
                  <a:pt x="2357463" y="206717"/>
                </a:lnTo>
                <a:lnTo>
                  <a:pt x="2369540" y="160896"/>
                </a:lnTo>
                <a:lnTo>
                  <a:pt x="2379903" y="116332"/>
                </a:lnTo>
                <a:lnTo>
                  <a:pt x="2388336" y="74218"/>
                </a:lnTo>
                <a:lnTo>
                  <a:pt x="2394953" y="34010"/>
                </a:lnTo>
                <a:lnTo>
                  <a:pt x="2395194" y="218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7" name="object 4">
            <a:extLst>
              <a:ext uri="{FF2B5EF4-FFF2-40B4-BE49-F238E27FC236}">
                <a16:creationId xmlns:a16="http://schemas.microsoft.com/office/drawing/2014/main" id="{685FB6F1-29C9-C02D-958F-68B7477FB945}"/>
              </a:ext>
            </a:extLst>
          </p:cNvPr>
          <p:cNvGrpSpPr/>
          <p:nvPr userDrawn="1"/>
        </p:nvGrpSpPr>
        <p:grpSpPr>
          <a:xfrm>
            <a:off x="837670" y="9764102"/>
            <a:ext cx="4721860" cy="707390"/>
            <a:chOff x="837670" y="9764102"/>
            <a:chExt cx="4721860" cy="707390"/>
          </a:xfrm>
        </p:grpSpPr>
        <p:sp>
          <p:nvSpPr>
            <p:cNvPr id="68" name="object 5">
              <a:extLst>
                <a:ext uri="{FF2B5EF4-FFF2-40B4-BE49-F238E27FC236}">
                  <a16:creationId xmlns:a16="http://schemas.microsoft.com/office/drawing/2014/main" id="{D406FDB1-3DC7-E78C-1A8E-75F0C130DA9E}"/>
                </a:ext>
              </a:extLst>
            </p:cNvPr>
            <p:cNvSpPr/>
            <p:nvPr/>
          </p:nvSpPr>
          <p:spPr>
            <a:xfrm>
              <a:off x="842382" y="9768814"/>
              <a:ext cx="4712335" cy="697865"/>
            </a:xfrm>
            <a:custGeom>
              <a:avLst/>
              <a:gdLst/>
              <a:ahLst/>
              <a:cxnLst/>
              <a:rect l="l" t="t" r="r" b="b"/>
              <a:pathLst>
                <a:path w="4712335" h="697865">
                  <a:moveTo>
                    <a:pt x="188475" y="0"/>
                  </a:moveTo>
                  <a:lnTo>
                    <a:pt x="138372" y="6732"/>
                  </a:lnTo>
                  <a:lnTo>
                    <a:pt x="93349" y="25732"/>
                  </a:lnTo>
                  <a:lnTo>
                    <a:pt x="55203" y="55203"/>
                  </a:lnTo>
                  <a:lnTo>
                    <a:pt x="25732" y="93349"/>
                  </a:lnTo>
                  <a:lnTo>
                    <a:pt x="6732" y="138372"/>
                  </a:lnTo>
                  <a:lnTo>
                    <a:pt x="0" y="188475"/>
                  </a:lnTo>
                  <a:lnTo>
                    <a:pt x="0" y="508885"/>
                  </a:lnTo>
                  <a:lnTo>
                    <a:pt x="6732" y="558988"/>
                  </a:lnTo>
                  <a:lnTo>
                    <a:pt x="25732" y="604011"/>
                  </a:lnTo>
                  <a:lnTo>
                    <a:pt x="55203" y="642157"/>
                  </a:lnTo>
                  <a:lnTo>
                    <a:pt x="93349" y="671628"/>
                  </a:lnTo>
                  <a:lnTo>
                    <a:pt x="138372" y="690628"/>
                  </a:lnTo>
                  <a:lnTo>
                    <a:pt x="188475" y="697360"/>
                  </a:lnTo>
                  <a:lnTo>
                    <a:pt x="4523422" y="697360"/>
                  </a:lnTo>
                  <a:lnTo>
                    <a:pt x="4573526" y="690628"/>
                  </a:lnTo>
                  <a:lnTo>
                    <a:pt x="4618549" y="671628"/>
                  </a:lnTo>
                  <a:lnTo>
                    <a:pt x="4656694" y="642157"/>
                  </a:lnTo>
                  <a:lnTo>
                    <a:pt x="4686165" y="604011"/>
                  </a:lnTo>
                  <a:lnTo>
                    <a:pt x="4705165" y="558988"/>
                  </a:lnTo>
                  <a:lnTo>
                    <a:pt x="4711898" y="508885"/>
                  </a:lnTo>
                  <a:lnTo>
                    <a:pt x="4711898" y="188475"/>
                  </a:lnTo>
                  <a:lnTo>
                    <a:pt x="4705165" y="138372"/>
                  </a:lnTo>
                  <a:lnTo>
                    <a:pt x="4686165" y="93349"/>
                  </a:lnTo>
                  <a:lnTo>
                    <a:pt x="4656694" y="55203"/>
                  </a:lnTo>
                  <a:lnTo>
                    <a:pt x="4618549" y="25732"/>
                  </a:lnTo>
                  <a:lnTo>
                    <a:pt x="4573526" y="6732"/>
                  </a:lnTo>
                  <a:lnTo>
                    <a:pt x="4523422" y="0"/>
                  </a:lnTo>
                  <a:lnTo>
                    <a:pt x="188475" y="0"/>
                  </a:lnTo>
                  <a:close/>
                </a:path>
              </a:pathLst>
            </a:custGeom>
            <a:ln w="9423">
              <a:solidFill>
                <a:srgbClr val="52C3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">
              <a:extLst>
                <a:ext uri="{FF2B5EF4-FFF2-40B4-BE49-F238E27FC236}">
                  <a16:creationId xmlns:a16="http://schemas.microsoft.com/office/drawing/2014/main" id="{B00AEFB8-EF59-4CC6-7180-099D2504F0B7}"/>
                </a:ext>
              </a:extLst>
            </p:cNvPr>
            <p:cNvSpPr/>
            <p:nvPr/>
          </p:nvSpPr>
          <p:spPr>
            <a:xfrm>
              <a:off x="842382" y="9768814"/>
              <a:ext cx="3091180" cy="697865"/>
            </a:xfrm>
            <a:custGeom>
              <a:avLst/>
              <a:gdLst/>
              <a:ahLst/>
              <a:cxnLst/>
              <a:rect l="l" t="t" r="r" b="b"/>
              <a:pathLst>
                <a:path w="3091179" h="697865">
                  <a:moveTo>
                    <a:pt x="2902529" y="0"/>
                  </a:moveTo>
                  <a:lnTo>
                    <a:pt x="188475" y="0"/>
                  </a:lnTo>
                  <a:lnTo>
                    <a:pt x="138372" y="6732"/>
                  </a:lnTo>
                  <a:lnTo>
                    <a:pt x="93349" y="25732"/>
                  </a:lnTo>
                  <a:lnTo>
                    <a:pt x="55203" y="55203"/>
                  </a:lnTo>
                  <a:lnTo>
                    <a:pt x="25732" y="93349"/>
                  </a:lnTo>
                  <a:lnTo>
                    <a:pt x="6732" y="138372"/>
                  </a:lnTo>
                  <a:lnTo>
                    <a:pt x="0" y="188475"/>
                  </a:lnTo>
                  <a:lnTo>
                    <a:pt x="0" y="508885"/>
                  </a:lnTo>
                  <a:lnTo>
                    <a:pt x="6732" y="558988"/>
                  </a:lnTo>
                  <a:lnTo>
                    <a:pt x="25732" y="604011"/>
                  </a:lnTo>
                  <a:lnTo>
                    <a:pt x="55203" y="642157"/>
                  </a:lnTo>
                  <a:lnTo>
                    <a:pt x="93349" y="671628"/>
                  </a:lnTo>
                  <a:lnTo>
                    <a:pt x="138372" y="690628"/>
                  </a:lnTo>
                  <a:lnTo>
                    <a:pt x="188475" y="697360"/>
                  </a:lnTo>
                  <a:lnTo>
                    <a:pt x="2902529" y="697360"/>
                  </a:lnTo>
                  <a:lnTo>
                    <a:pt x="2952633" y="690628"/>
                  </a:lnTo>
                  <a:lnTo>
                    <a:pt x="2997656" y="671628"/>
                  </a:lnTo>
                  <a:lnTo>
                    <a:pt x="3035801" y="642157"/>
                  </a:lnTo>
                  <a:lnTo>
                    <a:pt x="3065272" y="604011"/>
                  </a:lnTo>
                  <a:lnTo>
                    <a:pt x="3084272" y="558988"/>
                  </a:lnTo>
                  <a:lnTo>
                    <a:pt x="3091005" y="508885"/>
                  </a:lnTo>
                  <a:lnTo>
                    <a:pt x="3091005" y="188475"/>
                  </a:lnTo>
                  <a:lnTo>
                    <a:pt x="3084272" y="138372"/>
                  </a:lnTo>
                  <a:lnTo>
                    <a:pt x="3065272" y="93349"/>
                  </a:lnTo>
                  <a:lnTo>
                    <a:pt x="3035801" y="55203"/>
                  </a:lnTo>
                  <a:lnTo>
                    <a:pt x="2997656" y="25732"/>
                  </a:lnTo>
                  <a:lnTo>
                    <a:pt x="2952633" y="6732"/>
                  </a:lnTo>
                  <a:lnTo>
                    <a:pt x="2902529" y="0"/>
                  </a:lnTo>
                  <a:close/>
                </a:path>
              </a:pathLst>
            </a:custGeom>
            <a:solidFill>
              <a:srgbClr val="52C3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1" name="Text Placeholder 10">
            <a:extLst>
              <a:ext uri="{FF2B5EF4-FFF2-40B4-BE49-F238E27FC236}">
                <a16:creationId xmlns:a16="http://schemas.microsoft.com/office/drawing/2014/main" id="{7167CE50-AB2C-3229-3A38-4FC8D52B8BC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7030" y="9900963"/>
            <a:ext cx="3066638" cy="46935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 sz="2450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Presenter name</a:t>
            </a:r>
          </a:p>
        </p:txBody>
      </p:sp>
      <p:sp>
        <p:nvSpPr>
          <p:cNvPr id="123" name="Text Placeholder 13">
            <a:extLst>
              <a:ext uri="{FF2B5EF4-FFF2-40B4-BE49-F238E27FC236}">
                <a16:creationId xmlns:a16="http://schemas.microsoft.com/office/drawing/2014/main" id="{11A46898-7900-5F7B-845C-CC4D63D492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38210" y="9900962"/>
            <a:ext cx="1596613" cy="46935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 sz="245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marL="12700">
              <a:lnSpc>
                <a:spcPct val="100000"/>
              </a:lnSpc>
              <a:spcBef>
                <a:spcPts val="220"/>
              </a:spcBef>
            </a:pPr>
            <a:r>
              <a:rPr lang="en-GB" sz="2450" spc="-45">
                <a:latin typeface="Poppins"/>
                <a:cs typeface="Poppins"/>
              </a:rPr>
              <a:t>01.03.23</a:t>
            </a:r>
            <a:endParaRPr lang="en-GB" sz="2450">
              <a:latin typeface="Poppins"/>
              <a:cs typeface="Poppins"/>
            </a:endParaRPr>
          </a:p>
        </p:txBody>
      </p:sp>
      <p:pic>
        <p:nvPicPr>
          <p:cNvPr id="3" name="Picture 2" descr="A green car with a charging station&#10;&#10;Description automatically generated">
            <a:extLst>
              <a:ext uri="{FF2B5EF4-FFF2-40B4-BE49-F238E27FC236}">
                <a16:creationId xmlns:a16="http://schemas.microsoft.com/office/drawing/2014/main" id="{0DB6FB43-CC94-1903-2FA3-65E8140273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5465" y="2817393"/>
            <a:ext cx="5674563" cy="567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068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F5680B7-8523-C713-D3FD-94443AFD84E2}"/>
              </a:ext>
            </a:extLst>
          </p:cNvPr>
          <p:cNvSpPr/>
          <p:nvPr userDrawn="1"/>
        </p:nvSpPr>
        <p:spPr>
          <a:xfrm>
            <a:off x="0" y="8302"/>
            <a:ext cx="20159871" cy="11300254"/>
          </a:xfrm>
          <a:prstGeom prst="rect">
            <a:avLst/>
          </a:prstGeom>
          <a:solidFill>
            <a:srgbClr val="65A3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raphic 22">
            <a:extLst>
              <a:ext uri="{FF2B5EF4-FFF2-40B4-BE49-F238E27FC236}">
                <a16:creationId xmlns:a16="http://schemas.microsoft.com/office/drawing/2014/main" id="{ECE13017-3FEE-BA27-07C5-E6BAE6A1632B}"/>
              </a:ext>
            </a:extLst>
          </p:cNvPr>
          <p:cNvSpPr/>
          <p:nvPr userDrawn="1"/>
        </p:nvSpPr>
        <p:spPr>
          <a:xfrm>
            <a:off x="-19888" y="794"/>
            <a:ext cx="13491334" cy="11308556"/>
          </a:xfrm>
          <a:custGeom>
            <a:avLst/>
            <a:gdLst>
              <a:gd name="connsiteX0" fmla="*/ 7668979 w 7775185"/>
              <a:gd name="connsiteY0" fmla="*/ 543102 h 6517229"/>
              <a:gd name="connsiteX1" fmla="*/ 7775186 w 7775185"/>
              <a:gd name="connsiteY1" fmla="*/ 649308 h 6517229"/>
              <a:gd name="connsiteX2" fmla="*/ 7775186 w 7775185"/>
              <a:gd name="connsiteY2" fmla="*/ 1503759 h 6517229"/>
              <a:gd name="connsiteX3" fmla="*/ 7668979 w 7775185"/>
              <a:gd name="connsiteY3" fmla="*/ 1609966 h 6517229"/>
              <a:gd name="connsiteX4" fmla="*/ 6708321 w 7775185"/>
              <a:gd name="connsiteY4" fmla="*/ 1609966 h 6517229"/>
              <a:gd name="connsiteX5" fmla="*/ 6708321 w 7775185"/>
              <a:gd name="connsiteY5" fmla="*/ 543102 h 6517229"/>
              <a:gd name="connsiteX6" fmla="*/ 7668979 w 7775185"/>
              <a:gd name="connsiteY6" fmla="*/ 543102 h 6517229"/>
              <a:gd name="connsiteX7" fmla="*/ 5747664 w 7775185"/>
              <a:gd name="connsiteY7" fmla="*/ 1609966 h 6517229"/>
              <a:gd name="connsiteX8" fmla="*/ 5641457 w 7775185"/>
              <a:gd name="connsiteY8" fmla="*/ 1503759 h 6517229"/>
              <a:gd name="connsiteX9" fmla="*/ 5641457 w 7775185"/>
              <a:gd name="connsiteY9" fmla="*/ 649308 h 6517229"/>
              <a:gd name="connsiteX10" fmla="*/ 5747664 w 7775185"/>
              <a:gd name="connsiteY10" fmla="*/ 543102 h 6517229"/>
              <a:gd name="connsiteX11" fmla="*/ 6708321 w 7775185"/>
              <a:gd name="connsiteY11" fmla="*/ 543102 h 6517229"/>
              <a:gd name="connsiteX12" fmla="*/ 6708321 w 7775185"/>
              <a:gd name="connsiteY12" fmla="*/ 0 h 6517229"/>
              <a:gd name="connsiteX13" fmla="*/ 0 w 7775185"/>
              <a:gd name="connsiteY13" fmla="*/ 0 h 6517229"/>
              <a:gd name="connsiteX14" fmla="*/ 0 w 7775185"/>
              <a:gd name="connsiteY14" fmla="*/ 6517229 h 6517229"/>
              <a:gd name="connsiteX15" fmla="*/ 6708321 w 7775185"/>
              <a:gd name="connsiteY15" fmla="*/ 6517229 h 6517229"/>
              <a:gd name="connsiteX16" fmla="*/ 6708321 w 7775185"/>
              <a:gd name="connsiteY16" fmla="*/ 1609966 h 6517229"/>
              <a:gd name="connsiteX17" fmla="*/ 5747664 w 7775185"/>
              <a:gd name="connsiteY17" fmla="*/ 1609966 h 6517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775185" h="6517229">
                <a:moveTo>
                  <a:pt x="7668979" y="543102"/>
                </a:moveTo>
                <a:cubicBezTo>
                  <a:pt x="7727635" y="543102"/>
                  <a:pt x="7775186" y="590653"/>
                  <a:pt x="7775186" y="649308"/>
                </a:cubicBezTo>
                <a:lnTo>
                  <a:pt x="7775186" y="1503759"/>
                </a:lnTo>
                <a:cubicBezTo>
                  <a:pt x="7775186" y="1562414"/>
                  <a:pt x="7727635" y="1609966"/>
                  <a:pt x="7668979" y="1609966"/>
                </a:cubicBezTo>
                <a:lnTo>
                  <a:pt x="6708321" y="1609966"/>
                </a:lnTo>
                <a:lnTo>
                  <a:pt x="6708321" y="543102"/>
                </a:lnTo>
                <a:lnTo>
                  <a:pt x="7668979" y="543102"/>
                </a:lnTo>
                <a:close/>
                <a:moveTo>
                  <a:pt x="5747664" y="1609966"/>
                </a:moveTo>
                <a:cubicBezTo>
                  <a:pt x="5689009" y="1609966"/>
                  <a:pt x="5641457" y="1562414"/>
                  <a:pt x="5641457" y="1503759"/>
                </a:cubicBezTo>
                <a:lnTo>
                  <a:pt x="5641457" y="649308"/>
                </a:lnTo>
                <a:cubicBezTo>
                  <a:pt x="5641457" y="590653"/>
                  <a:pt x="5689009" y="543102"/>
                  <a:pt x="5747664" y="543102"/>
                </a:cubicBezTo>
                <a:lnTo>
                  <a:pt x="6708321" y="543102"/>
                </a:lnTo>
                <a:lnTo>
                  <a:pt x="6708321" y="0"/>
                </a:lnTo>
                <a:lnTo>
                  <a:pt x="0" y="0"/>
                </a:lnTo>
                <a:lnTo>
                  <a:pt x="0" y="6517229"/>
                </a:lnTo>
                <a:lnTo>
                  <a:pt x="6708321" y="6517229"/>
                </a:lnTo>
                <a:lnTo>
                  <a:pt x="6708321" y="1609966"/>
                </a:lnTo>
                <a:lnTo>
                  <a:pt x="5747664" y="1609966"/>
                </a:lnTo>
                <a:close/>
              </a:path>
            </a:pathLst>
          </a:custGeom>
          <a:solidFill>
            <a:srgbClr val="F2F2F1"/>
          </a:solidFill>
          <a:ln w="60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2F2F1"/>
              </a:solidFill>
            </a:endParaRPr>
          </a:p>
        </p:txBody>
      </p:sp>
      <p:grpSp>
        <p:nvGrpSpPr>
          <p:cNvPr id="7" name="object 12">
            <a:extLst>
              <a:ext uri="{FF2B5EF4-FFF2-40B4-BE49-F238E27FC236}">
                <a16:creationId xmlns:a16="http://schemas.microsoft.com/office/drawing/2014/main" id="{3BFE50B5-C860-EA1D-624C-242EFB9CA7B3}"/>
              </a:ext>
            </a:extLst>
          </p:cNvPr>
          <p:cNvGrpSpPr/>
          <p:nvPr userDrawn="1"/>
        </p:nvGrpSpPr>
        <p:grpSpPr>
          <a:xfrm>
            <a:off x="13918654" y="5083523"/>
            <a:ext cx="3907154" cy="2980055"/>
            <a:chOff x="13918654" y="5083523"/>
            <a:chExt cx="3907154" cy="2980055"/>
          </a:xfrm>
        </p:grpSpPr>
        <p:sp>
          <p:nvSpPr>
            <p:cNvPr id="8" name="object 13">
              <a:extLst>
                <a:ext uri="{FF2B5EF4-FFF2-40B4-BE49-F238E27FC236}">
                  <a16:creationId xmlns:a16="http://schemas.microsoft.com/office/drawing/2014/main" id="{93129E4E-3D51-DC48-0771-0281A530A97F}"/>
                </a:ext>
              </a:extLst>
            </p:cNvPr>
            <p:cNvSpPr/>
            <p:nvPr/>
          </p:nvSpPr>
          <p:spPr>
            <a:xfrm>
              <a:off x="14057833" y="5875444"/>
              <a:ext cx="2349500" cy="2164080"/>
            </a:xfrm>
            <a:custGeom>
              <a:avLst/>
              <a:gdLst/>
              <a:ahLst/>
              <a:cxnLst/>
              <a:rect l="l" t="t" r="r" b="b"/>
              <a:pathLst>
                <a:path w="2349500" h="2164079">
                  <a:moveTo>
                    <a:pt x="2349342" y="0"/>
                  </a:moveTo>
                  <a:lnTo>
                    <a:pt x="0" y="0"/>
                  </a:lnTo>
                  <a:lnTo>
                    <a:pt x="0" y="2163808"/>
                  </a:lnTo>
                  <a:lnTo>
                    <a:pt x="2349342" y="2163808"/>
                  </a:lnTo>
                  <a:lnTo>
                    <a:pt x="2349342" y="0"/>
                  </a:lnTo>
                  <a:close/>
                </a:path>
              </a:pathLst>
            </a:custGeom>
            <a:solidFill>
              <a:srgbClr val="F2F1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4">
              <a:extLst>
                <a:ext uri="{FF2B5EF4-FFF2-40B4-BE49-F238E27FC236}">
                  <a16:creationId xmlns:a16="http://schemas.microsoft.com/office/drawing/2014/main" id="{71FB78C5-72E0-6A57-E8B2-18C79DA745A1}"/>
                </a:ext>
              </a:extLst>
            </p:cNvPr>
            <p:cNvSpPr/>
            <p:nvPr/>
          </p:nvSpPr>
          <p:spPr>
            <a:xfrm>
              <a:off x="14057834" y="5875446"/>
              <a:ext cx="2349500" cy="2164080"/>
            </a:xfrm>
            <a:custGeom>
              <a:avLst/>
              <a:gdLst/>
              <a:ahLst/>
              <a:cxnLst/>
              <a:rect l="l" t="t" r="r" b="b"/>
              <a:pathLst>
                <a:path w="2349500" h="2164079">
                  <a:moveTo>
                    <a:pt x="2349342" y="0"/>
                  </a:moveTo>
                  <a:lnTo>
                    <a:pt x="0" y="0"/>
                  </a:lnTo>
                  <a:lnTo>
                    <a:pt x="0" y="2163808"/>
                  </a:lnTo>
                  <a:lnTo>
                    <a:pt x="2349342" y="2163808"/>
                  </a:lnTo>
                  <a:lnTo>
                    <a:pt x="2349342" y="0"/>
                  </a:lnTo>
                  <a:close/>
                </a:path>
              </a:pathLst>
            </a:custGeom>
            <a:ln w="48595">
              <a:solidFill>
                <a:srgbClr val="242E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5">
              <a:extLst>
                <a:ext uri="{FF2B5EF4-FFF2-40B4-BE49-F238E27FC236}">
                  <a16:creationId xmlns:a16="http://schemas.microsoft.com/office/drawing/2014/main" id="{795017DC-9C35-7E12-894D-ADEF39823B47}"/>
                </a:ext>
              </a:extLst>
            </p:cNvPr>
            <p:cNvSpPr/>
            <p:nvPr/>
          </p:nvSpPr>
          <p:spPr>
            <a:xfrm>
              <a:off x="16407175" y="6781406"/>
              <a:ext cx="1257935" cy="1257935"/>
            </a:xfrm>
            <a:custGeom>
              <a:avLst/>
              <a:gdLst/>
              <a:ahLst/>
              <a:cxnLst/>
              <a:rect l="l" t="t" r="r" b="b"/>
              <a:pathLst>
                <a:path w="1257934" h="1257934">
                  <a:moveTo>
                    <a:pt x="1257867" y="0"/>
                  </a:moveTo>
                  <a:lnTo>
                    <a:pt x="0" y="0"/>
                  </a:lnTo>
                  <a:lnTo>
                    <a:pt x="0" y="1257867"/>
                  </a:lnTo>
                  <a:lnTo>
                    <a:pt x="1257867" y="1257867"/>
                  </a:lnTo>
                  <a:lnTo>
                    <a:pt x="1257867" y="0"/>
                  </a:lnTo>
                  <a:close/>
                </a:path>
              </a:pathLst>
            </a:custGeom>
            <a:solidFill>
              <a:srgbClr val="F2F1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6">
              <a:extLst>
                <a:ext uri="{FF2B5EF4-FFF2-40B4-BE49-F238E27FC236}">
                  <a16:creationId xmlns:a16="http://schemas.microsoft.com/office/drawing/2014/main" id="{464AC872-E093-5A76-C042-E794261174EB}"/>
                </a:ext>
              </a:extLst>
            </p:cNvPr>
            <p:cNvSpPr/>
            <p:nvPr/>
          </p:nvSpPr>
          <p:spPr>
            <a:xfrm>
              <a:off x="16407175" y="6781409"/>
              <a:ext cx="1257935" cy="1257935"/>
            </a:xfrm>
            <a:custGeom>
              <a:avLst/>
              <a:gdLst/>
              <a:ahLst/>
              <a:cxnLst/>
              <a:rect l="l" t="t" r="r" b="b"/>
              <a:pathLst>
                <a:path w="1257934" h="1257934">
                  <a:moveTo>
                    <a:pt x="1257867" y="0"/>
                  </a:moveTo>
                  <a:lnTo>
                    <a:pt x="0" y="0"/>
                  </a:lnTo>
                  <a:lnTo>
                    <a:pt x="0" y="1257867"/>
                  </a:lnTo>
                  <a:lnTo>
                    <a:pt x="1257867" y="1257867"/>
                  </a:lnTo>
                  <a:lnTo>
                    <a:pt x="1257867" y="0"/>
                  </a:lnTo>
                  <a:close/>
                </a:path>
              </a:pathLst>
            </a:custGeom>
            <a:ln w="48595">
              <a:solidFill>
                <a:srgbClr val="242E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7">
              <a:extLst>
                <a:ext uri="{FF2B5EF4-FFF2-40B4-BE49-F238E27FC236}">
                  <a16:creationId xmlns:a16="http://schemas.microsoft.com/office/drawing/2014/main" id="{4DB40B2B-571B-FAAD-C778-D26F5CB56373}"/>
                </a:ext>
              </a:extLst>
            </p:cNvPr>
            <p:cNvSpPr/>
            <p:nvPr/>
          </p:nvSpPr>
          <p:spPr>
            <a:xfrm>
              <a:off x="16563097" y="7043052"/>
              <a:ext cx="946150" cy="996315"/>
            </a:xfrm>
            <a:custGeom>
              <a:avLst/>
              <a:gdLst/>
              <a:ahLst/>
              <a:cxnLst/>
              <a:rect l="l" t="t" r="r" b="b"/>
              <a:pathLst>
                <a:path w="946150" h="996315">
                  <a:moveTo>
                    <a:pt x="946054" y="0"/>
                  </a:moveTo>
                  <a:lnTo>
                    <a:pt x="0" y="0"/>
                  </a:lnTo>
                  <a:lnTo>
                    <a:pt x="0" y="996231"/>
                  </a:lnTo>
                  <a:lnTo>
                    <a:pt x="946054" y="996231"/>
                  </a:lnTo>
                  <a:lnTo>
                    <a:pt x="946054" y="0"/>
                  </a:lnTo>
                  <a:close/>
                </a:path>
              </a:pathLst>
            </a:custGeom>
            <a:solidFill>
              <a:srgbClr val="FACA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8">
              <a:extLst>
                <a:ext uri="{FF2B5EF4-FFF2-40B4-BE49-F238E27FC236}">
                  <a16:creationId xmlns:a16="http://schemas.microsoft.com/office/drawing/2014/main" id="{5EECEAFF-BDF3-1479-D52E-24B03EB5BAFE}"/>
                </a:ext>
              </a:extLst>
            </p:cNvPr>
            <p:cNvSpPr/>
            <p:nvPr/>
          </p:nvSpPr>
          <p:spPr>
            <a:xfrm>
              <a:off x="16563094" y="7043047"/>
              <a:ext cx="946150" cy="996315"/>
            </a:xfrm>
            <a:custGeom>
              <a:avLst/>
              <a:gdLst/>
              <a:ahLst/>
              <a:cxnLst/>
              <a:rect l="l" t="t" r="r" b="b"/>
              <a:pathLst>
                <a:path w="946150" h="996315">
                  <a:moveTo>
                    <a:pt x="946054" y="0"/>
                  </a:moveTo>
                  <a:lnTo>
                    <a:pt x="0" y="0"/>
                  </a:lnTo>
                  <a:lnTo>
                    <a:pt x="0" y="996231"/>
                  </a:lnTo>
                  <a:lnTo>
                    <a:pt x="946054" y="996231"/>
                  </a:lnTo>
                  <a:lnTo>
                    <a:pt x="946054" y="0"/>
                  </a:lnTo>
                  <a:close/>
                </a:path>
              </a:pathLst>
            </a:custGeom>
            <a:ln w="48595">
              <a:solidFill>
                <a:srgbClr val="242E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9">
              <a:extLst>
                <a:ext uri="{FF2B5EF4-FFF2-40B4-BE49-F238E27FC236}">
                  <a16:creationId xmlns:a16="http://schemas.microsoft.com/office/drawing/2014/main" id="{78FF3A38-FAF0-EC0A-5A2F-CB891E5BDD61}"/>
                </a:ext>
              </a:extLst>
            </p:cNvPr>
            <p:cNvSpPr/>
            <p:nvPr/>
          </p:nvSpPr>
          <p:spPr>
            <a:xfrm>
              <a:off x="15260854" y="7149133"/>
              <a:ext cx="831850" cy="570865"/>
            </a:xfrm>
            <a:custGeom>
              <a:avLst/>
              <a:gdLst/>
              <a:ahLst/>
              <a:cxnLst/>
              <a:rect l="l" t="t" r="r" b="b"/>
              <a:pathLst>
                <a:path w="831850" h="570865">
                  <a:moveTo>
                    <a:pt x="831712" y="0"/>
                  </a:moveTo>
                  <a:lnTo>
                    <a:pt x="0" y="0"/>
                  </a:lnTo>
                  <a:lnTo>
                    <a:pt x="0" y="570506"/>
                  </a:lnTo>
                  <a:lnTo>
                    <a:pt x="831712" y="570506"/>
                  </a:lnTo>
                  <a:lnTo>
                    <a:pt x="831712" y="0"/>
                  </a:lnTo>
                  <a:close/>
                </a:path>
              </a:pathLst>
            </a:custGeom>
            <a:solidFill>
              <a:srgbClr val="AADC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20">
              <a:extLst>
                <a:ext uri="{FF2B5EF4-FFF2-40B4-BE49-F238E27FC236}">
                  <a16:creationId xmlns:a16="http://schemas.microsoft.com/office/drawing/2014/main" id="{D2E7FF52-D18C-CBC0-D02F-FCC97031E1AB}"/>
                </a:ext>
              </a:extLst>
            </p:cNvPr>
            <p:cNvSpPr/>
            <p:nvPr/>
          </p:nvSpPr>
          <p:spPr>
            <a:xfrm>
              <a:off x="15260856" y="7149134"/>
              <a:ext cx="831850" cy="570865"/>
            </a:xfrm>
            <a:custGeom>
              <a:avLst/>
              <a:gdLst/>
              <a:ahLst/>
              <a:cxnLst/>
              <a:rect l="l" t="t" r="r" b="b"/>
              <a:pathLst>
                <a:path w="831850" h="570865">
                  <a:moveTo>
                    <a:pt x="831712" y="570506"/>
                  </a:moveTo>
                  <a:lnTo>
                    <a:pt x="0" y="570506"/>
                  </a:lnTo>
                  <a:lnTo>
                    <a:pt x="0" y="0"/>
                  </a:lnTo>
                  <a:lnTo>
                    <a:pt x="831712" y="0"/>
                  </a:lnTo>
                  <a:lnTo>
                    <a:pt x="831712" y="570506"/>
                  </a:lnTo>
                  <a:close/>
                </a:path>
              </a:pathLst>
            </a:custGeom>
            <a:ln w="48595">
              <a:solidFill>
                <a:srgbClr val="242E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21">
              <a:extLst>
                <a:ext uri="{FF2B5EF4-FFF2-40B4-BE49-F238E27FC236}">
                  <a16:creationId xmlns:a16="http://schemas.microsoft.com/office/drawing/2014/main" id="{979F1643-8C8F-797C-F996-6CECF1E4CC05}"/>
                </a:ext>
              </a:extLst>
            </p:cNvPr>
            <p:cNvSpPr/>
            <p:nvPr/>
          </p:nvSpPr>
          <p:spPr>
            <a:xfrm>
              <a:off x="15217588" y="7719639"/>
              <a:ext cx="918844" cy="75565"/>
            </a:xfrm>
            <a:custGeom>
              <a:avLst/>
              <a:gdLst/>
              <a:ahLst/>
              <a:cxnLst/>
              <a:rect l="l" t="t" r="r" b="b"/>
              <a:pathLst>
                <a:path w="918844" h="75565">
                  <a:moveTo>
                    <a:pt x="918254" y="0"/>
                  </a:moveTo>
                  <a:lnTo>
                    <a:pt x="0" y="0"/>
                  </a:lnTo>
                  <a:lnTo>
                    <a:pt x="0" y="75222"/>
                  </a:lnTo>
                  <a:lnTo>
                    <a:pt x="918254" y="75222"/>
                  </a:lnTo>
                  <a:lnTo>
                    <a:pt x="918254" y="0"/>
                  </a:lnTo>
                  <a:close/>
                </a:path>
              </a:pathLst>
            </a:custGeom>
            <a:solidFill>
              <a:srgbClr val="F2F1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22">
              <a:extLst>
                <a:ext uri="{FF2B5EF4-FFF2-40B4-BE49-F238E27FC236}">
                  <a16:creationId xmlns:a16="http://schemas.microsoft.com/office/drawing/2014/main" id="{DC5815F3-323F-D29E-7120-301870705423}"/>
                </a:ext>
              </a:extLst>
            </p:cNvPr>
            <p:cNvSpPr/>
            <p:nvPr/>
          </p:nvSpPr>
          <p:spPr>
            <a:xfrm>
              <a:off x="15217588" y="7719640"/>
              <a:ext cx="918844" cy="75565"/>
            </a:xfrm>
            <a:custGeom>
              <a:avLst/>
              <a:gdLst/>
              <a:ahLst/>
              <a:cxnLst/>
              <a:rect l="l" t="t" r="r" b="b"/>
              <a:pathLst>
                <a:path w="918844" h="75565">
                  <a:moveTo>
                    <a:pt x="918254" y="0"/>
                  </a:moveTo>
                  <a:lnTo>
                    <a:pt x="0" y="0"/>
                  </a:lnTo>
                  <a:lnTo>
                    <a:pt x="0" y="75222"/>
                  </a:lnTo>
                  <a:lnTo>
                    <a:pt x="918254" y="75222"/>
                  </a:lnTo>
                  <a:lnTo>
                    <a:pt x="918254" y="0"/>
                  </a:lnTo>
                  <a:close/>
                </a:path>
              </a:pathLst>
            </a:custGeom>
            <a:ln w="48595">
              <a:solidFill>
                <a:srgbClr val="242E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23">
              <a:extLst>
                <a:ext uri="{FF2B5EF4-FFF2-40B4-BE49-F238E27FC236}">
                  <a16:creationId xmlns:a16="http://schemas.microsoft.com/office/drawing/2014/main" id="{1FDC7023-B7DD-8754-7535-95266269E79F}"/>
                </a:ext>
              </a:extLst>
            </p:cNvPr>
            <p:cNvSpPr/>
            <p:nvPr/>
          </p:nvSpPr>
          <p:spPr>
            <a:xfrm>
              <a:off x="15260866" y="7289802"/>
              <a:ext cx="831850" cy="48895"/>
            </a:xfrm>
            <a:custGeom>
              <a:avLst/>
              <a:gdLst/>
              <a:ahLst/>
              <a:cxnLst/>
              <a:rect l="l" t="t" r="r" b="b"/>
              <a:pathLst>
                <a:path w="831850" h="48895">
                  <a:moveTo>
                    <a:pt x="0" y="48595"/>
                  </a:moveTo>
                  <a:lnTo>
                    <a:pt x="831712" y="48595"/>
                  </a:lnTo>
                  <a:lnTo>
                    <a:pt x="831712" y="0"/>
                  </a:lnTo>
                  <a:lnTo>
                    <a:pt x="0" y="0"/>
                  </a:lnTo>
                  <a:lnTo>
                    <a:pt x="0" y="48595"/>
                  </a:lnTo>
                  <a:close/>
                </a:path>
              </a:pathLst>
            </a:custGeom>
            <a:solidFill>
              <a:srgbClr val="242E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24">
              <a:extLst>
                <a:ext uri="{FF2B5EF4-FFF2-40B4-BE49-F238E27FC236}">
                  <a16:creationId xmlns:a16="http://schemas.microsoft.com/office/drawing/2014/main" id="{B3F4E92F-21F9-1CAF-AFF2-B81BFC7AD536}"/>
                </a:ext>
              </a:extLst>
            </p:cNvPr>
            <p:cNvSpPr/>
            <p:nvPr/>
          </p:nvSpPr>
          <p:spPr>
            <a:xfrm>
              <a:off x="15676720" y="7314099"/>
              <a:ext cx="0" cy="405765"/>
            </a:xfrm>
            <a:custGeom>
              <a:avLst/>
              <a:gdLst/>
              <a:ahLst/>
              <a:cxnLst/>
              <a:rect l="l" t="t" r="r" b="b"/>
              <a:pathLst>
                <a:path h="405765">
                  <a:moveTo>
                    <a:pt x="0" y="0"/>
                  </a:moveTo>
                  <a:lnTo>
                    <a:pt x="0" y="405547"/>
                  </a:lnTo>
                </a:path>
              </a:pathLst>
            </a:custGeom>
            <a:ln w="48595">
              <a:solidFill>
                <a:srgbClr val="242E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5">
              <a:extLst>
                <a:ext uri="{FF2B5EF4-FFF2-40B4-BE49-F238E27FC236}">
                  <a16:creationId xmlns:a16="http://schemas.microsoft.com/office/drawing/2014/main" id="{3001266C-7765-2CD5-CBFA-F34087F89731}"/>
                </a:ext>
              </a:extLst>
            </p:cNvPr>
            <p:cNvSpPr/>
            <p:nvPr/>
          </p:nvSpPr>
          <p:spPr>
            <a:xfrm>
              <a:off x="15260854" y="6199580"/>
              <a:ext cx="831850" cy="570865"/>
            </a:xfrm>
            <a:custGeom>
              <a:avLst/>
              <a:gdLst/>
              <a:ahLst/>
              <a:cxnLst/>
              <a:rect l="l" t="t" r="r" b="b"/>
              <a:pathLst>
                <a:path w="831850" h="570865">
                  <a:moveTo>
                    <a:pt x="831712" y="0"/>
                  </a:moveTo>
                  <a:lnTo>
                    <a:pt x="0" y="0"/>
                  </a:lnTo>
                  <a:lnTo>
                    <a:pt x="0" y="570506"/>
                  </a:lnTo>
                  <a:lnTo>
                    <a:pt x="831712" y="570506"/>
                  </a:lnTo>
                  <a:lnTo>
                    <a:pt x="831712" y="0"/>
                  </a:lnTo>
                  <a:close/>
                </a:path>
              </a:pathLst>
            </a:custGeom>
            <a:solidFill>
              <a:srgbClr val="AADC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6">
              <a:extLst>
                <a:ext uri="{FF2B5EF4-FFF2-40B4-BE49-F238E27FC236}">
                  <a16:creationId xmlns:a16="http://schemas.microsoft.com/office/drawing/2014/main" id="{330D023A-04C5-9E63-9885-C6DCABEEA8FB}"/>
                </a:ext>
              </a:extLst>
            </p:cNvPr>
            <p:cNvSpPr/>
            <p:nvPr/>
          </p:nvSpPr>
          <p:spPr>
            <a:xfrm>
              <a:off x="15260856" y="6199580"/>
              <a:ext cx="831850" cy="570865"/>
            </a:xfrm>
            <a:custGeom>
              <a:avLst/>
              <a:gdLst/>
              <a:ahLst/>
              <a:cxnLst/>
              <a:rect l="l" t="t" r="r" b="b"/>
              <a:pathLst>
                <a:path w="831850" h="570865">
                  <a:moveTo>
                    <a:pt x="831712" y="570506"/>
                  </a:moveTo>
                  <a:lnTo>
                    <a:pt x="0" y="570506"/>
                  </a:lnTo>
                  <a:lnTo>
                    <a:pt x="0" y="0"/>
                  </a:lnTo>
                  <a:lnTo>
                    <a:pt x="831712" y="0"/>
                  </a:lnTo>
                  <a:lnTo>
                    <a:pt x="831712" y="570506"/>
                  </a:lnTo>
                  <a:close/>
                </a:path>
              </a:pathLst>
            </a:custGeom>
            <a:ln w="48595">
              <a:solidFill>
                <a:srgbClr val="242E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7">
              <a:extLst>
                <a:ext uri="{FF2B5EF4-FFF2-40B4-BE49-F238E27FC236}">
                  <a16:creationId xmlns:a16="http://schemas.microsoft.com/office/drawing/2014/main" id="{B11B58C3-2757-63D3-1141-F981D67F1B6F}"/>
                </a:ext>
              </a:extLst>
            </p:cNvPr>
            <p:cNvSpPr/>
            <p:nvPr/>
          </p:nvSpPr>
          <p:spPr>
            <a:xfrm>
              <a:off x="15217588" y="6770087"/>
              <a:ext cx="918844" cy="75565"/>
            </a:xfrm>
            <a:custGeom>
              <a:avLst/>
              <a:gdLst/>
              <a:ahLst/>
              <a:cxnLst/>
              <a:rect l="l" t="t" r="r" b="b"/>
              <a:pathLst>
                <a:path w="918844" h="75565">
                  <a:moveTo>
                    <a:pt x="918254" y="0"/>
                  </a:moveTo>
                  <a:lnTo>
                    <a:pt x="0" y="0"/>
                  </a:lnTo>
                  <a:lnTo>
                    <a:pt x="0" y="75222"/>
                  </a:lnTo>
                  <a:lnTo>
                    <a:pt x="918254" y="75222"/>
                  </a:lnTo>
                  <a:lnTo>
                    <a:pt x="918254" y="0"/>
                  </a:lnTo>
                  <a:close/>
                </a:path>
              </a:pathLst>
            </a:custGeom>
            <a:solidFill>
              <a:srgbClr val="F2F1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8">
              <a:extLst>
                <a:ext uri="{FF2B5EF4-FFF2-40B4-BE49-F238E27FC236}">
                  <a16:creationId xmlns:a16="http://schemas.microsoft.com/office/drawing/2014/main" id="{4ACBA5D1-D775-0DAF-1AA6-46EC9E366C1F}"/>
                </a:ext>
              </a:extLst>
            </p:cNvPr>
            <p:cNvSpPr/>
            <p:nvPr/>
          </p:nvSpPr>
          <p:spPr>
            <a:xfrm>
              <a:off x="15217588" y="6770087"/>
              <a:ext cx="918844" cy="75565"/>
            </a:xfrm>
            <a:custGeom>
              <a:avLst/>
              <a:gdLst/>
              <a:ahLst/>
              <a:cxnLst/>
              <a:rect l="l" t="t" r="r" b="b"/>
              <a:pathLst>
                <a:path w="918844" h="75565">
                  <a:moveTo>
                    <a:pt x="918254" y="0"/>
                  </a:moveTo>
                  <a:lnTo>
                    <a:pt x="0" y="0"/>
                  </a:lnTo>
                  <a:lnTo>
                    <a:pt x="0" y="75222"/>
                  </a:lnTo>
                  <a:lnTo>
                    <a:pt x="918254" y="75222"/>
                  </a:lnTo>
                  <a:lnTo>
                    <a:pt x="918254" y="0"/>
                  </a:lnTo>
                  <a:close/>
                </a:path>
              </a:pathLst>
            </a:custGeom>
            <a:ln w="48595">
              <a:solidFill>
                <a:srgbClr val="242E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9">
              <a:extLst>
                <a:ext uri="{FF2B5EF4-FFF2-40B4-BE49-F238E27FC236}">
                  <a16:creationId xmlns:a16="http://schemas.microsoft.com/office/drawing/2014/main" id="{FC6409D8-B009-1AB0-9583-DF8C987228A9}"/>
                </a:ext>
              </a:extLst>
            </p:cNvPr>
            <p:cNvSpPr/>
            <p:nvPr/>
          </p:nvSpPr>
          <p:spPr>
            <a:xfrm>
              <a:off x="15260866" y="6340243"/>
              <a:ext cx="831850" cy="48895"/>
            </a:xfrm>
            <a:custGeom>
              <a:avLst/>
              <a:gdLst/>
              <a:ahLst/>
              <a:cxnLst/>
              <a:rect l="l" t="t" r="r" b="b"/>
              <a:pathLst>
                <a:path w="831850" h="48895">
                  <a:moveTo>
                    <a:pt x="0" y="48595"/>
                  </a:moveTo>
                  <a:lnTo>
                    <a:pt x="831712" y="48595"/>
                  </a:lnTo>
                  <a:lnTo>
                    <a:pt x="831712" y="0"/>
                  </a:lnTo>
                  <a:lnTo>
                    <a:pt x="0" y="0"/>
                  </a:lnTo>
                  <a:lnTo>
                    <a:pt x="0" y="48595"/>
                  </a:lnTo>
                  <a:close/>
                </a:path>
              </a:pathLst>
            </a:custGeom>
            <a:solidFill>
              <a:srgbClr val="242E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30">
              <a:extLst>
                <a:ext uri="{FF2B5EF4-FFF2-40B4-BE49-F238E27FC236}">
                  <a16:creationId xmlns:a16="http://schemas.microsoft.com/office/drawing/2014/main" id="{0FBD0189-C6EA-6223-0D5C-17A72A4FAAC4}"/>
                </a:ext>
              </a:extLst>
            </p:cNvPr>
            <p:cNvSpPr/>
            <p:nvPr/>
          </p:nvSpPr>
          <p:spPr>
            <a:xfrm>
              <a:off x="15676720" y="6364541"/>
              <a:ext cx="0" cy="405765"/>
            </a:xfrm>
            <a:custGeom>
              <a:avLst/>
              <a:gdLst/>
              <a:ahLst/>
              <a:cxnLst/>
              <a:rect l="l" t="t" r="r" b="b"/>
              <a:pathLst>
                <a:path h="405765">
                  <a:moveTo>
                    <a:pt x="0" y="0"/>
                  </a:moveTo>
                  <a:lnTo>
                    <a:pt x="0" y="405558"/>
                  </a:lnTo>
                </a:path>
              </a:pathLst>
            </a:custGeom>
            <a:ln w="48595">
              <a:solidFill>
                <a:srgbClr val="242E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31">
              <a:extLst>
                <a:ext uri="{FF2B5EF4-FFF2-40B4-BE49-F238E27FC236}">
                  <a16:creationId xmlns:a16="http://schemas.microsoft.com/office/drawing/2014/main" id="{D542B86E-08E8-F234-908E-5ED39DD07AD2}"/>
                </a:ext>
              </a:extLst>
            </p:cNvPr>
            <p:cNvSpPr/>
            <p:nvPr/>
          </p:nvSpPr>
          <p:spPr>
            <a:xfrm>
              <a:off x="14454616" y="6199580"/>
              <a:ext cx="415925" cy="570865"/>
            </a:xfrm>
            <a:custGeom>
              <a:avLst/>
              <a:gdLst/>
              <a:ahLst/>
              <a:cxnLst/>
              <a:rect l="l" t="t" r="r" b="b"/>
              <a:pathLst>
                <a:path w="415925" h="570865">
                  <a:moveTo>
                    <a:pt x="415851" y="0"/>
                  </a:moveTo>
                  <a:lnTo>
                    <a:pt x="0" y="0"/>
                  </a:lnTo>
                  <a:lnTo>
                    <a:pt x="0" y="570506"/>
                  </a:lnTo>
                  <a:lnTo>
                    <a:pt x="415851" y="570506"/>
                  </a:lnTo>
                  <a:lnTo>
                    <a:pt x="415851" y="0"/>
                  </a:lnTo>
                  <a:close/>
                </a:path>
              </a:pathLst>
            </a:custGeom>
            <a:solidFill>
              <a:srgbClr val="AADC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32">
              <a:extLst>
                <a:ext uri="{FF2B5EF4-FFF2-40B4-BE49-F238E27FC236}">
                  <a16:creationId xmlns:a16="http://schemas.microsoft.com/office/drawing/2014/main" id="{40EB0F10-5AC6-E8D0-15FF-1EEB69825062}"/>
                </a:ext>
              </a:extLst>
            </p:cNvPr>
            <p:cNvSpPr/>
            <p:nvPr/>
          </p:nvSpPr>
          <p:spPr>
            <a:xfrm>
              <a:off x="14454618" y="6199580"/>
              <a:ext cx="415925" cy="570865"/>
            </a:xfrm>
            <a:custGeom>
              <a:avLst/>
              <a:gdLst/>
              <a:ahLst/>
              <a:cxnLst/>
              <a:rect l="l" t="t" r="r" b="b"/>
              <a:pathLst>
                <a:path w="415925" h="570865">
                  <a:moveTo>
                    <a:pt x="415851" y="570506"/>
                  </a:moveTo>
                  <a:lnTo>
                    <a:pt x="0" y="570506"/>
                  </a:lnTo>
                  <a:lnTo>
                    <a:pt x="0" y="0"/>
                  </a:lnTo>
                  <a:lnTo>
                    <a:pt x="415851" y="0"/>
                  </a:lnTo>
                  <a:lnTo>
                    <a:pt x="415851" y="570506"/>
                  </a:lnTo>
                  <a:close/>
                </a:path>
              </a:pathLst>
            </a:custGeom>
            <a:ln w="48595">
              <a:solidFill>
                <a:srgbClr val="242E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3">
              <a:extLst>
                <a:ext uri="{FF2B5EF4-FFF2-40B4-BE49-F238E27FC236}">
                  <a16:creationId xmlns:a16="http://schemas.microsoft.com/office/drawing/2014/main" id="{E2B1E04B-BF80-7494-89F8-666E6808F90C}"/>
                </a:ext>
              </a:extLst>
            </p:cNvPr>
            <p:cNvSpPr/>
            <p:nvPr/>
          </p:nvSpPr>
          <p:spPr>
            <a:xfrm>
              <a:off x="14411330" y="6770087"/>
              <a:ext cx="509270" cy="75565"/>
            </a:xfrm>
            <a:custGeom>
              <a:avLst/>
              <a:gdLst/>
              <a:ahLst/>
              <a:cxnLst/>
              <a:rect l="l" t="t" r="r" b="b"/>
              <a:pathLst>
                <a:path w="509269" h="75565">
                  <a:moveTo>
                    <a:pt x="508822" y="0"/>
                  </a:moveTo>
                  <a:lnTo>
                    <a:pt x="0" y="0"/>
                  </a:lnTo>
                  <a:lnTo>
                    <a:pt x="0" y="75222"/>
                  </a:lnTo>
                  <a:lnTo>
                    <a:pt x="508822" y="75222"/>
                  </a:lnTo>
                  <a:lnTo>
                    <a:pt x="508822" y="0"/>
                  </a:lnTo>
                  <a:close/>
                </a:path>
              </a:pathLst>
            </a:custGeom>
            <a:solidFill>
              <a:srgbClr val="F2F1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4">
              <a:extLst>
                <a:ext uri="{FF2B5EF4-FFF2-40B4-BE49-F238E27FC236}">
                  <a16:creationId xmlns:a16="http://schemas.microsoft.com/office/drawing/2014/main" id="{71AF143B-5097-0814-6651-30B48A1D2FFB}"/>
                </a:ext>
              </a:extLst>
            </p:cNvPr>
            <p:cNvSpPr/>
            <p:nvPr/>
          </p:nvSpPr>
          <p:spPr>
            <a:xfrm>
              <a:off x="14411335" y="6770087"/>
              <a:ext cx="509270" cy="75565"/>
            </a:xfrm>
            <a:custGeom>
              <a:avLst/>
              <a:gdLst/>
              <a:ahLst/>
              <a:cxnLst/>
              <a:rect l="l" t="t" r="r" b="b"/>
              <a:pathLst>
                <a:path w="509269" h="75565">
                  <a:moveTo>
                    <a:pt x="508822" y="0"/>
                  </a:moveTo>
                  <a:lnTo>
                    <a:pt x="0" y="0"/>
                  </a:lnTo>
                  <a:lnTo>
                    <a:pt x="0" y="75222"/>
                  </a:lnTo>
                  <a:lnTo>
                    <a:pt x="508822" y="75222"/>
                  </a:lnTo>
                  <a:lnTo>
                    <a:pt x="508822" y="0"/>
                  </a:lnTo>
                  <a:close/>
                </a:path>
              </a:pathLst>
            </a:custGeom>
            <a:ln w="48595">
              <a:solidFill>
                <a:srgbClr val="242E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5">
              <a:extLst>
                <a:ext uri="{FF2B5EF4-FFF2-40B4-BE49-F238E27FC236}">
                  <a16:creationId xmlns:a16="http://schemas.microsoft.com/office/drawing/2014/main" id="{A038F264-1CCE-F441-B8FA-23B3F308BB54}"/>
                </a:ext>
              </a:extLst>
            </p:cNvPr>
            <p:cNvSpPr/>
            <p:nvPr/>
          </p:nvSpPr>
          <p:spPr>
            <a:xfrm>
              <a:off x="14454626" y="6340243"/>
              <a:ext cx="415925" cy="48895"/>
            </a:xfrm>
            <a:custGeom>
              <a:avLst/>
              <a:gdLst/>
              <a:ahLst/>
              <a:cxnLst/>
              <a:rect l="l" t="t" r="r" b="b"/>
              <a:pathLst>
                <a:path w="415925" h="48895">
                  <a:moveTo>
                    <a:pt x="0" y="48595"/>
                  </a:moveTo>
                  <a:lnTo>
                    <a:pt x="415851" y="48595"/>
                  </a:lnTo>
                  <a:lnTo>
                    <a:pt x="415851" y="0"/>
                  </a:lnTo>
                  <a:lnTo>
                    <a:pt x="0" y="0"/>
                  </a:lnTo>
                  <a:lnTo>
                    <a:pt x="0" y="48595"/>
                  </a:lnTo>
                  <a:close/>
                </a:path>
              </a:pathLst>
            </a:custGeom>
            <a:solidFill>
              <a:srgbClr val="242E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6">
              <a:extLst>
                <a:ext uri="{FF2B5EF4-FFF2-40B4-BE49-F238E27FC236}">
                  <a16:creationId xmlns:a16="http://schemas.microsoft.com/office/drawing/2014/main" id="{8D521FD9-6717-288B-EE14-681A4F92F351}"/>
                </a:ext>
              </a:extLst>
            </p:cNvPr>
            <p:cNvSpPr/>
            <p:nvPr/>
          </p:nvSpPr>
          <p:spPr>
            <a:xfrm>
              <a:off x="14346587" y="7950503"/>
              <a:ext cx="709295" cy="88900"/>
            </a:xfrm>
            <a:custGeom>
              <a:avLst/>
              <a:gdLst/>
              <a:ahLst/>
              <a:cxnLst/>
              <a:rect l="l" t="t" r="r" b="b"/>
              <a:pathLst>
                <a:path w="709294" h="88900">
                  <a:moveTo>
                    <a:pt x="709004" y="88761"/>
                  </a:moveTo>
                  <a:lnTo>
                    <a:pt x="709004" y="0"/>
                  </a:lnTo>
                  <a:lnTo>
                    <a:pt x="0" y="0"/>
                  </a:lnTo>
                  <a:lnTo>
                    <a:pt x="0" y="88761"/>
                  </a:lnTo>
                </a:path>
              </a:pathLst>
            </a:custGeom>
            <a:ln w="48595">
              <a:solidFill>
                <a:srgbClr val="242E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7">
              <a:extLst>
                <a:ext uri="{FF2B5EF4-FFF2-40B4-BE49-F238E27FC236}">
                  <a16:creationId xmlns:a16="http://schemas.microsoft.com/office/drawing/2014/main" id="{FCFD70FD-862C-8B9A-D131-22F604595C91}"/>
                </a:ext>
              </a:extLst>
            </p:cNvPr>
            <p:cNvSpPr/>
            <p:nvPr/>
          </p:nvSpPr>
          <p:spPr>
            <a:xfrm>
              <a:off x="16407182" y="6134277"/>
              <a:ext cx="1394460" cy="701675"/>
            </a:xfrm>
            <a:custGeom>
              <a:avLst/>
              <a:gdLst/>
              <a:ahLst/>
              <a:cxnLst/>
              <a:rect l="l" t="t" r="r" b="b"/>
              <a:pathLst>
                <a:path w="1394459" h="701675">
                  <a:moveTo>
                    <a:pt x="0" y="0"/>
                  </a:moveTo>
                  <a:lnTo>
                    <a:pt x="1394083" y="701109"/>
                  </a:lnTo>
                </a:path>
              </a:pathLst>
            </a:custGeom>
            <a:ln w="48595">
              <a:solidFill>
                <a:srgbClr val="242E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8">
              <a:extLst>
                <a:ext uri="{FF2B5EF4-FFF2-40B4-BE49-F238E27FC236}">
                  <a16:creationId xmlns:a16="http://schemas.microsoft.com/office/drawing/2014/main" id="{49E904D8-AF8B-454B-641B-D8E11E19DC71}"/>
                </a:ext>
              </a:extLst>
            </p:cNvPr>
            <p:cNvSpPr/>
            <p:nvPr/>
          </p:nvSpPr>
          <p:spPr>
            <a:xfrm>
              <a:off x="16407189" y="6134272"/>
              <a:ext cx="1394460" cy="701675"/>
            </a:xfrm>
            <a:custGeom>
              <a:avLst/>
              <a:gdLst/>
              <a:ahLst/>
              <a:cxnLst/>
              <a:rect l="l" t="t" r="r" b="b"/>
              <a:pathLst>
                <a:path w="1394459" h="701675">
                  <a:moveTo>
                    <a:pt x="0" y="0"/>
                  </a:moveTo>
                  <a:lnTo>
                    <a:pt x="0" y="647121"/>
                  </a:lnTo>
                  <a:lnTo>
                    <a:pt x="1257867" y="647121"/>
                  </a:lnTo>
                  <a:lnTo>
                    <a:pt x="1394083" y="7011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713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9">
              <a:extLst>
                <a:ext uri="{FF2B5EF4-FFF2-40B4-BE49-F238E27FC236}">
                  <a16:creationId xmlns:a16="http://schemas.microsoft.com/office/drawing/2014/main" id="{03A353C5-E16E-6EA2-42E5-AB2B76C2AE6C}"/>
                </a:ext>
              </a:extLst>
            </p:cNvPr>
            <p:cNvSpPr/>
            <p:nvPr/>
          </p:nvSpPr>
          <p:spPr>
            <a:xfrm>
              <a:off x="16407189" y="6134272"/>
              <a:ext cx="1394460" cy="701675"/>
            </a:xfrm>
            <a:custGeom>
              <a:avLst/>
              <a:gdLst/>
              <a:ahLst/>
              <a:cxnLst/>
              <a:rect l="l" t="t" r="r" b="b"/>
              <a:pathLst>
                <a:path w="1394459" h="701675">
                  <a:moveTo>
                    <a:pt x="1394083" y="701109"/>
                  </a:moveTo>
                  <a:lnTo>
                    <a:pt x="0" y="0"/>
                  </a:lnTo>
                  <a:lnTo>
                    <a:pt x="0" y="647121"/>
                  </a:lnTo>
                  <a:lnTo>
                    <a:pt x="1257867" y="647121"/>
                  </a:lnTo>
                </a:path>
              </a:pathLst>
            </a:custGeom>
            <a:ln w="48595">
              <a:solidFill>
                <a:srgbClr val="242E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40">
              <a:extLst>
                <a:ext uri="{FF2B5EF4-FFF2-40B4-BE49-F238E27FC236}">
                  <a16:creationId xmlns:a16="http://schemas.microsoft.com/office/drawing/2014/main" id="{399CAA48-518F-06CE-8C62-91771F35EB78}"/>
                </a:ext>
              </a:extLst>
            </p:cNvPr>
            <p:cNvSpPr/>
            <p:nvPr/>
          </p:nvSpPr>
          <p:spPr>
            <a:xfrm>
              <a:off x="14486532" y="7256962"/>
              <a:ext cx="408305" cy="694055"/>
            </a:xfrm>
            <a:custGeom>
              <a:avLst/>
              <a:gdLst/>
              <a:ahLst/>
              <a:cxnLst/>
              <a:rect l="l" t="t" r="r" b="b"/>
              <a:pathLst>
                <a:path w="408305" h="694054">
                  <a:moveTo>
                    <a:pt x="407840" y="0"/>
                  </a:moveTo>
                  <a:lnTo>
                    <a:pt x="0" y="0"/>
                  </a:lnTo>
                  <a:lnTo>
                    <a:pt x="0" y="693528"/>
                  </a:lnTo>
                  <a:lnTo>
                    <a:pt x="407840" y="693528"/>
                  </a:lnTo>
                  <a:lnTo>
                    <a:pt x="407840" y="0"/>
                  </a:lnTo>
                  <a:close/>
                </a:path>
              </a:pathLst>
            </a:custGeom>
            <a:solidFill>
              <a:srgbClr val="F26D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41">
              <a:extLst>
                <a:ext uri="{FF2B5EF4-FFF2-40B4-BE49-F238E27FC236}">
                  <a16:creationId xmlns:a16="http://schemas.microsoft.com/office/drawing/2014/main" id="{2286AE39-2013-08B6-2580-73EBA517F623}"/>
                </a:ext>
              </a:extLst>
            </p:cNvPr>
            <p:cNvSpPr/>
            <p:nvPr/>
          </p:nvSpPr>
          <p:spPr>
            <a:xfrm>
              <a:off x="14486536" y="7256964"/>
              <a:ext cx="408305" cy="694055"/>
            </a:xfrm>
            <a:custGeom>
              <a:avLst/>
              <a:gdLst/>
              <a:ahLst/>
              <a:cxnLst/>
              <a:rect l="l" t="t" r="r" b="b"/>
              <a:pathLst>
                <a:path w="408305" h="694054">
                  <a:moveTo>
                    <a:pt x="407840" y="0"/>
                  </a:moveTo>
                  <a:lnTo>
                    <a:pt x="0" y="0"/>
                  </a:lnTo>
                  <a:lnTo>
                    <a:pt x="0" y="693528"/>
                  </a:lnTo>
                  <a:lnTo>
                    <a:pt x="407840" y="693528"/>
                  </a:lnTo>
                  <a:lnTo>
                    <a:pt x="407840" y="0"/>
                  </a:lnTo>
                  <a:close/>
                </a:path>
              </a:pathLst>
            </a:custGeom>
            <a:ln w="48595">
              <a:solidFill>
                <a:srgbClr val="242E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42">
              <a:extLst>
                <a:ext uri="{FF2B5EF4-FFF2-40B4-BE49-F238E27FC236}">
                  <a16:creationId xmlns:a16="http://schemas.microsoft.com/office/drawing/2014/main" id="{5F5728F0-4160-F89A-F87B-C59C8937CD3B}"/>
                </a:ext>
              </a:extLst>
            </p:cNvPr>
            <p:cNvSpPr/>
            <p:nvPr/>
          </p:nvSpPr>
          <p:spPr>
            <a:xfrm>
              <a:off x="14642351" y="7646465"/>
              <a:ext cx="100965" cy="0"/>
            </a:xfrm>
            <a:custGeom>
              <a:avLst/>
              <a:gdLst/>
              <a:ahLst/>
              <a:cxnLst/>
              <a:rect l="l" t="t" r="r" b="b"/>
              <a:pathLst>
                <a:path w="100965">
                  <a:moveTo>
                    <a:pt x="0" y="0"/>
                  </a:moveTo>
                  <a:lnTo>
                    <a:pt x="100813" y="0"/>
                  </a:lnTo>
                </a:path>
              </a:pathLst>
            </a:custGeom>
            <a:ln w="48595">
              <a:solidFill>
                <a:srgbClr val="242E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3">
              <a:extLst>
                <a:ext uri="{FF2B5EF4-FFF2-40B4-BE49-F238E27FC236}">
                  <a16:creationId xmlns:a16="http://schemas.microsoft.com/office/drawing/2014/main" id="{7EAECF21-7DBF-A743-54B6-3B8DBB439F39}"/>
                </a:ext>
              </a:extLst>
            </p:cNvPr>
            <p:cNvSpPr/>
            <p:nvPr/>
          </p:nvSpPr>
          <p:spPr>
            <a:xfrm>
              <a:off x="16985710" y="7646465"/>
              <a:ext cx="100965" cy="0"/>
            </a:xfrm>
            <a:custGeom>
              <a:avLst/>
              <a:gdLst/>
              <a:ahLst/>
              <a:cxnLst/>
              <a:rect l="l" t="t" r="r" b="b"/>
              <a:pathLst>
                <a:path w="100965">
                  <a:moveTo>
                    <a:pt x="0" y="0"/>
                  </a:moveTo>
                  <a:lnTo>
                    <a:pt x="100813" y="0"/>
                  </a:lnTo>
                </a:path>
              </a:pathLst>
            </a:custGeom>
            <a:ln w="48595">
              <a:solidFill>
                <a:srgbClr val="242E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4">
              <a:extLst>
                <a:ext uri="{FF2B5EF4-FFF2-40B4-BE49-F238E27FC236}">
                  <a16:creationId xmlns:a16="http://schemas.microsoft.com/office/drawing/2014/main" id="{5CC33E8B-A676-7CEB-9AFB-131841397BD0}"/>
                </a:ext>
              </a:extLst>
            </p:cNvPr>
            <p:cNvSpPr/>
            <p:nvPr/>
          </p:nvSpPr>
          <p:spPr>
            <a:xfrm>
              <a:off x="13977270" y="5107821"/>
              <a:ext cx="2534285" cy="767715"/>
            </a:xfrm>
            <a:custGeom>
              <a:avLst/>
              <a:gdLst/>
              <a:ahLst/>
              <a:cxnLst/>
              <a:rect l="l" t="t" r="r" b="b"/>
              <a:pathLst>
                <a:path w="2534284" h="767714">
                  <a:moveTo>
                    <a:pt x="2291082" y="0"/>
                  </a:moveTo>
                  <a:lnTo>
                    <a:pt x="242987" y="0"/>
                  </a:lnTo>
                  <a:lnTo>
                    <a:pt x="0" y="767641"/>
                  </a:lnTo>
                  <a:lnTo>
                    <a:pt x="2534058" y="767641"/>
                  </a:lnTo>
                  <a:lnTo>
                    <a:pt x="2291082" y="0"/>
                  </a:lnTo>
                  <a:close/>
                </a:path>
              </a:pathLst>
            </a:custGeom>
            <a:solidFill>
              <a:srgbClr val="B713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5">
              <a:extLst>
                <a:ext uri="{FF2B5EF4-FFF2-40B4-BE49-F238E27FC236}">
                  <a16:creationId xmlns:a16="http://schemas.microsoft.com/office/drawing/2014/main" id="{ADAD8FD6-2D0C-9AA1-0359-73038152E04C}"/>
                </a:ext>
              </a:extLst>
            </p:cNvPr>
            <p:cNvSpPr/>
            <p:nvPr/>
          </p:nvSpPr>
          <p:spPr>
            <a:xfrm>
              <a:off x="13977270" y="5107821"/>
              <a:ext cx="2534285" cy="767715"/>
            </a:xfrm>
            <a:custGeom>
              <a:avLst/>
              <a:gdLst/>
              <a:ahLst/>
              <a:cxnLst/>
              <a:rect l="l" t="t" r="r" b="b"/>
              <a:pathLst>
                <a:path w="2534284" h="767714">
                  <a:moveTo>
                    <a:pt x="2291082" y="0"/>
                  </a:moveTo>
                  <a:lnTo>
                    <a:pt x="242987" y="0"/>
                  </a:lnTo>
                  <a:lnTo>
                    <a:pt x="0" y="767641"/>
                  </a:lnTo>
                  <a:lnTo>
                    <a:pt x="2534058" y="767641"/>
                  </a:lnTo>
                  <a:lnTo>
                    <a:pt x="2291082" y="0"/>
                  </a:lnTo>
                  <a:close/>
                </a:path>
              </a:pathLst>
            </a:custGeom>
            <a:ln w="48595">
              <a:solidFill>
                <a:srgbClr val="242E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6">
              <a:extLst>
                <a:ext uri="{FF2B5EF4-FFF2-40B4-BE49-F238E27FC236}">
                  <a16:creationId xmlns:a16="http://schemas.microsoft.com/office/drawing/2014/main" id="{00FA3DA3-11E7-1750-F2A6-0CAD0EF01120}"/>
                </a:ext>
              </a:extLst>
            </p:cNvPr>
            <p:cNvSpPr/>
            <p:nvPr/>
          </p:nvSpPr>
          <p:spPr>
            <a:xfrm>
              <a:off x="14192921" y="5229309"/>
              <a:ext cx="2103120" cy="452120"/>
            </a:xfrm>
            <a:custGeom>
              <a:avLst/>
              <a:gdLst/>
              <a:ahLst/>
              <a:cxnLst/>
              <a:rect l="l" t="t" r="r" b="b"/>
              <a:pathLst>
                <a:path w="2103119" h="452120">
                  <a:moveTo>
                    <a:pt x="1959751" y="0"/>
                  </a:moveTo>
                  <a:lnTo>
                    <a:pt x="142990" y="0"/>
                  </a:lnTo>
                  <a:lnTo>
                    <a:pt x="0" y="451766"/>
                  </a:lnTo>
                  <a:lnTo>
                    <a:pt x="2102742" y="451766"/>
                  </a:lnTo>
                  <a:lnTo>
                    <a:pt x="1959751" y="0"/>
                  </a:lnTo>
                  <a:close/>
                </a:path>
              </a:pathLst>
            </a:custGeom>
            <a:solidFill>
              <a:srgbClr val="1548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7">
              <a:extLst>
                <a:ext uri="{FF2B5EF4-FFF2-40B4-BE49-F238E27FC236}">
                  <a16:creationId xmlns:a16="http://schemas.microsoft.com/office/drawing/2014/main" id="{950F2CE8-CA05-E7B1-B616-ABFEB3FED5D0}"/>
                </a:ext>
              </a:extLst>
            </p:cNvPr>
            <p:cNvSpPr/>
            <p:nvPr/>
          </p:nvSpPr>
          <p:spPr>
            <a:xfrm>
              <a:off x="14192921" y="5229309"/>
              <a:ext cx="2103120" cy="452120"/>
            </a:xfrm>
            <a:custGeom>
              <a:avLst/>
              <a:gdLst/>
              <a:ahLst/>
              <a:cxnLst/>
              <a:rect l="l" t="t" r="r" b="b"/>
              <a:pathLst>
                <a:path w="2103119" h="452120">
                  <a:moveTo>
                    <a:pt x="142990" y="0"/>
                  </a:moveTo>
                  <a:lnTo>
                    <a:pt x="1959751" y="0"/>
                  </a:lnTo>
                  <a:lnTo>
                    <a:pt x="2102742" y="451766"/>
                  </a:lnTo>
                  <a:lnTo>
                    <a:pt x="0" y="451766"/>
                  </a:lnTo>
                  <a:lnTo>
                    <a:pt x="71505" y="225867"/>
                  </a:lnTo>
                  <a:lnTo>
                    <a:pt x="142990" y="0"/>
                  </a:lnTo>
                  <a:close/>
                </a:path>
              </a:pathLst>
            </a:custGeom>
            <a:ln w="48595">
              <a:solidFill>
                <a:srgbClr val="242E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8">
              <a:extLst>
                <a:ext uri="{FF2B5EF4-FFF2-40B4-BE49-F238E27FC236}">
                  <a16:creationId xmlns:a16="http://schemas.microsoft.com/office/drawing/2014/main" id="{1E85F3CE-3E17-6EB3-E45D-559555F7D1CA}"/>
                </a:ext>
              </a:extLst>
            </p:cNvPr>
            <p:cNvSpPr/>
            <p:nvPr/>
          </p:nvSpPr>
          <p:spPr>
            <a:xfrm>
              <a:off x="14493329" y="5229309"/>
              <a:ext cx="102235" cy="452120"/>
            </a:xfrm>
            <a:custGeom>
              <a:avLst/>
              <a:gdLst/>
              <a:ahLst/>
              <a:cxnLst/>
              <a:rect l="l" t="t" r="r" b="b"/>
              <a:pathLst>
                <a:path w="102234" h="452120">
                  <a:moveTo>
                    <a:pt x="102122" y="0"/>
                  </a:moveTo>
                  <a:lnTo>
                    <a:pt x="0" y="451766"/>
                  </a:lnTo>
                  <a:lnTo>
                    <a:pt x="102122" y="0"/>
                  </a:lnTo>
                  <a:close/>
                </a:path>
              </a:pathLst>
            </a:custGeom>
            <a:solidFill>
              <a:srgbClr val="BF4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9">
              <a:extLst>
                <a:ext uri="{FF2B5EF4-FFF2-40B4-BE49-F238E27FC236}">
                  <a16:creationId xmlns:a16="http://schemas.microsoft.com/office/drawing/2014/main" id="{9C5F22B9-9CD6-401B-5A94-3D9A353DA1F4}"/>
                </a:ext>
              </a:extLst>
            </p:cNvPr>
            <p:cNvSpPr/>
            <p:nvPr/>
          </p:nvSpPr>
          <p:spPr>
            <a:xfrm>
              <a:off x="14493329" y="5229309"/>
              <a:ext cx="102235" cy="452120"/>
            </a:xfrm>
            <a:custGeom>
              <a:avLst/>
              <a:gdLst/>
              <a:ahLst/>
              <a:cxnLst/>
              <a:rect l="l" t="t" r="r" b="b"/>
              <a:pathLst>
                <a:path w="102234" h="452120">
                  <a:moveTo>
                    <a:pt x="102122" y="0"/>
                  </a:moveTo>
                  <a:lnTo>
                    <a:pt x="51045" y="225867"/>
                  </a:lnTo>
                  <a:lnTo>
                    <a:pt x="0" y="451766"/>
                  </a:lnTo>
                </a:path>
              </a:pathLst>
            </a:custGeom>
            <a:ln w="48595">
              <a:solidFill>
                <a:srgbClr val="242E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50">
              <a:extLst>
                <a:ext uri="{FF2B5EF4-FFF2-40B4-BE49-F238E27FC236}">
                  <a16:creationId xmlns:a16="http://schemas.microsoft.com/office/drawing/2014/main" id="{25507952-7EB4-B1F4-2547-9E97BDF94019}"/>
                </a:ext>
              </a:extLst>
            </p:cNvPr>
            <p:cNvSpPr/>
            <p:nvPr/>
          </p:nvSpPr>
          <p:spPr>
            <a:xfrm>
              <a:off x="14793714" y="5229309"/>
              <a:ext cx="61594" cy="452120"/>
            </a:xfrm>
            <a:custGeom>
              <a:avLst/>
              <a:gdLst/>
              <a:ahLst/>
              <a:cxnLst/>
              <a:rect l="l" t="t" r="r" b="b"/>
              <a:pathLst>
                <a:path w="61594" h="452120">
                  <a:moveTo>
                    <a:pt x="61275" y="0"/>
                  </a:moveTo>
                  <a:lnTo>
                    <a:pt x="0" y="451766"/>
                  </a:lnTo>
                  <a:lnTo>
                    <a:pt x="61275" y="0"/>
                  </a:lnTo>
                  <a:close/>
                </a:path>
              </a:pathLst>
            </a:custGeom>
            <a:solidFill>
              <a:srgbClr val="BF4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51">
              <a:extLst>
                <a:ext uri="{FF2B5EF4-FFF2-40B4-BE49-F238E27FC236}">
                  <a16:creationId xmlns:a16="http://schemas.microsoft.com/office/drawing/2014/main" id="{FB581AAD-154C-B2B3-968B-A94712960641}"/>
                </a:ext>
              </a:extLst>
            </p:cNvPr>
            <p:cNvSpPr/>
            <p:nvPr/>
          </p:nvSpPr>
          <p:spPr>
            <a:xfrm>
              <a:off x="14793714" y="5229309"/>
              <a:ext cx="61594" cy="452120"/>
            </a:xfrm>
            <a:custGeom>
              <a:avLst/>
              <a:gdLst/>
              <a:ahLst/>
              <a:cxnLst/>
              <a:rect l="l" t="t" r="r" b="b"/>
              <a:pathLst>
                <a:path w="61594" h="452120">
                  <a:moveTo>
                    <a:pt x="61275" y="0"/>
                  </a:moveTo>
                  <a:lnTo>
                    <a:pt x="30637" y="225867"/>
                  </a:lnTo>
                  <a:lnTo>
                    <a:pt x="0" y="451766"/>
                  </a:lnTo>
                </a:path>
              </a:pathLst>
            </a:custGeom>
            <a:ln w="48595">
              <a:solidFill>
                <a:srgbClr val="242E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52">
              <a:extLst>
                <a:ext uri="{FF2B5EF4-FFF2-40B4-BE49-F238E27FC236}">
                  <a16:creationId xmlns:a16="http://schemas.microsoft.com/office/drawing/2014/main" id="{51B7D4EB-C288-BB68-EB9A-B85DA3F85F4A}"/>
                </a:ext>
              </a:extLst>
            </p:cNvPr>
            <p:cNvSpPr/>
            <p:nvPr/>
          </p:nvSpPr>
          <p:spPr>
            <a:xfrm>
              <a:off x="15094098" y="5229305"/>
              <a:ext cx="20955" cy="452120"/>
            </a:xfrm>
            <a:custGeom>
              <a:avLst/>
              <a:gdLst/>
              <a:ahLst/>
              <a:cxnLst/>
              <a:rect l="l" t="t" r="r" b="b"/>
              <a:pathLst>
                <a:path w="20955" h="452120">
                  <a:moveTo>
                    <a:pt x="20428" y="0"/>
                  </a:moveTo>
                  <a:lnTo>
                    <a:pt x="0" y="451766"/>
                  </a:lnTo>
                  <a:lnTo>
                    <a:pt x="20428" y="0"/>
                  </a:lnTo>
                  <a:close/>
                </a:path>
              </a:pathLst>
            </a:custGeom>
            <a:solidFill>
              <a:srgbClr val="BF4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3">
              <a:extLst>
                <a:ext uri="{FF2B5EF4-FFF2-40B4-BE49-F238E27FC236}">
                  <a16:creationId xmlns:a16="http://schemas.microsoft.com/office/drawing/2014/main" id="{AFC48927-DB61-F3A1-A0F3-31C618865139}"/>
                </a:ext>
              </a:extLst>
            </p:cNvPr>
            <p:cNvSpPr/>
            <p:nvPr/>
          </p:nvSpPr>
          <p:spPr>
            <a:xfrm>
              <a:off x="15094102" y="5229309"/>
              <a:ext cx="20955" cy="452120"/>
            </a:xfrm>
            <a:custGeom>
              <a:avLst/>
              <a:gdLst/>
              <a:ahLst/>
              <a:cxnLst/>
              <a:rect l="l" t="t" r="r" b="b"/>
              <a:pathLst>
                <a:path w="20955" h="452120">
                  <a:moveTo>
                    <a:pt x="20428" y="0"/>
                  </a:moveTo>
                  <a:lnTo>
                    <a:pt x="10230" y="225867"/>
                  </a:lnTo>
                  <a:lnTo>
                    <a:pt x="0" y="451766"/>
                  </a:lnTo>
                </a:path>
              </a:pathLst>
            </a:custGeom>
            <a:ln w="48595">
              <a:solidFill>
                <a:srgbClr val="242E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4">
              <a:extLst>
                <a:ext uri="{FF2B5EF4-FFF2-40B4-BE49-F238E27FC236}">
                  <a16:creationId xmlns:a16="http://schemas.microsoft.com/office/drawing/2014/main" id="{A426AD70-68DC-90D6-01DF-64BBB443509C}"/>
                </a:ext>
              </a:extLst>
            </p:cNvPr>
            <p:cNvSpPr/>
            <p:nvPr/>
          </p:nvSpPr>
          <p:spPr>
            <a:xfrm>
              <a:off x="15374074" y="5229299"/>
              <a:ext cx="20955" cy="452120"/>
            </a:xfrm>
            <a:custGeom>
              <a:avLst/>
              <a:gdLst/>
              <a:ahLst/>
              <a:cxnLst/>
              <a:rect l="l" t="t" r="r" b="b"/>
              <a:pathLst>
                <a:path w="20955" h="452120">
                  <a:moveTo>
                    <a:pt x="0" y="0"/>
                  </a:moveTo>
                  <a:lnTo>
                    <a:pt x="10209" y="225898"/>
                  </a:lnTo>
                  <a:lnTo>
                    <a:pt x="20418" y="451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4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5">
              <a:extLst>
                <a:ext uri="{FF2B5EF4-FFF2-40B4-BE49-F238E27FC236}">
                  <a16:creationId xmlns:a16="http://schemas.microsoft.com/office/drawing/2014/main" id="{F9BBF007-4FE8-0D70-3278-03F884D15595}"/>
                </a:ext>
              </a:extLst>
            </p:cNvPr>
            <p:cNvSpPr/>
            <p:nvPr/>
          </p:nvSpPr>
          <p:spPr>
            <a:xfrm>
              <a:off x="15374069" y="5229309"/>
              <a:ext cx="20955" cy="452120"/>
            </a:xfrm>
            <a:custGeom>
              <a:avLst/>
              <a:gdLst/>
              <a:ahLst/>
              <a:cxnLst/>
              <a:rect l="l" t="t" r="r" b="b"/>
              <a:pathLst>
                <a:path w="20955" h="452120">
                  <a:moveTo>
                    <a:pt x="0" y="0"/>
                  </a:moveTo>
                  <a:lnTo>
                    <a:pt x="10209" y="225867"/>
                  </a:lnTo>
                  <a:lnTo>
                    <a:pt x="20439" y="451766"/>
                  </a:lnTo>
                </a:path>
              </a:pathLst>
            </a:custGeom>
            <a:ln w="48595">
              <a:solidFill>
                <a:srgbClr val="242E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6">
              <a:extLst>
                <a:ext uri="{FF2B5EF4-FFF2-40B4-BE49-F238E27FC236}">
                  <a16:creationId xmlns:a16="http://schemas.microsoft.com/office/drawing/2014/main" id="{D14D1469-7722-AFCD-E804-B5728CDECF4F}"/>
                </a:ext>
              </a:extLst>
            </p:cNvPr>
            <p:cNvSpPr/>
            <p:nvPr/>
          </p:nvSpPr>
          <p:spPr>
            <a:xfrm>
              <a:off x="15633608" y="5229309"/>
              <a:ext cx="61594" cy="452120"/>
            </a:xfrm>
            <a:custGeom>
              <a:avLst/>
              <a:gdLst/>
              <a:ahLst/>
              <a:cxnLst/>
              <a:rect l="l" t="t" r="r" b="b"/>
              <a:pathLst>
                <a:path w="61594" h="452120">
                  <a:moveTo>
                    <a:pt x="0" y="0"/>
                  </a:moveTo>
                  <a:lnTo>
                    <a:pt x="61275" y="451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4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7">
              <a:extLst>
                <a:ext uri="{FF2B5EF4-FFF2-40B4-BE49-F238E27FC236}">
                  <a16:creationId xmlns:a16="http://schemas.microsoft.com/office/drawing/2014/main" id="{E51E560A-1EA1-E309-ED9A-C3852BD8C89E}"/>
                </a:ext>
              </a:extLst>
            </p:cNvPr>
            <p:cNvSpPr/>
            <p:nvPr/>
          </p:nvSpPr>
          <p:spPr>
            <a:xfrm>
              <a:off x="15633608" y="5229309"/>
              <a:ext cx="61594" cy="452120"/>
            </a:xfrm>
            <a:custGeom>
              <a:avLst/>
              <a:gdLst/>
              <a:ahLst/>
              <a:cxnLst/>
              <a:rect l="l" t="t" r="r" b="b"/>
              <a:pathLst>
                <a:path w="61594" h="452120">
                  <a:moveTo>
                    <a:pt x="0" y="0"/>
                  </a:moveTo>
                  <a:lnTo>
                    <a:pt x="30637" y="225867"/>
                  </a:lnTo>
                  <a:lnTo>
                    <a:pt x="61275" y="451766"/>
                  </a:lnTo>
                </a:path>
              </a:pathLst>
            </a:custGeom>
            <a:ln w="48595">
              <a:solidFill>
                <a:srgbClr val="242E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8">
              <a:extLst>
                <a:ext uri="{FF2B5EF4-FFF2-40B4-BE49-F238E27FC236}">
                  <a16:creationId xmlns:a16="http://schemas.microsoft.com/office/drawing/2014/main" id="{9B7D7F9B-7D7C-23C5-143B-4E41D6A39AAF}"/>
                </a:ext>
              </a:extLst>
            </p:cNvPr>
            <p:cNvSpPr/>
            <p:nvPr/>
          </p:nvSpPr>
          <p:spPr>
            <a:xfrm>
              <a:off x="15893148" y="5229309"/>
              <a:ext cx="102235" cy="452120"/>
            </a:xfrm>
            <a:custGeom>
              <a:avLst/>
              <a:gdLst/>
              <a:ahLst/>
              <a:cxnLst/>
              <a:rect l="l" t="t" r="r" b="b"/>
              <a:pathLst>
                <a:path w="102234" h="452120">
                  <a:moveTo>
                    <a:pt x="0" y="0"/>
                  </a:moveTo>
                  <a:lnTo>
                    <a:pt x="102122" y="451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4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9">
              <a:extLst>
                <a:ext uri="{FF2B5EF4-FFF2-40B4-BE49-F238E27FC236}">
                  <a16:creationId xmlns:a16="http://schemas.microsoft.com/office/drawing/2014/main" id="{5B9E5B12-C1C4-DEA5-9ABF-D6477A40BA26}"/>
                </a:ext>
              </a:extLst>
            </p:cNvPr>
            <p:cNvSpPr/>
            <p:nvPr/>
          </p:nvSpPr>
          <p:spPr>
            <a:xfrm>
              <a:off x="15893148" y="5229309"/>
              <a:ext cx="102235" cy="452120"/>
            </a:xfrm>
            <a:custGeom>
              <a:avLst/>
              <a:gdLst/>
              <a:ahLst/>
              <a:cxnLst/>
              <a:rect l="l" t="t" r="r" b="b"/>
              <a:pathLst>
                <a:path w="102234" h="452120">
                  <a:moveTo>
                    <a:pt x="0" y="0"/>
                  </a:moveTo>
                  <a:lnTo>
                    <a:pt x="51076" y="225867"/>
                  </a:lnTo>
                  <a:lnTo>
                    <a:pt x="102122" y="451766"/>
                  </a:lnTo>
                </a:path>
              </a:pathLst>
            </a:custGeom>
            <a:ln w="48595">
              <a:solidFill>
                <a:srgbClr val="242E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60">
              <a:extLst>
                <a:ext uri="{FF2B5EF4-FFF2-40B4-BE49-F238E27FC236}">
                  <a16:creationId xmlns:a16="http://schemas.microsoft.com/office/drawing/2014/main" id="{97195507-0116-96A5-5FBC-1A6CB960A041}"/>
                </a:ext>
              </a:extLst>
            </p:cNvPr>
            <p:cNvSpPr/>
            <p:nvPr/>
          </p:nvSpPr>
          <p:spPr>
            <a:xfrm>
              <a:off x="13942957" y="7447165"/>
              <a:ext cx="114935" cy="376555"/>
            </a:xfrm>
            <a:custGeom>
              <a:avLst/>
              <a:gdLst/>
              <a:ahLst/>
              <a:cxnLst/>
              <a:rect l="l" t="t" r="r" b="b"/>
              <a:pathLst>
                <a:path w="114934" h="376554">
                  <a:moveTo>
                    <a:pt x="114876" y="0"/>
                  </a:moveTo>
                  <a:lnTo>
                    <a:pt x="0" y="0"/>
                  </a:lnTo>
                  <a:lnTo>
                    <a:pt x="0" y="375936"/>
                  </a:lnTo>
                  <a:lnTo>
                    <a:pt x="114876" y="375936"/>
                  </a:lnTo>
                  <a:lnTo>
                    <a:pt x="114876" y="0"/>
                  </a:lnTo>
                  <a:close/>
                </a:path>
              </a:pathLst>
            </a:custGeom>
            <a:solidFill>
              <a:srgbClr val="1548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61">
              <a:extLst>
                <a:ext uri="{FF2B5EF4-FFF2-40B4-BE49-F238E27FC236}">
                  <a16:creationId xmlns:a16="http://schemas.microsoft.com/office/drawing/2014/main" id="{C7260D4A-C915-DD4A-4659-015AABDC4362}"/>
                </a:ext>
              </a:extLst>
            </p:cNvPr>
            <p:cNvSpPr/>
            <p:nvPr/>
          </p:nvSpPr>
          <p:spPr>
            <a:xfrm>
              <a:off x="13942951" y="7447163"/>
              <a:ext cx="114935" cy="376555"/>
            </a:xfrm>
            <a:custGeom>
              <a:avLst/>
              <a:gdLst/>
              <a:ahLst/>
              <a:cxnLst/>
              <a:rect l="l" t="t" r="r" b="b"/>
              <a:pathLst>
                <a:path w="114934" h="376554">
                  <a:moveTo>
                    <a:pt x="0" y="375936"/>
                  </a:moveTo>
                  <a:lnTo>
                    <a:pt x="114876" y="375936"/>
                  </a:lnTo>
                  <a:lnTo>
                    <a:pt x="114876" y="0"/>
                  </a:lnTo>
                  <a:lnTo>
                    <a:pt x="0" y="0"/>
                  </a:lnTo>
                  <a:lnTo>
                    <a:pt x="0" y="375936"/>
                  </a:lnTo>
                  <a:close/>
                </a:path>
              </a:pathLst>
            </a:custGeom>
            <a:ln w="48595">
              <a:solidFill>
                <a:srgbClr val="242E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62">
              <a:extLst>
                <a:ext uri="{FF2B5EF4-FFF2-40B4-BE49-F238E27FC236}">
                  <a16:creationId xmlns:a16="http://schemas.microsoft.com/office/drawing/2014/main" id="{3E54D463-C3DD-5CA4-0ABF-567F63B723F0}"/>
                </a:ext>
              </a:extLst>
            </p:cNvPr>
            <p:cNvSpPr/>
            <p:nvPr/>
          </p:nvSpPr>
          <p:spPr>
            <a:xfrm>
              <a:off x="14266025" y="5455200"/>
              <a:ext cx="1958339" cy="0"/>
            </a:xfrm>
            <a:custGeom>
              <a:avLst/>
              <a:gdLst/>
              <a:ahLst/>
              <a:cxnLst/>
              <a:rect l="l" t="t" r="r" b="b"/>
              <a:pathLst>
                <a:path w="1958340">
                  <a:moveTo>
                    <a:pt x="1958170" y="0"/>
                  </a:moveTo>
                  <a:lnTo>
                    <a:pt x="0" y="0"/>
                  </a:lnTo>
                </a:path>
              </a:pathLst>
            </a:custGeom>
            <a:solidFill>
              <a:srgbClr val="BF4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3">
              <a:extLst>
                <a:ext uri="{FF2B5EF4-FFF2-40B4-BE49-F238E27FC236}">
                  <a16:creationId xmlns:a16="http://schemas.microsoft.com/office/drawing/2014/main" id="{C49D4179-83E0-92E8-E847-3BC6871546FF}"/>
                </a:ext>
              </a:extLst>
            </p:cNvPr>
            <p:cNvSpPr/>
            <p:nvPr/>
          </p:nvSpPr>
          <p:spPr>
            <a:xfrm>
              <a:off x="14266017" y="5455191"/>
              <a:ext cx="1958339" cy="0"/>
            </a:xfrm>
            <a:custGeom>
              <a:avLst/>
              <a:gdLst/>
              <a:ahLst/>
              <a:cxnLst/>
              <a:rect l="l" t="t" r="r" b="b"/>
              <a:pathLst>
                <a:path w="1958340">
                  <a:moveTo>
                    <a:pt x="0" y="0"/>
                  </a:moveTo>
                  <a:lnTo>
                    <a:pt x="1958149" y="0"/>
                  </a:lnTo>
                </a:path>
              </a:pathLst>
            </a:custGeom>
            <a:ln w="48595">
              <a:solidFill>
                <a:srgbClr val="242E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4">
              <a:extLst>
                <a:ext uri="{FF2B5EF4-FFF2-40B4-BE49-F238E27FC236}">
                  <a16:creationId xmlns:a16="http://schemas.microsoft.com/office/drawing/2014/main" id="{913A08B5-7E97-1BF8-01F7-8C13435B211A}"/>
                </a:ext>
              </a:extLst>
            </p:cNvPr>
            <p:cNvSpPr/>
            <p:nvPr/>
          </p:nvSpPr>
          <p:spPr>
            <a:xfrm>
              <a:off x="16200938" y="5681075"/>
              <a:ext cx="0" cy="73660"/>
            </a:xfrm>
            <a:custGeom>
              <a:avLst/>
              <a:gdLst/>
              <a:ahLst/>
              <a:cxnLst/>
              <a:rect l="l" t="t" r="r" b="b"/>
              <a:pathLst>
                <a:path h="73660">
                  <a:moveTo>
                    <a:pt x="0" y="0"/>
                  </a:moveTo>
                  <a:lnTo>
                    <a:pt x="0" y="73076"/>
                  </a:lnTo>
                </a:path>
              </a:pathLst>
            </a:custGeom>
            <a:solidFill>
              <a:srgbClr val="BF4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5">
              <a:extLst>
                <a:ext uri="{FF2B5EF4-FFF2-40B4-BE49-F238E27FC236}">
                  <a16:creationId xmlns:a16="http://schemas.microsoft.com/office/drawing/2014/main" id="{063C29DD-9428-EBFD-1A70-1A4541CEBC4F}"/>
                </a:ext>
              </a:extLst>
            </p:cNvPr>
            <p:cNvSpPr/>
            <p:nvPr/>
          </p:nvSpPr>
          <p:spPr>
            <a:xfrm>
              <a:off x="16200932" y="5681072"/>
              <a:ext cx="0" cy="73660"/>
            </a:xfrm>
            <a:custGeom>
              <a:avLst/>
              <a:gdLst/>
              <a:ahLst/>
              <a:cxnLst/>
              <a:rect l="l" t="t" r="r" b="b"/>
              <a:pathLst>
                <a:path h="73660">
                  <a:moveTo>
                    <a:pt x="0" y="0"/>
                  </a:moveTo>
                  <a:lnTo>
                    <a:pt x="0" y="73086"/>
                  </a:lnTo>
                </a:path>
              </a:pathLst>
            </a:custGeom>
            <a:ln w="48595">
              <a:solidFill>
                <a:srgbClr val="242E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6">
              <a:extLst>
                <a:ext uri="{FF2B5EF4-FFF2-40B4-BE49-F238E27FC236}">
                  <a16:creationId xmlns:a16="http://schemas.microsoft.com/office/drawing/2014/main" id="{88B1EC35-3D41-602C-24C6-59A8B7094E3D}"/>
                </a:ext>
              </a:extLst>
            </p:cNvPr>
            <p:cNvSpPr/>
            <p:nvPr/>
          </p:nvSpPr>
          <p:spPr>
            <a:xfrm>
              <a:off x="14293516" y="5681075"/>
              <a:ext cx="0" cy="73660"/>
            </a:xfrm>
            <a:custGeom>
              <a:avLst/>
              <a:gdLst/>
              <a:ahLst/>
              <a:cxnLst/>
              <a:rect l="l" t="t" r="r" b="b"/>
              <a:pathLst>
                <a:path h="73660">
                  <a:moveTo>
                    <a:pt x="0" y="0"/>
                  </a:moveTo>
                  <a:lnTo>
                    <a:pt x="0" y="73076"/>
                  </a:lnTo>
                </a:path>
              </a:pathLst>
            </a:custGeom>
            <a:solidFill>
              <a:srgbClr val="BF4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7">
              <a:extLst>
                <a:ext uri="{FF2B5EF4-FFF2-40B4-BE49-F238E27FC236}">
                  <a16:creationId xmlns:a16="http://schemas.microsoft.com/office/drawing/2014/main" id="{3C373F69-5522-D3A9-C46D-4E9B926C7DF1}"/>
                </a:ext>
              </a:extLst>
            </p:cNvPr>
            <p:cNvSpPr/>
            <p:nvPr/>
          </p:nvSpPr>
          <p:spPr>
            <a:xfrm>
              <a:off x="14293511" y="5681072"/>
              <a:ext cx="0" cy="73660"/>
            </a:xfrm>
            <a:custGeom>
              <a:avLst/>
              <a:gdLst/>
              <a:ahLst/>
              <a:cxnLst/>
              <a:rect l="l" t="t" r="r" b="b"/>
              <a:pathLst>
                <a:path h="73660">
                  <a:moveTo>
                    <a:pt x="0" y="0"/>
                  </a:moveTo>
                  <a:lnTo>
                    <a:pt x="0" y="73086"/>
                  </a:lnTo>
                </a:path>
              </a:pathLst>
            </a:custGeom>
            <a:ln w="48595">
              <a:solidFill>
                <a:srgbClr val="242E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8">
              <a:extLst>
                <a:ext uri="{FF2B5EF4-FFF2-40B4-BE49-F238E27FC236}">
                  <a16:creationId xmlns:a16="http://schemas.microsoft.com/office/drawing/2014/main" id="{597F780C-91FF-67DB-EC33-14C8CCF74AC0}"/>
                </a:ext>
              </a:extLst>
            </p:cNvPr>
            <p:cNvSpPr/>
            <p:nvPr/>
          </p:nvSpPr>
          <p:spPr>
            <a:xfrm>
              <a:off x="15244310" y="5681075"/>
              <a:ext cx="0" cy="73660"/>
            </a:xfrm>
            <a:custGeom>
              <a:avLst/>
              <a:gdLst/>
              <a:ahLst/>
              <a:cxnLst/>
              <a:rect l="l" t="t" r="r" b="b"/>
              <a:pathLst>
                <a:path h="73660">
                  <a:moveTo>
                    <a:pt x="0" y="0"/>
                  </a:moveTo>
                  <a:lnTo>
                    <a:pt x="0" y="73076"/>
                  </a:lnTo>
                </a:path>
              </a:pathLst>
            </a:custGeom>
            <a:solidFill>
              <a:srgbClr val="BF4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9">
              <a:extLst>
                <a:ext uri="{FF2B5EF4-FFF2-40B4-BE49-F238E27FC236}">
                  <a16:creationId xmlns:a16="http://schemas.microsoft.com/office/drawing/2014/main" id="{0A5FBEE4-C5AC-F93C-0F66-311192ECD202}"/>
                </a:ext>
              </a:extLst>
            </p:cNvPr>
            <p:cNvSpPr/>
            <p:nvPr/>
          </p:nvSpPr>
          <p:spPr>
            <a:xfrm>
              <a:off x="15244300" y="5681072"/>
              <a:ext cx="0" cy="73660"/>
            </a:xfrm>
            <a:custGeom>
              <a:avLst/>
              <a:gdLst/>
              <a:ahLst/>
              <a:cxnLst/>
              <a:rect l="l" t="t" r="r" b="b"/>
              <a:pathLst>
                <a:path h="73660">
                  <a:moveTo>
                    <a:pt x="0" y="0"/>
                  </a:moveTo>
                  <a:lnTo>
                    <a:pt x="0" y="73086"/>
                  </a:lnTo>
                </a:path>
              </a:pathLst>
            </a:custGeom>
            <a:ln w="48595">
              <a:solidFill>
                <a:srgbClr val="242E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54FB3DC8-7E47-A107-3A88-504D5C69CD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5650" y="4172474"/>
            <a:ext cx="9296400" cy="211211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7000">
                <a:latin typeface="Poppins" pitchFamily="2" charset="77"/>
                <a:cs typeface="Poppins" pitchFamily="2" charset="77"/>
              </a:defRPr>
            </a:lvl1pPr>
          </a:lstStyle>
          <a:p>
            <a:pPr marL="12700" marR="5080">
              <a:lnSpc>
                <a:spcPts val="7830"/>
              </a:lnSpc>
              <a:spcBef>
                <a:spcPts val="780"/>
              </a:spcBef>
            </a:pPr>
            <a:r>
              <a:rPr lang="en-GB" sz="7000" spc="-170">
                <a:latin typeface="Poppins"/>
                <a:cs typeface="Poppins"/>
              </a:rPr>
              <a:t>Presentation</a:t>
            </a:r>
            <a:r>
              <a:rPr lang="en-GB" sz="7000" spc="-215">
                <a:latin typeface="Poppins"/>
                <a:cs typeface="Poppins"/>
              </a:rPr>
              <a:t> </a:t>
            </a:r>
            <a:r>
              <a:rPr lang="en-GB" sz="7000" spc="-150">
                <a:latin typeface="Poppins"/>
                <a:cs typeface="Poppins"/>
              </a:rPr>
              <a:t>title </a:t>
            </a:r>
            <a:r>
              <a:rPr lang="en-GB" sz="7000" spc="-65">
                <a:latin typeface="Poppins"/>
                <a:cs typeface="Poppins"/>
              </a:rPr>
              <a:t>Second</a:t>
            </a:r>
            <a:r>
              <a:rPr lang="en-GB" sz="7000" spc="-375">
                <a:latin typeface="Poppins"/>
                <a:cs typeface="Poppins"/>
              </a:rPr>
              <a:t> </a:t>
            </a:r>
            <a:r>
              <a:rPr lang="en-GB" sz="7000" spc="-20">
                <a:latin typeface="Poppins"/>
                <a:cs typeface="Poppins"/>
              </a:rPr>
              <a:t>line</a:t>
            </a:r>
            <a:endParaRPr lang="en-GB" sz="7000">
              <a:latin typeface="Poppins"/>
              <a:cs typeface="Poppins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BD96F3D-F260-CEA6-FFF1-D1446A1058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5650" y="7041376"/>
            <a:ext cx="9296400" cy="1139414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300">
                <a:latin typeface="Poppins" pitchFamily="2" charset="77"/>
                <a:cs typeface="Poppins" pitchFamily="2" charset="77"/>
              </a:defRPr>
            </a:lvl1pPr>
          </a:lstStyle>
          <a:p>
            <a:pPr marL="12700" marR="5080">
              <a:lnSpc>
                <a:spcPts val="4120"/>
              </a:lnSpc>
              <a:spcBef>
                <a:spcPts val="40"/>
              </a:spcBef>
            </a:pPr>
            <a:r>
              <a:rPr lang="en-GB" sz="3300" spc="-50">
                <a:latin typeface="Poppins"/>
                <a:cs typeface="Poppins"/>
              </a:rPr>
              <a:t>Subtitle</a:t>
            </a:r>
            <a:r>
              <a:rPr lang="en-GB" sz="3300" spc="-175">
                <a:latin typeface="Poppins"/>
                <a:cs typeface="Poppins"/>
              </a:rPr>
              <a:t> </a:t>
            </a:r>
            <a:r>
              <a:rPr lang="en-GB" sz="3300" spc="-25">
                <a:latin typeface="Poppins"/>
                <a:cs typeface="Poppins"/>
              </a:rPr>
              <a:t>lorem</a:t>
            </a:r>
            <a:r>
              <a:rPr lang="en-GB" sz="3300" spc="-175">
                <a:latin typeface="Poppins"/>
                <a:cs typeface="Poppins"/>
              </a:rPr>
              <a:t> </a:t>
            </a:r>
            <a:r>
              <a:rPr lang="en-GB" sz="3300" spc="-25">
                <a:latin typeface="Poppins"/>
                <a:cs typeface="Poppins"/>
              </a:rPr>
              <a:t>ipsum</a:t>
            </a:r>
            <a:r>
              <a:rPr lang="en-GB" sz="3300" spc="-175">
                <a:latin typeface="Poppins"/>
                <a:cs typeface="Poppins"/>
              </a:rPr>
              <a:t> </a:t>
            </a:r>
            <a:r>
              <a:rPr lang="en-GB" sz="3300" spc="-10" err="1">
                <a:latin typeface="Poppins"/>
                <a:cs typeface="Poppins"/>
              </a:rPr>
              <a:t>dolor</a:t>
            </a:r>
            <a:r>
              <a:rPr lang="en-GB" sz="3300" spc="-175">
                <a:latin typeface="Poppins"/>
                <a:cs typeface="Poppins"/>
              </a:rPr>
              <a:t> </a:t>
            </a:r>
            <a:r>
              <a:rPr lang="en-GB" sz="3300" spc="-25">
                <a:latin typeface="Poppins"/>
                <a:cs typeface="Poppins"/>
              </a:rPr>
              <a:t>sit </a:t>
            </a:r>
            <a:br>
              <a:rPr lang="en-GB" sz="3300" spc="-25">
                <a:latin typeface="Poppins"/>
                <a:cs typeface="Poppins"/>
              </a:rPr>
            </a:br>
            <a:r>
              <a:rPr lang="en-GB" sz="3300" spc="-60" err="1">
                <a:latin typeface="Poppins"/>
                <a:cs typeface="Poppins"/>
              </a:rPr>
              <a:t>consectetur</a:t>
            </a:r>
            <a:r>
              <a:rPr lang="en-GB" sz="3300" spc="-135">
                <a:latin typeface="Poppins"/>
                <a:cs typeface="Poppins"/>
              </a:rPr>
              <a:t> </a:t>
            </a:r>
            <a:r>
              <a:rPr lang="en-GB" sz="3300" spc="-45" err="1">
                <a:latin typeface="Poppins"/>
                <a:cs typeface="Poppins"/>
              </a:rPr>
              <a:t>adipiscing</a:t>
            </a:r>
            <a:r>
              <a:rPr lang="en-GB" sz="3300" spc="-130">
                <a:latin typeface="Poppins"/>
                <a:cs typeface="Poppins"/>
              </a:rPr>
              <a:t> </a:t>
            </a:r>
            <a:r>
              <a:rPr lang="en-GB" sz="3300" spc="-10" err="1">
                <a:latin typeface="Poppins"/>
                <a:cs typeface="Poppins"/>
              </a:rPr>
              <a:t>elit</a:t>
            </a:r>
            <a:r>
              <a:rPr lang="en-GB" sz="3300" spc="-10">
                <a:latin typeface="Poppins"/>
                <a:cs typeface="Poppins"/>
              </a:rPr>
              <a:t>.</a:t>
            </a:r>
            <a:endParaRPr lang="en-GB" sz="3300">
              <a:latin typeface="Poppins"/>
              <a:cs typeface="Poppins"/>
            </a:endParaRPr>
          </a:p>
        </p:txBody>
      </p:sp>
      <p:sp>
        <p:nvSpPr>
          <p:cNvPr id="4" name="object 12">
            <a:extLst>
              <a:ext uri="{FF2B5EF4-FFF2-40B4-BE49-F238E27FC236}">
                <a16:creationId xmlns:a16="http://schemas.microsoft.com/office/drawing/2014/main" id="{17AD67C9-0324-5EDD-3409-0A6A2192494B}"/>
              </a:ext>
            </a:extLst>
          </p:cNvPr>
          <p:cNvSpPr/>
          <p:nvPr userDrawn="1"/>
        </p:nvSpPr>
        <p:spPr>
          <a:xfrm>
            <a:off x="838669" y="947476"/>
            <a:ext cx="2395220" cy="1852295"/>
          </a:xfrm>
          <a:custGeom>
            <a:avLst/>
            <a:gdLst/>
            <a:ahLst/>
            <a:cxnLst/>
            <a:rect l="l" t="t" r="r" b="b"/>
            <a:pathLst>
              <a:path w="2395220" h="1852295">
                <a:moveTo>
                  <a:pt x="240106" y="1795348"/>
                </a:moveTo>
                <a:lnTo>
                  <a:pt x="198259" y="1795348"/>
                </a:lnTo>
                <a:lnTo>
                  <a:pt x="176326" y="1794027"/>
                </a:lnTo>
                <a:lnTo>
                  <a:pt x="134658" y="1773567"/>
                </a:lnTo>
                <a:lnTo>
                  <a:pt x="119557" y="1724291"/>
                </a:lnTo>
                <a:lnTo>
                  <a:pt x="118935" y="1702092"/>
                </a:lnTo>
                <a:lnTo>
                  <a:pt x="118935" y="1466697"/>
                </a:lnTo>
                <a:lnTo>
                  <a:pt x="227063" y="1466697"/>
                </a:lnTo>
                <a:lnTo>
                  <a:pt x="229654" y="1463217"/>
                </a:lnTo>
                <a:lnTo>
                  <a:pt x="229654" y="1419631"/>
                </a:lnTo>
                <a:lnTo>
                  <a:pt x="227063" y="1417027"/>
                </a:lnTo>
                <a:lnTo>
                  <a:pt x="118935" y="1417027"/>
                </a:lnTo>
                <a:lnTo>
                  <a:pt x="118935" y="1312379"/>
                </a:lnTo>
                <a:lnTo>
                  <a:pt x="115468" y="1308011"/>
                </a:lnTo>
                <a:lnTo>
                  <a:pt x="66636" y="1308011"/>
                </a:lnTo>
                <a:lnTo>
                  <a:pt x="62280" y="1312379"/>
                </a:lnTo>
                <a:lnTo>
                  <a:pt x="62280" y="1417027"/>
                </a:lnTo>
                <a:lnTo>
                  <a:pt x="9093" y="1428330"/>
                </a:lnTo>
                <a:lnTo>
                  <a:pt x="3009" y="1429219"/>
                </a:lnTo>
                <a:lnTo>
                  <a:pt x="368" y="1431810"/>
                </a:lnTo>
                <a:lnTo>
                  <a:pt x="368" y="1464945"/>
                </a:lnTo>
                <a:lnTo>
                  <a:pt x="3009" y="1466697"/>
                </a:lnTo>
                <a:lnTo>
                  <a:pt x="62280" y="1466697"/>
                </a:lnTo>
                <a:lnTo>
                  <a:pt x="62280" y="1709064"/>
                </a:lnTo>
                <a:lnTo>
                  <a:pt x="69481" y="1767357"/>
                </a:lnTo>
                <a:lnTo>
                  <a:pt x="91059" y="1809292"/>
                </a:lnTo>
                <a:lnTo>
                  <a:pt x="130390" y="1835581"/>
                </a:lnTo>
                <a:lnTo>
                  <a:pt x="188683" y="1844179"/>
                </a:lnTo>
                <a:lnTo>
                  <a:pt x="229654" y="1844179"/>
                </a:lnTo>
                <a:lnTo>
                  <a:pt x="237515" y="1844179"/>
                </a:lnTo>
                <a:lnTo>
                  <a:pt x="240106" y="1840687"/>
                </a:lnTo>
                <a:lnTo>
                  <a:pt x="240106" y="1795348"/>
                </a:lnTo>
                <a:close/>
              </a:path>
              <a:path w="2395220" h="1852295">
                <a:moveTo>
                  <a:pt x="295833" y="1013104"/>
                </a:moveTo>
                <a:lnTo>
                  <a:pt x="289852" y="964222"/>
                </a:lnTo>
                <a:lnTo>
                  <a:pt x="270878" y="929398"/>
                </a:lnTo>
                <a:lnTo>
                  <a:pt x="237363" y="905713"/>
                </a:lnTo>
                <a:lnTo>
                  <a:pt x="187744" y="890193"/>
                </a:lnTo>
                <a:lnTo>
                  <a:pt x="147650" y="881443"/>
                </a:lnTo>
                <a:lnTo>
                  <a:pt x="116090" y="872515"/>
                </a:lnTo>
                <a:lnTo>
                  <a:pt x="95986" y="861618"/>
                </a:lnTo>
                <a:lnTo>
                  <a:pt x="85356" y="847128"/>
                </a:lnTo>
                <a:lnTo>
                  <a:pt x="82257" y="827405"/>
                </a:lnTo>
                <a:lnTo>
                  <a:pt x="82257" y="823048"/>
                </a:lnTo>
                <a:lnTo>
                  <a:pt x="85902" y="799553"/>
                </a:lnTo>
                <a:lnTo>
                  <a:pt x="98386" y="783590"/>
                </a:lnTo>
                <a:lnTo>
                  <a:pt x="121970" y="774484"/>
                </a:lnTo>
                <a:lnTo>
                  <a:pt x="158953" y="771601"/>
                </a:lnTo>
                <a:lnTo>
                  <a:pt x="179565" y="772363"/>
                </a:lnTo>
                <a:lnTo>
                  <a:pt x="200825" y="774433"/>
                </a:lnTo>
                <a:lnTo>
                  <a:pt x="220764" y="777481"/>
                </a:lnTo>
                <a:lnTo>
                  <a:pt x="237426" y="781177"/>
                </a:lnTo>
                <a:lnTo>
                  <a:pt x="243522" y="782942"/>
                </a:lnTo>
                <a:lnTo>
                  <a:pt x="250482" y="784694"/>
                </a:lnTo>
                <a:lnTo>
                  <a:pt x="274434" y="734695"/>
                </a:lnTo>
                <a:lnTo>
                  <a:pt x="274891" y="730618"/>
                </a:lnTo>
                <a:lnTo>
                  <a:pt x="274891" y="725398"/>
                </a:lnTo>
                <a:lnTo>
                  <a:pt x="214655" y="708621"/>
                </a:lnTo>
                <a:lnTo>
                  <a:pt x="153746" y="704481"/>
                </a:lnTo>
                <a:lnTo>
                  <a:pt x="100355" y="709028"/>
                </a:lnTo>
                <a:lnTo>
                  <a:pt x="59258" y="722858"/>
                </a:lnTo>
                <a:lnTo>
                  <a:pt x="30226" y="746290"/>
                </a:lnTo>
                <a:lnTo>
                  <a:pt x="12979" y="779576"/>
                </a:lnTo>
                <a:lnTo>
                  <a:pt x="7289" y="823048"/>
                </a:lnTo>
                <a:lnTo>
                  <a:pt x="7289" y="829170"/>
                </a:lnTo>
                <a:lnTo>
                  <a:pt x="12090" y="875372"/>
                </a:lnTo>
                <a:lnTo>
                  <a:pt x="63169" y="930529"/>
                </a:lnTo>
                <a:lnTo>
                  <a:pt x="117970" y="946835"/>
                </a:lnTo>
                <a:lnTo>
                  <a:pt x="158953" y="955548"/>
                </a:lnTo>
                <a:lnTo>
                  <a:pt x="186664" y="963129"/>
                </a:lnTo>
                <a:lnTo>
                  <a:pt x="205943" y="974305"/>
                </a:lnTo>
                <a:lnTo>
                  <a:pt x="217195" y="991362"/>
                </a:lnTo>
                <a:lnTo>
                  <a:pt x="220853" y="1016596"/>
                </a:lnTo>
                <a:lnTo>
                  <a:pt x="220853" y="1020927"/>
                </a:lnTo>
                <a:lnTo>
                  <a:pt x="216306" y="1047623"/>
                </a:lnTo>
                <a:lnTo>
                  <a:pt x="202120" y="1066368"/>
                </a:lnTo>
                <a:lnTo>
                  <a:pt x="177457" y="1077442"/>
                </a:lnTo>
                <a:lnTo>
                  <a:pt x="141503" y="1081074"/>
                </a:lnTo>
                <a:lnTo>
                  <a:pt x="117563" y="1080274"/>
                </a:lnTo>
                <a:lnTo>
                  <a:pt x="72631" y="1074102"/>
                </a:lnTo>
                <a:lnTo>
                  <a:pt x="32664" y="1062139"/>
                </a:lnTo>
                <a:lnTo>
                  <a:pt x="26504" y="1060056"/>
                </a:lnTo>
                <a:lnTo>
                  <a:pt x="1600" y="1103528"/>
                </a:lnTo>
                <a:lnTo>
                  <a:pt x="292" y="1113345"/>
                </a:lnTo>
                <a:lnTo>
                  <a:pt x="292" y="1120330"/>
                </a:lnTo>
                <a:lnTo>
                  <a:pt x="41719" y="1134465"/>
                </a:lnTo>
                <a:lnTo>
                  <a:pt x="107645" y="1145781"/>
                </a:lnTo>
                <a:lnTo>
                  <a:pt x="139788" y="1147343"/>
                </a:lnTo>
                <a:lnTo>
                  <a:pt x="195529" y="1142060"/>
                </a:lnTo>
                <a:lnTo>
                  <a:pt x="239166" y="1126401"/>
                </a:lnTo>
                <a:lnTo>
                  <a:pt x="270535" y="1100645"/>
                </a:lnTo>
                <a:lnTo>
                  <a:pt x="289483" y="1065098"/>
                </a:lnTo>
                <a:lnTo>
                  <a:pt x="295833" y="1020051"/>
                </a:lnTo>
                <a:lnTo>
                  <a:pt x="295833" y="1013104"/>
                </a:lnTo>
                <a:close/>
              </a:path>
              <a:path w="2395220" h="1852295">
                <a:moveTo>
                  <a:pt x="374878" y="199644"/>
                </a:moveTo>
                <a:lnTo>
                  <a:pt x="372630" y="148412"/>
                </a:lnTo>
                <a:lnTo>
                  <a:pt x="365404" y="106260"/>
                </a:lnTo>
                <a:lnTo>
                  <a:pt x="333070" y="43599"/>
                </a:lnTo>
                <a:lnTo>
                  <a:pt x="281940" y="11988"/>
                </a:lnTo>
                <a:lnTo>
                  <a:pt x="246735" y="3543"/>
                </a:lnTo>
                <a:lnTo>
                  <a:pt x="246735" y="153428"/>
                </a:lnTo>
                <a:lnTo>
                  <a:pt x="246735" y="175234"/>
                </a:lnTo>
                <a:lnTo>
                  <a:pt x="244132" y="178714"/>
                </a:lnTo>
                <a:lnTo>
                  <a:pt x="140360" y="178714"/>
                </a:lnTo>
                <a:lnTo>
                  <a:pt x="140360" y="156908"/>
                </a:lnTo>
                <a:lnTo>
                  <a:pt x="141173" y="141478"/>
                </a:lnTo>
                <a:lnTo>
                  <a:pt x="160274" y="104267"/>
                </a:lnTo>
                <a:lnTo>
                  <a:pt x="190068" y="97650"/>
                </a:lnTo>
                <a:lnTo>
                  <a:pt x="197904" y="97650"/>
                </a:lnTo>
                <a:lnTo>
                  <a:pt x="238023" y="113322"/>
                </a:lnTo>
                <a:lnTo>
                  <a:pt x="246735" y="153428"/>
                </a:lnTo>
                <a:lnTo>
                  <a:pt x="246735" y="3543"/>
                </a:lnTo>
                <a:lnTo>
                  <a:pt x="245148" y="3149"/>
                </a:lnTo>
                <a:lnTo>
                  <a:pt x="201409" y="25"/>
                </a:lnTo>
                <a:lnTo>
                  <a:pt x="189204" y="25"/>
                </a:lnTo>
                <a:lnTo>
                  <a:pt x="145376" y="2590"/>
                </a:lnTo>
                <a:lnTo>
                  <a:pt x="108013" y="10147"/>
                </a:lnTo>
                <a:lnTo>
                  <a:pt x="52336" y="39230"/>
                </a:lnTo>
                <a:lnTo>
                  <a:pt x="15049" y="96545"/>
                </a:lnTo>
                <a:lnTo>
                  <a:pt x="4013" y="141478"/>
                </a:lnTo>
                <a:lnTo>
                  <a:pt x="0" y="199644"/>
                </a:lnTo>
                <a:lnTo>
                  <a:pt x="0" y="248450"/>
                </a:lnTo>
                <a:lnTo>
                  <a:pt x="1905" y="296773"/>
                </a:lnTo>
                <a:lnTo>
                  <a:pt x="8724" y="336842"/>
                </a:lnTo>
                <a:lnTo>
                  <a:pt x="43637" y="398424"/>
                </a:lnTo>
                <a:lnTo>
                  <a:pt x="104736" y="431749"/>
                </a:lnTo>
                <a:lnTo>
                  <a:pt x="146710" y="440080"/>
                </a:lnTo>
                <a:lnTo>
                  <a:pt x="195287" y="442861"/>
                </a:lnTo>
                <a:lnTo>
                  <a:pt x="211861" y="442861"/>
                </a:lnTo>
                <a:lnTo>
                  <a:pt x="280631" y="436981"/>
                </a:lnTo>
                <a:lnTo>
                  <a:pt x="343496" y="421932"/>
                </a:lnTo>
                <a:lnTo>
                  <a:pt x="366191" y="398424"/>
                </a:lnTo>
                <a:lnTo>
                  <a:pt x="366191" y="392303"/>
                </a:lnTo>
                <a:lnTo>
                  <a:pt x="362686" y="374904"/>
                </a:lnTo>
                <a:lnTo>
                  <a:pt x="355701" y="331279"/>
                </a:lnTo>
                <a:lnTo>
                  <a:pt x="355523" y="330428"/>
                </a:lnTo>
                <a:lnTo>
                  <a:pt x="353949" y="322580"/>
                </a:lnTo>
                <a:lnTo>
                  <a:pt x="347878" y="316445"/>
                </a:lnTo>
                <a:lnTo>
                  <a:pt x="333933" y="316445"/>
                </a:lnTo>
                <a:lnTo>
                  <a:pt x="327799" y="318211"/>
                </a:lnTo>
                <a:lnTo>
                  <a:pt x="303745" y="323062"/>
                </a:lnTo>
                <a:lnTo>
                  <a:pt x="279539" y="326707"/>
                </a:lnTo>
                <a:lnTo>
                  <a:pt x="254190" y="329387"/>
                </a:lnTo>
                <a:lnTo>
                  <a:pt x="231051" y="330428"/>
                </a:lnTo>
                <a:lnTo>
                  <a:pt x="221449" y="330428"/>
                </a:lnTo>
                <a:lnTo>
                  <a:pt x="183032" y="327736"/>
                </a:lnTo>
                <a:lnTo>
                  <a:pt x="158026" y="318757"/>
                </a:lnTo>
                <a:lnTo>
                  <a:pt x="144449" y="302082"/>
                </a:lnTo>
                <a:lnTo>
                  <a:pt x="140360" y="276352"/>
                </a:lnTo>
                <a:lnTo>
                  <a:pt x="140360" y="269379"/>
                </a:lnTo>
                <a:lnTo>
                  <a:pt x="349618" y="269379"/>
                </a:lnTo>
                <a:lnTo>
                  <a:pt x="360921" y="268135"/>
                </a:lnTo>
                <a:lnTo>
                  <a:pt x="368795" y="264045"/>
                </a:lnTo>
                <a:lnTo>
                  <a:pt x="373380" y="256514"/>
                </a:lnTo>
                <a:lnTo>
                  <a:pt x="374878" y="244983"/>
                </a:lnTo>
                <a:lnTo>
                  <a:pt x="374878" y="199644"/>
                </a:lnTo>
                <a:close/>
              </a:path>
              <a:path w="2395220" h="1852295">
                <a:moveTo>
                  <a:pt x="469188" y="1419631"/>
                </a:moveTo>
                <a:lnTo>
                  <a:pt x="466534" y="1417027"/>
                </a:lnTo>
                <a:lnTo>
                  <a:pt x="435165" y="1417027"/>
                </a:lnTo>
                <a:lnTo>
                  <a:pt x="398767" y="1421561"/>
                </a:lnTo>
                <a:lnTo>
                  <a:pt x="370217" y="1433690"/>
                </a:lnTo>
                <a:lnTo>
                  <a:pt x="348856" y="1451216"/>
                </a:lnTo>
                <a:lnTo>
                  <a:pt x="334035" y="1471917"/>
                </a:lnTo>
                <a:lnTo>
                  <a:pt x="332308" y="1471917"/>
                </a:lnTo>
                <a:lnTo>
                  <a:pt x="328803" y="1426603"/>
                </a:lnTo>
                <a:lnTo>
                  <a:pt x="327926" y="1420469"/>
                </a:lnTo>
                <a:lnTo>
                  <a:pt x="326212" y="1417027"/>
                </a:lnTo>
                <a:lnTo>
                  <a:pt x="286067" y="1417027"/>
                </a:lnTo>
                <a:lnTo>
                  <a:pt x="282613" y="1420469"/>
                </a:lnTo>
                <a:lnTo>
                  <a:pt x="282613" y="1840687"/>
                </a:lnTo>
                <a:lnTo>
                  <a:pt x="286067" y="1844179"/>
                </a:lnTo>
                <a:lnTo>
                  <a:pt x="324446" y="1844179"/>
                </a:lnTo>
                <a:lnTo>
                  <a:pt x="334899" y="1844179"/>
                </a:lnTo>
                <a:lnTo>
                  <a:pt x="339280" y="1839823"/>
                </a:lnTo>
                <a:lnTo>
                  <a:pt x="339280" y="1571307"/>
                </a:lnTo>
                <a:lnTo>
                  <a:pt x="340144" y="1551724"/>
                </a:lnTo>
                <a:lnTo>
                  <a:pt x="354977" y="1502460"/>
                </a:lnTo>
                <a:lnTo>
                  <a:pt x="383197" y="1476070"/>
                </a:lnTo>
                <a:lnTo>
                  <a:pt x="434301" y="1466697"/>
                </a:lnTo>
                <a:lnTo>
                  <a:pt x="465696" y="1466697"/>
                </a:lnTo>
                <a:lnTo>
                  <a:pt x="469188" y="1464094"/>
                </a:lnTo>
                <a:lnTo>
                  <a:pt x="469188" y="1419631"/>
                </a:lnTo>
                <a:close/>
              </a:path>
              <a:path w="2395220" h="1852295">
                <a:moveTo>
                  <a:pt x="668655" y="852665"/>
                </a:moveTo>
                <a:lnTo>
                  <a:pt x="664527" y="803249"/>
                </a:lnTo>
                <a:lnTo>
                  <a:pt x="654062" y="771601"/>
                </a:lnTo>
                <a:lnTo>
                  <a:pt x="651903" y="765048"/>
                </a:lnTo>
                <a:lnTo>
                  <a:pt x="630402" y="737057"/>
                </a:lnTo>
                <a:lnTo>
                  <a:pt x="599694" y="718299"/>
                </a:lnTo>
                <a:lnTo>
                  <a:pt x="559396" y="707771"/>
                </a:lnTo>
                <a:lnTo>
                  <a:pt x="509143" y="704481"/>
                </a:lnTo>
                <a:lnTo>
                  <a:pt x="475157" y="706005"/>
                </a:lnTo>
                <a:lnTo>
                  <a:pt x="409816" y="716241"/>
                </a:lnTo>
                <a:lnTo>
                  <a:pt x="370509" y="730618"/>
                </a:lnTo>
                <a:lnTo>
                  <a:pt x="370509" y="740232"/>
                </a:lnTo>
                <a:lnTo>
                  <a:pt x="371373" y="746328"/>
                </a:lnTo>
                <a:lnTo>
                  <a:pt x="373989" y="759396"/>
                </a:lnTo>
                <a:lnTo>
                  <a:pt x="377494" y="775970"/>
                </a:lnTo>
                <a:lnTo>
                  <a:pt x="379234" y="784694"/>
                </a:lnTo>
                <a:lnTo>
                  <a:pt x="382714" y="788149"/>
                </a:lnTo>
                <a:lnTo>
                  <a:pt x="392315" y="788149"/>
                </a:lnTo>
                <a:lnTo>
                  <a:pt x="396671" y="787298"/>
                </a:lnTo>
                <a:lnTo>
                  <a:pt x="407136" y="784694"/>
                </a:lnTo>
                <a:lnTo>
                  <a:pt x="432409" y="778967"/>
                </a:lnTo>
                <a:lnTo>
                  <a:pt x="456946" y="774877"/>
                </a:lnTo>
                <a:lnTo>
                  <a:pt x="480326" y="772414"/>
                </a:lnTo>
                <a:lnTo>
                  <a:pt x="502158" y="771601"/>
                </a:lnTo>
                <a:lnTo>
                  <a:pt x="540639" y="774801"/>
                </a:lnTo>
                <a:lnTo>
                  <a:pt x="567537" y="786091"/>
                </a:lnTo>
                <a:lnTo>
                  <a:pt x="583311" y="808012"/>
                </a:lnTo>
                <a:lnTo>
                  <a:pt x="588467" y="843089"/>
                </a:lnTo>
                <a:lnTo>
                  <a:pt x="588467" y="879703"/>
                </a:lnTo>
                <a:lnTo>
                  <a:pt x="588467" y="945083"/>
                </a:lnTo>
                <a:lnTo>
                  <a:pt x="588467" y="1010475"/>
                </a:lnTo>
                <a:lnTo>
                  <a:pt x="583285" y="1043711"/>
                </a:lnTo>
                <a:lnTo>
                  <a:pt x="567867" y="1065834"/>
                </a:lnTo>
                <a:lnTo>
                  <a:pt x="542493" y="1078153"/>
                </a:lnTo>
                <a:lnTo>
                  <a:pt x="507377" y="1081963"/>
                </a:lnTo>
                <a:lnTo>
                  <a:pt x="480352" y="1081963"/>
                </a:lnTo>
                <a:lnTo>
                  <a:pt x="452056" y="1078560"/>
                </a:lnTo>
                <a:lnTo>
                  <a:pt x="433171" y="1067790"/>
                </a:lnTo>
                <a:lnTo>
                  <a:pt x="422617" y="1048854"/>
                </a:lnTo>
                <a:lnTo>
                  <a:pt x="419442" y="1021816"/>
                </a:lnTo>
                <a:lnTo>
                  <a:pt x="419455" y="1007859"/>
                </a:lnTo>
                <a:lnTo>
                  <a:pt x="423824" y="976680"/>
                </a:lnTo>
                <a:lnTo>
                  <a:pt x="438289" y="956322"/>
                </a:lnTo>
                <a:lnTo>
                  <a:pt x="464197" y="945591"/>
                </a:lnTo>
                <a:lnTo>
                  <a:pt x="503008" y="942467"/>
                </a:lnTo>
                <a:lnTo>
                  <a:pt x="541388" y="942467"/>
                </a:lnTo>
                <a:lnTo>
                  <a:pt x="553415" y="942632"/>
                </a:lnTo>
                <a:lnTo>
                  <a:pt x="565594" y="943127"/>
                </a:lnTo>
                <a:lnTo>
                  <a:pt x="577443" y="943940"/>
                </a:lnTo>
                <a:lnTo>
                  <a:pt x="588467" y="945083"/>
                </a:lnTo>
                <a:lnTo>
                  <a:pt x="588467" y="879703"/>
                </a:lnTo>
                <a:lnTo>
                  <a:pt x="575995" y="878560"/>
                </a:lnTo>
                <a:lnTo>
                  <a:pt x="562533" y="877735"/>
                </a:lnTo>
                <a:lnTo>
                  <a:pt x="548741" y="877252"/>
                </a:lnTo>
                <a:lnTo>
                  <a:pt x="535279" y="877087"/>
                </a:lnTo>
                <a:lnTo>
                  <a:pt x="514350" y="877087"/>
                </a:lnTo>
                <a:lnTo>
                  <a:pt x="466407" y="878624"/>
                </a:lnTo>
                <a:lnTo>
                  <a:pt x="401574" y="892162"/>
                </a:lnTo>
                <a:lnTo>
                  <a:pt x="361810" y="923391"/>
                </a:lnTo>
                <a:lnTo>
                  <a:pt x="340880" y="975233"/>
                </a:lnTo>
                <a:lnTo>
                  <a:pt x="338264" y="1007859"/>
                </a:lnTo>
                <a:lnTo>
                  <a:pt x="338264" y="1021816"/>
                </a:lnTo>
                <a:lnTo>
                  <a:pt x="343065" y="1064983"/>
                </a:lnTo>
                <a:lnTo>
                  <a:pt x="383082" y="1125753"/>
                </a:lnTo>
                <a:lnTo>
                  <a:pt x="419392" y="1141818"/>
                </a:lnTo>
                <a:lnTo>
                  <a:pt x="467296" y="1147343"/>
                </a:lnTo>
                <a:lnTo>
                  <a:pt x="494309" y="1147343"/>
                </a:lnTo>
                <a:lnTo>
                  <a:pt x="531139" y="1144549"/>
                </a:lnTo>
                <a:lnTo>
                  <a:pt x="560679" y="1136116"/>
                </a:lnTo>
                <a:lnTo>
                  <a:pt x="583196" y="1121968"/>
                </a:lnTo>
                <a:lnTo>
                  <a:pt x="598919" y="1102004"/>
                </a:lnTo>
                <a:lnTo>
                  <a:pt x="600684" y="1102004"/>
                </a:lnTo>
                <a:lnTo>
                  <a:pt x="604139" y="1127302"/>
                </a:lnTo>
                <a:lnTo>
                  <a:pt x="605904" y="1135989"/>
                </a:lnTo>
                <a:lnTo>
                  <a:pt x="610247" y="1139494"/>
                </a:lnTo>
                <a:lnTo>
                  <a:pt x="665187" y="1139494"/>
                </a:lnTo>
                <a:lnTo>
                  <a:pt x="668528" y="1136116"/>
                </a:lnTo>
                <a:lnTo>
                  <a:pt x="668655" y="1102004"/>
                </a:lnTo>
                <a:lnTo>
                  <a:pt x="668655" y="1081963"/>
                </a:lnTo>
                <a:lnTo>
                  <a:pt x="668655" y="942467"/>
                </a:lnTo>
                <a:lnTo>
                  <a:pt x="668655" y="879703"/>
                </a:lnTo>
                <a:lnTo>
                  <a:pt x="668655" y="852665"/>
                </a:lnTo>
                <a:close/>
              </a:path>
              <a:path w="2395220" h="1852295">
                <a:moveTo>
                  <a:pt x="797394" y="150812"/>
                </a:moveTo>
                <a:lnTo>
                  <a:pt x="795667" y="111633"/>
                </a:lnTo>
                <a:lnTo>
                  <a:pt x="780097" y="55816"/>
                </a:lnTo>
                <a:lnTo>
                  <a:pt x="745490" y="20243"/>
                </a:lnTo>
                <a:lnTo>
                  <a:pt x="690206" y="2286"/>
                </a:lnTo>
                <a:lnTo>
                  <a:pt x="654392" y="0"/>
                </a:lnTo>
                <a:lnTo>
                  <a:pt x="647420" y="0"/>
                </a:lnTo>
                <a:lnTo>
                  <a:pt x="610984" y="2781"/>
                </a:lnTo>
                <a:lnTo>
                  <a:pt x="578878" y="11112"/>
                </a:lnTo>
                <a:lnTo>
                  <a:pt x="551192" y="25006"/>
                </a:lnTo>
                <a:lnTo>
                  <a:pt x="527989" y="44462"/>
                </a:lnTo>
                <a:lnTo>
                  <a:pt x="525399" y="44462"/>
                </a:lnTo>
                <a:lnTo>
                  <a:pt x="500659" y="8661"/>
                </a:lnTo>
                <a:lnTo>
                  <a:pt x="487895" y="7861"/>
                </a:lnTo>
                <a:lnTo>
                  <a:pt x="446925" y="7861"/>
                </a:lnTo>
                <a:lnTo>
                  <a:pt x="432714" y="9220"/>
                </a:lnTo>
                <a:lnTo>
                  <a:pt x="423583" y="13512"/>
                </a:lnTo>
                <a:lnTo>
                  <a:pt x="418693" y="21094"/>
                </a:lnTo>
                <a:lnTo>
                  <a:pt x="417245" y="32283"/>
                </a:lnTo>
                <a:lnTo>
                  <a:pt x="417245" y="409765"/>
                </a:lnTo>
                <a:lnTo>
                  <a:pt x="418579" y="420700"/>
                </a:lnTo>
                <a:lnTo>
                  <a:pt x="423265" y="428599"/>
                </a:lnTo>
                <a:lnTo>
                  <a:pt x="432358" y="433412"/>
                </a:lnTo>
                <a:lnTo>
                  <a:pt x="446925" y="435025"/>
                </a:lnTo>
                <a:lnTo>
                  <a:pt x="527126" y="435025"/>
                </a:lnTo>
                <a:lnTo>
                  <a:pt x="541680" y="433412"/>
                </a:lnTo>
                <a:lnTo>
                  <a:pt x="550773" y="428599"/>
                </a:lnTo>
                <a:lnTo>
                  <a:pt x="555447" y="420700"/>
                </a:lnTo>
                <a:lnTo>
                  <a:pt x="556768" y="409765"/>
                </a:lnTo>
                <a:lnTo>
                  <a:pt x="556768" y="163029"/>
                </a:lnTo>
                <a:lnTo>
                  <a:pt x="557288" y="149034"/>
                </a:lnTo>
                <a:lnTo>
                  <a:pt x="581609" y="114312"/>
                </a:lnTo>
                <a:lnTo>
                  <a:pt x="604685" y="111594"/>
                </a:lnTo>
                <a:lnTo>
                  <a:pt x="609942" y="111594"/>
                </a:lnTo>
                <a:lnTo>
                  <a:pt x="648296" y="122936"/>
                </a:lnTo>
                <a:lnTo>
                  <a:pt x="657898" y="163029"/>
                </a:lnTo>
                <a:lnTo>
                  <a:pt x="657898" y="409765"/>
                </a:lnTo>
                <a:lnTo>
                  <a:pt x="659218" y="420700"/>
                </a:lnTo>
                <a:lnTo>
                  <a:pt x="663879" y="428599"/>
                </a:lnTo>
                <a:lnTo>
                  <a:pt x="672960" y="433412"/>
                </a:lnTo>
                <a:lnTo>
                  <a:pt x="687514" y="435025"/>
                </a:lnTo>
                <a:lnTo>
                  <a:pt x="767715" y="435025"/>
                </a:lnTo>
                <a:lnTo>
                  <a:pt x="782294" y="433412"/>
                </a:lnTo>
                <a:lnTo>
                  <a:pt x="791400" y="428599"/>
                </a:lnTo>
                <a:lnTo>
                  <a:pt x="796074" y="420700"/>
                </a:lnTo>
                <a:lnTo>
                  <a:pt x="797394" y="409765"/>
                </a:lnTo>
                <a:lnTo>
                  <a:pt x="797394" y="150812"/>
                </a:lnTo>
                <a:close/>
              </a:path>
              <a:path w="2395220" h="1852295">
                <a:moveTo>
                  <a:pt x="826338" y="1421371"/>
                </a:moveTo>
                <a:lnTo>
                  <a:pt x="823709" y="1417027"/>
                </a:lnTo>
                <a:lnTo>
                  <a:pt x="774014" y="1417027"/>
                </a:lnTo>
                <a:lnTo>
                  <a:pt x="769658" y="1421371"/>
                </a:lnTo>
                <a:lnTo>
                  <a:pt x="769658" y="1717776"/>
                </a:lnTo>
                <a:lnTo>
                  <a:pt x="763244" y="1757235"/>
                </a:lnTo>
                <a:lnTo>
                  <a:pt x="744486" y="1783702"/>
                </a:lnTo>
                <a:lnTo>
                  <a:pt x="714133" y="1798548"/>
                </a:lnTo>
                <a:lnTo>
                  <a:pt x="672896" y="1803184"/>
                </a:lnTo>
                <a:lnTo>
                  <a:pt x="645248" y="1802130"/>
                </a:lnTo>
                <a:lnTo>
                  <a:pt x="605345" y="1792185"/>
                </a:lnTo>
                <a:lnTo>
                  <a:pt x="573405" y="1755813"/>
                </a:lnTo>
                <a:lnTo>
                  <a:pt x="568274" y="1714284"/>
                </a:lnTo>
                <a:lnTo>
                  <a:pt x="568274" y="1423098"/>
                </a:lnTo>
                <a:lnTo>
                  <a:pt x="564807" y="1417027"/>
                </a:lnTo>
                <a:lnTo>
                  <a:pt x="516851" y="1417027"/>
                </a:lnTo>
                <a:lnTo>
                  <a:pt x="511594" y="1423098"/>
                </a:lnTo>
                <a:lnTo>
                  <a:pt x="511594" y="1721256"/>
                </a:lnTo>
                <a:lnTo>
                  <a:pt x="513930" y="1751990"/>
                </a:lnTo>
                <a:lnTo>
                  <a:pt x="533311" y="1801698"/>
                </a:lnTo>
                <a:lnTo>
                  <a:pt x="571779" y="1834375"/>
                </a:lnTo>
                <a:lnTo>
                  <a:pt x="625754" y="1850047"/>
                </a:lnTo>
                <a:lnTo>
                  <a:pt x="658939" y="1852015"/>
                </a:lnTo>
                <a:lnTo>
                  <a:pt x="697407" y="1849031"/>
                </a:lnTo>
                <a:lnTo>
                  <a:pt x="729348" y="1839925"/>
                </a:lnTo>
                <a:lnTo>
                  <a:pt x="755053" y="1824443"/>
                </a:lnTo>
                <a:lnTo>
                  <a:pt x="774877" y="1802333"/>
                </a:lnTo>
                <a:lnTo>
                  <a:pt x="776630" y="1802333"/>
                </a:lnTo>
                <a:lnTo>
                  <a:pt x="781850" y="1841550"/>
                </a:lnTo>
                <a:lnTo>
                  <a:pt x="784491" y="1844192"/>
                </a:lnTo>
                <a:lnTo>
                  <a:pt x="823709" y="1844192"/>
                </a:lnTo>
                <a:lnTo>
                  <a:pt x="826338" y="1840699"/>
                </a:lnTo>
                <a:lnTo>
                  <a:pt x="826338" y="1421371"/>
                </a:lnTo>
                <a:close/>
              </a:path>
              <a:path w="2395220" h="1852295">
                <a:moveTo>
                  <a:pt x="1060373" y="714946"/>
                </a:moveTo>
                <a:lnTo>
                  <a:pt x="1056894" y="712343"/>
                </a:lnTo>
                <a:lnTo>
                  <a:pt x="988060" y="712343"/>
                </a:lnTo>
                <a:lnTo>
                  <a:pt x="982802" y="715797"/>
                </a:lnTo>
                <a:lnTo>
                  <a:pt x="980224" y="727138"/>
                </a:lnTo>
                <a:lnTo>
                  <a:pt x="968298" y="774331"/>
                </a:lnTo>
                <a:lnTo>
                  <a:pt x="955713" y="821740"/>
                </a:lnTo>
                <a:lnTo>
                  <a:pt x="942428" y="869403"/>
                </a:lnTo>
                <a:lnTo>
                  <a:pt x="928420" y="917321"/>
                </a:lnTo>
                <a:lnTo>
                  <a:pt x="913650" y="965517"/>
                </a:lnTo>
                <a:lnTo>
                  <a:pt x="898080" y="1013993"/>
                </a:lnTo>
                <a:lnTo>
                  <a:pt x="881697" y="1062786"/>
                </a:lnTo>
                <a:lnTo>
                  <a:pt x="875588" y="1062786"/>
                </a:lnTo>
                <a:lnTo>
                  <a:pt x="859193" y="1014082"/>
                </a:lnTo>
                <a:lnTo>
                  <a:pt x="843597" y="965809"/>
                </a:lnTo>
                <a:lnTo>
                  <a:pt x="828776" y="917867"/>
                </a:lnTo>
                <a:lnTo>
                  <a:pt x="814679" y="870127"/>
                </a:lnTo>
                <a:lnTo>
                  <a:pt x="801243" y="822502"/>
                </a:lnTo>
                <a:lnTo>
                  <a:pt x="788441" y="774877"/>
                </a:lnTo>
                <a:lnTo>
                  <a:pt x="776211" y="727138"/>
                </a:lnTo>
                <a:lnTo>
                  <a:pt x="773607" y="715797"/>
                </a:lnTo>
                <a:lnTo>
                  <a:pt x="768350" y="712343"/>
                </a:lnTo>
                <a:lnTo>
                  <a:pt x="699477" y="712343"/>
                </a:lnTo>
                <a:lnTo>
                  <a:pt x="695985" y="714946"/>
                </a:lnTo>
                <a:lnTo>
                  <a:pt x="695985" y="721918"/>
                </a:lnTo>
                <a:lnTo>
                  <a:pt x="696556" y="727964"/>
                </a:lnTo>
                <a:lnTo>
                  <a:pt x="713193" y="793254"/>
                </a:lnTo>
                <a:lnTo>
                  <a:pt x="726109" y="839558"/>
                </a:lnTo>
                <a:lnTo>
                  <a:pt x="739851" y="886460"/>
                </a:lnTo>
                <a:lnTo>
                  <a:pt x="754316" y="933424"/>
                </a:lnTo>
                <a:lnTo>
                  <a:pt x="769404" y="979944"/>
                </a:lnTo>
                <a:lnTo>
                  <a:pt x="784974" y="1025486"/>
                </a:lnTo>
                <a:lnTo>
                  <a:pt x="800950" y="1069543"/>
                </a:lnTo>
                <a:lnTo>
                  <a:pt x="817181" y="1111592"/>
                </a:lnTo>
                <a:lnTo>
                  <a:pt x="854646" y="1139494"/>
                </a:lnTo>
                <a:lnTo>
                  <a:pt x="901725" y="1139494"/>
                </a:lnTo>
                <a:lnTo>
                  <a:pt x="939228" y="1111592"/>
                </a:lnTo>
                <a:lnTo>
                  <a:pt x="955471" y="1069543"/>
                </a:lnTo>
                <a:lnTo>
                  <a:pt x="971435" y="1025486"/>
                </a:lnTo>
                <a:lnTo>
                  <a:pt x="987018" y="979944"/>
                </a:lnTo>
                <a:lnTo>
                  <a:pt x="1002106" y="933424"/>
                </a:lnTo>
                <a:lnTo>
                  <a:pt x="1016571" y="886460"/>
                </a:lnTo>
                <a:lnTo>
                  <a:pt x="1030312" y="839558"/>
                </a:lnTo>
                <a:lnTo>
                  <a:pt x="1043228" y="793254"/>
                </a:lnTo>
                <a:lnTo>
                  <a:pt x="1055179" y="748068"/>
                </a:lnTo>
                <a:lnTo>
                  <a:pt x="1060373" y="721918"/>
                </a:lnTo>
                <a:lnTo>
                  <a:pt x="1060373" y="714946"/>
                </a:lnTo>
                <a:close/>
              </a:path>
              <a:path w="2395220" h="1852295">
                <a:moveTo>
                  <a:pt x="1142568" y="1718652"/>
                </a:moveTo>
                <a:lnTo>
                  <a:pt x="1136586" y="1674075"/>
                </a:lnTo>
                <a:lnTo>
                  <a:pt x="1104620" y="1627416"/>
                </a:lnTo>
                <a:lnTo>
                  <a:pt x="1056195" y="1607235"/>
                </a:lnTo>
                <a:lnTo>
                  <a:pt x="1003084" y="1595729"/>
                </a:lnTo>
                <a:lnTo>
                  <a:pt x="976769" y="1589925"/>
                </a:lnTo>
                <a:lnTo>
                  <a:pt x="935101" y="1569580"/>
                </a:lnTo>
                <a:lnTo>
                  <a:pt x="921143" y="1526844"/>
                </a:lnTo>
                <a:lnTo>
                  <a:pt x="921143" y="1520761"/>
                </a:lnTo>
                <a:lnTo>
                  <a:pt x="931824" y="1483360"/>
                </a:lnTo>
                <a:lnTo>
                  <a:pt x="982484" y="1459255"/>
                </a:lnTo>
                <a:lnTo>
                  <a:pt x="1007478" y="1457998"/>
                </a:lnTo>
                <a:lnTo>
                  <a:pt x="1029157" y="1459064"/>
                </a:lnTo>
                <a:lnTo>
                  <a:pt x="1051585" y="1461922"/>
                </a:lnTo>
                <a:lnTo>
                  <a:pt x="1073531" y="1466075"/>
                </a:lnTo>
                <a:lnTo>
                  <a:pt x="1093762" y="1471041"/>
                </a:lnTo>
                <a:lnTo>
                  <a:pt x="1101115" y="1472247"/>
                </a:lnTo>
                <a:lnTo>
                  <a:pt x="1108240" y="1472247"/>
                </a:lnTo>
                <a:lnTo>
                  <a:pt x="1111808" y="1467802"/>
                </a:lnTo>
                <a:lnTo>
                  <a:pt x="1113840" y="1459725"/>
                </a:lnTo>
                <a:lnTo>
                  <a:pt x="1120813" y="1429232"/>
                </a:lnTo>
                <a:lnTo>
                  <a:pt x="1116431" y="1423987"/>
                </a:lnTo>
                <a:lnTo>
                  <a:pt x="1084211" y="1416151"/>
                </a:lnTo>
                <a:lnTo>
                  <a:pt x="1060754" y="1412328"/>
                </a:lnTo>
                <a:lnTo>
                  <a:pt x="1035494" y="1409966"/>
                </a:lnTo>
                <a:lnTo>
                  <a:pt x="1008341" y="1409166"/>
                </a:lnTo>
                <a:lnTo>
                  <a:pt x="958684" y="1413510"/>
                </a:lnTo>
                <a:lnTo>
                  <a:pt x="919695" y="1426718"/>
                </a:lnTo>
                <a:lnTo>
                  <a:pt x="891590" y="1449082"/>
                </a:lnTo>
                <a:lnTo>
                  <a:pt x="874572" y="1480908"/>
                </a:lnTo>
                <a:lnTo>
                  <a:pt x="868845" y="1522488"/>
                </a:lnTo>
                <a:lnTo>
                  <a:pt x="868845" y="1531226"/>
                </a:lnTo>
                <a:lnTo>
                  <a:pt x="878967" y="1585048"/>
                </a:lnTo>
                <a:lnTo>
                  <a:pt x="913295" y="1621878"/>
                </a:lnTo>
                <a:lnTo>
                  <a:pt x="960882" y="1639417"/>
                </a:lnTo>
                <a:lnTo>
                  <a:pt x="1005713" y="1648015"/>
                </a:lnTo>
                <a:lnTo>
                  <a:pt x="1025537" y="1652346"/>
                </a:lnTo>
                <a:lnTo>
                  <a:pt x="1066761" y="1666328"/>
                </a:lnTo>
                <a:lnTo>
                  <a:pt x="1089190" y="1704340"/>
                </a:lnTo>
                <a:lnTo>
                  <a:pt x="1090295" y="1724748"/>
                </a:lnTo>
                <a:lnTo>
                  <a:pt x="1090295" y="1729968"/>
                </a:lnTo>
                <a:lnTo>
                  <a:pt x="1077772" y="1775942"/>
                </a:lnTo>
                <a:lnTo>
                  <a:pt x="1041895" y="1798739"/>
                </a:lnTo>
                <a:lnTo>
                  <a:pt x="994384" y="1803184"/>
                </a:lnTo>
                <a:lnTo>
                  <a:pt x="967244" y="1801761"/>
                </a:lnTo>
                <a:lnTo>
                  <a:pt x="940676" y="1797634"/>
                </a:lnTo>
                <a:lnTo>
                  <a:pt x="914577" y="1791068"/>
                </a:lnTo>
                <a:lnTo>
                  <a:pt x="888885" y="1782292"/>
                </a:lnTo>
                <a:lnTo>
                  <a:pt x="882357" y="1780806"/>
                </a:lnTo>
                <a:lnTo>
                  <a:pt x="877468" y="1780806"/>
                </a:lnTo>
                <a:lnTo>
                  <a:pt x="874242" y="1784108"/>
                </a:lnTo>
                <a:lnTo>
                  <a:pt x="865390" y="1816277"/>
                </a:lnTo>
                <a:lnTo>
                  <a:pt x="863600" y="1824139"/>
                </a:lnTo>
                <a:lnTo>
                  <a:pt x="867105" y="1827631"/>
                </a:lnTo>
                <a:lnTo>
                  <a:pt x="928573" y="1845818"/>
                </a:lnTo>
                <a:lnTo>
                  <a:pt x="994384" y="1852015"/>
                </a:lnTo>
                <a:lnTo>
                  <a:pt x="1035418" y="1849374"/>
                </a:lnTo>
                <a:lnTo>
                  <a:pt x="1097229" y="1827771"/>
                </a:lnTo>
                <a:lnTo>
                  <a:pt x="1128610" y="1791982"/>
                </a:lnTo>
                <a:lnTo>
                  <a:pt x="1140968" y="1750199"/>
                </a:lnTo>
                <a:lnTo>
                  <a:pt x="1142568" y="1727352"/>
                </a:lnTo>
                <a:lnTo>
                  <a:pt x="1142568" y="1718652"/>
                </a:lnTo>
                <a:close/>
              </a:path>
              <a:path w="2395220" h="1852295">
                <a:moveTo>
                  <a:pt x="1195235" y="599871"/>
                </a:moveTo>
                <a:lnTo>
                  <a:pt x="1191526" y="576884"/>
                </a:lnTo>
                <a:lnTo>
                  <a:pt x="1181201" y="561174"/>
                </a:lnTo>
                <a:lnTo>
                  <a:pt x="1165479" y="552157"/>
                </a:lnTo>
                <a:lnTo>
                  <a:pt x="1145565" y="549275"/>
                </a:lnTo>
                <a:lnTo>
                  <a:pt x="1141247" y="549275"/>
                </a:lnTo>
                <a:lnTo>
                  <a:pt x="1121575" y="552157"/>
                </a:lnTo>
                <a:lnTo>
                  <a:pt x="1105496" y="561174"/>
                </a:lnTo>
                <a:lnTo>
                  <a:pt x="1094651" y="576884"/>
                </a:lnTo>
                <a:lnTo>
                  <a:pt x="1090663" y="599871"/>
                </a:lnTo>
                <a:lnTo>
                  <a:pt x="1090663" y="605980"/>
                </a:lnTo>
                <a:lnTo>
                  <a:pt x="1094651" y="628942"/>
                </a:lnTo>
                <a:lnTo>
                  <a:pt x="1105496" y="644639"/>
                </a:lnTo>
                <a:lnTo>
                  <a:pt x="1121575" y="653643"/>
                </a:lnTo>
                <a:lnTo>
                  <a:pt x="1141247" y="656526"/>
                </a:lnTo>
                <a:lnTo>
                  <a:pt x="1145565" y="656526"/>
                </a:lnTo>
                <a:lnTo>
                  <a:pt x="1165479" y="653643"/>
                </a:lnTo>
                <a:lnTo>
                  <a:pt x="1181201" y="644639"/>
                </a:lnTo>
                <a:lnTo>
                  <a:pt x="1191526" y="628942"/>
                </a:lnTo>
                <a:lnTo>
                  <a:pt x="1195235" y="605980"/>
                </a:lnTo>
                <a:lnTo>
                  <a:pt x="1195235" y="599871"/>
                </a:lnTo>
                <a:close/>
              </a:path>
              <a:path w="2395220" h="1852295">
                <a:moveTo>
                  <a:pt x="1214755" y="199644"/>
                </a:moveTo>
                <a:lnTo>
                  <a:pt x="1213840" y="178714"/>
                </a:lnTo>
                <a:lnTo>
                  <a:pt x="1212519" y="148412"/>
                </a:lnTo>
                <a:lnTo>
                  <a:pt x="1205293" y="106260"/>
                </a:lnTo>
                <a:lnTo>
                  <a:pt x="1172946" y="43599"/>
                </a:lnTo>
                <a:lnTo>
                  <a:pt x="1121841" y="11988"/>
                </a:lnTo>
                <a:lnTo>
                  <a:pt x="1086637" y="3543"/>
                </a:lnTo>
                <a:lnTo>
                  <a:pt x="1086637" y="153428"/>
                </a:lnTo>
                <a:lnTo>
                  <a:pt x="1086637" y="175234"/>
                </a:lnTo>
                <a:lnTo>
                  <a:pt x="1084033" y="178714"/>
                </a:lnTo>
                <a:lnTo>
                  <a:pt x="980274" y="178714"/>
                </a:lnTo>
                <a:lnTo>
                  <a:pt x="980274" y="156908"/>
                </a:lnTo>
                <a:lnTo>
                  <a:pt x="981075" y="141478"/>
                </a:lnTo>
                <a:lnTo>
                  <a:pt x="1000163" y="104267"/>
                </a:lnTo>
                <a:lnTo>
                  <a:pt x="1029982" y="97650"/>
                </a:lnTo>
                <a:lnTo>
                  <a:pt x="1037831" y="97650"/>
                </a:lnTo>
                <a:lnTo>
                  <a:pt x="1077899" y="113322"/>
                </a:lnTo>
                <a:lnTo>
                  <a:pt x="1086637" y="153428"/>
                </a:lnTo>
                <a:lnTo>
                  <a:pt x="1086637" y="3543"/>
                </a:lnTo>
                <a:lnTo>
                  <a:pt x="1085037" y="3149"/>
                </a:lnTo>
                <a:lnTo>
                  <a:pt x="1041285" y="25"/>
                </a:lnTo>
                <a:lnTo>
                  <a:pt x="1029093" y="25"/>
                </a:lnTo>
                <a:lnTo>
                  <a:pt x="985266" y="2590"/>
                </a:lnTo>
                <a:lnTo>
                  <a:pt x="947902" y="10147"/>
                </a:lnTo>
                <a:lnTo>
                  <a:pt x="892213" y="39230"/>
                </a:lnTo>
                <a:lnTo>
                  <a:pt x="854951" y="96545"/>
                </a:lnTo>
                <a:lnTo>
                  <a:pt x="843902" y="141478"/>
                </a:lnTo>
                <a:lnTo>
                  <a:pt x="839901" y="199644"/>
                </a:lnTo>
                <a:lnTo>
                  <a:pt x="839901" y="248450"/>
                </a:lnTo>
                <a:lnTo>
                  <a:pt x="841806" y="296773"/>
                </a:lnTo>
                <a:lnTo>
                  <a:pt x="848626" y="336842"/>
                </a:lnTo>
                <a:lnTo>
                  <a:pt x="883513" y="398424"/>
                </a:lnTo>
                <a:lnTo>
                  <a:pt x="944638" y="431749"/>
                </a:lnTo>
                <a:lnTo>
                  <a:pt x="986612" y="440080"/>
                </a:lnTo>
                <a:lnTo>
                  <a:pt x="1035215" y="442861"/>
                </a:lnTo>
                <a:lnTo>
                  <a:pt x="1051763" y="442861"/>
                </a:lnTo>
                <a:lnTo>
                  <a:pt x="1120521" y="436981"/>
                </a:lnTo>
                <a:lnTo>
                  <a:pt x="1183398" y="421932"/>
                </a:lnTo>
                <a:lnTo>
                  <a:pt x="1206068" y="398424"/>
                </a:lnTo>
                <a:lnTo>
                  <a:pt x="1206068" y="392303"/>
                </a:lnTo>
                <a:lnTo>
                  <a:pt x="1204353" y="383603"/>
                </a:lnTo>
                <a:lnTo>
                  <a:pt x="1202575" y="374904"/>
                </a:lnTo>
                <a:lnTo>
                  <a:pt x="1195603" y="331279"/>
                </a:lnTo>
                <a:lnTo>
                  <a:pt x="1195438" y="330428"/>
                </a:lnTo>
                <a:lnTo>
                  <a:pt x="1193850" y="322580"/>
                </a:lnTo>
                <a:lnTo>
                  <a:pt x="1187742" y="316445"/>
                </a:lnTo>
                <a:lnTo>
                  <a:pt x="1173797" y="316445"/>
                </a:lnTo>
                <a:lnTo>
                  <a:pt x="1167714" y="318211"/>
                </a:lnTo>
                <a:lnTo>
                  <a:pt x="1143635" y="323062"/>
                </a:lnTo>
                <a:lnTo>
                  <a:pt x="1119428" y="326707"/>
                </a:lnTo>
                <a:lnTo>
                  <a:pt x="1094079" y="329387"/>
                </a:lnTo>
                <a:lnTo>
                  <a:pt x="1070952" y="330428"/>
                </a:lnTo>
                <a:lnTo>
                  <a:pt x="1061364" y="330428"/>
                </a:lnTo>
                <a:lnTo>
                  <a:pt x="1022934" y="327736"/>
                </a:lnTo>
                <a:lnTo>
                  <a:pt x="997915" y="318757"/>
                </a:lnTo>
                <a:lnTo>
                  <a:pt x="984351" y="302082"/>
                </a:lnTo>
                <a:lnTo>
                  <a:pt x="980274" y="276352"/>
                </a:lnTo>
                <a:lnTo>
                  <a:pt x="980274" y="269379"/>
                </a:lnTo>
                <a:lnTo>
                  <a:pt x="1189494" y="269379"/>
                </a:lnTo>
                <a:lnTo>
                  <a:pt x="1200810" y="268135"/>
                </a:lnTo>
                <a:lnTo>
                  <a:pt x="1208671" y="264045"/>
                </a:lnTo>
                <a:lnTo>
                  <a:pt x="1213269" y="256514"/>
                </a:lnTo>
                <a:lnTo>
                  <a:pt x="1214755" y="244983"/>
                </a:lnTo>
                <a:lnTo>
                  <a:pt x="1214755" y="199644"/>
                </a:lnTo>
                <a:close/>
              </a:path>
              <a:path w="2395220" h="1852295">
                <a:moveTo>
                  <a:pt x="1244079" y="1075867"/>
                </a:moveTo>
                <a:lnTo>
                  <a:pt x="1241475" y="1073251"/>
                </a:lnTo>
                <a:lnTo>
                  <a:pt x="1216215" y="1073251"/>
                </a:lnTo>
                <a:lnTo>
                  <a:pt x="1201102" y="1071613"/>
                </a:lnTo>
                <a:lnTo>
                  <a:pt x="1190815" y="1066063"/>
                </a:lnTo>
                <a:lnTo>
                  <a:pt x="1184935" y="1055598"/>
                </a:lnTo>
                <a:lnTo>
                  <a:pt x="1183068" y="1039253"/>
                </a:lnTo>
                <a:lnTo>
                  <a:pt x="1183068" y="715784"/>
                </a:lnTo>
                <a:lnTo>
                  <a:pt x="1178712" y="712343"/>
                </a:lnTo>
                <a:lnTo>
                  <a:pt x="1108087" y="712343"/>
                </a:lnTo>
                <a:lnTo>
                  <a:pt x="1102868" y="715784"/>
                </a:lnTo>
                <a:lnTo>
                  <a:pt x="1102868" y="1039253"/>
                </a:lnTo>
                <a:lnTo>
                  <a:pt x="1108837" y="1086904"/>
                </a:lnTo>
                <a:lnTo>
                  <a:pt x="1127150" y="1117815"/>
                </a:lnTo>
                <a:lnTo>
                  <a:pt x="1158379" y="1134491"/>
                </a:lnTo>
                <a:lnTo>
                  <a:pt x="1203109" y="1139494"/>
                </a:lnTo>
                <a:lnTo>
                  <a:pt x="1241475" y="1139494"/>
                </a:lnTo>
                <a:lnTo>
                  <a:pt x="1244079" y="1135164"/>
                </a:lnTo>
                <a:lnTo>
                  <a:pt x="1244079" y="1075867"/>
                </a:lnTo>
                <a:close/>
              </a:path>
              <a:path w="2395220" h="1852295">
                <a:moveTo>
                  <a:pt x="1393952" y="1795348"/>
                </a:moveTo>
                <a:lnTo>
                  <a:pt x="1352092" y="1795348"/>
                </a:lnTo>
                <a:lnTo>
                  <a:pt x="1330147" y="1794027"/>
                </a:lnTo>
                <a:lnTo>
                  <a:pt x="1288453" y="1773567"/>
                </a:lnTo>
                <a:lnTo>
                  <a:pt x="1273403" y="1724291"/>
                </a:lnTo>
                <a:lnTo>
                  <a:pt x="1272781" y="1702092"/>
                </a:lnTo>
                <a:lnTo>
                  <a:pt x="1272781" y="1466697"/>
                </a:lnTo>
                <a:lnTo>
                  <a:pt x="1380858" y="1466697"/>
                </a:lnTo>
                <a:lnTo>
                  <a:pt x="1383499" y="1463217"/>
                </a:lnTo>
                <a:lnTo>
                  <a:pt x="1383499" y="1419631"/>
                </a:lnTo>
                <a:lnTo>
                  <a:pt x="1380858" y="1417027"/>
                </a:lnTo>
                <a:lnTo>
                  <a:pt x="1272781" y="1417027"/>
                </a:lnTo>
                <a:lnTo>
                  <a:pt x="1272781" y="1312379"/>
                </a:lnTo>
                <a:lnTo>
                  <a:pt x="1269263" y="1308011"/>
                </a:lnTo>
                <a:lnTo>
                  <a:pt x="1220470" y="1308011"/>
                </a:lnTo>
                <a:lnTo>
                  <a:pt x="1216088" y="1312379"/>
                </a:lnTo>
                <a:lnTo>
                  <a:pt x="1216088" y="1417027"/>
                </a:lnTo>
                <a:lnTo>
                  <a:pt x="1162939" y="1428330"/>
                </a:lnTo>
                <a:lnTo>
                  <a:pt x="1156830" y="1429219"/>
                </a:lnTo>
                <a:lnTo>
                  <a:pt x="1154214" y="1431810"/>
                </a:lnTo>
                <a:lnTo>
                  <a:pt x="1154214" y="1464945"/>
                </a:lnTo>
                <a:lnTo>
                  <a:pt x="1156830" y="1466697"/>
                </a:lnTo>
                <a:lnTo>
                  <a:pt x="1216088" y="1466697"/>
                </a:lnTo>
                <a:lnTo>
                  <a:pt x="1216088" y="1709064"/>
                </a:lnTo>
                <a:lnTo>
                  <a:pt x="1223289" y="1767357"/>
                </a:lnTo>
                <a:lnTo>
                  <a:pt x="1244904" y="1809292"/>
                </a:lnTo>
                <a:lnTo>
                  <a:pt x="1284224" y="1835581"/>
                </a:lnTo>
                <a:lnTo>
                  <a:pt x="1342529" y="1844179"/>
                </a:lnTo>
                <a:lnTo>
                  <a:pt x="1383499" y="1844179"/>
                </a:lnTo>
                <a:lnTo>
                  <a:pt x="1391361" y="1844179"/>
                </a:lnTo>
                <a:lnTo>
                  <a:pt x="1393952" y="1840687"/>
                </a:lnTo>
                <a:lnTo>
                  <a:pt x="1393952" y="1795348"/>
                </a:lnTo>
                <a:close/>
              </a:path>
              <a:path w="2395220" h="1852295">
                <a:moveTo>
                  <a:pt x="1527238" y="32270"/>
                </a:moveTo>
                <a:lnTo>
                  <a:pt x="1525866" y="20002"/>
                </a:lnTo>
                <a:lnTo>
                  <a:pt x="1521460" y="12547"/>
                </a:lnTo>
                <a:lnTo>
                  <a:pt x="1513636" y="8851"/>
                </a:lnTo>
                <a:lnTo>
                  <a:pt x="1501952" y="7848"/>
                </a:lnTo>
                <a:lnTo>
                  <a:pt x="1467078" y="7848"/>
                </a:lnTo>
                <a:lnTo>
                  <a:pt x="1434541" y="10426"/>
                </a:lnTo>
                <a:lnTo>
                  <a:pt x="1408137" y="18643"/>
                </a:lnTo>
                <a:lnTo>
                  <a:pt x="1386801" y="33223"/>
                </a:lnTo>
                <a:lnTo>
                  <a:pt x="1369441" y="54927"/>
                </a:lnTo>
                <a:lnTo>
                  <a:pt x="1366812" y="54927"/>
                </a:lnTo>
                <a:lnTo>
                  <a:pt x="1355940" y="18148"/>
                </a:lnTo>
                <a:lnTo>
                  <a:pt x="1328470" y="7848"/>
                </a:lnTo>
                <a:lnTo>
                  <a:pt x="1286624" y="7848"/>
                </a:lnTo>
                <a:lnTo>
                  <a:pt x="1272425" y="9220"/>
                </a:lnTo>
                <a:lnTo>
                  <a:pt x="1263294" y="13525"/>
                </a:lnTo>
                <a:lnTo>
                  <a:pt x="1258417" y="21094"/>
                </a:lnTo>
                <a:lnTo>
                  <a:pt x="1256982" y="32270"/>
                </a:lnTo>
                <a:lnTo>
                  <a:pt x="1256982" y="409752"/>
                </a:lnTo>
                <a:lnTo>
                  <a:pt x="1258303" y="420687"/>
                </a:lnTo>
                <a:lnTo>
                  <a:pt x="1262976" y="428586"/>
                </a:lnTo>
                <a:lnTo>
                  <a:pt x="1272057" y="433400"/>
                </a:lnTo>
                <a:lnTo>
                  <a:pt x="1286624" y="435013"/>
                </a:lnTo>
                <a:lnTo>
                  <a:pt x="1366812" y="435013"/>
                </a:lnTo>
                <a:lnTo>
                  <a:pt x="1381391" y="433400"/>
                </a:lnTo>
                <a:lnTo>
                  <a:pt x="1390484" y="428586"/>
                </a:lnTo>
                <a:lnTo>
                  <a:pt x="1395145" y="420687"/>
                </a:lnTo>
                <a:lnTo>
                  <a:pt x="1396466" y="409752"/>
                </a:lnTo>
                <a:lnTo>
                  <a:pt x="1396466" y="198780"/>
                </a:lnTo>
                <a:lnTo>
                  <a:pt x="1397190" y="178828"/>
                </a:lnTo>
                <a:lnTo>
                  <a:pt x="1411312" y="138633"/>
                </a:lnTo>
                <a:lnTo>
                  <a:pt x="1454924" y="121462"/>
                </a:lnTo>
                <a:lnTo>
                  <a:pt x="1477530" y="120319"/>
                </a:lnTo>
                <a:lnTo>
                  <a:pt x="1503705" y="120319"/>
                </a:lnTo>
                <a:lnTo>
                  <a:pt x="1514729" y="119202"/>
                </a:lnTo>
                <a:lnTo>
                  <a:pt x="1522006" y="115303"/>
                </a:lnTo>
                <a:lnTo>
                  <a:pt x="1526019" y="107797"/>
                </a:lnTo>
                <a:lnTo>
                  <a:pt x="1527238" y="95897"/>
                </a:lnTo>
                <a:lnTo>
                  <a:pt x="1527238" y="32270"/>
                </a:lnTo>
                <a:close/>
              </a:path>
              <a:path w="2395220" h="1852295">
                <a:moveTo>
                  <a:pt x="1628178" y="876198"/>
                </a:moveTo>
                <a:lnTo>
                  <a:pt x="1623910" y="819886"/>
                </a:lnTo>
                <a:lnTo>
                  <a:pt x="1611160" y="775893"/>
                </a:lnTo>
                <a:lnTo>
                  <a:pt x="1590040" y="743267"/>
                </a:lnTo>
                <a:lnTo>
                  <a:pt x="1523022" y="708482"/>
                </a:lnTo>
                <a:lnTo>
                  <a:pt x="1477327" y="704481"/>
                </a:lnTo>
                <a:lnTo>
                  <a:pt x="1436420" y="707948"/>
                </a:lnTo>
                <a:lnTo>
                  <a:pt x="1402372" y="717778"/>
                </a:lnTo>
                <a:lnTo>
                  <a:pt x="1374863" y="733171"/>
                </a:lnTo>
                <a:lnTo>
                  <a:pt x="1353553" y="753313"/>
                </a:lnTo>
                <a:lnTo>
                  <a:pt x="1351800" y="753313"/>
                </a:lnTo>
                <a:lnTo>
                  <a:pt x="1345692" y="714946"/>
                </a:lnTo>
                <a:lnTo>
                  <a:pt x="1341310" y="712343"/>
                </a:lnTo>
                <a:lnTo>
                  <a:pt x="1290789" y="712343"/>
                </a:lnTo>
                <a:lnTo>
                  <a:pt x="1286446" y="714946"/>
                </a:lnTo>
                <a:lnTo>
                  <a:pt x="1286446" y="1136015"/>
                </a:lnTo>
                <a:lnTo>
                  <a:pt x="1291640" y="1139494"/>
                </a:lnTo>
                <a:lnTo>
                  <a:pt x="1362252" y="1139494"/>
                </a:lnTo>
                <a:lnTo>
                  <a:pt x="1366634" y="1136015"/>
                </a:lnTo>
                <a:lnTo>
                  <a:pt x="1366634" y="860526"/>
                </a:lnTo>
                <a:lnTo>
                  <a:pt x="1372565" y="817308"/>
                </a:lnTo>
                <a:lnTo>
                  <a:pt x="1389951" y="789381"/>
                </a:lnTo>
                <a:lnTo>
                  <a:pt x="1418120" y="774357"/>
                </a:lnTo>
                <a:lnTo>
                  <a:pt x="1456423" y="769874"/>
                </a:lnTo>
                <a:lnTo>
                  <a:pt x="1498663" y="775652"/>
                </a:lnTo>
                <a:lnTo>
                  <a:pt x="1527009" y="793838"/>
                </a:lnTo>
                <a:lnTo>
                  <a:pt x="1542948" y="825766"/>
                </a:lnTo>
                <a:lnTo>
                  <a:pt x="1547939" y="872718"/>
                </a:lnTo>
                <a:lnTo>
                  <a:pt x="1547939" y="1136015"/>
                </a:lnTo>
                <a:lnTo>
                  <a:pt x="1553159" y="1139494"/>
                </a:lnTo>
                <a:lnTo>
                  <a:pt x="1610741" y="1139494"/>
                </a:lnTo>
                <a:lnTo>
                  <a:pt x="1623822" y="1139494"/>
                </a:lnTo>
                <a:lnTo>
                  <a:pt x="1628178" y="1136015"/>
                </a:lnTo>
                <a:lnTo>
                  <a:pt x="1628178" y="876198"/>
                </a:lnTo>
                <a:close/>
              </a:path>
              <a:path w="2395220" h="1852295">
                <a:moveTo>
                  <a:pt x="2069871" y="714921"/>
                </a:moveTo>
                <a:lnTo>
                  <a:pt x="2066391" y="712330"/>
                </a:lnTo>
                <a:lnTo>
                  <a:pt x="2024545" y="712330"/>
                </a:lnTo>
                <a:lnTo>
                  <a:pt x="2005952" y="713625"/>
                </a:lnTo>
                <a:lnTo>
                  <a:pt x="1990318" y="717448"/>
                </a:lnTo>
                <a:lnTo>
                  <a:pt x="1976970" y="723722"/>
                </a:lnTo>
                <a:lnTo>
                  <a:pt x="1965286" y="732383"/>
                </a:lnTo>
                <a:lnTo>
                  <a:pt x="1939836" y="719188"/>
                </a:lnTo>
                <a:lnTo>
                  <a:pt x="1933879" y="717435"/>
                </a:lnTo>
                <a:lnTo>
                  <a:pt x="1933879" y="878827"/>
                </a:lnTo>
                <a:lnTo>
                  <a:pt x="1933816" y="897991"/>
                </a:lnTo>
                <a:lnTo>
                  <a:pt x="1930019" y="947216"/>
                </a:lnTo>
                <a:lnTo>
                  <a:pt x="1916010" y="982586"/>
                </a:lnTo>
                <a:lnTo>
                  <a:pt x="1888261" y="1003566"/>
                </a:lnTo>
                <a:lnTo>
                  <a:pt x="1843201" y="1010500"/>
                </a:lnTo>
                <a:lnTo>
                  <a:pt x="1798485" y="1003566"/>
                </a:lnTo>
                <a:lnTo>
                  <a:pt x="1770735" y="982687"/>
                </a:lnTo>
                <a:lnTo>
                  <a:pt x="1756537" y="947572"/>
                </a:lnTo>
                <a:lnTo>
                  <a:pt x="1752549" y="897991"/>
                </a:lnTo>
                <a:lnTo>
                  <a:pt x="1752549" y="878827"/>
                </a:lnTo>
                <a:lnTo>
                  <a:pt x="1756664" y="828802"/>
                </a:lnTo>
                <a:lnTo>
                  <a:pt x="1771065" y="794385"/>
                </a:lnTo>
                <a:lnTo>
                  <a:pt x="1798866" y="774509"/>
                </a:lnTo>
                <a:lnTo>
                  <a:pt x="1843201" y="768121"/>
                </a:lnTo>
                <a:lnTo>
                  <a:pt x="1886419" y="774509"/>
                </a:lnTo>
                <a:lnTo>
                  <a:pt x="1914372" y="794385"/>
                </a:lnTo>
                <a:lnTo>
                  <a:pt x="1929396" y="828802"/>
                </a:lnTo>
                <a:lnTo>
                  <a:pt x="1933879" y="878827"/>
                </a:lnTo>
                <a:lnTo>
                  <a:pt x="1933879" y="717435"/>
                </a:lnTo>
                <a:lnTo>
                  <a:pt x="1910778" y="710577"/>
                </a:lnTo>
                <a:lnTo>
                  <a:pt x="1878457" y="705891"/>
                </a:lnTo>
                <a:lnTo>
                  <a:pt x="1843201" y="704469"/>
                </a:lnTo>
                <a:lnTo>
                  <a:pt x="1790153" y="708571"/>
                </a:lnTo>
                <a:lnTo>
                  <a:pt x="1746910" y="721525"/>
                </a:lnTo>
                <a:lnTo>
                  <a:pt x="1713407" y="744372"/>
                </a:lnTo>
                <a:lnTo>
                  <a:pt x="1689557" y="778103"/>
                </a:lnTo>
                <a:lnTo>
                  <a:pt x="1675307" y="823747"/>
                </a:lnTo>
                <a:lnTo>
                  <a:pt x="1670570" y="882319"/>
                </a:lnTo>
                <a:lnTo>
                  <a:pt x="1670570" y="897991"/>
                </a:lnTo>
                <a:lnTo>
                  <a:pt x="1674761" y="952449"/>
                </a:lnTo>
                <a:lnTo>
                  <a:pt x="1687830" y="996518"/>
                </a:lnTo>
                <a:lnTo>
                  <a:pt x="1710474" y="1030401"/>
                </a:lnTo>
                <a:lnTo>
                  <a:pt x="1743430" y="1054341"/>
                </a:lnTo>
                <a:lnTo>
                  <a:pt x="1787436" y="1068552"/>
                </a:lnTo>
                <a:lnTo>
                  <a:pt x="1843201" y="1073238"/>
                </a:lnTo>
                <a:lnTo>
                  <a:pt x="1858759" y="1072921"/>
                </a:lnTo>
                <a:lnTo>
                  <a:pt x="1872830" y="1072045"/>
                </a:lnTo>
                <a:lnTo>
                  <a:pt x="1885607" y="1070673"/>
                </a:lnTo>
                <a:lnTo>
                  <a:pt x="1897227" y="1068870"/>
                </a:lnTo>
                <a:lnTo>
                  <a:pt x="1921141" y="1083322"/>
                </a:lnTo>
                <a:lnTo>
                  <a:pt x="1938007" y="1102664"/>
                </a:lnTo>
                <a:lnTo>
                  <a:pt x="1948002" y="1126261"/>
                </a:lnTo>
                <a:lnTo>
                  <a:pt x="1951291" y="1153439"/>
                </a:lnTo>
                <a:lnTo>
                  <a:pt x="1951291" y="1160411"/>
                </a:lnTo>
                <a:lnTo>
                  <a:pt x="1944471" y="1196314"/>
                </a:lnTo>
                <a:lnTo>
                  <a:pt x="1924812" y="1220038"/>
                </a:lnTo>
                <a:lnTo>
                  <a:pt x="1893557" y="1233131"/>
                </a:lnTo>
                <a:lnTo>
                  <a:pt x="1851914" y="1237145"/>
                </a:lnTo>
                <a:lnTo>
                  <a:pt x="1814347" y="1234998"/>
                </a:lnTo>
                <a:lnTo>
                  <a:pt x="1776298" y="1229067"/>
                </a:lnTo>
                <a:lnTo>
                  <a:pt x="1739874" y="1220216"/>
                </a:lnTo>
                <a:lnTo>
                  <a:pt x="1701990" y="1207477"/>
                </a:lnTo>
                <a:lnTo>
                  <a:pt x="1698498" y="1205750"/>
                </a:lnTo>
                <a:lnTo>
                  <a:pt x="1692389" y="1205750"/>
                </a:lnTo>
                <a:lnTo>
                  <a:pt x="1688033" y="1207477"/>
                </a:lnTo>
                <a:lnTo>
                  <a:pt x="1686306" y="1213612"/>
                </a:lnTo>
                <a:lnTo>
                  <a:pt x="1677543" y="1238859"/>
                </a:lnTo>
                <a:lnTo>
                  <a:pt x="1674914" y="1248460"/>
                </a:lnTo>
                <a:lnTo>
                  <a:pt x="1673186" y="1253705"/>
                </a:lnTo>
                <a:lnTo>
                  <a:pt x="1673186" y="1263281"/>
                </a:lnTo>
                <a:lnTo>
                  <a:pt x="1723313" y="1283779"/>
                </a:lnTo>
                <a:lnTo>
                  <a:pt x="1765947" y="1293710"/>
                </a:lnTo>
                <a:lnTo>
                  <a:pt x="1811693" y="1300200"/>
                </a:lnTo>
                <a:lnTo>
                  <a:pt x="1857997" y="1302524"/>
                </a:lnTo>
                <a:lnTo>
                  <a:pt x="1920328" y="1297114"/>
                </a:lnTo>
                <a:lnTo>
                  <a:pt x="1969096" y="1280934"/>
                </a:lnTo>
                <a:lnTo>
                  <a:pt x="2004148" y="1254125"/>
                </a:lnTo>
                <a:lnTo>
                  <a:pt x="2013775" y="1237145"/>
                </a:lnTo>
                <a:lnTo>
                  <a:pt x="2025307" y="1216825"/>
                </a:lnTo>
                <a:lnTo>
                  <a:pt x="2032393" y="1169136"/>
                </a:lnTo>
                <a:lnTo>
                  <a:pt x="2032393" y="1159560"/>
                </a:lnTo>
                <a:lnTo>
                  <a:pt x="2027948" y="1123467"/>
                </a:lnTo>
                <a:lnTo>
                  <a:pt x="2014512" y="1090561"/>
                </a:lnTo>
                <a:lnTo>
                  <a:pt x="1997303" y="1068870"/>
                </a:lnTo>
                <a:lnTo>
                  <a:pt x="1991918" y="1062075"/>
                </a:lnTo>
                <a:lnTo>
                  <a:pt x="1960016" y="1039241"/>
                </a:lnTo>
                <a:lnTo>
                  <a:pt x="1982711" y="1021715"/>
                </a:lnTo>
                <a:lnTo>
                  <a:pt x="1989797" y="1010500"/>
                </a:lnTo>
                <a:lnTo>
                  <a:pt x="2000351" y="993800"/>
                </a:lnTo>
                <a:lnTo>
                  <a:pt x="2011781" y="953300"/>
                </a:lnTo>
                <a:lnTo>
                  <a:pt x="2015845" y="897991"/>
                </a:lnTo>
                <a:lnTo>
                  <a:pt x="2015744" y="878827"/>
                </a:lnTo>
                <a:lnTo>
                  <a:pt x="2014994" y="851789"/>
                </a:lnTo>
                <a:lnTo>
                  <a:pt x="2012340" y="825106"/>
                </a:lnTo>
                <a:lnTo>
                  <a:pt x="2007730" y="801535"/>
                </a:lnTo>
                <a:lnTo>
                  <a:pt x="2000999" y="780326"/>
                </a:lnTo>
                <a:lnTo>
                  <a:pt x="2007476" y="778040"/>
                </a:lnTo>
                <a:lnTo>
                  <a:pt x="2014943" y="776401"/>
                </a:lnTo>
                <a:lnTo>
                  <a:pt x="2023071" y="775423"/>
                </a:lnTo>
                <a:lnTo>
                  <a:pt x="2031517" y="775093"/>
                </a:lnTo>
                <a:lnTo>
                  <a:pt x="2068106" y="775093"/>
                </a:lnTo>
                <a:lnTo>
                  <a:pt x="2069871" y="771626"/>
                </a:lnTo>
                <a:lnTo>
                  <a:pt x="2069871" y="768121"/>
                </a:lnTo>
                <a:lnTo>
                  <a:pt x="2069871" y="732383"/>
                </a:lnTo>
                <a:lnTo>
                  <a:pt x="2069871" y="714921"/>
                </a:lnTo>
                <a:close/>
              </a:path>
              <a:path w="2395220" h="1852295">
                <a:moveTo>
                  <a:pt x="2395194" y="21831"/>
                </a:moveTo>
                <a:lnTo>
                  <a:pt x="2391689" y="13741"/>
                </a:lnTo>
                <a:lnTo>
                  <a:pt x="2383929" y="9258"/>
                </a:lnTo>
                <a:lnTo>
                  <a:pt x="2371420" y="7874"/>
                </a:lnTo>
                <a:lnTo>
                  <a:pt x="2291181" y="7874"/>
                </a:lnTo>
                <a:lnTo>
                  <a:pt x="2256040" y="73342"/>
                </a:lnTo>
                <a:lnTo>
                  <a:pt x="2246655" y="122110"/>
                </a:lnTo>
                <a:lnTo>
                  <a:pt x="2235530" y="174472"/>
                </a:lnTo>
                <a:lnTo>
                  <a:pt x="2223020" y="227190"/>
                </a:lnTo>
                <a:lnTo>
                  <a:pt x="2209495" y="277050"/>
                </a:lnTo>
                <a:lnTo>
                  <a:pt x="2195334" y="320840"/>
                </a:lnTo>
                <a:lnTo>
                  <a:pt x="2190953" y="320840"/>
                </a:lnTo>
                <a:lnTo>
                  <a:pt x="2178647" y="276987"/>
                </a:lnTo>
                <a:lnTo>
                  <a:pt x="2166353" y="229235"/>
                </a:lnTo>
                <a:lnTo>
                  <a:pt x="2154339" y="179057"/>
                </a:lnTo>
                <a:lnTo>
                  <a:pt x="2142909" y="127939"/>
                </a:lnTo>
                <a:lnTo>
                  <a:pt x="2137321" y="101130"/>
                </a:lnTo>
                <a:lnTo>
                  <a:pt x="2132355" y="77355"/>
                </a:lnTo>
                <a:lnTo>
                  <a:pt x="2122970" y="28778"/>
                </a:lnTo>
                <a:lnTo>
                  <a:pt x="2092426" y="7874"/>
                </a:lnTo>
                <a:lnTo>
                  <a:pt x="1966912" y="7874"/>
                </a:lnTo>
                <a:lnTo>
                  <a:pt x="1943709" y="8991"/>
                </a:lnTo>
                <a:lnTo>
                  <a:pt x="1922462" y="12230"/>
                </a:lnTo>
                <a:lnTo>
                  <a:pt x="1903171" y="17424"/>
                </a:lnTo>
                <a:lnTo>
                  <a:pt x="1885835" y="24422"/>
                </a:lnTo>
                <a:lnTo>
                  <a:pt x="1860778" y="13258"/>
                </a:lnTo>
                <a:lnTo>
                  <a:pt x="1831225" y="5676"/>
                </a:lnTo>
                <a:lnTo>
                  <a:pt x="1810004" y="3022"/>
                </a:lnTo>
                <a:lnTo>
                  <a:pt x="1810004" y="214477"/>
                </a:lnTo>
                <a:lnTo>
                  <a:pt x="1809153" y="236982"/>
                </a:lnTo>
                <a:lnTo>
                  <a:pt x="1795157" y="273773"/>
                </a:lnTo>
                <a:lnTo>
                  <a:pt x="1754187" y="285953"/>
                </a:lnTo>
                <a:lnTo>
                  <a:pt x="1748078" y="285953"/>
                </a:lnTo>
                <a:lnTo>
                  <a:pt x="1707108" y="273773"/>
                </a:lnTo>
                <a:lnTo>
                  <a:pt x="1693164" y="236982"/>
                </a:lnTo>
                <a:lnTo>
                  <a:pt x="1692325" y="214477"/>
                </a:lnTo>
                <a:lnTo>
                  <a:pt x="1692376" y="179057"/>
                </a:lnTo>
                <a:lnTo>
                  <a:pt x="1700390" y="129946"/>
                </a:lnTo>
                <a:lnTo>
                  <a:pt x="1734210" y="109918"/>
                </a:lnTo>
                <a:lnTo>
                  <a:pt x="1748078" y="108991"/>
                </a:lnTo>
                <a:lnTo>
                  <a:pt x="1754187" y="108991"/>
                </a:lnTo>
                <a:lnTo>
                  <a:pt x="1795157" y="121183"/>
                </a:lnTo>
                <a:lnTo>
                  <a:pt x="1809153" y="157962"/>
                </a:lnTo>
                <a:lnTo>
                  <a:pt x="1810004" y="214477"/>
                </a:lnTo>
                <a:lnTo>
                  <a:pt x="1810004" y="3022"/>
                </a:lnTo>
                <a:lnTo>
                  <a:pt x="1796948" y="1371"/>
                </a:lnTo>
                <a:lnTo>
                  <a:pt x="1757692" y="12"/>
                </a:lnTo>
                <a:lnTo>
                  <a:pt x="1745475" y="12"/>
                </a:lnTo>
                <a:lnTo>
                  <a:pt x="1684096" y="4356"/>
                </a:lnTo>
                <a:lnTo>
                  <a:pt x="1635518" y="17678"/>
                </a:lnTo>
                <a:lnTo>
                  <a:pt x="1599006" y="40335"/>
                </a:lnTo>
                <a:lnTo>
                  <a:pt x="1573834" y="72720"/>
                </a:lnTo>
                <a:lnTo>
                  <a:pt x="1559255" y="115239"/>
                </a:lnTo>
                <a:lnTo>
                  <a:pt x="1554568" y="168249"/>
                </a:lnTo>
                <a:lnTo>
                  <a:pt x="1554619" y="227190"/>
                </a:lnTo>
                <a:lnTo>
                  <a:pt x="1559839" y="279692"/>
                </a:lnTo>
                <a:lnTo>
                  <a:pt x="1575549" y="322211"/>
                </a:lnTo>
                <a:lnTo>
                  <a:pt x="1601533" y="354609"/>
                </a:lnTo>
                <a:lnTo>
                  <a:pt x="1637601" y="377266"/>
                </a:lnTo>
                <a:lnTo>
                  <a:pt x="1683613" y="390575"/>
                </a:lnTo>
                <a:lnTo>
                  <a:pt x="1739379" y="394931"/>
                </a:lnTo>
                <a:lnTo>
                  <a:pt x="1762912" y="394931"/>
                </a:lnTo>
                <a:lnTo>
                  <a:pt x="1774736" y="394779"/>
                </a:lnTo>
                <a:lnTo>
                  <a:pt x="1786216" y="394373"/>
                </a:lnTo>
                <a:lnTo>
                  <a:pt x="1796732" y="393814"/>
                </a:lnTo>
                <a:lnTo>
                  <a:pt x="1805609" y="393166"/>
                </a:lnTo>
                <a:lnTo>
                  <a:pt x="1817446" y="403694"/>
                </a:lnTo>
                <a:lnTo>
                  <a:pt x="1825574" y="414540"/>
                </a:lnTo>
                <a:lnTo>
                  <a:pt x="1830273" y="426034"/>
                </a:lnTo>
                <a:lnTo>
                  <a:pt x="1831784" y="438505"/>
                </a:lnTo>
                <a:lnTo>
                  <a:pt x="1831784" y="441121"/>
                </a:lnTo>
                <a:lnTo>
                  <a:pt x="1827530" y="459841"/>
                </a:lnTo>
                <a:lnTo>
                  <a:pt x="1814131" y="473824"/>
                </a:lnTo>
                <a:lnTo>
                  <a:pt x="1790585" y="482561"/>
                </a:lnTo>
                <a:lnTo>
                  <a:pt x="1755927" y="485584"/>
                </a:lnTo>
                <a:lnTo>
                  <a:pt x="1743735" y="485584"/>
                </a:lnTo>
                <a:lnTo>
                  <a:pt x="1714373" y="483730"/>
                </a:lnTo>
                <a:lnTo>
                  <a:pt x="1679549" y="478510"/>
                </a:lnTo>
                <a:lnTo>
                  <a:pt x="1642592" y="470522"/>
                </a:lnTo>
                <a:lnTo>
                  <a:pt x="1606867" y="460324"/>
                </a:lnTo>
                <a:lnTo>
                  <a:pt x="1594485" y="458127"/>
                </a:lnTo>
                <a:lnTo>
                  <a:pt x="1559788" y="533527"/>
                </a:lnTo>
                <a:lnTo>
                  <a:pt x="1558340" y="544842"/>
                </a:lnTo>
                <a:lnTo>
                  <a:pt x="1560664" y="554024"/>
                </a:lnTo>
                <a:lnTo>
                  <a:pt x="1615211" y="578916"/>
                </a:lnTo>
                <a:lnTo>
                  <a:pt x="1658747" y="588899"/>
                </a:lnTo>
                <a:lnTo>
                  <a:pt x="1704238" y="595604"/>
                </a:lnTo>
                <a:lnTo>
                  <a:pt x="1748078" y="598055"/>
                </a:lnTo>
                <a:lnTo>
                  <a:pt x="1764639" y="598055"/>
                </a:lnTo>
                <a:lnTo>
                  <a:pt x="1830666" y="594067"/>
                </a:lnTo>
                <a:lnTo>
                  <a:pt x="1882851" y="582434"/>
                </a:lnTo>
                <a:lnTo>
                  <a:pt x="1921992" y="563626"/>
                </a:lnTo>
                <a:lnTo>
                  <a:pt x="1964512" y="506437"/>
                </a:lnTo>
                <a:lnTo>
                  <a:pt x="1967293" y="485584"/>
                </a:lnTo>
                <a:lnTo>
                  <a:pt x="1969516" y="469036"/>
                </a:lnTo>
                <a:lnTo>
                  <a:pt x="1969516" y="462927"/>
                </a:lnTo>
                <a:lnTo>
                  <a:pt x="1964321" y="430085"/>
                </a:lnTo>
                <a:lnTo>
                  <a:pt x="1949577" y="400265"/>
                </a:lnTo>
                <a:lnTo>
                  <a:pt x="1943214" y="393166"/>
                </a:lnTo>
                <a:lnTo>
                  <a:pt x="1926488" y="374535"/>
                </a:lnTo>
                <a:lnTo>
                  <a:pt x="1896300" y="353961"/>
                </a:lnTo>
                <a:lnTo>
                  <a:pt x="1919795" y="332714"/>
                </a:lnTo>
                <a:lnTo>
                  <a:pt x="1935746" y="305028"/>
                </a:lnTo>
                <a:lnTo>
                  <a:pt x="1940699" y="285953"/>
                </a:lnTo>
                <a:lnTo>
                  <a:pt x="1944852" y="269976"/>
                </a:lnTo>
                <a:lnTo>
                  <a:pt x="1947697" y="227190"/>
                </a:lnTo>
                <a:lnTo>
                  <a:pt x="1947735" y="168249"/>
                </a:lnTo>
                <a:lnTo>
                  <a:pt x="1947252" y="150495"/>
                </a:lnTo>
                <a:lnTo>
                  <a:pt x="1945868" y="134696"/>
                </a:lnTo>
                <a:lnTo>
                  <a:pt x="1943671" y="120192"/>
                </a:lnTo>
                <a:lnTo>
                  <a:pt x="1941309" y="108991"/>
                </a:lnTo>
                <a:lnTo>
                  <a:pt x="1940750" y="106349"/>
                </a:lnTo>
                <a:lnTo>
                  <a:pt x="1948129" y="104076"/>
                </a:lnTo>
                <a:lnTo>
                  <a:pt x="1955914" y="102438"/>
                </a:lnTo>
                <a:lnTo>
                  <a:pt x="1964182" y="101460"/>
                </a:lnTo>
                <a:lnTo>
                  <a:pt x="1973021" y="101130"/>
                </a:lnTo>
                <a:lnTo>
                  <a:pt x="2000910" y="101130"/>
                </a:lnTo>
                <a:lnTo>
                  <a:pt x="2013165" y="151828"/>
                </a:lnTo>
                <a:lnTo>
                  <a:pt x="2026907" y="204546"/>
                </a:lnTo>
                <a:lnTo>
                  <a:pt x="2041563" y="256641"/>
                </a:lnTo>
                <a:lnTo>
                  <a:pt x="2056574" y="305460"/>
                </a:lnTo>
                <a:lnTo>
                  <a:pt x="2071395" y="348361"/>
                </a:lnTo>
                <a:lnTo>
                  <a:pt x="2097989" y="406209"/>
                </a:lnTo>
                <a:lnTo>
                  <a:pt x="2125662" y="434213"/>
                </a:lnTo>
                <a:lnTo>
                  <a:pt x="2142121" y="442010"/>
                </a:lnTo>
                <a:lnTo>
                  <a:pt x="2133498" y="462026"/>
                </a:lnTo>
                <a:lnTo>
                  <a:pt x="2120773" y="488429"/>
                </a:lnTo>
                <a:lnTo>
                  <a:pt x="2106091" y="517766"/>
                </a:lnTo>
                <a:lnTo>
                  <a:pt x="2091563" y="546608"/>
                </a:lnTo>
                <a:lnTo>
                  <a:pt x="2088095" y="553580"/>
                </a:lnTo>
                <a:lnTo>
                  <a:pt x="2087245" y="557949"/>
                </a:lnTo>
                <a:lnTo>
                  <a:pt x="2087245" y="561441"/>
                </a:lnTo>
                <a:lnTo>
                  <a:pt x="2154351" y="602424"/>
                </a:lnTo>
                <a:lnTo>
                  <a:pt x="2179612" y="609384"/>
                </a:lnTo>
                <a:lnTo>
                  <a:pt x="2186863" y="608482"/>
                </a:lnTo>
                <a:lnTo>
                  <a:pt x="2228227" y="544271"/>
                </a:lnTo>
                <a:lnTo>
                  <a:pt x="2251113" y="496481"/>
                </a:lnTo>
                <a:lnTo>
                  <a:pt x="2272601" y="448017"/>
                </a:lnTo>
                <a:lnTo>
                  <a:pt x="2292667" y="399199"/>
                </a:lnTo>
                <a:lnTo>
                  <a:pt x="2311235" y="350342"/>
                </a:lnTo>
                <a:lnTo>
                  <a:pt x="2321572" y="320840"/>
                </a:lnTo>
                <a:lnTo>
                  <a:pt x="2328265" y="301764"/>
                </a:lnTo>
                <a:lnTo>
                  <a:pt x="2343696" y="253784"/>
                </a:lnTo>
                <a:lnTo>
                  <a:pt x="2357463" y="206717"/>
                </a:lnTo>
                <a:lnTo>
                  <a:pt x="2369540" y="160896"/>
                </a:lnTo>
                <a:lnTo>
                  <a:pt x="2379903" y="116332"/>
                </a:lnTo>
                <a:lnTo>
                  <a:pt x="2388336" y="74218"/>
                </a:lnTo>
                <a:lnTo>
                  <a:pt x="2394953" y="34010"/>
                </a:lnTo>
                <a:lnTo>
                  <a:pt x="2395194" y="218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7" name="object 4">
            <a:extLst>
              <a:ext uri="{FF2B5EF4-FFF2-40B4-BE49-F238E27FC236}">
                <a16:creationId xmlns:a16="http://schemas.microsoft.com/office/drawing/2014/main" id="{43305565-3073-26CA-092E-E54F9E6C63D5}"/>
              </a:ext>
            </a:extLst>
          </p:cNvPr>
          <p:cNvGrpSpPr/>
          <p:nvPr userDrawn="1"/>
        </p:nvGrpSpPr>
        <p:grpSpPr>
          <a:xfrm>
            <a:off x="837670" y="9764102"/>
            <a:ext cx="4721860" cy="707390"/>
            <a:chOff x="837670" y="9764102"/>
            <a:chExt cx="4721860" cy="707390"/>
          </a:xfrm>
        </p:grpSpPr>
        <p:sp>
          <p:nvSpPr>
            <p:cNvPr id="68" name="object 5">
              <a:extLst>
                <a:ext uri="{FF2B5EF4-FFF2-40B4-BE49-F238E27FC236}">
                  <a16:creationId xmlns:a16="http://schemas.microsoft.com/office/drawing/2014/main" id="{52C11ED4-1471-4259-4589-E6D1B4A7E69B}"/>
                </a:ext>
              </a:extLst>
            </p:cNvPr>
            <p:cNvSpPr/>
            <p:nvPr/>
          </p:nvSpPr>
          <p:spPr>
            <a:xfrm>
              <a:off x="842382" y="9768814"/>
              <a:ext cx="4712335" cy="697865"/>
            </a:xfrm>
            <a:custGeom>
              <a:avLst/>
              <a:gdLst/>
              <a:ahLst/>
              <a:cxnLst/>
              <a:rect l="l" t="t" r="r" b="b"/>
              <a:pathLst>
                <a:path w="4712335" h="697865">
                  <a:moveTo>
                    <a:pt x="188475" y="0"/>
                  </a:moveTo>
                  <a:lnTo>
                    <a:pt x="138372" y="6732"/>
                  </a:lnTo>
                  <a:lnTo>
                    <a:pt x="93349" y="25732"/>
                  </a:lnTo>
                  <a:lnTo>
                    <a:pt x="55203" y="55203"/>
                  </a:lnTo>
                  <a:lnTo>
                    <a:pt x="25732" y="93349"/>
                  </a:lnTo>
                  <a:lnTo>
                    <a:pt x="6732" y="138372"/>
                  </a:lnTo>
                  <a:lnTo>
                    <a:pt x="0" y="188475"/>
                  </a:lnTo>
                  <a:lnTo>
                    <a:pt x="0" y="508885"/>
                  </a:lnTo>
                  <a:lnTo>
                    <a:pt x="6732" y="558988"/>
                  </a:lnTo>
                  <a:lnTo>
                    <a:pt x="25732" y="604011"/>
                  </a:lnTo>
                  <a:lnTo>
                    <a:pt x="55203" y="642157"/>
                  </a:lnTo>
                  <a:lnTo>
                    <a:pt x="93349" y="671628"/>
                  </a:lnTo>
                  <a:lnTo>
                    <a:pt x="138372" y="690628"/>
                  </a:lnTo>
                  <a:lnTo>
                    <a:pt x="188475" y="697360"/>
                  </a:lnTo>
                  <a:lnTo>
                    <a:pt x="4523422" y="697360"/>
                  </a:lnTo>
                  <a:lnTo>
                    <a:pt x="4573526" y="690628"/>
                  </a:lnTo>
                  <a:lnTo>
                    <a:pt x="4618549" y="671628"/>
                  </a:lnTo>
                  <a:lnTo>
                    <a:pt x="4656694" y="642157"/>
                  </a:lnTo>
                  <a:lnTo>
                    <a:pt x="4686165" y="604011"/>
                  </a:lnTo>
                  <a:lnTo>
                    <a:pt x="4705165" y="558988"/>
                  </a:lnTo>
                  <a:lnTo>
                    <a:pt x="4711898" y="508885"/>
                  </a:lnTo>
                  <a:lnTo>
                    <a:pt x="4711898" y="188475"/>
                  </a:lnTo>
                  <a:lnTo>
                    <a:pt x="4705165" y="138372"/>
                  </a:lnTo>
                  <a:lnTo>
                    <a:pt x="4686165" y="93349"/>
                  </a:lnTo>
                  <a:lnTo>
                    <a:pt x="4656694" y="55203"/>
                  </a:lnTo>
                  <a:lnTo>
                    <a:pt x="4618549" y="25732"/>
                  </a:lnTo>
                  <a:lnTo>
                    <a:pt x="4573526" y="6732"/>
                  </a:lnTo>
                  <a:lnTo>
                    <a:pt x="4523422" y="0"/>
                  </a:lnTo>
                  <a:lnTo>
                    <a:pt x="188475" y="0"/>
                  </a:lnTo>
                  <a:close/>
                </a:path>
              </a:pathLst>
            </a:custGeom>
            <a:ln w="9423">
              <a:solidFill>
                <a:schemeClr val="accent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">
              <a:extLst>
                <a:ext uri="{FF2B5EF4-FFF2-40B4-BE49-F238E27FC236}">
                  <a16:creationId xmlns:a16="http://schemas.microsoft.com/office/drawing/2014/main" id="{00719F00-088C-CF02-F519-F5BFA4C65407}"/>
                </a:ext>
              </a:extLst>
            </p:cNvPr>
            <p:cNvSpPr/>
            <p:nvPr/>
          </p:nvSpPr>
          <p:spPr>
            <a:xfrm>
              <a:off x="842382" y="9768814"/>
              <a:ext cx="3091180" cy="697865"/>
            </a:xfrm>
            <a:custGeom>
              <a:avLst/>
              <a:gdLst/>
              <a:ahLst/>
              <a:cxnLst/>
              <a:rect l="l" t="t" r="r" b="b"/>
              <a:pathLst>
                <a:path w="3091179" h="697865">
                  <a:moveTo>
                    <a:pt x="2902529" y="0"/>
                  </a:moveTo>
                  <a:lnTo>
                    <a:pt x="188475" y="0"/>
                  </a:lnTo>
                  <a:lnTo>
                    <a:pt x="138372" y="6732"/>
                  </a:lnTo>
                  <a:lnTo>
                    <a:pt x="93349" y="25732"/>
                  </a:lnTo>
                  <a:lnTo>
                    <a:pt x="55203" y="55203"/>
                  </a:lnTo>
                  <a:lnTo>
                    <a:pt x="25732" y="93349"/>
                  </a:lnTo>
                  <a:lnTo>
                    <a:pt x="6732" y="138372"/>
                  </a:lnTo>
                  <a:lnTo>
                    <a:pt x="0" y="188475"/>
                  </a:lnTo>
                  <a:lnTo>
                    <a:pt x="0" y="508885"/>
                  </a:lnTo>
                  <a:lnTo>
                    <a:pt x="6732" y="558988"/>
                  </a:lnTo>
                  <a:lnTo>
                    <a:pt x="25732" y="604011"/>
                  </a:lnTo>
                  <a:lnTo>
                    <a:pt x="55203" y="642157"/>
                  </a:lnTo>
                  <a:lnTo>
                    <a:pt x="93349" y="671628"/>
                  </a:lnTo>
                  <a:lnTo>
                    <a:pt x="138372" y="690628"/>
                  </a:lnTo>
                  <a:lnTo>
                    <a:pt x="188475" y="697360"/>
                  </a:lnTo>
                  <a:lnTo>
                    <a:pt x="2902529" y="697360"/>
                  </a:lnTo>
                  <a:lnTo>
                    <a:pt x="2952633" y="690628"/>
                  </a:lnTo>
                  <a:lnTo>
                    <a:pt x="2997656" y="671628"/>
                  </a:lnTo>
                  <a:lnTo>
                    <a:pt x="3035801" y="642157"/>
                  </a:lnTo>
                  <a:lnTo>
                    <a:pt x="3065272" y="604011"/>
                  </a:lnTo>
                  <a:lnTo>
                    <a:pt x="3084272" y="558988"/>
                  </a:lnTo>
                  <a:lnTo>
                    <a:pt x="3091005" y="508885"/>
                  </a:lnTo>
                  <a:lnTo>
                    <a:pt x="3091005" y="188475"/>
                  </a:lnTo>
                  <a:lnTo>
                    <a:pt x="3084272" y="138372"/>
                  </a:lnTo>
                  <a:lnTo>
                    <a:pt x="3065272" y="93349"/>
                  </a:lnTo>
                  <a:lnTo>
                    <a:pt x="3035801" y="55203"/>
                  </a:lnTo>
                  <a:lnTo>
                    <a:pt x="2997656" y="25732"/>
                  </a:lnTo>
                  <a:lnTo>
                    <a:pt x="2952633" y="6732"/>
                  </a:lnTo>
                  <a:lnTo>
                    <a:pt x="2902529" y="0"/>
                  </a:lnTo>
                  <a:close/>
                </a:path>
              </a:pathLst>
            </a:custGeom>
            <a:solidFill>
              <a:schemeClr val="accent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0" name="Text Placeholder 10">
            <a:extLst>
              <a:ext uri="{FF2B5EF4-FFF2-40B4-BE49-F238E27FC236}">
                <a16:creationId xmlns:a16="http://schemas.microsoft.com/office/drawing/2014/main" id="{4D3284E9-7F70-6E44-5A7B-3E6919B59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7030" y="9900963"/>
            <a:ext cx="3066638" cy="46935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 sz="2450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Presenter name</a:t>
            </a:r>
          </a:p>
        </p:txBody>
      </p:sp>
      <p:sp>
        <p:nvSpPr>
          <p:cNvPr id="72" name="Text Placeholder 13">
            <a:extLst>
              <a:ext uri="{FF2B5EF4-FFF2-40B4-BE49-F238E27FC236}">
                <a16:creationId xmlns:a16="http://schemas.microsoft.com/office/drawing/2014/main" id="{8323FA7F-A6A0-61B5-60BC-A1C9535573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38210" y="9900962"/>
            <a:ext cx="1596613" cy="46935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 sz="245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marL="12700">
              <a:lnSpc>
                <a:spcPct val="100000"/>
              </a:lnSpc>
              <a:spcBef>
                <a:spcPts val="220"/>
              </a:spcBef>
            </a:pPr>
            <a:r>
              <a:rPr lang="en-GB" sz="2450" spc="-45">
                <a:latin typeface="Poppins"/>
                <a:cs typeface="Poppins"/>
              </a:rPr>
              <a:t>01.03.23</a:t>
            </a:r>
            <a:endParaRPr lang="en-GB" sz="2450">
              <a:latin typeface="Poppins"/>
              <a:cs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1587238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3DC6E897-6F26-A62C-76D8-E8FBA01494A6}"/>
              </a:ext>
            </a:extLst>
          </p:cNvPr>
          <p:cNvSpPr/>
          <p:nvPr userDrawn="1"/>
        </p:nvSpPr>
        <p:spPr>
          <a:xfrm>
            <a:off x="523544" y="523544"/>
            <a:ext cx="19057620" cy="9738360"/>
          </a:xfrm>
          <a:custGeom>
            <a:avLst/>
            <a:gdLst/>
            <a:ahLst/>
            <a:cxnLst/>
            <a:rect l="l" t="t" r="r" b="b"/>
            <a:pathLst>
              <a:path w="19057620" h="9738360">
                <a:moveTo>
                  <a:pt x="18931360" y="0"/>
                </a:moveTo>
                <a:lnTo>
                  <a:pt x="125650" y="0"/>
                </a:lnTo>
                <a:lnTo>
                  <a:pt x="76743" y="9874"/>
                </a:lnTo>
                <a:lnTo>
                  <a:pt x="36803" y="36803"/>
                </a:lnTo>
                <a:lnTo>
                  <a:pt x="9874" y="76743"/>
                </a:lnTo>
                <a:lnTo>
                  <a:pt x="0" y="125650"/>
                </a:lnTo>
                <a:lnTo>
                  <a:pt x="0" y="9612272"/>
                </a:lnTo>
                <a:lnTo>
                  <a:pt x="9874" y="9661179"/>
                </a:lnTo>
                <a:lnTo>
                  <a:pt x="36803" y="9701119"/>
                </a:lnTo>
                <a:lnTo>
                  <a:pt x="76743" y="9728048"/>
                </a:lnTo>
                <a:lnTo>
                  <a:pt x="125650" y="9737923"/>
                </a:lnTo>
                <a:lnTo>
                  <a:pt x="18931360" y="9737923"/>
                </a:lnTo>
                <a:lnTo>
                  <a:pt x="18980267" y="9728048"/>
                </a:lnTo>
                <a:lnTo>
                  <a:pt x="19020207" y="9701119"/>
                </a:lnTo>
                <a:lnTo>
                  <a:pt x="19047136" y="9661179"/>
                </a:lnTo>
                <a:lnTo>
                  <a:pt x="19057011" y="9612272"/>
                </a:lnTo>
                <a:lnTo>
                  <a:pt x="19057011" y="125650"/>
                </a:lnTo>
                <a:lnTo>
                  <a:pt x="19047136" y="76743"/>
                </a:lnTo>
                <a:lnTo>
                  <a:pt x="19020207" y="36803"/>
                </a:lnTo>
                <a:lnTo>
                  <a:pt x="18980267" y="9874"/>
                </a:lnTo>
                <a:lnTo>
                  <a:pt x="18931360" y="0"/>
                </a:lnTo>
                <a:close/>
              </a:path>
            </a:pathLst>
          </a:custGeom>
          <a:solidFill>
            <a:srgbClr val="FFAF0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62F5416-5917-187A-D3F7-F9BEDC8B88A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6650" y="6397625"/>
            <a:ext cx="7924800" cy="1477328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4500" b="0" i="0">
                <a:latin typeface="Poppins" pitchFamily="2" charset="77"/>
                <a:cs typeface="Poppins" pitchFamily="2" charset="77"/>
              </a:defRPr>
            </a:lvl1pPr>
          </a:lstStyle>
          <a:p>
            <a:pPr marL="12700" marR="5080">
              <a:lnSpc>
                <a:spcPts val="5360"/>
              </a:lnSpc>
              <a:spcBef>
                <a:spcPts val="280"/>
              </a:spcBef>
            </a:pPr>
            <a:r>
              <a:rPr lang="en-GB" sz="4500" spc="-50">
                <a:latin typeface="Poppins"/>
                <a:cs typeface="Poppins"/>
              </a:rPr>
              <a:t>Subheading</a:t>
            </a:r>
            <a:r>
              <a:rPr lang="en-GB" sz="4500" spc="-200">
                <a:latin typeface="Poppins"/>
                <a:cs typeface="Poppins"/>
              </a:rPr>
              <a:t> </a:t>
            </a:r>
            <a:r>
              <a:rPr lang="en-GB" sz="4500" spc="-20">
                <a:latin typeface="Poppins"/>
                <a:cs typeface="Poppins"/>
              </a:rPr>
              <a:t>copy </a:t>
            </a:r>
            <a:br>
              <a:rPr lang="en-GB" sz="4500" spc="-20">
                <a:latin typeface="Poppins"/>
                <a:cs typeface="Poppins"/>
              </a:rPr>
            </a:br>
            <a:r>
              <a:rPr lang="en-GB" sz="4500" spc="-20">
                <a:latin typeface="Poppins"/>
                <a:cs typeface="Poppins"/>
              </a:rPr>
              <a:t>Second</a:t>
            </a:r>
            <a:r>
              <a:rPr lang="en-GB" sz="4500" spc="-270">
                <a:latin typeface="Poppins"/>
                <a:cs typeface="Poppins"/>
              </a:rPr>
              <a:t> </a:t>
            </a:r>
            <a:r>
              <a:rPr lang="en-GB" sz="4500" spc="-20">
                <a:latin typeface="Poppins"/>
                <a:cs typeface="Poppins"/>
              </a:rPr>
              <a:t>line</a:t>
            </a:r>
            <a:endParaRPr lang="en-GB" sz="4500">
              <a:latin typeface="Poppins"/>
              <a:cs typeface="Poppins"/>
            </a:endParaRPr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B26775C9-2158-3FBE-1D36-C61A4456D7C2}"/>
              </a:ext>
            </a:extLst>
          </p:cNvPr>
          <p:cNvSpPr txBox="1"/>
          <p:nvPr userDrawn="1"/>
        </p:nvSpPr>
        <p:spPr>
          <a:xfrm>
            <a:off x="824970" y="10569847"/>
            <a:ext cx="1891030" cy="289560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sz="1450" b="1">
                <a:latin typeface="Poppins-SemiBold"/>
                <a:cs typeface="Poppins-SemiBold"/>
              </a:rPr>
              <a:t>Energy</a:t>
            </a:r>
            <a:r>
              <a:rPr sz="1450" b="1" spc="50">
                <a:latin typeface="Poppins-SemiBold"/>
                <a:cs typeface="Poppins-SemiBold"/>
              </a:rPr>
              <a:t> </a:t>
            </a:r>
            <a:r>
              <a:rPr sz="1450" b="1">
                <a:latin typeface="Poppins-SemiBold"/>
                <a:cs typeface="Poppins-SemiBold"/>
              </a:rPr>
              <a:t>Saving</a:t>
            </a:r>
            <a:r>
              <a:rPr sz="1450" b="1" spc="55">
                <a:latin typeface="Poppins-SemiBold"/>
                <a:cs typeface="Poppins-SemiBold"/>
              </a:rPr>
              <a:t> </a:t>
            </a:r>
            <a:r>
              <a:rPr sz="1450" b="1" spc="-10">
                <a:latin typeface="Poppins-SemiBold"/>
                <a:cs typeface="Poppins-SemiBold"/>
              </a:rPr>
              <a:t>Trust</a:t>
            </a:r>
            <a:endParaRPr sz="1450">
              <a:latin typeface="Poppins-SemiBold"/>
              <a:cs typeface="Poppins-SemiBold"/>
            </a:endParaRPr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id="{448C0DA9-BB9B-49F6-D3CB-81A2F58414D3}"/>
              </a:ext>
            </a:extLst>
          </p:cNvPr>
          <p:cNvSpPr txBox="1"/>
          <p:nvPr userDrawn="1"/>
        </p:nvSpPr>
        <p:spPr>
          <a:xfrm>
            <a:off x="17900650" y="10569658"/>
            <a:ext cx="1396365" cy="249426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204"/>
              </a:spcBef>
            </a:pPr>
            <a:fld id="{EC7E2835-8AAD-3E4C-967C-172B037C35F6}" type="slidenum">
              <a:rPr lang="en-GB" sz="1450" smtClean="0">
                <a:latin typeface="Poppins"/>
                <a:cs typeface="Poppins"/>
              </a:rPr>
              <a:t>‹#›</a:t>
            </a:fld>
            <a:endParaRPr sz="1450">
              <a:latin typeface="Poppins"/>
              <a:cs typeface="Poppins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71A2535-A14A-5542-360E-0880710DB7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2850" y="3476744"/>
            <a:ext cx="7848600" cy="2482731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ts val="9070"/>
              </a:lnSpc>
              <a:defRPr sz="9050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sz="9050" b="1" spc="-90">
                <a:latin typeface="Poppins-SemiBold"/>
                <a:cs typeface="Poppins-SemiBold"/>
              </a:rPr>
              <a:t>Divider</a:t>
            </a:r>
            <a:r>
              <a:rPr lang="en-GB" sz="9050" b="1" spc="-415">
                <a:latin typeface="Poppins-SemiBold"/>
                <a:cs typeface="Poppins-SemiBold"/>
              </a:rPr>
              <a:t> </a:t>
            </a:r>
            <a:r>
              <a:rPr lang="en-GB" sz="9050" b="1" spc="-155">
                <a:latin typeface="Poppins-SemiBold"/>
                <a:cs typeface="Poppins-SemiBold"/>
              </a:rPr>
              <a:t>slide </a:t>
            </a:r>
            <a:r>
              <a:rPr lang="en-GB" sz="9050" b="1" spc="-65">
                <a:latin typeface="Poppins-SemiBold"/>
                <a:cs typeface="Poppins-SemiBold"/>
              </a:rPr>
              <a:t>Second</a:t>
            </a:r>
            <a:r>
              <a:rPr lang="en-GB" sz="9050" b="1" spc="-434">
                <a:latin typeface="Poppins-SemiBold"/>
                <a:cs typeface="Poppins-SemiBold"/>
              </a:rPr>
              <a:t> </a:t>
            </a:r>
            <a:r>
              <a:rPr lang="en-GB" sz="9050" b="1" spc="-20">
                <a:latin typeface="Poppins-SemiBold"/>
                <a:cs typeface="Poppins-SemiBold"/>
              </a:rPr>
              <a:t>line</a:t>
            </a:r>
            <a:endParaRPr lang="en-GB"/>
          </a:p>
        </p:txBody>
      </p:sp>
      <p:sp>
        <p:nvSpPr>
          <p:cNvPr id="3" name="Footer Placeholder 10">
            <a:extLst>
              <a:ext uri="{FF2B5EF4-FFF2-40B4-BE49-F238E27FC236}">
                <a16:creationId xmlns:a16="http://schemas.microsoft.com/office/drawing/2014/main" id="{EE8DF70A-9307-97B2-736C-DCAD3B0AB1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84815" y="10546825"/>
            <a:ext cx="4511039" cy="31547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>
              <a:defRPr sz="1450">
                <a:solidFill>
                  <a:schemeClr val="tx1"/>
                </a:solidFill>
              </a:defRPr>
            </a:lvl1pPr>
          </a:lstStyle>
          <a:p>
            <a:r>
              <a:rPr lang="en-GB">
                <a:latin typeface="Poppins"/>
                <a:cs typeface="Poppins"/>
              </a:rPr>
              <a:t>Document title</a:t>
            </a:r>
          </a:p>
        </p:txBody>
      </p:sp>
    </p:spTree>
    <p:extLst>
      <p:ext uri="{BB962C8B-B14F-4D97-AF65-F5344CB8AC3E}">
        <p14:creationId xmlns:p14="http://schemas.microsoft.com/office/powerpoint/2010/main" val="3954435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16E73DDA-3724-298E-7378-230319B9C763}"/>
              </a:ext>
            </a:extLst>
          </p:cNvPr>
          <p:cNvSpPr/>
          <p:nvPr userDrawn="1"/>
        </p:nvSpPr>
        <p:spPr>
          <a:xfrm>
            <a:off x="523544" y="523544"/>
            <a:ext cx="19057620" cy="9738360"/>
          </a:xfrm>
          <a:custGeom>
            <a:avLst/>
            <a:gdLst/>
            <a:ahLst/>
            <a:cxnLst/>
            <a:rect l="l" t="t" r="r" b="b"/>
            <a:pathLst>
              <a:path w="19057620" h="9738360">
                <a:moveTo>
                  <a:pt x="18931360" y="0"/>
                </a:moveTo>
                <a:lnTo>
                  <a:pt x="125650" y="0"/>
                </a:lnTo>
                <a:lnTo>
                  <a:pt x="76743" y="9874"/>
                </a:lnTo>
                <a:lnTo>
                  <a:pt x="36803" y="36803"/>
                </a:lnTo>
                <a:lnTo>
                  <a:pt x="9874" y="76743"/>
                </a:lnTo>
                <a:lnTo>
                  <a:pt x="0" y="125650"/>
                </a:lnTo>
                <a:lnTo>
                  <a:pt x="0" y="9612272"/>
                </a:lnTo>
                <a:lnTo>
                  <a:pt x="9874" y="9661179"/>
                </a:lnTo>
                <a:lnTo>
                  <a:pt x="36803" y="9701119"/>
                </a:lnTo>
                <a:lnTo>
                  <a:pt x="76743" y="9728048"/>
                </a:lnTo>
                <a:lnTo>
                  <a:pt x="125650" y="9737923"/>
                </a:lnTo>
                <a:lnTo>
                  <a:pt x="18931360" y="9737923"/>
                </a:lnTo>
                <a:lnTo>
                  <a:pt x="18980267" y="9728048"/>
                </a:lnTo>
                <a:lnTo>
                  <a:pt x="19020207" y="9701119"/>
                </a:lnTo>
                <a:lnTo>
                  <a:pt x="19047136" y="9661179"/>
                </a:lnTo>
                <a:lnTo>
                  <a:pt x="19057011" y="9612272"/>
                </a:lnTo>
                <a:lnTo>
                  <a:pt x="19057011" y="125650"/>
                </a:lnTo>
                <a:lnTo>
                  <a:pt x="19047136" y="76743"/>
                </a:lnTo>
                <a:lnTo>
                  <a:pt x="19020207" y="36803"/>
                </a:lnTo>
                <a:lnTo>
                  <a:pt x="18980267" y="9874"/>
                </a:lnTo>
                <a:lnTo>
                  <a:pt x="18931360" y="0"/>
                </a:lnTo>
                <a:close/>
              </a:path>
            </a:pathLst>
          </a:custGeom>
          <a:solidFill>
            <a:srgbClr val="AADC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B26775C9-2158-3FBE-1D36-C61A4456D7C2}"/>
              </a:ext>
            </a:extLst>
          </p:cNvPr>
          <p:cNvSpPr txBox="1"/>
          <p:nvPr userDrawn="1"/>
        </p:nvSpPr>
        <p:spPr>
          <a:xfrm>
            <a:off x="824970" y="10569847"/>
            <a:ext cx="1891030" cy="289560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sz="1450" b="1">
                <a:latin typeface="Poppins-SemiBold"/>
                <a:cs typeface="Poppins-SemiBold"/>
              </a:rPr>
              <a:t>Energy</a:t>
            </a:r>
            <a:r>
              <a:rPr sz="1450" b="1" spc="50">
                <a:latin typeface="Poppins-SemiBold"/>
                <a:cs typeface="Poppins-SemiBold"/>
              </a:rPr>
              <a:t> </a:t>
            </a:r>
            <a:r>
              <a:rPr sz="1450" b="1">
                <a:latin typeface="Poppins-SemiBold"/>
                <a:cs typeface="Poppins-SemiBold"/>
              </a:rPr>
              <a:t>Saving</a:t>
            </a:r>
            <a:r>
              <a:rPr sz="1450" b="1" spc="55">
                <a:latin typeface="Poppins-SemiBold"/>
                <a:cs typeface="Poppins-SemiBold"/>
              </a:rPr>
              <a:t> </a:t>
            </a:r>
            <a:r>
              <a:rPr sz="1450" b="1" spc="-10">
                <a:latin typeface="Poppins-SemiBold"/>
                <a:cs typeface="Poppins-SemiBold"/>
              </a:rPr>
              <a:t>Trust</a:t>
            </a:r>
            <a:endParaRPr sz="1450">
              <a:latin typeface="Poppins-SemiBold"/>
              <a:cs typeface="Poppins-SemiBold"/>
            </a:endParaRPr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id="{448C0DA9-BB9B-49F6-D3CB-81A2F58414D3}"/>
              </a:ext>
            </a:extLst>
          </p:cNvPr>
          <p:cNvSpPr txBox="1"/>
          <p:nvPr userDrawn="1"/>
        </p:nvSpPr>
        <p:spPr>
          <a:xfrm>
            <a:off x="17900650" y="10569658"/>
            <a:ext cx="1396365" cy="249426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204"/>
              </a:spcBef>
            </a:pPr>
            <a:fld id="{EC7E2835-8AAD-3E4C-967C-172B037C35F6}" type="slidenum">
              <a:rPr lang="en-GB" sz="1450" smtClean="0">
                <a:latin typeface="Poppins"/>
                <a:cs typeface="Poppins"/>
              </a:rPr>
              <a:t>‹#›</a:t>
            </a:fld>
            <a:endParaRPr sz="1450">
              <a:latin typeface="Poppins"/>
              <a:cs typeface="Poppin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F540C3-EAF3-6F61-FC2C-2136F7ADD53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2850" y="3476744"/>
            <a:ext cx="7848600" cy="2482731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ts val="9070"/>
              </a:lnSpc>
              <a:defRPr sz="9050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sz="9050" b="1" spc="-90">
                <a:latin typeface="Poppins-SemiBold"/>
                <a:cs typeface="Poppins-SemiBold"/>
              </a:rPr>
              <a:t>Divider</a:t>
            </a:r>
            <a:r>
              <a:rPr lang="en-GB" sz="9050" b="1" spc="-415">
                <a:latin typeface="Poppins-SemiBold"/>
                <a:cs typeface="Poppins-SemiBold"/>
              </a:rPr>
              <a:t> </a:t>
            </a:r>
            <a:r>
              <a:rPr lang="en-GB" sz="9050" b="1" spc="-155">
                <a:latin typeface="Poppins-SemiBold"/>
                <a:cs typeface="Poppins-SemiBold"/>
              </a:rPr>
              <a:t>slide </a:t>
            </a:r>
            <a:r>
              <a:rPr lang="en-GB" sz="9050" b="1" spc="-65">
                <a:latin typeface="Poppins-SemiBold"/>
                <a:cs typeface="Poppins-SemiBold"/>
              </a:rPr>
              <a:t>Second</a:t>
            </a:r>
            <a:r>
              <a:rPr lang="en-GB" sz="9050" b="1" spc="-434">
                <a:latin typeface="Poppins-SemiBold"/>
                <a:cs typeface="Poppins-SemiBold"/>
              </a:rPr>
              <a:t> </a:t>
            </a:r>
            <a:r>
              <a:rPr lang="en-GB" sz="9050" b="1" spc="-20">
                <a:latin typeface="Poppins-SemiBold"/>
                <a:cs typeface="Poppins-SemiBold"/>
              </a:rPr>
              <a:t>line</a:t>
            </a:r>
            <a:endParaRPr lang="en-GB"/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015E2F22-A7D8-810F-4546-E3B050B30C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6650" y="6397625"/>
            <a:ext cx="7924800" cy="1477328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4500" b="0" i="0">
                <a:latin typeface="Poppins" pitchFamily="2" charset="77"/>
                <a:cs typeface="Poppins" pitchFamily="2" charset="77"/>
              </a:defRPr>
            </a:lvl1pPr>
          </a:lstStyle>
          <a:p>
            <a:pPr marL="12700" marR="5080">
              <a:lnSpc>
                <a:spcPts val="5360"/>
              </a:lnSpc>
              <a:spcBef>
                <a:spcPts val="280"/>
              </a:spcBef>
            </a:pPr>
            <a:r>
              <a:rPr lang="en-GB" sz="4500" spc="-50">
                <a:latin typeface="Poppins"/>
                <a:cs typeface="Poppins"/>
              </a:rPr>
              <a:t>Subheading</a:t>
            </a:r>
            <a:r>
              <a:rPr lang="en-GB" sz="4500" spc="-200">
                <a:latin typeface="Poppins"/>
                <a:cs typeface="Poppins"/>
              </a:rPr>
              <a:t> </a:t>
            </a:r>
            <a:r>
              <a:rPr lang="en-GB" sz="4500" spc="-20">
                <a:latin typeface="Poppins"/>
                <a:cs typeface="Poppins"/>
              </a:rPr>
              <a:t>copy </a:t>
            </a:r>
            <a:br>
              <a:rPr lang="en-GB" sz="4500" spc="-20">
                <a:latin typeface="Poppins"/>
                <a:cs typeface="Poppins"/>
              </a:rPr>
            </a:br>
            <a:r>
              <a:rPr lang="en-GB" sz="4500" spc="-20">
                <a:latin typeface="Poppins"/>
                <a:cs typeface="Poppins"/>
              </a:rPr>
              <a:t>Second</a:t>
            </a:r>
            <a:r>
              <a:rPr lang="en-GB" sz="4500" spc="-270">
                <a:latin typeface="Poppins"/>
                <a:cs typeface="Poppins"/>
              </a:rPr>
              <a:t> </a:t>
            </a:r>
            <a:r>
              <a:rPr lang="en-GB" sz="4500" spc="-20">
                <a:latin typeface="Poppins"/>
                <a:cs typeface="Poppins"/>
              </a:rPr>
              <a:t>line</a:t>
            </a:r>
            <a:endParaRPr lang="en-GB" sz="4500">
              <a:latin typeface="Poppins"/>
              <a:cs typeface="Poppins"/>
            </a:endParaRPr>
          </a:p>
        </p:txBody>
      </p:sp>
      <p:sp>
        <p:nvSpPr>
          <p:cNvPr id="2" name="Footer Placeholder 10">
            <a:extLst>
              <a:ext uri="{FF2B5EF4-FFF2-40B4-BE49-F238E27FC236}">
                <a16:creationId xmlns:a16="http://schemas.microsoft.com/office/drawing/2014/main" id="{FF72AFF3-5BFE-179D-12F0-737ECA7228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84815" y="10546825"/>
            <a:ext cx="4511039" cy="31547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>
              <a:defRPr sz="1450">
                <a:solidFill>
                  <a:schemeClr val="tx1"/>
                </a:solidFill>
              </a:defRPr>
            </a:lvl1pPr>
          </a:lstStyle>
          <a:p>
            <a:r>
              <a:rPr lang="en-GB">
                <a:latin typeface="Poppins"/>
                <a:cs typeface="Poppins"/>
              </a:rPr>
              <a:t>Document title</a:t>
            </a:r>
          </a:p>
        </p:txBody>
      </p:sp>
    </p:spTree>
    <p:extLst>
      <p:ext uri="{BB962C8B-B14F-4D97-AF65-F5344CB8AC3E}">
        <p14:creationId xmlns:p14="http://schemas.microsoft.com/office/powerpoint/2010/main" val="4259808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7315FE2-3BAD-8090-247F-DF132E0D9BAC}"/>
              </a:ext>
            </a:extLst>
          </p:cNvPr>
          <p:cNvSpPr/>
          <p:nvPr userDrawn="1"/>
        </p:nvSpPr>
        <p:spPr>
          <a:xfrm>
            <a:off x="0" y="8302"/>
            <a:ext cx="20159871" cy="113002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raphic 22">
            <a:extLst>
              <a:ext uri="{FF2B5EF4-FFF2-40B4-BE49-F238E27FC236}">
                <a16:creationId xmlns:a16="http://schemas.microsoft.com/office/drawing/2014/main" id="{1CB9E794-6293-4668-7CA7-E510C38A9060}"/>
              </a:ext>
            </a:extLst>
          </p:cNvPr>
          <p:cNvSpPr/>
          <p:nvPr userDrawn="1"/>
        </p:nvSpPr>
        <p:spPr>
          <a:xfrm>
            <a:off x="-19888" y="794"/>
            <a:ext cx="13491334" cy="11308556"/>
          </a:xfrm>
          <a:custGeom>
            <a:avLst/>
            <a:gdLst>
              <a:gd name="connsiteX0" fmla="*/ 7668979 w 7775185"/>
              <a:gd name="connsiteY0" fmla="*/ 543102 h 6517229"/>
              <a:gd name="connsiteX1" fmla="*/ 7775186 w 7775185"/>
              <a:gd name="connsiteY1" fmla="*/ 649308 h 6517229"/>
              <a:gd name="connsiteX2" fmla="*/ 7775186 w 7775185"/>
              <a:gd name="connsiteY2" fmla="*/ 1503759 h 6517229"/>
              <a:gd name="connsiteX3" fmla="*/ 7668979 w 7775185"/>
              <a:gd name="connsiteY3" fmla="*/ 1609966 h 6517229"/>
              <a:gd name="connsiteX4" fmla="*/ 6708321 w 7775185"/>
              <a:gd name="connsiteY4" fmla="*/ 1609966 h 6517229"/>
              <a:gd name="connsiteX5" fmla="*/ 6708321 w 7775185"/>
              <a:gd name="connsiteY5" fmla="*/ 543102 h 6517229"/>
              <a:gd name="connsiteX6" fmla="*/ 7668979 w 7775185"/>
              <a:gd name="connsiteY6" fmla="*/ 543102 h 6517229"/>
              <a:gd name="connsiteX7" fmla="*/ 5747664 w 7775185"/>
              <a:gd name="connsiteY7" fmla="*/ 1609966 h 6517229"/>
              <a:gd name="connsiteX8" fmla="*/ 5641457 w 7775185"/>
              <a:gd name="connsiteY8" fmla="*/ 1503759 h 6517229"/>
              <a:gd name="connsiteX9" fmla="*/ 5641457 w 7775185"/>
              <a:gd name="connsiteY9" fmla="*/ 649308 h 6517229"/>
              <a:gd name="connsiteX10" fmla="*/ 5747664 w 7775185"/>
              <a:gd name="connsiteY10" fmla="*/ 543102 h 6517229"/>
              <a:gd name="connsiteX11" fmla="*/ 6708321 w 7775185"/>
              <a:gd name="connsiteY11" fmla="*/ 543102 h 6517229"/>
              <a:gd name="connsiteX12" fmla="*/ 6708321 w 7775185"/>
              <a:gd name="connsiteY12" fmla="*/ 0 h 6517229"/>
              <a:gd name="connsiteX13" fmla="*/ 0 w 7775185"/>
              <a:gd name="connsiteY13" fmla="*/ 0 h 6517229"/>
              <a:gd name="connsiteX14" fmla="*/ 0 w 7775185"/>
              <a:gd name="connsiteY14" fmla="*/ 6517229 h 6517229"/>
              <a:gd name="connsiteX15" fmla="*/ 6708321 w 7775185"/>
              <a:gd name="connsiteY15" fmla="*/ 6517229 h 6517229"/>
              <a:gd name="connsiteX16" fmla="*/ 6708321 w 7775185"/>
              <a:gd name="connsiteY16" fmla="*/ 1609966 h 6517229"/>
              <a:gd name="connsiteX17" fmla="*/ 5747664 w 7775185"/>
              <a:gd name="connsiteY17" fmla="*/ 1609966 h 6517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775185" h="6517229">
                <a:moveTo>
                  <a:pt x="7668979" y="543102"/>
                </a:moveTo>
                <a:cubicBezTo>
                  <a:pt x="7727635" y="543102"/>
                  <a:pt x="7775186" y="590653"/>
                  <a:pt x="7775186" y="649308"/>
                </a:cubicBezTo>
                <a:lnTo>
                  <a:pt x="7775186" y="1503759"/>
                </a:lnTo>
                <a:cubicBezTo>
                  <a:pt x="7775186" y="1562414"/>
                  <a:pt x="7727635" y="1609966"/>
                  <a:pt x="7668979" y="1609966"/>
                </a:cubicBezTo>
                <a:lnTo>
                  <a:pt x="6708321" y="1609966"/>
                </a:lnTo>
                <a:lnTo>
                  <a:pt x="6708321" y="543102"/>
                </a:lnTo>
                <a:lnTo>
                  <a:pt x="7668979" y="543102"/>
                </a:lnTo>
                <a:close/>
                <a:moveTo>
                  <a:pt x="5747664" y="1609966"/>
                </a:moveTo>
                <a:cubicBezTo>
                  <a:pt x="5689009" y="1609966"/>
                  <a:pt x="5641457" y="1562414"/>
                  <a:pt x="5641457" y="1503759"/>
                </a:cubicBezTo>
                <a:lnTo>
                  <a:pt x="5641457" y="649308"/>
                </a:lnTo>
                <a:cubicBezTo>
                  <a:pt x="5641457" y="590653"/>
                  <a:pt x="5689009" y="543102"/>
                  <a:pt x="5747664" y="543102"/>
                </a:cubicBezTo>
                <a:lnTo>
                  <a:pt x="6708321" y="543102"/>
                </a:lnTo>
                <a:lnTo>
                  <a:pt x="6708321" y="0"/>
                </a:lnTo>
                <a:lnTo>
                  <a:pt x="0" y="0"/>
                </a:lnTo>
                <a:lnTo>
                  <a:pt x="0" y="6517229"/>
                </a:lnTo>
                <a:lnTo>
                  <a:pt x="6708321" y="6517229"/>
                </a:lnTo>
                <a:lnTo>
                  <a:pt x="6708321" y="1609966"/>
                </a:lnTo>
                <a:lnTo>
                  <a:pt x="5747664" y="1609966"/>
                </a:lnTo>
                <a:close/>
              </a:path>
            </a:pathLst>
          </a:custGeom>
          <a:solidFill>
            <a:schemeClr val="bg1"/>
          </a:solidFill>
          <a:ln w="60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2F2F1"/>
              </a:solidFill>
            </a:endParaRPr>
          </a:p>
        </p:txBody>
      </p:sp>
      <p:sp>
        <p:nvSpPr>
          <p:cNvPr id="3" name="object 12">
            <a:extLst>
              <a:ext uri="{FF2B5EF4-FFF2-40B4-BE49-F238E27FC236}">
                <a16:creationId xmlns:a16="http://schemas.microsoft.com/office/drawing/2014/main" id="{B986E80E-0DBB-51E5-3799-520C0B1C0DC0}"/>
              </a:ext>
            </a:extLst>
          </p:cNvPr>
          <p:cNvSpPr/>
          <p:nvPr userDrawn="1"/>
        </p:nvSpPr>
        <p:spPr>
          <a:xfrm>
            <a:off x="838669" y="947476"/>
            <a:ext cx="2395220" cy="1852295"/>
          </a:xfrm>
          <a:custGeom>
            <a:avLst/>
            <a:gdLst/>
            <a:ahLst/>
            <a:cxnLst/>
            <a:rect l="l" t="t" r="r" b="b"/>
            <a:pathLst>
              <a:path w="2395220" h="1852295">
                <a:moveTo>
                  <a:pt x="240106" y="1795348"/>
                </a:moveTo>
                <a:lnTo>
                  <a:pt x="198259" y="1795348"/>
                </a:lnTo>
                <a:lnTo>
                  <a:pt x="176326" y="1794027"/>
                </a:lnTo>
                <a:lnTo>
                  <a:pt x="134658" y="1773567"/>
                </a:lnTo>
                <a:lnTo>
                  <a:pt x="119557" y="1724291"/>
                </a:lnTo>
                <a:lnTo>
                  <a:pt x="118935" y="1702092"/>
                </a:lnTo>
                <a:lnTo>
                  <a:pt x="118935" y="1466697"/>
                </a:lnTo>
                <a:lnTo>
                  <a:pt x="227063" y="1466697"/>
                </a:lnTo>
                <a:lnTo>
                  <a:pt x="229654" y="1463217"/>
                </a:lnTo>
                <a:lnTo>
                  <a:pt x="229654" y="1419631"/>
                </a:lnTo>
                <a:lnTo>
                  <a:pt x="227063" y="1417027"/>
                </a:lnTo>
                <a:lnTo>
                  <a:pt x="118935" y="1417027"/>
                </a:lnTo>
                <a:lnTo>
                  <a:pt x="118935" y="1312379"/>
                </a:lnTo>
                <a:lnTo>
                  <a:pt x="115468" y="1308011"/>
                </a:lnTo>
                <a:lnTo>
                  <a:pt x="66636" y="1308011"/>
                </a:lnTo>
                <a:lnTo>
                  <a:pt x="62280" y="1312379"/>
                </a:lnTo>
                <a:lnTo>
                  <a:pt x="62280" y="1417027"/>
                </a:lnTo>
                <a:lnTo>
                  <a:pt x="9093" y="1428330"/>
                </a:lnTo>
                <a:lnTo>
                  <a:pt x="3009" y="1429219"/>
                </a:lnTo>
                <a:lnTo>
                  <a:pt x="368" y="1431810"/>
                </a:lnTo>
                <a:lnTo>
                  <a:pt x="368" y="1464945"/>
                </a:lnTo>
                <a:lnTo>
                  <a:pt x="3009" y="1466697"/>
                </a:lnTo>
                <a:lnTo>
                  <a:pt x="62280" y="1466697"/>
                </a:lnTo>
                <a:lnTo>
                  <a:pt x="62280" y="1709064"/>
                </a:lnTo>
                <a:lnTo>
                  <a:pt x="69481" y="1767357"/>
                </a:lnTo>
                <a:lnTo>
                  <a:pt x="91059" y="1809292"/>
                </a:lnTo>
                <a:lnTo>
                  <a:pt x="130390" y="1835581"/>
                </a:lnTo>
                <a:lnTo>
                  <a:pt x="188683" y="1844179"/>
                </a:lnTo>
                <a:lnTo>
                  <a:pt x="229654" y="1844179"/>
                </a:lnTo>
                <a:lnTo>
                  <a:pt x="237515" y="1844179"/>
                </a:lnTo>
                <a:lnTo>
                  <a:pt x="240106" y="1840687"/>
                </a:lnTo>
                <a:lnTo>
                  <a:pt x="240106" y="1795348"/>
                </a:lnTo>
                <a:close/>
              </a:path>
              <a:path w="2395220" h="1852295">
                <a:moveTo>
                  <a:pt x="295833" y="1013104"/>
                </a:moveTo>
                <a:lnTo>
                  <a:pt x="289852" y="964222"/>
                </a:lnTo>
                <a:lnTo>
                  <a:pt x="270878" y="929398"/>
                </a:lnTo>
                <a:lnTo>
                  <a:pt x="237363" y="905713"/>
                </a:lnTo>
                <a:lnTo>
                  <a:pt x="187744" y="890193"/>
                </a:lnTo>
                <a:lnTo>
                  <a:pt x="147650" y="881443"/>
                </a:lnTo>
                <a:lnTo>
                  <a:pt x="116090" y="872515"/>
                </a:lnTo>
                <a:lnTo>
                  <a:pt x="95986" y="861618"/>
                </a:lnTo>
                <a:lnTo>
                  <a:pt x="85356" y="847128"/>
                </a:lnTo>
                <a:lnTo>
                  <a:pt x="82257" y="827405"/>
                </a:lnTo>
                <a:lnTo>
                  <a:pt x="82257" y="823048"/>
                </a:lnTo>
                <a:lnTo>
                  <a:pt x="85902" y="799553"/>
                </a:lnTo>
                <a:lnTo>
                  <a:pt x="98386" y="783590"/>
                </a:lnTo>
                <a:lnTo>
                  <a:pt x="121970" y="774484"/>
                </a:lnTo>
                <a:lnTo>
                  <a:pt x="158953" y="771601"/>
                </a:lnTo>
                <a:lnTo>
                  <a:pt x="179565" y="772363"/>
                </a:lnTo>
                <a:lnTo>
                  <a:pt x="200825" y="774433"/>
                </a:lnTo>
                <a:lnTo>
                  <a:pt x="220764" y="777481"/>
                </a:lnTo>
                <a:lnTo>
                  <a:pt x="237426" y="781177"/>
                </a:lnTo>
                <a:lnTo>
                  <a:pt x="243522" y="782942"/>
                </a:lnTo>
                <a:lnTo>
                  <a:pt x="250482" y="784694"/>
                </a:lnTo>
                <a:lnTo>
                  <a:pt x="274434" y="734695"/>
                </a:lnTo>
                <a:lnTo>
                  <a:pt x="274891" y="730618"/>
                </a:lnTo>
                <a:lnTo>
                  <a:pt x="274891" y="725398"/>
                </a:lnTo>
                <a:lnTo>
                  <a:pt x="214655" y="708621"/>
                </a:lnTo>
                <a:lnTo>
                  <a:pt x="153746" y="704481"/>
                </a:lnTo>
                <a:lnTo>
                  <a:pt x="100355" y="709028"/>
                </a:lnTo>
                <a:lnTo>
                  <a:pt x="59258" y="722858"/>
                </a:lnTo>
                <a:lnTo>
                  <a:pt x="30226" y="746290"/>
                </a:lnTo>
                <a:lnTo>
                  <a:pt x="12979" y="779576"/>
                </a:lnTo>
                <a:lnTo>
                  <a:pt x="7289" y="823048"/>
                </a:lnTo>
                <a:lnTo>
                  <a:pt x="7289" y="829170"/>
                </a:lnTo>
                <a:lnTo>
                  <a:pt x="12090" y="875372"/>
                </a:lnTo>
                <a:lnTo>
                  <a:pt x="63169" y="930529"/>
                </a:lnTo>
                <a:lnTo>
                  <a:pt x="117970" y="946835"/>
                </a:lnTo>
                <a:lnTo>
                  <a:pt x="158953" y="955548"/>
                </a:lnTo>
                <a:lnTo>
                  <a:pt x="186664" y="963129"/>
                </a:lnTo>
                <a:lnTo>
                  <a:pt x="205943" y="974305"/>
                </a:lnTo>
                <a:lnTo>
                  <a:pt x="217195" y="991362"/>
                </a:lnTo>
                <a:lnTo>
                  <a:pt x="220853" y="1016596"/>
                </a:lnTo>
                <a:lnTo>
                  <a:pt x="220853" y="1020927"/>
                </a:lnTo>
                <a:lnTo>
                  <a:pt x="216306" y="1047623"/>
                </a:lnTo>
                <a:lnTo>
                  <a:pt x="202120" y="1066368"/>
                </a:lnTo>
                <a:lnTo>
                  <a:pt x="177457" y="1077442"/>
                </a:lnTo>
                <a:lnTo>
                  <a:pt x="141503" y="1081074"/>
                </a:lnTo>
                <a:lnTo>
                  <a:pt x="117563" y="1080274"/>
                </a:lnTo>
                <a:lnTo>
                  <a:pt x="72631" y="1074102"/>
                </a:lnTo>
                <a:lnTo>
                  <a:pt x="32664" y="1062139"/>
                </a:lnTo>
                <a:lnTo>
                  <a:pt x="26504" y="1060056"/>
                </a:lnTo>
                <a:lnTo>
                  <a:pt x="1600" y="1103528"/>
                </a:lnTo>
                <a:lnTo>
                  <a:pt x="292" y="1113345"/>
                </a:lnTo>
                <a:lnTo>
                  <a:pt x="292" y="1120330"/>
                </a:lnTo>
                <a:lnTo>
                  <a:pt x="41719" y="1134465"/>
                </a:lnTo>
                <a:lnTo>
                  <a:pt x="107645" y="1145781"/>
                </a:lnTo>
                <a:lnTo>
                  <a:pt x="139788" y="1147343"/>
                </a:lnTo>
                <a:lnTo>
                  <a:pt x="195529" y="1142060"/>
                </a:lnTo>
                <a:lnTo>
                  <a:pt x="239166" y="1126401"/>
                </a:lnTo>
                <a:lnTo>
                  <a:pt x="270535" y="1100645"/>
                </a:lnTo>
                <a:lnTo>
                  <a:pt x="289483" y="1065098"/>
                </a:lnTo>
                <a:lnTo>
                  <a:pt x="295833" y="1020051"/>
                </a:lnTo>
                <a:lnTo>
                  <a:pt x="295833" y="1013104"/>
                </a:lnTo>
                <a:close/>
              </a:path>
              <a:path w="2395220" h="1852295">
                <a:moveTo>
                  <a:pt x="374878" y="199644"/>
                </a:moveTo>
                <a:lnTo>
                  <a:pt x="372630" y="148412"/>
                </a:lnTo>
                <a:lnTo>
                  <a:pt x="365404" y="106260"/>
                </a:lnTo>
                <a:lnTo>
                  <a:pt x="333070" y="43599"/>
                </a:lnTo>
                <a:lnTo>
                  <a:pt x="281940" y="11988"/>
                </a:lnTo>
                <a:lnTo>
                  <a:pt x="246735" y="3543"/>
                </a:lnTo>
                <a:lnTo>
                  <a:pt x="246735" y="153428"/>
                </a:lnTo>
                <a:lnTo>
                  <a:pt x="246735" y="175234"/>
                </a:lnTo>
                <a:lnTo>
                  <a:pt x="244132" y="178714"/>
                </a:lnTo>
                <a:lnTo>
                  <a:pt x="140360" y="178714"/>
                </a:lnTo>
                <a:lnTo>
                  <a:pt x="140360" y="156908"/>
                </a:lnTo>
                <a:lnTo>
                  <a:pt x="141173" y="141478"/>
                </a:lnTo>
                <a:lnTo>
                  <a:pt x="160274" y="104267"/>
                </a:lnTo>
                <a:lnTo>
                  <a:pt x="190068" y="97650"/>
                </a:lnTo>
                <a:lnTo>
                  <a:pt x="197904" y="97650"/>
                </a:lnTo>
                <a:lnTo>
                  <a:pt x="238023" y="113322"/>
                </a:lnTo>
                <a:lnTo>
                  <a:pt x="246735" y="153428"/>
                </a:lnTo>
                <a:lnTo>
                  <a:pt x="246735" y="3543"/>
                </a:lnTo>
                <a:lnTo>
                  <a:pt x="245148" y="3149"/>
                </a:lnTo>
                <a:lnTo>
                  <a:pt x="201409" y="25"/>
                </a:lnTo>
                <a:lnTo>
                  <a:pt x="189204" y="25"/>
                </a:lnTo>
                <a:lnTo>
                  <a:pt x="145376" y="2590"/>
                </a:lnTo>
                <a:lnTo>
                  <a:pt x="108013" y="10147"/>
                </a:lnTo>
                <a:lnTo>
                  <a:pt x="52336" y="39230"/>
                </a:lnTo>
                <a:lnTo>
                  <a:pt x="15049" y="96545"/>
                </a:lnTo>
                <a:lnTo>
                  <a:pt x="4013" y="141478"/>
                </a:lnTo>
                <a:lnTo>
                  <a:pt x="0" y="199644"/>
                </a:lnTo>
                <a:lnTo>
                  <a:pt x="0" y="248450"/>
                </a:lnTo>
                <a:lnTo>
                  <a:pt x="1905" y="296773"/>
                </a:lnTo>
                <a:lnTo>
                  <a:pt x="8724" y="336842"/>
                </a:lnTo>
                <a:lnTo>
                  <a:pt x="43637" y="398424"/>
                </a:lnTo>
                <a:lnTo>
                  <a:pt x="104736" y="431749"/>
                </a:lnTo>
                <a:lnTo>
                  <a:pt x="146710" y="440080"/>
                </a:lnTo>
                <a:lnTo>
                  <a:pt x="195287" y="442861"/>
                </a:lnTo>
                <a:lnTo>
                  <a:pt x="211861" y="442861"/>
                </a:lnTo>
                <a:lnTo>
                  <a:pt x="280631" y="436981"/>
                </a:lnTo>
                <a:lnTo>
                  <a:pt x="343496" y="421932"/>
                </a:lnTo>
                <a:lnTo>
                  <a:pt x="366191" y="398424"/>
                </a:lnTo>
                <a:lnTo>
                  <a:pt x="366191" y="392303"/>
                </a:lnTo>
                <a:lnTo>
                  <a:pt x="362686" y="374904"/>
                </a:lnTo>
                <a:lnTo>
                  <a:pt x="355701" y="331279"/>
                </a:lnTo>
                <a:lnTo>
                  <a:pt x="355523" y="330428"/>
                </a:lnTo>
                <a:lnTo>
                  <a:pt x="353949" y="322580"/>
                </a:lnTo>
                <a:lnTo>
                  <a:pt x="347878" y="316445"/>
                </a:lnTo>
                <a:lnTo>
                  <a:pt x="333933" y="316445"/>
                </a:lnTo>
                <a:lnTo>
                  <a:pt x="327799" y="318211"/>
                </a:lnTo>
                <a:lnTo>
                  <a:pt x="303745" y="323062"/>
                </a:lnTo>
                <a:lnTo>
                  <a:pt x="279539" y="326707"/>
                </a:lnTo>
                <a:lnTo>
                  <a:pt x="254190" y="329387"/>
                </a:lnTo>
                <a:lnTo>
                  <a:pt x="231051" y="330428"/>
                </a:lnTo>
                <a:lnTo>
                  <a:pt x="221449" y="330428"/>
                </a:lnTo>
                <a:lnTo>
                  <a:pt x="183032" y="327736"/>
                </a:lnTo>
                <a:lnTo>
                  <a:pt x="158026" y="318757"/>
                </a:lnTo>
                <a:lnTo>
                  <a:pt x="144449" y="302082"/>
                </a:lnTo>
                <a:lnTo>
                  <a:pt x="140360" y="276352"/>
                </a:lnTo>
                <a:lnTo>
                  <a:pt x="140360" y="269379"/>
                </a:lnTo>
                <a:lnTo>
                  <a:pt x="349618" y="269379"/>
                </a:lnTo>
                <a:lnTo>
                  <a:pt x="360921" y="268135"/>
                </a:lnTo>
                <a:lnTo>
                  <a:pt x="368795" y="264045"/>
                </a:lnTo>
                <a:lnTo>
                  <a:pt x="373380" y="256514"/>
                </a:lnTo>
                <a:lnTo>
                  <a:pt x="374878" y="244983"/>
                </a:lnTo>
                <a:lnTo>
                  <a:pt x="374878" y="199644"/>
                </a:lnTo>
                <a:close/>
              </a:path>
              <a:path w="2395220" h="1852295">
                <a:moveTo>
                  <a:pt x="469188" y="1419631"/>
                </a:moveTo>
                <a:lnTo>
                  <a:pt x="466534" y="1417027"/>
                </a:lnTo>
                <a:lnTo>
                  <a:pt x="435165" y="1417027"/>
                </a:lnTo>
                <a:lnTo>
                  <a:pt x="398767" y="1421561"/>
                </a:lnTo>
                <a:lnTo>
                  <a:pt x="370217" y="1433690"/>
                </a:lnTo>
                <a:lnTo>
                  <a:pt x="348856" y="1451216"/>
                </a:lnTo>
                <a:lnTo>
                  <a:pt x="334035" y="1471917"/>
                </a:lnTo>
                <a:lnTo>
                  <a:pt x="332308" y="1471917"/>
                </a:lnTo>
                <a:lnTo>
                  <a:pt x="328803" y="1426603"/>
                </a:lnTo>
                <a:lnTo>
                  <a:pt x="327926" y="1420469"/>
                </a:lnTo>
                <a:lnTo>
                  <a:pt x="326212" y="1417027"/>
                </a:lnTo>
                <a:lnTo>
                  <a:pt x="286067" y="1417027"/>
                </a:lnTo>
                <a:lnTo>
                  <a:pt x="282613" y="1420469"/>
                </a:lnTo>
                <a:lnTo>
                  <a:pt x="282613" y="1840687"/>
                </a:lnTo>
                <a:lnTo>
                  <a:pt x="286067" y="1844179"/>
                </a:lnTo>
                <a:lnTo>
                  <a:pt x="324446" y="1844179"/>
                </a:lnTo>
                <a:lnTo>
                  <a:pt x="334899" y="1844179"/>
                </a:lnTo>
                <a:lnTo>
                  <a:pt x="339280" y="1839823"/>
                </a:lnTo>
                <a:lnTo>
                  <a:pt x="339280" y="1571307"/>
                </a:lnTo>
                <a:lnTo>
                  <a:pt x="340144" y="1551724"/>
                </a:lnTo>
                <a:lnTo>
                  <a:pt x="354977" y="1502460"/>
                </a:lnTo>
                <a:lnTo>
                  <a:pt x="383197" y="1476070"/>
                </a:lnTo>
                <a:lnTo>
                  <a:pt x="434301" y="1466697"/>
                </a:lnTo>
                <a:lnTo>
                  <a:pt x="465696" y="1466697"/>
                </a:lnTo>
                <a:lnTo>
                  <a:pt x="469188" y="1464094"/>
                </a:lnTo>
                <a:lnTo>
                  <a:pt x="469188" y="1419631"/>
                </a:lnTo>
                <a:close/>
              </a:path>
              <a:path w="2395220" h="1852295">
                <a:moveTo>
                  <a:pt x="668655" y="852665"/>
                </a:moveTo>
                <a:lnTo>
                  <a:pt x="664527" y="803249"/>
                </a:lnTo>
                <a:lnTo>
                  <a:pt x="654062" y="771601"/>
                </a:lnTo>
                <a:lnTo>
                  <a:pt x="651903" y="765048"/>
                </a:lnTo>
                <a:lnTo>
                  <a:pt x="630402" y="737057"/>
                </a:lnTo>
                <a:lnTo>
                  <a:pt x="599694" y="718299"/>
                </a:lnTo>
                <a:lnTo>
                  <a:pt x="559396" y="707771"/>
                </a:lnTo>
                <a:lnTo>
                  <a:pt x="509143" y="704481"/>
                </a:lnTo>
                <a:lnTo>
                  <a:pt x="475157" y="706005"/>
                </a:lnTo>
                <a:lnTo>
                  <a:pt x="409816" y="716241"/>
                </a:lnTo>
                <a:lnTo>
                  <a:pt x="370509" y="730618"/>
                </a:lnTo>
                <a:lnTo>
                  <a:pt x="370509" y="740232"/>
                </a:lnTo>
                <a:lnTo>
                  <a:pt x="371373" y="746328"/>
                </a:lnTo>
                <a:lnTo>
                  <a:pt x="373989" y="759396"/>
                </a:lnTo>
                <a:lnTo>
                  <a:pt x="377494" y="775970"/>
                </a:lnTo>
                <a:lnTo>
                  <a:pt x="379234" y="784694"/>
                </a:lnTo>
                <a:lnTo>
                  <a:pt x="382714" y="788149"/>
                </a:lnTo>
                <a:lnTo>
                  <a:pt x="392315" y="788149"/>
                </a:lnTo>
                <a:lnTo>
                  <a:pt x="396671" y="787298"/>
                </a:lnTo>
                <a:lnTo>
                  <a:pt x="407136" y="784694"/>
                </a:lnTo>
                <a:lnTo>
                  <a:pt x="432409" y="778967"/>
                </a:lnTo>
                <a:lnTo>
                  <a:pt x="456946" y="774877"/>
                </a:lnTo>
                <a:lnTo>
                  <a:pt x="480326" y="772414"/>
                </a:lnTo>
                <a:lnTo>
                  <a:pt x="502158" y="771601"/>
                </a:lnTo>
                <a:lnTo>
                  <a:pt x="540639" y="774801"/>
                </a:lnTo>
                <a:lnTo>
                  <a:pt x="567537" y="786091"/>
                </a:lnTo>
                <a:lnTo>
                  <a:pt x="583311" y="808012"/>
                </a:lnTo>
                <a:lnTo>
                  <a:pt x="588467" y="843089"/>
                </a:lnTo>
                <a:lnTo>
                  <a:pt x="588467" y="879703"/>
                </a:lnTo>
                <a:lnTo>
                  <a:pt x="588467" y="945083"/>
                </a:lnTo>
                <a:lnTo>
                  <a:pt x="588467" y="1010475"/>
                </a:lnTo>
                <a:lnTo>
                  <a:pt x="583285" y="1043711"/>
                </a:lnTo>
                <a:lnTo>
                  <a:pt x="567867" y="1065834"/>
                </a:lnTo>
                <a:lnTo>
                  <a:pt x="542493" y="1078153"/>
                </a:lnTo>
                <a:lnTo>
                  <a:pt x="507377" y="1081963"/>
                </a:lnTo>
                <a:lnTo>
                  <a:pt x="480352" y="1081963"/>
                </a:lnTo>
                <a:lnTo>
                  <a:pt x="452056" y="1078560"/>
                </a:lnTo>
                <a:lnTo>
                  <a:pt x="433171" y="1067790"/>
                </a:lnTo>
                <a:lnTo>
                  <a:pt x="422617" y="1048854"/>
                </a:lnTo>
                <a:lnTo>
                  <a:pt x="419442" y="1021816"/>
                </a:lnTo>
                <a:lnTo>
                  <a:pt x="419455" y="1007859"/>
                </a:lnTo>
                <a:lnTo>
                  <a:pt x="423824" y="976680"/>
                </a:lnTo>
                <a:lnTo>
                  <a:pt x="438289" y="956322"/>
                </a:lnTo>
                <a:lnTo>
                  <a:pt x="464197" y="945591"/>
                </a:lnTo>
                <a:lnTo>
                  <a:pt x="503008" y="942467"/>
                </a:lnTo>
                <a:lnTo>
                  <a:pt x="541388" y="942467"/>
                </a:lnTo>
                <a:lnTo>
                  <a:pt x="553415" y="942632"/>
                </a:lnTo>
                <a:lnTo>
                  <a:pt x="565594" y="943127"/>
                </a:lnTo>
                <a:lnTo>
                  <a:pt x="577443" y="943940"/>
                </a:lnTo>
                <a:lnTo>
                  <a:pt x="588467" y="945083"/>
                </a:lnTo>
                <a:lnTo>
                  <a:pt x="588467" y="879703"/>
                </a:lnTo>
                <a:lnTo>
                  <a:pt x="575995" y="878560"/>
                </a:lnTo>
                <a:lnTo>
                  <a:pt x="562533" y="877735"/>
                </a:lnTo>
                <a:lnTo>
                  <a:pt x="548741" y="877252"/>
                </a:lnTo>
                <a:lnTo>
                  <a:pt x="535279" y="877087"/>
                </a:lnTo>
                <a:lnTo>
                  <a:pt x="514350" y="877087"/>
                </a:lnTo>
                <a:lnTo>
                  <a:pt x="466407" y="878624"/>
                </a:lnTo>
                <a:lnTo>
                  <a:pt x="401574" y="892162"/>
                </a:lnTo>
                <a:lnTo>
                  <a:pt x="361810" y="923391"/>
                </a:lnTo>
                <a:lnTo>
                  <a:pt x="340880" y="975233"/>
                </a:lnTo>
                <a:lnTo>
                  <a:pt x="338264" y="1007859"/>
                </a:lnTo>
                <a:lnTo>
                  <a:pt x="338264" y="1021816"/>
                </a:lnTo>
                <a:lnTo>
                  <a:pt x="343065" y="1064983"/>
                </a:lnTo>
                <a:lnTo>
                  <a:pt x="383082" y="1125753"/>
                </a:lnTo>
                <a:lnTo>
                  <a:pt x="419392" y="1141818"/>
                </a:lnTo>
                <a:lnTo>
                  <a:pt x="467296" y="1147343"/>
                </a:lnTo>
                <a:lnTo>
                  <a:pt x="494309" y="1147343"/>
                </a:lnTo>
                <a:lnTo>
                  <a:pt x="531139" y="1144549"/>
                </a:lnTo>
                <a:lnTo>
                  <a:pt x="560679" y="1136116"/>
                </a:lnTo>
                <a:lnTo>
                  <a:pt x="583196" y="1121968"/>
                </a:lnTo>
                <a:lnTo>
                  <a:pt x="598919" y="1102004"/>
                </a:lnTo>
                <a:lnTo>
                  <a:pt x="600684" y="1102004"/>
                </a:lnTo>
                <a:lnTo>
                  <a:pt x="604139" y="1127302"/>
                </a:lnTo>
                <a:lnTo>
                  <a:pt x="605904" y="1135989"/>
                </a:lnTo>
                <a:lnTo>
                  <a:pt x="610247" y="1139494"/>
                </a:lnTo>
                <a:lnTo>
                  <a:pt x="665187" y="1139494"/>
                </a:lnTo>
                <a:lnTo>
                  <a:pt x="668528" y="1136116"/>
                </a:lnTo>
                <a:lnTo>
                  <a:pt x="668655" y="1102004"/>
                </a:lnTo>
                <a:lnTo>
                  <a:pt x="668655" y="1081963"/>
                </a:lnTo>
                <a:lnTo>
                  <a:pt x="668655" y="942467"/>
                </a:lnTo>
                <a:lnTo>
                  <a:pt x="668655" y="879703"/>
                </a:lnTo>
                <a:lnTo>
                  <a:pt x="668655" y="852665"/>
                </a:lnTo>
                <a:close/>
              </a:path>
              <a:path w="2395220" h="1852295">
                <a:moveTo>
                  <a:pt x="797394" y="150812"/>
                </a:moveTo>
                <a:lnTo>
                  <a:pt x="795667" y="111633"/>
                </a:lnTo>
                <a:lnTo>
                  <a:pt x="780097" y="55816"/>
                </a:lnTo>
                <a:lnTo>
                  <a:pt x="745490" y="20243"/>
                </a:lnTo>
                <a:lnTo>
                  <a:pt x="690206" y="2286"/>
                </a:lnTo>
                <a:lnTo>
                  <a:pt x="654392" y="0"/>
                </a:lnTo>
                <a:lnTo>
                  <a:pt x="647420" y="0"/>
                </a:lnTo>
                <a:lnTo>
                  <a:pt x="610984" y="2781"/>
                </a:lnTo>
                <a:lnTo>
                  <a:pt x="578878" y="11112"/>
                </a:lnTo>
                <a:lnTo>
                  <a:pt x="551192" y="25006"/>
                </a:lnTo>
                <a:lnTo>
                  <a:pt x="527989" y="44462"/>
                </a:lnTo>
                <a:lnTo>
                  <a:pt x="525399" y="44462"/>
                </a:lnTo>
                <a:lnTo>
                  <a:pt x="500659" y="8661"/>
                </a:lnTo>
                <a:lnTo>
                  <a:pt x="487895" y="7861"/>
                </a:lnTo>
                <a:lnTo>
                  <a:pt x="446925" y="7861"/>
                </a:lnTo>
                <a:lnTo>
                  <a:pt x="432714" y="9220"/>
                </a:lnTo>
                <a:lnTo>
                  <a:pt x="423583" y="13512"/>
                </a:lnTo>
                <a:lnTo>
                  <a:pt x="418693" y="21094"/>
                </a:lnTo>
                <a:lnTo>
                  <a:pt x="417245" y="32283"/>
                </a:lnTo>
                <a:lnTo>
                  <a:pt x="417245" y="409765"/>
                </a:lnTo>
                <a:lnTo>
                  <a:pt x="418579" y="420700"/>
                </a:lnTo>
                <a:lnTo>
                  <a:pt x="423265" y="428599"/>
                </a:lnTo>
                <a:lnTo>
                  <a:pt x="432358" y="433412"/>
                </a:lnTo>
                <a:lnTo>
                  <a:pt x="446925" y="435025"/>
                </a:lnTo>
                <a:lnTo>
                  <a:pt x="527126" y="435025"/>
                </a:lnTo>
                <a:lnTo>
                  <a:pt x="541680" y="433412"/>
                </a:lnTo>
                <a:lnTo>
                  <a:pt x="550773" y="428599"/>
                </a:lnTo>
                <a:lnTo>
                  <a:pt x="555447" y="420700"/>
                </a:lnTo>
                <a:lnTo>
                  <a:pt x="556768" y="409765"/>
                </a:lnTo>
                <a:lnTo>
                  <a:pt x="556768" y="163029"/>
                </a:lnTo>
                <a:lnTo>
                  <a:pt x="557288" y="149034"/>
                </a:lnTo>
                <a:lnTo>
                  <a:pt x="581609" y="114312"/>
                </a:lnTo>
                <a:lnTo>
                  <a:pt x="604685" y="111594"/>
                </a:lnTo>
                <a:lnTo>
                  <a:pt x="609942" y="111594"/>
                </a:lnTo>
                <a:lnTo>
                  <a:pt x="648296" y="122936"/>
                </a:lnTo>
                <a:lnTo>
                  <a:pt x="657898" y="163029"/>
                </a:lnTo>
                <a:lnTo>
                  <a:pt x="657898" y="409765"/>
                </a:lnTo>
                <a:lnTo>
                  <a:pt x="659218" y="420700"/>
                </a:lnTo>
                <a:lnTo>
                  <a:pt x="663879" y="428599"/>
                </a:lnTo>
                <a:lnTo>
                  <a:pt x="672960" y="433412"/>
                </a:lnTo>
                <a:lnTo>
                  <a:pt x="687514" y="435025"/>
                </a:lnTo>
                <a:lnTo>
                  <a:pt x="767715" y="435025"/>
                </a:lnTo>
                <a:lnTo>
                  <a:pt x="782294" y="433412"/>
                </a:lnTo>
                <a:lnTo>
                  <a:pt x="791400" y="428599"/>
                </a:lnTo>
                <a:lnTo>
                  <a:pt x="796074" y="420700"/>
                </a:lnTo>
                <a:lnTo>
                  <a:pt x="797394" y="409765"/>
                </a:lnTo>
                <a:lnTo>
                  <a:pt x="797394" y="150812"/>
                </a:lnTo>
                <a:close/>
              </a:path>
              <a:path w="2395220" h="1852295">
                <a:moveTo>
                  <a:pt x="826338" y="1421371"/>
                </a:moveTo>
                <a:lnTo>
                  <a:pt x="823709" y="1417027"/>
                </a:lnTo>
                <a:lnTo>
                  <a:pt x="774014" y="1417027"/>
                </a:lnTo>
                <a:lnTo>
                  <a:pt x="769658" y="1421371"/>
                </a:lnTo>
                <a:lnTo>
                  <a:pt x="769658" y="1717776"/>
                </a:lnTo>
                <a:lnTo>
                  <a:pt x="763244" y="1757235"/>
                </a:lnTo>
                <a:lnTo>
                  <a:pt x="744486" y="1783702"/>
                </a:lnTo>
                <a:lnTo>
                  <a:pt x="714133" y="1798548"/>
                </a:lnTo>
                <a:lnTo>
                  <a:pt x="672896" y="1803184"/>
                </a:lnTo>
                <a:lnTo>
                  <a:pt x="645248" y="1802130"/>
                </a:lnTo>
                <a:lnTo>
                  <a:pt x="605345" y="1792185"/>
                </a:lnTo>
                <a:lnTo>
                  <a:pt x="573405" y="1755813"/>
                </a:lnTo>
                <a:lnTo>
                  <a:pt x="568274" y="1714284"/>
                </a:lnTo>
                <a:lnTo>
                  <a:pt x="568274" y="1423098"/>
                </a:lnTo>
                <a:lnTo>
                  <a:pt x="564807" y="1417027"/>
                </a:lnTo>
                <a:lnTo>
                  <a:pt x="516851" y="1417027"/>
                </a:lnTo>
                <a:lnTo>
                  <a:pt x="511594" y="1423098"/>
                </a:lnTo>
                <a:lnTo>
                  <a:pt x="511594" y="1721256"/>
                </a:lnTo>
                <a:lnTo>
                  <a:pt x="513930" y="1751990"/>
                </a:lnTo>
                <a:lnTo>
                  <a:pt x="533311" y="1801698"/>
                </a:lnTo>
                <a:lnTo>
                  <a:pt x="571779" y="1834375"/>
                </a:lnTo>
                <a:lnTo>
                  <a:pt x="625754" y="1850047"/>
                </a:lnTo>
                <a:lnTo>
                  <a:pt x="658939" y="1852015"/>
                </a:lnTo>
                <a:lnTo>
                  <a:pt x="697407" y="1849031"/>
                </a:lnTo>
                <a:lnTo>
                  <a:pt x="729348" y="1839925"/>
                </a:lnTo>
                <a:lnTo>
                  <a:pt x="755053" y="1824443"/>
                </a:lnTo>
                <a:lnTo>
                  <a:pt x="774877" y="1802333"/>
                </a:lnTo>
                <a:lnTo>
                  <a:pt x="776630" y="1802333"/>
                </a:lnTo>
                <a:lnTo>
                  <a:pt x="781850" y="1841550"/>
                </a:lnTo>
                <a:lnTo>
                  <a:pt x="784491" y="1844192"/>
                </a:lnTo>
                <a:lnTo>
                  <a:pt x="823709" y="1844192"/>
                </a:lnTo>
                <a:lnTo>
                  <a:pt x="826338" y="1840699"/>
                </a:lnTo>
                <a:lnTo>
                  <a:pt x="826338" y="1421371"/>
                </a:lnTo>
                <a:close/>
              </a:path>
              <a:path w="2395220" h="1852295">
                <a:moveTo>
                  <a:pt x="1060373" y="714946"/>
                </a:moveTo>
                <a:lnTo>
                  <a:pt x="1056894" y="712343"/>
                </a:lnTo>
                <a:lnTo>
                  <a:pt x="988060" y="712343"/>
                </a:lnTo>
                <a:lnTo>
                  <a:pt x="982802" y="715797"/>
                </a:lnTo>
                <a:lnTo>
                  <a:pt x="980224" y="727138"/>
                </a:lnTo>
                <a:lnTo>
                  <a:pt x="968298" y="774331"/>
                </a:lnTo>
                <a:lnTo>
                  <a:pt x="955713" y="821740"/>
                </a:lnTo>
                <a:lnTo>
                  <a:pt x="942428" y="869403"/>
                </a:lnTo>
                <a:lnTo>
                  <a:pt x="928420" y="917321"/>
                </a:lnTo>
                <a:lnTo>
                  <a:pt x="913650" y="965517"/>
                </a:lnTo>
                <a:lnTo>
                  <a:pt x="898080" y="1013993"/>
                </a:lnTo>
                <a:lnTo>
                  <a:pt x="881697" y="1062786"/>
                </a:lnTo>
                <a:lnTo>
                  <a:pt x="875588" y="1062786"/>
                </a:lnTo>
                <a:lnTo>
                  <a:pt x="859193" y="1014082"/>
                </a:lnTo>
                <a:lnTo>
                  <a:pt x="843597" y="965809"/>
                </a:lnTo>
                <a:lnTo>
                  <a:pt x="828776" y="917867"/>
                </a:lnTo>
                <a:lnTo>
                  <a:pt x="814679" y="870127"/>
                </a:lnTo>
                <a:lnTo>
                  <a:pt x="801243" y="822502"/>
                </a:lnTo>
                <a:lnTo>
                  <a:pt x="788441" y="774877"/>
                </a:lnTo>
                <a:lnTo>
                  <a:pt x="776211" y="727138"/>
                </a:lnTo>
                <a:lnTo>
                  <a:pt x="773607" y="715797"/>
                </a:lnTo>
                <a:lnTo>
                  <a:pt x="768350" y="712343"/>
                </a:lnTo>
                <a:lnTo>
                  <a:pt x="699477" y="712343"/>
                </a:lnTo>
                <a:lnTo>
                  <a:pt x="695985" y="714946"/>
                </a:lnTo>
                <a:lnTo>
                  <a:pt x="695985" y="721918"/>
                </a:lnTo>
                <a:lnTo>
                  <a:pt x="696556" y="727964"/>
                </a:lnTo>
                <a:lnTo>
                  <a:pt x="713193" y="793254"/>
                </a:lnTo>
                <a:lnTo>
                  <a:pt x="726109" y="839558"/>
                </a:lnTo>
                <a:lnTo>
                  <a:pt x="739851" y="886460"/>
                </a:lnTo>
                <a:lnTo>
                  <a:pt x="754316" y="933424"/>
                </a:lnTo>
                <a:lnTo>
                  <a:pt x="769404" y="979944"/>
                </a:lnTo>
                <a:lnTo>
                  <a:pt x="784974" y="1025486"/>
                </a:lnTo>
                <a:lnTo>
                  <a:pt x="800950" y="1069543"/>
                </a:lnTo>
                <a:lnTo>
                  <a:pt x="817181" y="1111592"/>
                </a:lnTo>
                <a:lnTo>
                  <a:pt x="854646" y="1139494"/>
                </a:lnTo>
                <a:lnTo>
                  <a:pt x="901725" y="1139494"/>
                </a:lnTo>
                <a:lnTo>
                  <a:pt x="939228" y="1111592"/>
                </a:lnTo>
                <a:lnTo>
                  <a:pt x="955471" y="1069543"/>
                </a:lnTo>
                <a:lnTo>
                  <a:pt x="971435" y="1025486"/>
                </a:lnTo>
                <a:lnTo>
                  <a:pt x="987018" y="979944"/>
                </a:lnTo>
                <a:lnTo>
                  <a:pt x="1002106" y="933424"/>
                </a:lnTo>
                <a:lnTo>
                  <a:pt x="1016571" y="886460"/>
                </a:lnTo>
                <a:lnTo>
                  <a:pt x="1030312" y="839558"/>
                </a:lnTo>
                <a:lnTo>
                  <a:pt x="1043228" y="793254"/>
                </a:lnTo>
                <a:lnTo>
                  <a:pt x="1055179" y="748068"/>
                </a:lnTo>
                <a:lnTo>
                  <a:pt x="1060373" y="721918"/>
                </a:lnTo>
                <a:lnTo>
                  <a:pt x="1060373" y="714946"/>
                </a:lnTo>
                <a:close/>
              </a:path>
              <a:path w="2395220" h="1852295">
                <a:moveTo>
                  <a:pt x="1142568" y="1718652"/>
                </a:moveTo>
                <a:lnTo>
                  <a:pt x="1136586" y="1674075"/>
                </a:lnTo>
                <a:lnTo>
                  <a:pt x="1104620" y="1627416"/>
                </a:lnTo>
                <a:lnTo>
                  <a:pt x="1056195" y="1607235"/>
                </a:lnTo>
                <a:lnTo>
                  <a:pt x="1003084" y="1595729"/>
                </a:lnTo>
                <a:lnTo>
                  <a:pt x="976769" y="1589925"/>
                </a:lnTo>
                <a:lnTo>
                  <a:pt x="935101" y="1569580"/>
                </a:lnTo>
                <a:lnTo>
                  <a:pt x="921143" y="1526844"/>
                </a:lnTo>
                <a:lnTo>
                  <a:pt x="921143" y="1520761"/>
                </a:lnTo>
                <a:lnTo>
                  <a:pt x="931824" y="1483360"/>
                </a:lnTo>
                <a:lnTo>
                  <a:pt x="982484" y="1459255"/>
                </a:lnTo>
                <a:lnTo>
                  <a:pt x="1007478" y="1457998"/>
                </a:lnTo>
                <a:lnTo>
                  <a:pt x="1029157" y="1459064"/>
                </a:lnTo>
                <a:lnTo>
                  <a:pt x="1051585" y="1461922"/>
                </a:lnTo>
                <a:lnTo>
                  <a:pt x="1073531" y="1466075"/>
                </a:lnTo>
                <a:lnTo>
                  <a:pt x="1093762" y="1471041"/>
                </a:lnTo>
                <a:lnTo>
                  <a:pt x="1101115" y="1472247"/>
                </a:lnTo>
                <a:lnTo>
                  <a:pt x="1108240" y="1472247"/>
                </a:lnTo>
                <a:lnTo>
                  <a:pt x="1111808" y="1467802"/>
                </a:lnTo>
                <a:lnTo>
                  <a:pt x="1113840" y="1459725"/>
                </a:lnTo>
                <a:lnTo>
                  <a:pt x="1120813" y="1429232"/>
                </a:lnTo>
                <a:lnTo>
                  <a:pt x="1116431" y="1423987"/>
                </a:lnTo>
                <a:lnTo>
                  <a:pt x="1084211" y="1416151"/>
                </a:lnTo>
                <a:lnTo>
                  <a:pt x="1060754" y="1412328"/>
                </a:lnTo>
                <a:lnTo>
                  <a:pt x="1035494" y="1409966"/>
                </a:lnTo>
                <a:lnTo>
                  <a:pt x="1008341" y="1409166"/>
                </a:lnTo>
                <a:lnTo>
                  <a:pt x="958684" y="1413510"/>
                </a:lnTo>
                <a:lnTo>
                  <a:pt x="919695" y="1426718"/>
                </a:lnTo>
                <a:lnTo>
                  <a:pt x="891590" y="1449082"/>
                </a:lnTo>
                <a:lnTo>
                  <a:pt x="874572" y="1480908"/>
                </a:lnTo>
                <a:lnTo>
                  <a:pt x="868845" y="1522488"/>
                </a:lnTo>
                <a:lnTo>
                  <a:pt x="868845" y="1531226"/>
                </a:lnTo>
                <a:lnTo>
                  <a:pt x="878967" y="1585048"/>
                </a:lnTo>
                <a:lnTo>
                  <a:pt x="913295" y="1621878"/>
                </a:lnTo>
                <a:lnTo>
                  <a:pt x="960882" y="1639417"/>
                </a:lnTo>
                <a:lnTo>
                  <a:pt x="1005713" y="1648015"/>
                </a:lnTo>
                <a:lnTo>
                  <a:pt x="1025537" y="1652346"/>
                </a:lnTo>
                <a:lnTo>
                  <a:pt x="1066761" y="1666328"/>
                </a:lnTo>
                <a:lnTo>
                  <a:pt x="1089190" y="1704340"/>
                </a:lnTo>
                <a:lnTo>
                  <a:pt x="1090295" y="1724748"/>
                </a:lnTo>
                <a:lnTo>
                  <a:pt x="1090295" y="1729968"/>
                </a:lnTo>
                <a:lnTo>
                  <a:pt x="1077772" y="1775942"/>
                </a:lnTo>
                <a:lnTo>
                  <a:pt x="1041895" y="1798739"/>
                </a:lnTo>
                <a:lnTo>
                  <a:pt x="994384" y="1803184"/>
                </a:lnTo>
                <a:lnTo>
                  <a:pt x="967244" y="1801761"/>
                </a:lnTo>
                <a:lnTo>
                  <a:pt x="940676" y="1797634"/>
                </a:lnTo>
                <a:lnTo>
                  <a:pt x="914577" y="1791068"/>
                </a:lnTo>
                <a:lnTo>
                  <a:pt x="888885" y="1782292"/>
                </a:lnTo>
                <a:lnTo>
                  <a:pt x="882357" y="1780806"/>
                </a:lnTo>
                <a:lnTo>
                  <a:pt x="877468" y="1780806"/>
                </a:lnTo>
                <a:lnTo>
                  <a:pt x="874242" y="1784108"/>
                </a:lnTo>
                <a:lnTo>
                  <a:pt x="865390" y="1816277"/>
                </a:lnTo>
                <a:lnTo>
                  <a:pt x="863600" y="1824139"/>
                </a:lnTo>
                <a:lnTo>
                  <a:pt x="867105" y="1827631"/>
                </a:lnTo>
                <a:lnTo>
                  <a:pt x="928573" y="1845818"/>
                </a:lnTo>
                <a:lnTo>
                  <a:pt x="994384" y="1852015"/>
                </a:lnTo>
                <a:lnTo>
                  <a:pt x="1035418" y="1849374"/>
                </a:lnTo>
                <a:lnTo>
                  <a:pt x="1097229" y="1827771"/>
                </a:lnTo>
                <a:lnTo>
                  <a:pt x="1128610" y="1791982"/>
                </a:lnTo>
                <a:lnTo>
                  <a:pt x="1140968" y="1750199"/>
                </a:lnTo>
                <a:lnTo>
                  <a:pt x="1142568" y="1727352"/>
                </a:lnTo>
                <a:lnTo>
                  <a:pt x="1142568" y="1718652"/>
                </a:lnTo>
                <a:close/>
              </a:path>
              <a:path w="2395220" h="1852295">
                <a:moveTo>
                  <a:pt x="1195235" y="599871"/>
                </a:moveTo>
                <a:lnTo>
                  <a:pt x="1191526" y="576884"/>
                </a:lnTo>
                <a:lnTo>
                  <a:pt x="1181201" y="561174"/>
                </a:lnTo>
                <a:lnTo>
                  <a:pt x="1165479" y="552157"/>
                </a:lnTo>
                <a:lnTo>
                  <a:pt x="1145565" y="549275"/>
                </a:lnTo>
                <a:lnTo>
                  <a:pt x="1141247" y="549275"/>
                </a:lnTo>
                <a:lnTo>
                  <a:pt x="1121575" y="552157"/>
                </a:lnTo>
                <a:lnTo>
                  <a:pt x="1105496" y="561174"/>
                </a:lnTo>
                <a:lnTo>
                  <a:pt x="1094651" y="576884"/>
                </a:lnTo>
                <a:lnTo>
                  <a:pt x="1090663" y="599871"/>
                </a:lnTo>
                <a:lnTo>
                  <a:pt x="1090663" y="605980"/>
                </a:lnTo>
                <a:lnTo>
                  <a:pt x="1094651" y="628942"/>
                </a:lnTo>
                <a:lnTo>
                  <a:pt x="1105496" y="644639"/>
                </a:lnTo>
                <a:lnTo>
                  <a:pt x="1121575" y="653643"/>
                </a:lnTo>
                <a:lnTo>
                  <a:pt x="1141247" y="656526"/>
                </a:lnTo>
                <a:lnTo>
                  <a:pt x="1145565" y="656526"/>
                </a:lnTo>
                <a:lnTo>
                  <a:pt x="1165479" y="653643"/>
                </a:lnTo>
                <a:lnTo>
                  <a:pt x="1181201" y="644639"/>
                </a:lnTo>
                <a:lnTo>
                  <a:pt x="1191526" y="628942"/>
                </a:lnTo>
                <a:lnTo>
                  <a:pt x="1195235" y="605980"/>
                </a:lnTo>
                <a:lnTo>
                  <a:pt x="1195235" y="599871"/>
                </a:lnTo>
                <a:close/>
              </a:path>
              <a:path w="2395220" h="1852295">
                <a:moveTo>
                  <a:pt x="1214755" y="199644"/>
                </a:moveTo>
                <a:lnTo>
                  <a:pt x="1213840" y="178714"/>
                </a:lnTo>
                <a:lnTo>
                  <a:pt x="1212519" y="148412"/>
                </a:lnTo>
                <a:lnTo>
                  <a:pt x="1205293" y="106260"/>
                </a:lnTo>
                <a:lnTo>
                  <a:pt x="1172946" y="43599"/>
                </a:lnTo>
                <a:lnTo>
                  <a:pt x="1121841" y="11988"/>
                </a:lnTo>
                <a:lnTo>
                  <a:pt x="1086637" y="3543"/>
                </a:lnTo>
                <a:lnTo>
                  <a:pt x="1086637" y="153428"/>
                </a:lnTo>
                <a:lnTo>
                  <a:pt x="1086637" y="175234"/>
                </a:lnTo>
                <a:lnTo>
                  <a:pt x="1084033" y="178714"/>
                </a:lnTo>
                <a:lnTo>
                  <a:pt x="980274" y="178714"/>
                </a:lnTo>
                <a:lnTo>
                  <a:pt x="980274" y="156908"/>
                </a:lnTo>
                <a:lnTo>
                  <a:pt x="981075" y="141478"/>
                </a:lnTo>
                <a:lnTo>
                  <a:pt x="1000163" y="104267"/>
                </a:lnTo>
                <a:lnTo>
                  <a:pt x="1029982" y="97650"/>
                </a:lnTo>
                <a:lnTo>
                  <a:pt x="1037831" y="97650"/>
                </a:lnTo>
                <a:lnTo>
                  <a:pt x="1077899" y="113322"/>
                </a:lnTo>
                <a:lnTo>
                  <a:pt x="1086637" y="153428"/>
                </a:lnTo>
                <a:lnTo>
                  <a:pt x="1086637" y="3543"/>
                </a:lnTo>
                <a:lnTo>
                  <a:pt x="1085037" y="3149"/>
                </a:lnTo>
                <a:lnTo>
                  <a:pt x="1041285" y="25"/>
                </a:lnTo>
                <a:lnTo>
                  <a:pt x="1029093" y="25"/>
                </a:lnTo>
                <a:lnTo>
                  <a:pt x="985266" y="2590"/>
                </a:lnTo>
                <a:lnTo>
                  <a:pt x="947902" y="10147"/>
                </a:lnTo>
                <a:lnTo>
                  <a:pt x="892213" y="39230"/>
                </a:lnTo>
                <a:lnTo>
                  <a:pt x="854951" y="96545"/>
                </a:lnTo>
                <a:lnTo>
                  <a:pt x="843902" y="141478"/>
                </a:lnTo>
                <a:lnTo>
                  <a:pt x="839901" y="199644"/>
                </a:lnTo>
                <a:lnTo>
                  <a:pt x="839901" y="248450"/>
                </a:lnTo>
                <a:lnTo>
                  <a:pt x="841806" y="296773"/>
                </a:lnTo>
                <a:lnTo>
                  <a:pt x="848626" y="336842"/>
                </a:lnTo>
                <a:lnTo>
                  <a:pt x="883513" y="398424"/>
                </a:lnTo>
                <a:lnTo>
                  <a:pt x="944638" y="431749"/>
                </a:lnTo>
                <a:lnTo>
                  <a:pt x="986612" y="440080"/>
                </a:lnTo>
                <a:lnTo>
                  <a:pt x="1035215" y="442861"/>
                </a:lnTo>
                <a:lnTo>
                  <a:pt x="1051763" y="442861"/>
                </a:lnTo>
                <a:lnTo>
                  <a:pt x="1120521" y="436981"/>
                </a:lnTo>
                <a:lnTo>
                  <a:pt x="1183398" y="421932"/>
                </a:lnTo>
                <a:lnTo>
                  <a:pt x="1206068" y="398424"/>
                </a:lnTo>
                <a:lnTo>
                  <a:pt x="1206068" y="392303"/>
                </a:lnTo>
                <a:lnTo>
                  <a:pt x="1204353" y="383603"/>
                </a:lnTo>
                <a:lnTo>
                  <a:pt x="1202575" y="374904"/>
                </a:lnTo>
                <a:lnTo>
                  <a:pt x="1195603" y="331279"/>
                </a:lnTo>
                <a:lnTo>
                  <a:pt x="1195438" y="330428"/>
                </a:lnTo>
                <a:lnTo>
                  <a:pt x="1193850" y="322580"/>
                </a:lnTo>
                <a:lnTo>
                  <a:pt x="1187742" y="316445"/>
                </a:lnTo>
                <a:lnTo>
                  <a:pt x="1173797" y="316445"/>
                </a:lnTo>
                <a:lnTo>
                  <a:pt x="1167714" y="318211"/>
                </a:lnTo>
                <a:lnTo>
                  <a:pt x="1143635" y="323062"/>
                </a:lnTo>
                <a:lnTo>
                  <a:pt x="1119428" y="326707"/>
                </a:lnTo>
                <a:lnTo>
                  <a:pt x="1094079" y="329387"/>
                </a:lnTo>
                <a:lnTo>
                  <a:pt x="1070952" y="330428"/>
                </a:lnTo>
                <a:lnTo>
                  <a:pt x="1061364" y="330428"/>
                </a:lnTo>
                <a:lnTo>
                  <a:pt x="1022934" y="327736"/>
                </a:lnTo>
                <a:lnTo>
                  <a:pt x="997915" y="318757"/>
                </a:lnTo>
                <a:lnTo>
                  <a:pt x="984351" y="302082"/>
                </a:lnTo>
                <a:lnTo>
                  <a:pt x="980274" y="276352"/>
                </a:lnTo>
                <a:lnTo>
                  <a:pt x="980274" y="269379"/>
                </a:lnTo>
                <a:lnTo>
                  <a:pt x="1189494" y="269379"/>
                </a:lnTo>
                <a:lnTo>
                  <a:pt x="1200810" y="268135"/>
                </a:lnTo>
                <a:lnTo>
                  <a:pt x="1208671" y="264045"/>
                </a:lnTo>
                <a:lnTo>
                  <a:pt x="1213269" y="256514"/>
                </a:lnTo>
                <a:lnTo>
                  <a:pt x="1214755" y="244983"/>
                </a:lnTo>
                <a:lnTo>
                  <a:pt x="1214755" y="199644"/>
                </a:lnTo>
                <a:close/>
              </a:path>
              <a:path w="2395220" h="1852295">
                <a:moveTo>
                  <a:pt x="1244079" y="1075867"/>
                </a:moveTo>
                <a:lnTo>
                  <a:pt x="1241475" y="1073251"/>
                </a:lnTo>
                <a:lnTo>
                  <a:pt x="1216215" y="1073251"/>
                </a:lnTo>
                <a:lnTo>
                  <a:pt x="1201102" y="1071613"/>
                </a:lnTo>
                <a:lnTo>
                  <a:pt x="1190815" y="1066063"/>
                </a:lnTo>
                <a:lnTo>
                  <a:pt x="1184935" y="1055598"/>
                </a:lnTo>
                <a:lnTo>
                  <a:pt x="1183068" y="1039253"/>
                </a:lnTo>
                <a:lnTo>
                  <a:pt x="1183068" y="715784"/>
                </a:lnTo>
                <a:lnTo>
                  <a:pt x="1178712" y="712343"/>
                </a:lnTo>
                <a:lnTo>
                  <a:pt x="1108087" y="712343"/>
                </a:lnTo>
                <a:lnTo>
                  <a:pt x="1102868" y="715784"/>
                </a:lnTo>
                <a:lnTo>
                  <a:pt x="1102868" y="1039253"/>
                </a:lnTo>
                <a:lnTo>
                  <a:pt x="1108837" y="1086904"/>
                </a:lnTo>
                <a:lnTo>
                  <a:pt x="1127150" y="1117815"/>
                </a:lnTo>
                <a:lnTo>
                  <a:pt x="1158379" y="1134491"/>
                </a:lnTo>
                <a:lnTo>
                  <a:pt x="1203109" y="1139494"/>
                </a:lnTo>
                <a:lnTo>
                  <a:pt x="1241475" y="1139494"/>
                </a:lnTo>
                <a:lnTo>
                  <a:pt x="1244079" y="1135164"/>
                </a:lnTo>
                <a:lnTo>
                  <a:pt x="1244079" y="1075867"/>
                </a:lnTo>
                <a:close/>
              </a:path>
              <a:path w="2395220" h="1852295">
                <a:moveTo>
                  <a:pt x="1393952" y="1795348"/>
                </a:moveTo>
                <a:lnTo>
                  <a:pt x="1352092" y="1795348"/>
                </a:lnTo>
                <a:lnTo>
                  <a:pt x="1330147" y="1794027"/>
                </a:lnTo>
                <a:lnTo>
                  <a:pt x="1288453" y="1773567"/>
                </a:lnTo>
                <a:lnTo>
                  <a:pt x="1273403" y="1724291"/>
                </a:lnTo>
                <a:lnTo>
                  <a:pt x="1272781" y="1702092"/>
                </a:lnTo>
                <a:lnTo>
                  <a:pt x="1272781" y="1466697"/>
                </a:lnTo>
                <a:lnTo>
                  <a:pt x="1380858" y="1466697"/>
                </a:lnTo>
                <a:lnTo>
                  <a:pt x="1383499" y="1463217"/>
                </a:lnTo>
                <a:lnTo>
                  <a:pt x="1383499" y="1419631"/>
                </a:lnTo>
                <a:lnTo>
                  <a:pt x="1380858" y="1417027"/>
                </a:lnTo>
                <a:lnTo>
                  <a:pt x="1272781" y="1417027"/>
                </a:lnTo>
                <a:lnTo>
                  <a:pt x="1272781" y="1312379"/>
                </a:lnTo>
                <a:lnTo>
                  <a:pt x="1269263" y="1308011"/>
                </a:lnTo>
                <a:lnTo>
                  <a:pt x="1220470" y="1308011"/>
                </a:lnTo>
                <a:lnTo>
                  <a:pt x="1216088" y="1312379"/>
                </a:lnTo>
                <a:lnTo>
                  <a:pt x="1216088" y="1417027"/>
                </a:lnTo>
                <a:lnTo>
                  <a:pt x="1162939" y="1428330"/>
                </a:lnTo>
                <a:lnTo>
                  <a:pt x="1156830" y="1429219"/>
                </a:lnTo>
                <a:lnTo>
                  <a:pt x="1154214" y="1431810"/>
                </a:lnTo>
                <a:lnTo>
                  <a:pt x="1154214" y="1464945"/>
                </a:lnTo>
                <a:lnTo>
                  <a:pt x="1156830" y="1466697"/>
                </a:lnTo>
                <a:lnTo>
                  <a:pt x="1216088" y="1466697"/>
                </a:lnTo>
                <a:lnTo>
                  <a:pt x="1216088" y="1709064"/>
                </a:lnTo>
                <a:lnTo>
                  <a:pt x="1223289" y="1767357"/>
                </a:lnTo>
                <a:lnTo>
                  <a:pt x="1244904" y="1809292"/>
                </a:lnTo>
                <a:lnTo>
                  <a:pt x="1284224" y="1835581"/>
                </a:lnTo>
                <a:lnTo>
                  <a:pt x="1342529" y="1844179"/>
                </a:lnTo>
                <a:lnTo>
                  <a:pt x="1383499" y="1844179"/>
                </a:lnTo>
                <a:lnTo>
                  <a:pt x="1391361" y="1844179"/>
                </a:lnTo>
                <a:lnTo>
                  <a:pt x="1393952" y="1840687"/>
                </a:lnTo>
                <a:lnTo>
                  <a:pt x="1393952" y="1795348"/>
                </a:lnTo>
                <a:close/>
              </a:path>
              <a:path w="2395220" h="1852295">
                <a:moveTo>
                  <a:pt x="1527238" y="32270"/>
                </a:moveTo>
                <a:lnTo>
                  <a:pt x="1525866" y="20002"/>
                </a:lnTo>
                <a:lnTo>
                  <a:pt x="1521460" y="12547"/>
                </a:lnTo>
                <a:lnTo>
                  <a:pt x="1513636" y="8851"/>
                </a:lnTo>
                <a:lnTo>
                  <a:pt x="1501952" y="7848"/>
                </a:lnTo>
                <a:lnTo>
                  <a:pt x="1467078" y="7848"/>
                </a:lnTo>
                <a:lnTo>
                  <a:pt x="1434541" y="10426"/>
                </a:lnTo>
                <a:lnTo>
                  <a:pt x="1408137" y="18643"/>
                </a:lnTo>
                <a:lnTo>
                  <a:pt x="1386801" y="33223"/>
                </a:lnTo>
                <a:lnTo>
                  <a:pt x="1369441" y="54927"/>
                </a:lnTo>
                <a:lnTo>
                  <a:pt x="1366812" y="54927"/>
                </a:lnTo>
                <a:lnTo>
                  <a:pt x="1355940" y="18148"/>
                </a:lnTo>
                <a:lnTo>
                  <a:pt x="1328470" y="7848"/>
                </a:lnTo>
                <a:lnTo>
                  <a:pt x="1286624" y="7848"/>
                </a:lnTo>
                <a:lnTo>
                  <a:pt x="1272425" y="9220"/>
                </a:lnTo>
                <a:lnTo>
                  <a:pt x="1263294" y="13525"/>
                </a:lnTo>
                <a:lnTo>
                  <a:pt x="1258417" y="21094"/>
                </a:lnTo>
                <a:lnTo>
                  <a:pt x="1256982" y="32270"/>
                </a:lnTo>
                <a:lnTo>
                  <a:pt x="1256982" y="409752"/>
                </a:lnTo>
                <a:lnTo>
                  <a:pt x="1258303" y="420687"/>
                </a:lnTo>
                <a:lnTo>
                  <a:pt x="1262976" y="428586"/>
                </a:lnTo>
                <a:lnTo>
                  <a:pt x="1272057" y="433400"/>
                </a:lnTo>
                <a:lnTo>
                  <a:pt x="1286624" y="435013"/>
                </a:lnTo>
                <a:lnTo>
                  <a:pt x="1366812" y="435013"/>
                </a:lnTo>
                <a:lnTo>
                  <a:pt x="1381391" y="433400"/>
                </a:lnTo>
                <a:lnTo>
                  <a:pt x="1390484" y="428586"/>
                </a:lnTo>
                <a:lnTo>
                  <a:pt x="1395145" y="420687"/>
                </a:lnTo>
                <a:lnTo>
                  <a:pt x="1396466" y="409752"/>
                </a:lnTo>
                <a:lnTo>
                  <a:pt x="1396466" y="198780"/>
                </a:lnTo>
                <a:lnTo>
                  <a:pt x="1397190" y="178828"/>
                </a:lnTo>
                <a:lnTo>
                  <a:pt x="1411312" y="138633"/>
                </a:lnTo>
                <a:lnTo>
                  <a:pt x="1454924" y="121462"/>
                </a:lnTo>
                <a:lnTo>
                  <a:pt x="1477530" y="120319"/>
                </a:lnTo>
                <a:lnTo>
                  <a:pt x="1503705" y="120319"/>
                </a:lnTo>
                <a:lnTo>
                  <a:pt x="1514729" y="119202"/>
                </a:lnTo>
                <a:lnTo>
                  <a:pt x="1522006" y="115303"/>
                </a:lnTo>
                <a:lnTo>
                  <a:pt x="1526019" y="107797"/>
                </a:lnTo>
                <a:lnTo>
                  <a:pt x="1527238" y="95897"/>
                </a:lnTo>
                <a:lnTo>
                  <a:pt x="1527238" y="32270"/>
                </a:lnTo>
                <a:close/>
              </a:path>
              <a:path w="2395220" h="1852295">
                <a:moveTo>
                  <a:pt x="1628178" y="876198"/>
                </a:moveTo>
                <a:lnTo>
                  <a:pt x="1623910" y="819886"/>
                </a:lnTo>
                <a:lnTo>
                  <a:pt x="1611160" y="775893"/>
                </a:lnTo>
                <a:lnTo>
                  <a:pt x="1590040" y="743267"/>
                </a:lnTo>
                <a:lnTo>
                  <a:pt x="1523022" y="708482"/>
                </a:lnTo>
                <a:lnTo>
                  <a:pt x="1477327" y="704481"/>
                </a:lnTo>
                <a:lnTo>
                  <a:pt x="1436420" y="707948"/>
                </a:lnTo>
                <a:lnTo>
                  <a:pt x="1402372" y="717778"/>
                </a:lnTo>
                <a:lnTo>
                  <a:pt x="1374863" y="733171"/>
                </a:lnTo>
                <a:lnTo>
                  <a:pt x="1353553" y="753313"/>
                </a:lnTo>
                <a:lnTo>
                  <a:pt x="1351800" y="753313"/>
                </a:lnTo>
                <a:lnTo>
                  <a:pt x="1345692" y="714946"/>
                </a:lnTo>
                <a:lnTo>
                  <a:pt x="1341310" y="712343"/>
                </a:lnTo>
                <a:lnTo>
                  <a:pt x="1290789" y="712343"/>
                </a:lnTo>
                <a:lnTo>
                  <a:pt x="1286446" y="714946"/>
                </a:lnTo>
                <a:lnTo>
                  <a:pt x="1286446" y="1136015"/>
                </a:lnTo>
                <a:lnTo>
                  <a:pt x="1291640" y="1139494"/>
                </a:lnTo>
                <a:lnTo>
                  <a:pt x="1362252" y="1139494"/>
                </a:lnTo>
                <a:lnTo>
                  <a:pt x="1366634" y="1136015"/>
                </a:lnTo>
                <a:lnTo>
                  <a:pt x="1366634" y="860526"/>
                </a:lnTo>
                <a:lnTo>
                  <a:pt x="1372565" y="817308"/>
                </a:lnTo>
                <a:lnTo>
                  <a:pt x="1389951" y="789381"/>
                </a:lnTo>
                <a:lnTo>
                  <a:pt x="1418120" y="774357"/>
                </a:lnTo>
                <a:lnTo>
                  <a:pt x="1456423" y="769874"/>
                </a:lnTo>
                <a:lnTo>
                  <a:pt x="1498663" y="775652"/>
                </a:lnTo>
                <a:lnTo>
                  <a:pt x="1527009" y="793838"/>
                </a:lnTo>
                <a:lnTo>
                  <a:pt x="1542948" y="825766"/>
                </a:lnTo>
                <a:lnTo>
                  <a:pt x="1547939" y="872718"/>
                </a:lnTo>
                <a:lnTo>
                  <a:pt x="1547939" y="1136015"/>
                </a:lnTo>
                <a:lnTo>
                  <a:pt x="1553159" y="1139494"/>
                </a:lnTo>
                <a:lnTo>
                  <a:pt x="1610741" y="1139494"/>
                </a:lnTo>
                <a:lnTo>
                  <a:pt x="1623822" y="1139494"/>
                </a:lnTo>
                <a:lnTo>
                  <a:pt x="1628178" y="1136015"/>
                </a:lnTo>
                <a:lnTo>
                  <a:pt x="1628178" y="876198"/>
                </a:lnTo>
                <a:close/>
              </a:path>
              <a:path w="2395220" h="1852295">
                <a:moveTo>
                  <a:pt x="2069871" y="714921"/>
                </a:moveTo>
                <a:lnTo>
                  <a:pt x="2066391" y="712330"/>
                </a:lnTo>
                <a:lnTo>
                  <a:pt x="2024545" y="712330"/>
                </a:lnTo>
                <a:lnTo>
                  <a:pt x="2005952" y="713625"/>
                </a:lnTo>
                <a:lnTo>
                  <a:pt x="1990318" y="717448"/>
                </a:lnTo>
                <a:lnTo>
                  <a:pt x="1976970" y="723722"/>
                </a:lnTo>
                <a:lnTo>
                  <a:pt x="1965286" y="732383"/>
                </a:lnTo>
                <a:lnTo>
                  <a:pt x="1939836" y="719188"/>
                </a:lnTo>
                <a:lnTo>
                  <a:pt x="1933879" y="717435"/>
                </a:lnTo>
                <a:lnTo>
                  <a:pt x="1933879" y="878827"/>
                </a:lnTo>
                <a:lnTo>
                  <a:pt x="1933816" y="897991"/>
                </a:lnTo>
                <a:lnTo>
                  <a:pt x="1930019" y="947216"/>
                </a:lnTo>
                <a:lnTo>
                  <a:pt x="1916010" y="982586"/>
                </a:lnTo>
                <a:lnTo>
                  <a:pt x="1888261" y="1003566"/>
                </a:lnTo>
                <a:lnTo>
                  <a:pt x="1843201" y="1010500"/>
                </a:lnTo>
                <a:lnTo>
                  <a:pt x="1798485" y="1003566"/>
                </a:lnTo>
                <a:lnTo>
                  <a:pt x="1770735" y="982687"/>
                </a:lnTo>
                <a:lnTo>
                  <a:pt x="1756537" y="947572"/>
                </a:lnTo>
                <a:lnTo>
                  <a:pt x="1752549" y="897991"/>
                </a:lnTo>
                <a:lnTo>
                  <a:pt x="1752549" y="878827"/>
                </a:lnTo>
                <a:lnTo>
                  <a:pt x="1756664" y="828802"/>
                </a:lnTo>
                <a:lnTo>
                  <a:pt x="1771065" y="794385"/>
                </a:lnTo>
                <a:lnTo>
                  <a:pt x="1798866" y="774509"/>
                </a:lnTo>
                <a:lnTo>
                  <a:pt x="1843201" y="768121"/>
                </a:lnTo>
                <a:lnTo>
                  <a:pt x="1886419" y="774509"/>
                </a:lnTo>
                <a:lnTo>
                  <a:pt x="1914372" y="794385"/>
                </a:lnTo>
                <a:lnTo>
                  <a:pt x="1929396" y="828802"/>
                </a:lnTo>
                <a:lnTo>
                  <a:pt x="1933879" y="878827"/>
                </a:lnTo>
                <a:lnTo>
                  <a:pt x="1933879" y="717435"/>
                </a:lnTo>
                <a:lnTo>
                  <a:pt x="1910778" y="710577"/>
                </a:lnTo>
                <a:lnTo>
                  <a:pt x="1878457" y="705891"/>
                </a:lnTo>
                <a:lnTo>
                  <a:pt x="1843201" y="704469"/>
                </a:lnTo>
                <a:lnTo>
                  <a:pt x="1790153" y="708571"/>
                </a:lnTo>
                <a:lnTo>
                  <a:pt x="1746910" y="721525"/>
                </a:lnTo>
                <a:lnTo>
                  <a:pt x="1713407" y="744372"/>
                </a:lnTo>
                <a:lnTo>
                  <a:pt x="1689557" y="778103"/>
                </a:lnTo>
                <a:lnTo>
                  <a:pt x="1675307" y="823747"/>
                </a:lnTo>
                <a:lnTo>
                  <a:pt x="1670570" y="882319"/>
                </a:lnTo>
                <a:lnTo>
                  <a:pt x="1670570" y="897991"/>
                </a:lnTo>
                <a:lnTo>
                  <a:pt x="1674761" y="952449"/>
                </a:lnTo>
                <a:lnTo>
                  <a:pt x="1687830" y="996518"/>
                </a:lnTo>
                <a:lnTo>
                  <a:pt x="1710474" y="1030401"/>
                </a:lnTo>
                <a:lnTo>
                  <a:pt x="1743430" y="1054341"/>
                </a:lnTo>
                <a:lnTo>
                  <a:pt x="1787436" y="1068552"/>
                </a:lnTo>
                <a:lnTo>
                  <a:pt x="1843201" y="1073238"/>
                </a:lnTo>
                <a:lnTo>
                  <a:pt x="1858759" y="1072921"/>
                </a:lnTo>
                <a:lnTo>
                  <a:pt x="1872830" y="1072045"/>
                </a:lnTo>
                <a:lnTo>
                  <a:pt x="1885607" y="1070673"/>
                </a:lnTo>
                <a:lnTo>
                  <a:pt x="1897227" y="1068870"/>
                </a:lnTo>
                <a:lnTo>
                  <a:pt x="1921141" y="1083322"/>
                </a:lnTo>
                <a:lnTo>
                  <a:pt x="1938007" y="1102664"/>
                </a:lnTo>
                <a:lnTo>
                  <a:pt x="1948002" y="1126261"/>
                </a:lnTo>
                <a:lnTo>
                  <a:pt x="1951291" y="1153439"/>
                </a:lnTo>
                <a:lnTo>
                  <a:pt x="1951291" y="1160411"/>
                </a:lnTo>
                <a:lnTo>
                  <a:pt x="1944471" y="1196314"/>
                </a:lnTo>
                <a:lnTo>
                  <a:pt x="1924812" y="1220038"/>
                </a:lnTo>
                <a:lnTo>
                  <a:pt x="1893557" y="1233131"/>
                </a:lnTo>
                <a:lnTo>
                  <a:pt x="1851914" y="1237145"/>
                </a:lnTo>
                <a:lnTo>
                  <a:pt x="1814347" y="1234998"/>
                </a:lnTo>
                <a:lnTo>
                  <a:pt x="1776298" y="1229067"/>
                </a:lnTo>
                <a:lnTo>
                  <a:pt x="1739874" y="1220216"/>
                </a:lnTo>
                <a:lnTo>
                  <a:pt x="1701990" y="1207477"/>
                </a:lnTo>
                <a:lnTo>
                  <a:pt x="1698498" y="1205750"/>
                </a:lnTo>
                <a:lnTo>
                  <a:pt x="1692389" y="1205750"/>
                </a:lnTo>
                <a:lnTo>
                  <a:pt x="1688033" y="1207477"/>
                </a:lnTo>
                <a:lnTo>
                  <a:pt x="1686306" y="1213612"/>
                </a:lnTo>
                <a:lnTo>
                  <a:pt x="1677543" y="1238859"/>
                </a:lnTo>
                <a:lnTo>
                  <a:pt x="1674914" y="1248460"/>
                </a:lnTo>
                <a:lnTo>
                  <a:pt x="1673186" y="1253705"/>
                </a:lnTo>
                <a:lnTo>
                  <a:pt x="1673186" y="1263281"/>
                </a:lnTo>
                <a:lnTo>
                  <a:pt x="1723313" y="1283779"/>
                </a:lnTo>
                <a:lnTo>
                  <a:pt x="1765947" y="1293710"/>
                </a:lnTo>
                <a:lnTo>
                  <a:pt x="1811693" y="1300200"/>
                </a:lnTo>
                <a:lnTo>
                  <a:pt x="1857997" y="1302524"/>
                </a:lnTo>
                <a:lnTo>
                  <a:pt x="1920328" y="1297114"/>
                </a:lnTo>
                <a:lnTo>
                  <a:pt x="1969096" y="1280934"/>
                </a:lnTo>
                <a:lnTo>
                  <a:pt x="2004148" y="1254125"/>
                </a:lnTo>
                <a:lnTo>
                  <a:pt x="2013775" y="1237145"/>
                </a:lnTo>
                <a:lnTo>
                  <a:pt x="2025307" y="1216825"/>
                </a:lnTo>
                <a:lnTo>
                  <a:pt x="2032393" y="1169136"/>
                </a:lnTo>
                <a:lnTo>
                  <a:pt x="2032393" y="1159560"/>
                </a:lnTo>
                <a:lnTo>
                  <a:pt x="2027948" y="1123467"/>
                </a:lnTo>
                <a:lnTo>
                  <a:pt x="2014512" y="1090561"/>
                </a:lnTo>
                <a:lnTo>
                  <a:pt x="1997303" y="1068870"/>
                </a:lnTo>
                <a:lnTo>
                  <a:pt x="1991918" y="1062075"/>
                </a:lnTo>
                <a:lnTo>
                  <a:pt x="1960016" y="1039241"/>
                </a:lnTo>
                <a:lnTo>
                  <a:pt x="1982711" y="1021715"/>
                </a:lnTo>
                <a:lnTo>
                  <a:pt x="1989797" y="1010500"/>
                </a:lnTo>
                <a:lnTo>
                  <a:pt x="2000351" y="993800"/>
                </a:lnTo>
                <a:lnTo>
                  <a:pt x="2011781" y="953300"/>
                </a:lnTo>
                <a:lnTo>
                  <a:pt x="2015845" y="897991"/>
                </a:lnTo>
                <a:lnTo>
                  <a:pt x="2015744" y="878827"/>
                </a:lnTo>
                <a:lnTo>
                  <a:pt x="2014994" y="851789"/>
                </a:lnTo>
                <a:lnTo>
                  <a:pt x="2012340" y="825106"/>
                </a:lnTo>
                <a:lnTo>
                  <a:pt x="2007730" y="801535"/>
                </a:lnTo>
                <a:lnTo>
                  <a:pt x="2000999" y="780326"/>
                </a:lnTo>
                <a:lnTo>
                  <a:pt x="2007476" y="778040"/>
                </a:lnTo>
                <a:lnTo>
                  <a:pt x="2014943" y="776401"/>
                </a:lnTo>
                <a:lnTo>
                  <a:pt x="2023071" y="775423"/>
                </a:lnTo>
                <a:lnTo>
                  <a:pt x="2031517" y="775093"/>
                </a:lnTo>
                <a:lnTo>
                  <a:pt x="2068106" y="775093"/>
                </a:lnTo>
                <a:lnTo>
                  <a:pt x="2069871" y="771626"/>
                </a:lnTo>
                <a:lnTo>
                  <a:pt x="2069871" y="768121"/>
                </a:lnTo>
                <a:lnTo>
                  <a:pt x="2069871" y="732383"/>
                </a:lnTo>
                <a:lnTo>
                  <a:pt x="2069871" y="714921"/>
                </a:lnTo>
                <a:close/>
              </a:path>
              <a:path w="2395220" h="1852295">
                <a:moveTo>
                  <a:pt x="2395194" y="21831"/>
                </a:moveTo>
                <a:lnTo>
                  <a:pt x="2391689" y="13741"/>
                </a:lnTo>
                <a:lnTo>
                  <a:pt x="2383929" y="9258"/>
                </a:lnTo>
                <a:lnTo>
                  <a:pt x="2371420" y="7874"/>
                </a:lnTo>
                <a:lnTo>
                  <a:pt x="2291181" y="7874"/>
                </a:lnTo>
                <a:lnTo>
                  <a:pt x="2256040" y="73342"/>
                </a:lnTo>
                <a:lnTo>
                  <a:pt x="2246655" y="122110"/>
                </a:lnTo>
                <a:lnTo>
                  <a:pt x="2235530" y="174472"/>
                </a:lnTo>
                <a:lnTo>
                  <a:pt x="2223020" y="227190"/>
                </a:lnTo>
                <a:lnTo>
                  <a:pt x="2209495" y="277050"/>
                </a:lnTo>
                <a:lnTo>
                  <a:pt x="2195334" y="320840"/>
                </a:lnTo>
                <a:lnTo>
                  <a:pt x="2190953" y="320840"/>
                </a:lnTo>
                <a:lnTo>
                  <a:pt x="2178647" y="276987"/>
                </a:lnTo>
                <a:lnTo>
                  <a:pt x="2166353" y="229235"/>
                </a:lnTo>
                <a:lnTo>
                  <a:pt x="2154339" y="179057"/>
                </a:lnTo>
                <a:lnTo>
                  <a:pt x="2142909" y="127939"/>
                </a:lnTo>
                <a:lnTo>
                  <a:pt x="2137321" y="101130"/>
                </a:lnTo>
                <a:lnTo>
                  <a:pt x="2132355" y="77355"/>
                </a:lnTo>
                <a:lnTo>
                  <a:pt x="2122970" y="28778"/>
                </a:lnTo>
                <a:lnTo>
                  <a:pt x="2092426" y="7874"/>
                </a:lnTo>
                <a:lnTo>
                  <a:pt x="1966912" y="7874"/>
                </a:lnTo>
                <a:lnTo>
                  <a:pt x="1943709" y="8991"/>
                </a:lnTo>
                <a:lnTo>
                  <a:pt x="1922462" y="12230"/>
                </a:lnTo>
                <a:lnTo>
                  <a:pt x="1903171" y="17424"/>
                </a:lnTo>
                <a:lnTo>
                  <a:pt x="1885835" y="24422"/>
                </a:lnTo>
                <a:lnTo>
                  <a:pt x="1860778" y="13258"/>
                </a:lnTo>
                <a:lnTo>
                  <a:pt x="1831225" y="5676"/>
                </a:lnTo>
                <a:lnTo>
                  <a:pt x="1810004" y="3022"/>
                </a:lnTo>
                <a:lnTo>
                  <a:pt x="1810004" y="214477"/>
                </a:lnTo>
                <a:lnTo>
                  <a:pt x="1809153" y="236982"/>
                </a:lnTo>
                <a:lnTo>
                  <a:pt x="1795157" y="273773"/>
                </a:lnTo>
                <a:lnTo>
                  <a:pt x="1754187" y="285953"/>
                </a:lnTo>
                <a:lnTo>
                  <a:pt x="1748078" y="285953"/>
                </a:lnTo>
                <a:lnTo>
                  <a:pt x="1707108" y="273773"/>
                </a:lnTo>
                <a:lnTo>
                  <a:pt x="1693164" y="236982"/>
                </a:lnTo>
                <a:lnTo>
                  <a:pt x="1692325" y="214477"/>
                </a:lnTo>
                <a:lnTo>
                  <a:pt x="1692376" y="179057"/>
                </a:lnTo>
                <a:lnTo>
                  <a:pt x="1700390" y="129946"/>
                </a:lnTo>
                <a:lnTo>
                  <a:pt x="1734210" y="109918"/>
                </a:lnTo>
                <a:lnTo>
                  <a:pt x="1748078" y="108991"/>
                </a:lnTo>
                <a:lnTo>
                  <a:pt x="1754187" y="108991"/>
                </a:lnTo>
                <a:lnTo>
                  <a:pt x="1795157" y="121183"/>
                </a:lnTo>
                <a:lnTo>
                  <a:pt x="1809153" y="157962"/>
                </a:lnTo>
                <a:lnTo>
                  <a:pt x="1810004" y="214477"/>
                </a:lnTo>
                <a:lnTo>
                  <a:pt x="1810004" y="3022"/>
                </a:lnTo>
                <a:lnTo>
                  <a:pt x="1796948" y="1371"/>
                </a:lnTo>
                <a:lnTo>
                  <a:pt x="1757692" y="12"/>
                </a:lnTo>
                <a:lnTo>
                  <a:pt x="1745475" y="12"/>
                </a:lnTo>
                <a:lnTo>
                  <a:pt x="1684096" y="4356"/>
                </a:lnTo>
                <a:lnTo>
                  <a:pt x="1635518" y="17678"/>
                </a:lnTo>
                <a:lnTo>
                  <a:pt x="1599006" y="40335"/>
                </a:lnTo>
                <a:lnTo>
                  <a:pt x="1573834" y="72720"/>
                </a:lnTo>
                <a:lnTo>
                  <a:pt x="1559255" y="115239"/>
                </a:lnTo>
                <a:lnTo>
                  <a:pt x="1554568" y="168249"/>
                </a:lnTo>
                <a:lnTo>
                  <a:pt x="1554619" y="227190"/>
                </a:lnTo>
                <a:lnTo>
                  <a:pt x="1559839" y="279692"/>
                </a:lnTo>
                <a:lnTo>
                  <a:pt x="1575549" y="322211"/>
                </a:lnTo>
                <a:lnTo>
                  <a:pt x="1601533" y="354609"/>
                </a:lnTo>
                <a:lnTo>
                  <a:pt x="1637601" y="377266"/>
                </a:lnTo>
                <a:lnTo>
                  <a:pt x="1683613" y="390575"/>
                </a:lnTo>
                <a:lnTo>
                  <a:pt x="1739379" y="394931"/>
                </a:lnTo>
                <a:lnTo>
                  <a:pt x="1762912" y="394931"/>
                </a:lnTo>
                <a:lnTo>
                  <a:pt x="1774736" y="394779"/>
                </a:lnTo>
                <a:lnTo>
                  <a:pt x="1786216" y="394373"/>
                </a:lnTo>
                <a:lnTo>
                  <a:pt x="1796732" y="393814"/>
                </a:lnTo>
                <a:lnTo>
                  <a:pt x="1805609" y="393166"/>
                </a:lnTo>
                <a:lnTo>
                  <a:pt x="1817446" y="403694"/>
                </a:lnTo>
                <a:lnTo>
                  <a:pt x="1825574" y="414540"/>
                </a:lnTo>
                <a:lnTo>
                  <a:pt x="1830273" y="426034"/>
                </a:lnTo>
                <a:lnTo>
                  <a:pt x="1831784" y="438505"/>
                </a:lnTo>
                <a:lnTo>
                  <a:pt x="1831784" y="441121"/>
                </a:lnTo>
                <a:lnTo>
                  <a:pt x="1827530" y="459841"/>
                </a:lnTo>
                <a:lnTo>
                  <a:pt x="1814131" y="473824"/>
                </a:lnTo>
                <a:lnTo>
                  <a:pt x="1790585" y="482561"/>
                </a:lnTo>
                <a:lnTo>
                  <a:pt x="1755927" y="485584"/>
                </a:lnTo>
                <a:lnTo>
                  <a:pt x="1743735" y="485584"/>
                </a:lnTo>
                <a:lnTo>
                  <a:pt x="1714373" y="483730"/>
                </a:lnTo>
                <a:lnTo>
                  <a:pt x="1679549" y="478510"/>
                </a:lnTo>
                <a:lnTo>
                  <a:pt x="1642592" y="470522"/>
                </a:lnTo>
                <a:lnTo>
                  <a:pt x="1606867" y="460324"/>
                </a:lnTo>
                <a:lnTo>
                  <a:pt x="1594485" y="458127"/>
                </a:lnTo>
                <a:lnTo>
                  <a:pt x="1559788" y="533527"/>
                </a:lnTo>
                <a:lnTo>
                  <a:pt x="1558340" y="544842"/>
                </a:lnTo>
                <a:lnTo>
                  <a:pt x="1560664" y="554024"/>
                </a:lnTo>
                <a:lnTo>
                  <a:pt x="1615211" y="578916"/>
                </a:lnTo>
                <a:lnTo>
                  <a:pt x="1658747" y="588899"/>
                </a:lnTo>
                <a:lnTo>
                  <a:pt x="1704238" y="595604"/>
                </a:lnTo>
                <a:lnTo>
                  <a:pt x="1748078" y="598055"/>
                </a:lnTo>
                <a:lnTo>
                  <a:pt x="1764639" y="598055"/>
                </a:lnTo>
                <a:lnTo>
                  <a:pt x="1830666" y="594067"/>
                </a:lnTo>
                <a:lnTo>
                  <a:pt x="1882851" y="582434"/>
                </a:lnTo>
                <a:lnTo>
                  <a:pt x="1921992" y="563626"/>
                </a:lnTo>
                <a:lnTo>
                  <a:pt x="1964512" y="506437"/>
                </a:lnTo>
                <a:lnTo>
                  <a:pt x="1967293" y="485584"/>
                </a:lnTo>
                <a:lnTo>
                  <a:pt x="1969516" y="469036"/>
                </a:lnTo>
                <a:lnTo>
                  <a:pt x="1969516" y="462927"/>
                </a:lnTo>
                <a:lnTo>
                  <a:pt x="1964321" y="430085"/>
                </a:lnTo>
                <a:lnTo>
                  <a:pt x="1949577" y="400265"/>
                </a:lnTo>
                <a:lnTo>
                  <a:pt x="1943214" y="393166"/>
                </a:lnTo>
                <a:lnTo>
                  <a:pt x="1926488" y="374535"/>
                </a:lnTo>
                <a:lnTo>
                  <a:pt x="1896300" y="353961"/>
                </a:lnTo>
                <a:lnTo>
                  <a:pt x="1919795" y="332714"/>
                </a:lnTo>
                <a:lnTo>
                  <a:pt x="1935746" y="305028"/>
                </a:lnTo>
                <a:lnTo>
                  <a:pt x="1940699" y="285953"/>
                </a:lnTo>
                <a:lnTo>
                  <a:pt x="1944852" y="269976"/>
                </a:lnTo>
                <a:lnTo>
                  <a:pt x="1947697" y="227190"/>
                </a:lnTo>
                <a:lnTo>
                  <a:pt x="1947735" y="168249"/>
                </a:lnTo>
                <a:lnTo>
                  <a:pt x="1947252" y="150495"/>
                </a:lnTo>
                <a:lnTo>
                  <a:pt x="1945868" y="134696"/>
                </a:lnTo>
                <a:lnTo>
                  <a:pt x="1943671" y="120192"/>
                </a:lnTo>
                <a:lnTo>
                  <a:pt x="1941309" y="108991"/>
                </a:lnTo>
                <a:lnTo>
                  <a:pt x="1940750" y="106349"/>
                </a:lnTo>
                <a:lnTo>
                  <a:pt x="1948129" y="104076"/>
                </a:lnTo>
                <a:lnTo>
                  <a:pt x="1955914" y="102438"/>
                </a:lnTo>
                <a:lnTo>
                  <a:pt x="1964182" y="101460"/>
                </a:lnTo>
                <a:lnTo>
                  <a:pt x="1973021" y="101130"/>
                </a:lnTo>
                <a:lnTo>
                  <a:pt x="2000910" y="101130"/>
                </a:lnTo>
                <a:lnTo>
                  <a:pt x="2013165" y="151828"/>
                </a:lnTo>
                <a:lnTo>
                  <a:pt x="2026907" y="204546"/>
                </a:lnTo>
                <a:lnTo>
                  <a:pt x="2041563" y="256641"/>
                </a:lnTo>
                <a:lnTo>
                  <a:pt x="2056574" y="305460"/>
                </a:lnTo>
                <a:lnTo>
                  <a:pt x="2071395" y="348361"/>
                </a:lnTo>
                <a:lnTo>
                  <a:pt x="2097989" y="406209"/>
                </a:lnTo>
                <a:lnTo>
                  <a:pt x="2125662" y="434213"/>
                </a:lnTo>
                <a:lnTo>
                  <a:pt x="2142121" y="442010"/>
                </a:lnTo>
                <a:lnTo>
                  <a:pt x="2133498" y="462026"/>
                </a:lnTo>
                <a:lnTo>
                  <a:pt x="2120773" y="488429"/>
                </a:lnTo>
                <a:lnTo>
                  <a:pt x="2106091" y="517766"/>
                </a:lnTo>
                <a:lnTo>
                  <a:pt x="2091563" y="546608"/>
                </a:lnTo>
                <a:lnTo>
                  <a:pt x="2088095" y="553580"/>
                </a:lnTo>
                <a:lnTo>
                  <a:pt x="2087245" y="557949"/>
                </a:lnTo>
                <a:lnTo>
                  <a:pt x="2087245" y="561441"/>
                </a:lnTo>
                <a:lnTo>
                  <a:pt x="2154351" y="602424"/>
                </a:lnTo>
                <a:lnTo>
                  <a:pt x="2179612" y="609384"/>
                </a:lnTo>
                <a:lnTo>
                  <a:pt x="2186863" y="608482"/>
                </a:lnTo>
                <a:lnTo>
                  <a:pt x="2228227" y="544271"/>
                </a:lnTo>
                <a:lnTo>
                  <a:pt x="2251113" y="496481"/>
                </a:lnTo>
                <a:lnTo>
                  <a:pt x="2272601" y="448017"/>
                </a:lnTo>
                <a:lnTo>
                  <a:pt x="2292667" y="399199"/>
                </a:lnTo>
                <a:lnTo>
                  <a:pt x="2311235" y="350342"/>
                </a:lnTo>
                <a:lnTo>
                  <a:pt x="2321572" y="320840"/>
                </a:lnTo>
                <a:lnTo>
                  <a:pt x="2328265" y="301764"/>
                </a:lnTo>
                <a:lnTo>
                  <a:pt x="2343696" y="253784"/>
                </a:lnTo>
                <a:lnTo>
                  <a:pt x="2357463" y="206717"/>
                </a:lnTo>
                <a:lnTo>
                  <a:pt x="2369540" y="160896"/>
                </a:lnTo>
                <a:lnTo>
                  <a:pt x="2379903" y="116332"/>
                </a:lnTo>
                <a:lnTo>
                  <a:pt x="2388336" y="74218"/>
                </a:lnTo>
                <a:lnTo>
                  <a:pt x="2394953" y="34010"/>
                </a:lnTo>
                <a:lnTo>
                  <a:pt x="2395194" y="218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535D7D-57E1-21EE-AE0E-9C1F73B2C4D8}"/>
              </a:ext>
            </a:extLst>
          </p:cNvPr>
          <p:cNvSpPr txBox="1"/>
          <p:nvPr userDrawn="1"/>
        </p:nvSpPr>
        <p:spPr>
          <a:xfrm>
            <a:off x="756022" y="4394879"/>
            <a:ext cx="6047874" cy="1485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50" b="0" spc="-225">
                <a:latin typeface="Poppins-SemiBold"/>
                <a:cs typeface="Poppins-SemiBold"/>
              </a:rPr>
              <a:t>Thank</a:t>
            </a:r>
            <a:r>
              <a:rPr lang="en-GB" sz="9050" b="0" spc="-285">
                <a:latin typeface="Poppins-SemiBold"/>
                <a:cs typeface="Poppins-SemiBold"/>
              </a:rPr>
              <a:t> </a:t>
            </a:r>
            <a:r>
              <a:rPr lang="en-GB" sz="9050" b="0" spc="-385">
                <a:latin typeface="Poppins-SemiBold"/>
                <a:cs typeface="Poppins-SemiBold"/>
              </a:rPr>
              <a:t>you</a:t>
            </a:r>
            <a:endParaRPr lang="en-US" sz="9050" b="0"/>
          </a:p>
        </p:txBody>
      </p:sp>
    </p:spTree>
    <p:extLst>
      <p:ext uri="{BB962C8B-B14F-4D97-AF65-F5344CB8AC3E}">
        <p14:creationId xmlns:p14="http://schemas.microsoft.com/office/powerpoint/2010/main" val="1960169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C258F2D-A198-F2A6-C1D7-1B7784E2DD9F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63500" y="63500"/>
            <a:ext cx="433388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83" r:id="rId3"/>
    <p:sldLayoutId id="2147483682" r:id="rId4"/>
    <p:sldLayoutId id="2147483667" r:id="rId5"/>
    <p:sldLayoutId id="2147483668" r:id="rId6"/>
    <p:sldLayoutId id="2147483665" r:id="rId7"/>
    <p:sldLayoutId id="2147483669" r:id="rId8"/>
    <p:sldLayoutId id="2147483673" r:id="rId9"/>
    <p:sldLayoutId id="2147483684" r:id="rId10"/>
    <p:sldLayoutId id="2147483685" r:id="rId11"/>
    <p:sldLayoutId id="2147483686" r:id="rId12"/>
    <p:sldLayoutId id="2147483688" r:id="rId13"/>
    <p:sldLayoutId id="2147483689" r:id="rId14"/>
    <p:sldLayoutId id="2147483690" r:id="rId15"/>
    <p:sldLayoutId id="2147483691" r:id="rId16"/>
    <p:sldLayoutId id="2147483693" r:id="rId17"/>
    <p:sldLayoutId id="2147483694" r:id="rId18"/>
  </p:sldLayoutIdLst>
  <p:hf sldNum="0" hdr="0" dt="0"/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 sz="3600"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4">
            <a:extLst>
              <a:ext uri="{FF2B5EF4-FFF2-40B4-BE49-F238E27FC236}">
                <a16:creationId xmlns:a16="http://schemas.microsoft.com/office/drawing/2014/main" id="{917113F6-9EDE-53BC-F8B7-A4361F522596}"/>
              </a:ext>
            </a:extLst>
          </p:cNvPr>
          <p:cNvSpPr/>
          <p:nvPr userDrawn="1"/>
        </p:nvSpPr>
        <p:spPr>
          <a:xfrm>
            <a:off x="837670" y="10470885"/>
            <a:ext cx="18428970" cy="0"/>
          </a:xfrm>
          <a:custGeom>
            <a:avLst/>
            <a:gdLst/>
            <a:ahLst/>
            <a:cxnLst/>
            <a:rect l="l" t="t" r="r" b="b"/>
            <a:pathLst>
              <a:path w="18428970">
                <a:moveTo>
                  <a:pt x="0" y="0"/>
                </a:moveTo>
                <a:lnTo>
                  <a:pt x="18428758" y="0"/>
                </a:lnTo>
              </a:path>
            </a:pathLst>
          </a:custGeom>
          <a:ln w="104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7B15997E-AEBC-2414-5EC0-9AEA287DAEF4}"/>
              </a:ext>
            </a:extLst>
          </p:cNvPr>
          <p:cNvSpPr txBox="1"/>
          <p:nvPr userDrawn="1"/>
        </p:nvSpPr>
        <p:spPr>
          <a:xfrm>
            <a:off x="824970" y="10569847"/>
            <a:ext cx="1891030" cy="289560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sz="1450" b="1">
                <a:latin typeface="Poppins-SemiBold"/>
                <a:cs typeface="Poppins-SemiBold"/>
              </a:rPr>
              <a:t>Energy</a:t>
            </a:r>
            <a:r>
              <a:rPr sz="1450" b="1" spc="50">
                <a:latin typeface="Poppins-SemiBold"/>
                <a:cs typeface="Poppins-SemiBold"/>
              </a:rPr>
              <a:t> </a:t>
            </a:r>
            <a:r>
              <a:rPr sz="1450" b="1">
                <a:latin typeface="Poppins-SemiBold"/>
                <a:cs typeface="Poppins-SemiBold"/>
              </a:rPr>
              <a:t>Saving</a:t>
            </a:r>
            <a:r>
              <a:rPr sz="1450" b="1" spc="55">
                <a:latin typeface="Poppins-SemiBold"/>
                <a:cs typeface="Poppins-SemiBold"/>
              </a:rPr>
              <a:t> </a:t>
            </a:r>
            <a:r>
              <a:rPr sz="1450" b="1" spc="-10">
                <a:latin typeface="Poppins-SemiBold"/>
                <a:cs typeface="Poppins-SemiBold"/>
              </a:rPr>
              <a:t>Trust</a:t>
            </a:r>
            <a:endParaRPr sz="1450">
              <a:latin typeface="Poppins-SemiBold"/>
              <a:cs typeface="Poppins-SemiBold"/>
            </a:endParaRPr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88F24E86-4F4B-9D21-598D-E554C7548D24}"/>
              </a:ext>
            </a:extLst>
          </p:cNvPr>
          <p:cNvSpPr txBox="1"/>
          <p:nvPr userDrawn="1"/>
        </p:nvSpPr>
        <p:spPr>
          <a:xfrm>
            <a:off x="17900650" y="10569658"/>
            <a:ext cx="1396365" cy="249426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204"/>
              </a:spcBef>
            </a:pPr>
            <a:fld id="{EC7E2835-8AAD-3E4C-967C-172B037C35F6}" type="slidenum">
              <a:rPr lang="en-GB" sz="1450" smtClean="0">
                <a:latin typeface="Poppins"/>
                <a:cs typeface="Poppins"/>
              </a:rPr>
              <a:t>‹#›</a:t>
            </a:fld>
            <a:endParaRPr sz="1450">
              <a:latin typeface="Poppins"/>
              <a:cs typeface="Poppins"/>
            </a:endParaRPr>
          </a:p>
        </p:txBody>
      </p:sp>
      <p:sp>
        <p:nvSpPr>
          <p:cNvPr id="13" name="Footer Placeholder 10">
            <a:extLst>
              <a:ext uri="{FF2B5EF4-FFF2-40B4-BE49-F238E27FC236}">
                <a16:creationId xmlns:a16="http://schemas.microsoft.com/office/drawing/2014/main" id="{340CA3A6-2D2D-56B5-DCC8-B29D68A72A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84815" y="10546825"/>
            <a:ext cx="4511039" cy="31547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>
              <a:defRPr sz="1450">
                <a:solidFill>
                  <a:schemeClr val="tx1"/>
                </a:solidFill>
              </a:defRPr>
            </a:lvl1pPr>
          </a:lstStyle>
          <a:p>
            <a:r>
              <a:rPr lang="en-GB">
                <a:latin typeface="Poppins"/>
                <a:cs typeface="Poppins"/>
              </a:rPr>
              <a:t>Document title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D590FB-C2ED-C9E1-0C66-32E5DD88647A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63500" y="63500"/>
            <a:ext cx="433388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2218218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7" r:id="rId6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energysavingtrust.org.uk/advice/accessible-ev-charging-standards/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mailto:cps-transition@evoltcharging.co.uk" TargetMode="Externa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electricvehiclesscotland@est.org.uk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cps-transition@evoltcharging.co.uk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hargeplacescotland.org/transition-hub-transport-scotland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hyperlink" Target="https://energysavingtrust.org.uk/report/switching-public-to-commercial-charge-point-network-scotland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nergysavingtrust.org.uk/report/switching-public-to-commercial-charge-point-network-scotland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1653A67-E5D7-1A42-6624-3678D46CB0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8728" y="3069845"/>
            <a:ext cx="9983923" cy="5478423"/>
          </a:xfrm>
        </p:spPr>
        <p:txBody>
          <a:bodyPr wrap="square" lIns="91440" tIns="45720" rIns="91440" bIns="45720" anchor="t">
            <a:spAutoFit/>
          </a:bodyPr>
          <a:lstStyle/>
          <a:p>
            <a:pPr algn="l"/>
            <a:r>
              <a:rPr lang="en-GB" b="1">
                <a:latin typeface="Poppins"/>
                <a:cs typeface="Poppins"/>
              </a:rPr>
              <a:t>Switching from a public to commercial charge point network in Scotland</a:t>
            </a:r>
            <a:endParaRPr lang="en-US"/>
          </a:p>
          <a:p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0C3F9E-7A52-6385-C1B4-CB9F0076D6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7982" y="8214386"/>
            <a:ext cx="11381811" cy="600164"/>
          </a:xfrm>
        </p:spPr>
        <p:txBody>
          <a:bodyPr wrap="square" lIns="91440" tIns="45720" rIns="91440" bIns="45720" anchor="t">
            <a:spAutoFit/>
          </a:bodyPr>
          <a:lstStyle/>
          <a:p>
            <a:r>
              <a:rPr lang="en-GB"/>
              <a:t>Travel and Transport Topic Support Network meeting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8402886-21F4-23DB-0E3C-13E3FD395F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wrap="square" lIns="91440" tIns="45720" rIns="91440" bIns="45720" anchor="t">
            <a:spAutoFit/>
          </a:bodyPr>
          <a:lstStyle/>
          <a:p>
            <a:r>
              <a:rPr lang="en-GB"/>
              <a:t>27.05.25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5DD4FBD7-565D-098A-C665-4325B7378C6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4519" y="9812476"/>
            <a:ext cx="3297836" cy="646331"/>
          </a:xfrm>
        </p:spPr>
        <p:txBody>
          <a:bodyPr/>
          <a:lstStyle/>
          <a:p>
            <a:r>
              <a:rPr lang="en-GB" sz="1800" b="0">
                <a:latin typeface="Poppins Medium" panose="00000600000000000000" pitchFamily="2" charset="0"/>
                <a:cs typeface="Poppins Medium" panose="00000600000000000000" pitchFamily="2" charset="0"/>
              </a:rPr>
              <a:t>Jack Hamston-Goodfellow &amp; Elyse Jacks</a:t>
            </a:r>
          </a:p>
        </p:txBody>
      </p:sp>
    </p:spTree>
    <p:extLst>
      <p:ext uri="{BB962C8B-B14F-4D97-AF65-F5344CB8AC3E}">
        <p14:creationId xmlns:p14="http://schemas.microsoft.com/office/powerpoint/2010/main" val="7536418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8DE51-ADE0-D671-FFFE-BD488242A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460" y="1044045"/>
            <a:ext cx="18523526" cy="938719"/>
          </a:xfrm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3923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07846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61768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15691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69614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23537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77460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31382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6100">
                <a:latin typeface="Poppins"/>
                <a:cs typeface="Poppins"/>
              </a:rPr>
              <a:t>What does this mean for owners and users?</a:t>
            </a:r>
            <a:endParaRPr lang="en-GB" sz="6100">
              <a:latin typeface="Poppins"/>
              <a:ea typeface="Calibri"/>
              <a:cs typeface="Calibri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56C6B1-CF37-EC81-300E-311E9B6895AF}"/>
              </a:ext>
            </a:extLst>
          </p:cNvPr>
          <p:cNvSpPr txBox="1">
            <a:spLocks/>
          </p:cNvSpPr>
          <p:nvPr/>
        </p:nvSpPr>
        <p:spPr>
          <a:xfrm>
            <a:off x="639457" y="2384683"/>
            <a:ext cx="10104743" cy="8166085"/>
          </a:xfrm>
          <a:prstGeom prst="rect">
            <a:avLst/>
          </a:prstGeom>
        </p:spPr>
        <p:txBody>
          <a:bodyPr lIns="91433" tIns="45717" rIns="91433" bIns="45717"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Tx/>
              <a:buNone/>
              <a:defRPr sz="3600" b="0" i="0" kern="1200">
                <a:solidFill>
                  <a:schemeClr val="tx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  <a:lvl2pPr marL="1587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tabLst/>
              <a:defRPr sz="295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587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295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46037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295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85725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295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125412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295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6pPr>
            <a:lvl7pPr marL="173037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295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1">
                <a:latin typeface="Poppins "/>
                <a:cs typeface="Poppins SemiBold"/>
              </a:rPr>
              <a:t>Owners must…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>
                <a:latin typeface="Poppins "/>
                <a:cs typeface="Poppins SemiBold"/>
              </a:rPr>
              <a:t>Decide what they want to do with their charge point – Migrate, upgrade, retire.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>
                <a:latin typeface="Poppins "/>
                <a:cs typeface="Poppins SemiBold"/>
              </a:rPr>
              <a:t>Decide on what new operating model is best for their operation.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>
                <a:latin typeface="Poppins "/>
                <a:cs typeface="Poppins SemiBold"/>
              </a:rPr>
              <a:t>Approach a new operator to run the back office.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>
                <a:latin typeface="Poppins "/>
                <a:cs typeface="Poppins SemiBold"/>
              </a:rPr>
              <a:t>Work with CPS to move to new operator.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>
                <a:latin typeface="Poppins "/>
                <a:cs typeface="Poppins SemiBold"/>
              </a:rPr>
              <a:t>Migrate off the Charge Place Scotland Network by 31 December 2025</a:t>
            </a:r>
          </a:p>
          <a:p>
            <a:r>
              <a:rPr lang="en-GB" sz="3200" b="1">
                <a:latin typeface="Poppins "/>
                <a:cs typeface="Poppins SemiBold"/>
              </a:rPr>
              <a:t>Users must…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>
                <a:latin typeface="Poppins "/>
                <a:cs typeface="Poppins SemiBold"/>
              </a:rPr>
              <a:t>Potential new RFID cards needed. Not the case if interoperability or contactless installed.</a:t>
            </a:r>
          </a:p>
          <a:p>
            <a:endParaRPr lang="en-GB" sz="2800">
              <a:latin typeface="Poppins "/>
            </a:endParaRPr>
          </a:p>
          <a:p>
            <a:endParaRPr lang="en-GB" sz="2950">
              <a:latin typeface="Poppins"/>
              <a:cs typeface="Poppins"/>
            </a:endParaRPr>
          </a:p>
          <a:p>
            <a:endParaRPr lang="en-GB">
              <a:latin typeface="Poppins SemiBold"/>
              <a:cs typeface="Poppins SemiBold"/>
            </a:endParaRPr>
          </a:p>
        </p:txBody>
      </p:sp>
      <p:pic>
        <p:nvPicPr>
          <p:cNvPr id="5" name="Picture 4" descr="A car parked at a charging station&#10;&#10;AI-generated content may be incorrect.">
            <a:extLst>
              <a:ext uri="{FF2B5EF4-FFF2-40B4-BE49-F238E27FC236}">
                <a16:creationId xmlns:a16="http://schemas.microsoft.com/office/drawing/2014/main" id="{E3B54197-1321-1D95-6A27-9197BF68C3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9"/>
          <a:stretch/>
        </p:blipFill>
        <p:spPr>
          <a:xfrm>
            <a:off x="13066421" y="2141127"/>
            <a:ext cx="6096565" cy="865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9105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81015-7142-ECC7-FD68-EB2B2405B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457" y="726896"/>
            <a:ext cx="11802658" cy="1752600"/>
          </a:xfrm>
        </p:spPr>
        <p:txBody>
          <a:bodyPr wrap="square" lIns="0" tIns="0" rIns="0" bIns="0" anchor="t">
            <a:normAutofit/>
          </a:bodyPr>
          <a:lstStyle>
            <a:defPPr>
              <a:defRPr lang="en-US"/>
            </a:defPPr>
            <a:lvl1pPr marL="0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3923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07846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61768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15691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69614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23537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77460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31382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6100">
                <a:latin typeface="Poppins"/>
                <a:cs typeface="Poppins"/>
              </a:rPr>
              <a:t>So, what is a CPO/CPNO?</a:t>
            </a:r>
            <a:endParaRPr lang="en-GB" sz="6100">
              <a:latin typeface="Poppins"/>
              <a:ea typeface="Calibri"/>
              <a:cs typeface="Poppins"/>
            </a:endParaRPr>
          </a:p>
        </p:txBody>
      </p:sp>
      <p:pic>
        <p:nvPicPr>
          <p:cNvPr id="6" name="Picture 5" descr="A person holding a phone next to a charging station&#10;&#10;Description automatically generated">
            <a:extLst>
              <a:ext uri="{FF2B5EF4-FFF2-40B4-BE49-F238E27FC236}">
                <a16:creationId xmlns:a16="http://schemas.microsoft.com/office/drawing/2014/main" id="{26CF3B04-97E1-4049-D898-71BDC771E6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1" y="2806133"/>
            <a:ext cx="9024304" cy="6023721"/>
          </a:xfrm>
          <a:prstGeom prst="rect">
            <a:avLst/>
          </a:prstGeom>
          <a:noFill/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6BCFB9B-69E3-6A30-1B09-BDC5B82C5785}"/>
              </a:ext>
            </a:extLst>
          </p:cNvPr>
          <p:cNvSpPr txBox="1">
            <a:spLocks/>
          </p:cNvSpPr>
          <p:nvPr/>
        </p:nvSpPr>
        <p:spPr>
          <a:xfrm>
            <a:off x="639457" y="2806133"/>
            <a:ext cx="9412593" cy="7386597"/>
          </a:xfrm>
          <a:prstGeom prst="rect">
            <a:avLst/>
          </a:prstGeom>
        </p:spPr>
        <p:txBody>
          <a:bodyPr lIns="91433" tIns="45717" rIns="91433" bIns="45717"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Tx/>
              <a:buNone/>
              <a:defRPr sz="3600" b="0" i="0" kern="1200">
                <a:solidFill>
                  <a:schemeClr val="tx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  <a:lvl2pPr marL="1587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tabLst/>
              <a:defRPr sz="295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587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295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46037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295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85725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295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125412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295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6pPr>
            <a:lvl7pPr marL="173037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295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1">
                <a:latin typeface="Poppins "/>
                <a:cs typeface="Poppins SemiBold"/>
              </a:rPr>
              <a:t>A CPO or Charge point operator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>
                <a:latin typeface="Poppins "/>
                <a:cs typeface="Poppins SemiBold"/>
              </a:rPr>
              <a:t>Provides a full, comprehensive package from ground up.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>
                <a:latin typeface="Poppins "/>
                <a:cs typeface="Poppins SemiBold"/>
              </a:rPr>
              <a:t>Responsible for installation, maintenance and ongoing support.</a:t>
            </a:r>
          </a:p>
          <a:p>
            <a:r>
              <a:rPr lang="en-GB" sz="3200" b="1">
                <a:latin typeface="Poppins "/>
                <a:cs typeface="Poppins SemiBold"/>
              </a:rPr>
              <a:t>A CPNO or Charge point network operator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>
                <a:latin typeface="Poppins "/>
                <a:cs typeface="Poppins SemiBold"/>
              </a:rPr>
              <a:t>Facilitates connection to a private network where charging can be advertised.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>
                <a:latin typeface="Poppins "/>
                <a:cs typeface="Poppins SemiBold"/>
              </a:rPr>
              <a:t>Does not work with infrastructure, installation or maintenance.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>
                <a:latin typeface="Poppins "/>
                <a:cs typeface="Poppins SemiBold"/>
              </a:rPr>
              <a:t>A CPO may act as a CPNO.</a:t>
            </a:r>
          </a:p>
          <a:p>
            <a:endParaRPr lang="en-GB" sz="2800">
              <a:latin typeface="Poppins "/>
            </a:endParaRPr>
          </a:p>
          <a:p>
            <a:endParaRPr lang="en-GB" sz="2950">
              <a:latin typeface="Poppins"/>
              <a:cs typeface="Poppins"/>
            </a:endParaRPr>
          </a:p>
          <a:p>
            <a:endParaRPr lang="en-GB">
              <a:latin typeface="Poppins SemiBold"/>
              <a:cs typeface="Poppins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4140399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8DE51-ADE0-D671-FFFE-BD488242A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987" y="587020"/>
            <a:ext cx="18526126" cy="859659"/>
          </a:xfrm>
        </p:spPr>
        <p:txBody>
          <a:bodyPr lIns="0" tIns="0" rIns="0" bIns="0" anchor="t">
            <a:spAutoFit/>
          </a:bodyPr>
          <a:lstStyle/>
          <a:p>
            <a:r>
              <a:rPr lang="en-GB">
                <a:latin typeface="Poppins"/>
                <a:cs typeface="Poppins"/>
              </a:rPr>
              <a:t>Key Considerations.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444424-A4C2-2DBB-7BC7-80BD37F0F95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>
                <a:latin typeface="Poppins"/>
                <a:cs typeface="Poppins"/>
              </a:rPr>
              <a:t>Document title</a:t>
            </a:r>
          </a:p>
        </p:txBody>
      </p:sp>
      <p:pic>
        <p:nvPicPr>
          <p:cNvPr id="5" name="Picture 4" descr="A person holding a charging cable&#10;&#10;Description automatically generated">
            <a:extLst>
              <a:ext uri="{FF2B5EF4-FFF2-40B4-BE49-F238E27FC236}">
                <a16:creationId xmlns:a16="http://schemas.microsoft.com/office/drawing/2014/main" id="{098D5F48-8733-074D-0E67-8786E22DCC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523" y="3721669"/>
            <a:ext cx="8864673" cy="5909782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C82325-F902-AF66-E33A-EDEEC304878A}"/>
              </a:ext>
            </a:extLst>
          </p:cNvPr>
          <p:cNvSpPr txBox="1">
            <a:spLocks/>
          </p:cNvSpPr>
          <p:nvPr/>
        </p:nvSpPr>
        <p:spPr>
          <a:xfrm>
            <a:off x="287765" y="2222059"/>
            <a:ext cx="10315758" cy="8909003"/>
          </a:xfrm>
          <a:prstGeom prst="rect">
            <a:avLst/>
          </a:prstGeom>
        </p:spPr>
        <p:txBody>
          <a:bodyPr lIns="91433" tIns="45717" rIns="91433" bIns="45717"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Tx/>
              <a:buNone/>
              <a:defRPr sz="3600" b="0" i="0" kern="1200">
                <a:solidFill>
                  <a:schemeClr val="tx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  <a:lvl2pPr marL="1587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tabLst/>
              <a:defRPr sz="295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587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295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46037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295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85725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295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125412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295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6pPr>
            <a:lvl7pPr marL="173037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295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1">
                <a:latin typeface="Poppins "/>
                <a:cs typeface="Poppins SemiBold"/>
              </a:rPr>
              <a:t>What to do with your charge point?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>
                <a:latin typeface="Poppins "/>
                <a:cs typeface="Poppins SemiBold"/>
              </a:rPr>
              <a:t>What do you want from your site/what do you want to do with your points?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>
                <a:latin typeface="Poppins "/>
                <a:cs typeface="Poppins SemiBold"/>
              </a:rPr>
              <a:t>What model fits with this plan?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>
                <a:latin typeface="Poppins "/>
                <a:cs typeface="Poppins SemiBold"/>
              </a:rPr>
              <a:t>What CPO/CPNO would best fit this plan?</a:t>
            </a:r>
          </a:p>
          <a:p>
            <a:r>
              <a:rPr lang="en-GB" sz="3200" b="1">
                <a:latin typeface="Poppins "/>
                <a:cs typeface="Poppins SemiBold"/>
              </a:rPr>
              <a:t>What does your site offer?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>
                <a:latin typeface="Poppins "/>
                <a:cs typeface="Poppins SemiBold"/>
              </a:rPr>
              <a:t>Is your site a short stay or destination charger?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>
                <a:latin typeface="Poppins "/>
                <a:cs typeface="Poppins SemiBold"/>
              </a:rPr>
              <a:t>What is your USP? Do you have car parking? Do you offer another service alongside charging?</a:t>
            </a:r>
          </a:p>
          <a:p>
            <a:r>
              <a:rPr lang="en-GB" sz="3200" b="1">
                <a:latin typeface="Poppins "/>
                <a:cs typeface="Poppins SemiBold"/>
              </a:rPr>
              <a:t>Other considerations.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>
                <a:latin typeface="Poppins "/>
                <a:cs typeface="Poppins SemiBold"/>
              </a:rPr>
              <a:t>Private or public? Or both?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>
                <a:latin typeface="Poppins "/>
                <a:cs typeface="Poppins SemiBold"/>
              </a:rPr>
              <a:t>Use of </a:t>
            </a:r>
            <a:r>
              <a:rPr lang="en-GB" sz="3200">
                <a:solidFill>
                  <a:schemeClr val="accent3">
                    <a:lumMod val="60000"/>
                    <a:lumOff val="40000"/>
                  </a:schemeClr>
                </a:solidFill>
                <a:latin typeface="Poppins "/>
                <a:cs typeface="Poppins SemiBol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accessibility guidelines</a:t>
            </a:r>
            <a:r>
              <a:rPr lang="en-GB" sz="3200">
                <a:latin typeface="Poppins "/>
                <a:cs typeface="Poppins SemiBold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>
              <a:latin typeface="Poppins "/>
              <a:cs typeface="Poppins SemiBold"/>
            </a:endParaRPr>
          </a:p>
          <a:p>
            <a:endParaRPr lang="en-GB" sz="3200" b="1">
              <a:latin typeface="Poppins "/>
              <a:cs typeface="Poppins SemiBold"/>
            </a:endParaRPr>
          </a:p>
          <a:p>
            <a:endParaRPr lang="en-GB" sz="2950">
              <a:latin typeface="Poppins"/>
              <a:cs typeface="Poppins"/>
            </a:endParaRPr>
          </a:p>
          <a:p>
            <a:endParaRPr lang="en-GB">
              <a:latin typeface="Poppins SemiBold"/>
              <a:cs typeface="Poppins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3583718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44F2D-D92A-A63B-F501-E8B6D1C6D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987" y="587019"/>
            <a:ext cx="18526126" cy="946285"/>
          </a:xfrm>
        </p:spPr>
        <p:txBody>
          <a:bodyPr/>
          <a:lstStyle/>
          <a:p>
            <a:r>
              <a:rPr lang="en-GB"/>
              <a:t>Operating models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DB88F4-EC7D-2173-2931-29306DF2865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>
                <a:latin typeface="Poppins"/>
                <a:cs typeface="Poppins"/>
              </a:rPr>
              <a:t>Document title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6D7FDB1-E287-55C8-8F54-15FA698C8646}"/>
              </a:ext>
            </a:extLst>
          </p:cNvPr>
          <p:cNvGrpSpPr/>
          <p:nvPr/>
        </p:nvGrpSpPr>
        <p:grpSpPr>
          <a:xfrm>
            <a:off x="685540" y="2162446"/>
            <a:ext cx="6244340" cy="3746604"/>
            <a:chOff x="0" y="1890072"/>
            <a:chExt cx="6244340" cy="374660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E139211-5A9A-AE24-E2EE-A3A8B2F4CBA7}"/>
                </a:ext>
              </a:extLst>
            </p:cNvPr>
            <p:cNvSpPr/>
            <p:nvPr/>
          </p:nvSpPr>
          <p:spPr>
            <a:xfrm>
              <a:off x="0" y="1890072"/>
              <a:ext cx="6244340" cy="3746604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" name="Rectangle: Rounded Corners 4">
              <a:extLst>
                <a:ext uri="{FF2B5EF4-FFF2-40B4-BE49-F238E27FC236}">
                  <a16:creationId xmlns:a16="http://schemas.microsoft.com/office/drawing/2014/main" id="{F9D06EBD-E63A-90A8-79B2-9B13A0E8B448}"/>
                </a:ext>
              </a:extLst>
            </p:cNvPr>
            <p:cNvSpPr txBox="1"/>
            <p:nvPr/>
          </p:nvSpPr>
          <p:spPr>
            <a:xfrm>
              <a:off x="182894" y="2072966"/>
              <a:ext cx="5878552" cy="33808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t" anchorCtr="0">
              <a:noAutofit/>
            </a:bodyPr>
            <a:lstStyle/>
            <a:p>
              <a:pPr marL="0" lvl="0" indent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800" b="1" u="sng" kern="1200">
                  <a:solidFill>
                    <a:schemeClr val="tx1"/>
                  </a:solidFill>
                  <a:latin typeface="Poppins"/>
                  <a:cs typeface="Poppins"/>
                </a:rPr>
                <a:t>FULLY FUNDED</a:t>
              </a:r>
            </a:p>
            <a:p>
              <a:pPr marL="0" lvl="0" indent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800" u="none" kern="1200">
                  <a:solidFill>
                    <a:schemeClr val="tx1"/>
                  </a:solidFill>
                  <a:latin typeface="Poppins"/>
                  <a:cs typeface="Poppins"/>
                </a:rPr>
                <a:t>CPO provides charging infrastructure with no upfront costs.</a:t>
              </a:r>
            </a:p>
            <a:p>
              <a:pPr marL="0" lvl="0" indent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800" u="none" kern="1200">
                  <a:solidFill>
                    <a:schemeClr val="tx1"/>
                  </a:solidFill>
                  <a:latin typeface="Poppins"/>
                  <a:cs typeface="Poppins"/>
                </a:rPr>
                <a:t>The CPO will </a:t>
              </a:r>
              <a:r>
                <a:rPr lang="en-GB" sz="2800" kern="1200">
                  <a:solidFill>
                    <a:schemeClr val="tx1"/>
                  </a:solidFill>
                  <a:latin typeface="Poppins"/>
                  <a:cs typeface="Poppins"/>
                </a:rPr>
                <a:t>have a higher degree of control over decisions</a:t>
              </a:r>
              <a:r>
                <a:rPr lang="en-GB" sz="2800" u="none" kern="1200">
                  <a:solidFill>
                    <a:schemeClr val="tx1"/>
                  </a:solidFill>
                  <a:latin typeface="Poppins"/>
                  <a:cs typeface="Poppins"/>
                </a:rPr>
                <a:t>.</a:t>
              </a:r>
            </a:p>
            <a:p>
              <a:pPr marL="285750" lvl="1" indent="-28575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en-GB" sz="2800" kern="1200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07DB3D4-8209-67B0-AD97-6FBC62B7E68A}"/>
              </a:ext>
            </a:extLst>
          </p:cNvPr>
          <p:cNvGrpSpPr/>
          <p:nvPr/>
        </p:nvGrpSpPr>
        <p:grpSpPr>
          <a:xfrm>
            <a:off x="7112774" y="2233927"/>
            <a:ext cx="6244340" cy="3746604"/>
            <a:chOff x="6868774" y="1890072"/>
            <a:chExt cx="6244340" cy="3746604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51E4FCCB-73AF-AAA0-A040-45CFF8E04418}"/>
                </a:ext>
              </a:extLst>
            </p:cNvPr>
            <p:cNvSpPr/>
            <p:nvPr/>
          </p:nvSpPr>
          <p:spPr>
            <a:xfrm>
              <a:off x="6868774" y="1890072"/>
              <a:ext cx="6244340" cy="3746604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" name="Rectangle: Rounded Corners 4">
              <a:extLst>
                <a:ext uri="{FF2B5EF4-FFF2-40B4-BE49-F238E27FC236}">
                  <a16:creationId xmlns:a16="http://schemas.microsoft.com/office/drawing/2014/main" id="{8F3E8CD1-824B-0A71-173A-FBCA01FBFE91}"/>
                </a:ext>
              </a:extLst>
            </p:cNvPr>
            <p:cNvSpPr txBox="1"/>
            <p:nvPr/>
          </p:nvSpPr>
          <p:spPr>
            <a:xfrm>
              <a:off x="7051668" y="2072966"/>
              <a:ext cx="5878552" cy="33808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t" anchorCtr="0">
              <a:noAutofit/>
            </a:bodyPr>
            <a:lstStyle/>
            <a:p>
              <a:pPr marL="0" lvl="0" indent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800" b="1" u="sng" kern="1200">
                  <a:solidFill>
                    <a:schemeClr val="tx1"/>
                  </a:solidFill>
                  <a:latin typeface="Poppins"/>
                  <a:cs typeface="Poppins"/>
                </a:rPr>
                <a:t>PURCHASE</a:t>
              </a:r>
            </a:p>
            <a:p>
              <a:pPr marL="0" lvl="0" indent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800" u="none" kern="1200">
                  <a:solidFill>
                    <a:schemeClr val="tx1"/>
                  </a:solidFill>
                  <a:latin typeface="Poppins"/>
                  <a:cs typeface="Poppins"/>
                </a:rPr>
                <a:t>Owner covers all capital expenditure. </a:t>
              </a:r>
            </a:p>
            <a:p>
              <a:pPr marL="0" lvl="0" indent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800" u="none" kern="1200">
                  <a:solidFill>
                    <a:schemeClr val="tx1"/>
                  </a:solidFill>
                  <a:latin typeface="Poppins"/>
                  <a:cs typeface="Poppins"/>
                </a:rPr>
                <a:t>Owner receives revenue, but takes on greater risk since this model is dependent on usage </a:t>
              </a:r>
            </a:p>
            <a:p>
              <a:pPr marL="228600" lvl="1" indent="-22860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en-GB" sz="2400" kern="1200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87DAD2A-A7DF-12CC-7CCB-2B8B762D7AB1}"/>
              </a:ext>
            </a:extLst>
          </p:cNvPr>
          <p:cNvGrpSpPr/>
          <p:nvPr/>
        </p:nvGrpSpPr>
        <p:grpSpPr>
          <a:xfrm>
            <a:off x="13540008" y="2233927"/>
            <a:ext cx="6244340" cy="3746604"/>
            <a:chOff x="13737548" y="1778659"/>
            <a:chExt cx="6244340" cy="3746604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B1739582-5D99-4DFF-126C-268FA96C4CE1}"/>
                </a:ext>
              </a:extLst>
            </p:cNvPr>
            <p:cNvSpPr/>
            <p:nvPr/>
          </p:nvSpPr>
          <p:spPr>
            <a:xfrm>
              <a:off x="13737548" y="1778659"/>
              <a:ext cx="6244340" cy="3746604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" name="Rectangle: Rounded Corners 4">
              <a:extLst>
                <a:ext uri="{FF2B5EF4-FFF2-40B4-BE49-F238E27FC236}">
                  <a16:creationId xmlns:a16="http://schemas.microsoft.com/office/drawing/2014/main" id="{F46BD3D8-1BDB-9818-4247-ACE2EA5D2827}"/>
                </a:ext>
              </a:extLst>
            </p:cNvPr>
            <p:cNvSpPr txBox="1"/>
            <p:nvPr/>
          </p:nvSpPr>
          <p:spPr>
            <a:xfrm>
              <a:off x="13920442" y="2072966"/>
              <a:ext cx="5878552" cy="33808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t" anchorCtr="0">
              <a:noAutofit/>
            </a:bodyPr>
            <a:lstStyle/>
            <a:p>
              <a:pPr marL="0" lvl="0" indent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800" b="1" u="sng" kern="1200">
                  <a:solidFill>
                    <a:schemeClr val="tx1"/>
                  </a:solidFill>
                  <a:latin typeface="Poppins"/>
                  <a:cs typeface="Poppins"/>
                </a:rPr>
                <a:t>PART FUNDED</a:t>
              </a:r>
            </a:p>
            <a:p>
              <a:pPr marL="0" lvl="0" indent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800" u="none" kern="1200">
                  <a:solidFill>
                    <a:schemeClr val="tx1"/>
                  </a:solidFill>
                  <a:latin typeface="Poppins"/>
                  <a:cs typeface="Poppins"/>
                </a:rPr>
                <a:t>Owner provides some initial capital expenditure towards units. </a:t>
              </a:r>
            </a:p>
            <a:p>
              <a:pPr marL="0" lvl="0" indent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800" u="none" kern="1200">
                  <a:solidFill>
                    <a:schemeClr val="tx1"/>
                  </a:solidFill>
                  <a:latin typeface="Poppins"/>
                  <a:cs typeface="Poppins"/>
                </a:rPr>
                <a:t>Results in greater share of revenue generated.</a:t>
              </a:r>
            </a:p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en-GB" sz="2000" kern="120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D3797CF-C5AE-2A5B-8253-ECF9DF7968F9}"/>
              </a:ext>
            </a:extLst>
          </p:cNvPr>
          <p:cNvGrpSpPr/>
          <p:nvPr/>
        </p:nvGrpSpPr>
        <p:grpSpPr>
          <a:xfrm>
            <a:off x="3354913" y="6274838"/>
            <a:ext cx="6244340" cy="3746604"/>
            <a:chOff x="2631802" y="6198879"/>
            <a:chExt cx="6244340" cy="3746604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31C26DCD-69BD-7D43-E0B1-C56DE62AB630}"/>
                </a:ext>
              </a:extLst>
            </p:cNvPr>
            <p:cNvSpPr/>
            <p:nvPr/>
          </p:nvSpPr>
          <p:spPr>
            <a:xfrm>
              <a:off x="2631802" y="6198879"/>
              <a:ext cx="6244340" cy="3746604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" name="Rectangle: Rounded Corners 4">
              <a:extLst>
                <a:ext uri="{FF2B5EF4-FFF2-40B4-BE49-F238E27FC236}">
                  <a16:creationId xmlns:a16="http://schemas.microsoft.com/office/drawing/2014/main" id="{16A7FC9A-077F-AC63-371E-E8B4B55358F6}"/>
                </a:ext>
              </a:extLst>
            </p:cNvPr>
            <p:cNvSpPr txBox="1"/>
            <p:nvPr/>
          </p:nvSpPr>
          <p:spPr>
            <a:xfrm>
              <a:off x="2814696" y="6381773"/>
              <a:ext cx="5878552" cy="33808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t" anchorCtr="0">
              <a:noAutofit/>
            </a:bodyPr>
            <a:lstStyle/>
            <a:p>
              <a:pPr marL="0" lvl="0" indent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800" b="1" u="sng" kern="1200">
                  <a:solidFill>
                    <a:schemeClr val="tx1"/>
                  </a:solidFill>
                  <a:latin typeface="Poppins"/>
                  <a:cs typeface="Poppins"/>
                </a:rPr>
                <a:t>LAND LEASING</a:t>
              </a:r>
            </a:p>
            <a:p>
              <a:pPr marL="0" lvl="0" indent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800" u="none" kern="1200">
                  <a:solidFill>
                    <a:schemeClr val="tx1"/>
                  </a:solidFill>
                  <a:latin typeface="Poppins"/>
                  <a:cs typeface="Poppins"/>
                </a:rPr>
                <a:t>CPO leases your land</a:t>
              </a:r>
            </a:p>
            <a:p>
              <a:pPr marL="0" lvl="0" indent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800" u="none" kern="1200">
                  <a:solidFill>
                    <a:schemeClr val="tx1"/>
                  </a:solidFill>
                  <a:latin typeface="Poppins"/>
                  <a:cs typeface="Poppins"/>
                </a:rPr>
                <a:t>CPO installs, manages charging infrastructure</a:t>
              </a:r>
            </a:p>
            <a:p>
              <a:pPr marL="0" lvl="0" indent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800" u="none" kern="1200">
                  <a:solidFill>
                    <a:schemeClr val="tx1"/>
                  </a:solidFill>
                  <a:latin typeface="Poppins"/>
                  <a:cs typeface="Poppins"/>
                </a:rPr>
                <a:t>CPO provides back-office support.</a:t>
              </a:r>
            </a:p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en-GB" sz="2000" kern="1200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BE9528B-A2C5-FFAD-2CEE-B308DB70CA33}"/>
              </a:ext>
            </a:extLst>
          </p:cNvPr>
          <p:cNvGrpSpPr/>
          <p:nvPr/>
        </p:nvGrpSpPr>
        <p:grpSpPr>
          <a:xfrm>
            <a:off x="10504849" y="6286507"/>
            <a:ext cx="6244340" cy="3746604"/>
            <a:chOff x="11156388" y="6091838"/>
            <a:chExt cx="6244340" cy="3746604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855DE41F-38FC-E097-A2BF-352ADA4E8ED7}"/>
                </a:ext>
              </a:extLst>
            </p:cNvPr>
            <p:cNvSpPr/>
            <p:nvPr/>
          </p:nvSpPr>
          <p:spPr>
            <a:xfrm>
              <a:off x="11156388" y="6091838"/>
              <a:ext cx="6244340" cy="3746604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3">
              <a:scrgbClr r="0" g="0" b="0"/>
            </a:lnRef>
            <a:fillRef idx="1">
              <a:scrgbClr r="0" g="0" b="0"/>
            </a:fillRef>
            <a:effectRef idx="1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" name="Rectangle: Rounded Corners 4">
              <a:extLst>
                <a:ext uri="{FF2B5EF4-FFF2-40B4-BE49-F238E27FC236}">
                  <a16:creationId xmlns:a16="http://schemas.microsoft.com/office/drawing/2014/main" id="{A622AE2C-0A27-7689-922A-A00E52617B4C}"/>
                </a:ext>
              </a:extLst>
            </p:cNvPr>
            <p:cNvSpPr txBox="1"/>
            <p:nvPr/>
          </p:nvSpPr>
          <p:spPr>
            <a:xfrm>
              <a:off x="11339282" y="6274732"/>
              <a:ext cx="5878552" cy="33808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t" anchorCtr="0">
              <a:noAutofit/>
            </a:bodyPr>
            <a:lstStyle/>
            <a:p>
              <a:pPr marL="0" lvl="0" indent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800" b="1" u="sng" kern="1200">
                  <a:solidFill>
                    <a:schemeClr val="tx1"/>
                  </a:solidFill>
                  <a:latin typeface="Poppins"/>
                  <a:cs typeface="Poppins"/>
                </a:rPr>
                <a:t>MANAGE YOUR OWN</a:t>
              </a:r>
            </a:p>
            <a:p>
              <a:pPr marL="0" lvl="0" indent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800" u="none" kern="1200">
                  <a:solidFill>
                    <a:schemeClr val="tx1"/>
                  </a:solidFill>
                  <a:latin typeface="Poppins"/>
                  <a:cs typeface="Poppins"/>
                </a:rPr>
                <a:t>Software may be offered by operator to manage, monitor and monetise your charge points.</a:t>
              </a:r>
            </a:p>
            <a:p>
              <a:pPr marL="0" lvl="0" indent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800" kern="1200">
                  <a:solidFill>
                    <a:schemeClr val="tx1"/>
                  </a:solidFill>
                  <a:latin typeface="Poppins"/>
                  <a:cs typeface="Poppins"/>
                </a:rPr>
                <a:t>Great for small/low utilisation sites.</a:t>
              </a:r>
              <a:endParaRPr lang="en-GB" sz="2800" u="none" kern="1200">
                <a:solidFill>
                  <a:schemeClr val="tx1"/>
                </a:solidFill>
                <a:latin typeface="Poppins"/>
                <a:cs typeface="Poppins"/>
              </a:endParaRPr>
            </a:p>
            <a:p>
              <a:pPr marL="228600" lvl="1" indent="-228600" algn="l" defTabSz="9779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en-GB" sz="2200" kern="1200">
                <a:solidFill>
                  <a:schemeClr val="tx1"/>
                </a:solidFill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0CC2079-DC6A-6892-BB81-7995DD20368C}"/>
              </a:ext>
            </a:extLst>
          </p:cNvPr>
          <p:cNvSpPr txBox="1"/>
          <p:nvPr/>
        </p:nvSpPr>
        <p:spPr>
          <a:xfrm>
            <a:off x="181033" y="10510312"/>
            <a:ext cx="201078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>
                <a:latin typeface="Poppins"/>
                <a:cs typeface="Poppins"/>
              </a:rPr>
              <a:t>Contact CPS directly at</a:t>
            </a:r>
            <a:r>
              <a:rPr lang="en-GB" sz="3600">
                <a:solidFill>
                  <a:srgbClr val="0070C0"/>
                </a:solidFill>
                <a:latin typeface="Poppins"/>
                <a:cs typeface="Poppins"/>
              </a:rPr>
              <a:t> </a:t>
            </a:r>
            <a:r>
              <a:rPr lang="en-GB" sz="3600">
                <a:solidFill>
                  <a:srgbClr val="0070C0"/>
                </a:solidFill>
                <a:latin typeface="Poppins"/>
                <a:cs typeface="Poppi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cps-transition@evoltcharging.co.uk</a:t>
            </a:r>
            <a:r>
              <a:rPr lang="en-GB" sz="3600">
                <a:solidFill>
                  <a:srgbClr val="0070C0"/>
                </a:solidFill>
                <a:latin typeface="Poppins"/>
                <a:cs typeface="Poppins"/>
              </a:rPr>
              <a:t> </a:t>
            </a:r>
            <a:r>
              <a:rPr lang="en-GB" sz="3600">
                <a:latin typeface="Poppins"/>
                <a:cs typeface="Poppins"/>
              </a:rPr>
              <a:t>to obtain your usage data</a:t>
            </a:r>
            <a:r>
              <a:rPr lang="en-GB" sz="2800">
                <a:latin typeface="Poppins"/>
                <a:cs typeface="Poppins"/>
              </a:rPr>
              <a:t>. </a:t>
            </a:r>
            <a:endParaRPr lang="en-GB" sz="28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1416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8DE51-ADE0-D671-FFFE-BD488242A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987" y="587020"/>
            <a:ext cx="18526126" cy="946285"/>
          </a:xfrm>
        </p:spPr>
        <p:txBody>
          <a:bodyPr lIns="0" tIns="0" rIns="0" bIns="0" anchor="t">
            <a:spAutoFit/>
          </a:bodyPr>
          <a:lstStyle/>
          <a:p>
            <a:r>
              <a:rPr lang="en-GB">
                <a:solidFill>
                  <a:schemeClr val="tx1"/>
                </a:solidFill>
                <a:latin typeface="Poppins"/>
                <a:cs typeface="Poppins"/>
              </a:rPr>
              <a:t>To do list – Flow Chart</a:t>
            </a:r>
            <a:endParaRPr lang="en-GB">
              <a:solidFill>
                <a:schemeClr val="tx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444424-A4C2-2DBB-7BC7-80BD37F0F95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>
                <a:latin typeface="Poppins"/>
                <a:cs typeface="Poppins"/>
              </a:rPr>
              <a:t>Document title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84610CF-14A9-978A-3011-E620D45BA228}"/>
              </a:ext>
            </a:extLst>
          </p:cNvPr>
          <p:cNvSpPr txBox="1">
            <a:spLocks/>
          </p:cNvSpPr>
          <p:nvPr/>
        </p:nvSpPr>
        <p:spPr>
          <a:xfrm>
            <a:off x="783598" y="2330703"/>
            <a:ext cx="7286993" cy="780128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Tx/>
              <a:buNone/>
              <a:defRPr sz="3600" b="0" i="0" kern="1200">
                <a:solidFill>
                  <a:schemeClr val="tx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  <a:lvl2pPr marL="1587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tabLst/>
              <a:defRPr sz="295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587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295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46037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295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85725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295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125412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295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6pPr>
            <a:lvl7pPr marL="173037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295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latin typeface="Poppins SemiBold"/>
                <a:cs typeface="Poppins SemiBold"/>
              </a:rPr>
              <a:t>Step by Step list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3200">
                <a:latin typeface="Poppins" panose="00000500000000000000" pitchFamily="2" charset="0"/>
                <a:cs typeface="Poppins" panose="00000500000000000000" pitchFamily="2" charset="0"/>
              </a:rPr>
              <a:t>Get your data from CPS.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3200">
                <a:latin typeface="Poppins" panose="00000500000000000000" pitchFamily="2" charset="0"/>
                <a:cs typeface="Poppins" panose="00000500000000000000" pitchFamily="2" charset="0"/>
              </a:rPr>
              <a:t>Read the guidance and watch the seminars.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3200">
                <a:latin typeface="Poppins" panose="00000500000000000000" pitchFamily="2" charset="0"/>
                <a:cs typeface="Poppins" panose="00000500000000000000" pitchFamily="2" charset="0"/>
              </a:rPr>
              <a:t>Decide on what to do with your site.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3200">
                <a:latin typeface="Poppins" panose="00000500000000000000" pitchFamily="2" charset="0"/>
                <a:cs typeface="Poppins" panose="00000500000000000000" pitchFamily="2" charset="0"/>
              </a:rPr>
              <a:t>Find a new CPO/CPNO.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3200">
                <a:latin typeface="Poppins" panose="00000500000000000000" pitchFamily="2" charset="0"/>
                <a:cs typeface="Poppins" panose="00000500000000000000" pitchFamily="2" charset="0"/>
              </a:rPr>
              <a:t>Set up testing with new CPO and CPO.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3200">
                <a:latin typeface="Poppins" panose="00000500000000000000" pitchFamily="2" charset="0"/>
                <a:cs typeface="Poppins" panose="00000500000000000000" pitchFamily="2" charset="0"/>
              </a:rPr>
              <a:t>Set a migration date and advertise this.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3200">
                <a:latin typeface="Poppins" panose="00000500000000000000" pitchFamily="2" charset="0"/>
                <a:cs typeface="Poppins" panose="00000500000000000000" pitchFamily="2" charset="0"/>
              </a:rPr>
              <a:t>Migrate away from CPS.</a:t>
            </a:r>
          </a:p>
          <a:p>
            <a:pPr marL="742950" indent="-742950">
              <a:buFont typeface="+mj-lt"/>
              <a:buAutoNum type="arabicPeriod"/>
            </a:pPr>
            <a:endParaRPr lang="en-GB" sz="320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GB" sz="2950">
              <a:latin typeface="Poppins"/>
            </a:endParaRPr>
          </a:p>
          <a:p>
            <a:endParaRPr lang="en-GB" sz="2950">
              <a:latin typeface="Poppins"/>
            </a:endParaRPr>
          </a:p>
          <a:p>
            <a:endParaRPr lang="en-GB" sz="2950">
              <a:latin typeface="Poppins"/>
            </a:endParaRPr>
          </a:p>
          <a:p>
            <a:endParaRPr lang="en-GB" sz="2950">
              <a:latin typeface="Poppins"/>
            </a:endParaRPr>
          </a:p>
          <a:p>
            <a:endParaRPr lang="en-GB" sz="2950">
              <a:latin typeface="Poppins"/>
            </a:endParaRPr>
          </a:p>
        </p:txBody>
      </p:sp>
      <p:pic>
        <p:nvPicPr>
          <p:cNvPr id="4" name="Picture 3" descr="A diagram of a flowchart&#10;&#10;AI-generated content may be incorrect.">
            <a:extLst>
              <a:ext uri="{FF2B5EF4-FFF2-40B4-BE49-F238E27FC236}">
                <a16:creationId xmlns:a16="http://schemas.microsoft.com/office/drawing/2014/main" id="{99239B05-6FF5-2301-E136-1AE950B8F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92" y="1872465"/>
            <a:ext cx="11244521" cy="871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4252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31F28-69F3-780B-1580-81B1E911B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987" y="587020"/>
            <a:ext cx="18526126" cy="859659"/>
          </a:xfrm>
        </p:spPr>
        <p:txBody>
          <a:bodyPr lIns="0" tIns="0" rIns="0" bIns="0" anchor="t">
            <a:spAutoFit/>
          </a:bodyPr>
          <a:lstStyle/>
          <a:p>
            <a:r>
              <a:rPr lang="en-US">
                <a:latin typeface="Poppins"/>
                <a:cs typeface="Poppins"/>
              </a:rPr>
              <a:t>So what's next?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5CF847-F2FB-EF04-E90C-A3C649A704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32061" y="10564594"/>
            <a:ext cx="4511039" cy="315471"/>
          </a:xfrm>
        </p:spPr>
        <p:txBody>
          <a:bodyPr/>
          <a:lstStyle/>
          <a:p>
            <a:r>
              <a:rPr lang="en-GB">
                <a:latin typeface="Poppins"/>
                <a:cs typeface="Poppins"/>
              </a:rPr>
              <a:t>Switching to a commercial network</a:t>
            </a:r>
          </a:p>
        </p:txBody>
      </p:sp>
      <p:pic>
        <p:nvPicPr>
          <p:cNvPr id="5" name="Picture 4" descr="A blue and white text on a blue background&#10;&#10;Description automatically generated">
            <a:extLst>
              <a:ext uri="{FF2B5EF4-FFF2-40B4-BE49-F238E27FC236}">
                <a16:creationId xmlns:a16="http://schemas.microsoft.com/office/drawing/2014/main" id="{E9B18E4E-CCD1-C91B-9722-DBFFB61328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003" y="1746731"/>
            <a:ext cx="18954291" cy="857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2802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F8F56D-02B1-52BA-B8E3-C30560222F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38597" y="3476744"/>
            <a:ext cx="14549966" cy="2459519"/>
          </a:xfrm>
        </p:spPr>
        <p:txBody>
          <a:bodyPr lIns="91440" tIns="45720" rIns="91440" bIns="45720" anchor="t">
            <a:spAutoFit/>
          </a:bodyPr>
          <a:lstStyle/>
          <a:p>
            <a:r>
              <a:rPr lang="en-US">
                <a:latin typeface="Poppins SemiBold"/>
                <a:cs typeface="Poppins SemiBold"/>
              </a:rPr>
              <a:t>Questions and further support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B67FDE-743E-89CA-D5E7-347AF62BAB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36650" y="6397625"/>
            <a:ext cx="11575780" cy="1477328"/>
          </a:xfrm>
        </p:spPr>
        <p:txBody>
          <a:bodyPr wrap="square" lIns="91440" tIns="45720" rIns="91440" bIns="45720" anchor="t">
            <a:spAutoFit/>
          </a:bodyPr>
          <a:lstStyle/>
          <a:p>
            <a:r>
              <a:rPr lang="en-US">
                <a:latin typeface="Poppins"/>
                <a:cs typeface="Poppins"/>
              </a:rPr>
              <a:t>Questions can always be submitted to </a:t>
            </a:r>
            <a:r>
              <a:rPr lang="en-US">
                <a:latin typeface="Poppins"/>
                <a:cs typeface="Poppins"/>
                <a:hlinkClick r:id="rId3"/>
              </a:rPr>
              <a:t>electricvehiclesscotland@est.org.uk</a:t>
            </a:r>
            <a:r>
              <a:rPr lang="en-US">
                <a:latin typeface="Poppins"/>
                <a:cs typeface="Poppins"/>
              </a:rPr>
              <a:t> 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A206B4-F3F0-F8BB-27F6-22AB9DC889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>
                <a:latin typeface="Poppins"/>
                <a:cs typeface="Poppins"/>
              </a:rPr>
              <a:t>Switching to a commercial network</a:t>
            </a:r>
          </a:p>
        </p:txBody>
      </p:sp>
    </p:spTree>
    <p:extLst>
      <p:ext uri="{BB962C8B-B14F-4D97-AF65-F5344CB8AC3E}">
        <p14:creationId xmlns:p14="http://schemas.microsoft.com/office/powerpoint/2010/main" val="26199499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DBF3C62-917C-1C9E-6DB2-DCF0DC51DF5D}"/>
              </a:ext>
            </a:extLst>
          </p:cNvPr>
          <p:cNvSpPr txBox="1"/>
          <p:nvPr/>
        </p:nvSpPr>
        <p:spPr>
          <a:xfrm>
            <a:off x="696548" y="6295265"/>
            <a:ext cx="108389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>
                <a:latin typeface="Poppins"/>
                <a:cs typeface="Poppins"/>
              </a:rPr>
              <a:t>Contact CPS at </a:t>
            </a:r>
            <a:r>
              <a:rPr lang="en-GB" sz="3200">
                <a:solidFill>
                  <a:srgbClr val="0070C0"/>
                </a:solidFill>
                <a:latin typeface="Poppins"/>
                <a:cs typeface="Poppi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cps-transition@evoltcharging.co.uk</a:t>
            </a:r>
            <a:r>
              <a:rPr lang="en-GB" sz="3200">
                <a:solidFill>
                  <a:srgbClr val="0070C0"/>
                </a:solidFill>
                <a:latin typeface="Poppins"/>
                <a:cs typeface="Poppins"/>
              </a:rPr>
              <a:t> </a:t>
            </a:r>
            <a:endParaRPr lang="en-GB" sz="3200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8E0D39-84C7-490D-DEA0-F73A64DAF0E8}"/>
              </a:ext>
            </a:extLst>
          </p:cNvPr>
          <p:cNvSpPr txBox="1"/>
          <p:nvPr/>
        </p:nvSpPr>
        <p:spPr>
          <a:xfrm>
            <a:off x="696548" y="7045541"/>
            <a:ext cx="108389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>
                <a:latin typeface="Poppins"/>
                <a:cs typeface="Poppins"/>
              </a:rPr>
              <a:t>Contact EST at </a:t>
            </a:r>
            <a:r>
              <a:rPr lang="en-GB" sz="3200">
                <a:solidFill>
                  <a:srgbClr val="0070C0"/>
                </a:solidFill>
                <a:latin typeface="Poppins"/>
                <a:cs typeface="Poppins"/>
              </a:rPr>
              <a:t>electricvehiclesscotland@est.org.uk </a:t>
            </a:r>
            <a:endParaRPr lang="en-GB" sz="32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023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82B0B72-7056-DE05-90E6-488D510F7F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07416" y="5241699"/>
            <a:ext cx="7924800" cy="784830"/>
          </a:xfrm>
        </p:spPr>
        <p:txBody>
          <a:bodyPr wrap="square" lIns="91440" tIns="45720" rIns="91440" bIns="45720" anchor="t">
            <a:spAutoFit/>
          </a:bodyPr>
          <a:lstStyle/>
          <a:p>
            <a:r>
              <a:rPr lang="en-GB">
                <a:latin typeface="Poppins"/>
                <a:cs typeface="Poppins"/>
              </a:rPr>
              <a:t>Energy Saving Trust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3F648E-84C0-F8FD-2604-2537A17BFA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12850" y="3476744"/>
            <a:ext cx="7848600" cy="1292533"/>
          </a:xfrm>
        </p:spPr>
        <p:txBody>
          <a:bodyPr lIns="91440" tIns="45720" rIns="91440" bIns="45720" anchor="t">
            <a:spAutoFit/>
          </a:bodyPr>
          <a:lstStyle/>
          <a:p>
            <a:r>
              <a:rPr lang="en-GB">
                <a:latin typeface="Poppins SemiBold"/>
                <a:cs typeface="Poppins SemiBold"/>
              </a:rPr>
              <a:t>Introduction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0FE909-ED32-3DFD-45C5-4A45F52A7C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84815" y="10546825"/>
            <a:ext cx="4511039" cy="315471"/>
          </a:xfrm>
        </p:spPr>
        <p:txBody>
          <a:bodyPr/>
          <a:lstStyle/>
          <a:p>
            <a:r>
              <a:rPr lang="en-GB">
                <a:latin typeface="Poppins"/>
                <a:cs typeface="Poppins"/>
              </a:rPr>
              <a:t>Switching to a commercial network</a:t>
            </a:r>
          </a:p>
        </p:txBody>
      </p:sp>
    </p:spTree>
    <p:extLst>
      <p:ext uri="{BB962C8B-B14F-4D97-AF65-F5344CB8AC3E}">
        <p14:creationId xmlns:p14="http://schemas.microsoft.com/office/powerpoint/2010/main" val="39806944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white image of a person&amp;#39;s face&#10;&#10;Description automatically generated">
            <a:extLst>
              <a:ext uri="{FF2B5EF4-FFF2-40B4-BE49-F238E27FC236}">
                <a16:creationId xmlns:a16="http://schemas.microsoft.com/office/drawing/2014/main" id="{6679398E-F7AC-09B7-17B3-8E87D49C2E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597"/>
          <a:stretch/>
        </p:blipFill>
        <p:spPr>
          <a:xfrm>
            <a:off x="1238234" y="1976281"/>
            <a:ext cx="18039073" cy="735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3352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8DE51-ADE0-D671-FFFE-BD488242A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683" y="495546"/>
            <a:ext cx="17761988" cy="938719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GB" sz="6100">
                <a:latin typeface="Poppins"/>
                <a:cs typeface="Poppins"/>
              </a:rPr>
              <a:t>The history of CPS...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444424-A4C2-2DBB-7BC7-80BD37F0F95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>
                <a:latin typeface="Poppins"/>
                <a:cs typeface="Poppins"/>
              </a:rPr>
              <a:t>Document title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BD90314-3836-5393-1AD7-15C9720BCC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2683" y="3038312"/>
            <a:ext cx="12718523" cy="5240290"/>
          </a:xfrm>
        </p:spPr>
        <p:txBody>
          <a:bodyPr lIns="91433" tIns="45717" rIns="91433" bIns="45717" anchor="t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>
                <a:latin typeface="Poppins "/>
                <a:cs typeface="Poppins SemiBold"/>
              </a:rPr>
              <a:t>Established 2011.</a:t>
            </a:r>
            <a:endParaRPr lang="en-US" sz="3200">
              <a:latin typeface="Poppins SemiBold"/>
              <a:cs typeface="Poppins SemiBold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>
                <a:latin typeface="Poppins "/>
                <a:cs typeface="Poppins SemiBold"/>
              </a:rPr>
              <a:t>£65m worth of grants to public, private and third sectors.</a:t>
            </a:r>
            <a:endParaRPr lang="en-US" sz="3200">
              <a:latin typeface="Poppins SemiBold"/>
              <a:cs typeface="Poppins SemiBold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>
                <a:latin typeface="Poppins "/>
                <a:cs typeface="Poppins SemiBold"/>
              </a:rPr>
              <a:t>Delivered benefits but inherent challenges:</a:t>
            </a:r>
          </a:p>
          <a:p>
            <a:pPr marL="1314450" lvl="4" indent="-457200">
              <a:buFont typeface="Arial" panose="020B0604020202020204" pitchFamily="34" charset="0"/>
              <a:buChar char="•"/>
            </a:pPr>
            <a:r>
              <a:rPr lang="en-GB" sz="3200">
                <a:latin typeface="Poppins "/>
                <a:cs typeface="Poppins"/>
              </a:rPr>
              <a:t>Impact on commercial market due to low/no tariffs.</a:t>
            </a:r>
          </a:p>
          <a:p>
            <a:pPr marL="1314450" lvl="4" indent="-457200">
              <a:buFont typeface="Arial" panose="020B0604020202020204" pitchFamily="34" charset="0"/>
              <a:buChar char="•"/>
            </a:pPr>
            <a:r>
              <a:rPr lang="en-GB" sz="3200">
                <a:latin typeface="Poppins "/>
                <a:cs typeface="Poppins"/>
              </a:rPr>
              <a:t>Not targeted with a clear strategy.</a:t>
            </a:r>
          </a:p>
          <a:p>
            <a:pPr marL="1314450" lvl="4" indent="-457200">
              <a:buFont typeface="Arial" panose="020B0604020202020204" pitchFamily="34" charset="0"/>
              <a:buChar char="•"/>
            </a:pPr>
            <a:r>
              <a:rPr lang="en-GB" sz="3200">
                <a:latin typeface="Poppins "/>
                <a:cs typeface="Poppins"/>
              </a:rPr>
              <a:t>400+ owners are responsible for all key decisions. </a:t>
            </a:r>
          </a:p>
          <a:p>
            <a:pPr marL="1314450" lvl="4" indent="-457200">
              <a:buFont typeface="Arial" panose="020B0604020202020204" pitchFamily="34" charset="0"/>
              <a:buChar char="•"/>
            </a:pPr>
            <a:r>
              <a:rPr lang="en-GB" sz="3200">
                <a:latin typeface="Poppins "/>
                <a:cs typeface="Poppins"/>
              </a:rPr>
              <a:t>Emerging best practice raising the bar.</a:t>
            </a:r>
          </a:p>
          <a:p>
            <a:pPr marL="1314450" lvl="4" indent="-457200">
              <a:buFont typeface="Arial" panose="020B0604020202020204" pitchFamily="34" charset="0"/>
              <a:buChar char="•"/>
            </a:pPr>
            <a:r>
              <a:rPr lang="en-GB" sz="3200">
                <a:latin typeface="Poppins "/>
                <a:cs typeface="Poppins"/>
              </a:rPr>
              <a:t>Accessibility, reliability &amp; overall experience.</a:t>
            </a:r>
          </a:p>
          <a:p>
            <a:endParaRPr lang="en-GB" sz="2800">
              <a:latin typeface="Poppins "/>
            </a:endParaRPr>
          </a:p>
          <a:p>
            <a:endParaRPr lang="en-GB" sz="2950">
              <a:latin typeface="Poppins"/>
              <a:cs typeface="Poppins"/>
            </a:endParaRPr>
          </a:p>
          <a:p>
            <a:endParaRPr lang="en-GB">
              <a:latin typeface="Poppins SemiBold"/>
              <a:cs typeface="Poppins SemiBold"/>
            </a:endParaRPr>
          </a:p>
        </p:txBody>
      </p:sp>
      <p:pic>
        <p:nvPicPr>
          <p:cNvPr id="8" name="Picture 7" descr="A row of cars parked at a charging station&#10;&#10;Description automatically generated">
            <a:extLst>
              <a:ext uri="{FF2B5EF4-FFF2-40B4-BE49-F238E27FC236}">
                <a16:creationId xmlns:a16="http://schemas.microsoft.com/office/drawing/2014/main" id="{51FD96B1-74C1-F012-7416-5CFB398B3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7070" y="638175"/>
            <a:ext cx="6061339" cy="1002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4450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DDA6C7-369E-91C5-4251-865D74939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615CDE-8572-6047-5915-6B7E780C25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>
                <a:latin typeface="Poppins"/>
                <a:cs typeface="Poppins"/>
              </a:rPr>
              <a:t>Document title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D055B82-BE4D-7BB9-5251-B39BF149728C}"/>
              </a:ext>
            </a:extLst>
          </p:cNvPr>
          <p:cNvSpPr txBox="1">
            <a:spLocks/>
          </p:cNvSpPr>
          <p:nvPr/>
        </p:nvSpPr>
        <p:spPr>
          <a:xfrm>
            <a:off x="614796" y="4292142"/>
            <a:ext cx="13102679" cy="3263035"/>
          </a:xfrm>
          <a:prstGeom prst="rect">
            <a:avLst/>
          </a:prstGeom>
        </p:spPr>
        <p:txBody>
          <a:bodyPr lIns="91433" tIns="45717" rIns="91433" bIns="45717"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Tx/>
              <a:buNone/>
              <a:defRPr sz="3600" b="0" i="0" kern="1200">
                <a:solidFill>
                  <a:schemeClr val="tx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  <a:lvl2pPr marL="1587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tabLst/>
              <a:defRPr sz="295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587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295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46037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295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85725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295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125412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295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6pPr>
            <a:lvl7pPr marL="173037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295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>
                <a:latin typeface="Poppins "/>
                <a:cs typeface="Poppins SemiBold"/>
              </a:rPr>
              <a:t>Pace and scale of EVI roll-out needs to increase.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>
                <a:latin typeface="Poppins "/>
                <a:cs typeface="Poppins SemiBold"/>
              </a:rPr>
              <a:t>Private sector to play bigger role is a key part of the Scottish Government vision.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>
                <a:latin typeface="Poppins "/>
                <a:cs typeface="Poppins SemiBold"/>
              </a:rPr>
              <a:t>Shift to a more commercially oriented market, focussing public funds on where needed most.</a:t>
            </a:r>
          </a:p>
          <a:p>
            <a:endParaRPr lang="en-GB" sz="2800">
              <a:latin typeface="Poppins "/>
            </a:endParaRPr>
          </a:p>
          <a:p>
            <a:endParaRPr lang="en-GB" sz="2950">
              <a:latin typeface="Poppins"/>
              <a:cs typeface="Poppins"/>
            </a:endParaRPr>
          </a:p>
          <a:p>
            <a:endParaRPr lang="en-GB">
              <a:latin typeface="Poppins SemiBold"/>
              <a:cs typeface="Poppins SemiBold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D40989A-FE7A-3D1E-F3A4-F91769FE6C1F}"/>
              </a:ext>
            </a:extLst>
          </p:cNvPr>
          <p:cNvSpPr txBox="1">
            <a:spLocks/>
          </p:cNvSpPr>
          <p:nvPr/>
        </p:nvSpPr>
        <p:spPr>
          <a:xfrm>
            <a:off x="831659" y="629651"/>
            <a:ext cx="17761988" cy="93871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eaLnBrk="1" hangingPunct="1">
              <a:defRPr sz="6149"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r>
              <a:rPr lang="en-GB" sz="6100">
                <a:latin typeface="Poppins"/>
                <a:cs typeface="Poppins"/>
              </a:rPr>
              <a:t>...and why is it closing?</a:t>
            </a:r>
          </a:p>
        </p:txBody>
      </p:sp>
      <p:pic>
        <p:nvPicPr>
          <p:cNvPr id="4" name="Picture 3" descr="A white gas pump with black hoses&#10;&#10;AI-generated content may be incorrect.">
            <a:extLst>
              <a:ext uri="{FF2B5EF4-FFF2-40B4-BE49-F238E27FC236}">
                <a16:creationId xmlns:a16="http://schemas.microsoft.com/office/drawing/2014/main" id="{A0A3F7B7-FB27-E389-E072-50BE582DF3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" t="6077" r="5568" b="26959"/>
          <a:stretch/>
        </p:blipFill>
        <p:spPr>
          <a:xfrm rot="5400000">
            <a:off x="11766739" y="2814759"/>
            <a:ext cx="10433512" cy="567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8065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BF7382-869D-8663-02D3-A49B884BAC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7894370-6D1D-B94D-A08D-8C7D3E655F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07416" y="5241699"/>
            <a:ext cx="7924800" cy="784830"/>
          </a:xfrm>
        </p:spPr>
        <p:txBody>
          <a:bodyPr wrap="square" lIns="91440" tIns="45720" rIns="91440" bIns="45720" anchor="t">
            <a:spAutoFit/>
          </a:bodyPr>
          <a:lstStyle/>
          <a:p>
            <a:r>
              <a:rPr lang="en-GB">
                <a:latin typeface="Poppins"/>
                <a:cs typeface="Poppins"/>
              </a:rPr>
              <a:t>Energy Saving Trust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045DD0-6352-02DD-0D03-34DF2544E6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12850" y="3476744"/>
            <a:ext cx="16160750" cy="1292533"/>
          </a:xfrm>
        </p:spPr>
        <p:txBody>
          <a:bodyPr wrap="square" lIns="91440" tIns="45720" rIns="91440" bIns="45720" anchor="t">
            <a:spAutoFit/>
          </a:bodyPr>
          <a:lstStyle/>
          <a:p>
            <a:r>
              <a:rPr lang="en-GB">
                <a:latin typeface="Poppins SemiBold"/>
                <a:cs typeface="Poppins SemiBold"/>
              </a:rPr>
              <a:t>What advice is available?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4CD6F4-C589-4BD3-A71E-B96FB5E6B5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84815" y="10546825"/>
            <a:ext cx="4511039" cy="315471"/>
          </a:xfrm>
        </p:spPr>
        <p:txBody>
          <a:bodyPr/>
          <a:lstStyle/>
          <a:p>
            <a:r>
              <a:rPr lang="en-GB">
                <a:latin typeface="Poppins"/>
                <a:cs typeface="Poppins"/>
              </a:rPr>
              <a:t>Switching to a commercial network</a:t>
            </a:r>
          </a:p>
        </p:txBody>
      </p:sp>
    </p:spTree>
    <p:extLst>
      <p:ext uri="{BB962C8B-B14F-4D97-AF65-F5344CB8AC3E}">
        <p14:creationId xmlns:p14="http://schemas.microsoft.com/office/powerpoint/2010/main" val="4142262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8DE51-ADE0-D671-FFFE-BD488242A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987" y="587020"/>
            <a:ext cx="18526126" cy="859659"/>
          </a:xfrm>
        </p:spPr>
        <p:txBody>
          <a:bodyPr lIns="0" tIns="0" rIns="0" bIns="0" anchor="t">
            <a:spAutoFit/>
          </a:bodyPr>
          <a:lstStyle/>
          <a:p>
            <a:r>
              <a:rPr lang="en-GB">
                <a:latin typeface="Poppins"/>
                <a:cs typeface="Poppins"/>
              </a:rPr>
              <a:t>What does EST have to offer - Guidance</a:t>
            </a:r>
            <a:endParaRPr lang="en-GB" err="1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444424-A4C2-2DBB-7BC7-80BD37F0F95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>
                <a:latin typeface="Poppins"/>
                <a:cs typeface="Poppins"/>
              </a:rPr>
              <a:t>Switching to a commercial network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84610CF-14A9-978A-3011-E620D45BA228}"/>
              </a:ext>
            </a:extLst>
          </p:cNvPr>
          <p:cNvSpPr txBox="1">
            <a:spLocks/>
          </p:cNvSpPr>
          <p:nvPr/>
        </p:nvSpPr>
        <p:spPr>
          <a:xfrm>
            <a:off x="466489" y="2162894"/>
            <a:ext cx="5560555" cy="84847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Tx/>
              <a:buNone/>
              <a:defRPr sz="3600" b="0" i="0" kern="1200">
                <a:solidFill>
                  <a:schemeClr val="tx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  <a:lvl2pPr marL="1587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tabLst/>
              <a:defRPr sz="295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587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295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46037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295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85725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295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125412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295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6pPr>
            <a:lvl7pPr marL="173037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295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latin typeface="Poppins SemiBold"/>
                <a:cs typeface="Poppins SemiBold"/>
                <a:hlinkClick r:id="rId3"/>
              </a:rPr>
              <a:t>Owners Hub and FAQs</a:t>
            </a:r>
            <a:r>
              <a:rPr lang="en-GB">
                <a:latin typeface="Poppins SemiBold"/>
                <a:cs typeface="Poppins SemiBold"/>
              </a:rPr>
              <a:t> </a:t>
            </a:r>
          </a:p>
          <a:p>
            <a:endParaRPr lang="en-GB">
              <a:latin typeface="Poppins SemiBold"/>
              <a:cs typeface="Poppins SemiBold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00CBDD3-8DF2-6FAC-2BDD-D3490DB49585}"/>
              </a:ext>
            </a:extLst>
          </p:cNvPr>
          <p:cNvSpPr txBox="1">
            <a:spLocks/>
          </p:cNvSpPr>
          <p:nvPr/>
        </p:nvSpPr>
        <p:spPr>
          <a:xfrm>
            <a:off x="10044987" y="2162927"/>
            <a:ext cx="6000791" cy="8484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Tx/>
              <a:buNone/>
              <a:defRPr sz="3600" b="0" i="0" kern="1200">
                <a:solidFill>
                  <a:schemeClr val="tx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  <a:lvl2pPr marL="1587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tabLst/>
              <a:defRPr sz="295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587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295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46037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295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85725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295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125412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295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6pPr>
            <a:lvl7pPr marL="173037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295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latin typeface="Poppins SemiBold"/>
                <a:cs typeface="Poppins SemiBold"/>
                <a:hlinkClick r:id="rId4"/>
              </a:rPr>
              <a:t>Back to Basics pack</a:t>
            </a:r>
            <a:endParaRPr lang="en-GB"/>
          </a:p>
          <a:p>
            <a:endParaRPr lang="en-GB">
              <a:latin typeface="Poppins SemiBold"/>
              <a:cs typeface="Poppins SemiBold"/>
            </a:endParaRPr>
          </a:p>
          <a:p>
            <a:endParaRPr lang="en-GB">
              <a:latin typeface="Poppins SemiBold"/>
              <a:cs typeface="Poppins SemiBold"/>
            </a:endParaRPr>
          </a:p>
          <a:p>
            <a:endParaRPr lang="en-GB">
              <a:latin typeface="Poppins SemiBold"/>
              <a:cs typeface="Poppins SemiBold"/>
            </a:endParaRPr>
          </a:p>
          <a:p>
            <a:endParaRPr lang="en-GB">
              <a:latin typeface="Poppins SemiBold"/>
              <a:cs typeface="Poppins SemiBold"/>
            </a:endParaRPr>
          </a:p>
          <a:p>
            <a:endParaRPr lang="en-GB" sz="2950">
              <a:latin typeface="Poppins"/>
              <a:cs typeface="Poppins"/>
            </a:endParaRPr>
          </a:p>
          <a:p>
            <a:endParaRPr lang="en-GB" sz="2950">
              <a:latin typeface="Poppins"/>
              <a:cs typeface="Poppins"/>
            </a:endParaRPr>
          </a:p>
          <a:p>
            <a:endParaRPr lang="en-GB"/>
          </a:p>
          <a:p>
            <a:endParaRPr lang="en-GB" sz="2950">
              <a:latin typeface="Poppins"/>
              <a:cs typeface="Poppins"/>
            </a:endParaRPr>
          </a:p>
          <a:p>
            <a:endParaRPr lang="en-GB">
              <a:latin typeface="Poppins SemiBold"/>
              <a:cs typeface="Poppins SemiBold"/>
            </a:endParaRPr>
          </a:p>
        </p:txBody>
      </p:sp>
      <p:pic>
        <p:nvPicPr>
          <p:cNvPr id="7" name="Picture 6" descr="A person charging a car&#10;&#10;Description automatically generated">
            <a:extLst>
              <a:ext uri="{FF2B5EF4-FFF2-40B4-BE49-F238E27FC236}">
                <a16:creationId xmlns:a16="http://schemas.microsoft.com/office/drawing/2014/main" id="{9A84781C-F9C7-C4F0-5247-7E7C9EC9346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8412" t="18400" r="19578" b="6594"/>
          <a:stretch/>
        </p:blipFill>
        <p:spPr>
          <a:xfrm>
            <a:off x="10042292" y="3541266"/>
            <a:ext cx="10031934" cy="6665617"/>
          </a:xfrm>
          <a:prstGeom prst="rect">
            <a:avLst/>
          </a:prstGeom>
        </p:spPr>
      </p:pic>
      <p:pic>
        <p:nvPicPr>
          <p:cNvPr id="8" name="Picture 7" descr="A screenshot of a website&#10;&#10;Description automatically generated">
            <a:extLst>
              <a:ext uri="{FF2B5EF4-FFF2-40B4-BE49-F238E27FC236}">
                <a16:creationId xmlns:a16="http://schemas.microsoft.com/office/drawing/2014/main" id="{46E26060-D252-6AFC-C4DE-E4B51A2A6A1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985" t="-1962" r="18704" b="-1614"/>
          <a:stretch/>
        </p:blipFill>
        <p:spPr>
          <a:xfrm>
            <a:off x="202470" y="3296922"/>
            <a:ext cx="9647438" cy="717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7597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62BBE1F-66E4-12CB-552B-5BF09B51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987" y="587020"/>
            <a:ext cx="18526126" cy="859659"/>
          </a:xfrm>
        </p:spPr>
        <p:txBody>
          <a:bodyPr lIns="0" tIns="0" rIns="0" bIns="0" anchor="t">
            <a:spAutoFit/>
          </a:bodyPr>
          <a:lstStyle/>
          <a:p>
            <a:r>
              <a:rPr lang="en-US">
                <a:latin typeface="Poppins"/>
                <a:cs typeface="Poppins"/>
              </a:rPr>
              <a:t>What does EST have to offer - Webinars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575B99C-46D1-24B9-D4B5-46AA3C9C84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8987" y="1460642"/>
            <a:ext cx="8320427" cy="8841477"/>
          </a:xfrm>
        </p:spPr>
        <p:txBody>
          <a:bodyPr lIns="91440" tIns="45720" rIns="91440" bIns="45720" anchor="t"/>
          <a:lstStyle/>
          <a:p>
            <a:r>
              <a:rPr lang="en-US">
                <a:latin typeface="Poppins SemiBold"/>
                <a:cs typeface="Poppins SemiBold"/>
              </a:rPr>
              <a:t>Session 1</a:t>
            </a:r>
            <a:endParaRPr lang="en-US">
              <a:latin typeface="Poppins"/>
            </a:endParaRPr>
          </a:p>
          <a:p>
            <a:pPr marL="571500" indent="-571500">
              <a:buFont typeface="Arial"/>
              <a:buChar char="•"/>
            </a:pPr>
            <a:r>
              <a:rPr lang="en-US" sz="2800">
                <a:latin typeface="Poppins"/>
                <a:cs typeface="Poppins SemiBold"/>
              </a:rPr>
              <a:t>General overview of the transition. </a:t>
            </a:r>
          </a:p>
          <a:p>
            <a:pPr marL="571500" indent="-571500">
              <a:buFont typeface="Arial"/>
              <a:buChar char="•"/>
            </a:pPr>
            <a:r>
              <a:rPr lang="en-US" sz="2800">
                <a:latin typeface="Poppins"/>
                <a:cs typeface="Poppins SemiBold"/>
              </a:rPr>
              <a:t>Key terms and definitions.</a:t>
            </a:r>
            <a:endParaRPr lang="en-US" sz="2800">
              <a:latin typeface="Poppins"/>
            </a:endParaRPr>
          </a:p>
          <a:p>
            <a:pPr marL="571500" indent="-571500">
              <a:buFont typeface="Arial"/>
              <a:buChar char="•"/>
            </a:pPr>
            <a:r>
              <a:rPr lang="en-US" sz="2800">
                <a:latin typeface="Poppins"/>
                <a:cs typeface="Poppins SemiBold"/>
              </a:rPr>
              <a:t>Key considerations when transitioning.</a:t>
            </a:r>
          </a:p>
          <a:p>
            <a:r>
              <a:rPr lang="en-US">
                <a:latin typeface="Poppins SemiBold"/>
                <a:cs typeface="Poppins SemiBold"/>
              </a:rPr>
              <a:t>Session 2</a:t>
            </a:r>
            <a:endParaRPr lang="en-US">
              <a:latin typeface="Poppins"/>
            </a:endParaRPr>
          </a:p>
          <a:p>
            <a:pPr marL="457200" indent="-457200">
              <a:buFont typeface="Arial"/>
              <a:buChar char="•"/>
            </a:pPr>
            <a:r>
              <a:rPr lang="en-US" sz="2800">
                <a:latin typeface="Poppins"/>
                <a:cs typeface="Poppins SemiBold"/>
              </a:rPr>
              <a:t>List of CPOs and CPNOs.</a:t>
            </a:r>
            <a:endParaRPr lang="en-US" sz="2800">
              <a:latin typeface="Poppins"/>
            </a:endParaRPr>
          </a:p>
          <a:p>
            <a:pPr marL="457200" indent="-457200">
              <a:buFont typeface="Arial"/>
              <a:buChar char="•"/>
            </a:pPr>
            <a:r>
              <a:rPr lang="en-US" sz="2800">
                <a:latin typeface="Poppins"/>
                <a:cs typeface="Poppins SemiBold"/>
              </a:rPr>
              <a:t>Step by step guide.</a:t>
            </a:r>
            <a:endParaRPr lang="en-US" sz="2800">
              <a:latin typeface="Poppins"/>
            </a:endParaRPr>
          </a:p>
          <a:p>
            <a:pPr marL="457200" indent="-457200">
              <a:buFont typeface="Arial"/>
              <a:buChar char="•"/>
            </a:pPr>
            <a:r>
              <a:rPr lang="en-US" sz="2800">
                <a:latin typeface="Poppins"/>
                <a:cs typeface="Poppins SemiBold"/>
              </a:rPr>
              <a:t>CPS branding and DNO information</a:t>
            </a:r>
          </a:p>
          <a:p>
            <a:r>
              <a:rPr lang="en-US">
                <a:latin typeface="Poppins SemiBold"/>
                <a:cs typeface="Poppins SemiBold"/>
              </a:rPr>
              <a:t>Session 3</a:t>
            </a:r>
            <a:endParaRPr lang="en-US"/>
          </a:p>
          <a:p>
            <a:pPr marL="571500" indent="-571500">
              <a:buFont typeface="Arial"/>
              <a:buChar char="•"/>
            </a:pPr>
            <a:r>
              <a:rPr lang="en-US" sz="2800">
                <a:latin typeface="Poppins"/>
                <a:cs typeface="Poppins SemiBold"/>
              </a:rPr>
              <a:t>A case study on East Lothian council.</a:t>
            </a:r>
          </a:p>
          <a:p>
            <a:pPr marL="571500" indent="-571500">
              <a:buFont typeface="Arial"/>
              <a:buChar char="•"/>
            </a:pPr>
            <a:r>
              <a:rPr lang="en-US" sz="2800">
                <a:latin typeface="Poppins"/>
                <a:cs typeface="Poppins SemiBold"/>
              </a:rPr>
              <a:t>Advice from Scottish Futures Trust</a:t>
            </a:r>
            <a:endParaRPr lang="en-US" sz="2800">
              <a:latin typeface="Poppins"/>
            </a:endParaRPr>
          </a:p>
          <a:p>
            <a:pPr marL="571500" indent="-571500">
              <a:buFont typeface="Arial"/>
              <a:buChar char="•"/>
            </a:pPr>
            <a:r>
              <a:rPr lang="en-US" sz="2800">
                <a:latin typeface="Poppins"/>
                <a:cs typeface="Poppins SemiBold"/>
              </a:rPr>
              <a:t>Further guidance for community groups</a:t>
            </a:r>
            <a:endParaRPr lang="en-US" sz="2800">
              <a:latin typeface="Poppins"/>
            </a:endParaRPr>
          </a:p>
          <a:p>
            <a:r>
              <a:rPr lang="en-US" sz="2800" b="1">
                <a:latin typeface="Poppins"/>
                <a:cs typeface="Poppins SemiBold"/>
              </a:rPr>
              <a:t>All can be found on our </a:t>
            </a:r>
            <a:r>
              <a:rPr lang="en-US" sz="2800" b="1">
                <a:latin typeface="Poppins"/>
                <a:cs typeface="Poppins SemiBold"/>
                <a:hlinkClick r:id="rId3"/>
              </a:rPr>
              <a:t>website</a:t>
            </a:r>
            <a:r>
              <a:rPr lang="en-US" sz="2800" b="1">
                <a:latin typeface="Poppins"/>
                <a:cs typeface="Poppins SemiBold"/>
              </a:rPr>
              <a:t>.</a:t>
            </a:r>
            <a:endParaRPr lang="en-US" sz="2800" b="1">
              <a:latin typeface="Poppins"/>
            </a:endParaRPr>
          </a:p>
          <a:p>
            <a:endParaRPr lang="en-US" sz="2800">
              <a:latin typeface="Poppins"/>
            </a:endParaRPr>
          </a:p>
          <a:p>
            <a:endParaRPr lang="en-US"/>
          </a:p>
          <a:p>
            <a:endParaRPr lang="en-US"/>
          </a:p>
        </p:txBody>
      </p:sp>
      <p:pic>
        <p:nvPicPr>
          <p:cNvPr id="3" name="Picture 2" descr="A screenshot of a web browser&#10;&#10;AI-generated content may be incorrect.">
            <a:extLst>
              <a:ext uri="{FF2B5EF4-FFF2-40B4-BE49-F238E27FC236}">
                <a16:creationId xmlns:a16="http://schemas.microsoft.com/office/drawing/2014/main" id="{74A7F8EA-C7A1-4A54-2526-8E16804AE75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553" t="9043" r="-1031" b="234"/>
          <a:stretch/>
        </p:blipFill>
        <p:spPr>
          <a:xfrm>
            <a:off x="9092716" y="2298329"/>
            <a:ext cx="11005884" cy="745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5494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F2119-7B02-0069-C663-89BA5C4BB4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6276FAB-FBC3-9AB7-E48B-CA701330F0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07416" y="5654675"/>
            <a:ext cx="7924800" cy="784830"/>
          </a:xfrm>
        </p:spPr>
        <p:txBody>
          <a:bodyPr wrap="square" lIns="91440" tIns="45720" rIns="91440" bIns="45720" anchor="t">
            <a:spAutoFit/>
          </a:bodyPr>
          <a:lstStyle/>
          <a:p>
            <a:r>
              <a:rPr lang="en-GB">
                <a:latin typeface="Poppins"/>
                <a:cs typeface="Poppins"/>
              </a:rPr>
              <a:t>Energy Saving Trust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491241-6E2D-BD83-21FF-C1E63F0078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07416" y="3195156"/>
            <a:ext cx="16987227" cy="2459519"/>
          </a:xfrm>
        </p:spPr>
        <p:txBody>
          <a:bodyPr wrap="square" lIns="91440" tIns="45720" rIns="91440" bIns="45720" anchor="t">
            <a:spAutoFit/>
          </a:bodyPr>
          <a:lstStyle/>
          <a:p>
            <a:r>
              <a:rPr lang="en-GB">
                <a:latin typeface="Poppins SemiBold"/>
                <a:cs typeface="Poppins SemiBold"/>
              </a:rPr>
              <a:t>What do owners have to do now?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B010D2-198F-3DAC-4F7C-DED3BEE960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84815" y="10546825"/>
            <a:ext cx="4511039" cy="315471"/>
          </a:xfrm>
        </p:spPr>
        <p:txBody>
          <a:bodyPr/>
          <a:lstStyle/>
          <a:p>
            <a:r>
              <a:rPr lang="en-GB">
                <a:latin typeface="Poppins"/>
                <a:cs typeface="Poppins"/>
              </a:rPr>
              <a:t>Switching to a commercial network</a:t>
            </a:r>
          </a:p>
        </p:txBody>
      </p:sp>
    </p:spTree>
    <p:extLst>
      <p:ext uri="{BB962C8B-B14F-4D97-AF65-F5344CB8AC3E}">
        <p14:creationId xmlns:p14="http://schemas.microsoft.com/office/powerpoint/2010/main" val="7952736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ST">
      <a:dk1>
        <a:srgbClr val="000000"/>
      </a:dk1>
      <a:lt1>
        <a:srgbClr val="FFFFFF"/>
      </a:lt1>
      <a:dk2>
        <a:srgbClr val="15487A"/>
      </a:dk2>
      <a:lt2>
        <a:srgbClr val="F2F1F0"/>
      </a:lt2>
      <a:accent1>
        <a:srgbClr val="FFAE09"/>
      </a:accent1>
      <a:accent2>
        <a:srgbClr val="65A245"/>
      </a:accent2>
      <a:accent3>
        <a:srgbClr val="15487A"/>
      </a:accent3>
      <a:accent4>
        <a:srgbClr val="A9DCE1"/>
      </a:accent4>
      <a:accent5>
        <a:srgbClr val="BE4000"/>
      </a:accent5>
      <a:accent6>
        <a:srgbClr val="C6E489"/>
      </a:accent6>
      <a:hlink>
        <a:srgbClr val="F2F1F0"/>
      </a:hlink>
      <a:folHlink>
        <a:srgbClr val="52C2E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T PPT Template 2024 Update" id="{2CF52738-3263-4789-9DAB-ADAF5D39E44E}" vid="{435B31B5-DC15-4AC5-BA3B-4C8680765537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T PPT Template 2024 Update" id="{2CF52738-3263-4789-9DAB-ADAF5D39E44E}" vid="{E055FAD8-427F-4F6A-8DAE-3B4CEF468F8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0A82F691CC26A45BB748004A54C0C63" ma:contentTypeVersion="20" ma:contentTypeDescription="Create a new document." ma:contentTypeScope="" ma:versionID="f3c61ed22a4e9291596dcd1307e7a67a">
  <xsd:schema xmlns:xsd="http://www.w3.org/2001/XMLSchema" xmlns:xs="http://www.w3.org/2001/XMLSchema" xmlns:p="http://schemas.microsoft.com/office/2006/metadata/properties" xmlns:ns1="http://schemas.microsoft.com/sharepoint/v3" xmlns:ns2="bac58e29-0c23-4090-b611-ed602008453e" xmlns:ns3="2213ecb7-d87a-4aba-b21b-ec7ca04e5a58" targetNamespace="http://schemas.microsoft.com/office/2006/metadata/properties" ma:root="true" ma:fieldsID="41f0edd34ba686842bda17eef15a68e3" ns1:_="" ns2:_="" ns3:_="">
    <xsd:import namespace="http://schemas.microsoft.com/sharepoint/v3"/>
    <xsd:import namespace="bac58e29-0c23-4090-b611-ed602008453e"/>
    <xsd:import namespace="2213ecb7-d87a-4aba-b21b-ec7ca04e5a5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1:_ip_UnifiedCompliancePolicyProperties" minOccurs="0"/>
                <xsd:element ref="ns1:_ip_UnifiedCompliancePolicyUIAc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c58e29-0c23-4090-b611-ed60200845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d6c6c170-7366-48ed-88e6-2840e021297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13ecb7-d87a-4aba-b21b-ec7ca04e5a58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2a8d26b-852d-45c4-8141-779065016c1b}" ma:internalName="TaxCatchAll" ma:showField="CatchAllData" ma:web="2213ecb7-d87a-4aba-b21b-ec7ca04e5a5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213ecb7-d87a-4aba-b21b-ec7ca04e5a58" xsi:nil="true"/>
    <lcf76f155ced4ddcb4097134ff3c332f xmlns="bac58e29-0c23-4090-b611-ed602008453e">
      <Terms xmlns="http://schemas.microsoft.com/office/infopath/2007/PartnerControls"/>
    </lcf76f155ced4ddcb4097134ff3c332f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5EC91764-62C5-4304-B51C-2061D7D521BC}"/>
</file>

<file path=customXml/itemProps2.xml><?xml version="1.0" encoding="utf-8"?>
<ds:datastoreItem xmlns:ds="http://schemas.openxmlformats.org/officeDocument/2006/customXml" ds:itemID="{EB94BF95-28C0-41B3-A3FD-F02BD5415A7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4FF6C2F-4E37-49C9-BF3F-14FBAA5E9AD9}">
  <ds:schemaRefs>
    <ds:schemaRef ds:uri="268360cf-23a2-4ebe-ad46-6fdf221f90d3"/>
    <ds:schemaRef ds:uri="cedc4484-2b39-4438-8a78-5604b26e902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EST PPT Template 2024 v2</Template>
  <TotalTime>0</TotalTime>
  <Words>833</Words>
  <Application>Microsoft Office PowerPoint</Application>
  <PresentationFormat>Custom</PresentationFormat>
  <Paragraphs>149</Paragraphs>
  <Slides>17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Poppins Medium</vt:lpstr>
      <vt:lpstr>Poppins SemiBold</vt:lpstr>
      <vt:lpstr>Calibri</vt:lpstr>
      <vt:lpstr>Poppins-SemiBold</vt:lpstr>
      <vt:lpstr>Poppins</vt:lpstr>
      <vt:lpstr>Poppins </vt:lpstr>
      <vt:lpstr>Arial</vt:lpstr>
      <vt:lpstr>Office Theme</vt:lpstr>
      <vt:lpstr>Custom Design</vt:lpstr>
      <vt:lpstr>PowerPoint Presentation</vt:lpstr>
      <vt:lpstr>PowerPoint Presentation</vt:lpstr>
      <vt:lpstr>PowerPoint Presentation</vt:lpstr>
      <vt:lpstr>The history of CPS...</vt:lpstr>
      <vt:lpstr>PowerPoint Presentation</vt:lpstr>
      <vt:lpstr>PowerPoint Presentation</vt:lpstr>
      <vt:lpstr>What does EST have to offer - Guidance</vt:lpstr>
      <vt:lpstr>What does EST have to offer - Webinars</vt:lpstr>
      <vt:lpstr>PowerPoint Presentation</vt:lpstr>
      <vt:lpstr>What does this mean for owners and users?</vt:lpstr>
      <vt:lpstr>So, what is a CPO/CPNO?</vt:lpstr>
      <vt:lpstr>Key Considerations.</vt:lpstr>
      <vt:lpstr>Operating models</vt:lpstr>
      <vt:lpstr>To do list – Flow Chart</vt:lpstr>
      <vt:lpstr>So what's next?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Jack Hamston-Goodfellow</dc:creator>
  <cp:lastModifiedBy>Jack Hamston-Goodfellow</cp:lastModifiedBy>
  <cp:revision>2</cp:revision>
  <dcterms:created xsi:type="dcterms:W3CDTF">2024-10-14T15:17:27Z</dcterms:created>
  <dcterms:modified xsi:type="dcterms:W3CDTF">2025-06-04T14:42:27Z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2023-03-14T00:00:00Z</vt:filetime>
  </property>
  <property fmtid="{D5CDD505-2E9C-101B-9397-08002B2CF9AE}" pid="3" name="Creator">
    <vt:lpwstr>Adobe InDesign 18.1 (Macintosh)</vt:lpwstr>
  </property>
  <property fmtid="{D5CDD505-2E9C-101B-9397-08002B2CF9AE}" pid="4" name="LastSaved">
    <vt:filetime>2023-03-14T00:00:00Z</vt:filetime>
  </property>
  <property fmtid="{D5CDD505-2E9C-101B-9397-08002B2CF9AE}" pid="5" name="Producer">
    <vt:lpwstr>Adobe PDF Library 17.0</vt:lpwstr>
  </property>
  <property fmtid="{D5CDD505-2E9C-101B-9397-08002B2CF9AE}" pid="6" name="ContentTypeId">
    <vt:lpwstr>0x01010040A82F691CC26A45BB748004A54C0C63</vt:lpwstr>
  </property>
  <property fmtid="{D5CDD505-2E9C-101B-9397-08002B2CF9AE}" pid="7" name="_dlc_DocIdItemGuid">
    <vt:lpwstr>cead6f2c-9c6a-4112-99c6-b05c3c5b04a0</vt:lpwstr>
  </property>
  <property fmtid="{D5CDD505-2E9C-101B-9397-08002B2CF9AE}" pid="8" name="MediaServiceImageTags">
    <vt:lpwstr/>
  </property>
  <property fmtid="{D5CDD505-2E9C-101B-9397-08002B2CF9AE}" pid="9" name="MSIP_Label_993af5e9-9912-4d94-ae30-baaf73e2d91f_SiteId">
    <vt:lpwstr>3c384161-3b62-4d05-9486-5295b766e36c</vt:lpwstr>
  </property>
  <property fmtid="{D5CDD505-2E9C-101B-9397-08002B2CF9AE}" pid="10" name="MSIP_Label_993af5e9-9912-4d94-ae30-baaf73e2d91f_Name">
    <vt:lpwstr>Internal</vt:lpwstr>
  </property>
  <property fmtid="{D5CDD505-2E9C-101B-9397-08002B2CF9AE}" pid="11" name="ClassificationContentMarkingHeaderLocations">
    <vt:lpwstr>Office Theme:3\Custom Design:3</vt:lpwstr>
  </property>
  <property fmtid="{D5CDD505-2E9C-101B-9397-08002B2CF9AE}" pid="12" name="MSIP_Label_993af5e9-9912-4d94-ae30-baaf73e2d91f_Enabled">
    <vt:lpwstr>true</vt:lpwstr>
  </property>
  <property fmtid="{D5CDD505-2E9C-101B-9397-08002B2CF9AE}" pid="13" name="ClassificationContentMarkingHeaderText">
    <vt:lpwstr>Internal</vt:lpwstr>
  </property>
  <property fmtid="{D5CDD505-2E9C-101B-9397-08002B2CF9AE}" pid="14" name="MSIP_Label_993af5e9-9912-4d94-ae30-baaf73e2d91f_SetDate">
    <vt:lpwstr>2024-11-08T14:31:40Z</vt:lpwstr>
  </property>
  <property fmtid="{D5CDD505-2E9C-101B-9397-08002B2CF9AE}" pid="15" name="MSIP_Label_993af5e9-9912-4d94-ae30-baaf73e2d91f_Method">
    <vt:lpwstr>Privileged</vt:lpwstr>
  </property>
  <property fmtid="{D5CDD505-2E9C-101B-9397-08002B2CF9AE}" pid="16" name="MSIP_Label_993af5e9-9912-4d94-ae30-baaf73e2d91f_ContentBits">
    <vt:lpwstr>1</vt:lpwstr>
  </property>
  <property fmtid="{D5CDD505-2E9C-101B-9397-08002B2CF9AE}" pid="17" name="MSIP_Label_993af5e9-9912-4d94-ae30-baaf73e2d91f_ActionId">
    <vt:lpwstr>33fe44ef-7215-4363-bf6d-35e96ac83285</vt:lpwstr>
  </property>
</Properties>
</file>