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5FAA"/>
    <a:srgbClr val="A6C83D"/>
    <a:srgbClr val="5CC4E4"/>
    <a:srgbClr val="804F9B"/>
    <a:srgbClr val="FAB51D"/>
    <a:srgbClr val="808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113F09-DBA7-4D3B-BBAA-BB3777DB0B97}" v="51" dt="2022-04-25T11:17:04.5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-10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TERSON, Lucy" userId="6d7afb57-2940-4fa5-9da0-44279efd2b31" providerId="ADAL" clId="{BE113F09-DBA7-4D3B-BBAA-BB3777DB0B97}"/>
    <pc:docChg chg="undo custSel addSld delSld modSld sldOrd replTag">
      <pc:chgData name="PATTERSON, Lucy" userId="6d7afb57-2940-4fa5-9da0-44279efd2b31" providerId="ADAL" clId="{BE113F09-DBA7-4D3B-BBAA-BB3777DB0B97}" dt="2022-04-26T11:31:00.011" v="1855" actId="20577"/>
      <pc:docMkLst>
        <pc:docMk/>
      </pc:docMkLst>
      <pc:sldChg chg="modSp mod">
        <pc:chgData name="PATTERSON, Lucy" userId="6d7afb57-2940-4fa5-9da0-44279efd2b31" providerId="ADAL" clId="{BE113F09-DBA7-4D3B-BBAA-BB3777DB0B97}" dt="2022-04-25T10:36:48.689" v="149" actId="404"/>
        <pc:sldMkLst>
          <pc:docMk/>
          <pc:sldMk cId="3821045531" sldId="256"/>
        </pc:sldMkLst>
        <pc:spChg chg="mod">
          <ac:chgData name="PATTERSON, Lucy" userId="6d7afb57-2940-4fa5-9da0-44279efd2b31" providerId="ADAL" clId="{BE113F09-DBA7-4D3B-BBAA-BB3777DB0B97}" dt="2022-04-25T10:36:48.689" v="149" actId="404"/>
          <ac:spMkLst>
            <pc:docMk/>
            <pc:sldMk cId="3821045531" sldId="256"/>
            <ac:spMk id="3" creationId="{00000000-0000-0000-0000-000000000000}"/>
          </ac:spMkLst>
        </pc:spChg>
        <pc:spChg chg="mod">
          <ac:chgData name="PATTERSON, Lucy" userId="6d7afb57-2940-4fa5-9da0-44279efd2b31" providerId="ADAL" clId="{BE113F09-DBA7-4D3B-BBAA-BB3777DB0B97}" dt="2022-04-25T10:36:16.498" v="36" actId="20577"/>
          <ac:spMkLst>
            <pc:docMk/>
            <pc:sldMk cId="3821045531" sldId="256"/>
            <ac:spMk id="16" creationId="{00000000-0000-0000-0000-000000000000}"/>
          </ac:spMkLst>
        </pc:spChg>
      </pc:sldChg>
      <pc:sldChg chg="del">
        <pc:chgData name="PATTERSON, Lucy" userId="6d7afb57-2940-4fa5-9da0-44279efd2b31" providerId="ADAL" clId="{BE113F09-DBA7-4D3B-BBAA-BB3777DB0B97}" dt="2022-04-25T11:07:00.258" v="1605" actId="2696"/>
        <pc:sldMkLst>
          <pc:docMk/>
          <pc:sldMk cId="1600760763" sldId="257"/>
        </pc:sldMkLst>
      </pc:sldChg>
      <pc:sldChg chg="del">
        <pc:chgData name="PATTERSON, Lucy" userId="6d7afb57-2940-4fa5-9da0-44279efd2b31" providerId="ADAL" clId="{BE113F09-DBA7-4D3B-BBAA-BB3777DB0B97}" dt="2022-04-25T11:07:00.258" v="1605" actId="2696"/>
        <pc:sldMkLst>
          <pc:docMk/>
          <pc:sldMk cId="2315918653" sldId="258"/>
        </pc:sldMkLst>
      </pc:sldChg>
      <pc:sldChg chg="del">
        <pc:chgData name="PATTERSON, Lucy" userId="6d7afb57-2940-4fa5-9da0-44279efd2b31" providerId="ADAL" clId="{BE113F09-DBA7-4D3B-BBAA-BB3777DB0B97}" dt="2022-04-25T11:07:00.258" v="1605" actId="2696"/>
        <pc:sldMkLst>
          <pc:docMk/>
          <pc:sldMk cId="2403366996" sldId="259"/>
        </pc:sldMkLst>
      </pc:sldChg>
      <pc:sldChg chg="del">
        <pc:chgData name="PATTERSON, Lucy" userId="6d7afb57-2940-4fa5-9da0-44279efd2b31" providerId="ADAL" clId="{BE113F09-DBA7-4D3B-BBAA-BB3777DB0B97}" dt="2022-04-25T11:07:00.258" v="1605" actId="2696"/>
        <pc:sldMkLst>
          <pc:docMk/>
          <pc:sldMk cId="2598128872" sldId="260"/>
        </pc:sldMkLst>
      </pc:sldChg>
      <pc:sldChg chg="addSp delSp modSp add mod modClrScheme chgLayout">
        <pc:chgData name="PATTERSON, Lucy" userId="6d7afb57-2940-4fa5-9da0-44279efd2b31" providerId="ADAL" clId="{BE113F09-DBA7-4D3B-BBAA-BB3777DB0B97}" dt="2022-04-25T10:42:48.159" v="493" actId="313"/>
        <pc:sldMkLst>
          <pc:docMk/>
          <pc:sldMk cId="813080246" sldId="261"/>
        </pc:sldMkLst>
        <pc:spChg chg="del">
          <ac:chgData name="PATTERSON, Lucy" userId="6d7afb57-2940-4fa5-9da0-44279efd2b31" providerId="ADAL" clId="{BE113F09-DBA7-4D3B-BBAA-BB3777DB0B97}" dt="2022-04-25T10:37:58.497" v="203" actId="478"/>
          <ac:spMkLst>
            <pc:docMk/>
            <pc:sldMk cId="813080246" sldId="261"/>
            <ac:spMk id="3" creationId="{00000000-0000-0000-0000-000000000000}"/>
          </ac:spMkLst>
        </pc:spChg>
        <pc:spChg chg="add del mod ord">
          <ac:chgData name="PATTERSON, Lucy" userId="6d7afb57-2940-4fa5-9da0-44279efd2b31" providerId="ADAL" clId="{BE113F09-DBA7-4D3B-BBAA-BB3777DB0B97}" dt="2022-04-25T10:38:05.335" v="204" actId="700"/>
          <ac:spMkLst>
            <pc:docMk/>
            <pc:sldMk cId="813080246" sldId="261"/>
            <ac:spMk id="8" creationId="{9C876B36-411C-4844-8533-5498E295C520}"/>
          </ac:spMkLst>
        </pc:spChg>
        <pc:spChg chg="add mod ord">
          <ac:chgData name="PATTERSON, Lucy" userId="6d7afb57-2940-4fa5-9da0-44279efd2b31" providerId="ADAL" clId="{BE113F09-DBA7-4D3B-BBAA-BB3777DB0B97}" dt="2022-04-25T10:38:32.645" v="249" actId="403"/>
          <ac:spMkLst>
            <pc:docMk/>
            <pc:sldMk cId="813080246" sldId="261"/>
            <ac:spMk id="10" creationId="{93E136F1-D8BE-4056-9107-5A7811C55A2B}"/>
          </ac:spMkLst>
        </pc:spChg>
        <pc:spChg chg="add del mod ord">
          <ac:chgData name="PATTERSON, Lucy" userId="6d7afb57-2940-4fa5-9da0-44279efd2b31" providerId="ADAL" clId="{BE113F09-DBA7-4D3B-BBAA-BB3777DB0B97}" dt="2022-04-25T10:39:15.626" v="251" actId="931"/>
          <ac:spMkLst>
            <pc:docMk/>
            <pc:sldMk cId="813080246" sldId="261"/>
            <ac:spMk id="11" creationId="{A1E9EE82-E429-4134-9836-D339DC444080}"/>
          </ac:spMkLst>
        </pc:spChg>
        <pc:spChg chg="add mod">
          <ac:chgData name="PATTERSON, Lucy" userId="6d7afb57-2940-4fa5-9da0-44279efd2b31" providerId="ADAL" clId="{BE113F09-DBA7-4D3B-BBAA-BB3777DB0B97}" dt="2022-04-25T10:42:48.159" v="493" actId="313"/>
          <ac:spMkLst>
            <pc:docMk/>
            <pc:sldMk cId="813080246" sldId="261"/>
            <ac:spMk id="14" creationId="{535E187E-8777-47C7-BE5B-B71EA293D315}"/>
          </ac:spMkLst>
        </pc:spChg>
        <pc:spChg chg="del mod">
          <ac:chgData name="PATTERSON, Lucy" userId="6d7afb57-2940-4fa5-9da0-44279efd2b31" providerId="ADAL" clId="{BE113F09-DBA7-4D3B-BBAA-BB3777DB0B97}" dt="2022-04-25T10:38:35.478" v="250" actId="478"/>
          <ac:spMkLst>
            <pc:docMk/>
            <pc:sldMk cId="813080246" sldId="261"/>
            <ac:spMk id="16" creationId="{00000000-0000-0000-0000-000000000000}"/>
          </ac:spMkLst>
        </pc:spChg>
        <pc:picChg chg="add mod">
          <ac:chgData name="PATTERSON, Lucy" userId="6d7afb57-2940-4fa5-9da0-44279efd2b31" providerId="ADAL" clId="{BE113F09-DBA7-4D3B-BBAA-BB3777DB0B97}" dt="2022-04-25T10:39:39.036" v="258" actId="1076"/>
          <ac:picMkLst>
            <pc:docMk/>
            <pc:sldMk cId="813080246" sldId="261"/>
            <ac:picMk id="13" creationId="{EFDC425D-3796-4E1F-8472-7DBDDE6EA9E2}"/>
          </ac:picMkLst>
        </pc:picChg>
      </pc:sldChg>
      <pc:sldChg chg="new del">
        <pc:chgData name="PATTERSON, Lucy" userId="6d7afb57-2940-4fa5-9da0-44279efd2b31" providerId="ADAL" clId="{BE113F09-DBA7-4D3B-BBAA-BB3777DB0B97}" dt="2022-04-25T10:37:03.760" v="151" actId="680"/>
        <pc:sldMkLst>
          <pc:docMk/>
          <pc:sldMk cId="1069409326" sldId="261"/>
        </pc:sldMkLst>
      </pc:sldChg>
      <pc:sldChg chg="addSp delSp modSp add mod">
        <pc:chgData name="PATTERSON, Lucy" userId="6d7afb57-2940-4fa5-9da0-44279efd2b31" providerId="ADAL" clId="{BE113F09-DBA7-4D3B-BBAA-BB3777DB0B97}" dt="2022-04-26T11:29:33.570" v="1757" actId="20577"/>
        <pc:sldMkLst>
          <pc:docMk/>
          <pc:sldMk cId="3344328018" sldId="262"/>
        </pc:sldMkLst>
        <pc:spChg chg="add del mod">
          <ac:chgData name="PATTERSON, Lucy" userId="6d7afb57-2940-4fa5-9da0-44279efd2b31" providerId="ADAL" clId="{BE113F09-DBA7-4D3B-BBAA-BB3777DB0B97}" dt="2022-04-25T10:44:29.649" v="512" actId="478"/>
          <ac:spMkLst>
            <pc:docMk/>
            <pc:sldMk cId="3344328018" sldId="262"/>
            <ac:spMk id="3" creationId="{54D4F25C-C233-4E24-AFA8-D37FC17FB309}"/>
          </ac:spMkLst>
        </pc:spChg>
        <pc:spChg chg="mod">
          <ac:chgData name="PATTERSON, Lucy" userId="6d7afb57-2940-4fa5-9da0-44279efd2b31" providerId="ADAL" clId="{BE113F09-DBA7-4D3B-BBAA-BB3777DB0B97}" dt="2022-04-25T10:43:05.204" v="509" actId="20577"/>
          <ac:spMkLst>
            <pc:docMk/>
            <pc:sldMk cId="3344328018" sldId="262"/>
            <ac:spMk id="10" creationId="{93E136F1-D8BE-4056-9107-5A7811C55A2B}"/>
          </ac:spMkLst>
        </pc:spChg>
        <pc:spChg chg="del">
          <ac:chgData name="PATTERSON, Lucy" userId="6d7afb57-2940-4fa5-9da0-44279efd2b31" providerId="ADAL" clId="{BE113F09-DBA7-4D3B-BBAA-BB3777DB0B97}" dt="2022-04-25T10:43:07.386" v="510" actId="478"/>
          <ac:spMkLst>
            <pc:docMk/>
            <pc:sldMk cId="3344328018" sldId="262"/>
            <ac:spMk id="14" creationId="{535E187E-8777-47C7-BE5B-B71EA293D315}"/>
          </ac:spMkLst>
        </pc:spChg>
        <pc:spChg chg="add mod">
          <ac:chgData name="PATTERSON, Lucy" userId="6d7afb57-2940-4fa5-9da0-44279efd2b31" providerId="ADAL" clId="{BE113F09-DBA7-4D3B-BBAA-BB3777DB0B97}" dt="2022-04-25T10:55:19.027" v="1186" actId="20577"/>
          <ac:spMkLst>
            <pc:docMk/>
            <pc:sldMk cId="3344328018" sldId="262"/>
            <ac:spMk id="15" creationId="{57E86202-39CC-4FB7-BD01-E51D78A682DC}"/>
          </ac:spMkLst>
        </pc:spChg>
        <pc:spChg chg="add mod">
          <ac:chgData name="PATTERSON, Lucy" userId="6d7afb57-2940-4fa5-9da0-44279efd2b31" providerId="ADAL" clId="{BE113F09-DBA7-4D3B-BBAA-BB3777DB0B97}" dt="2022-04-25T10:54:37.062" v="1120" actId="113"/>
          <ac:spMkLst>
            <pc:docMk/>
            <pc:sldMk cId="3344328018" sldId="262"/>
            <ac:spMk id="20" creationId="{9E5A7726-AD66-498E-ABF1-FB59FAC32345}"/>
          </ac:spMkLst>
        </pc:spChg>
        <pc:spChg chg="add mod">
          <ac:chgData name="PATTERSON, Lucy" userId="6d7afb57-2940-4fa5-9da0-44279efd2b31" providerId="ADAL" clId="{BE113F09-DBA7-4D3B-BBAA-BB3777DB0B97}" dt="2022-04-25T10:57:02.006" v="1272" actId="1076"/>
          <ac:spMkLst>
            <pc:docMk/>
            <pc:sldMk cId="3344328018" sldId="262"/>
            <ac:spMk id="24" creationId="{FE51101A-E3A8-4D2F-886A-4F133B039E05}"/>
          </ac:spMkLst>
        </pc:spChg>
        <pc:spChg chg="add mod">
          <ac:chgData name="PATTERSON, Lucy" userId="6d7afb57-2940-4fa5-9da0-44279efd2b31" providerId="ADAL" clId="{BE113F09-DBA7-4D3B-BBAA-BB3777DB0B97}" dt="2022-04-26T11:29:33.570" v="1757" actId="20577"/>
          <ac:spMkLst>
            <pc:docMk/>
            <pc:sldMk cId="3344328018" sldId="262"/>
            <ac:spMk id="28" creationId="{31226B85-E163-41B9-917F-F2ACD2981AB8}"/>
          </ac:spMkLst>
        </pc:spChg>
        <pc:spChg chg="add mod">
          <ac:chgData name="PATTERSON, Lucy" userId="6d7afb57-2940-4fa5-9da0-44279efd2b31" providerId="ADAL" clId="{BE113F09-DBA7-4D3B-BBAA-BB3777DB0B97}" dt="2022-04-25T10:56:48.800" v="1270" actId="1076"/>
          <ac:spMkLst>
            <pc:docMk/>
            <pc:sldMk cId="3344328018" sldId="262"/>
            <ac:spMk id="36" creationId="{A86A0CAB-E40C-4AAF-841C-C6F145F10AB9}"/>
          </ac:spMkLst>
        </pc:spChg>
        <pc:graphicFrameChg chg="add mod">
          <ac:chgData name="PATTERSON, Lucy" userId="6d7afb57-2940-4fa5-9da0-44279efd2b31" providerId="ADAL" clId="{BE113F09-DBA7-4D3B-BBAA-BB3777DB0B97}" dt="2022-04-25T10:56:09.925" v="1252"/>
          <ac:graphicFrameMkLst>
            <pc:docMk/>
            <pc:sldMk cId="3344328018" sldId="262"/>
            <ac:graphicFrameMk id="12" creationId="{89E579CB-9FDE-42FC-8587-E1277B40D6E6}"/>
          </ac:graphicFrameMkLst>
        </pc:graphicFrameChg>
        <pc:picChg chg="del">
          <ac:chgData name="PATTERSON, Lucy" userId="6d7afb57-2940-4fa5-9da0-44279efd2b31" providerId="ADAL" clId="{BE113F09-DBA7-4D3B-BBAA-BB3777DB0B97}" dt="2022-04-25T10:44:27.868" v="511" actId="478"/>
          <ac:picMkLst>
            <pc:docMk/>
            <pc:sldMk cId="3344328018" sldId="262"/>
            <ac:picMk id="13" creationId="{EFDC425D-3796-4E1F-8472-7DBDDE6EA9E2}"/>
          </ac:picMkLst>
        </pc:picChg>
        <pc:cxnChg chg="add mod">
          <ac:chgData name="PATTERSON, Lucy" userId="6d7afb57-2940-4fa5-9da0-44279efd2b31" providerId="ADAL" clId="{BE113F09-DBA7-4D3B-BBAA-BB3777DB0B97}" dt="2022-04-25T10:48:01.086" v="623" actId="14100"/>
          <ac:cxnSpMkLst>
            <pc:docMk/>
            <pc:sldMk cId="3344328018" sldId="262"/>
            <ac:cxnSpMk id="17" creationId="{2CE0F689-BEC8-483C-B16D-1CB187A5DF4F}"/>
          </ac:cxnSpMkLst>
        </pc:cxnChg>
        <pc:cxnChg chg="add mod">
          <ac:chgData name="PATTERSON, Lucy" userId="6d7afb57-2940-4fa5-9da0-44279efd2b31" providerId="ADAL" clId="{BE113F09-DBA7-4D3B-BBAA-BB3777DB0B97}" dt="2022-04-25T10:49:23.648" v="715" actId="13822"/>
          <ac:cxnSpMkLst>
            <pc:docMk/>
            <pc:sldMk cId="3344328018" sldId="262"/>
            <ac:cxnSpMk id="22" creationId="{B29DF882-6588-4773-B8B9-0810BB8C3A6B}"/>
          </ac:cxnSpMkLst>
        </pc:cxnChg>
        <pc:cxnChg chg="add mod">
          <ac:chgData name="PATTERSON, Lucy" userId="6d7afb57-2940-4fa5-9da0-44279efd2b31" providerId="ADAL" clId="{BE113F09-DBA7-4D3B-BBAA-BB3777DB0B97}" dt="2022-04-25T10:52:01.029" v="864" actId="14100"/>
          <ac:cxnSpMkLst>
            <pc:docMk/>
            <pc:sldMk cId="3344328018" sldId="262"/>
            <ac:cxnSpMk id="26" creationId="{69EFAE89-BA6B-494D-8CF1-B05FB0FC77DE}"/>
          </ac:cxnSpMkLst>
        </pc:cxnChg>
        <pc:cxnChg chg="add mod">
          <ac:chgData name="PATTERSON, Lucy" userId="6d7afb57-2940-4fa5-9da0-44279efd2b31" providerId="ADAL" clId="{BE113F09-DBA7-4D3B-BBAA-BB3777DB0B97}" dt="2022-04-25T10:53:48.354" v="1090" actId="14100"/>
          <ac:cxnSpMkLst>
            <pc:docMk/>
            <pc:sldMk cId="3344328018" sldId="262"/>
            <ac:cxnSpMk id="33" creationId="{56DB8837-D479-4BE4-B5C2-81F765030B95}"/>
          </ac:cxnSpMkLst>
        </pc:cxnChg>
      </pc:sldChg>
      <pc:sldChg chg="addSp delSp modSp add mod ord modNotesTx">
        <pc:chgData name="PATTERSON, Lucy" userId="6d7afb57-2940-4fa5-9da0-44279efd2b31" providerId="ADAL" clId="{BE113F09-DBA7-4D3B-BBAA-BB3777DB0B97}" dt="2022-04-26T11:31:00.011" v="1855" actId="20577"/>
        <pc:sldMkLst>
          <pc:docMk/>
          <pc:sldMk cId="1806024855" sldId="263"/>
        </pc:sldMkLst>
        <pc:spChg chg="add del mod">
          <ac:chgData name="PATTERSON, Lucy" userId="6d7afb57-2940-4fa5-9da0-44279efd2b31" providerId="ADAL" clId="{BE113F09-DBA7-4D3B-BBAA-BB3777DB0B97}" dt="2022-04-25T10:57:38.645" v="1288" actId="478"/>
          <ac:spMkLst>
            <pc:docMk/>
            <pc:sldMk cId="1806024855" sldId="263"/>
            <ac:spMk id="3" creationId="{BA875136-F6CF-4AB2-B187-5E775E9BAFF5}"/>
          </ac:spMkLst>
        </pc:spChg>
        <pc:spChg chg="mod">
          <ac:chgData name="PATTERSON, Lucy" userId="6d7afb57-2940-4fa5-9da0-44279efd2b31" providerId="ADAL" clId="{BE113F09-DBA7-4D3B-BBAA-BB3777DB0B97}" dt="2022-04-25T10:57:24.795" v="1283" actId="20577"/>
          <ac:spMkLst>
            <pc:docMk/>
            <pc:sldMk cId="1806024855" sldId="263"/>
            <ac:spMk id="10" creationId="{93E136F1-D8BE-4056-9107-5A7811C55A2B}"/>
          </ac:spMkLst>
        </pc:spChg>
        <pc:spChg chg="add mod">
          <ac:chgData name="PATTERSON, Lucy" userId="6d7afb57-2940-4fa5-9da0-44279efd2b31" providerId="ADAL" clId="{BE113F09-DBA7-4D3B-BBAA-BB3777DB0B97}" dt="2022-04-25T11:03:19.713" v="1593" actId="1076"/>
          <ac:spMkLst>
            <pc:docMk/>
            <pc:sldMk cId="1806024855" sldId="263"/>
            <ac:spMk id="11" creationId="{468D9070-F0B5-46DF-AF37-4EC951CCFDF9}"/>
          </ac:spMkLst>
        </pc:spChg>
        <pc:spChg chg="del mod">
          <ac:chgData name="PATTERSON, Lucy" userId="6d7afb57-2940-4fa5-9da0-44279efd2b31" providerId="ADAL" clId="{BE113F09-DBA7-4D3B-BBAA-BB3777DB0B97}" dt="2022-04-25T10:57:30.009" v="1286"/>
          <ac:spMkLst>
            <pc:docMk/>
            <pc:sldMk cId="1806024855" sldId="263"/>
            <ac:spMk id="14" creationId="{535E187E-8777-47C7-BE5B-B71EA293D315}"/>
          </ac:spMkLst>
        </pc:spChg>
        <pc:graphicFrameChg chg="add mod modGraphic">
          <ac:chgData name="PATTERSON, Lucy" userId="6d7afb57-2940-4fa5-9da0-44279efd2b31" providerId="ADAL" clId="{BE113F09-DBA7-4D3B-BBAA-BB3777DB0B97}" dt="2022-04-26T11:29:51.603" v="1759" actId="207"/>
          <ac:graphicFrameMkLst>
            <pc:docMk/>
            <pc:sldMk cId="1806024855" sldId="263"/>
            <ac:graphicFrameMk id="8" creationId="{B4F42F69-3D19-41D2-8521-5ADF0A360394}"/>
          </ac:graphicFrameMkLst>
        </pc:graphicFrameChg>
        <pc:picChg chg="del">
          <ac:chgData name="PATTERSON, Lucy" userId="6d7afb57-2940-4fa5-9da0-44279efd2b31" providerId="ADAL" clId="{BE113F09-DBA7-4D3B-BBAA-BB3777DB0B97}" dt="2022-04-25T10:57:32.663" v="1287" actId="478"/>
          <ac:picMkLst>
            <pc:docMk/>
            <pc:sldMk cId="1806024855" sldId="263"/>
            <ac:picMk id="13" creationId="{EFDC425D-3796-4E1F-8472-7DBDDE6EA9E2}"/>
          </ac:picMkLst>
        </pc:picChg>
        <pc:picChg chg="add del">
          <ac:chgData name="PATTERSON, Lucy" userId="6d7afb57-2940-4fa5-9da0-44279efd2b31" providerId="ADAL" clId="{BE113F09-DBA7-4D3B-BBAA-BB3777DB0B97}" dt="2022-04-25T10:58:21.267" v="1290" actId="478"/>
          <ac:picMkLst>
            <pc:docMk/>
            <pc:sldMk cId="1806024855" sldId="263"/>
            <ac:picMk id="1026" creationId="{62CEECF5-A297-4312-BE05-5F343E63A9CB}"/>
          </ac:picMkLst>
        </pc:picChg>
      </pc:sldChg>
      <pc:sldChg chg="delSp modSp add del mod">
        <pc:chgData name="PATTERSON, Lucy" userId="6d7afb57-2940-4fa5-9da0-44279efd2b31" providerId="ADAL" clId="{BE113F09-DBA7-4D3B-BBAA-BB3777DB0B97}" dt="2022-04-25T11:07:00.258" v="1605" actId="2696"/>
        <pc:sldMkLst>
          <pc:docMk/>
          <pc:sldMk cId="1843403591" sldId="264"/>
        </pc:sldMkLst>
        <pc:spChg chg="mod">
          <ac:chgData name="PATTERSON, Lucy" userId="6d7afb57-2940-4fa5-9da0-44279efd2b31" providerId="ADAL" clId="{BE113F09-DBA7-4D3B-BBAA-BB3777DB0B97}" dt="2022-04-25T11:06:24.872" v="1604" actId="20577"/>
          <ac:spMkLst>
            <pc:docMk/>
            <pc:sldMk cId="1843403591" sldId="264"/>
            <ac:spMk id="10" creationId="{93E136F1-D8BE-4056-9107-5A7811C55A2B}"/>
          </ac:spMkLst>
        </pc:spChg>
        <pc:spChg chg="del">
          <ac:chgData name="PATTERSON, Lucy" userId="6d7afb57-2940-4fa5-9da0-44279efd2b31" providerId="ADAL" clId="{BE113F09-DBA7-4D3B-BBAA-BB3777DB0B97}" dt="2022-04-25T11:04:32.296" v="1603" actId="478"/>
          <ac:spMkLst>
            <pc:docMk/>
            <pc:sldMk cId="1843403591" sldId="264"/>
            <ac:spMk id="11" creationId="{468D9070-F0B5-46DF-AF37-4EC951CCFDF9}"/>
          </ac:spMkLst>
        </pc:spChg>
        <pc:graphicFrameChg chg="del">
          <ac:chgData name="PATTERSON, Lucy" userId="6d7afb57-2940-4fa5-9da0-44279efd2b31" providerId="ADAL" clId="{BE113F09-DBA7-4D3B-BBAA-BB3777DB0B97}" dt="2022-04-25T11:04:29.306" v="1602" actId="478"/>
          <ac:graphicFrameMkLst>
            <pc:docMk/>
            <pc:sldMk cId="1843403591" sldId="264"/>
            <ac:graphicFrameMk id="8" creationId="{B4F42F69-3D19-41D2-8521-5ADF0A360394}"/>
          </ac:graphicFrameMkLst>
        </pc:graphicFrameChg>
      </pc:sldChg>
      <pc:sldChg chg="delSp modSp add mod">
        <pc:chgData name="PATTERSON, Lucy" userId="6d7afb57-2940-4fa5-9da0-44279efd2b31" providerId="ADAL" clId="{BE113F09-DBA7-4D3B-BBAA-BB3777DB0B97}" dt="2022-04-25T11:15:25.842" v="1717" actId="478"/>
        <pc:sldMkLst>
          <pc:docMk/>
          <pc:sldMk cId="2069464855" sldId="264"/>
        </pc:sldMkLst>
        <pc:spChg chg="del">
          <ac:chgData name="PATTERSON, Lucy" userId="6d7afb57-2940-4fa5-9da0-44279efd2b31" providerId="ADAL" clId="{BE113F09-DBA7-4D3B-BBAA-BB3777DB0B97}" dt="2022-04-25T11:15:25.842" v="1717" actId="478"/>
          <ac:spMkLst>
            <pc:docMk/>
            <pc:sldMk cId="2069464855" sldId="264"/>
            <ac:spMk id="4" creationId="{00000000-0000-0000-0000-000000000000}"/>
          </ac:spMkLst>
        </pc:spChg>
        <pc:spChg chg="mod">
          <ac:chgData name="PATTERSON, Lucy" userId="6d7afb57-2940-4fa5-9da0-44279efd2b31" providerId="ADAL" clId="{BE113F09-DBA7-4D3B-BBAA-BB3777DB0B97}" dt="2022-04-25T11:14:58.214" v="1714" actId="14100"/>
          <ac:spMkLst>
            <pc:docMk/>
            <pc:sldMk cId="2069464855" sldId="264"/>
            <ac:spMk id="10" creationId="{93E136F1-D8BE-4056-9107-5A7811C55A2B}"/>
          </ac:spMkLst>
        </pc:spChg>
        <pc:spChg chg="del">
          <ac:chgData name="PATTERSON, Lucy" userId="6d7afb57-2940-4fa5-9da0-44279efd2b31" providerId="ADAL" clId="{BE113F09-DBA7-4D3B-BBAA-BB3777DB0B97}" dt="2022-04-25T11:15:03.375" v="1716" actId="478"/>
          <ac:spMkLst>
            <pc:docMk/>
            <pc:sldMk cId="2069464855" sldId="264"/>
            <ac:spMk id="11" creationId="{468D9070-F0B5-46DF-AF37-4EC951CCFDF9}"/>
          </ac:spMkLst>
        </pc:spChg>
        <pc:graphicFrameChg chg="del">
          <ac:chgData name="PATTERSON, Lucy" userId="6d7afb57-2940-4fa5-9da0-44279efd2b31" providerId="ADAL" clId="{BE113F09-DBA7-4D3B-BBAA-BB3777DB0B97}" dt="2022-04-25T11:15:01.127" v="1715" actId="478"/>
          <ac:graphicFrameMkLst>
            <pc:docMk/>
            <pc:sldMk cId="2069464855" sldId="264"/>
            <ac:graphicFrameMk id="8" creationId="{B4F42F69-3D19-41D2-8521-5ADF0A360394}"/>
          </ac:graphicFrameMkLst>
        </pc:graphicFrameChg>
      </pc:sldChg>
      <pc:sldChg chg="addSp modSp add mod setBg replTag">
        <pc:chgData name="PATTERSON, Lucy" userId="6d7afb57-2940-4fa5-9da0-44279efd2b31" providerId="ADAL" clId="{BE113F09-DBA7-4D3B-BBAA-BB3777DB0B97}" dt="2022-04-25T11:17:04.702" v="1756"/>
        <pc:sldMkLst>
          <pc:docMk/>
          <pc:sldMk cId="3666194967" sldId="265"/>
        </pc:sldMkLst>
        <pc:spChg chg="add mod replST">
          <ac:chgData name="PATTERSON, Lucy" userId="6d7afb57-2940-4fa5-9da0-44279efd2b31" providerId="ADAL" clId="{BE113F09-DBA7-4D3B-BBAA-BB3777DB0B97}" dt="2022-04-25T11:17:04.363" v="1742"/>
          <ac:spMkLst>
            <pc:docMk/>
            <pc:sldMk cId="3666194967" sldId="265"/>
            <ac:spMk id="6" creationId="{2E984D9B-5A60-4D8D-836C-46AACDFC1270}"/>
          </ac:spMkLst>
        </pc:spChg>
        <pc:spChg chg="add mod replST">
          <ac:chgData name="PATTERSON, Lucy" userId="6d7afb57-2940-4fa5-9da0-44279efd2b31" providerId="ADAL" clId="{BE113F09-DBA7-4D3B-BBAA-BB3777DB0B97}" dt="2022-04-25T11:17:04.504" v="1752"/>
          <ac:spMkLst>
            <pc:docMk/>
            <pc:sldMk cId="3666194967" sldId="265"/>
            <ac:spMk id="7" creationId="{7C31CE01-7091-4A1B-B6BE-4FB3E8E59D61}"/>
          </ac:spMkLst>
        </pc:spChg>
        <pc:picChg chg="add mod replST">
          <ac:chgData name="PATTERSON, Lucy" userId="6d7afb57-2940-4fa5-9da0-44279efd2b31" providerId="ADAL" clId="{BE113F09-DBA7-4D3B-BBAA-BB3777DB0B97}" dt="2022-04-25T11:17:04.113" v="1729"/>
          <ac:picMkLst>
            <pc:docMk/>
            <pc:sldMk cId="3666194967" sldId="265"/>
            <ac:picMk id="3" creationId="{752232A7-862F-4B76-9AF8-B2E7F9D30069}"/>
          </ac:picMkLst>
        </pc:picChg>
        <pc:picChg chg="add mod replST">
          <ac:chgData name="PATTERSON, Lucy" userId="6d7afb57-2940-4fa5-9da0-44279efd2b31" providerId="ADAL" clId="{BE113F09-DBA7-4D3B-BBAA-BB3777DB0B97}" dt="2022-04-25T11:17:04.208" v="1733"/>
          <ac:picMkLst>
            <pc:docMk/>
            <pc:sldMk cId="3666194967" sldId="265"/>
            <ac:picMk id="5" creationId="{DC4AA758-29AB-4E6F-B6C9-9DD60395A864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159-43D0-A53A-54F0CFC894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159-43D0-A53A-54F0CFC894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159-43D0-A53A-54F0CFC894F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159-43D0-A53A-54F0CFC894FC}"/>
              </c:ext>
            </c:extLst>
          </c:dPt>
          <c:cat>
            <c:strRef>
              <c:f>Sheet1!$A$2:$A$5</c:f>
              <c:strCache>
                <c:ptCount val="4"/>
                <c:pt idx="0">
                  <c:v>Introductions</c:v>
                </c:pt>
                <c:pt idx="1">
                  <c:v>Speakers</c:v>
                </c:pt>
                <c:pt idx="2">
                  <c:v>Quick SDG mapping</c:v>
                </c:pt>
                <c:pt idx="3">
                  <c:v>Open Discussion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30</c:v>
                </c:pt>
                <c:pt idx="2">
                  <c:v>5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BF-4FEB-A352-910E020DC7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F5C37-5275-4228-BED9-859147816680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1CB2F-B0FF-4B88-BA0F-DA8D73144A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460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https://www.eauc.org.uk/realigning_curricula_for_the_future</a:t>
            </a:r>
          </a:p>
          <a:p>
            <a:r>
              <a:rPr lang="en-GB" dirty="0"/>
              <a:t>https://www.eauc.org.uk/shop/mms_single_event.php?event_id=7875 ART</a:t>
            </a:r>
          </a:p>
          <a:p>
            <a:r>
              <a:rPr lang="en-GB"/>
              <a:t>https://www.eauc.org.uk/shop/mms_single_event.php?event_id=7876 Maths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01CB2F-B0FF-4B88-BA0F-DA8D73144A4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67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E747-9F70-446C-8C59-B9217CDBDE6B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91F-CCC9-4B16-802D-C05C3CAE62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25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E747-9F70-446C-8C59-B9217CDBDE6B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91F-CCC9-4B16-802D-C05C3CAE62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54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E747-9F70-446C-8C59-B9217CDBDE6B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91F-CCC9-4B16-802D-C05C3CAE62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76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E747-9F70-446C-8C59-B9217CDBDE6B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91F-CCC9-4B16-802D-C05C3CAE62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63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E747-9F70-446C-8C59-B9217CDBDE6B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91F-CCC9-4B16-802D-C05C3CAE62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10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E747-9F70-446C-8C59-B9217CDBDE6B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91F-CCC9-4B16-802D-C05C3CAE62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491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E747-9F70-446C-8C59-B9217CDBDE6B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91F-CCC9-4B16-802D-C05C3CAE62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18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E747-9F70-446C-8C59-B9217CDBDE6B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91F-CCC9-4B16-802D-C05C3CAE62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1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E747-9F70-446C-8C59-B9217CDBDE6B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91F-CCC9-4B16-802D-C05C3CAE62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19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E747-9F70-446C-8C59-B9217CDBDE6B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91F-CCC9-4B16-802D-C05C3CAE62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537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E747-9F70-446C-8C59-B9217CDBDE6B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291F-CCC9-4B16-802D-C05C3CAE62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32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FE747-9F70-446C-8C59-B9217CDBDE6B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4291F-CCC9-4B16-802D-C05C3CAE62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27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patterson@eauc.org.uk?subject=Subject%20suggestion%20for%20Realigning%20Curricula%20Serie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4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870" y="3340965"/>
            <a:ext cx="9144000" cy="3294373"/>
          </a:xfrm>
        </p:spPr>
        <p:txBody>
          <a:bodyPr>
            <a:normAutofit/>
          </a:bodyPr>
          <a:lstStyle/>
          <a:p>
            <a:pPr algn="l"/>
            <a:r>
              <a:rPr lang="en-GB" sz="2000" dirty="0">
                <a:solidFill>
                  <a:srgbClr val="808285"/>
                </a:solidFill>
                <a:latin typeface="Proxima Nova" panose="02000506030000020004" pitchFamily="50" charset="0"/>
              </a:rPr>
              <a:t>Lucy </a:t>
            </a:r>
            <a:r>
              <a:rPr lang="en-GB" sz="2000" dirty="0" err="1">
                <a:solidFill>
                  <a:srgbClr val="808285"/>
                </a:solidFill>
                <a:latin typeface="Proxima Nova" panose="02000506030000020004" pitchFamily="50" charset="0"/>
              </a:rPr>
              <a:t>Patterson,</a:t>
            </a:r>
            <a:r>
              <a:rPr lang="en-GB" sz="2000" dirty="0">
                <a:solidFill>
                  <a:srgbClr val="808285"/>
                </a:solidFill>
                <a:latin typeface="Proxima Nova" panose="02000506030000020004" pitchFamily="50" charset="0"/>
              </a:rPr>
              <a:t> Sustainability in the Curriculum Project Officer, EAUC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45870" y="204231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45870" y="497957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67740" y="3419857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390403" y="10582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rgbClr val="1C5FAA"/>
              </a:solidFill>
              <a:latin typeface="Proxima Nova" panose="02000506030000020004" pitchFamily="50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301337" y="1870420"/>
            <a:ext cx="9144000" cy="11697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>
                <a:solidFill>
                  <a:srgbClr val="1C5FAA"/>
                </a:solidFill>
                <a:latin typeface="Proxima Nova" panose="02000506030000020004" pitchFamily="50" charset="0"/>
              </a:rPr>
              <a:t>Subject specific ESD support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0" y="6365174"/>
            <a:ext cx="12192000" cy="492826"/>
          </a:xfrm>
          <a:prstGeom prst="rect">
            <a:avLst/>
          </a:prstGeom>
          <a:solidFill>
            <a:srgbClr val="1C5F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Proxima Nova" panose="02000506030000020004" pitchFamily="50" charset="0"/>
              </a:rPr>
              <a:t>EAUC</a:t>
            </a:r>
            <a:endParaRPr lang="en-GB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844" y="92458"/>
            <a:ext cx="3926774" cy="158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04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345870" y="204231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45870" y="497957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67740" y="3419857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390403" y="10582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rgbClr val="1C5FAA"/>
              </a:solidFill>
              <a:latin typeface="Proxima Nova" panose="02000506030000020004" pitchFamily="50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6365174"/>
            <a:ext cx="12192000" cy="492826"/>
          </a:xfrm>
          <a:prstGeom prst="rect">
            <a:avLst/>
          </a:prstGeom>
          <a:solidFill>
            <a:srgbClr val="1C5F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Proxima Nova" panose="02000506030000020004" pitchFamily="50" charset="0"/>
              </a:rPr>
              <a:t>EAUC</a:t>
            </a:r>
            <a:endParaRPr lang="en-GB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844" y="92458"/>
            <a:ext cx="3926774" cy="1587686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93E136F1-D8BE-4056-9107-5A7811C55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1C5FA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Realigning Curricula for the Future</a:t>
            </a:r>
          </a:p>
        </p:txBody>
      </p:sp>
      <p:pic>
        <p:nvPicPr>
          <p:cNvPr id="13" name="Content Placeholder 12" descr="Text&#10;&#10;Description automatically generated">
            <a:extLst>
              <a:ext uri="{FF2B5EF4-FFF2-40B4-BE49-F238E27FC236}">
                <a16:creationId xmlns:a16="http://schemas.microsoft.com/office/drawing/2014/main" id="{EFDC425D-3796-4E1F-8472-7DBDDE6EA9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755" y="1952811"/>
            <a:ext cx="3739180" cy="37391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35E187E-8777-47C7-BE5B-B71EA293D315}"/>
              </a:ext>
            </a:extLst>
          </p:cNvPr>
          <p:cNvSpPr txBox="1"/>
          <p:nvPr/>
        </p:nvSpPr>
        <p:spPr>
          <a:xfrm>
            <a:off x="838200" y="1819657"/>
            <a:ext cx="62093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Aims</a:t>
            </a:r>
          </a:p>
          <a:p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bring a focus to specific course content linking to sustainability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share barriers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create a network of educators </a:t>
            </a:r>
          </a:p>
        </p:txBody>
      </p:sp>
    </p:spTree>
    <p:extLst>
      <p:ext uri="{BB962C8B-B14F-4D97-AF65-F5344CB8AC3E}">
        <p14:creationId xmlns:p14="http://schemas.microsoft.com/office/powerpoint/2010/main" val="813080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345870" y="204231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45870" y="497957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67740" y="3419857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390403" y="10582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rgbClr val="1C5FAA"/>
              </a:solidFill>
              <a:latin typeface="Proxima Nova" panose="02000506030000020004" pitchFamily="50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6365174"/>
            <a:ext cx="12192000" cy="492826"/>
          </a:xfrm>
          <a:prstGeom prst="rect">
            <a:avLst/>
          </a:prstGeom>
          <a:solidFill>
            <a:srgbClr val="1C5F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Proxima Nova" panose="02000506030000020004" pitchFamily="50" charset="0"/>
              </a:rPr>
              <a:t>EAUC</a:t>
            </a:r>
            <a:endParaRPr lang="en-GB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844" y="92458"/>
            <a:ext cx="3926774" cy="1587686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93E136F1-D8BE-4056-9107-5A7811C55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1C5FA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Event Structure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89E579CB-9FDE-42FC-8587-E1277B40D6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3573836"/>
              </p:ext>
            </p:extLst>
          </p:nvPr>
        </p:nvGraphicFramePr>
        <p:xfrm>
          <a:off x="1898403" y="1531896"/>
          <a:ext cx="8128000" cy="4610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57E86202-39CC-4FB7-BD01-E51D78A682DC}"/>
              </a:ext>
            </a:extLst>
          </p:cNvPr>
          <p:cNvSpPr txBox="1"/>
          <p:nvPr/>
        </p:nvSpPr>
        <p:spPr>
          <a:xfrm>
            <a:off x="8317885" y="4429919"/>
            <a:ext cx="36949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Speakers</a:t>
            </a:r>
          </a:p>
          <a:p>
            <a:r>
              <a:rPr lang="en-GB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 speakers share how they’ve embedded sustainability in content they teach with Q&amp;A.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CE0F689-BEC8-483C-B16D-1CB187A5DF4F}"/>
              </a:ext>
            </a:extLst>
          </p:cNvPr>
          <p:cNvCxnSpPr>
            <a:cxnSpLocks/>
          </p:cNvCxnSpPr>
          <p:nvPr/>
        </p:nvCxnSpPr>
        <p:spPr>
          <a:xfrm flipV="1">
            <a:off x="7389903" y="2248405"/>
            <a:ext cx="1136732" cy="412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E5A7726-AD66-498E-ABF1-FB59FAC32345}"/>
              </a:ext>
            </a:extLst>
          </p:cNvPr>
          <p:cNvSpPr txBox="1"/>
          <p:nvPr/>
        </p:nvSpPr>
        <p:spPr>
          <a:xfrm>
            <a:off x="8572412" y="2045420"/>
            <a:ext cx="33714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Introductions</a:t>
            </a:r>
          </a:p>
          <a:p>
            <a:r>
              <a:rPr lang="en-GB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Mainly teaching staff from relevant subject. </a:t>
            </a:r>
            <a:r>
              <a:rPr lang="en-GB" dirty="0" err="1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JISCmail</a:t>
            </a:r>
            <a:r>
              <a:rPr lang="en-GB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network set up after.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29DF882-6588-4773-B8B9-0810BB8C3A6B}"/>
              </a:ext>
            </a:extLst>
          </p:cNvPr>
          <p:cNvCxnSpPr>
            <a:cxnSpLocks/>
          </p:cNvCxnSpPr>
          <p:nvPr/>
        </p:nvCxnSpPr>
        <p:spPr>
          <a:xfrm>
            <a:off x="7710254" y="4476628"/>
            <a:ext cx="607631" cy="153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E51101A-E3A8-4D2F-886A-4F133B039E05}"/>
              </a:ext>
            </a:extLst>
          </p:cNvPr>
          <p:cNvSpPr txBox="1"/>
          <p:nvPr/>
        </p:nvSpPr>
        <p:spPr>
          <a:xfrm>
            <a:off x="756346" y="3991406"/>
            <a:ext cx="31387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Quick SDG mapping</a:t>
            </a:r>
          </a:p>
          <a:p>
            <a:r>
              <a:rPr lang="en-GB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Using worksheet provided spend 1 minute for independent reflection on how course covers an SDG. 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9EFAE89-BA6B-494D-8CF1-B05FB0FC77DE}"/>
              </a:ext>
            </a:extLst>
          </p:cNvPr>
          <p:cNvCxnSpPr>
            <a:cxnSpLocks/>
          </p:cNvCxnSpPr>
          <p:nvPr/>
        </p:nvCxnSpPr>
        <p:spPr>
          <a:xfrm flipH="1">
            <a:off x="3198789" y="3994847"/>
            <a:ext cx="890580" cy="173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1226B85-E163-41B9-917F-F2ACD2981AB8}"/>
              </a:ext>
            </a:extLst>
          </p:cNvPr>
          <p:cNvSpPr txBox="1"/>
          <p:nvPr/>
        </p:nvSpPr>
        <p:spPr>
          <a:xfrm>
            <a:off x="838200" y="1734926"/>
            <a:ext cx="313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 Discussion</a:t>
            </a:r>
          </a:p>
          <a:p>
            <a:r>
              <a:rPr lang="en-GB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 discuss questions submitted before session and live questions. 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6DB8837-D479-4BE4-B5C2-81F765030B95}"/>
              </a:ext>
            </a:extLst>
          </p:cNvPr>
          <p:cNvCxnSpPr>
            <a:cxnSpLocks/>
          </p:cNvCxnSpPr>
          <p:nvPr/>
        </p:nvCxnSpPr>
        <p:spPr>
          <a:xfrm flipH="1" flipV="1">
            <a:off x="3644079" y="2362152"/>
            <a:ext cx="736100" cy="163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A86A0CAB-E40C-4AAF-841C-C6F145F10AB9}"/>
              </a:ext>
            </a:extLst>
          </p:cNvPr>
          <p:cNvSpPr/>
          <p:nvPr/>
        </p:nvSpPr>
        <p:spPr>
          <a:xfrm>
            <a:off x="5353101" y="3575594"/>
            <a:ext cx="121860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hour</a:t>
            </a:r>
          </a:p>
        </p:txBody>
      </p:sp>
    </p:spTree>
    <p:extLst>
      <p:ext uri="{BB962C8B-B14F-4D97-AF65-F5344CB8AC3E}">
        <p14:creationId xmlns:p14="http://schemas.microsoft.com/office/powerpoint/2010/main" val="3344328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345870" y="204231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45870" y="497957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67740" y="3419857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390403" y="10582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rgbClr val="1C5FAA"/>
              </a:solidFill>
              <a:latin typeface="Proxima Nova" panose="02000506030000020004" pitchFamily="50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6365174"/>
            <a:ext cx="12192000" cy="492826"/>
          </a:xfrm>
          <a:prstGeom prst="rect">
            <a:avLst/>
          </a:prstGeom>
          <a:solidFill>
            <a:srgbClr val="1C5F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Proxima Nova" panose="02000506030000020004" pitchFamily="50" charset="0"/>
              </a:rPr>
              <a:t>EAUC</a:t>
            </a:r>
            <a:endParaRPr lang="en-GB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844" y="92458"/>
            <a:ext cx="3926774" cy="1587686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93E136F1-D8BE-4056-9107-5A7811C55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1C5FA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Subjects</a:t>
            </a:r>
          </a:p>
        </p:txBody>
      </p:sp>
      <p:graphicFrame>
        <p:nvGraphicFramePr>
          <p:cNvPr id="8" name="Table 10">
            <a:extLst>
              <a:ext uri="{FF2B5EF4-FFF2-40B4-BE49-F238E27FC236}">
                <a16:creationId xmlns:a16="http://schemas.microsoft.com/office/drawing/2014/main" id="{B4F42F69-3D19-41D2-8521-5ADF0A360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919334"/>
              </p:ext>
            </p:extLst>
          </p:nvPr>
        </p:nvGraphicFramePr>
        <p:xfrm>
          <a:off x="2196791" y="1991634"/>
          <a:ext cx="7969839" cy="3596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6613">
                  <a:extLst>
                    <a:ext uri="{9D8B030D-6E8A-4147-A177-3AD203B41FA5}">
                      <a16:colId xmlns:a16="http://schemas.microsoft.com/office/drawing/2014/main" val="1033420052"/>
                    </a:ext>
                  </a:extLst>
                </a:gridCol>
                <a:gridCol w="2656613">
                  <a:extLst>
                    <a:ext uri="{9D8B030D-6E8A-4147-A177-3AD203B41FA5}">
                      <a16:colId xmlns:a16="http://schemas.microsoft.com/office/drawing/2014/main" val="4150509161"/>
                    </a:ext>
                  </a:extLst>
                </a:gridCol>
                <a:gridCol w="2656613">
                  <a:extLst>
                    <a:ext uri="{9D8B030D-6E8A-4147-A177-3AD203B41FA5}">
                      <a16:colId xmlns:a16="http://schemas.microsoft.com/office/drawing/2014/main" val="2915551132"/>
                    </a:ext>
                  </a:extLst>
                </a:gridCol>
              </a:tblGrid>
              <a:tr h="899167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January</a:t>
                      </a:r>
                    </a:p>
                    <a:p>
                      <a:pPr algn="ctr"/>
                      <a:r>
                        <a:rPr lang="en-GB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February</a:t>
                      </a:r>
                    </a:p>
                    <a:p>
                      <a:pPr algn="ctr"/>
                      <a:r>
                        <a:rPr lang="en-GB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March</a:t>
                      </a:r>
                    </a:p>
                    <a:p>
                      <a:pPr algn="ctr"/>
                      <a:r>
                        <a:rPr lang="en-GB" sz="2400" dirty="0">
                          <a:solidFill>
                            <a:schemeClr val="accent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Hair and Beauty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462229"/>
                  </a:ext>
                </a:extLst>
              </a:tr>
              <a:tr h="899167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April</a:t>
                      </a:r>
                    </a:p>
                    <a:p>
                      <a:pPr algn="ctr"/>
                      <a:r>
                        <a:rPr lang="en-GB" sz="2400" dirty="0">
                          <a:solidFill>
                            <a:schemeClr val="accent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May</a:t>
                      </a:r>
                    </a:p>
                    <a:p>
                      <a:pPr algn="ctr"/>
                      <a:r>
                        <a:rPr lang="en-GB" sz="2400" dirty="0">
                          <a:solidFill>
                            <a:schemeClr val="accent5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Art and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June</a:t>
                      </a:r>
                    </a:p>
                    <a:p>
                      <a:pPr algn="ctr"/>
                      <a:r>
                        <a:rPr lang="en-GB" sz="2400" dirty="0">
                          <a:solidFill>
                            <a:schemeClr val="accent5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Mathematics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703619"/>
                  </a:ext>
                </a:extLst>
              </a:tr>
              <a:tr h="899167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July</a:t>
                      </a:r>
                    </a:p>
                    <a:p>
                      <a:pPr algn="ctr"/>
                      <a:r>
                        <a:rPr lang="en-GB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August</a:t>
                      </a:r>
                    </a:p>
                    <a:p>
                      <a:pPr algn="ctr"/>
                      <a:r>
                        <a:rPr lang="en-GB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September</a:t>
                      </a:r>
                    </a:p>
                    <a:p>
                      <a:pPr algn="ctr"/>
                      <a:r>
                        <a:rPr lang="en-GB" sz="2400" dirty="0">
                          <a:solidFill>
                            <a:schemeClr val="accent5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543526"/>
                  </a:ext>
                </a:extLst>
              </a:tr>
              <a:tr h="899167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October</a:t>
                      </a:r>
                    </a:p>
                    <a:p>
                      <a:pPr algn="ctr"/>
                      <a:r>
                        <a:rPr lang="en-GB" sz="2400" dirty="0">
                          <a:solidFill>
                            <a:schemeClr val="accent5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November</a:t>
                      </a:r>
                    </a:p>
                    <a:p>
                      <a:pPr algn="ctr"/>
                      <a:r>
                        <a:rPr lang="en-GB" sz="2400" dirty="0">
                          <a:solidFill>
                            <a:schemeClr val="accent5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December</a:t>
                      </a:r>
                    </a:p>
                    <a:p>
                      <a:pPr algn="ctr"/>
                      <a:r>
                        <a:rPr lang="en-GB" sz="2400" dirty="0">
                          <a:solidFill>
                            <a:schemeClr val="accent5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195347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68D9070-F0B5-46DF-AF37-4EC951CCFDF9}"/>
              </a:ext>
            </a:extLst>
          </p:cNvPr>
          <p:cNvSpPr/>
          <p:nvPr/>
        </p:nvSpPr>
        <p:spPr>
          <a:xfrm>
            <a:off x="1614914" y="5709100"/>
            <a:ext cx="913359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request a specific subject please email </a:t>
            </a:r>
            <a:r>
              <a:rPr lang="en-US" sz="2400" dirty="0">
                <a:ln w="0"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lpatterson@eauc.org.uk</a:t>
            </a:r>
            <a:endParaRPr lang="en-US" sz="2400" b="0" cap="none" spc="0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024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1345870" y="497957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67740" y="3419857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390403" y="10582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rgbClr val="1C5FAA"/>
              </a:solidFill>
              <a:latin typeface="Proxima Nova" panose="02000506030000020004" pitchFamily="50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6365174"/>
            <a:ext cx="12192000" cy="492826"/>
          </a:xfrm>
          <a:prstGeom prst="rect">
            <a:avLst/>
          </a:prstGeom>
          <a:solidFill>
            <a:srgbClr val="1C5F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Proxima Nova" panose="02000506030000020004" pitchFamily="50" charset="0"/>
              </a:rPr>
              <a:t>EAUC</a:t>
            </a:r>
            <a:endParaRPr lang="en-GB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844" y="92458"/>
            <a:ext cx="3926774" cy="1587686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93E136F1-D8BE-4056-9107-5A7811C55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733478" cy="1325563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1C5FA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Discussion Sharing Resources and training</a:t>
            </a:r>
          </a:p>
        </p:txBody>
      </p:sp>
    </p:spTree>
    <p:extLst>
      <p:ext uri="{BB962C8B-B14F-4D97-AF65-F5344CB8AC3E}">
        <p14:creationId xmlns:p14="http://schemas.microsoft.com/office/powerpoint/2010/main" val="2069464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52232A7-862F-4B76-9AF8-B2E7F9D30069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4AA758-29AB-4E6F-B6C9-9DD60395A864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E984D9B-5A60-4D8D-836C-46AACDFC127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900" b="1">
                <a:solidFill>
                  <a:srgbClr val="5B5B5B"/>
                </a:solidFill>
              </a:rPr>
              <a:t>What resources or training have you used to support implementation of ESD in teaching?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31CE01-7091-4A1B-B6BE-4FB3E8E59D6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>
                <a:solidFill>
                  <a:srgbClr val="5B5B5B"/>
                </a:solidFill>
              </a:rPr>
              <a:t>ⓘ</a:t>
            </a:r>
            <a:r>
              <a:rPr lang="en-GB" sz="14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61949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1.1.2618"/>
  <p:tag name="SLIDO_PRESENTATION_ID" val="00000000-0000-0000-0000-000000000000"/>
  <p:tag name="SLIDO_EVENT_UUID" val="7208a9dc-abe4-47e1-9c33-5b15b7151a43"/>
  <p:tag name="SLIDO_EVENT_SECTION_UUID" val="05e513c1-1279-4e3f-be34-fe5d7d91aaa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2NTA4ODU0MjN9"/>
  <p:tag name="SLIDO_TYPE" val="SlidoPoll"/>
  <p:tag name="SLIDO_POLL_UUID" val="258e85ef-1ba0-4036-9fb7-4bbee076adb9"/>
  <p:tag name="SLIDO_TIMELINE" val="W3sicG9sbFF1ZXN0aW9uVXVpZCI6ImYyN2U3MGU4LTlkODEtNDZjYy1iNDk4LThhNjVjYWQyMzZhYSIsInNob3dSZXN1bHRzIjp0cnVlLCJzaG93Q29ycmVjdEFuc3dlcnMiOmZhbHNlLCJ2b3RpbmdMb2NrZWQiOmZhbHNlfV0=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Open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A82F691CC26A45BB748004A54C0C63" ma:contentTypeVersion="13" ma:contentTypeDescription="Create a new document." ma:contentTypeScope="" ma:versionID="a3a785fbb879595f94ffb373d02b250d">
  <xsd:schema xmlns:xsd="http://www.w3.org/2001/XMLSchema" xmlns:xs="http://www.w3.org/2001/XMLSchema" xmlns:p="http://schemas.microsoft.com/office/2006/metadata/properties" xmlns:ns2="bac58e29-0c23-4090-b611-ed602008453e" xmlns:ns3="2213ecb7-d87a-4aba-b21b-ec7ca04e5a58" targetNamespace="http://schemas.microsoft.com/office/2006/metadata/properties" ma:root="true" ma:fieldsID="57e7724b81cbcc81e11084689a35fb2b" ns2:_="" ns3:_="">
    <xsd:import namespace="bac58e29-0c23-4090-b611-ed602008453e"/>
    <xsd:import namespace="2213ecb7-d87a-4aba-b21b-ec7ca04e5a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58e29-0c23-4090-b611-ed60200845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13ecb7-d87a-4aba-b21b-ec7ca04e5a5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C1C257-B4AA-4E45-9BC8-6E6B90156466}">
  <ds:schemaRefs>
    <ds:schemaRef ds:uri="http://schemas.microsoft.com/office/2006/documentManagement/types"/>
    <ds:schemaRef ds:uri="2213ecb7-d87a-4aba-b21b-ec7ca04e5a58"/>
    <ds:schemaRef ds:uri="bac58e29-0c23-4090-b611-ed602008453e"/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FA97F7A-F28E-48D7-AD8D-86C8CFDF83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c58e29-0c23-4090-b611-ed602008453e"/>
    <ds:schemaRef ds:uri="2213ecb7-d87a-4aba-b21b-ec7ca04e5a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4A102C-C6D1-432A-8C16-A3B613F7A9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259</Words>
  <Application>Microsoft Office PowerPoint</Application>
  <PresentationFormat>Widescreen</PresentationFormat>
  <Paragraphs>58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Proxima Nova</vt:lpstr>
      <vt:lpstr>Tahoma</vt:lpstr>
      <vt:lpstr>Office Theme</vt:lpstr>
      <vt:lpstr>PowerPoint Presentation</vt:lpstr>
      <vt:lpstr>Realigning Curricula for the Future</vt:lpstr>
      <vt:lpstr>Event Structure</vt:lpstr>
      <vt:lpstr>Subjects</vt:lpstr>
      <vt:lpstr>Discussion Sharing Resources and training</vt:lpstr>
      <vt:lpstr>PowerPoint Presentation</vt:lpstr>
    </vt:vector>
  </TitlesOfParts>
  <Company>University of Gloucestershire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 slide</dc:title>
  <dc:creator>AXENTE, Teodora</dc:creator>
  <cp:lastModifiedBy>PATTERSON, Lucy</cp:lastModifiedBy>
  <cp:revision>7</cp:revision>
  <dcterms:created xsi:type="dcterms:W3CDTF">2019-01-14T12:52:18Z</dcterms:created>
  <dcterms:modified xsi:type="dcterms:W3CDTF">2022-04-26T11:31:00Z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0x01010040A82F691CC26A45BB748004A54C0C63</vt:lpwstr>
  </property>
  <property fmtid="{D5CDD505-2E9C-101B-9397-08002B2CF9AE}" pid="3" name="SlidoAppVersion">
    <vt:lpwstr>1.1.1.2618</vt:lpwstr>
  </property>
</Properties>
</file>