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3" d="100"/>
          <a:sy n="53" d="100"/>
        </p:scale>
        <p:origin x="-1224" y="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095267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resentation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22675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resentation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resentation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resentation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6676"/>
            <a:ext cx="13004800" cy="949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resentation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1838"/>
            <a:ext cx="13004800" cy="949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resentation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6700"/>
            <a:ext cx="13004800" cy="949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resentation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97457"/>
            <a:ext cx="13004800" cy="949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resentation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13850"/>
            <a:ext cx="13004800" cy="8798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Petford, Rebecca</dc:creator>
  <cp:lastModifiedBy>rpetford</cp:lastModifiedBy>
  <cp:revision>2</cp:revision>
  <dcterms:modified xsi:type="dcterms:W3CDTF">2016-06-03T07:38:38Z</dcterms:modified>
</cp:coreProperties>
</file>