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2" r:id="rId4"/>
    <p:sldId id="283" r:id="rId5"/>
    <p:sldId id="285" r:id="rId6"/>
    <p:sldId id="341" r:id="rId7"/>
    <p:sldId id="290" r:id="rId8"/>
    <p:sldId id="289" r:id="rId9"/>
    <p:sldId id="293" r:id="rId10"/>
    <p:sldId id="323" r:id="rId11"/>
    <p:sldId id="287" r:id="rId12"/>
    <p:sldId id="319" r:id="rId13"/>
    <p:sldId id="318" r:id="rId14"/>
    <p:sldId id="274" r:id="rId15"/>
    <p:sldId id="295" r:id="rId16"/>
    <p:sldId id="324" r:id="rId17"/>
    <p:sldId id="299" r:id="rId18"/>
    <p:sldId id="303" r:id="rId19"/>
    <p:sldId id="300" r:id="rId20"/>
    <p:sldId id="304" r:id="rId21"/>
    <p:sldId id="322" r:id="rId22"/>
    <p:sldId id="307" r:id="rId23"/>
    <p:sldId id="320" r:id="rId24"/>
    <p:sldId id="288" r:id="rId25"/>
    <p:sldId id="302" r:id="rId26"/>
    <p:sldId id="280" r:id="rId27"/>
    <p:sldId id="281" r:id="rId28"/>
  </p:sldIdLst>
  <p:sldSz cx="20104100" cy="11309350"/>
  <p:notesSz cx="20104100" cy="113093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2">
          <p15:clr>
            <a:srgbClr val="A4A3A4"/>
          </p15:clr>
        </p15:guide>
        <p15:guide id="2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>
      <p:cViewPr varScale="1">
        <p:scale>
          <a:sx n="52" d="100"/>
          <a:sy n="52" d="100"/>
        </p:scale>
        <p:origin x="756" y="102"/>
      </p:cViewPr>
      <p:guideLst>
        <p:guide orient="horz" pos="2872"/>
        <p:guide pos="2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0EE48-4AFC-D248-A092-6ADE2B3874F8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FACA1-AEC1-8846-8498-FFBA630E0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098520" y="703580"/>
            <a:ext cx="3000375" cy="976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://www.ecoanolytes.com/" TargetMode="External"/><Relationship Id="rId7" Type="http://schemas.openxmlformats.org/officeDocument/2006/relationships/image" Target="../media/image83.jpeg"/><Relationship Id="rId2" Type="http://schemas.openxmlformats.org/officeDocument/2006/relationships/hyperlink" Target="mailto:info@dewproducts.co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hyperlink" Target="http://www.dewproducts.co.u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" y="7905389"/>
            <a:ext cx="20103262" cy="3403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7914" y="0"/>
            <a:ext cx="16153615" cy="5377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7839055" y="848360"/>
            <a:ext cx="1720850" cy="3060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00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Supported by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4636750" y="1248410"/>
            <a:ext cx="4683125" cy="498475"/>
            <a:chOff x="23050" y="1966"/>
            <a:chExt cx="7375" cy="785"/>
          </a:xfrm>
        </p:grpSpPr>
        <p:sp>
          <p:nvSpPr>
            <p:cNvPr id="44" name="object 44"/>
            <p:cNvSpPr/>
            <p:nvPr/>
          </p:nvSpPr>
          <p:spPr>
            <a:xfrm>
              <a:off x="24006" y="1987"/>
              <a:ext cx="251" cy="429"/>
            </a:xfrm>
            <a:custGeom>
              <a:avLst/>
              <a:gdLst/>
              <a:ahLst/>
              <a:cxnLst/>
              <a:rect l="l" t="t" r="r" b="b"/>
              <a:pathLst>
                <a:path w="159384" h="272415">
                  <a:moveTo>
                    <a:pt x="118936" y="262243"/>
                  </a:moveTo>
                  <a:lnTo>
                    <a:pt x="19926" y="262243"/>
                  </a:lnTo>
                  <a:lnTo>
                    <a:pt x="31181" y="263802"/>
                  </a:lnTo>
                  <a:lnTo>
                    <a:pt x="45239" y="267232"/>
                  </a:lnTo>
                  <a:lnTo>
                    <a:pt x="62406" y="270662"/>
                  </a:lnTo>
                  <a:lnTo>
                    <a:pt x="82992" y="272222"/>
                  </a:lnTo>
                  <a:lnTo>
                    <a:pt x="107522" y="268225"/>
                  </a:lnTo>
                  <a:lnTo>
                    <a:pt x="118936" y="262243"/>
                  </a:lnTo>
                  <a:close/>
                </a:path>
                <a:path w="159384" h="272415">
                  <a:moveTo>
                    <a:pt x="9968" y="192538"/>
                  </a:moveTo>
                  <a:lnTo>
                    <a:pt x="0" y="192538"/>
                  </a:lnTo>
                  <a:lnTo>
                    <a:pt x="0" y="268892"/>
                  </a:lnTo>
                  <a:lnTo>
                    <a:pt x="9968" y="268892"/>
                  </a:lnTo>
                  <a:lnTo>
                    <a:pt x="9968" y="265583"/>
                  </a:lnTo>
                  <a:lnTo>
                    <a:pt x="16596" y="262243"/>
                  </a:lnTo>
                  <a:lnTo>
                    <a:pt x="118936" y="262243"/>
                  </a:lnTo>
                  <a:lnTo>
                    <a:pt x="131583" y="255615"/>
                  </a:lnTo>
                  <a:lnTo>
                    <a:pt x="76343" y="255615"/>
                  </a:lnTo>
                  <a:lnTo>
                    <a:pt x="51500" y="250892"/>
                  </a:lnTo>
                  <a:lnTo>
                    <a:pt x="31949" y="237765"/>
                  </a:lnTo>
                  <a:lnTo>
                    <a:pt x="18001" y="217793"/>
                  </a:lnTo>
                  <a:lnTo>
                    <a:pt x="9968" y="192538"/>
                  </a:lnTo>
                  <a:close/>
                </a:path>
                <a:path w="159384" h="272415">
                  <a:moveTo>
                    <a:pt x="79672" y="0"/>
                  </a:moveTo>
                  <a:lnTo>
                    <a:pt x="48138" y="5395"/>
                  </a:lnTo>
                  <a:lnTo>
                    <a:pt x="24069" y="20750"/>
                  </a:lnTo>
                  <a:lnTo>
                    <a:pt x="8714" y="44818"/>
                  </a:lnTo>
                  <a:lnTo>
                    <a:pt x="3319" y="76353"/>
                  </a:lnTo>
                  <a:lnTo>
                    <a:pt x="4565" y="90719"/>
                  </a:lnTo>
                  <a:lnTo>
                    <a:pt x="23234" y="129441"/>
                  </a:lnTo>
                  <a:lnTo>
                    <a:pt x="89516" y="174753"/>
                  </a:lnTo>
                  <a:lnTo>
                    <a:pt x="106216" y="189219"/>
                  </a:lnTo>
                  <a:lnTo>
                    <a:pt x="112498" y="197151"/>
                  </a:lnTo>
                  <a:lnTo>
                    <a:pt x="116598" y="205402"/>
                  </a:lnTo>
                  <a:lnTo>
                    <a:pt x="118829" y="213032"/>
                  </a:lnTo>
                  <a:lnTo>
                    <a:pt x="119504" y="219103"/>
                  </a:lnTo>
                  <a:lnTo>
                    <a:pt x="116493" y="234610"/>
                  </a:lnTo>
                  <a:lnTo>
                    <a:pt x="107877" y="246072"/>
                  </a:lnTo>
                  <a:lnTo>
                    <a:pt x="94285" y="253177"/>
                  </a:lnTo>
                  <a:lnTo>
                    <a:pt x="76343" y="255615"/>
                  </a:lnTo>
                  <a:lnTo>
                    <a:pt x="131583" y="255615"/>
                  </a:lnTo>
                  <a:lnTo>
                    <a:pt x="132372" y="255201"/>
                  </a:lnTo>
                  <a:lnTo>
                    <a:pt x="151623" y="231599"/>
                  </a:lnTo>
                  <a:lnTo>
                    <a:pt x="159356" y="195868"/>
                  </a:lnTo>
                  <a:lnTo>
                    <a:pt x="158004" y="179523"/>
                  </a:lnTo>
                  <a:lnTo>
                    <a:pt x="132760" y="136121"/>
                  </a:lnTo>
                  <a:lnTo>
                    <a:pt x="91289" y="104988"/>
                  </a:lnTo>
                  <a:lnTo>
                    <a:pt x="66503" y="88958"/>
                  </a:lnTo>
                  <a:lnTo>
                    <a:pt x="49810" y="76353"/>
                  </a:lnTo>
                  <a:lnTo>
                    <a:pt x="44921" y="70808"/>
                  </a:lnTo>
                  <a:lnTo>
                    <a:pt x="40670" y="64326"/>
                  </a:lnTo>
                  <a:lnTo>
                    <a:pt x="37669" y="57221"/>
                  </a:lnTo>
                  <a:lnTo>
                    <a:pt x="36532" y="49810"/>
                  </a:lnTo>
                  <a:lnTo>
                    <a:pt x="40006" y="35695"/>
                  </a:lnTo>
                  <a:lnTo>
                    <a:pt x="49389" y="24071"/>
                  </a:lnTo>
                  <a:lnTo>
                    <a:pt x="63130" y="16183"/>
                  </a:lnTo>
                  <a:lnTo>
                    <a:pt x="79672" y="13277"/>
                  </a:lnTo>
                  <a:lnTo>
                    <a:pt x="146047" y="13277"/>
                  </a:lnTo>
                  <a:lnTo>
                    <a:pt x="146047" y="6659"/>
                  </a:lnTo>
                  <a:lnTo>
                    <a:pt x="119504" y="6659"/>
                  </a:lnTo>
                  <a:lnTo>
                    <a:pt x="112855" y="3329"/>
                  </a:lnTo>
                  <a:lnTo>
                    <a:pt x="106216" y="3329"/>
                  </a:lnTo>
                  <a:lnTo>
                    <a:pt x="100671" y="1404"/>
                  </a:lnTo>
                  <a:lnTo>
                    <a:pt x="94189" y="416"/>
                  </a:lnTo>
                  <a:lnTo>
                    <a:pt x="87084" y="52"/>
                  </a:lnTo>
                  <a:lnTo>
                    <a:pt x="79672" y="0"/>
                  </a:lnTo>
                  <a:close/>
                </a:path>
                <a:path w="159384" h="272415">
                  <a:moveTo>
                    <a:pt x="146047" y="13277"/>
                  </a:moveTo>
                  <a:lnTo>
                    <a:pt x="79672" y="13277"/>
                  </a:lnTo>
                  <a:lnTo>
                    <a:pt x="97401" y="17377"/>
                  </a:lnTo>
                  <a:lnTo>
                    <a:pt x="114518" y="28636"/>
                  </a:lnTo>
                  <a:lnTo>
                    <a:pt x="129152" y="45493"/>
                  </a:lnTo>
                  <a:lnTo>
                    <a:pt x="139430" y="66385"/>
                  </a:lnTo>
                  <a:lnTo>
                    <a:pt x="146047" y="66385"/>
                  </a:lnTo>
                  <a:lnTo>
                    <a:pt x="146047" y="13277"/>
                  </a:lnTo>
                  <a:close/>
                </a:path>
                <a:path w="159384" h="272415">
                  <a:moveTo>
                    <a:pt x="146047" y="0"/>
                  </a:moveTo>
                  <a:lnTo>
                    <a:pt x="139430" y="0"/>
                  </a:lnTo>
                  <a:lnTo>
                    <a:pt x="136111" y="3329"/>
                  </a:lnTo>
                  <a:lnTo>
                    <a:pt x="129462" y="6659"/>
                  </a:lnTo>
                  <a:lnTo>
                    <a:pt x="146047" y="6659"/>
                  </a:lnTo>
                  <a:lnTo>
                    <a:pt x="146047" y="0"/>
                  </a:lnTo>
                  <a:close/>
                </a:path>
              </a:pathLst>
            </a:custGeom>
            <a:solidFill>
              <a:srgbClr val="005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377" y="2128"/>
              <a:ext cx="277" cy="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754" y="2128"/>
              <a:ext cx="314" cy="2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167" y="2040"/>
              <a:ext cx="214" cy="3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465" y="2040"/>
              <a:ext cx="209" cy="3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763" y="1966"/>
              <a:ext cx="157" cy="440"/>
            </a:xfrm>
            <a:custGeom>
              <a:avLst/>
              <a:gdLst/>
              <a:ahLst/>
              <a:cxnLst/>
              <a:rect l="l" t="t" r="r" b="b"/>
              <a:pathLst>
                <a:path w="99694" h="279400">
                  <a:moveTo>
                    <a:pt x="53108" y="0"/>
                  </a:moveTo>
                  <a:lnTo>
                    <a:pt x="41437" y="2332"/>
                  </a:lnTo>
                  <a:lnTo>
                    <a:pt x="31942" y="8709"/>
                  </a:lnTo>
                  <a:lnTo>
                    <a:pt x="25559" y="18199"/>
                  </a:lnTo>
                  <a:lnTo>
                    <a:pt x="23224" y="29873"/>
                  </a:lnTo>
                  <a:lnTo>
                    <a:pt x="25559" y="41547"/>
                  </a:lnTo>
                  <a:lnTo>
                    <a:pt x="31942" y="51037"/>
                  </a:lnTo>
                  <a:lnTo>
                    <a:pt x="41437" y="57414"/>
                  </a:lnTo>
                  <a:lnTo>
                    <a:pt x="53108" y="59746"/>
                  </a:lnTo>
                  <a:lnTo>
                    <a:pt x="62861" y="57414"/>
                  </a:lnTo>
                  <a:lnTo>
                    <a:pt x="71363" y="51037"/>
                  </a:lnTo>
                  <a:lnTo>
                    <a:pt x="77373" y="41547"/>
                  </a:lnTo>
                  <a:lnTo>
                    <a:pt x="79652" y="29873"/>
                  </a:lnTo>
                  <a:lnTo>
                    <a:pt x="77373" y="18199"/>
                  </a:lnTo>
                  <a:lnTo>
                    <a:pt x="71363" y="8709"/>
                  </a:lnTo>
                  <a:lnTo>
                    <a:pt x="62861" y="2332"/>
                  </a:lnTo>
                  <a:lnTo>
                    <a:pt x="53108" y="0"/>
                  </a:lnTo>
                  <a:close/>
                </a:path>
                <a:path w="99694" h="279400">
                  <a:moveTo>
                    <a:pt x="76322" y="106227"/>
                  </a:moveTo>
                  <a:lnTo>
                    <a:pt x="66395" y="106227"/>
                  </a:lnTo>
                  <a:lnTo>
                    <a:pt x="0" y="109535"/>
                  </a:lnTo>
                  <a:lnTo>
                    <a:pt x="0" y="119504"/>
                  </a:lnTo>
                  <a:lnTo>
                    <a:pt x="13948" y="122768"/>
                  </a:lnTo>
                  <a:lnTo>
                    <a:pt x="21991" y="128210"/>
                  </a:lnTo>
                  <a:lnTo>
                    <a:pt x="25679" y="136770"/>
                  </a:lnTo>
                  <a:lnTo>
                    <a:pt x="26564" y="149388"/>
                  </a:lnTo>
                  <a:lnTo>
                    <a:pt x="26564" y="239008"/>
                  </a:lnTo>
                  <a:lnTo>
                    <a:pt x="25679" y="251657"/>
                  </a:lnTo>
                  <a:lnTo>
                    <a:pt x="21991" y="260577"/>
                  </a:lnTo>
                  <a:lnTo>
                    <a:pt x="13948" y="267013"/>
                  </a:lnTo>
                  <a:lnTo>
                    <a:pt x="0" y="272211"/>
                  </a:lnTo>
                  <a:lnTo>
                    <a:pt x="0" y="278850"/>
                  </a:lnTo>
                  <a:lnTo>
                    <a:pt x="99578" y="278850"/>
                  </a:lnTo>
                  <a:lnTo>
                    <a:pt x="99578" y="272211"/>
                  </a:lnTo>
                  <a:lnTo>
                    <a:pt x="88947" y="268469"/>
                  </a:lnTo>
                  <a:lnTo>
                    <a:pt x="81730" y="262238"/>
                  </a:lnTo>
                  <a:lnTo>
                    <a:pt x="77623" y="253517"/>
                  </a:lnTo>
                  <a:lnTo>
                    <a:pt x="76322" y="242306"/>
                  </a:lnTo>
                  <a:lnTo>
                    <a:pt x="76322" y="106227"/>
                  </a:lnTo>
                  <a:close/>
                </a:path>
              </a:pathLst>
            </a:custGeom>
            <a:solidFill>
              <a:srgbClr val="005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029" y="2128"/>
              <a:ext cx="193" cy="2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333" y="1966"/>
              <a:ext cx="335" cy="440"/>
            </a:xfrm>
            <a:custGeom>
              <a:avLst/>
              <a:gdLst/>
              <a:ahLst/>
              <a:cxnLst/>
              <a:rect l="l" t="t" r="r" b="b"/>
              <a:pathLst>
                <a:path w="212725" h="279400">
                  <a:moveTo>
                    <a:pt x="69715" y="0"/>
                  </a:moveTo>
                  <a:lnTo>
                    <a:pt x="63076" y="0"/>
                  </a:lnTo>
                  <a:lnTo>
                    <a:pt x="0" y="6638"/>
                  </a:lnTo>
                  <a:lnTo>
                    <a:pt x="0" y="13266"/>
                  </a:lnTo>
                  <a:lnTo>
                    <a:pt x="10636" y="16489"/>
                  </a:lnTo>
                  <a:lnTo>
                    <a:pt x="17856" y="21575"/>
                  </a:lnTo>
                  <a:lnTo>
                    <a:pt x="21964" y="29142"/>
                  </a:lnTo>
                  <a:lnTo>
                    <a:pt x="23266" y="39810"/>
                  </a:lnTo>
                  <a:lnTo>
                    <a:pt x="23266" y="239008"/>
                  </a:lnTo>
                  <a:lnTo>
                    <a:pt x="21964" y="251657"/>
                  </a:lnTo>
                  <a:lnTo>
                    <a:pt x="17856" y="260577"/>
                  </a:lnTo>
                  <a:lnTo>
                    <a:pt x="10636" y="267013"/>
                  </a:lnTo>
                  <a:lnTo>
                    <a:pt x="0" y="272211"/>
                  </a:lnTo>
                  <a:lnTo>
                    <a:pt x="0" y="278850"/>
                  </a:lnTo>
                  <a:lnTo>
                    <a:pt x="96279" y="278850"/>
                  </a:lnTo>
                  <a:lnTo>
                    <a:pt x="96279" y="272211"/>
                  </a:lnTo>
                  <a:lnTo>
                    <a:pt x="83722" y="267064"/>
                  </a:lnTo>
                  <a:lnTo>
                    <a:pt x="75525" y="260989"/>
                  </a:lnTo>
                  <a:lnTo>
                    <a:pt x="71063" y="253048"/>
                  </a:lnTo>
                  <a:lnTo>
                    <a:pt x="69715" y="242306"/>
                  </a:lnTo>
                  <a:lnTo>
                    <a:pt x="69715" y="159324"/>
                  </a:lnTo>
                  <a:lnTo>
                    <a:pt x="79221" y="148167"/>
                  </a:lnTo>
                  <a:lnTo>
                    <a:pt x="81553" y="146047"/>
                  </a:lnTo>
                  <a:lnTo>
                    <a:pt x="69715" y="146047"/>
                  </a:lnTo>
                  <a:lnTo>
                    <a:pt x="69715" y="0"/>
                  </a:lnTo>
                  <a:close/>
                </a:path>
                <a:path w="212725" h="279400">
                  <a:moveTo>
                    <a:pt x="177612" y="132781"/>
                  </a:moveTo>
                  <a:lnTo>
                    <a:pt x="109567" y="132781"/>
                  </a:lnTo>
                  <a:lnTo>
                    <a:pt x="122626" y="135268"/>
                  </a:lnTo>
                  <a:lnTo>
                    <a:pt x="131959" y="142731"/>
                  </a:lnTo>
                  <a:lnTo>
                    <a:pt x="137561" y="155168"/>
                  </a:lnTo>
                  <a:lnTo>
                    <a:pt x="139430" y="172581"/>
                  </a:lnTo>
                  <a:lnTo>
                    <a:pt x="139430" y="239008"/>
                  </a:lnTo>
                  <a:lnTo>
                    <a:pt x="138130" y="251657"/>
                  </a:lnTo>
                  <a:lnTo>
                    <a:pt x="134027" y="260577"/>
                  </a:lnTo>
                  <a:lnTo>
                    <a:pt x="126814" y="267013"/>
                  </a:lnTo>
                  <a:lnTo>
                    <a:pt x="116184" y="272211"/>
                  </a:lnTo>
                  <a:lnTo>
                    <a:pt x="116184" y="278850"/>
                  </a:lnTo>
                  <a:lnTo>
                    <a:pt x="212464" y="278850"/>
                  </a:lnTo>
                  <a:lnTo>
                    <a:pt x="212464" y="272211"/>
                  </a:lnTo>
                  <a:lnTo>
                    <a:pt x="199904" y="266548"/>
                  </a:lnTo>
                  <a:lnTo>
                    <a:pt x="191711" y="259336"/>
                  </a:lnTo>
                  <a:lnTo>
                    <a:pt x="187256" y="250261"/>
                  </a:lnTo>
                  <a:lnTo>
                    <a:pt x="185910" y="239008"/>
                  </a:lnTo>
                  <a:lnTo>
                    <a:pt x="185910" y="169282"/>
                  </a:lnTo>
                  <a:lnTo>
                    <a:pt x="182276" y="142101"/>
                  </a:lnTo>
                  <a:lnTo>
                    <a:pt x="177612" y="132781"/>
                  </a:lnTo>
                  <a:close/>
                </a:path>
                <a:path w="212725" h="279400">
                  <a:moveTo>
                    <a:pt x="132770" y="102897"/>
                  </a:moveTo>
                  <a:lnTo>
                    <a:pt x="114571" y="105437"/>
                  </a:lnTo>
                  <a:lnTo>
                    <a:pt x="99168" y="113266"/>
                  </a:lnTo>
                  <a:lnTo>
                    <a:pt x="85632" y="126698"/>
                  </a:lnTo>
                  <a:lnTo>
                    <a:pt x="73034" y="146047"/>
                  </a:lnTo>
                  <a:lnTo>
                    <a:pt x="81553" y="146047"/>
                  </a:lnTo>
                  <a:lnTo>
                    <a:pt x="88404" y="139821"/>
                  </a:lnTo>
                  <a:lnTo>
                    <a:pt x="98205" y="134591"/>
                  </a:lnTo>
                  <a:lnTo>
                    <a:pt x="109567" y="132781"/>
                  </a:lnTo>
                  <a:lnTo>
                    <a:pt x="177612" y="132781"/>
                  </a:lnTo>
                  <a:lnTo>
                    <a:pt x="171791" y="121149"/>
                  </a:lnTo>
                  <a:lnTo>
                    <a:pt x="155081" y="107667"/>
                  </a:lnTo>
                  <a:lnTo>
                    <a:pt x="132770" y="102897"/>
                  </a:lnTo>
                  <a:close/>
                </a:path>
              </a:pathLst>
            </a:custGeom>
            <a:solidFill>
              <a:srgbClr val="0057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6892" y="1998"/>
              <a:ext cx="304" cy="408"/>
            </a:xfrm>
            <a:custGeom>
              <a:avLst/>
              <a:gdLst/>
              <a:ahLst/>
              <a:cxnLst/>
              <a:rect l="l" t="t" r="r" b="b"/>
              <a:pathLst>
                <a:path w="193040" h="259080">
                  <a:moveTo>
                    <a:pt x="185931" y="0"/>
                  </a:moveTo>
                  <a:lnTo>
                    <a:pt x="0" y="0"/>
                  </a:lnTo>
                  <a:lnTo>
                    <a:pt x="0" y="6617"/>
                  </a:lnTo>
                  <a:lnTo>
                    <a:pt x="15893" y="11863"/>
                  </a:lnTo>
                  <a:lnTo>
                    <a:pt x="24919" y="18656"/>
                  </a:lnTo>
                  <a:lnTo>
                    <a:pt x="28956" y="28563"/>
                  </a:lnTo>
                  <a:lnTo>
                    <a:pt x="29883" y="43150"/>
                  </a:lnTo>
                  <a:lnTo>
                    <a:pt x="29883" y="209114"/>
                  </a:lnTo>
                  <a:lnTo>
                    <a:pt x="28956" y="226130"/>
                  </a:lnTo>
                  <a:lnTo>
                    <a:pt x="24919" y="238164"/>
                  </a:lnTo>
                  <a:lnTo>
                    <a:pt x="15893" y="246466"/>
                  </a:lnTo>
                  <a:lnTo>
                    <a:pt x="0" y="252285"/>
                  </a:lnTo>
                  <a:lnTo>
                    <a:pt x="0" y="258924"/>
                  </a:lnTo>
                  <a:lnTo>
                    <a:pt x="189250" y="258924"/>
                  </a:lnTo>
                  <a:lnTo>
                    <a:pt x="190110" y="242317"/>
                  </a:lnTo>
                  <a:lnTo>
                    <a:pt x="119514" y="242317"/>
                  </a:lnTo>
                  <a:lnTo>
                    <a:pt x="104539" y="240916"/>
                  </a:lnTo>
                  <a:lnTo>
                    <a:pt x="94228" y="236093"/>
                  </a:lnTo>
                  <a:lnTo>
                    <a:pt x="88270" y="226913"/>
                  </a:lnTo>
                  <a:lnTo>
                    <a:pt x="86414" y="212906"/>
                  </a:lnTo>
                  <a:lnTo>
                    <a:pt x="86353" y="136079"/>
                  </a:lnTo>
                  <a:lnTo>
                    <a:pt x="172643" y="136079"/>
                  </a:lnTo>
                  <a:lnTo>
                    <a:pt x="172643" y="119483"/>
                  </a:lnTo>
                  <a:lnTo>
                    <a:pt x="86353" y="119483"/>
                  </a:lnTo>
                  <a:lnTo>
                    <a:pt x="86353" y="13277"/>
                  </a:lnTo>
                  <a:lnTo>
                    <a:pt x="185931" y="13277"/>
                  </a:lnTo>
                  <a:lnTo>
                    <a:pt x="185931" y="0"/>
                  </a:lnTo>
                  <a:close/>
                </a:path>
                <a:path w="193040" h="259080">
                  <a:moveTo>
                    <a:pt x="192517" y="195836"/>
                  </a:moveTo>
                  <a:lnTo>
                    <a:pt x="185931" y="195836"/>
                  </a:lnTo>
                  <a:lnTo>
                    <a:pt x="179010" y="212906"/>
                  </a:lnTo>
                  <a:lnTo>
                    <a:pt x="168060" y="227794"/>
                  </a:lnTo>
                  <a:lnTo>
                    <a:pt x="152771" y="238323"/>
                  </a:lnTo>
                  <a:lnTo>
                    <a:pt x="132833" y="242317"/>
                  </a:lnTo>
                  <a:lnTo>
                    <a:pt x="190110" y="242317"/>
                  </a:lnTo>
                  <a:lnTo>
                    <a:pt x="192517" y="195836"/>
                  </a:lnTo>
                  <a:close/>
                </a:path>
                <a:path w="193040" h="259080">
                  <a:moveTo>
                    <a:pt x="172643" y="136079"/>
                  </a:moveTo>
                  <a:lnTo>
                    <a:pt x="129503" y="136079"/>
                  </a:lnTo>
                  <a:lnTo>
                    <a:pt x="142610" y="138001"/>
                  </a:lnTo>
                  <a:lnTo>
                    <a:pt x="152302" y="143973"/>
                  </a:lnTo>
                  <a:lnTo>
                    <a:pt x="158884" y="154301"/>
                  </a:lnTo>
                  <a:lnTo>
                    <a:pt x="162654" y="169293"/>
                  </a:lnTo>
                  <a:lnTo>
                    <a:pt x="172643" y="169293"/>
                  </a:lnTo>
                  <a:lnTo>
                    <a:pt x="172643" y="136079"/>
                  </a:lnTo>
                  <a:close/>
                </a:path>
                <a:path w="193040" h="259080">
                  <a:moveTo>
                    <a:pt x="172643" y="89609"/>
                  </a:moveTo>
                  <a:lnTo>
                    <a:pt x="162654" y="89609"/>
                  </a:lnTo>
                  <a:lnTo>
                    <a:pt x="158884" y="104084"/>
                  </a:lnTo>
                  <a:lnTo>
                    <a:pt x="152302" y="113263"/>
                  </a:lnTo>
                  <a:lnTo>
                    <a:pt x="142610" y="118084"/>
                  </a:lnTo>
                  <a:lnTo>
                    <a:pt x="129503" y="119483"/>
                  </a:lnTo>
                  <a:lnTo>
                    <a:pt x="172643" y="119483"/>
                  </a:lnTo>
                  <a:lnTo>
                    <a:pt x="172643" y="89609"/>
                  </a:lnTo>
                  <a:close/>
                </a:path>
                <a:path w="193040" h="259080">
                  <a:moveTo>
                    <a:pt x="185931" y="13277"/>
                  </a:moveTo>
                  <a:lnTo>
                    <a:pt x="132833" y="13277"/>
                  </a:lnTo>
                  <a:lnTo>
                    <a:pt x="149882" y="15350"/>
                  </a:lnTo>
                  <a:lnTo>
                    <a:pt x="162266" y="22402"/>
                  </a:lnTo>
                  <a:lnTo>
                    <a:pt x="171537" y="35682"/>
                  </a:lnTo>
                  <a:lnTo>
                    <a:pt x="179251" y="56438"/>
                  </a:lnTo>
                  <a:lnTo>
                    <a:pt x="185931" y="56438"/>
                  </a:lnTo>
                  <a:lnTo>
                    <a:pt x="185931" y="13277"/>
                  </a:lnTo>
                  <a:close/>
                </a:path>
              </a:pathLst>
            </a:custGeom>
            <a:solidFill>
              <a:srgbClr val="33A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7289" y="2128"/>
              <a:ext cx="345" cy="2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734" y="2040"/>
              <a:ext cx="214" cy="3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047" y="2128"/>
              <a:ext cx="272" cy="2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413" y="2128"/>
              <a:ext cx="251" cy="2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8769" y="2128"/>
              <a:ext cx="340" cy="481"/>
            </a:xfrm>
            <a:custGeom>
              <a:avLst/>
              <a:gdLst/>
              <a:ahLst/>
              <a:cxnLst/>
              <a:rect l="l" t="t" r="r" b="b"/>
              <a:pathLst>
                <a:path w="215900" h="305435">
                  <a:moveTo>
                    <a:pt x="76353" y="0"/>
                  </a:moveTo>
                  <a:lnTo>
                    <a:pt x="69746" y="0"/>
                  </a:lnTo>
                  <a:lnTo>
                    <a:pt x="0" y="6628"/>
                  </a:lnTo>
                  <a:lnTo>
                    <a:pt x="0" y="16596"/>
                  </a:lnTo>
                  <a:lnTo>
                    <a:pt x="15898" y="20438"/>
                  </a:lnTo>
                  <a:lnTo>
                    <a:pt x="24923" y="27387"/>
                  </a:lnTo>
                  <a:lnTo>
                    <a:pt x="28957" y="38069"/>
                  </a:lnTo>
                  <a:lnTo>
                    <a:pt x="29883" y="53108"/>
                  </a:lnTo>
                  <a:lnTo>
                    <a:pt x="29883" y="255604"/>
                  </a:lnTo>
                  <a:lnTo>
                    <a:pt x="28487" y="274484"/>
                  </a:lnTo>
                  <a:lnTo>
                    <a:pt x="23670" y="287141"/>
                  </a:lnTo>
                  <a:lnTo>
                    <a:pt x="14489" y="294818"/>
                  </a:lnTo>
                  <a:lnTo>
                    <a:pt x="0" y="298755"/>
                  </a:lnTo>
                  <a:lnTo>
                    <a:pt x="0" y="305393"/>
                  </a:lnTo>
                  <a:lnTo>
                    <a:pt x="106237" y="305393"/>
                  </a:lnTo>
                  <a:lnTo>
                    <a:pt x="106237" y="298755"/>
                  </a:lnTo>
                  <a:lnTo>
                    <a:pt x="91774" y="293517"/>
                  </a:lnTo>
                  <a:lnTo>
                    <a:pt x="82590" y="286722"/>
                  </a:lnTo>
                  <a:lnTo>
                    <a:pt x="77758" y="276816"/>
                  </a:lnTo>
                  <a:lnTo>
                    <a:pt x="76353" y="262243"/>
                  </a:lnTo>
                  <a:lnTo>
                    <a:pt x="76353" y="156005"/>
                  </a:lnTo>
                  <a:lnTo>
                    <a:pt x="88321" y="156005"/>
                  </a:lnTo>
                  <a:lnTo>
                    <a:pt x="86341" y="154768"/>
                  </a:lnTo>
                  <a:lnTo>
                    <a:pt x="76374" y="146066"/>
                  </a:lnTo>
                  <a:lnTo>
                    <a:pt x="76353" y="46480"/>
                  </a:lnTo>
                  <a:lnTo>
                    <a:pt x="86341" y="35840"/>
                  </a:lnTo>
                  <a:lnTo>
                    <a:pt x="89985" y="33203"/>
                  </a:lnTo>
                  <a:lnTo>
                    <a:pt x="76353" y="33203"/>
                  </a:lnTo>
                  <a:lnTo>
                    <a:pt x="76353" y="0"/>
                  </a:lnTo>
                  <a:close/>
                </a:path>
                <a:path w="215900" h="305435">
                  <a:moveTo>
                    <a:pt x="88321" y="156005"/>
                  </a:moveTo>
                  <a:lnTo>
                    <a:pt x="76353" y="156005"/>
                  </a:lnTo>
                  <a:lnTo>
                    <a:pt x="92196" y="168568"/>
                  </a:lnTo>
                  <a:lnTo>
                    <a:pt x="105850" y="176769"/>
                  </a:lnTo>
                  <a:lnTo>
                    <a:pt x="118875" y="181232"/>
                  </a:lnTo>
                  <a:lnTo>
                    <a:pt x="132833" y="182580"/>
                  </a:lnTo>
                  <a:lnTo>
                    <a:pt x="166787" y="175524"/>
                  </a:lnTo>
                  <a:lnTo>
                    <a:pt x="179593" y="165984"/>
                  </a:lnTo>
                  <a:lnTo>
                    <a:pt x="116216" y="165984"/>
                  </a:lnTo>
                  <a:lnTo>
                    <a:pt x="106269" y="164737"/>
                  </a:lnTo>
                  <a:lnTo>
                    <a:pt x="96312" y="160999"/>
                  </a:lnTo>
                  <a:lnTo>
                    <a:pt x="88321" y="156005"/>
                  </a:lnTo>
                  <a:close/>
                </a:path>
                <a:path w="215900" h="305435">
                  <a:moveTo>
                    <a:pt x="190687" y="23224"/>
                  </a:moveTo>
                  <a:lnTo>
                    <a:pt x="116216" y="23224"/>
                  </a:lnTo>
                  <a:lnTo>
                    <a:pt x="136092" y="28102"/>
                  </a:lnTo>
                  <a:lnTo>
                    <a:pt x="150672" y="42319"/>
                  </a:lnTo>
                  <a:lnTo>
                    <a:pt x="159646" y="65247"/>
                  </a:lnTo>
                  <a:lnTo>
                    <a:pt x="162707" y="96258"/>
                  </a:lnTo>
                  <a:lnTo>
                    <a:pt x="159646" y="123966"/>
                  </a:lnTo>
                  <a:lnTo>
                    <a:pt x="150672" y="146066"/>
                  </a:lnTo>
                  <a:lnTo>
                    <a:pt x="136092" y="160694"/>
                  </a:lnTo>
                  <a:lnTo>
                    <a:pt x="116216" y="165984"/>
                  </a:lnTo>
                  <a:lnTo>
                    <a:pt x="179593" y="165984"/>
                  </a:lnTo>
                  <a:lnTo>
                    <a:pt x="192979" y="156005"/>
                  </a:lnTo>
                  <a:lnTo>
                    <a:pt x="209829" y="126554"/>
                  </a:lnTo>
                  <a:lnTo>
                    <a:pt x="215794" y="89630"/>
                  </a:lnTo>
                  <a:lnTo>
                    <a:pt x="209984" y="54603"/>
                  </a:lnTo>
                  <a:lnTo>
                    <a:pt x="194215" y="26128"/>
                  </a:lnTo>
                  <a:lnTo>
                    <a:pt x="190687" y="23224"/>
                  </a:lnTo>
                  <a:close/>
                </a:path>
                <a:path w="215900" h="305435">
                  <a:moveTo>
                    <a:pt x="142770" y="0"/>
                  </a:moveTo>
                  <a:lnTo>
                    <a:pt x="123993" y="2384"/>
                  </a:lnTo>
                  <a:lnTo>
                    <a:pt x="107080" y="9125"/>
                  </a:lnTo>
                  <a:lnTo>
                    <a:pt x="91407" y="19604"/>
                  </a:lnTo>
                  <a:lnTo>
                    <a:pt x="76353" y="33203"/>
                  </a:lnTo>
                  <a:lnTo>
                    <a:pt x="89985" y="33203"/>
                  </a:lnTo>
                  <a:lnTo>
                    <a:pt x="96312" y="28624"/>
                  </a:lnTo>
                  <a:lnTo>
                    <a:pt x="106269" y="24522"/>
                  </a:lnTo>
                  <a:lnTo>
                    <a:pt x="116216" y="23224"/>
                  </a:lnTo>
                  <a:lnTo>
                    <a:pt x="190687" y="23224"/>
                  </a:lnTo>
                  <a:lnTo>
                    <a:pt x="170979" y="6997"/>
                  </a:lnTo>
                  <a:lnTo>
                    <a:pt x="142770" y="0"/>
                  </a:lnTo>
                  <a:close/>
                </a:path>
              </a:pathLst>
            </a:custGeom>
            <a:solidFill>
              <a:srgbClr val="33A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9218" y="2128"/>
              <a:ext cx="246" cy="27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574" y="1966"/>
              <a:ext cx="163" cy="440"/>
            </a:xfrm>
            <a:custGeom>
              <a:avLst/>
              <a:gdLst/>
              <a:ahLst/>
              <a:cxnLst/>
              <a:rect l="l" t="t" r="r" b="b"/>
              <a:pathLst>
                <a:path w="103505" h="279400">
                  <a:moveTo>
                    <a:pt x="53160" y="0"/>
                  </a:moveTo>
                  <a:lnTo>
                    <a:pt x="41489" y="2332"/>
                  </a:lnTo>
                  <a:lnTo>
                    <a:pt x="31995" y="8709"/>
                  </a:lnTo>
                  <a:lnTo>
                    <a:pt x="25612" y="18199"/>
                  </a:lnTo>
                  <a:lnTo>
                    <a:pt x="23276" y="29873"/>
                  </a:lnTo>
                  <a:lnTo>
                    <a:pt x="25612" y="41547"/>
                  </a:lnTo>
                  <a:lnTo>
                    <a:pt x="31995" y="51037"/>
                  </a:lnTo>
                  <a:lnTo>
                    <a:pt x="41489" y="57414"/>
                  </a:lnTo>
                  <a:lnTo>
                    <a:pt x="53160" y="59746"/>
                  </a:lnTo>
                  <a:lnTo>
                    <a:pt x="62903" y="57414"/>
                  </a:lnTo>
                  <a:lnTo>
                    <a:pt x="71402" y="51037"/>
                  </a:lnTo>
                  <a:lnTo>
                    <a:pt x="77413" y="41547"/>
                  </a:lnTo>
                  <a:lnTo>
                    <a:pt x="79693" y="29873"/>
                  </a:lnTo>
                  <a:lnTo>
                    <a:pt x="77413" y="18199"/>
                  </a:lnTo>
                  <a:lnTo>
                    <a:pt x="71402" y="8709"/>
                  </a:lnTo>
                  <a:lnTo>
                    <a:pt x="62903" y="2332"/>
                  </a:lnTo>
                  <a:lnTo>
                    <a:pt x="53160" y="0"/>
                  </a:lnTo>
                  <a:close/>
                </a:path>
                <a:path w="103505" h="279400">
                  <a:moveTo>
                    <a:pt x="76374" y="106227"/>
                  </a:moveTo>
                  <a:lnTo>
                    <a:pt x="69767" y="106227"/>
                  </a:lnTo>
                  <a:lnTo>
                    <a:pt x="0" y="109535"/>
                  </a:lnTo>
                  <a:lnTo>
                    <a:pt x="0" y="119504"/>
                  </a:lnTo>
                  <a:lnTo>
                    <a:pt x="14489" y="122768"/>
                  </a:lnTo>
                  <a:lnTo>
                    <a:pt x="23670" y="128210"/>
                  </a:lnTo>
                  <a:lnTo>
                    <a:pt x="28487" y="136770"/>
                  </a:lnTo>
                  <a:lnTo>
                    <a:pt x="29883" y="149388"/>
                  </a:lnTo>
                  <a:lnTo>
                    <a:pt x="29883" y="239008"/>
                  </a:lnTo>
                  <a:lnTo>
                    <a:pt x="28540" y="251657"/>
                  </a:lnTo>
                  <a:lnTo>
                    <a:pt x="24090" y="260577"/>
                  </a:lnTo>
                  <a:lnTo>
                    <a:pt x="15907" y="267013"/>
                  </a:lnTo>
                  <a:lnTo>
                    <a:pt x="3361" y="272211"/>
                  </a:lnTo>
                  <a:lnTo>
                    <a:pt x="3361" y="278850"/>
                  </a:lnTo>
                  <a:lnTo>
                    <a:pt x="102918" y="278850"/>
                  </a:lnTo>
                  <a:lnTo>
                    <a:pt x="102918" y="272211"/>
                  </a:lnTo>
                  <a:lnTo>
                    <a:pt x="90382" y="268469"/>
                  </a:lnTo>
                  <a:lnTo>
                    <a:pt x="82189" y="262238"/>
                  </a:lnTo>
                  <a:lnTo>
                    <a:pt x="77725" y="253517"/>
                  </a:lnTo>
                  <a:lnTo>
                    <a:pt x="76374" y="242306"/>
                  </a:lnTo>
                  <a:lnTo>
                    <a:pt x="76374" y="106227"/>
                  </a:lnTo>
                  <a:close/>
                </a:path>
              </a:pathLst>
            </a:custGeom>
            <a:solidFill>
              <a:srgbClr val="33A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846" y="2128"/>
              <a:ext cx="199" cy="28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0159" y="2128"/>
              <a:ext cx="267" cy="28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050" y="2077"/>
              <a:ext cx="372" cy="67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14893441" y="1090804"/>
            <a:ext cx="235207" cy="4285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Ecoanolytes Logo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1953" y="3326765"/>
            <a:ext cx="9180195" cy="29984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06501" y="787966"/>
            <a:ext cx="11087100" cy="95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50" dirty="0">
                <a:solidFill>
                  <a:srgbClr val="50B848"/>
                </a:solidFill>
              </a:rPr>
              <a:t>MONITORING</a:t>
            </a:r>
            <a:r>
              <a:rPr sz="6100" spc="-250" dirty="0">
                <a:solidFill>
                  <a:srgbClr val="50B848"/>
                </a:solidFill>
              </a:rPr>
              <a:t> </a:t>
            </a:r>
            <a:r>
              <a:rPr sz="6100" spc="-185" dirty="0">
                <a:solidFill>
                  <a:srgbClr val="50B848"/>
                </a:solidFill>
              </a:rPr>
              <a:t>PERFORMANCE</a:t>
            </a:r>
            <a:endParaRPr sz="6100"/>
          </a:p>
        </p:txBody>
      </p:sp>
      <p:sp>
        <p:nvSpPr>
          <p:cNvPr id="3" name="object 3"/>
          <p:cNvSpPr txBox="1"/>
          <p:nvPr/>
        </p:nvSpPr>
        <p:spPr>
          <a:xfrm>
            <a:off x="9952355" y="6759575"/>
            <a:ext cx="9005570" cy="3704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36550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sz="4000" i="1" spc="1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“the </a:t>
            </a:r>
            <a:r>
              <a:rPr sz="4000" i="1" spc="8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ideal </a:t>
            </a:r>
            <a:r>
              <a:rPr sz="4000" i="1" spc="2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test </a:t>
            </a:r>
            <a:r>
              <a:rPr sz="4000" i="1" spc="9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for </a:t>
            </a:r>
            <a:r>
              <a:rPr sz="4000" i="1" spc="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cleaning </a:t>
            </a:r>
            <a:r>
              <a:rPr sz="4000" i="1" spc="5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efficiency </a:t>
            </a:r>
            <a:r>
              <a:rPr sz="4000" i="1" spc="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then </a:t>
            </a:r>
            <a:r>
              <a:rPr sz="4000" i="1" spc="-3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is </a:t>
            </a:r>
            <a:r>
              <a:rPr sz="4000" i="1" spc="-5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  </a:t>
            </a:r>
            <a:r>
              <a:rPr sz="4000" i="1" spc="2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test </a:t>
            </a:r>
            <a:r>
              <a:rPr sz="4000" i="1" spc="9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for </a:t>
            </a:r>
            <a:r>
              <a:rPr sz="4000" i="1" spc="8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organic </a:t>
            </a:r>
            <a:r>
              <a:rPr sz="4000" i="1" spc="7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matter </a:t>
            </a:r>
            <a:r>
              <a:rPr sz="4000" i="1" spc="3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itself. </a:t>
            </a:r>
            <a:r>
              <a:rPr sz="4000" i="1" spc="-1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sz="4000" i="1" spc="-1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use </a:t>
            </a:r>
            <a:r>
              <a:rPr sz="4000" i="1" spc="1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of </a:t>
            </a:r>
            <a:r>
              <a:rPr sz="4000" i="1" spc="-1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ATP  </a:t>
            </a:r>
            <a:r>
              <a:rPr sz="4000" i="1" spc="7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bioluminescence </a:t>
            </a:r>
            <a:r>
              <a:rPr sz="4000" i="1" spc="1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can </a:t>
            </a:r>
            <a:r>
              <a:rPr sz="4000" i="1" spc="11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provide </a:t>
            </a:r>
            <a:r>
              <a:rPr sz="4000" i="1" spc="1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this, </a:t>
            </a:r>
            <a:r>
              <a:rPr sz="4000" i="1" spc="12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giving</a:t>
            </a:r>
            <a:r>
              <a:rPr sz="4000" i="1" spc="-6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4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instant </a:t>
            </a:r>
            <a:r>
              <a:rPr sz="4000" i="1" spc="9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indication</a:t>
            </a:r>
            <a:r>
              <a:rPr sz="4000" i="1" spc="-8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1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4000" i="1" spc="-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total</a:t>
            </a:r>
            <a:r>
              <a:rPr sz="4000" i="1" spc="-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1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surface</a:t>
            </a:r>
            <a:r>
              <a:rPr sz="4000" i="1" spc="-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contamination</a:t>
            </a:r>
            <a:r>
              <a:rPr sz="4000" i="1" spc="-8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8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and</a:t>
            </a:r>
            <a:r>
              <a:rPr sz="400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9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importantly </a:t>
            </a:r>
            <a:r>
              <a:rPr sz="4000" i="1" spc="1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an </a:t>
            </a:r>
            <a:r>
              <a:rPr sz="4000" i="1" spc="8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objective </a:t>
            </a:r>
            <a:r>
              <a:rPr sz="4000" i="1" spc="-2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assessment </a:t>
            </a:r>
            <a:r>
              <a:rPr sz="4000" i="1" spc="105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4000" i="1" spc="-53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i="1" spc="3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cleanliness.”</a:t>
            </a: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1125259" y="6793469"/>
          <a:ext cx="6033768" cy="3491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35496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2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Location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277CC0"/>
                    </a:solidFill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2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Pass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277CC0"/>
                    </a:solidFill>
                  </a:tcPr>
                </a:tc>
                <a:tc>
                  <a:txBody>
                    <a:bodyPr/>
                    <a:lstStyle/>
                    <a:p>
                      <a:pPr marL="38227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15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Caution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277CC0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15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Fail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277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Public</a:t>
                      </a:r>
                      <a:r>
                        <a:rPr sz="1850" spc="-105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spc="20" dirty="0">
                          <a:latin typeface="Arial" panose="020B0604020202020204"/>
                          <a:cs typeface="Arial" panose="020B0604020202020204"/>
                        </a:rPr>
                        <a:t>Area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9ACDEF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100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50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25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10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101 </a:t>
                      </a:r>
                      <a:r>
                        <a:rPr sz="1850" b="1" spc="10" dirty="0">
                          <a:latin typeface="Arial" panose="020B0604020202020204"/>
                          <a:cs typeface="Arial" panose="020B0604020202020204"/>
                        </a:rPr>
                        <a:t>-</a:t>
                      </a:r>
                      <a:r>
                        <a:rPr sz="1850" b="1" spc="-2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200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51 </a:t>
                      </a:r>
                      <a:r>
                        <a:rPr sz="1850" b="1" spc="10" dirty="0">
                          <a:latin typeface="Arial" panose="020B0604020202020204"/>
                          <a:cs typeface="Arial" panose="020B0604020202020204"/>
                        </a:rPr>
                        <a:t>-</a:t>
                      </a:r>
                      <a:r>
                        <a:rPr sz="1850" b="1" spc="-2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100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26 </a:t>
                      </a:r>
                      <a:r>
                        <a:rPr sz="1850" b="1" spc="10" dirty="0">
                          <a:latin typeface="Arial" panose="020B0604020202020204"/>
                          <a:cs typeface="Arial" panose="020B0604020202020204"/>
                        </a:rPr>
                        <a:t>-</a:t>
                      </a:r>
                      <a:r>
                        <a:rPr sz="1850" b="1" spc="-8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50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50" b="1" spc="-35" dirty="0">
                          <a:latin typeface="Arial" panose="020B0604020202020204"/>
                          <a:cs typeface="Arial" panose="020B0604020202020204"/>
                        </a:rPr>
                        <a:t>11 </a:t>
                      </a:r>
                      <a:r>
                        <a:rPr sz="1850" b="1" spc="10" dirty="0">
                          <a:latin typeface="Arial" panose="020B0604020202020204"/>
                          <a:cs typeface="Arial" panose="020B0604020202020204"/>
                        </a:rPr>
                        <a:t>-</a:t>
                      </a:r>
                      <a:r>
                        <a:rPr sz="1850" b="1" spc="-3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b="1" spc="15" dirty="0">
                          <a:latin typeface="Arial" panose="020B0604020202020204"/>
                          <a:cs typeface="Arial" panose="020B0604020202020204"/>
                        </a:rPr>
                        <a:t>30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850" b="1" spc="20" dirty="0">
                          <a:latin typeface="Arial" panose="020B0604020202020204"/>
                          <a:cs typeface="Arial" panose="020B0604020202020204"/>
                        </a:rPr>
                        <a:t>&gt;200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850" b="1" spc="20" dirty="0">
                          <a:latin typeface="Arial" panose="020B0604020202020204"/>
                          <a:cs typeface="Arial" panose="020B0604020202020204"/>
                        </a:rPr>
                        <a:t>&gt;100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850" b="1" spc="20" dirty="0">
                          <a:latin typeface="Arial" panose="020B0604020202020204"/>
                          <a:cs typeface="Arial" panose="020B0604020202020204"/>
                        </a:rPr>
                        <a:t>&gt;50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50" b="1" spc="20" dirty="0">
                          <a:latin typeface="Arial" panose="020B0604020202020204"/>
                          <a:cs typeface="Arial" panose="020B0604020202020204"/>
                        </a:rPr>
                        <a:t>&gt;30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marL="121285">
                        <a:lnSpc>
                          <a:spcPts val="2105"/>
                        </a:lnSpc>
                        <a:spcBef>
                          <a:spcPts val="930"/>
                        </a:spcBef>
                      </a:pP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Near</a:t>
                      </a:r>
                      <a:r>
                        <a:rPr sz="1850" spc="-1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Patient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1811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121285">
                        <a:lnSpc>
                          <a:spcPts val="2035"/>
                        </a:lnSpc>
                      </a:pPr>
                      <a:r>
                        <a:rPr sz="1850" spc="20" dirty="0">
                          <a:latin typeface="Arial" panose="020B0604020202020204"/>
                          <a:cs typeface="Arial" panose="020B0604020202020204"/>
                        </a:rPr>
                        <a:t>Area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121285">
                        <a:lnSpc>
                          <a:spcPts val="2105"/>
                        </a:lnSpc>
                        <a:spcBef>
                          <a:spcPts val="960"/>
                        </a:spcBef>
                      </a:pP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High</a:t>
                      </a:r>
                      <a:r>
                        <a:rPr sz="1850" spc="-5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Care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2192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121285">
                        <a:lnSpc>
                          <a:spcPts val="2035"/>
                        </a:lnSpc>
                      </a:pPr>
                      <a:r>
                        <a:rPr sz="1850" spc="20" dirty="0">
                          <a:latin typeface="Arial" panose="020B0604020202020204"/>
                          <a:cs typeface="Arial" panose="020B0604020202020204"/>
                        </a:rPr>
                        <a:t>Area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121285">
                        <a:lnSpc>
                          <a:spcPts val="2105"/>
                        </a:lnSpc>
                        <a:spcBef>
                          <a:spcPts val="960"/>
                        </a:spcBef>
                      </a:pP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Sterile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2192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121285">
                        <a:lnSpc>
                          <a:spcPts val="2035"/>
                        </a:lnSpc>
                      </a:pPr>
                      <a:r>
                        <a:rPr sz="1850" spc="15" dirty="0">
                          <a:latin typeface="Arial" panose="020B0604020202020204"/>
                          <a:cs typeface="Arial" panose="020B0604020202020204"/>
                        </a:rPr>
                        <a:t>Services</a:t>
                      </a:r>
                      <a:endParaRPr sz="185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solidFill>
                      <a:srgbClr val="9ACD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66B04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F0E9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7485" marB="0">
                    <a:solidFill>
                      <a:srgbClr val="EF42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7779589" y="6564117"/>
            <a:ext cx="1552842" cy="3831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96985" y="5079609"/>
            <a:ext cx="2635207" cy="1484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07068" y="5119011"/>
            <a:ext cx="3498616" cy="1072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 Box 4"/>
          <p:cNvSpPr txBox="1"/>
          <p:nvPr/>
        </p:nvSpPr>
        <p:spPr>
          <a:xfrm>
            <a:off x="1106805" y="2261235"/>
            <a:ext cx="1785048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4000" spc="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When </a:t>
            </a:r>
            <a:r>
              <a:rPr sz="4000" spc="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working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 </a:t>
            </a:r>
            <a:r>
              <a:rPr sz="4000" spc="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bacteria </a:t>
            </a:r>
            <a:r>
              <a:rPr sz="4000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and </a:t>
            </a:r>
            <a:r>
              <a:rPr sz="4000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viruses, </a:t>
            </a:r>
            <a:r>
              <a:rPr sz="4000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it </a:t>
            </a:r>
            <a:r>
              <a:rPr sz="4000" spc="-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can </a:t>
            </a:r>
            <a:r>
              <a:rPr sz="4000" spc="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be </a:t>
            </a:r>
            <a:r>
              <a:rPr sz="4000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very 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difficult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 </a:t>
            </a:r>
            <a:r>
              <a:rPr sz="4000" spc="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know when </a:t>
            </a:r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 </a:t>
            </a:r>
            <a:r>
              <a:rPr sz="4000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“clean” </a:t>
            </a:r>
            <a:r>
              <a:rPr sz="4000" spc="-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surface </a:t>
            </a:r>
            <a:r>
              <a:rPr sz="4000" spc="-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is </a:t>
            </a:r>
            <a:r>
              <a:rPr lang="en-GB" sz="4000" dirty="0">
                <a:solidFill>
                  <a:srgbClr val="26226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hygienically</a:t>
            </a:r>
            <a:r>
              <a:rPr sz="4000" dirty="0">
                <a:solidFill>
                  <a:srgbClr val="26226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clean. </a:t>
            </a:r>
            <a:r>
              <a:rPr sz="4000" spc="-4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Ecoanolytes </a:t>
            </a:r>
            <a:r>
              <a:rPr sz="4000" spc="-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has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partnered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 </a:t>
            </a:r>
            <a:r>
              <a:rPr sz="4000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Hygiena </a:t>
            </a:r>
            <a:r>
              <a:rPr sz="4000" spc="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International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to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provide </a:t>
            </a:r>
            <a:r>
              <a:rPr sz="4000" spc="-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you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with</a:t>
            </a:r>
            <a:r>
              <a:rPr sz="4000" spc="-5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instant </a:t>
            </a:r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readings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of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before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&amp;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after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Ew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treatment.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</a:t>
            </a:r>
            <a:r>
              <a:rPr sz="400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GB" sz="4000">
                <a:latin typeface="Calibri" panose="020F0502020204030204" charset="0"/>
                <a:cs typeface="Calibri" panose="020F0502020204030204" charset="0"/>
                <a:sym typeface="+mn-ea"/>
              </a:rPr>
              <a:t>H</a:t>
            </a:r>
            <a:r>
              <a:rPr sz="4000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ygiena </a:t>
            </a:r>
            <a:r>
              <a:rPr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meter</a:t>
            </a:r>
            <a:r>
              <a:rPr lang="en-GB"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which monitors 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ATP</a:t>
            </a: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is </a:t>
            </a:r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recognised 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by </a:t>
            </a:r>
            <a:r>
              <a:rPr sz="4000" spc="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</a:t>
            </a:r>
            <a:r>
              <a:rPr sz="4000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NHS 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Research</a:t>
            </a:r>
            <a:r>
              <a:rPr sz="4000" spc="-3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Institute.</a:t>
            </a:r>
            <a:endParaRPr lang="en-GB" alt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9952355" y="5241925"/>
            <a:ext cx="90055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4000" spc="-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</a:t>
            </a:r>
            <a:r>
              <a:rPr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National </a:t>
            </a:r>
            <a:r>
              <a:rPr sz="4000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Institute </a:t>
            </a:r>
            <a:r>
              <a:rPr sz="4000" spc="10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of</a:t>
            </a:r>
            <a:r>
              <a:rPr sz="4000" spc="-6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spc="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Health </a:t>
            </a:r>
            <a:r>
              <a:rPr sz="4000" spc="-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Research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stated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that:</a:t>
            </a:r>
            <a:endParaRPr lang="en-GB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104"/>
            <a:ext cx="20282702" cy="11417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0" y="2764155"/>
            <a:ext cx="20119975" cy="716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Group 90"/>
          <p:cNvGrpSpPr/>
          <p:nvPr/>
        </p:nvGrpSpPr>
        <p:grpSpPr>
          <a:xfrm>
            <a:off x="849948" y="6879590"/>
            <a:ext cx="18404205" cy="2091690"/>
            <a:chOff x="1971" y="10834"/>
            <a:chExt cx="27718" cy="2946"/>
          </a:xfrm>
        </p:grpSpPr>
        <p:sp>
          <p:nvSpPr>
            <p:cNvPr id="13" name="object 4"/>
            <p:cNvSpPr/>
            <p:nvPr/>
          </p:nvSpPr>
          <p:spPr>
            <a:xfrm>
              <a:off x="11924" y="12149"/>
              <a:ext cx="173" cy="518"/>
            </a:xfrm>
            <a:custGeom>
              <a:avLst/>
              <a:gdLst/>
              <a:ahLst/>
              <a:cxnLst/>
              <a:rect l="l" t="t" r="r" b="b"/>
              <a:pathLst>
                <a:path w="109854" h="328929">
                  <a:moveTo>
                    <a:pt x="109734" y="41496"/>
                  </a:moveTo>
                  <a:lnTo>
                    <a:pt x="66751" y="41496"/>
                  </a:lnTo>
                  <a:lnTo>
                    <a:pt x="66751" y="328775"/>
                  </a:lnTo>
                  <a:lnTo>
                    <a:pt x="109734" y="328775"/>
                  </a:lnTo>
                  <a:lnTo>
                    <a:pt x="109734" y="41496"/>
                  </a:lnTo>
                  <a:close/>
                </a:path>
                <a:path w="109854" h="328929">
                  <a:moveTo>
                    <a:pt x="109734" y="0"/>
                  </a:moveTo>
                  <a:lnTo>
                    <a:pt x="71819" y="0"/>
                  </a:lnTo>
                  <a:lnTo>
                    <a:pt x="0" y="38449"/>
                  </a:lnTo>
                  <a:lnTo>
                    <a:pt x="8596" y="72332"/>
                  </a:lnTo>
                  <a:lnTo>
                    <a:pt x="65736" y="41496"/>
                  </a:lnTo>
                  <a:lnTo>
                    <a:pt x="109734" y="41496"/>
                  </a:lnTo>
                  <a:lnTo>
                    <a:pt x="109734" y="0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/>
            <p:cNvSpPr/>
            <p:nvPr/>
          </p:nvSpPr>
          <p:spPr>
            <a:xfrm>
              <a:off x="12278" y="12140"/>
              <a:ext cx="353" cy="536"/>
            </a:xfrm>
            <a:custGeom>
              <a:avLst/>
              <a:gdLst/>
              <a:ahLst/>
              <a:cxnLst/>
              <a:rect l="l" t="t" r="r" b="b"/>
              <a:pathLst>
                <a:path w="224154" h="340359">
                  <a:moveTo>
                    <a:pt x="114792" y="0"/>
                  </a:moveTo>
                  <a:lnTo>
                    <a:pt x="77233" y="7142"/>
                  </a:lnTo>
                  <a:lnTo>
                    <a:pt x="21191" y="62898"/>
                  </a:lnTo>
                  <a:lnTo>
                    <a:pt x="5533" y="110585"/>
                  </a:lnTo>
                  <a:lnTo>
                    <a:pt x="0" y="170863"/>
                  </a:lnTo>
                  <a:lnTo>
                    <a:pt x="5590" y="230202"/>
                  </a:lnTo>
                  <a:lnTo>
                    <a:pt x="20403" y="277312"/>
                  </a:lnTo>
                  <a:lnTo>
                    <a:pt x="43347" y="311644"/>
                  </a:lnTo>
                  <a:lnTo>
                    <a:pt x="73331" y="332646"/>
                  </a:lnTo>
                  <a:lnTo>
                    <a:pt x="109263" y="339769"/>
                  </a:lnTo>
                  <a:lnTo>
                    <a:pt x="148917" y="332464"/>
                  </a:lnTo>
                  <a:lnTo>
                    <a:pt x="180732" y="310919"/>
                  </a:lnTo>
                  <a:lnTo>
                    <a:pt x="184404" y="305393"/>
                  </a:lnTo>
                  <a:lnTo>
                    <a:pt x="111787" y="305393"/>
                  </a:lnTo>
                  <a:lnTo>
                    <a:pt x="84286" y="296472"/>
                  </a:lnTo>
                  <a:lnTo>
                    <a:pt x="63233" y="270436"/>
                  </a:lnTo>
                  <a:lnTo>
                    <a:pt x="49766" y="228380"/>
                  </a:lnTo>
                  <a:lnTo>
                    <a:pt x="45024" y="171397"/>
                  </a:lnTo>
                  <a:lnTo>
                    <a:pt x="50052" y="112222"/>
                  </a:lnTo>
                  <a:lnTo>
                    <a:pt x="63995" y="69295"/>
                  </a:lnTo>
                  <a:lnTo>
                    <a:pt x="85143" y="43147"/>
                  </a:lnTo>
                  <a:lnTo>
                    <a:pt x="111787" y="34313"/>
                  </a:lnTo>
                  <a:lnTo>
                    <a:pt x="186651" y="34313"/>
                  </a:lnTo>
                  <a:lnTo>
                    <a:pt x="182799" y="28406"/>
                  </a:lnTo>
                  <a:lnTo>
                    <a:pt x="152524" y="7250"/>
                  </a:lnTo>
                  <a:lnTo>
                    <a:pt x="114792" y="0"/>
                  </a:lnTo>
                  <a:close/>
                </a:path>
                <a:path w="224154" h="340359">
                  <a:moveTo>
                    <a:pt x="186651" y="34313"/>
                  </a:moveTo>
                  <a:lnTo>
                    <a:pt x="111787" y="34313"/>
                  </a:lnTo>
                  <a:lnTo>
                    <a:pt x="141840" y="43882"/>
                  </a:lnTo>
                  <a:lnTo>
                    <a:pt x="162610" y="71004"/>
                  </a:lnTo>
                  <a:lnTo>
                    <a:pt x="174658" y="113300"/>
                  </a:lnTo>
                  <a:lnTo>
                    <a:pt x="178549" y="168392"/>
                  </a:lnTo>
                  <a:lnTo>
                    <a:pt x="174446" y="225200"/>
                  </a:lnTo>
                  <a:lnTo>
                    <a:pt x="162044" y="268360"/>
                  </a:lnTo>
                  <a:lnTo>
                    <a:pt x="141204" y="295787"/>
                  </a:lnTo>
                  <a:lnTo>
                    <a:pt x="111787" y="305393"/>
                  </a:lnTo>
                  <a:lnTo>
                    <a:pt x="184404" y="305393"/>
                  </a:lnTo>
                  <a:lnTo>
                    <a:pt x="204149" y="275686"/>
                  </a:lnTo>
                  <a:lnTo>
                    <a:pt x="218609" y="227319"/>
                  </a:lnTo>
                  <a:lnTo>
                    <a:pt x="223553" y="166371"/>
                  </a:lnTo>
                  <a:lnTo>
                    <a:pt x="218847" y="108861"/>
                  </a:lnTo>
                  <a:lnTo>
                    <a:pt x="205085" y="62574"/>
                  </a:lnTo>
                  <a:lnTo>
                    <a:pt x="186651" y="34313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/>
            <p:cNvSpPr/>
            <p:nvPr/>
          </p:nvSpPr>
          <p:spPr>
            <a:xfrm>
              <a:off x="12687" y="12140"/>
              <a:ext cx="352" cy="536"/>
            </a:xfrm>
            <a:custGeom>
              <a:avLst/>
              <a:gdLst/>
              <a:ahLst/>
              <a:cxnLst/>
              <a:rect l="l" t="t" r="r" b="b"/>
              <a:pathLst>
                <a:path w="223520" h="340359">
                  <a:moveTo>
                    <a:pt x="114792" y="0"/>
                  </a:moveTo>
                  <a:lnTo>
                    <a:pt x="77213" y="7142"/>
                  </a:lnTo>
                  <a:lnTo>
                    <a:pt x="21176" y="62898"/>
                  </a:lnTo>
                  <a:lnTo>
                    <a:pt x="5528" y="110585"/>
                  </a:lnTo>
                  <a:lnTo>
                    <a:pt x="0" y="170863"/>
                  </a:lnTo>
                  <a:lnTo>
                    <a:pt x="5577" y="230202"/>
                  </a:lnTo>
                  <a:lnTo>
                    <a:pt x="20384" y="277312"/>
                  </a:lnTo>
                  <a:lnTo>
                    <a:pt x="43326" y="311644"/>
                  </a:lnTo>
                  <a:lnTo>
                    <a:pt x="73307" y="332646"/>
                  </a:lnTo>
                  <a:lnTo>
                    <a:pt x="109232" y="339769"/>
                  </a:lnTo>
                  <a:lnTo>
                    <a:pt x="148882" y="332464"/>
                  </a:lnTo>
                  <a:lnTo>
                    <a:pt x="180696" y="310919"/>
                  </a:lnTo>
                  <a:lnTo>
                    <a:pt x="184369" y="305393"/>
                  </a:lnTo>
                  <a:lnTo>
                    <a:pt x="111745" y="305393"/>
                  </a:lnTo>
                  <a:lnTo>
                    <a:pt x="84254" y="296472"/>
                  </a:lnTo>
                  <a:lnTo>
                    <a:pt x="63211" y="270436"/>
                  </a:lnTo>
                  <a:lnTo>
                    <a:pt x="49752" y="228380"/>
                  </a:lnTo>
                  <a:lnTo>
                    <a:pt x="45014" y="171397"/>
                  </a:lnTo>
                  <a:lnTo>
                    <a:pt x="50040" y="112222"/>
                  </a:lnTo>
                  <a:lnTo>
                    <a:pt x="63977" y="69295"/>
                  </a:lnTo>
                  <a:lnTo>
                    <a:pt x="85115" y="43147"/>
                  </a:lnTo>
                  <a:lnTo>
                    <a:pt x="111745" y="34313"/>
                  </a:lnTo>
                  <a:lnTo>
                    <a:pt x="186622" y="34313"/>
                  </a:lnTo>
                  <a:lnTo>
                    <a:pt x="182770" y="28406"/>
                  </a:lnTo>
                  <a:lnTo>
                    <a:pt x="152504" y="7250"/>
                  </a:lnTo>
                  <a:lnTo>
                    <a:pt x="114792" y="0"/>
                  </a:lnTo>
                  <a:close/>
                </a:path>
                <a:path w="223520" h="340359">
                  <a:moveTo>
                    <a:pt x="186622" y="34313"/>
                  </a:moveTo>
                  <a:lnTo>
                    <a:pt x="111745" y="34313"/>
                  </a:lnTo>
                  <a:lnTo>
                    <a:pt x="141807" y="43882"/>
                  </a:lnTo>
                  <a:lnTo>
                    <a:pt x="162564" y="71004"/>
                  </a:lnTo>
                  <a:lnTo>
                    <a:pt x="174594" y="113300"/>
                  </a:lnTo>
                  <a:lnTo>
                    <a:pt x="178476" y="168392"/>
                  </a:lnTo>
                  <a:lnTo>
                    <a:pt x="174381" y="225200"/>
                  </a:lnTo>
                  <a:lnTo>
                    <a:pt x="161995" y="268360"/>
                  </a:lnTo>
                  <a:lnTo>
                    <a:pt x="141166" y="295787"/>
                  </a:lnTo>
                  <a:lnTo>
                    <a:pt x="111745" y="305393"/>
                  </a:lnTo>
                  <a:lnTo>
                    <a:pt x="184369" y="305393"/>
                  </a:lnTo>
                  <a:lnTo>
                    <a:pt x="204114" y="275686"/>
                  </a:lnTo>
                  <a:lnTo>
                    <a:pt x="218576" y="227319"/>
                  </a:lnTo>
                  <a:lnTo>
                    <a:pt x="223521" y="166371"/>
                  </a:lnTo>
                  <a:lnTo>
                    <a:pt x="218815" y="108861"/>
                  </a:lnTo>
                  <a:lnTo>
                    <a:pt x="205052" y="62574"/>
                  </a:lnTo>
                  <a:lnTo>
                    <a:pt x="186622" y="34313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/>
            <p:cNvSpPr/>
            <p:nvPr/>
          </p:nvSpPr>
          <p:spPr>
            <a:xfrm>
              <a:off x="13091" y="12139"/>
              <a:ext cx="583" cy="537"/>
            </a:xfrm>
            <a:custGeom>
              <a:avLst/>
              <a:gdLst/>
              <a:ahLst/>
              <a:cxnLst/>
              <a:rect l="l" t="t" r="r" b="b"/>
              <a:pathLst>
                <a:path w="370204" h="340995">
                  <a:moveTo>
                    <a:pt x="295341" y="0"/>
                  </a:moveTo>
                  <a:lnTo>
                    <a:pt x="266997" y="0"/>
                  </a:lnTo>
                  <a:lnTo>
                    <a:pt x="73317" y="340837"/>
                  </a:lnTo>
                  <a:lnTo>
                    <a:pt x="101630" y="340837"/>
                  </a:lnTo>
                  <a:lnTo>
                    <a:pt x="295341" y="0"/>
                  </a:lnTo>
                  <a:close/>
                </a:path>
                <a:path w="370204" h="340995">
                  <a:moveTo>
                    <a:pt x="294326" y="136550"/>
                  </a:moveTo>
                  <a:lnTo>
                    <a:pt x="237681" y="163216"/>
                  </a:lnTo>
                  <a:lnTo>
                    <a:pt x="214412" y="239207"/>
                  </a:lnTo>
                  <a:lnTo>
                    <a:pt x="220801" y="282629"/>
                  </a:lnTo>
                  <a:lnTo>
                    <a:pt x="237487" y="313586"/>
                  </a:lnTo>
                  <a:lnTo>
                    <a:pt x="261858" y="332124"/>
                  </a:lnTo>
                  <a:lnTo>
                    <a:pt x="291300" y="338293"/>
                  </a:lnTo>
                  <a:lnTo>
                    <a:pt x="321470" y="331842"/>
                  </a:lnTo>
                  <a:lnTo>
                    <a:pt x="346416" y="312452"/>
                  </a:lnTo>
                  <a:lnTo>
                    <a:pt x="346888" y="311550"/>
                  </a:lnTo>
                  <a:lnTo>
                    <a:pt x="292294" y="311550"/>
                  </a:lnTo>
                  <a:lnTo>
                    <a:pt x="273713" y="305909"/>
                  </a:lnTo>
                  <a:lnTo>
                    <a:pt x="260005" y="290349"/>
                  </a:lnTo>
                  <a:lnTo>
                    <a:pt x="251695" y="266917"/>
                  </a:lnTo>
                  <a:lnTo>
                    <a:pt x="249438" y="239207"/>
                  </a:lnTo>
                  <a:lnTo>
                    <a:pt x="249408" y="236652"/>
                  </a:lnTo>
                  <a:lnTo>
                    <a:pt x="252112" y="208550"/>
                  </a:lnTo>
                  <a:lnTo>
                    <a:pt x="260320" y="184953"/>
                  </a:lnTo>
                  <a:lnTo>
                    <a:pt x="273647" y="169133"/>
                  </a:lnTo>
                  <a:lnTo>
                    <a:pt x="291802" y="163356"/>
                  </a:lnTo>
                  <a:lnTo>
                    <a:pt x="349696" y="163356"/>
                  </a:lnTo>
                  <a:lnTo>
                    <a:pt x="349063" y="162078"/>
                  </a:lnTo>
                  <a:lnTo>
                    <a:pt x="325300" y="143058"/>
                  </a:lnTo>
                  <a:lnTo>
                    <a:pt x="294326" y="136550"/>
                  </a:lnTo>
                  <a:close/>
                </a:path>
                <a:path w="370204" h="340995">
                  <a:moveTo>
                    <a:pt x="349696" y="163356"/>
                  </a:moveTo>
                  <a:lnTo>
                    <a:pt x="291802" y="163356"/>
                  </a:lnTo>
                  <a:lnTo>
                    <a:pt x="311743" y="169192"/>
                  </a:lnTo>
                  <a:lnTo>
                    <a:pt x="325056" y="185028"/>
                  </a:lnTo>
                  <a:lnTo>
                    <a:pt x="332494" y="208351"/>
                  </a:lnTo>
                  <a:lnTo>
                    <a:pt x="334641" y="234631"/>
                  </a:lnTo>
                  <a:lnTo>
                    <a:pt x="334722" y="237657"/>
                  </a:lnTo>
                  <a:lnTo>
                    <a:pt x="332291" y="266718"/>
                  </a:lnTo>
                  <a:lnTo>
                    <a:pt x="324556" y="290424"/>
                  </a:lnTo>
                  <a:lnTo>
                    <a:pt x="311319" y="305968"/>
                  </a:lnTo>
                  <a:lnTo>
                    <a:pt x="292294" y="311550"/>
                  </a:lnTo>
                  <a:lnTo>
                    <a:pt x="346888" y="311550"/>
                  </a:lnTo>
                  <a:lnTo>
                    <a:pt x="363395" y="280067"/>
                  </a:lnTo>
                  <a:lnTo>
                    <a:pt x="369664" y="234631"/>
                  </a:lnTo>
                  <a:lnTo>
                    <a:pt x="364293" y="192855"/>
                  </a:lnTo>
                  <a:lnTo>
                    <a:pt x="349696" y="163356"/>
                  </a:lnTo>
                  <a:close/>
                </a:path>
                <a:path w="370204" h="340995">
                  <a:moveTo>
                    <a:pt x="79913" y="534"/>
                  </a:moveTo>
                  <a:lnTo>
                    <a:pt x="48635" y="7324"/>
                  </a:lnTo>
                  <a:lnTo>
                    <a:pt x="23253" y="27194"/>
                  </a:lnTo>
                  <a:lnTo>
                    <a:pt x="6222" y="59387"/>
                  </a:lnTo>
                  <a:lnTo>
                    <a:pt x="0" y="103148"/>
                  </a:lnTo>
                  <a:lnTo>
                    <a:pt x="6382" y="146313"/>
                  </a:lnTo>
                  <a:lnTo>
                    <a:pt x="23054" y="177143"/>
                  </a:lnTo>
                  <a:lnTo>
                    <a:pt x="47410" y="195640"/>
                  </a:lnTo>
                  <a:lnTo>
                    <a:pt x="76845" y="201805"/>
                  </a:lnTo>
                  <a:lnTo>
                    <a:pt x="107021" y="195344"/>
                  </a:lnTo>
                  <a:lnTo>
                    <a:pt x="131989" y="175933"/>
                  </a:lnTo>
                  <a:lnTo>
                    <a:pt x="132512" y="174937"/>
                  </a:lnTo>
                  <a:lnTo>
                    <a:pt x="77903" y="174937"/>
                  </a:lnTo>
                  <a:lnTo>
                    <a:pt x="59299" y="169306"/>
                  </a:lnTo>
                  <a:lnTo>
                    <a:pt x="45582" y="153772"/>
                  </a:lnTo>
                  <a:lnTo>
                    <a:pt x="37272" y="130374"/>
                  </a:lnTo>
                  <a:lnTo>
                    <a:pt x="34888" y="101148"/>
                  </a:lnTo>
                  <a:lnTo>
                    <a:pt x="37687" y="72313"/>
                  </a:lnTo>
                  <a:lnTo>
                    <a:pt x="45893" y="48833"/>
                  </a:lnTo>
                  <a:lnTo>
                    <a:pt x="59220" y="33038"/>
                  </a:lnTo>
                  <a:lnTo>
                    <a:pt x="77379" y="27255"/>
                  </a:lnTo>
                  <a:lnTo>
                    <a:pt x="135279" y="27255"/>
                  </a:lnTo>
                  <a:lnTo>
                    <a:pt x="134650" y="25991"/>
                  </a:lnTo>
                  <a:lnTo>
                    <a:pt x="110877" y="7032"/>
                  </a:lnTo>
                  <a:lnTo>
                    <a:pt x="79913" y="534"/>
                  </a:lnTo>
                  <a:close/>
                </a:path>
                <a:path w="370204" h="340995">
                  <a:moveTo>
                    <a:pt x="135279" y="27255"/>
                  </a:moveTo>
                  <a:lnTo>
                    <a:pt x="77379" y="27255"/>
                  </a:lnTo>
                  <a:lnTo>
                    <a:pt x="97324" y="33038"/>
                  </a:lnTo>
                  <a:lnTo>
                    <a:pt x="110623" y="48769"/>
                  </a:lnTo>
                  <a:lnTo>
                    <a:pt x="118053" y="72096"/>
                  </a:lnTo>
                  <a:lnTo>
                    <a:pt x="120362" y="100635"/>
                  </a:lnTo>
                  <a:lnTo>
                    <a:pt x="117852" y="130383"/>
                  </a:lnTo>
                  <a:lnTo>
                    <a:pt x="110131" y="153908"/>
                  </a:lnTo>
                  <a:lnTo>
                    <a:pt x="96910" y="169373"/>
                  </a:lnTo>
                  <a:lnTo>
                    <a:pt x="77903" y="174937"/>
                  </a:lnTo>
                  <a:lnTo>
                    <a:pt x="132512" y="174937"/>
                  </a:lnTo>
                  <a:lnTo>
                    <a:pt x="148992" y="143526"/>
                  </a:lnTo>
                  <a:lnTo>
                    <a:pt x="155272" y="98080"/>
                  </a:lnTo>
                  <a:lnTo>
                    <a:pt x="149894" y="56608"/>
                  </a:lnTo>
                  <a:lnTo>
                    <a:pt x="135279" y="27255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/>
            <p:cNvSpPr/>
            <p:nvPr/>
          </p:nvSpPr>
          <p:spPr>
            <a:xfrm>
              <a:off x="11969" y="12878"/>
              <a:ext cx="474" cy="465"/>
            </a:xfrm>
            <a:custGeom>
              <a:avLst/>
              <a:gdLst/>
              <a:ahLst/>
              <a:cxnLst/>
              <a:rect l="l" t="t" r="r" b="b"/>
              <a:pathLst>
                <a:path w="300990" h="295275">
                  <a:moveTo>
                    <a:pt x="69107" y="0"/>
                  </a:moveTo>
                  <a:lnTo>
                    <a:pt x="20543" y="0"/>
                  </a:lnTo>
                  <a:lnTo>
                    <a:pt x="0" y="294860"/>
                  </a:lnTo>
                  <a:lnTo>
                    <a:pt x="36313" y="294860"/>
                  </a:lnTo>
                  <a:lnTo>
                    <a:pt x="44176" y="168455"/>
                  </a:lnTo>
                  <a:lnTo>
                    <a:pt x="46105" y="133237"/>
                  </a:lnTo>
                  <a:lnTo>
                    <a:pt x="47688" y="99911"/>
                  </a:lnTo>
                  <a:lnTo>
                    <a:pt x="48963" y="67672"/>
                  </a:lnTo>
                  <a:lnTo>
                    <a:pt x="49841" y="38061"/>
                  </a:lnTo>
                  <a:lnTo>
                    <a:pt x="82529" y="38061"/>
                  </a:lnTo>
                  <a:lnTo>
                    <a:pt x="69107" y="0"/>
                  </a:lnTo>
                  <a:close/>
                </a:path>
                <a:path w="300990" h="295275">
                  <a:moveTo>
                    <a:pt x="284952" y="38061"/>
                  </a:moveTo>
                  <a:lnTo>
                    <a:pt x="251521" y="38061"/>
                  </a:lnTo>
                  <a:lnTo>
                    <a:pt x="251970" y="67672"/>
                  </a:lnTo>
                  <a:lnTo>
                    <a:pt x="253120" y="100301"/>
                  </a:lnTo>
                  <a:lnTo>
                    <a:pt x="254709" y="134409"/>
                  </a:lnTo>
                  <a:lnTo>
                    <a:pt x="256547" y="169640"/>
                  </a:lnTo>
                  <a:lnTo>
                    <a:pt x="263321" y="294860"/>
                  </a:lnTo>
                  <a:lnTo>
                    <a:pt x="300975" y="294860"/>
                  </a:lnTo>
                  <a:lnTo>
                    <a:pt x="284952" y="38061"/>
                  </a:lnTo>
                  <a:close/>
                </a:path>
                <a:path w="300990" h="295275">
                  <a:moveTo>
                    <a:pt x="82529" y="38061"/>
                  </a:moveTo>
                  <a:lnTo>
                    <a:pt x="50710" y="38061"/>
                  </a:lnTo>
                  <a:lnTo>
                    <a:pt x="57526" y="64838"/>
                  </a:lnTo>
                  <a:lnTo>
                    <a:pt x="65444" y="92758"/>
                  </a:lnTo>
                  <a:lnTo>
                    <a:pt x="74424" y="121986"/>
                  </a:lnTo>
                  <a:lnTo>
                    <a:pt x="84426" y="152686"/>
                  </a:lnTo>
                  <a:lnTo>
                    <a:pt x="132529" y="293059"/>
                  </a:lnTo>
                  <a:lnTo>
                    <a:pt x="161419" y="293059"/>
                  </a:lnTo>
                  <a:lnTo>
                    <a:pt x="180018" y="241929"/>
                  </a:lnTo>
                  <a:lnTo>
                    <a:pt x="149157" y="241929"/>
                  </a:lnTo>
                  <a:lnTo>
                    <a:pt x="142904" y="218603"/>
                  </a:lnTo>
                  <a:lnTo>
                    <a:pt x="135917" y="194407"/>
                  </a:lnTo>
                  <a:lnTo>
                    <a:pt x="128113" y="169151"/>
                  </a:lnTo>
                  <a:lnTo>
                    <a:pt x="119409" y="142644"/>
                  </a:lnTo>
                  <a:lnTo>
                    <a:pt x="82529" y="38061"/>
                  </a:lnTo>
                  <a:close/>
                </a:path>
                <a:path w="300990" h="295275">
                  <a:moveTo>
                    <a:pt x="282577" y="0"/>
                  </a:moveTo>
                  <a:lnTo>
                    <a:pt x="234024" y="0"/>
                  </a:lnTo>
                  <a:lnTo>
                    <a:pt x="181544" y="142644"/>
                  </a:lnTo>
                  <a:lnTo>
                    <a:pt x="172187" y="169640"/>
                  </a:lnTo>
                  <a:lnTo>
                    <a:pt x="163823" y="195051"/>
                  </a:lnTo>
                  <a:lnTo>
                    <a:pt x="156443" y="219080"/>
                  </a:lnTo>
                  <a:lnTo>
                    <a:pt x="150037" y="241929"/>
                  </a:lnTo>
                  <a:lnTo>
                    <a:pt x="180018" y="241929"/>
                  </a:lnTo>
                  <a:lnTo>
                    <a:pt x="213448" y="150026"/>
                  </a:lnTo>
                  <a:lnTo>
                    <a:pt x="233680" y="91605"/>
                  </a:lnTo>
                  <a:lnTo>
                    <a:pt x="250652" y="38061"/>
                  </a:lnTo>
                  <a:lnTo>
                    <a:pt x="284952" y="38061"/>
                  </a:lnTo>
                  <a:lnTo>
                    <a:pt x="282577" y="0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/>
            <p:cNvSpPr/>
            <p:nvPr/>
          </p:nvSpPr>
          <p:spPr>
            <a:xfrm>
              <a:off x="12634" y="12878"/>
              <a:ext cx="0" cy="465"/>
            </a:xfrm>
            <a:custGeom>
              <a:avLst/>
              <a:gdLst/>
              <a:ahLst/>
              <a:cxnLst/>
              <a:rect l="l" t="t" r="r" b="b"/>
              <a:pathLst>
                <a:path h="295275">
                  <a:moveTo>
                    <a:pt x="0" y="0"/>
                  </a:moveTo>
                  <a:lnTo>
                    <a:pt x="0" y="294860"/>
                  </a:lnTo>
                </a:path>
              </a:pathLst>
            </a:custGeom>
            <a:ln w="38501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/>
            <p:cNvSpPr/>
            <p:nvPr/>
          </p:nvSpPr>
          <p:spPr>
            <a:xfrm>
              <a:off x="12838" y="12878"/>
              <a:ext cx="349" cy="465"/>
            </a:xfrm>
            <a:custGeom>
              <a:avLst/>
              <a:gdLst/>
              <a:ahLst/>
              <a:cxnLst/>
              <a:rect l="l" t="t" r="r" b="b"/>
              <a:pathLst>
                <a:path w="221615" h="295275">
                  <a:moveTo>
                    <a:pt x="42009" y="0"/>
                  </a:moveTo>
                  <a:lnTo>
                    <a:pt x="0" y="0"/>
                  </a:lnTo>
                  <a:lnTo>
                    <a:pt x="0" y="294860"/>
                  </a:lnTo>
                  <a:lnTo>
                    <a:pt x="35862" y="294860"/>
                  </a:lnTo>
                  <a:lnTo>
                    <a:pt x="35761" y="134441"/>
                  </a:lnTo>
                  <a:lnTo>
                    <a:pt x="35371" y="103659"/>
                  </a:lnTo>
                  <a:lnTo>
                    <a:pt x="34568" y="75079"/>
                  </a:lnTo>
                  <a:lnTo>
                    <a:pt x="33224" y="47265"/>
                  </a:lnTo>
                  <a:lnTo>
                    <a:pt x="34564" y="46846"/>
                  </a:lnTo>
                  <a:lnTo>
                    <a:pt x="71538" y="46846"/>
                  </a:lnTo>
                  <a:lnTo>
                    <a:pt x="42009" y="0"/>
                  </a:lnTo>
                  <a:close/>
                </a:path>
                <a:path w="221615" h="295275">
                  <a:moveTo>
                    <a:pt x="71538" y="46846"/>
                  </a:moveTo>
                  <a:lnTo>
                    <a:pt x="34564" y="46846"/>
                  </a:lnTo>
                  <a:lnTo>
                    <a:pt x="46305" y="71061"/>
                  </a:lnTo>
                  <a:lnTo>
                    <a:pt x="59600" y="95706"/>
                  </a:lnTo>
                  <a:lnTo>
                    <a:pt x="74041" y="120520"/>
                  </a:lnTo>
                  <a:lnTo>
                    <a:pt x="89222" y="145241"/>
                  </a:lnTo>
                  <a:lnTo>
                    <a:pt x="182832" y="294860"/>
                  </a:lnTo>
                  <a:lnTo>
                    <a:pt x="221333" y="294860"/>
                  </a:lnTo>
                  <a:lnTo>
                    <a:pt x="221333" y="244997"/>
                  </a:lnTo>
                  <a:lnTo>
                    <a:pt x="188538" y="244997"/>
                  </a:lnTo>
                  <a:lnTo>
                    <a:pt x="177626" y="222161"/>
                  </a:lnTo>
                  <a:lnTo>
                    <a:pt x="165242" y="198742"/>
                  </a:lnTo>
                  <a:lnTo>
                    <a:pt x="151383" y="174498"/>
                  </a:lnTo>
                  <a:lnTo>
                    <a:pt x="136048" y="149189"/>
                  </a:lnTo>
                  <a:lnTo>
                    <a:pt x="71538" y="46846"/>
                  </a:lnTo>
                  <a:close/>
                </a:path>
                <a:path w="221615" h="295275">
                  <a:moveTo>
                    <a:pt x="221333" y="0"/>
                  </a:moveTo>
                  <a:lnTo>
                    <a:pt x="185491" y="0"/>
                  </a:lnTo>
                  <a:lnTo>
                    <a:pt x="185555" y="134441"/>
                  </a:lnTo>
                  <a:lnTo>
                    <a:pt x="185682" y="156156"/>
                  </a:lnTo>
                  <a:lnTo>
                    <a:pt x="186363" y="186422"/>
                  </a:lnTo>
                  <a:lnTo>
                    <a:pt x="187700" y="215453"/>
                  </a:lnTo>
                  <a:lnTo>
                    <a:pt x="189858" y="244505"/>
                  </a:lnTo>
                  <a:lnTo>
                    <a:pt x="188538" y="244997"/>
                  </a:lnTo>
                  <a:lnTo>
                    <a:pt x="221333" y="244997"/>
                  </a:lnTo>
                  <a:lnTo>
                    <a:pt x="221333" y="0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/>
            <p:cNvSpPr/>
            <p:nvPr/>
          </p:nvSpPr>
          <p:spPr>
            <a:xfrm>
              <a:off x="13359" y="13318"/>
              <a:ext cx="262" cy="0"/>
            </a:xfrm>
            <a:custGeom>
              <a:avLst/>
              <a:gdLst/>
              <a:ahLst/>
              <a:cxnLst/>
              <a:rect l="l" t="t" r="r" b="b"/>
              <a:pathLst>
                <a:path w="166370">
                  <a:moveTo>
                    <a:pt x="0" y="0"/>
                  </a:moveTo>
                  <a:lnTo>
                    <a:pt x="166235" y="0"/>
                  </a:lnTo>
                </a:path>
              </a:pathLst>
            </a:custGeom>
            <a:ln w="3175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/>
            <p:cNvSpPr/>
            <p:nvPr/>
          </p:nvSpPr>
          <p:spPr>
            <a:xfrm>
              <a:off x="13390" y="13125"/>
              <a:ext cx="0" cy="168"/>
            </a:xfrm>
            <a:custGeom>
              <a:avLst/>
              <a:gdLst/>
              <a:ahLst/>
              <a:cxnLst/>
              <a:rect l="l" t="t" r="r" b="b"/>
              <a:pathLst>
                <a:path h="106679">
                  <a:moveTo>
                    <a:pt x="0" y="0"/>
                  </a:moveTo>
                  <a:lnTo>
                    <a:pt x="0" y="106679"/>
                  </a:lnTo>
                </a:path>
              </a:pathLst>
            </a:custGeom>
            <a:ln w="3849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/>
            <p:cNvSpPr/>
            <p:nvPr/>
          </p:nvSpPr>
          <p:spPr>
            <a:xfrm>
              <a:off x="13359" y="13100"/>
              <a:ext cx="241" cy="0"/>
            </a:xfrm>
            <a:custGeom>
              <a:avLst/>
              <a:gdLst/>
              <a:ahLst/>
              <a:cxnLst/>
              <a:rect l="l" t="t" r="r" b="b"/>
              <a:pathLst>
                <a:path w="153034">
                  <a:moveTo>
                    <a:pt x="0" y="0"/>
                  </a:moveTo>
                  <a:lnTo>
                    <a:pt x="152644" y="0"/>
                  </a:lnTo>
                </a:path>
              </a:pathLst>
            </a:custGeom>
            <a:ln w="3175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4"/>
            <p:cNvSpPr/>
            <p:nvPr/>
          </p:nvSpPr>
          <p:spPr>
            <a:xfrm>
              <a:off x="13390" y="12929"/>
              <a:ext cx="0" cy="146"/>
            </a:xfrm>
            <a:custGeom>
              <a:avLst/>
              <a:gdLst/>
              <a:ahLst/>
              <a:cxnLst/>
              <a:rect l="l" t="t" r="r" b="b"/>
              <a:pathLst>
                <a:path h="92709">
                  <a:moveTo>
                    <a:pt x="0" y="0"/>
                  </a:moveTo>
                  <a:lnTo>
                    <a:pt x="0" y="92709"/>
                  </a:lnTo>
                </a:path>
              </a:pathLst>
            </a:custGeom>
            <a:ln w="3849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5"/>
            <p:cNvSpPr/>
            <p:nvPr/>
          </p:nvSpPr>
          <p:spPr>
            <a:xfrm>
              <a:off x="13359" y="12904"/>
              <a:ext cx="252" cy="0"/>
            </a:xfrm>
            <a:custGeom>
              <a:avLst/>
              <a:gdLst/>
              <a:ahLst/>
              <a:cxnLst/>
              <a:rect l="l" t="t" r="r" b="b"/>
              <a:pathLst>
                <a:path w="160020">
                  <a:moveTo>
                    <a:pt x="0" y="0"/>
                  </a:moveTo>
                  <a:lnTo>
                    <a:pt x="159681" y="0"/>
                  </a:lnTo>
                </a:path>
              </a:pathLst>
            </a:custGeom>
            <a:ln w="3175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6"/>
            <p:cNvSpPr/>
            <p:nvPr/>
          </p:nvSpPr>
          <p:spPr>
            <a:xfrm>
              <a:off x="13768" y="12875"/>
              <a:ext cx="303" cy="468"/>
            </a:xfrm>
            <a:custGeom>
              <a:avLst/>
              <a:gdLst/>
              <a:ahLst/>
              <a:cxnLst/>
              <a:rect l="l" t="t" r="r" b="b"/>
              <a:pathLst>
                <a:path w="192404" h="297179">
                  <a:moveTo>
                    <a:pt x="73023" y="0"/>
                  </a:moveTo>
                  <a:lnTo>
                    <a:pt x="53441" y="469"/>
                  </a:lnTo>
                  <a:lnTo>
                    <a:pt x="34061" y="1764"/>
                  </a:lnTo>
                  <a:lnTo>
                    <a:pt x="15906" y="3710"/>
                  </a:lnTo>
                  <a:lnTo>
                    <a:pt x="0" y="6135"/>
                  </a:lnTo>
                  <a:lnTo>
                    <a:pt x="0" y="297027"/>
                  </a:lnTo>
                  <a:lnTo>
                    <a:pt x="38061" y="297027"/>
                  </a:lnTo>
                  <a:lnTo>
                    <a:pt x="38061" y="169272"/>
                  </a:lnTo>
                  <a:lnTo>
                    <a:pt x="145614" y="169272"/>
                  </a:lnTo>
                  <a:lnTo>
                    <a:pt x="141536" y="164898"/>
                  </a:lnTo>
                  <a:lnTo>
                    <a:pt x="126414" y="156550"/>
                  </a:lnTo>
                  <a:lnTo>
                    <a:pt x="126414" y="155283"/>
                  </a:lnTo>
                  <a:lnTo>
                    <a:pt x="147948" y="144592"/>
                  </a:lnTo>
                  <a:lnTo>
                    <a:pt x="152509" y="140372"/>
                  </a:lnTo>
                  <a:lnTo>
                    <a:pt x="38061" y="140372"/>
                  </a:lnTo>
                  <a:lnTo>
                    <a:pt x="38061" y="32826"/>
                  </a:lnTo>
                  <a:lnTo>
                    <a:pt x="44124" y="31604"/>
                  </a:lnTo>
                  <a:lnTo>
                    <a:pt x="52447" y="30632"/>
                  </a:lnTo>
                  <a:lnTo>
                    <a:pt x="62983" y="29990"/>
                  </a:lnTo>
                  <a:lnTo>
                    <a:pt x="75683" y="29758"/>
                  </a:lnTo>
                  <a:lnTo>
                    <a:pt x="163331" y="29758"/>
                  </a:lnTo>
                  <a:lnTo>
                    <a:pt x="158330" y="24051"/>
                  </a:lnTo>
                  <a:lnTo>
                    <a:pt x="143162" y="13459"/>
                  </a:lnTo>
                  <a:lnTo>
                    <a:pt x="124217" y="5951"/>
                  </a:lnTo>
                  <a:lnTo>
                    <a:pt x="101002" y="1480"/>
                  </a:lnTo>
                  <a:lnTo>
                    <a:pt x="73023" y="0"/>
                  </a:lnTo>
                  <a:close/>
                </a:path>
                <a:path w="192404" h="297179">
                  <a:moveTo>
                    <a:pt x="145614" y="169272"/>
                  </a:moveTo>
                  <a:lnTo>
                    <a:pt x="73934" y="169272"/>
                  </a:lnTo>
                  <a:lnTo>
                    <a:pt x="96570" y="173078"/>
                  </a:lnTo>
                  <a:lnTo>
                    <a:pt x="113352" y="183186"/>
                  </a:lnTo>
                  <a:lnTo>
                    <a:pt x="125297" y="200666"/>
                  </a:lnTo>
                  <a:lnTo>
                    <a:pt x="133420" y="226589"/>
                  </a:lnTo>
                  <a:lnTo>
                    <a:pt x="139059" y="251869"/>
                  </a:lnTo>
                  <a:lnTo>
                    <a:pt x="144173" y="272308"/>
                  </a:lnTo>
                  <a:lnTo>
                    <a:pt x="148721" y="287497"/>
                  </a:lnTo>
                  <a:lnTo>
                    <a:pt x="152665" y="297027"/>
                  </a:lnTo>
                  <a:lnTo>
                    <a:pt x="192036" y="297027"/>
                  </a:lnTo>
                  <a:lnTo>
                    <a:pt x="187240" y="285365"/>
                  </a:lnTo>
                  <a:lnTo>
                    <a:pt x="181960" y="267711"/>
                  </a:lnTo>
                  <a:lnTo>
                    <a:pt x="176024" y="244478"/>
                  </a:lnTo>
                  <a:lnTo>
                    <a:pt x="169261" y="216077"/>
                  </a:lnTo>
                  <a:lnTo>
                    <a:pt x="162756" y="194988"/>
                  </a:lnTo>
                  <a:lnTo>
                    <a:pt x="153583" y="177820"/>
                  </a:lnTo>
                  <a:lnTo>
                    <a:pt x="145614" y="169272"/>
                  </a:lnTo>
                  <a:close/>
                </a:path>
                <a:path w="192404" h="297179">
                  <a:moveTo>
                    <a:pt x="163331" y="29758"/>
                  </a:moveTo>
                  <a:lnTo>
                    <a:pt x="75683" y="29758"/>
                  </a:lnTo>
                  <a:lnTo>
                    <a:pt x="103254" y="32945"/>
                  </a:lnTo>
                  <a:lnTo>
                    <a:pt x="124666" y="42808"/>
                  </a:lnTo>
                  <a:lnTo>
                    <a:pt x="138531" y="59801"/>
                  </a:lnTo>
                  <a:lnTo>
                    <a:pt x="143461" y="84374"/>
                  </a:lnTo>
                  <a:lnTo>
                    <a:pt x="138797" y="107352"/>
                  </a:lnTo>
                  <a:lnTo>
                    <a:pt x="125485" y="125021"/>
                  </a:lnTo>
                  <a:lnTo>
                    <a:pt x="104544" y="136365"/>
                  </a:lnTo>
                  <a:lnTo>
                    <a:pt x="76992" y="140372"/>
                  </a:lnTo>
                  <a:lnTo>
                    <a:pt x="152509" y="140372"/>
                  </a:lnTo>
                  <a:lnTo>
                    <a:pt x="165459" y="128393"/>
                  </a:lnTo>
                  <a:lnTo>
                    <a:pt x="177228" y="106942"/>
                  </a:lnTo>
                  <a:lnTo>
                    <a:pt x="181533" y="80489"/>
                  </a:lnTo>
                  <a:lnTo>
                    <a:pt x="179940" y="63724"/>
                  </a:lnTo>
                  <a:lnTo>
                    <a:pt x="175350" y="48489"/>
                  </a:lnTo>
                  <a:lnTo>
                    <a:pt x="168051" y="35145"/>
                  </a:lnTo>
                  <a:lnTo>
                    <a:pt x="163331" y="29758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/>
            <p:cNvSpPr/>
            <p:nvPr/>
          </p:nvSpPr>
          <p:spPr>
            <a:xfrm>
              <a:off x="14176" y="12878"/>
              <a:ext cx="389" cy="465"/>
            </a:xfrm>
            <a:custGeom>
              <a:avLst/>
              <a:gdLst/>
              <a:ahLst/>
              <a:cxnLst/>
              <a:rect l="l" t="t" r="r" b="b"/>
              <a:pathLst>
                <a:path w="247015" h="295275">
                  <a:moveTo>
                    <a:pt x="146131" y="0"/>
                  </a:moveTo>
                  <a:lnTo>
                    <a:pt x="100583" y="0"/>
                  </a:lnTo>
                  <a:lnTo>
                    <a:pt x="0" y="294860"/>
                  </a:lnTo>
                  <a:lnTo>
                    <a:pt x="39370" y="294860"/>
                  </a:lnTo>
                  <a:lnTo>
                    <a:pt x="69987" y="202119"/>
                  </a:lnTo>
                  <a:lnTo>
                    <a:pt x="215079" y="202119"/>
                  </a:lnTo>
                  <a:lnTo>
                    <a:pt x="204920" y="172340"/>
                  </a:lnTo>
                  <a:lnTo>
                    <a:pt x="77882" y="172340"/>
                  </a:lnTo>
                  <a:lnTo>
                    <a:pt x="106729" y="87054"/>
                  </a:lnTo>
                  <a:lnTo>
                    <a:pt x="111079" y="73388"/>
                  </a:lnTo>
                  <a:lnTo>
                    <a:pt x="114906" y="59778"/>
                  </a:lnTo>
                  <a:lnTo>
                    <a:pt x="118339" y="46576"/>
                  </a:lnTo>
                  <a:lnTo>
                    <a:pt x="121619" y="33663"/>
                  </a:lnTo>
                  <a:lnTo>
                    <a:pt x="157615" y="33663"/>
                  </a:lnTo>
                  <a:lnTo>
                    <a:pt x="146131" y="0"/>
                  </a:lnTo>
                  <a:close/>
                </a:path>
                <a:path w="247015" h="295275">
                  <a:moveTo>
                    <a:pt x="215079" y="202119"/>
                  </a:moveTo>
                  <a:lnTo>
                    <a:pt x="174549" y="202119"/>
                  </a:lnTo>
                  <a:lnTo>
                    <a:pt x="206035" y="294860"/>
                  </a:lnTo>
                  <a:lnTo>
                    <a:pt x="246715" y="294860"/>
                  </a:lnTo>
                  <a:lnTo>
                    <a:pt x="215079" y="202119"/>
                  </a:lnTo>
                  <a:close/>
                </a:path>
                <a:path w="247015" h="295275">
                  <a:moveTo>
                    <a:pt x="157615" y="33663"/>
                  </a:moveTo>
                  <a:lnTo>
                    <a:pt x="122509" y="33663"/>
                  </a:lnTo>
                  <a:lnTo>
                    <a:pt x="125844" y="46690"/>
                  </a:lnTo>
                  <a:lnTo>
                    <a:pt x="137796" y="87526"/>
                  </a:lnTo>
                  <a:lnTo>
                    <a:pt x="167094" y="172340"/>
                  </a:lnTo>
                  <a:lnTo>
                    <a:pt x="204920" y="172340"/>
                  </a:lnTo>
                  <a:lnTo>
                    <a:pt x="157615" y="33663"/>
                  </a:lnTo>
                  <a:close/>
                </a:path>
              </a:pathLst>
            </a:custGeom>
            <a:solidFill>
              <a:srgbClr val="0079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8"/>
            <p:cNvSpPr/>
            <p:nvPr/>
          </p:nvSpPr>
          <p:spPr>
            <a:xfrm>
              <a:off x="14701" y="13317"/>
              <a:ext cx="259" cy="0"/>
            </a:xfrm>
            <a:custGeom>
              <a:avLst/>
              <a:gdLst/>
              <a:ahLst/>
              <a:cxnLst/>
              <a:rect l="l" t="t" r="r" b="b"/>
              <a:pathLst>
                <a:path w="164465">
                  <a:moveTo>
                    <a:pt x="0" y="0"/>
                  </a:moveTo>
                  <a:lnTo>
                    <a:pt x="164466" y="0"/>
                  </a:lnTo>
                </a:path>
              </a:pathLst>
            </a:custGeom>
            <a:ln w="3175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/>
            <p:cNvSpPr/>
            <p:nvPr/>
          </p:nvSpPr>
          <p:spPr>
            <a:xfrm>
              <a:off x="14731" y="12878"/>
              <a:ext cx="0" cy="414"/>
            </a:xfrm>
            <a:custGeom>
              <a:avLst/>
              <a:gdLst/>
              <a:ahLst/>
              <a:cxnLst/>
              <a:rect l="l" t="t" r="r" b="b"/>
              <a:pathLst>
                <a:path h="262890">
                  <a:moveTo>
                    <a:pt x="0" y="0"/>
                  </a:moveTo>
                  <a:lnTo>
                    <a:pt x="0" y="262889"/>
                  </a:lnTo>
                </a:path>
              </a:pathLst>
            </a:custGeom>
            <a:ln w="38480">
              <a:solidFill>
                <a:srgbClr val="0079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/>
            <p:cNvSpPr/>
            <p:nvPr/>
          </p:nvSpPr>
          <p:spPr>
            <a:xfrm>
              <a:off x="11040" y="11297"/>
              <a:ext cx="920" cy="920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306471" y="0"/>
                  </a:moveTo>
                  <a:lnTo>
                    <a:pt x="260181" y="1419"/>
                  </a:lnTo>
                  <a:lnTo>
                    <a:pt x="213491" y="10478"/>
                  </a:lnTo>
                  <a:lnTo>
                    <a:pt x="168854" y="26897"/>
                  </a:lnTo>
                  <a:lnTo>
                    <a:pt x="128508" y="49645"/>
                  </a:lnTo>
                  <a:lnTo>
                    <a:pt x="92874" y="77980"/>
                  </a:lnTo>
                  <a:lnTo>
                    <a:pt x="62369" y="111162"/>
                  </a:lnTo>
                  <a:lnTo>
                    <a:pt x="37410" y="148449"/>
                  </a:lnTo>
                  <a:lnTo>
                    <a:pt x="18417" y="189099"/>
                  </a:lnTo>
                  <a:lnTo>
                    <a:pt x="5808" y="232373"/>
                  </a:lnTo>
                  <a:lnTo>
                    <a:pt x="0" y="277528"/>
                  </a:lnTo>
                  <a:lnTo>
                    <a:pt x="1411" y="323824"/>
                  </a:lnTo>
                  <a:lnTo>
                    <a:pt x="10461" y="370519"/>
                  </a:lnTo>
                  <a:lnTo>
                    <a:pt x="26886" y="415153"/>
                  </a:lnTo>
                  <a:lnTo>
                    <a:pt x="49639" y="455492"/>
                  </a:lnTo>
                  <a:lnTo>
                    <a:pt x="77979" y="491119"/>
                  </a:lnTo>
                  <a:lnTo>
                    <a:pt x="111164" y="521617"/>
                  </a:lnTo>
                  <a:lnTo>
                    <a:pt x="148454" y="546569"/>
                  </a:lnTo>
                  <a:lnTo>
                    <a:pt x="189107" y="565556"/>
                  </a:lnTo>
                  <a:lnTo>
                    <a:pt x="232381" y="578162"/>
                  </a:lnTo>
                  <a:lnTo>
                    <a:pt x="277536" y="583970"/>
                  </a:lnTo>
                  <a:lnTo>
                    <a:pt x="323831" y="582561"/>
                  </a:lnTo>
                  <a:lnTo>
                    <a:pt x="370523" y="573518"/>
                  </a:lnTo>
                  <a:lnTo>
                    <a:pt x="415162" y="557098"/>
                  </a:lnTo>
                  <a:lnTo>
                    <a:pt x="455505" y="534348"/>
                  </a:lnTo>
                  <a:lnTo>
                    <a:pt x="491134" y="506010"/>
                  </a:lnTo>
                  <a:lnTo>
                    <a:pt x="521633" y="472824"/>
                  </a:lnTo>
                  <a:lnTo>
                    <a:pt x="546585" y="435531"/>
                  </a:lnTo>
                  <a:lnTo>
                    <a:pt x="565571" y="394874"/>
                  </a:lnTo>
                  <a:lnTo>
                    <a:pt x="578175" y="351592"/>
                  </a:lnTo>
                  <a:lnTo>
                    <a:pt x="583980" y="306427"/>
                  </a:lnTo>
                  <a:lnTo>
                    <a:pt x="582568" y="260121"/>
                  </a:lnTo>
                  <a:lnTo>
                    <a:pt x="573522" y="213414"/>
                  </a:lnTo>
                  <a:lnTo>
                    <a:pt x="557098" y="168791"/>
                  </a:lnTo>
                  <a:lnTo>
                    <a:pt x="534346" y="128458"/>
                  </a:lnTo>
                  <a:lnTo>
                    <a:pt x="506009" y="92834"/>
                  </a:lnTo>
                  <a:lnTo>
                    <a:pt x="472827" y="62338"/>
                  </a:lnTo>
                  <a:lnTo>
                    <a:pt x="435541" y="37388"/>
                  </a:lnTo>
                  <a:lnTo>
                    <a:pt x="394892" y="18402"/>
                  </a:lnTo>
                  <a:lnTo>
                    <a:pt x="351622" y="5800"/>
                  </a:lnTo>
                  <a:lnTo>
                    <a:pt x="306471" y="0"/>
                  </a:lnTo>
                  <a:close/>
                </a:path>
              </a:pathLst>
            </a:custGeom>
            <a:solidFill>
              <a:srgbClr val="00B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1"/>
            <p:cNvSpPr/>
            <p:nvPr/>
          </p:nvSpPr>
          <p:spPr>
            <a:xfrm>
              <a:off x="11078" y="11361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460375" h="460375">
                  <a:moveTo>
                    <a:pt x="214042" y="0"/>
                  </a:moveTo>
                  <a:lnTo>
                    <a:pt x="168089" y="7942"/>
                  </a:lnTo>
                  <a:lnTo>
                    <a:pt x="124656" y="24925"/>
                  </a:lnTo>
                  <a:lnTo>
                    <a:pt x="86614" y="49504"/>
                  </a:lnTo>
                  <a:lnTo>
                    <a:pt x="54614" y="80526"/>
                  </a:lnTo>
                  <a:lnTo>
                    <a:pt x="29303" y="116840"/>
                  </a:lnTo>
                  <a:lnTo>
                    <a:pt x="11331" y="157294"/>
                  </a:lnTo>
                  <a:lnTo>
                    <a:pt x="1347" y="200734"/>
                  </a:lnTo>
                  <a:lnTo>
                    <a:pt x="0" y="246008"/>
                  </a:lnTo>
                  <a:lnTo>
                    <a:pt x="7937" y="291965"/>
                  </a:lnTo>
                  <a:lnTo>
                    <a:pt x="24938" y="335399"/>
                  </a:lnTo>
                  <a:lnTo>
                    <a:pt x="49524" y="373441"/>
                  </a:lnTo>
                  <a:lnTo>
                    <a:pt x="80546" y="405441"/>
                  </a:lnTo>
                  <a:lnTo>
                    <a:pt x="116855" y="430750"/>
                  </a:lnTo>
                  <a:lnTo>
                    <a:pt x="157301" y="448717"/>
                  </a:lnTo>
                  <a:lnTo>
                    <a:pt x="200733" y="458694"/>
                  </a:lnTo>
                  <a:lnTo>
                    <a:pt x="246003" y="460030"/>
                  </a:lnTo>
                  <a:lnTo>
                    <a:pt x="291960" y="452075"/>
                  </a:lnTo>
                  <a:lnTo>
                    <a:pt x="335398" y="435092"/>
                  </a:lnTo>
                  <a:lnTo>
                    <a:pt x="373442" y="410514"/>
                  </a:lnTo>
                  <a:lnTo>
                    <a:pt x="405444" y="379494"/>
                  </a:lnTo>
                  <a:lnTo>
                    <a:pt x="430753" y="343184"/>
                  </a:lnTo>
                  <a:lnTo>
                    <a:pt x="448720" y="302739"/>
                  </a:lnTo>
                  <a:lnTo>
                    <a:pt x="458695" y="259310"/>
                  </a:lnTo>
                  <a:lnTo>
                    <a:pt x="460028" y="214051"/>
                  </a:lnTo>
                  <a:lnTo>
                    <a:pt x="452070" y="168115"/>
                  </a:lnTo>
                  <a:lnTo>
                    <a:pt x="435092" y="124662"/>
                  </a:lnTo>
                  <a:lnTo>
                    <a:pt x="410518" y="86609"/>
                  </a:lnTo>
                  <a:lnTo>
                    <a:pt x="379501" y="54602"/>
                  </a:lnTo>
                  <a:lnTo>
                    <a:pt x="343193" y="29291"/>
                  </a:lnTo>
                  <a:lnTo>
                    <a:pt x="302745" y="11321"/>
                  </a:lnTo>
                  <a:lnTo>
                    <a:pt x="259311" y="1342"/>
                  </a:lnTo>
                  <a:lnTo>
                    <a:pt x="214042" y="0"/>
                  </a:lnTo>
                  <a:close/>
                </a:path>
              </a:pathLst>
            </a:custGeom>
            <a:solidFill>
              <a:srgbClr val="00B4E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2"/>
            <p:cNvSpPr/>
            <p:nvPr/>
          </p:nvSpPr>
          <p:spPr>
            <a:xfrm>
              <a:off x="11114" y="11423"/>
              <a:ext cx="532" cy="532"/>
            </a:xfrm>
            <a:custGeom>
              <a:avLst/>
              <a:gdLst/>
              <a:ahLst/>
              <a:cxnLst/>
              <a:rect l="l" t="t" r="r" b="b"/>
              <a:pathLst>
                <a:path w="337820" h="337820">
                  <a:moveTo>
                    <a:pt x="168267" y="0"/>
                  </a:moveTo>
                  <a:lnTo>
                    <a:pt x="123471" y="6223"/>
                  </a:lnTo>
                  <a:lnTo>
                    <a:pt x="81921" y="24092"/>
                  </a:lnTo>
                  <a:lnTo>
                    <a:pt x="47673" y="51333"/>
                  </a:lnTo>
                  <a:lnTo>
                    <a:pt x="21853" y="85953"/>
                  </a:lnTo>
                  <a:lnTo>
                    <a:pt x="5586" y="125959"/>
                  </a:lnTo>
                  <a:lnTo>
                    <a:pt x="0" y="169357"/>
                  </a:lnTo>
                  <a:lnTo>
                    <a:pt x="6218" y="214154"/>
                  </a:lnTo>
                  <a:lnTo>
                    <a:pt x="24082" y="255712"/>
                  </a:lnTo>
                  <a:lnTo>
                    <a:pt x="51327" y="289965"/>
                  </a:lnTo>
                  <a:lnTo>
                    <a:pt x="85957" y="315788"/>
                  </a:lnTo>
                  <a:lnTo>
                    <a:pt x="125974" y="332057"/>
                  </a:lnTo>
                  <a:lnTo>
                    <a:pt x="169380" y="337649"/>
                  </a:lnTo>
                  <a:lnTo>
                    <a:pt x="214181" y="331438"/>
                  </a:lnTo>
                  <a:lnTo>
                    <a:pt x="255737" y="313573"/>
                  </a:lnTo>
                  <a:lnTo>
                    <a:pt x="289986" y="286327"/>
                  </a:lnTo>
                  <a:lnTo>
                    <a:pt x="315805" y="251696"/>
                  </a:lnTo>
                  <a:lnTo>
                    <a:pt x="332069" y="211678"/>
                  </a:lnTo>
                  <a:lnTo>
                    <a:pt x="337656" y="168272"/>
                  </a:lnTo>
                  <a:lnTo>
                    <a:pt x="331444" y="123476"/>
                  </a:lnTo>
                  <a:lnTo>
                    <a:pt x="313571" y="81921"/>
                  </a:lnTo>
                  <a:lnTo>
                    <a:pt x="286321" y="47670"/>
                  </a:lnTo>
                  <a:lnTo>
                    <a:pt x="251689" y="21849"/>
                  </a:lnTo>
                  <a:lnTo>
                    <a:pt x="211672" y="5584"/>
                  </a:lnTo>
                  <a:lnTo>
                    <a:pt x="168267" y="0"/>
                  </a:lnTo>
                  <a:close/>
                </a:path>
              </a:pathLst>
            </a:custGeom>
            <a:solidFill>
              <a:srgbClr val="00B4E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3"/>
            <p:cNvSpPr/>
            <p:nvPr/>
          </p:nvSpPr>
          <p:spPr>
            <a:xfrm>
              <a:off x="11153" y="11488"/>
              <a:ext cx="334" cy="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4"/>
            <p:cNvSpPr/>
            <p:nvPr/>
          </p:nvSpPr>
          <p:spPr>
            <a:xfrm>
              <a:off x="10859" y="12375"/>
              <a:ext cx="597" cy="597"/>
            </a:xfrm>
            <a:custGeom>
              <a:avLst/>
              <a:gdLst/>
              <a:ahLst/>
              <a:cxnLst/>
              <a:rect l="l" t="t" r="r" b="b"/>
              <a:pathLst>
                <a:path w="379095" h="379095">
                  <a:moveTo>
                    <a:pt x="188999" y="0"/>
                  </a:moveTo>
                  <a:lnTo>
                    <a:pt x="138664" y="7001"/>
                  </a:lnTo>
                  <a:lnTo>
                    <a:pt x="91952" y="27070"/>
                  </a:lnTo>
                  <a:lnTo>
                    <a:pt x="53476" y="57638"/>
                  </a:lnTo>
                  <a:lnTo>
                    <a:pt x="24490" y="96483"/>
                  </a:lnTo>
                  <a:lnTo>
                    <a:pt x="6246" y="141381"/>
                  </a:lnTo>
                  <a:lnTo>
                    <a:pt x="0" y="190111"/>
                  </a:lnTo>
                  <a:lnTo>
                    <a:pt x="7003" y="240449"/>
                  </a:lnTo>
                  <a:lnTo>
                    <a:pt x="27071" y="287168"/>
                  </a:lnTo>
                  <a:lnTo>
                    <a:pt x="57638" y="325644"/>
                  </a:lnTo>
                  <a:lnTo>
                    <a:pt x="96483" y="354625"/>
                  </a:lnTo>
                  <a:lnTo>
                    <a:pt x="141385" y="372861"/>
                  </a:lnTo>
                  <a:lnTo>
                    <a:pt x="190122" y="379100"/>
                  </a:lnTo>
                  <a:lnTo>
                    <a:pt x="240472" y="372089"/>
                  </a:lnTo>
                  <a:lnTo>
                    <a:pt x="287181" y="352024"/>
                  </a:lnTo>
                  <a:lnTo>
                    <a:pt x="325650" y="321458"/>
                  </a:lnTo>
                  <a:lnTo>
                    <a:pt x="354626" y="282614"/>
                  </a:lnTo>
                  <a:lnTo>
                    <a:pt x="372859" y="237718"/>
                  </a:lnTo>
                  <a:lnTo>
                    <a:pt x="379098" y="188992"/>
                  </a:lnTo>
                  <a:lnTo>
                    <a:pt x="372092" y="138662"/>
                  </a:lnTo>
                  <a:lnTo>
                    <a:pt x="352035" y="91943"/>
                  </a:lnTo>
                  <a:lnTo>
                    <a:pt x="321472" y="53467"/>
                  </a:lnTo>
                  <a:lnTo>
                    <a:pt x="282628" y="24483"/>
                  </a:lnTo>
                  <a:lnTo>
                    <a:pt x="237729" y="6244"/>
                  </a:lnTo>
                  <a:lnTo>
                    <a:pt x="188999" y="0"/>
                  </a:lnTo>
                  <a:close/>
                </a:path>
              </a:pathLst>
            </a:custGeom>
            <a:solidFill>
              <a:srgbClr val="00B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5"/>
            <p:cNvSpPr/>
            <p:nvPr/>
          </p:nvSpPr>
          <p:spPr>
            <a:xfrm>
              <a:off x="10898" y="12440"/>
              <a:ext cx="399" cy="3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6"/>
            <p:cNvSpPr/>
            <p:nvPr/>
          </p:nvSpPr>
          <p:spPr>
            <a:xfrm>
              <a:off x="11090" y="13176"/>
              <a:ext cx="371" cy="3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7"/>
            <p:cNvSpPr/>
            <p:nvPr/>
          </p:nvSpPr>
          <p:spPr>
            <a:xfrm>
              <a:off x="11620" y="13476"/>
              <a:ext cx="231" cy="2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8"/>
            <p:cNvSpPr/>
            <p:nvPr/>
          </p:nvSpPr>
          <p:spPr>
            <a:xfrm>
              <a:off x="16230" y="11299"/>
              <a:ext cx="3385" cy="24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9"/>
            <p:cNvSpPr/>
            <p:nvPr/>
          </p:nvSpPr>
          <p:spPr>
            <a:xfrm>
              <a:off x="6735" y="11286"/>
              <a:ext cx="2853" cy="24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0"/>
            <p:cNvSpPr/>
            <p:nvPr/>
          </p:nvSpPr>
          <p:spPr>
            <a:xfrm>
              <a:off x="7627" y="11585"/>
              <a:ext cx="800" cy="3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1"/>
            <p:cNvSpPr/>
            <p:nvPr/>
          </p:nvSpPr>
          <p:spPr>
            <a:xfrm>
              <a:off x="8462" y="11617"/>
              <a:ext cx="234" cy="3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2"/>
            <p:cNvSpPr/>
            <p:nvPr/>
          </p:nvSpPr>
          <p:spPr>
            <a:xfrm>
              <a:off x="20885" y="11327"/>
              <a:ext cx="2412" cy="238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3"/>
            <p:cNvSpPr/>
            <p:nvPr/>
          </p:nvSpPr>
          <p:spPr>
            <a:xfrm>
              <a:off x="28028" y="11310"/>
              <a:ext cx="1660" cy="1662"/>
            </a:xfrm>
            <a:custGeom>
              <a:avLst/>
              <a:gdLst/>
              <a:ahLst/>
              <a:cxnLst/>
              <a:rect l="l" t="t" r="r" b="b"/>
              <a:pathLst>
                <a:path w="1054100" h="1055370">
                  <a:moveTo>
                    <a:pt x="205009" y="0"/>
                  </a:moveTo>
                  <a:lnTo>
                    <a:pt x="0" y="0"/>
                  </a:lnTo>
                  <a:lnTo>
                    <a:pt x="0" y="205595"/>
                  </a:lnTo>
                  <a:lnTo>
                    <a:pt x="585207" y="791201"/>
                  </a:lnTo>
                  <a:lnTo>
                    <a:pt x="0" y="791201"/>
                  </a:lnTo>
                  <a:lnTo>
                    <a:pt x="0" y="1054816"/>
                  </a:lnTo>
                  <a:lnTo>
                    <a:pt x="1053590" y="1054816"/>
                  </a:lnTo>
                  <a:lnTo>
                    <a:pt x="1053590" y="584118"/>
                  </a:lnTo>
                  <a:lnTo>
                    <a:pt x="789012" y="584118"/>
                  </a:lnTo>
                  <a:lnTo>
                    <a:pt x="205009" y="0"/>
                  </a:lnTo>
                  <a:close/>
                </a:path>
                <a:path w="1054100" h="1055370">
                  <a:moveTo>
                    <a:pt x="1053590" y="0"/>
                  </a:moveTo>
                  <a:lnTo>
                    <a:pt x="790667" y="0"/>
                  </a:lnTo>
                  <a:lnTo>
                    <a:pt x="790667" y="583689"/>
                  </a:lnTo>
                  <a:lnTo>
                    <a:pt x="789012" y="584118"/>
                  </a:lnTo>
                  <a:lnTo>
                    <a:pt x="1053590" y="584118"/>
                  </a:lnTo>
                  <a:lnTo>
                    <a:pt x="1053590" y="0"/>
                  </a:lnTo>
                  <a:close/>
                </a:path>
              </a:pathLst>
            </a:custGeom>
            <a:solidFill>
              <a:srgbClr val="EF4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4"/>
            <p:cNvSpPr/>
            <p:nvPr/>
          </p:nvSpPr>
          <p:spPr>
            <a:xfrm>
              <a:off x="28028" y="11833"/>
              <a:ext cx="583" cy="584"/>
            </a:xfrm>
            <a:custGeom>
              <a:avLst/>
              <a:gdLst/>
              <a:ahLst/>
              <a:cxnLst/>
              <a:rect l="l" t="t" r="r" b="b"/>
              <a:pathLst>
                <a:path w="370205" h="370840">
                  <a:moveTo>
                    <a:pt x="0" y="0"/>
                  </a:moveTo>
                  <a:lnTo>
                    <a:pt x="0" y="370449"/>
                  </a:lnTo>
                  <a:lnTo>
                    <a:pt x="370198" y="370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5"/>
            <p:cNvSpPr/>
            <p:nvPr/>
          </p:nvSpPr>
          <p:spPr>
            <a:xfrm>
              <a:off x="28550" y="11310"/>
              <a:ext cx="584" cy="584"/>
            </a:xfrm>
            <a:custGeom>
              <a:avLst/>
              <a:gdLst/>
              <a:ahLst/>
              <a:cxnLst/>
              <a:rect l="l" t="t" r="r" b="b"/>
              <a:pathLst>
                <a:path w="370840" h="370839">
                  <a:moveTo>
                    <a:pt x="370637" y="0"/>
                  </a:moveTo>
                  <a:lnTo>
                    <a:pt x="0" y="0"/>
                  </a:lnTo>
                  <a:lnTo>
                    <a:pt x="370355" y="370449"/>
                  </a:lnTo>
                  <a:lnTo>
                    <a:pt x="370637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6"/>
            <p:cNvSpPr/>
            <p:nvPr/>
          </p:nvSpPr>
          <p:spPr>
            <a:xfrm>
              <a:off x="28027" y="13116"/>
              <a:ext cx="298" cy="2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7"/>
            <p:cNvSpPr/>
            <p:nvPr/>
          </p:nvSpPr>
          <p:spPr>
            <a:xfrm>
              <a:off x="28027" y="13441"/>
              <a:ext cx="237" cy="2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8"/>
            <p:cNvSpPr/>
            <p:nvPr/>
          </p:nvSpPr>
          <p:spPr>
            <a:xfrm>
              <a:off x="29437" y="13115"/>
              <a:ext cx="252" cy="2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9"/>
            <p:cNvSpPr/>
            <p:nvPr/>
          </p:nvSpPr>
          <p:spPr>
            <a:xfrm>
              <a:off x="29437" y="13441"/>
              <a:ext cx="252" cy="26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0"/>
            <p:cNvSpPr/>
            <p:nvPr/>
          </p:nvSpPr>
          <p:spPr>
            <a:xfrm>
              <a:off x="28673" y="13116"/>
              <a:ext cx="256" cy="26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1"/>
            <p:cNvSpPr/>
            <p:nvPr/>
          </p:nvSpPr>
          <p:spPr>
            <a:xfrm>
              <a:off x="28319" y="13441"/>
              <a:ext cx="247" cy="2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2"/>
            <p:cNvSpPr/>
            <p:nvPr/>
          </p:nvSpPr>
          <p:spPr>
            <a:xfrm>
              <a:off x="28974" y="13353"/>
              <a:ext cx="21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3242" y="0"/>
                  </a:lnTo>
                </a:path>
              </a:pathLst>
            </a:custGeom>
            <a:ln w="38100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3"/>
            <p:cNvSpPr/>
            <p:nvPr/>
          </p:nvSpPr>
          <p:spPr>
            <a:xfrm>
              <a:off x="28974" y="13313"/>
              <a:ext cx="72" cy="10"/>
            </a:xfrm>
            <a:custGeom>
              <a:avLst/>
              <a:gdLst/>
              <a:ahLst/>
              <a:cxnLst/>
              <a:rect l="l" t="t" r="r" b="b"/>
              <a:pathLst>
                <a:path w="45719" h="6350">
                  <a:moveTo>
                    <a:pt x="0" y="6349"/>
                  </a:moveTo>
                  <a:lnTo>
                    <a:pt x="45236" y="6349"/>
                  </a:lnTo>
                  <a:lnTo>
                    <a:pt x="45236" y="0"/>
                  </a:lnTo>
                  <a:lnTo>
                    <a:pt x="0" y="0"/>
                  </a:lnTo>
                  <a:lnTo>
                    <a:pt x="0" y="6349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4"/>
            <p:cNvSpPr/>
            <p:nvPr/>
          </p:nvSpPr>
          <p:spPr>
            <a:xfrm>
              <a:off x="28974" y="13299"/>
              <a:ext cx="71" cy="14"/>
            </a:xfrm>
            <a:custGeom>
              <a:avLst/>
              <a:gdLst/>
              <a:ahLst/>
              <a:cxnLst/>
              <a:rect l="l" t="t" r="r" b="b"/>
              <a:pathLst>
                <a:path w="45084" h="8890">
                  <a:moveTo>
                    <a:pt x="0" y="8889"/>
                  </a:moveTo>
                  <a:lnTo>
                    <a:pt x="45081" y="8889"/>
                  </a:lnTo>
                  <a:lnTo>
                    <a:pt x="45081" y="0"/>
                  </a:lnTo>
                  <a:lnTo>
                    <a:pt x="0" y="0"/>
                  </a:lnTo>
                  <a:lnTo>
                    <a:pt x="0" y="8889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5"/>
            <p:cNvSpPr/>
            <p:nvPr/>
          </p:nvSpPr>
          <p:spPr>
            <a:xfrm>
              <a:off x="28974" y="13285"/>
              <a:ext cx="72" cy="14"/>
            </a:xfrm>
            <a:custGeom>
              <a:avLst/>
              <a:gdLst/>
              <a:ahLst/>
              <a:cxnLst/>
              <a:rect l="l" t="t" r="r" b="b"/>
              <a:pathLst>
                <a:path w="45719" h="8890">
                  <a:moveTo>
                    <a:pt x="0" y="8890"/>
                  </a:moveTo>
                  <a:lnTo>
                    <a:pt x="45151" y="8890"/>
                  </a:lnTo>
                  <a:lnTo>
                    <a:pt x="45151" y="0"/>
                  </a:lnTo>
                  <a:lnTo>
                    <a:pt x="0" y="0"/>
                  </a:lnTo>
                  <a:lnTo>
                    <a:pt x="0" y="889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6"/>
            <p:cNvSpPr/>
            <p:nvPr/>
          </p:nvSpPr>
          <p:spPr>
            <a:xfrm>
              <a:off x="28974" y="13277"/>
              <a:ext cx="72" cy="8"/>
            </a:xfrm>
            <a:custGeom>
              <a:avLst/>
              <a:gdLst/>
              <a:ahLst/>
              <a:cxnLst/>
              <a:rect l="l" t="t" r="r" b="b"/>
              <a:pathLst>
                <a:path w="45719" h="5079">
                  <a:moveTo>
                    <a:pt x="0" y="5080"/>
                  </a:moveTo>
                  <a:lnTo>
                    <a:pt x="45427" y="5080"/>
                  </a:lnTo>
                  <a:lnTo>
                    <a:pt x="45427" y="0"/>
                  </a:lnTo>
                  <a:lnTo>
                    <a:pt x="0" y="0"/>
                  </a:lnTo>
                  <a:lnTo>
                    <a:pt x="0" y="508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7"/>
            <p:cNvSpPr/>
            <p:nvPr/>
          </p:nvSpPr>
          <p:spPr>
            <a:xfrm>
              <a:off x="28974" y="13271"/>
              <a:ext cx="194" cy="0"/>
            </a:xfrm>
            <a:custGeom>
              <a:avLst/>
              <a:gdLst/>
              <a:ahLst/>
              <a:cxnLst/>
              <a:rect l="l" t="t" r="r" b="b"/>
              <a:pathLst>
                <a:path w="123190">
                  <a:moveTo>
                    <a:pt x="0" y="0"/>
                  </a:moveTo>
                  <a:lnTo>
                    <a:pt x="123194" y="0"/>
                  </a:lnTo>
                </a:path>
              </a:pathLst>
            </a:custGeom>
            <a:ln w="7619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8"/>
            <p:cNvSpPr/>
            <p:nvPr/>
          </p:nvSpPr>
          <p:spPr>
            <a:xfrm>
              <a:off x="28974" y="13256"/>
              <a:ext cx="19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0" y="0"/>
                  </a:moveTo>
                  <a:lnTo>
                    <a:pt x="123369" y="0"/>
                  </a:lnTo>
                </a:path>
              </a:pathLst>
            </a:custGeom>
            <a:ln w="11430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9"/>
            <p:cNvSpPr/>
            <p:nvPr/>
          </p:nvSpPr>
          <p:spPr>
            <a:xfrm>
              <a:off x="28974" y="13238"/>
              <a:ext cx="19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0" y="0"/>
                  </a:moveTo>
                  <a:lnTo>
                    <a:pt x="123305" y="0"/>
                  </a:lnTo>
                </a:path>
              </a:pathLst>
            </a:custGeom>
            <a:ln w="11429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0"/>
            <p:cNvSpPr/>
            <p:nvPr/>
          </p:nvSpPr>
          <p:spPr>
            <a:xfrm>
              <a:off x="28974" y="13224"/>
              <a:ext cx="194" cy="0"/>
            </a:xfrm>
            <a:custGeom>
              <a:avLst/>
              <a:gdLst/>
              <a:ahLst/>
              <a:cxnLst/>
              <a:rect l="l" t="t" r="r" b="b"/>
              <a:pathLst>
                <a:path w="123190">
                  <a:moveTo>
                    <a:pt x="0" y="0"/>
                  </a:moveTo>
                  <a:lnTo>
                    <a:pt x="123029" y="0"/>
                  </a:lnTo>
                </a:path>
              </a:pathLst>
            </a:custGeom>
            <a:ln w="6350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1"/>
            <p:cNvSpPr/>
            <p:nvPr/>
          </p:nvSpPr>
          <p:spPr>
            <a:xfrm>
              <a:off x="28974" y="13209"/>
              <a:ext cx="72" cy="10"/>
            </a:xfrm>
            <a:custGeom>
              <a:avLst/>
              <a:gdLst/>
              <a:ahLst/>
              <a:cxnLst/>
              <a:rect l="l" t="t" r="r" b="b"/>
              <a:pathLst>
                <a:path w="45719" h="6350">
                  <a:moveTo>
                    <a:pt x="0" y="6349"/>
                  </a:moveTo>
                  <a:lnTo>
                    <a:pt x="45253" y="6349"/>
                  </a:lnTo>
                  <a:lnTo>
                    <a:pt x="45253" y="0"/>
                  </a:lnTo>
                  <a:lnTo>
                    <a:pt x="0" y="0"/>
                  </a:lnTo>
                  <a:lnTo>
                    <a:pt x="0" y="6349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2"/>
            <p:cNvSpPr/>
            <p:nvPr/>
          </p:nvSpPr>
          <p:spPr>
            <a:xfrm>
              <a:off x="28974" y="13195"/>
              <a:ext cx="72" cy="14"/>
            </a:xfrm>
            <a:custGeom>
              <a:avLst/>
              <a:gdLst/>
              <a:ahLst/>
              <a:cxnLst/>
              <a:rect l="l" t="t" r="r" b="b"/>
              <a:pathLst>
                <a:path w="45719" h="8890">
                  <a:moveTo>
                    <a:pt x="0" y="8890"/>
                  </a:moveTo>
                  <a:lnTo>
                    <a:pt x="45116" y="8890"/>
                  </a:lnTo>
                  <a:lnTo>
                    <a:pt x="45116" y="0"/>
                  </a:lnTo>
                  <a:lnTo>
                    <a:pt x="0" y="0"/>
                  </a:lnTo>
                  <a:lnTo>
                    <a:pt x="0" y="889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3"/>
            <p:cNvSpPr/>
            <p:nvPr/>
          </p:nvSpPr>
          <p:spPr>
            <a:xfrm>
              <a:off x="28974" y="13183"/>
              <a:ext cx="72" cy="12"/>
            </a:xfrm>
            <a:custGeom>
              <a:avLst/>
              <a:gdLst/>
              <a:ahLst/>
              <a:cxnLst/>
              <a:rect l="l" t="t" r="r" b="b"/>
              <a:pathLst>
                <a:path w="45719" h="7620">
                  <a:moveTo>
                    <a:pt x="0" y="7619"/>
                  </a:moveTo>
                  <a:lnTo>
                    <a:pt x="45213" y="7619"/>
                  </a:lnTo>
                  <a:lnTo>
                    <a:pt x="45213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4"/>
            <p:cNvSpPr/>
            <p:nvPr/>
          </p:nvSpPr>
          <p:spPr>
            <a:xfrm>
              <a:off x="28974" y="13175"/>
              <a:ext cx="72" cy="8"/>
            </a:xfrm>
            <a:custGeom>
              <a:avLst/>
              <a:gdLst/>
              <a:ahLst/>
              <a:cxnLst/>
              <a:rect l="l" t="t" r="r" b="b"/>
              <a:pathLst>
                <a:path w="45719" h="5079">
                  <a:moveTo>
                    <a:pt x="0" y="5080"/>
                  </a:moveTo>
                  <a:lnTo>
                    <a:pt x="45482" y="5080"/>
                  </a:lnTo>
                  <a:lnTo>
                    <a:pt x="45482" y="0"/>
                  </a:lnTo>
                  <a:lnTo>
                    <a:pt x="0" y="0"/>
                  </a:lnTo>
                  <a:lnTo>
                    <a:pt x="0" y="508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5"/>
            <p:cNvSpPr/>
            <p:nvPr/>
          </p:nvSpPr>
          <p:spPr>
            <a:xfrm>
              <a:off x="28974" y="13146"/>
              <a:ext cx="207" cy="0"/>
            </a:xfrm>
            <a:custGeom>
              <a:avLst/>
              <a:gdLst/>
              <a:ahLst/>
              <a:cxnLst/>
              <a:rect l="l" t="t" r="r" b="b"/>
              <a:pathLst>
                <a:path w="131444">
                  <a:moveTo>
                    <a:pt x="0" y="0"/>
                  </a:moveTo>
                  <a:lnTo>
                    <a:pt x="131095" y="0"/>
                  </a:lnTo>
                </a:path>
              </a:pathLst>
            </a:custGeom>
            <a:ln w="36830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6"/>
            <p:cNvSpPr/>
            <p:nvPr/>
          </p:nvSpPr>
          <p:spPr>
            <a:xfrm>
              <a:off x="28971" y="13441"/>
              <a:ext cx="285" cy="268"/>
            </a:xfrm>
            <a:custGeom>
              <a:avLst/>
              <a:gdLst/>
              <a:ahLst/>
              <a:cxnLst/>
              <a:rect l="l" t="t" r="r" b="b"/>
              <a:pathLst>
                <a:path w="180975" h="170179">
                  <a:moveTo>
                    <a:pt x="63977" y="146"/>
                  </a:moveTo>
                  <a:lnTo>
                    <a:pt x="63003" y="732"/>
                  </a:lnTo>
                  <a:lnTo>
                    <a:pt x="9423" y="143807"/>
                  </a:lnTo>
                  <a:lnTo>
                    <a:pt x="0" y="168926"/>
                  </a:lnTo>
                  <a:lnTo>
                    <a:pt x="691" y="169596"/>
                  </a:lnTo>
                  <a:lnTo>
                    <a:pt x="1235" y="169481"/>
                  </a:lnTo>
                  <a:lnTo>
                    <a:pt x="42092" y="169481"/>
                  </a:lnTo>
                  <a:lnTo>
                    <a:pt x="42784" y="169314"/>
                  </a:lnTo>
                  <a:lnTo>
                    <a:pt x="45003" y="169073"/>
                  </a:lnTo>
                  <a:lnTo>
                    <a:pt x="45831" y="168246"/>
                  </a:lnTo>
                  <a:lnTo>
                    <a:pt x="54357" y="143566"/>
                  </a:lnTo>
                  <a:lnTo>
                    <a:pt x="54542" y="143053"/>
                  </a:lnTo>
                  <a:lnTo>
                    <a:pt x="54678" y="142068"/>
                  </a:lnTo>
                  <a:lnTo>
                    <a:pt x="55380" y="141398"/>
                  </a:lnTo>
                  <a:lnTo>
                    <a:pt x="169558" y="141398"/>
                  </a:lnTo>
                  <a:lnTo>
                    <a:pt x="161836" y="122297"/>
                  </a:lnTo>
                  <a:lnTo>
                    <a:pt x="155067" y="105630"/>
                  </a:lnTo>
                  <a:lnTo>
                    <a:pt x="67840" y="105630"/>
                  </a:lnTo>
                  <a:lnTo>
                    <a:pt x="72796" y="90192"/>
                  </a:lnTo>
                  <a:lnTo>
                    <a:pt x="78027" y="74836"/>
                  </a:lnTo>
                  <a:lnTo>
                    <a:pt x="83076" y="59349"/>
                  </a:lnTo>
                  <a:lnTo>
                    <a:pt x="87484" y="43516"/>
                  </a:lnTo>
                  <a:lnTo>
                    <a:pt x="129769" y="43516"/>
                  </a:lnTo>
                  <a:lnTo>
                    <a:pt x="119881" y="19266"/>
                  </a:lnTo>
                  <a:lnTo>
                    <a:pt x="117661" y="13989"/>
                  </a:lnTo>
                  <a:lnTo>
                    <a:pt x="115462" y="8607"/>
                  </a:lnTo>
                  <a:lnTo>
                    <a:pt x="112551" y="1109"/>
                  </a:lnTo>
                  <a:lnTo>
                    <a:pt x="111529" y="282"/>
                  </a:lnTo>
                  <a:lnTo>
                    <a:pt x="64657" y="282"/>
                  </a:lnTo>
                  <a:lnTo>
                    <a:pt x="63977" y="146"/>
                  </a:lnTo>
                  <a:close/>
                </a:path>
                <a:path w="180975" h="170179">
                  <a:moveTo>
                    <a:pt x="169558" y="141398"/>
                  </a:moveTo>
                  <a:lnTo>
                    <a:pt x="122655" y="141398"/>
                  </a:lnTo>
                  <a:lnTo>
                    <a:pt x="123085" y="142215"/>
                  </a:lnTo>
                  <a:lnTo>
                    <a:pt x="123407" y="143053"/>
                  </a:lnTo>
                  <a:lnTo>
                    <a:pt x="123731" y="143807"/>
                  </a:lnTo>
                  <a:lnTo>
                    <a:pt x="128886" y="157408"/>
                  </a:lnTo>
                  <a:lnTo>
                    <a:pt x="131535" y="164319"/>
                  </a:lnTo>
                  <a:lnTo>
                    <a:pt x="133043" y="168497"/>
                  </a:lnTo>
                  <a:lnTo>
                    <a:pt x="134016" y="169230"/>
                  </a:lnTo>
                  <a:lnTo>
                    <a:pt x="179292" y="169230"/>
                  </a:lnTo>
                  <a:lnTo>
                    <a:pt x="179984" y="169481"/>
                  </a:lnTo>
                  <a:lnTo>
                    <a:pt x="180685" y="168738"/>
                  </a:lnTo>
                  <a:lnTo>
                    <a:pt x="179020" y="164748"/>
                  </a:lnTo>
                  <a:lnTo>
                    <a:pt x="177355" y="160602"/>
                  </a:lnTo>
                  <a:lnTo>
                    <a:pt x="175701" y="156592"/>
                  </a:lnTo>
                  <a:lnTo>
                    <a:pt x="169558" y="141398"/>
                  </a:lnTo>
                  <a:close/>
                </a:path>
                <a:path w="180975" h="170179">
                  <a:moveTo>
                    <a:pt x="129769" y="43516"/>
                  </a:moveTo>
                  <a:lnTo>
                    <a:pt x="87484" y="43516"/>
                  </a:lnTo>
                  <a:lnTo>
                    <a:pt x="92274" y="59430"/>
                  </a:lnTo>
                  <a:lnTo>
                    <a:pt x="97766" y="74942"/>
                  </a:lnTo>
                  <a:lnTo>
                    <a:pt x="103487" y="90270"/>
                  </a:lnTo>
                  <a:lnTo>
                    <a:pt x="108960" y="105630"/>
                  </a:lnTo>
                  <a:lnTo>
                    <a:pt x="155067" y="105630"/>
                  </a:lnTo>
                  <a:lnTo>
                    <a:pt x="129769" y="43516"/>
                  </a:lnTo>
                  <a:close/>
                </a:path>
                <a:path w="180975" h="170179">
                  <a:moveTo>
                    <a:pt x="111179" y="0"/>
                  </a:moveTo>
                  <a:lnTo>
                    <a:pt x="108823" y="282"/>
                  </a:lnTo>
                  <a:lnTo>
                    <a:pt x="111529" y="282"/>
                  </a:lnTo>
                  <a:lnTo>
                    <a:pt x="111179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7"/>
            <p:cNvSpPr/>
            <p:nvPr/>
          </p:nvSpPr>
          <p:spPr>
            <a:xfrm>
              <a:off x="28356" y="13115"/>
              <a:ext cx="284" cy="26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58"/>
            <p:cNvSpPr/>
            <p:nvPr/>
          </p:nvSpPr>
          <p:spPr>
            <a:xfrm>
              <a:off x="28854" y="13500"/>
              <a:ext cx="0" cy="208"/>
            </a:xfrm>
            <a:custGeom>
              <a:avLst/>
              <a:gdLst/>
              <a:ahLst/>
              <a:cxnLst/>
              <a:rect l="l" t="t" r="r" b="b"/>
              <a:pathLst>
                <a:path h="132079">
                  <a:moveTo>
                    <a:pt x="0" y="0"/>
                  </a:moveTo>
                  <a:lnTo>
                    <a:pt x="0" y="132080"/>
                  </a:lnTo>
                </a:path>
              </a:pathLst>
            </a:custGeom>
            <a:ln w="45629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9"/>
            <p:cNvSpPr/>
            <p:nvPr/>
          </p:nvSpPr>
          <p:spPr>
            <a:xfrm>
              <a:off x="28729" y="13471"/>
              <a:ext cx="2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236" y="0"/>
                  </a:lnTo>
                </a:path>
              </a:pathLst>
            </a:custGeom>
            <a:ln w="36829">
              <a:solidFill>
                <a:srgbClr val="5D7D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0"/>
            <p:cNvSpPr/>
            <p:nvPr/>
          </p:nvSpPr>
          <p:spPr>
            <a:xfrm>
              <a:off x="28615" y="13442"/>
              <a:ext cx="72" cy="267"/>
            </a:xfrm>
            <a:custGeom>
              <a:avLst/>
              <a:gdLst/>
              <a:ahLst/>
              <a:cxnLst/>
              <a:rect l="l" t="t" r="r" b="b"/>
              <a:pathLst>
                <a:path w="45719" h="169545">
                  <a:moveTo>
                    <a:pt x="45410" y="0"/>
                  </a:moveTo>
                  <a:lnTo>
                    <a:pt x="396" y="0"/>
                  </a:lnTo>
                  <a:lnTo>
                    <a:pt x="86" y="27405"/>
                  </a:lnTo>
                  <a:lnTo>
                    <a:pt x="0" y="84874"/>
                  </a:lnTo>
                  <a:lnTo>
                    <a:pt x="150" y="142143"/>
                  </a:lnTo>
                  <a:lnTo>
                    <a:pt x="553" y="168947"/>
                  </a:lnTo>
                  <a:lnTo>
                    <a:pt x="45410" y="168947"/>
                  </a:lnTo>
                  <a:lnTo>
                    <a:pt x="45410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1"/>
            <p:cNvSpPr/>
            <p:nvPr/>
          </p:nvSpPr>
          <p:spPr>
            <a:xfrm>
              <a:off x="29308" y="13116"/>
              <a:ext cx="72" cy="267"/>
            </a:xfrm>
            <a:custGeom>
              <a:avLst/>
              <a:gdLst/>
              <a:ahLst/>
              <a:cxnLst/>
              <a:rect l="l" t="t" r="r" b="b"/>
              <a:pathLst>
                <a:path w="45719" h="169545">
                  <a:moveTo>
                    <a:pt x="44721" y="0"/>
                  </a:moveTo>
                  <a:lnTo>
                    <a:pt x="0" y="0"/>
                  </a:lnTo>
                  <a:lnTo>
                    <a:pt x="0" y="168947"/>
                  </a:lnTo>
                  <a:lnTo>
                    <a:pt x="44846" y="168947"/>
                  </a:lnTo>
                  <a:lnTo>
                    <a:pt x="45137" y="141644"/>
                  </a:lnTo>
                  <a:lnTo>
                    <a:pt x="45196" y="84179"/>
                  </a:lnTo>
                  <a:lnTo>
                    <a:pt x="45048" y="26861"/>
                  </a:lnTo>
                  <a:lnTo>
                    <a:pt x="44721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2"/>
            <p:cNvSpPr/>
            <p:nvPr/>
          </p:nvSpPr>
          <p:spPr>
            <a:xfrm>
              <a:off x="29298" y="13442"/>
              <a:ext cx="72" cy="267"/>
            </a:xfrm>
            <a:custGeom>
              <a:avLst/>
              <a:gdLst/>
              <a:ahLst/>
              <a:cxnLst/>
              <a:rect l="l" t="t" r="r" b="b"/>
              <a:pathLst>
                <a:path w="45719" h="169545">
                  <a:moveTo>
                    <a:pt x="44721" y="0"/>
                  </a:moveTo>
                  <a:lnTo>
                    <a:pt x="0" y="0"/>
                  </a:lnTo>
                  <a:lnTo>
                    <a:pt x="0" y="168947"/>
                  </a:lnTo>
                  <a:lnTo>
                    <a:pt x="44857" y="168947"/>
                  </a:lnTo>
                  <a:lnTo>
                    <a:pt x="45151" y="141393"/>
                  </a:lnTo>
                  <a:lnTo>
                    <a:pt x="45205" y="83896"/>
                  </a:lnTo>
                  <a:lnTo>
                    <a:pt x="45051" y="26688"/>
                  </a:lnTo>
                  <a:lnTo>
                    <a:pt x="44721" y="0"/>
                  </a:lnTo>
                  <a:close/>
                </a:path>
              </a:pathLst>
            </a:custGeom>
            <a:solidFill>
              <a:srgbClr val="5D7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3"/>
            <p:cNvSpPr/>
            <p:nvPr/>
          </p:nvSpPr>
          <p:spPr>
            <a:xfrm>
              <a:off x="1971" y="10834"/>
              <a:ext cx="3490" cy="294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4"/>
            <p:cNvSpPr/>
            <p:nvPr/>
          </p:nvSpPr>
          <p:spPr>
            <a:xfrm>
              <a:off x="24568" y="11280"/>
              <a:ext cx="2189" cy="204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5"/>
            <p:cNvSpPr/>
            <p:nvPr/>
          </p:nvSpPr>
          <p:spPr>
            <a:xfrm>
              <a:off x="24871" y="12184"/>
              <a:ext cx="792" cy="724"/>
            </a:xfrm>
            <a:custGeom>
              <a:avLst/>
              <a:gdLst/>
              <a:ahLst/>
              <a:cxnLst/>
              <a:rect l="l" t="t" r="r" b="b"/>
              <a:pathLst>
                <a:path w="502919" h="459740">
                  <a:moveTo>
                    <a:pt x="0" y="0"/>
                  </a:moveTo>
                  <a:lnTo>
                    <a:pt x="502665" y="459598"/>
                  </a:lnTo>
                  <a:lnTo>
                    <a:pt x="502665" y="39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91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6"/>
            <p:cNvSpPr/>
            <p:nvPr/>
          </p:nvSpPr>
          <p:spPr>
            <a:xfrm>
              <a:off x="25677" y="12184"/>
              <a:ext cx="792" cy="724"/>
            </a:xfrm>
            <a:custGeom>
              <a:avLst/>
              <a:gdLst/>
              <a:ahLst/>
              <a:cxnLst/>
              <a:rect l="l" t="t" r="r" b="b"/>
              <a:pathLst>
                <a:path w="502919" h="459740">
                  <a:moveTo>
                    <a:pt x="502654" y="0"/>
                  </a:moveTo>
                  <a:lnTo>
                    <a:pt x="0" y="391003"/>
                  </a:lnTo>
                  <a:lnTo>
                    <a:pt x="0" y="459598"/>
                  </a:lnTo>
                  <a:lnTo>
                    <a:pt x="502654" y="0"/>
                  </a:lnTo>
                  <a:close/>
                </a:path>
              </a:pathLst>
            </a:custGeom>
            <a:solidFill>
              <a:srgbClr val="619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7"/>
            <p:cNvSpPr/>
            <p:nvPr/>
          </p:nvSpPr>
          <p:spPr>
            <a:xfrm>
              <a:off x="25149" y="11896"/>
              <a:ext cx="509" cy="466"/>
            </a:xfrm>
            <a:custGeom>
              <a:avLst/>
              <a:gdLst/>
              <a:ahLst/>
              <a:cxnLst/>
              <a:rect l="l" t="t" r="r" b="b"/>
              <a:pathLst>
                <a:path w="323215" h="295909">
                  <a:moveTo>
                    <a:pt x="0" y="0"/>
                  </a:moveTo>
                  <a:lnTo>
                    <a:pt x="323068" y="295415"/>
                  </a:lnTo>
                  <a:lnTo>
                    <a:pt x="323068" y="251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91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68"/>
            <p:cNvSpPr/>
            <p:nvPr/>
          </p:nvSpPr>
          <p:spPr>
            <a:xfrm>
              <a:off x="25667" y="11896"/>
              <a:ext cx="509" cy="466"/>
            </a:xfrm>
            <a:custGeom>
              <a:avLst/>
              <a:gdLst/>
              <a:ahLst/>
              <a:cxnLst/>
              <a:rect l="l" t="t" r="r" b="b"/>
              <a:pathLst>
                <a:path w="323215" h="295909">
                  <a:moveTo>
                    <a:pt x="323037" y="0"/>
                  </a:moveTo>
                  <a:lnTo>
                    <a:pt x="0" y="251280"/>
                  </a:lnTo>
                  <a:lnTo>
                    <a:pt x="0" y="295415"/>
                  </a:lnTo>
                  <a:lnTo>
                    <a:pt x="323037" y="0"/>
                  </a:lnTo>
                  <a:close/>
                </a:path>
              </a:pathLst>
            </a:custGeom>
            <a:solidFill>
              <a:srgbClr val="619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9"/>
            <p:cNvSpPr/>
            <p:nvPr/>
          </p:nvSpPr>
          <p:spPr>
            <a:xfrm>
              <a:off x="24568" y="11280"/>
              <a:ext cx="1095" cy="2031"/>
            </a:xfrm>
            <a:custGeom>
              <a:avLst/>
              <a:gdLst/>
              <a:ahLst/>
              <a:cxnLst/>
              <a:rect l="l" t="t" r="r" b="b"/>
              <a:pathLst>
                <a:path w="695325" h="1289684">
                  <a:moveTo>
                    <a:pt x="694834" y="0"/>
                  </a:moveTo>
                  <a:lnTo>
                    <a:pt x="659922" y="35329"/>
                  </a:lnTo>
                  <a:lnTo>
                    <a:pt x="622208" y="68315"/>
                  </a:lnTo>
                  <a:lnTo>
                    <a:pt x="582822" y="98972"/>
                  </a:lnTo>
                  <a:lnTo>
                    <a:pt x="542896" y="127315"/>
                  </a:lnTo>
                  <a:lnTo>
                    <a:pt x="503559" y="153361"/>
                  </a:lnTo>
                  <a:lnTo>
                    <a:pt x="465941" y="177125"/>
                  </a:lnTo>
                  <a:lnTo>
                    <a:pt x="384985" y="227358"/>
                  </a:lnTo>
                  <a:lnTo>
                    <a:pt x="344078" y="253418"/>
                  </a:lnTo>
                  <a:lnTo>
                    <a:pt x="303484" y="280402"/>
                  </a:lnTo>
                  <a:lnTo>
                    <a:pt x="263654" y="308529"/>
                  </a:lnTo>
                  <a:lnTo>
                    <a:pt x="225037" y="338023"/>
                  </a:lnTo>
                  <a:lnTo>
                    <a:pt x="188084" y="369102"/>
                  </a:lnTo>
                  <a:lnTo>
                    <a:pt x="153245" y="401989"/>
                  </a:lnTo>
                  <a:lnTo>
                    <a:pt x="120968" y="436903"/>
                  </a:lnTo>
                  <a:lnTo>
                    <a:pt x="91705" y="474066"/>
                  </a:lnTo>
                  <a:lnTo>
                    <a:pt x="65906" y="513699"/>
                  </a:lnTo>
                  <a:lnTo>
                    <a:pt x="44020" y="556022"/>
                  </a:lnTo>
                  <a:lnTo>
                    <a:pt x="26497" y="601257"/>
                  </a:lnTo>
                  <a:lnTo>
                    <a:pt x="13787" y="649624"/>
                  </a:lnTo>
                  <a:lnTo>
                    <a:pt x="5347" y="700625"/>
                  </a:lnTo>
                  <a:lnTo>
                    <a:pt x="745" y="751392"/>
                  </a:lnTo>
                  <a:lnTo>
                    <a:pt x="0" y="801644"/>
                  </a:lnTo>
                  <a:lnTo>
                    <a:pt x="3129" y="851096"/>
                  </a:lnTo>
                  <a:lnTo>
                    <a:pt x="10153" y="899467"/>
                  </a:lnTo>
                  <a:lnTo>
                    <a:pt x="21089" y="946473"/>
                  </a:lnTo>
                  <a:lnTo>
                    <a:pt x="35957" y="991832"/>
                  </a:lnTo>
                  <a:lnTo>
                    <a:pt x="54774" y="1035260"/>
                  </a:lnTo>
                  <a:lnTo>
                    <a:pt x="77560" y="1076475"/>
                  </a:lnTo>
                  <a:lnTo>
                    <a:pt x="104334" y="1115193"/>
                  </a:lnTo>
                  <a:lnTo>
                    <a:pt x="135113" y="1151133"/>
                  </a:lnTo>
                  <a:lnTo>
                    <a:pt x="169918" y="1184011"/>
                  </a:lnTo>
                  <a:lnTo>
                    <a:pt x="208765" y="1213544"/>
                  </a:lnTo>
                  <a:lnTo>
                    <a:pt x="251675" y="1239449"/>
                  </a:lnTo>
                  <a:lnTo>
                    <a:pt x="293709" y="1258300"/>
                  </a:lnTo>
                  <a:lnTo>
                    <a:pt x="341223" y="1273278"/>
                  </a:lnTo>
                  <a:lnTo>
                    <a:pt x="392219" y="1283836"/>
                  </a:lnTo>
                  <a:lnTo>
                    <a:pt x="444701" y="1289430"/>
                  </a:lnTo>
                  <a:lnTo>
                    <a:pt x="496673" y="1289513"/>
                  </a:lnTo>
                  <a:lnTo>
                    <a:pt x="546138" y="1283540"/>
                  </a:lnTo>
                  <a:lnTo>
                    <a:pt x="591099" y="1270966"/>
                  </a:lnTo>
                  <a:lnTo>
                    <a:pt x="644891" y="1246102"/>
                  </a:lnTo>
                  <a:lnTo>
                    <a:pt x="694834" y="1211617"/>
                  </a:lnTo>
                  <a:lnTo>
                    <a:pt x="69483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0"/>
            <p:cNvSpPr/>
            <p:nvPr/>
          </p:nvSpPr>
          <p:spPr>
            <a:xfrm>
              <a:off x="25627" y="11428"/>
              <a:ext cx="109" cy="2281"/>
            </a:xfrm>
            <a:custGeom>
              <a:avLst/>
              <a:gdLst/>
              <a:ahLst/>
              <a:cxnLst/>
              <a:rect l="l" t="t" r="r" b="b"/>
              <a:pathLst>
                <a:path w="69215" h="1448434">
                  <a:moveTo>
                    <a:pt x="22292" y="0"/>
                  </a:moveTo>
                  <a:lnTo>
                    <a:pt x="0" y="1447819"/>
                  </a:lnTo>
                  <a:lnTo>
                    <a:pt x="68594" y="1447819"/>
                  </a:lnTo>
                  <a:lnTo>
                    <a:pt x="22292" y="0"/>
                  </a:lnTo>
                  <a:close/>
                </a:path>
              </a:pathLst>
            </a:custGeom>
            <a:solidFill>
              <a:srgbClr val="507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1"/>
            <p:cNvSpPr/>
            <p:nvPr/>
          </p:nvSpPr>
          <p:spPr>
            <a:xfrm>
              <a:off x="25103" y="11864"/>
              <a:ext cx="350" cy="495"/>
            </a:xfrm>
            <a:custGeom>
              <a:avLst/>
              <a:gdLst/>
              <a:ahLst/>
              <a:cxnLst/>
              <a:rect l="l" t="t" r="r" b="b"/>
              <a:pathLst>
                <a:path w="222250" h="314325">
                  <a:moveTo>
                    <a:pt x="91484" y="0"/>
                  </a:moveTo>
                  <a:lnTo>
                    <a:pt x="0" y="0"/>
                  </a:lnTo>
                  <a:lnTo>
                    <a:pt x="0" y="314063"/>
                  </a:lnTo>
                  <a:lnTo>
                    <a:pt x="76542" y="314063"/>
                  </a:lnTo>
                  <a:lnTo>
                    <a:pt x="76542" y="120090"/>
                  </a:lnTo>
                  <a:lnTo>
                    <a:pt x="124232" y="120090"/>
                  </a:lnTo>
                  <a:lnTo>
                    <a:pt x="91484" y="0"/>
                  </a:lnTo>
                  <a:close/>
                </a:path>
                <a:path w="222250" h="314325">
                  <a:moveTo>
                    <a:pt x="124232" y="120090"/>
                  </a:moveTo>
                  <a:lnTo>
                    <a:pt x="77411" y="120090"/>
                  </a:lnTo>
                  <a:lnTo>
                    <a:pt x="131964" y="314063"/>
                  </a:lnTo>
                  <a:lnTo>
                    <a:pt x="221637" y="314063"/>
                  </a:lnTo>
                  <a:lnTo>
                    <a:pt x="221637" y="193522"/>
                  </a:lnTo>
                  <a:lnTo>
                    <a:pt x="144257" y="193522"/>
                  </a:lnTo>
                  <a:lnTo>
                    <a:pt x="124232" y="120090"/>
                  </a:lnTo>
                  <a:close/>
                </a:path>
                <a:path w="222250" h="314325">
                  <a:moveTo>
                    <a:pt x="221637" y="0"/>
                  </a:moveTo>
                  <a:lnTo>
                    <a:pt x="145147" y="0"/>
                  </a:lnTo>
                  <a:lnTo>
                    <a:pt x="145147" y="193522"/>
                  </a:lnTo>
                  <a:lnTo>
                    <a:pt x="221637" y="193522"/>
                  </a:lnTo>
                  <a:lnTo>
                    <a:pt x="2216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2"/>
            <p:cNvSpPr/>
            <p:nvPr/>
          </p:nvSpPr>
          <p:spPr>
            <a:xfrm>
              <a:off x="25499" y="11854"/>
              <a:ext cx="354" cy="515"/>
            </a:xfrm>
            <a:custGeom>
              <a:avLst/>
              <a:gdLst/>
              <a:ahLst/>
              <a:cxnLst/>
              <a:rect l="l" t="t" r="r" b="b"/>
              <a:pathLst>
                <a:path w="224790" h="327025">
                  <a:moveTo>
                    <a:pt x="112174" y="0"/>
                  </a:moveTo>
                  <a:lnTo>
                    <a:pt x="68410" y="5697"/>
                  </a:lnTo>
                  <a:lnTo>
                    <a:pt x="15411" y="55022"/>
                  </a:lnTo>
                  <a:lnTo>
                    <a:pt x="3641" y="101146"/>
                  </a:lnTo>
                  <a:lnTo>
                    <a:pt x="0" y="163241"/>
                  </a:lnTo>
                  <a:lnTo>
                    <a:pt x="3641" y="225305"/>
                  </a:lnTo>
                  <a:lnTo>
                    <a:pt x="15411" y="271410"/>
                  </a:lnTo>
                  <a:lnTo>
                    <a:pt x="36578" y="302800"/>
                  </a:lnTo>
                  <a:lnTo>
                    <a:pt x="68410" y="320722"/>
                  </a:lnTo>
                  <a:lnTo>
                    <a:pt x="112174" y="326419"/>
                  </a:lnTo>
                  <a:lnTo>
                    <a:pt x="155931" y="320722"/>
                  </a:lnTo>
                  <a:lnTo>
                    <a:pt x="187754" y="302800"/>
                  </a:lnTo>
                  <a:lnTo>
                    <a:pt x="208914" y="271410"/>
                  </a:lnTo>
                  <a:lnTo>
                    <a:pt x="209019" y="270996"/>
                  </a:lnTo>
                  <a:lnTo>
                    <a:pt x="112174" y="270996"/>
                  </a:lnTo>
                  <a:lnTo>
                    <a:pt x="97264" y="266091"/>
                  </a:lnTo>
                  <a:lnTo>
                    <a:pt x="88923" y="248936"/>
                  </a:lnTo>
                  <a:lnTo>
                    <a:pt x="85287" y="215872"/>
                  </a:lnTo>
                  <a:lnTo>
                    <a:pt x="84489" y="163241"/>
                  </a:lnTo>
                  <a:lnTo>
                    <a:pt x="85287" y="110564"/>
                  </a:lnTo>
                  <a:lnTo>
                    <a:pt x="88923" y="77483"/>
                  </a:lnTo>
                  <a:lnTo>
                    <a:pt x="97264" y="60325"/>
                  </a:lnTo>
                  <a:lnTo>
                    <a:pt x="112174" y="55422"/>
                  </a:lnTo>
                  <a:lnTo>
                    <a:pt x="209015" y="55422"/>
                  </a:lnTo>
                  <a:lnTo>
                    <a:pt x="208914" y="55022"/>
                  </a:lnTo>
                  <a:lnTo>
                    <a:pt x="187754" y="23622"/>
                  </a:lnTo>
                  <a:lnTo>
                    <a:pt x="155931" y="5697"/>
                  </a:lnTo>
                  <a:lnTo>
                    <a:pt x="112174" y="0"/>
                  </a:lnTo>
                  <a:close/>
                </a:path>
                <a:path w="224790" h="327025">
                  <a:moveTo>
                    <a:pt x="209015" y="55422"/>
                  </a:moveTo>
                  <a:lnTo>
                    <a:pt x="112174" y="55422"/>
                  </a:lnTo>
                  <a:lnTo>
                    <a:pt x="127078" y="60325"/>
                  </a:lnTo>
                  <a:lnTo>
                    <a:pt x="135416" y="77483"/>
                  </a:lnTo>
                  <a:lnTo>
                    <a:pt x="139051" y="110564"/>
                  </a:lnTo>
                  <a:lnTo>
                    <a:pt x="139849" y="163241"/>
                  </a:lnTo>
                  <a:lnTo>
                    <a:pt x="139051" y="215872"/>
                  </a:lnTo>
                  <a:lnTo>
                    <a:pt x="135416" y="248936"/>
                  </a:lnTo>
                  <a:lnTo>
                    <a:pt x="127078" y="266091"/>
                  </a:lnTo>
                  <a:lnTo>
                    <a:pt x="112174" y="270996"/>
                  </a:lnTo>
                  <a:lnTo>
                    <a:pt x="209019" y="270996"/>
                  </a:lnTo>
                  <a:lnTo>
                    <a:pt x="220678" y="225305"/>
                  </a:lnTo>
                  <a:lnTo>
                    <a:pt x="224317" y="163241"/>
                  </a:lnTo>
                  <a:lnTo>
                    <a:pt x="220678" y="101146"/>
                  </a:lnTo>
                  <a:lnTo>
                    <a:pt x="209015" y="55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3"/>
            <p:cNvSpPr/>
            <p:nvPr/>
          </p:nvSpPr>
          <p:spPr>
            <a:xfrm>
              <a:off x="26060" y="11973"/>
              <a:ext cx="0" cy="386"/>
            </a:xfrm>
            <a:custGeom>
              <a:avLst/>
              <a:gdLst/>
              <a:ahLst/>
              <a:cxnLst/>
              <a:rect l="l" t="t" r="r" b="b"/>
              <a:pathLst>
                <a:path h="245109">
                  <a:moveTo>
                    <a:pt x="0" y="0"/>
                  </a:moveTo>
                  <a:lnTo>
                    <a:pt x="0" y="244516"/>
                  </a:lnTo>
                </a:path>
              </a:pathLst>
            </a:custGeom>
            <a:ln w="818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4"/>
            <p:cNvSpPr/>
            <p:nvPr/>
          </p:nvSpPr>
          <p:spPr>
            <a:xfrm>
              <a:off x="25899" y="11919"/>
              <a:ext cx="323" cy="0"/>
            </a:xfrm>
            <a:custGeom>
              <a:avLst/>
              <a:gdLst/>
              <a:ahLst/>
              <a:cxnLst/>
              <a:rect l="l" t="t" r="r" b="b"/>
              <a:pathLst>
                <a:path w="205105">
                  <a:moveTo>
                    <a:pt x="0" y="0"/>
                  </a:moveTo>
                  <a:lnTo>
                    <a:pt x="205030" y="0"/>
                  </a:lnTo>
                </a:path>
              </a:pathLst>
            </a:custGeom>
            <a:ln w="695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75"/>
            <p:cNvSpPr/>
            <p:nvPr/>
          </p:nvSpPr>
          <p:spPr>
            <a:xfrm>
              <a:off x="25016" y="12632"/>
              <a:ext cx="0" cy="386"/>
            </a:xfrm>
            <a:custGeom>
              <a:avLst/>
              <a:gdLst/>
              <a:ahLst/>
              <a:cxnLst/>
              <a:rect l="l" t="t" r="r" b="b"/>
              <a:pathLst>
                <a:path h="245109">
                  <a:moveTo>
                    <a:pt x="0" y="0"/>
                  </a:moveTo>
                  <a:lnTo>
                    <a:pt x="0" y="244547"/>
                  </a:lnTo>
                </a:path>
              </a:pathLst>
            </a:custGeom>
            <a:ln w="818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76"/>
            <p:cNvSpPr/>
            <p:nvPr/>
          </p:nvSpPr>
          <p:spPr>
            <a:xfrm>
              <a:off x="24855" y="12577"/>
              <a:ext cx="323" cy="0"/>
            </a:xfrm>
            <a:custGeom>
              <a:avLst/>
              <a:gdLst/>
              <a:ahLst/>
              <a:cxnLst/>
              <a:rect l="l" t="t" r="r" b="b"/>
              <a:pathLst>
                <a:path w="205105">
                  <a:moveTo>
                    <a:pt x="0" y="0"/>
                  </a:moveTo>
                  <a:lnTo>
                    <a:pt x="204998" y="0"/>
                  </a:lnTo>
                </a:path>
              </a:pathLst>
            </a:custGeom>
            <a:ln w="695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77"/>
            <p:cNvSpPr/>
            <p:nvPr/>
          </p:nvSpPr>
          <p:spPr>
            <a:xfrm>
              <a:off x="25192" y="12513"/>
              <a:ext cx="354" cy="515"/>
            </a:xfrm>
            <a:custGeom>
              <a:avLst/>
              <a:gdLst/>
              <a:ahLst/>
              <a:cxnLst/>
              <a:rect l="l" t="t" r="r" b="b"/>
              <a:pathLst>
                <a:path w="224790" h="327025">
                  <a:moveTo>
                    <a:pt x="112143" y="0"/>
                  </a:moveTo>
                  <a:lnTo>
                    <a:pt x="68378" y="5693"/>
                  </a:lnTo>
                  <a:lnTo>
                    <a:pt x="15397" y="55000"/>
                  </a:lnTo>
                  <a:lnTo>
                    <a:pt x="3637" y="101119"/>
                  </a:lnTo>
                  <a:lnTo>
                    <a:pt x="0" y="163220"/>
                  </a:lnTo>
                  <a:lnTo>
                    <a:pt x="3637" y="225292"/>
                  </a:lnTo>
                  <a:lnTo>
                    <a:pt x="15397" y="271398"/>
                  </a:lnTo>
                  <a:lnTo>
                    <a:pt x="36553" y="302785"/>
                  </a:lnTo>
                  <a:lnTo>
                    <a:pt x="68378" y="320703"/>
                  </a:lnTo>
                  <a:lnTo>
                    <a:pt x="112143" y="326398"/>
                  </a:lnTo>
                  <a:lnTo>
                    <a:pt x="155936" y="320703"/>
                  </a:lnTo>
                  <a:lnTo>
                    <a:pt x="187791" y="302785"/>
                  </a:lnTo>
                  <a:lnTo>
                    <a:pt x="208975" y="271398"/>
                  </a:lnTo>
                  <a:lnTo>
                    <a:pt x="209083" y="270976"/>
                  </a:lnTo>
                  <a:lnTo>
                    <a:pt x="112143" y="270976"/>
                  </a:lnTo>
                  <a:lnTo>
                    <a:pt x="97239" y="266070"/>
                  </a:lnTo>
                  <a:lnTo>
                    <a:pt x="88901" y="248915"/>
                  </a:lnTo>
                  <a:lnTo>
                    <a:pt x="85266" y="215851"/>
                  </a:lnTo>
                  <a:lnTo>
                    <a:pt x="84468" y="163220"/>
                  </a:lnTo>
                  <a:lnTo>
                    <a:pt x="85266" y="110514"/>
                  </a:lnTo>
                  <a:lnTo>
                    <a:pt x="88901" y="77428"/>
                  </a:lnTo>
                  <a:lnTo>
                    <a:pt x="97239" y="60278"/>
                  </a:lnTo>
                  <a:lnTo>
                    <a:pt x="112143" y="55380"/>
                  </a:lnTo>
                  <a:lnTo>
                    <a:pt x="209072" y="55380"/>
                  </a:lnTo>
                  <a:lnTo>
                    <a:pt x="208975" y="55000"/>
                  </a:lnTo>
                  <a:lnTo>
                    <a:pt x="187791" y="23609"/>
                  </a:lnTo>
                  <a:lnTo>
                    <a:pt x="155936" y="5693"/>
                  </a:lnTo>
                  <a:lnTo>
                    <a:pt x="112143" y="0"/>
                  </a:lnTo>
                  <a:close/>
                </a:path>
                <a:path w="224790" h="327025">
                  <a:moveTo>
                    <a:pt x="209072" y="55380"/>
                  </a:moveTo>
                  <a:lnTo>
                    <a:pt x="112143" y="55380"/>
                  </a:lnTo>
                  <a:lnTo>
                    <a:pt x="127068" y="60278"/>
                  </a:lnTo>
                  <a:lnTo>
                    <a:pt x="135434" y="77428"/>
                  </a:lnTo>
                  <a:lnTo>
                    <a:pt x="139093" y="110514"/>
                  </a:lnTo>
                  <a:lnTo>
                    <a:pt x="139901" y="163220"/>
                  </a:lnTo>
                  <a:lnTo>
                    <a:pt x="139093" y="215851"/>
                  </a:lnTo>
                  <a:lnTo>
                    <a:pt x="135434" y="248915"/>
                  </a:lnTo>
                  <a:lnTo>
                    <a:pt x="127068" y="266070"/>
                  </a:lnTo>
                  <a:lnTo>
                    <a:pt x="112143" y="270976"/>
                  </a:lnTo>
                  <a:lnTo>
                    <a:pt x="209083" y="270976"/>
                  </a:lnTo>
                  <a:lnTo>
                    <a:pt x="220756" y="225292"/>
                  </a:lnTo>
                  <a:lnTo>
                    <a:pt x="224401" y="163220"/>
                  </a:lnTo>
                  <a:lnTo>
                    <a:pt x="220756" y="101119"/>
                  </a:lnTo>
                  <a:lnTo>
                    <a:pt x="209072" y="55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78"/>
            <p:cNvSpPr/>
            <p:nvPr/>
          </p:nvSpPr>
          <p:spPr>
            <a:xfrm>
              <a:off x="25554" y="12522"/>
              <a:ext cx="388" cy="495"/>
            </a:xfrm>
            <a:custGeom>
              <a:avLst/>
              <a:gdLst/>
              <a:ahLst/>
              <a:cxnLst/>
              <a:rect l="l" t="t" r="r" b="b"/>
              <a:pathLst>
                <a:path w="246380" h="314325">
                  <a:moveTo>
                    <a:pt x="96740" y="0"/>
                  </a:moveTo>
                  <a:lnTo>
                    <a:pt x="5266" y="0"/>
                  </a:lnTo>
                  <a:lnTo>
                    <a:pt x="74332" y="154937"/>
                  </a:lnTo>
                  <a:lnTo>
                    <a:pt x="0" y="314147"/>
                  </a:lnTo>
                  <a:lnTo>
                    <a:pt x="91484" y="314147"/>
                  </a:lnTo>
                  <a:lnTo>
                    <a:pt x="122708" y="219605"/>
                  </a:lnTo>
                  <a:lnTo>
                    <a:pt x="202699" y="219605"/>
                  </a:lnTo>
                  <a:lnTo>
                    <a:pt x="172863" y="154937"/>
                  </a:lnTo>
                  <a:lnTo>
                    <a:pt x="200950" y="91128"/>
                  </a:lnTo>
                  <a:lnTo>
                    <a:pt x="122708" y="91128"/>
                  </a:lnTo>
                  <a:lnTo>
                    <a:pt x="96740" y="0"/>
                  </a:lnTo>
                  <a:close/>
                </a:path>
                <a:path w="246380" h="314325">
                  <a:moveTo>
                    <a:pt x="202699" y="219605"/>
                  </a:moveTo>
                  <a:lnTo>
                    <a:pt x="123556" y="219605"/>
                  </a:lnTo>
                  <a:lnTo>
                    <a:pt x="154780" y="314147"/>
                  </a:lnTo>
                  <a:lnTo>
                    <a:pt x="246317" y="314147"/>
                  </a:lnTo>
                  <a:lnTo>
                    <a:pt x="202699" y="219605"/>
                  </a:lnTo>
                  <a:close/>
                </a:path>
                <a:path w="246380" h="314325">
                  <a:moveTo>
                    <a:pt x="241060" y="0"/>
                  </a:moveTo>
                  <a:lnTo>
                    <a:pt x="149597" y="0"/>
                  </a:lnTo>
                  <a:lnTo>
                    <a:pt x="123556" y="91128"/>
                  </a:lnTo>
                  <a:lnTo>
                    <a:pt x="200950" y="91128"/>
                  </a:lnTo>
                  <a:lnTo>
                    <a:pt x="2410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9"/>
            <p:cNvSpPr/>
            <p:nvPr/>
          </p:nvSpPr>
          <p:spPr>
            <a:xfrm>
              <a:off x="26023" y="12522"/>
              <a:ext cx="0" cy="49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4147"/>
                  </a:lnTo>
                </a:path>
              </a:pathLst>
            </a:custGeom>
            <a:ln w="817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0"/>
            <p:cNvSpPr/>
            <p:nvPr/>
          </p:nvSpPr>
          <p:spPr>
            <a:xfrm>
              <a:off x="26129" y="12513"/>
              <a:ext cx="341" cy="515"/>
            </a:xfrm>
            <a:custGeom>
              <a:avLst/>
              <a:gdLst/>
              <a:ahLst/>
              <a:cxnLst/>
              <a:rect l="l" t="t" r="r" b="b"/>
              <a:pathLst>
                <a:path w="216534" h="327025">
                  <a:moveTo>
                    <a:pt x="112164" y="0"/>
                  </a:moveTo>
                  <a:lnTo>
                    <a:pt x="67918" y="5440"/>
                  </a:lnTo>
                  <a:lnTo>
                    <a:pt x="15046" y="53860"/>
                  </a:lnTo>
                  <a:lnTo>
                    <a:pt x="3519" y="100106"/>
                  </a:lnTo>
                  <a:lnTo>
                    <a:pt x="0" y="163220"/>
                  </a:lnTo>
                  <a:lnTo>
                    <a:pt x="2840" y="225087"/>
                  </a:lnTo>
                  <a:lnTo>
                    <a:pt x="13007" y="271167"/>
                  </a:lnTo>
                  <a:lnTo>
                    <a:pt x="32971" y="302632"/>
                  </a:lnTo>
                  <a:lnTo>
                    <a:pt x="65200" y="320652"/>
                  </a:lnTo>
                  <a:lnTo>
                    <a:pt x="112164" y="326398"/>
                  </a:lnTo>
                  <a:lnTo>
                    <a:pt x="150476" y="321713"/>
                  </a:lnTo>
                  <a:lnTo>
                    <a:pt x="183728" y="304812"/>
                  </a:lnTo>
                  <a:lnTo>
                    <a:pt x="207166" y="271428"/>
                  </a:lnTo>
                  <a:lnTo>
                    <a:pt x="207240" y="270976"/>
                  </a:lnTo>
                  <a:lnTo>
                    <a:pt x="112164" y="270976"/>
                  </a:lnTo>
                  <a:lnTo>
                    <a:pt x="97258" y="266070"/>
                  </a:lnTo>
                  <a:lnTo>
                    <a:pt x="88917" y="248915"/>
                  </a:lnTo>
                  <a:lnTo>
                    <a:pt x="85278" y="215851"/>
                  </a:lnTo>
                  <a:lnTo>
                    <a:pt x="84479" y="163220"/>
                  </a:lnTo>
                  <a:lnTo>
                    <a:pt x="85278" y="110509"/>
                  </a:lnTo>
                  <a:lnTo>
                    <a:pt x="88917" y="77424"/>
                  </a:lnTo>
                  <a:lnTo>
                    <a:pt x="97258" y="60276"/>
                  </a:lnTo>
                  <a:lnTo>
                    <a:pt x="112164" y="55380"/>
                  </a:lnTo>
                  <a:lnTo>
                    <a:pt x="206672" y="55380"/>
                  </a:lnTo>
                  <a:lnTo>
                    <a:pt x="190683" y="26937"/>
                  </a:lnTo>
                  <a:lnTo>
                    <a:pt x="159215" y="6994"/>
                  </a:lnTo>
                  <a:lnTo>
                    <a:pt x="112164" y="0"/>
                  </a:lnTo>
                  <a:close/>
                </a:path>
                <a:path w="216534" h="327025">
                  <a:moveTo>
                    <a:pt x="216035" y="193973"/>
                  </a:moveTo>
                  <a:lnTo>
                    <a:pt x="136823" y="193973"/>
                  </a:lnTo>
                  <a:lnTo>
                    <a:pt x="135817" y="231051"/>
                  </a:lnTo>
                  <a:lnTo>
                    <a:pt x="132087" y="254738"/>
                  </a:lnTo>
                  <a:lnTo>
                    <a:pt x="124560" y="267293"/>
                  </a:lnTo>
                  <a:lnTo>
                    <a:pt x="112164" y="270976"/>
                  </a:lnTo>
                  <a:lnTo>
                    <a:pt x="207240" y="270976"/>
                  </a:lnTo>
                  <a:lnTo>
                    <a:pt x="216035" y="217291"/>
                  </a:lnTo>
                  <a:lnTo>
                    <a:pt x="216035" y="193973"/>
                  </a:lnTo>
                  <a:close/>
                </a:path>
                <a:path w="216534" h="327025">
                  <a:moveTo>
                    <a:pt x="206672" y="55380"/>
                  </a:moveTo>
                  <a:lnTo>
                    <a:pt x="112164" y="55380"/>
                  </a:lnTo>
                  <a:lnTo>
                    <a:pt x="122360" y="57580"/>
                  </a:lnTo>
                  <a:lnTo>
                    <a:pt x="129327" y="65094"/>
                  </a:lnTo>
                  <a:lnTo>
                    <a:pt x="133319" y="79296"/>
                  </a:lnTo>
                  <a:lnTo>
                    <a:pt x="134471" y="99431"/>
                  </a:lnTo>
                  <a:lnTo>
                    <a:pt x="134592" y="119127"/>
                  </a:lnTo>
                  <a:lnTo>
                    <a:pt x="213784" y="119127"/>
                  </a:lnTo>
                  <a:lnTo>
                    <a:pt x="213784" y="99431"/>
                  </a:lnTo>
                  <a:lnTo>
                    <a:pt x="208297" y="58269"/>
                  </a:lnTo>
                  <a:lnTo>
                    <a:pt x="206672" y="55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2"/>
          <p:cNvSpPr txBox="1">
            <a:spLocks noGrp="1"/>
          </p:cNvSpPr>
          <p:nvPr/>
        </p:nvSpPr>
        <p:spPr>
          <a:xfrm>
            <a:off x="1106805" y="788035"/>
            <a:ext cx="14551660" cy="9563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6360"/>
              </a:lnSpc>
              <a:spcBef>
                <a:spcPts val="1110"/>
              </a:spcBef>
            </a:pPr>
            <a:r>
              <a:rPr lang="en-GB" sz="6000" spc="-105" dirty="0">
                <a:solidFill>
                  <a:srgbClr val="50B848"/>
                </a:solidFill>
              </a:rPr>
              <a:t>ALL OUR PRODUCTS ARE</a:t>
            </a:r>
            <a:endParaRPr sz="6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4664055" y="3498215"/>
            <a:ext cx="3493770" cy="1373505"/>
          </a:xfrm>
          <a:prstGeom prst="rect">
            <a:avLst/>
          </a:prstGeom>
        </p:spPr>
        <p:txBody>
          <a:bodyPr vert="horz" wrap="square" lIns="0" tIns="358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20"/>
              </a:spcBef>
            </a:pPr>
            <a:r>
              <a:rPr sz="6600" b="1" spc="90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lang="en-GB" sz="6600" spc="9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educe</a:t>
            </a:r>
            <a:r>
              <a:rPr sz="6600" spc="-17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endParaRPr sz="6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57401" y="3582762"/>
            <a:ext cx="8481103" cy="4239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/>
        </p:nvSpPr>
        <p:spPr>
          <a:xfrm>
            <a:off x="1106805" y="605155"/>
            <a:ext cx="12719050" cy="1247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6100" dirty="0">
                <a:solidFill>
                  <a:srgbClr val="50B848"/>
                </a:solidFill>
                <a:uFillTx/>
              </a:rPr>
              <a:t>NOW IT'S TIME TO RE-VISIT </a:t>
            </a:r>
            <a:r>
              <a:rPr sz="6100" dirty="0">
                <a:solidFill>
                  <a:srgbClr val="50B848"/>
                </a:solidFill>
                <a:uFillTx/>
              </a:rPr>
              <a:t>THE </a:t>
            </a:r>
            <a:r>
              <a:rPr lang="en-GB" sz="8000" dirty="0">
                <a:solidFill>
                  <a:schemeClr val="tx1"/>
                </a:solidFill>
                <a:uFillTx/>
              </a:rPr>
              <a:t>3</a:t>
            </a:r>
            <a:r>
              <a:rPr lang="en-GB" sz="8000" b="1" dirty="0">
                <a:solidFill>
                  <a:srgbClr val="50B848"/>
                </a:solidFill>
                <a:uFillTx/>
              </a:rPr>
              <a:t>R</a:t>
            </a:r>
            <a:r>
              <a:rPr lang="en-GB" sz="8000" dirty="0">
                <a:solidFill>
                  <a:schemeClr val="tx1"/>
                </a:solidFill>
                <a:uFillTx/>
              </a:rPr>
              <a:t>s</a:t>
            </a:r>
            <a:r>
              <a:rPr sz="6100" dirty="0">
                <a:solidFill>
                  <a:srgbClr val="50B848"/>
                </a:solidFill>
                <a:uFillTx/>
              </a:rPr>
              <a:t>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72875" y="4946015"/>
            <a:ext cx="2045335" cy="1512570"/>
            <a:chOff x="16905" y="7789"/>
            <a:chExt cx="3221" cy="2382"/>
          </a:xfrm>
        </p:grpSpPr>
        <p:sp>
          <p:nvSpPr>
            <p:cNvPr id="2" name="object 27"/>
            <p:cNvSpPr/>
            <p:nvPr/>
          </p:nvSpPr>
          <p:spPr>
            <a:xfrm>
              <a:off x="17622" y="7789"/>
              <a:ext cx="2505" cy="1753"/>
            </a:xfrm>
            <a:custGeom>
              <a:avLst/>
              <a:gdLst/>
              <a:ahLst/>
              <a:cxnLst/>
              <a:rect l="l" t="t" r="r" b="b"/>
              <a:pathLst>
                <a:path w="1590675" h="1113154">
                  <a:moveTo>
                    <a:pt x="928501" y="649899"/>
                  </a:moveTo>
                  <a:lnTo>
                    <a:pt x="861942" y="649906"/>
                  </a:lnTo>
                  <a:lnTo>
                    <a:pt x="816215" y="665559"/>
                  </a:lnTo>
                  <a:lnTo>
                    <a:pt x="799369" y="694022"/>
                  </a:lnTo>
                  <a:lnTo>
                    <a:pt x="802535" y="725007"/>
                  </a:lnTo>
                  <a:lnTo>
                    <a:pt x="816844" y="748228"/>
                  </a:lnTo>
                  <a:lnTo>
                    <a:pt x="1171315" y="1102678"/>
                  </a:lnTo>
                  <a:lnTo>
                    <a:pt x="1182808" y="1110308"/>
                  </a:lnTo>
                  <a:lnTo>
                    <a:pt x="1195874" y="1112824"/>
                  </a:lnTo>
                  <a:lnTo>
                    <a:pt x="1208948" y="1110267"/>
                  </a:lnTo>
                  <a:lnTo>
                    <a:pt x="1220465" y="1102678"/>
                  </a:lnTo>
                  <a:lnTo>
                    <a:pt x="1572025" y="751149"/>
                  </a:lnTo>
                  <a:lnTo>
                    <a:pt x="1589796" y="723039"/>
                  </a:lnTo>
                  <a:lnTo>
                    <a:pt x="1590484" y="690998"/>
                  </a:lnTo>
                  <a:lnTo>
                    <a:pt x="1571270" y="664579"/>
                  </a:lnTo>
                  <a:lnTo>
                    <a:pt x="1529335" y="653330"/>
                  </a:lnTo>
                  <a:lnTo>
                    <a:pt x="1327268" y="651498"/>
                  </a:lnTo>
                  <a:lnTo>
                    <a:pt x="1327027" y="650221"/>
                  </a:lnTo>
                  <a:lnTo>
                    <a:pt x="1065779" y="650221"/>
                  </a:lnTo>
                  <a:lnTo>
                    <a:pt x="928501" y="649899"/>
                  </a:lnTo>
                  <a:close/>
                </a:path>
                <a:path w="1590675" h="1113154">
                  <a:moveTo>
                    <a:pt x="1139982" y="256965"/>
                  </a:moveTo>
                  <a:lnTo>
                    <a:pt x="566789" y="256965"/>
                  </a:lnTo>
                  <a:lnTo>
                    <a:pt x="614688" y="259171"/>
                  </a:lnTo>
                  <a:lnTo>
                    <a:pt x="661332" y="265657"/>
                  </a:lnTo>
                  <a:lnTo>
                    <a:pt x="706526" y="276227"/>
                  </a:lnTo>
                  <a:lnTo>
                    <a:pt x="750080" y="290685"/>
                  </a:lnTo>
                  <a:lnTo>
                    <a:pt x="791800" y="308835"/>
                  </a:lnTo>
                  <a:lnTo>
                    <a:pt x="831493" y="330480"/>
                  </a:lnTo>
                  <a:lnTo>
                    <a:pt x="868968" y="355425"/>
                  </a:lnTo>
                  <a:lnTo>
                    <a:pt x="904031" y="383473"/>
                  </a:lnTo>
                  <a:lnTo>
                    <a:pt x="936490" y="414428"/>
                  </a:lnTo>
                  <a:lnTo>
                    <a:pt x="966153" y="448094"/>
                  </a:lnTo>
                  <a:lnTo>
                    <a:pt x="992826" y="484275"/>
                  </a:lnTo>
                  <a:lnTo>
                    <a:pt x="1016318" y="522774"/>
                  </a:lnTo>
                  <a:lnTo>
                    <a:pt x="1036436" y="563395"/>
                  </a:lnTo>
                  <a:lnTo>
                    <a:pt x="1052987" y="605943"/>
                  </a:lnTo>
                  <a:lnTo>
                    <a:pt x="1065779" y="650221"/>
                  </a:lnTo>
                  <a:lnTo>
                    <a:pt x="1327027" y="650221"/>
                  </a:lnTo>
                  <a:lnTo>
                    <a:pt x="1318305" y="603905"/>
                  </a:lnTo>
                  <a:lnTo>
                    <a:pt x="1306485" y="557384"/>
                  </a:lnTo>
                  <a:lnTo>
                    <a:pt x="1291902" y="512033"/>
                  </a:lnTo>
                  <a:lnTo>
                    <a:pt x="1274653" y="467948"/>
                  </a:lnTo>
                  <a:lnTo>
                    <a:pt x="1254831" y="425226"/>
                  </a:lnTo>
                  <a:lnTo>
                    <a:pt x="1232533" y="383965"/>
                  </a:lnTo>
                  <a:lnTo>
                    <a:pt x="1207853" y="344261"/>
                  </a:lnTo>
                  <a:lnTo>
                    <a:pt x="1180887" y="306212"/>
                  </a:lnTo>
                  <a:lnTo>
                    <a:pt x="1151729" y="269914"/>
                  </a:lnTo>
                  <a:lnTo>
                    <a:pt x="1139982" y="256965"/>
                  </a:lnTo>
                  <a:close/>
                </a:path>
                <a:path w="1590675" h="1113154">
                  <a:moveTo>
                    <a:pt x="566789" y="0"/>
                  </a:moveTo>
                  <a:lnTo>
                    <a:pt x="515403" y="1695"/>
                  </a:lnTo>
                  <a:lnTo>
                    <a:pt x="464944" y="6710"/>
                  </a:lnTo>
                  <a:lnTo>
                    <a:pt x="415511" y="14937"/>
                  </a:lnTo>
                  <a:lnTo>
                    <a:pt x="367206" y="26267"/>
                  </a:lnTo>
                  <a:lnTo>
                    <a:pt x="320132" y="40591"/>
                  </a:lnTo>
                  <a:lnTo>
                    <a:pt x="274389" y="57803"/>
                  </a:lnTo>
                  <a:lnTo>
                    <a:pt x="230079" y="77794"/>
                  </a:lnTo>
                  <a:lnTo>
                    <a:pt x="187303" y="100456"/>
                  </a:lnTo>
                  <a:lnTo>
                    <a:pt x="146164" y="125680"/>
                  </a:lnTo>
                  <a:lnTo>
                    <a:pt x="106762" y="153360"/>
                  </a:lnTo>
                  <a:lnTo>
                    <a:pt x="69200" y="183385"/>
                  </a:lnTo>
                  <a:lnTo>
                    <a:pt x="33579" y="215650"/>
                  </a:lnTo>
                  <a:lnTo>
                    <a:pt x="0" y="250044"/>
                  </a:lnTo>
                  <a:lnTo>
                    <a:pt x="181858" y="432060"/>
                  </a:lnTo>
                  <a:lnTo>
                    <a:pt x="214786" y="397836"/>
                  </a:lnTo>
                  <a:lnTo>
                    <a:pt x="250679" y="366745"/>
                  </a:lnTo>
                  <a:lnTo>
                    <a:pt x="289319" y="339025"/>
                  </a:lnTo>
                  <a:lnTo>
                    <a:pt x="330493" y="314917"/>
                  </a:lnTo>
                  <a:lnTo>
                    <a:pt x="373982" y="294661"/>
                  </a:lnTo>
                  <a:lnTo>
                    <a:pt x="419573" y="278498"/>
                  </a:lnTo>
                  <a:lnTo>
                    <a:pt x="467048" y="266668"/>
                  </a:lnTo>
                  <a:lnTo>
                    <a:pt x="516192" y="259410"/>
                  </a:lnTo>
                  <a:lnTo>
                    <a:pt x="566789" y="256965"/>
                  </a:lnTo>
                  <a:lnTo>
                    <a:pt x="1139982" y="256965"/>
                  </a:lnTo>
                  <a:lnTo>
                    <a:pt x="1120476" y="235465"/>
                  </a:lnTo>
                  <a:lnTo>
                    <a:pt x="1087223" y="202962"/>
                  </a:lnTo>
                  <a:lnTo>
                    <a:pt x="1052064" y="172501"/>
                  </a:lnTo>
                  <a:lnTo>
                    <a:pt x="1015094" y="144180"/>
                  </a:lnTo>
                  <a:lnTo>
                    <a:pt x="976410" y="118096"/>
                  </a:lnTo>
                  <a:lnTo>
                    <a:pt x="936106" y="94345"/>
                  </a:lnTo>
                  <a:lnTo>
                    <a:pt x="894277" y="73025"/>
                  </a:lnTo>
                  <a:lnTo>
                    <a:pt x="851020" y="54233"/>
                  </a:lnTo>
                  <a:lnTo>
                    <a:pt x="806428" y="38066"/>
                  </a:lnTo>
                  <a:lnTo>
                    <a:pt x="760597" y="24621"/>
                  </a:lnTo>
                  <a:lnTo>
                    <a:pt x="713622" y="13995"/>
                  </a:lnTo>
                  <a:lnTo>
                    <a:pt x="665599" y="6284"/>
                  </a:lnTo>
                  <a:lnTo>
                    <a:pt x="616623" y="1587"/>
                  </a:lnTo>
                  <a:lnTo>
                    <a:pt x="566789" y="0"/>
                  </a:lnTo>
                  <a:close/>
                </a:path>
              </a:pathLst>
            </a:custGeom>
            <a:solidFill>
              <a:srgbClr val="4B8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28"/>
            <p:cNvSpPr/>
            <p:nvPr/>
          </p:nvSpPr>
          <p:spPr>
            <a:xfrm>
              <a:off x="16905" y="8419"/>
              <a:ext cx="2505" cy="1753"/>
            </a:xfrm>
            <a:custGeom>
              <a:avLst/>
              <a:gdLst/>
              <a:ahLst/>
              <a:cxnLst/>
              <a:rect l="l" t="t" r="r" b="b"/>
              <a:pathLst>
                <a:path w="1590675" h="1113154">
                  <a:moveTo>
                    <a:pt x="394529" y="0"/>
                  </a:moveTo>
                  <a:lnTo>
                    <a:pt x="18403" y="361580"/>
                  </a:lnTo>
                  <a:lnTo>
                    <a:pt x="0" y="421662"/>
                  </a:lnTo>
                  <a:lnTo>
                    <a:pt x="19206" y="448032"/>
                  </a:lnTo>
                  <a:lnTo>
                    <a:pt x="61187" y="459253"/>
                  </a:lnTo>
                  <a:lnTo>
                    <a:pt x="263160" y="461294"/>
                  </a:lnTo>
                  <a:lnTo>
                    <a:pt x="272120" y="508902"/>
                  </a:lnTo>
                  <a:lnTo>
                    <a:pt x="283938" y="555435"/>
                  </a:lnTo>
                  <a:lnTo>
                    <a:pt x="298519" y="600796"/>
                  </a:lnTo>
                  <a:lnTo>
                    <a:pt x="315766" y="644889"/>
                  </a:lnTo>
                  <a:lnTo>
                    <a:pt x="335586" y="687615"/>
                  </a:lnTo>
                  <a:lnTo>
                    <a:pt x="357883" y="728879"/>
                  </a:lnTo>
                  <a:lnTo>
                    <a:pt x="382561" y="768584"/>
                  </a:lnTo>
                  <a:lnTo>
                    <a:pt x="409526" y="806633"/>
                  </a:lnTo>
                  <a:lnTo>
                    <a:pt x="438682" y="842929"/>
                  </a:lnTo>
                  <a:lnTo>
                    <a:pt x="469934" y="877375"/>
                  </a:lnTo>
                  <a:lnTo>
                    <a:pt x="503187" y="909875"/>
                  </a:lnTo>
                  <a:lnTo>
                    <a:pt x="538345" y="940331"/>
                  </a:lnTo>
                  <a:lnTo>
                    <a:pt x="575313" y="968646"/>
                  </a:lnTo>
                  <a:lnTo>
                    <a:pt x="613996" y="994725"/>
                  </a:lnTo>
                  <a:lnTo>
                    <a:pt x="654299" y="1018469"/>
                  </a:lnTo>
                  <a:lnTo>
                    <a:pt x="696127" y="1039783"/>
                  </a:lnTo>
                  <a:lnTo>
                    <a:pt x="739384" y="1058569"/>
                  </a:lnTo>
                  <a:lnTo>
                    <a:pt x="783975" y="1074731"/>
                  </a:lnTo>
                  <a:lnTo>
                    <a:pt x="829805" y="1088171"/>
                  </a:lnTo>
                  <a:lnTo>
                    <a:pt x="876778" y="1098793"/>
                  </a:lnTo>
                  <a:lnTo>
                    <a:pt x="924800" y="1106500"/>
                  </a:lnTo>
                  <a:lnTo>
                    <a:pt x="973775" y="1111196"/>
                  </a:lnTo>
                  <a:lnTo>
                    <a:pt x="1023608" y="1112782"/>
                  </a:lnTo>
                  <a:lnTo>
                    <a:pt x="1075007" y="1111086"/>
                  </a:lnTo>
                  <a:lnTo>
                    <a:pt x="1125482" y="1106068"/>
                  </a:lnTo>
                  <a:lnTo>
                    <a:pt x="1174931" y="1097839"/>
                  </a:lnTo>
                  <a:lnTo>
                    <a:pt x="1223251" y="1086505"/>
                  </a:lnTo>
                  <a:lnTo>
                    <a:pt x="1270340" y="1072177"/>
                  </a:lnTo>
                  <a:lnTo>
                    <a:pt x="1316095" y="1054962"/>
                  </a:lnTo>
                  <a:lnTo>
                    <a:pt x="1360414" y="1034968"/>
                  </a:lnTo>
                  <a:lnTo>
                    <a:pt x="1403193" y="1012305"/>
                  </a:lnTo>
                  <a:lnTo>
                    <a:pt x="1444330" y="987082"/>
                  </a:lnTo>
                  <a:lnTo>
                    <a:pt x="1483723" y="959406"/>
                  </a:lnTo>
                  <a:lnTo>
                    <a:pt x="1521268" y="929386"/>
                  </a:lnTo>
                  <a:lnTo>
                    <a:pt x="1556864" y="897130"/>
                  </a:lnTo>
                  <a:lnTo>
                    <a:pt x="1590408" y="862748"/>
                  </a:lnTo>
                  <a:lnTo>
                    <a:pt x="1583613" y="855952"/>
                  </a:lnTo>
                  <a:lnTo>
                    <a:pt x="1023608" y="855952"/>
                  </a:lnTo>
                  <a:lnTo>
                    <a:pt x="975738" y="853722"/>
                  </a:lnTo>
                  <a:lnTo>
                    <a:pt x="929120" y="847214"/>
                  </a:lnTo>
                  <a:lnTo>
                    <a:pt x="883947" y="836626"/>
                  </a:lnTo>
                  <a:lnTo>
                    <a:pt x="840411" y="822153"/>
                  </a:lnTo>
                  <a:lnTo>
                    <a:pt x="798705" y="803990"/>
                  </a:lnTo>
                  <a:lnTo>
                    <a:pt x="759022" y="782333"/>
                  </a:lnTo>
                  <a:lnTo>
                    <a:pt x="721553" y="757378"/>
                  </a:lnTo>
                  <a:lnTo>
                    <a:pt x="686492" y="729322"/>
                  </a:lnTo>
                  <a:lnTo>
                    <a:pt x="654031" y="698358"/>
                  </a:lnTo>
                  <a:lnTo>
                    <a:pt x="624363" y="664684"/>
                  </a:lnTo>
                  <a:lnTo>
                    <a:pt x="597680" y="628494"/>
                  </a:lnTo>
                  <a:lnTo>
                    <a:pt x="574174" y="589985"/>
                  </a:lnTo>
                  <a:lnTo>
                    <a:pt x="554039" y="549352"/>
                  </a:lnTo>
                  <a:lnTo>
                    <a:pt x="537467" y="506792"/>
                  </a:lnTo>
                  <a:lnTo>
                    <a:pt x="524650" y="462499"/>
                  </a:lnTo>
                  <a:lnTo>
                    <a:pt x="729389" y="462499"/>
                  </a:lnTo>
                  <a:lnTo>
                    <a:pt x="774215" y="447251"/>
                  </a:lnTo>
                  <a:lnTo>
                    <a:pt x="791059" y="418801"/>
                  </a:lnTo>
                  <a:lnTo>
                    <a:pt x="787884" y="387826"/>
                  </a:lnTo>
                  <a:lnTo>
                    <a:pt x="773574" y="364690"/>
                  </a:lnTo>
                  <a:lnTo>
                    <a:pt x="481993" y="72965"/>
                  </a:lnTo>
                  <a:lnTo>
                    <a:pt x="468683" y="59830"/>
                  </a:lnTo>
                  <a:lnTo>
                    <a:pt x="419103" y="10052"/>
                  </a:lnTo>
                  <a:lnTo>
                    <a:pt x="407598" y="2513"/>
                  </a:lnTo>
                  <a:lnTo>
                    <a:pt x="394529" y="0"/>
                  </a:lnTo>
                  <a:close/>
                </a:path>
                <a:path w="1590675" h="1113154">
                  <a:moveTo>
                    <a:pt x="1408539" y="680848"/>
                  </a:moveTo>
                  <a:lnTo>
                    <a:pt x="1375618" y="715021"/>
                  </a:lnTo>
                  <a:lnTo>
                    <a:pt x="1339729" y="746078"/>
                  </a:lnTo>
                  <a:lnTo>
                    <a:pt x="1301087" y="773779"/>
                  </a:lnTo>
                  <a:lnTo>
                    <a:pt x="1259910" y="797880"/>
                  </a:lnTo>
                  <a:lnTo>
                    <a:pt x="1216416" y="818142"/>
                  </a:lnTo>
                  <a:lnTo>
                    <a:pt x="1170822" y="834322"/>
                  </a:lnTo>
                  <a:lnTo>
                    <a:pt x="1123344" y="846178"/>
                  </a:lnTo>
                  <a:lnTo>
                    <a:pt x="1074201" y="853469"/>
                  </a:lnTo>
                  <a:lnTo>
                    <a:pt x="1023608" y="855952"/>
                  </a:lnTo>
                  <a:lnTo>
                    <a:pt x="1583613" y="855952"/>
                  </a:lnTo>
                  <a:lnTo>
                    <a:pt x="1408539" y="680848"/>
                  </a:lnTo>
                  <a:close/>
                </a:path>
                <a:path w="1590675" h="1113154">
                  <a:moveTo>
                    <a:pt x="729389" y="462499"/>
                  </a:moveTo>
                  <a:lnTo>
                    <a:pt x="524650" y="462499"/>
                  </a:lnTo>
                  <a:lnTo>
                    <a:pt x="661901" y="462844"/>
                  </a:lnTo>
                  <a:lnTo>
                    <a:pt x="728466" y="462813"/>
                  </a:lnTo>
                  <a:lnTo>
                    <a:pt x="729389" y="462499"/>
                  </a:lnTo>
                  <a:close/>
                </a:path>
              </a:pathLst>
            </a:custGeom>
            <a:solidFill>
              <a:srgbClr val="70B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26"/>
          <p:cNvSpPr txBox="1"/>
          <p:nvPr/>
        </p:nvSpPr>
        <p:spPr>
          <a:xfrm>
            <a:off x="14664055" y="4869815"/>
            <a:ext cx="3493770" cy="1373505"/>
          </a:xfrm>
          <a:prstGeom prst="rect">
            <a:avLst/>
          </a:prstGeom>
        </p:spPr>
        <p:txBody>
          <a:bodyPr vert="horz" wrap="square" lIns="0" tIns="358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20"/>
              </a:spcBef>
            </a:pPr>
            <a:r>
              <a:rPr sz="6600" b="1" spc="-10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600" spc="-1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eu</a:t>
            </a:r>
            <a:r>
              <a:rPr lang="en-GB" sz="6600" spc="-1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6600" spc="-1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 </a:t>
            </a:r>
            <a:endParaRPr sz="6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26"/>
          <p:cNvSpPr txBox="1"/>
          <p:nvPr/>
        </p:nvSpPr>
        <p:spPr>
          <a:xfrm>
            <a:off x="14664055" y="6241415"/>
            <a:ext cx="3493770" cy="1373505"/>
          </a:xfrm>
          <a:prstGeom prst="rect">
            <a:avLst/>
          </a:prstGeom>
        </p:spPr>
        <p:txBody>
          <a:bodyPr vert="horz" wrap="square" lIns="0" tIns="358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20"/>
              </a:spcBef>
            </a:pPr>
            <a:r>
              <a:rPr sz="6600" b="1" spc="80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600" spc="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lang="en-GB" sz="6600" spc="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cycle</a:t>
            </a:r>
            <a:r>
              <a:rPr sz="6600" spc="-22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endParaRPr sz="66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ldLvl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6805" y="829945"/>
            <a:ext cx="10596880" cy="95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4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educe 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the use of </a:t>
            </a:r>
            <a:r>
              <a:rPr sz="6100" spc="9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chemical</a:t>
            </a:r>
            <a:r>
              <a:rPr lang="en-GB" sz="6100" spc="9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867627" y="3815088"/>
            <a:ext cx="8481417" cy="5539098"/>
            <a:chOff x="17114" y="6008"/>
            <a:chExt cx="13357" cy="8723"/>
          </a:xfrm>
        </p:grpSpPr>
        <p:sp>
          <p:nvSpPr>
            <p:cNvPr id="3" name="object 3"/>
            <p:cNvSpPr/>
            <p:nvPr/>
          </p:nvSpPr>
          <p:spPr>
            <a:xfrm>
              <a:off x="17114" y="6008"/>
              <a:ext cx="13357" cy="87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 Black" panose="020B0A04020102020204" charset="0"/>
                <a:cs typeface="Arial Black" panose="020B0A04020102020204" charset="0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7954" y="12048"/>
              <a:ext cx="7165" cy="2032"/>
            </a:xfrm>
            <a:prstGeom prst="rect">
              <a:avLst/>
            </a:prstGeom>
          </p:spPr>
          <p:txBody>
            <a:bodyPr vert="horz" wrap="square" lIns="0" tIns="41275" rIns="0" bIns="0" rtlCol="0">
              <a:spAutoFit/>
            </a:bodyPr>
            <a:lstStyle/>
            <a:p>
              <a:pPr marL="12700" marR="5080">
                <a:lnSpc>
                  <a:spcPts val="4870"/>
                </a:lnSpc>
                <a:spcBef>
                  <a:spcPts val="325"/>
                </a:spcBef>
                <a:tabLst>
                  <a:tab pos="1453515" algn="l"/>
                </a:tabLst>
              </a:pPr>
              <a:r>
                <a:rPr sz="4100" spc="490" dirty="0">
                  <a:solidFill>
                    <a:srgbClr val="F5F5F1"/>
                  </a:solidFill>
                  <a:latin typeface="Arial Black" panose="020B0A04020102020204" charset="0"/>
                  <a:cs typeface="Arial Black" panose="020B0A04020102020204" charset="0"/>
                </a:rPr>
                <a:t>DESTROY</a:t>
              </a:r>
              <a:r>
                <a:rPr sz="4100" spc="280" dirty="0">
                  <a:solidFill>
                    <a:srgbClr val="F5F5F1"/>
                  </a:solidFill>
                  <a:latin typeface="Arial Black" panose="020B0A04020102020204" charset="0"/>
                  <a:cs typeface="Arial Black" panose="020B0A04020102020204" charset="0"/>
                </a:rPr>
                <a:t>I</a:t>
              </a:r>
              <a:r>
                <a:rPr sz="4100" spc="610" dirty="0">
                  <a:solidFill>
                    <a:srgbClr val="F5F5F1"/>
                  </a:solidFill>
                  <a:latin typeface="Arial Black" panose="020B0A04020102020204" charset="0"/>
                  <a:cs typeface="Arial Black" panose="020B0A04020102020204" charset="0"/>
                </a:rPr>
                <a:t>NG  </a:t>
              </a:r>
              <a:r>
                <a:rPr sz="4100" spc="210" dirty="0">
                  <a:solidFill>
                    <a:srgbClr val="F5F5F1"/>
                  </a:solidFill>
                  <a:latin typeface="Arial Black" panose="020B0A04020102020204" charset="0"/>
                  <a:cs typeface="Arial Black" panose="020B0A04020102020204" charset="0"/>
                </a:rPr>
                <a:t>OUR	</a:t>
              </a:r>
              <a:r>
                <a:rPr sz="4100" spc="380" dirty="0">
                  <a:solidFill>
                    <a:srgbClr val="F5F5F1"/>
                  </a:solidFill>
                  <a:latin typeface="Arial Black" panose="020B0A04020102020204" charset="0"/>
                  <a:cs typeface="Arial Black" panose="020B0A04020102020204" charset="0"/>
                </a:rPr>
                <a:t>PLANET!</a:t>
              </a:r>
              <a:endParaRPr sz="4100"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" y="2028345"/>
            <a:ext cx="9112583" cy="911258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38810" y="2626995"/>
            <a:ext cx="8041005" cy="7271385"/>
            <a:chOff x="1006" y="3897"/>
            <a:chExt cx="10030" cy="8750"/>
          </a:xfrm>
        </p:grpSpPr>
        <p:sp>
          <p:nvSpPr>
            <p:cNvPr id="3" name="object 3"/>
            <p:cNvSpPr/>
            <p:nvPr/>
          </p:nvSpPr>
          <p:spPr>
            <a:xfrm>
              <a:off x="3328" y="5035"/>
              <a:ext cx="3737" cy="718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46" y="3897"/>
              <a:ext cx="3291" cy="83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1" y="5841"/>
              <a:ext cx="3576" cy="68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02" y="4710"/>
              <a:ext cx="4011" cy="77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98" y="5818"/>
              <a:ext cx="3576" cy="68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6" y="7798"/>
              <a:ext cx="2317" cy="46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044430" y="2694940"/>
            <a:ext cx="8184515" cy="6040755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1825"/>
              </a:spcBef>
              <a:buChar char="•"/>
              <a:tabLst>
                <a:tab pos="374015" algn="l"/>
              </a:tabLst>
            </a:pPr>
            <a:r>
              <a:rPr sz="4000" b="1" spc="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Start</a:t>
            </a:r>
            <a:r>
              <a:rPr sz="4000" b="1" spc="-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using</a:t>
            </a:r>
            <a:r>
              <a:rPr sz="4000" b="1" spc="-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products</a:t>
            </a:r>
            <a:r>
              <a:rPr sz="4000" b="1" spc="-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for better, safer hygiene a</a:t>
            </a:r>
            <a:r>
              <a:rPr sz="4000" b="1" spc="1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</a:t>
            </a:r>
            <a:r>
              <a:rPr sz="4000" b="1" spc="-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home, at </a:t>
            </a:r>
            <a:r>
              <a:rPr sz="4000" b="1" spc="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school </a:t>
            </a:r>
            <a:r>
              <a:rPr lang="en-GB" sz="4000" b="1" spc="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 in your business or organisation</a:t>
            </a:r>
            <a:endParaRPr sz="4000" b="1" spc="65" dirty="0">
              <a:solidFill>
                <a:srgbClr val="26226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73380" indent="-360680">
              <a:lnSpc>
                <a:spcPct val="100000"/>
              </a:lnSpc>
              <a:spcBef>
                <a:spcPts val="1725"/>
              </a:spcBef>
              <a:buChar char="•"/>
              <a:tabLst>
                <a:tab pos="374015" algn="l"/>
              </a:tabLst>
            </a:pPr>
            <a:r>
              <a:rPr sz="4000" spc="7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Disinfect </a:t>
            </a:r>
            <a:r>
              <a:rPr lang="en-GB" sz="4000" spc="7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all surfaces safely</a:t>
            </a:r>
          </a:p>
          <a:p>
            <a:pPr marL="373380" indent="-360680">
              <a:lnSpc>
                <a:spcPct val="100000"/>
              </a:lnSpc>
              <a:spcBef>
                <a:spcPts val="1725"/>
              </a:spcBef>
              <a:buChar char="•"/>
              <a:tabLst>
                <a:tab pos="374015" algn="l"/>
              </a:tabLst>
            </a:pPr>
            <a:r>
              <a:rPr lang="en-GB" sz="4000" spc="7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Fogg into crowded rooms safely</a:t>
            </a:r>
            <a:endParaRPr sz="4000" dirty="0">
              <a:latin typeface="Calibri" panose="020F0502020204030204" charset="0"/>
              <a:cs typeface="Calibri" panose="020F0502020204030204" charset="0"/>
            </a:endParaRPr>
          </a:p>
          <a:p>
            <a:pPr marL="373380" indent="-360680">
              <a:lnSpc>
                <a:spcPct val="100000"/>
              </a:lnSpc>
              <a:spcBef>
                <a:spcPts val="1725"/>
              </a:spcBef>
              <a:buChar char="•"/>
              <a:tabLst>
                <a:tab pos="374015" algn="l"/>
              </a:tabLst>
            </a:pPr>
            <a:r>
              <a:rPr lang="en-GB" sz="4000" dirty="0">
                <a:latin typeface="Calibri" panose="020F0502020204030204" charset="0"/>
                <a:cs typeface="Calibri" panose="020F0502020204030204" charset="0"/>
              </a:rPr>
              <a:t>Not harmful to Humans, Animals or Plants</a:t>
            </a:r>
            <a:endParaRPr sz="4000" dirty="0">
              <a:latin typeface="Calibri" panose="020F0502020204030204" charset="0"/>
              <a:cs typeface="Calibri" panose="020F0502020204030204" charset="0"/>
            </a:endParaRPr>
          </a:p>
          <a:p>
            <a:pPr marL="373380" indent="-360680">
              <a:lnSpc>
                <a:spcPct val="100000"/>
              </a:lnSpc>
              <a:spcBef>
                <a:spcPts val="1725"/>
              </a:spcBef>
              <a:buChar char="•"/>
              <a:tabLst>
                <a:tab pos="374015" algn="l"/>
              </a:tabLst>
            </a:pPr>
            <a:r>
              <a:rPr sz="4000" spc="1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Help </a:t>
            </a:r>
            <a:r>
              <a:rPr sz="4000" spc="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4000" spc="-3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environment</a:t>
            </a:r>
            <a:endParaRPr sz="40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object 2"/>
          <p:cNvSpPr txBox="1"/>
          <p:nvPr/>
        </p:nvSpPr>
        <p:spPr>
          <a:xfrm>
            <a:off x="1106805" y="829945"/>
            <a:ext cx="10596880" cy="95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4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educe 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the use of </a:t>
            </a:r>
            <a:r>
              <a:rPr sz="6100" spc="9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chemical</a:t>
            </a:r>
            <a:r>
              <a:rPr lang="en-GB" sz="6100" spc="9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" y="2606675"/>
            <a:ext cx="20113264" cy="1119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37443" y="3258316"/>
            <a:ext cx="17331670" cy="209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48406" tIns="74203" rIns="148406" bIns="74203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5pPr>
            <a:lvl6pPr marL="25146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6pPr>
            <a:lvl7pPr marL="29718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7pPr>
            <a:lvl8pPr marL="34290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8pPr>
            <a:lvl9pPr marL="38862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9pPr>
          </a:lstStyle>
          <a:p>
            <a:pPr>
              <a:lnSpc>
                <a:spcPct val="102000"/>
              </a:lnSpc>
              <a:buClrTx/>
              <a:buFontTx/>
              <a:buNone/>
            </a:pPr>
            <a:r>
              <a:rPr lang="en-GB" altLang="en-US" sz="4615" dirty="0">
                <a:solidFill>
                  <a:srgbClr val="00CCFF"/>
                </a:solidFill>
                <a:latin typeface="Calibri" panose="020F0502020204030204" charset="0"/>
                <a:ea typeface="Arial;Arial" charset="0"/>
                <a:cs typeface="Arial;Arial" charset="0"/>
              </a:rPr>
              <a:t>Electrolysed Water:</a:t>
            </a:r>
          </a:p>
          <a:p>
            <a:pPr>
              <a:lnSpc>
                <a:spcPct val="102000"/>
              </a:lnSpc>
              <a:buClrTx/>
              <a:buFontTx/>
              <a:buNone/>
            </a:pPr>
            <a:r>
              <a:rPr lang="en-GB" altLang="en-US" sz="3960" dirty="0">
                <a:solidFill>
                  <a:srgbClr val="00CCFF"/>
                </a:solidFill>
                <a:latin typeface="Calibri" panose="020F0502020204030204" charset="0"/>
                <a:ea typeface="Arial;Arial" charset="0"/>
                <a:cs typeface="Arial;Arial" charset="0"/>
              </a:rPr>
              <a:t>	The safest, most efficient, and most effective disinfection available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07595" y="4857128"/>
            <a:ext cx="14359455" cy="102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5pPr>
            <a:lvl6pPr marL="25146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6pPr>
            <a:lvl7pPr marL="29718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7pPr>
            <a:lvl8pPr marL="34290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8pPr>
            <a:lvl9pPr marL="3886200" indent="-228600" defTabSz="4489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Microsoft YaHei" panose="020B0503020204020204" charset="-122"/>
              </a:defRPr>
            </a:lvl9pPr>
          </a:lstStyle>
          <a:p>
            <a:pPr>
              <a:lnSpc>
                <a:spcPct val="102000"/>
              </a:lnSpc>
              <a:buClrTx/>
              <a:buFontTx/>
              <a:buNone/>
            </a:pPr>
            <a:r>
              <a:rPr lang="en-GB" altLang="en-US" sz="3300" dirty="0">
                <a:solidFill>
                  <a:srgbClr val="00CCFF"/>
                </a:solidFill>
                <a:latin typeface="Calibri" panose="020F0502020204030204" charset="0"/>
                <a:ea typeface="Arial;Arial" charset="0"/>
                <a:cs typeface="Arial;Arial" charset="0"/>
              </a:rPr>
              <a:t>Kills 99.995% of bacteria, viruses, fungi &amp; spores directly upon contact</a:t>
            </a:r>
          </a:p>
          <a:p>
            <a:pPr>
              <a:lnSpc>
                <a:spcPct val="102000"/>
              </a:lnSpc>
              <a:buClrTx/>
              <a:buFontTx/>
              <a:buNone/>
            </a:pPr>
            <a:r>
              <a:rPr lang="en-GB" altLang="en-US" sz="3300" b="1" dirty="0">
                <a:solidFill>
                  <a:srgbClr val="00CCFF"/>
                </a:solidFill>
                <a:latin typeface="Calibri" panose="020F0502020204030204" charset="0"/>
                <a:ea typeface="Arial;Arial" charset="0"/>
                <a:cs typeface="Arial;Arial" charset="0"/>
              </a:rPr>
              <a:t>Removes bad odours </a:t>
            </a:r>
          </a:p>
        </p:txBody>
      </p:sp>
      <p:sp>
        <p:nvSpPr>
          <p:cNvPr id="8" name="object 2"/>
          <p:cNvSpPr txBox="1">
            <a:spLocks noGrp="1"/>
          </p:cNvSpPr>
          <p:nvPr>
            <p:ph type="title" idx="4294967295"/>
          </p:nvPr>
        </p:nvSpPr>
        <p:spPr>
          <a:xfrm>
            <a:off x="1106501" y="787966"/>
            <a:ext cx="13479780" cy="95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6100" spc="-160" dirty="0">
                <a:solidFill>
                  <a:srgbClr val="50B848"/>
                </a:solidFill>
              </a:rPr>
              <a:t>FOGGING SAFELY</a:t>
            </a:r>
            <a:endParaRPr sz="6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9594850" y="2837421"/>
            <a:ext cx="10058400" cy="595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190" marR="5080" indent="-504190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sz="48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7.7 billion plastic bottles sold in the UK each year</a:t>
            </a:r>
            <a:endParaRPr sz="4800" b="1" dirty="0">
              <a:latin typeface="Calibri" panose="020F0502020204030204" charset="0"/>
              <a:cs typeface="Calibri" panose="020F0502020204030204" charset="0"/>
            </a:endParaRPr>
          </a:p>
          <a:p>
            <a:pPr marL="504190" indent="-504190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sz="48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Plastic often ends up in the sea</a:t>
            </a:r>
            <a:endParaRPr sz="4800" dirty="0">
              <a:latin typeface="Calibri" panose="020F0502020204030204" charset="0"/>
              <a:cs typeface="Calibri" panose="020F0502020204030204" charset="0"/>
            </a:endParaRPr>
          </a:p>
          <a:p>
            <a:pPr marL="504190" marR="419735" indent="-504190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sz="48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Recycling helps reduce plastic impact</a:t>
            </a:r>
            <a:endParaRPr sz="4800" dirty="0">
              <a:latin typeface="Calibri" panose="020F0502020204030204" charset="0"/>
              <a:cs typeface="Calibri" panose="020F0502020204030204" charset="0"/>
            </a:endParaRPr>
          </a:p>
          <a:p>
            <a:pPr marL="504190" marR="1824990" indent="-504190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sz="48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Re-using plastic bottles is</a:t>
            </a:r>
            <a:r>
              <a:rPr lang="en-GB" sz="48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8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better still</a:t>
            </a:r>
            <a:endParaRPr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40868" y="5226326"/>
            <a:ext cx="7789951" cy="50555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0868" y="2837421"/>
            <a:ext cx="7789951" cy="3348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 txBox="1"/>
          <p:nvPr/>
        </p:nvSpPr>
        <p:spPr>
          <a:xfrm>
            <a:off x="1106805" y="829945"/>
            <a:ext cx="7040880" cy="95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4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cycl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 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Plastic</a:t>
            </a:r>
            <a:r>
              <a:rPr lang="en-GB" sz="6100" spc="9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" y="-26035"/>
            <a:ext cx="10119995" cy="11359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410" y="-26035"/>
            <a:ext cx="10106025" cy="11360150"/>
          </a:xfrm>
          <a:prstGeom prst="rect">
            <a:avLst/>
          </a:prstGeom>
        </p:spPr>
      </p:pic>
      <p:pic>
        <p:nvPicPr>
          <p:cNvPr id="5" name="Picture 4" descr="DEW at Ho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6071235"/>
            <a:ext cx="8183245" cy="431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433685" y="640715"/>
            <a:ext cx="9261475" cy="520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solidFill>
                  <a:schemeClr val="bg1"/>
                </a:solidFill>
              </a:rPr>
              <a:t>Join the</a:t>
            </a:r>
          </a:p>
          <a:p>
            <a:pPr algn="ctr"/>
            <a:r>
              <a:rPr lang="en-GB" altLang="en-US" sz="7200" b="1">
                <a:solidFill>
                  <a:schemeClr val="bg1"/>
                </a:solidFill>
              </a:rPr>
              <a:t>DEW </a:t>
            </a:r>
            <a:r>
              <a:rPr lang="en-GB" altLang="en-US" sz="7200" i="1">
                <a:solidFill>
                  <a:schemeClr val="bg1"/>
                </a:solidFill>
              </a:rPr>
              <a:t>Community</a:t>
            </a:r>
            <a:endParaRPr lang="en-GB" altLang="en-US" sz="6000">
              <a:solidFill>
                <a:schemeClr val="bg1"/>
              </a:solidFill>
            </a:endParaRPr>
          </a:p>
          <a:p>
            <a:pPr algn="ctr"/>
            <a:r>
              <a:rPr lang="en-GB" altLang="en-US" sz="6000">
                <a:solidFill>
                  <a:schemeClr val="bg1"/>
                </a:solidFill>
              </a:rPr>
              <a:t>of</a:t>
            </a:r>
          </a:p>
          <a:p>
            <a:pPr algn="ctr"/>
            <a:r>
              <a:rPr lang="en-GB" altLang="en-US" sz="8000" b="1">
                <a:solidFill>
                  <a:schemeClr val="bg1"/>
                </a:solidFill>
              </a:rPr>
              <a:t>Green Entrepreneurs</a:t>
            </a:r>
            <a:endParaRPr lang="en-GB" altLang="en-US" sz="6000">
              <a:solidFill>
                <a:schemeClr val="bg1"/>
              </a:solidFill>
            </a:endParaRPr>
          </a:p>
          <a:p>
            <a:pPr algn="ctr"/>
            <a:r>
              <a:rPr lang="en-GB" altLang="en-US" sz="6000" i="1">
                <a:solidFill>
                  <a:schemeClr val="bg1"/>
                </a:solidFill>
              </a:rPr>
              <a:t>and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8468995" y="2228215"/>
            <a:ext cx="10532110" cy="7193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190" marR="130810" indent="-50419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Because </a:t>
            </a: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D</a:t>
            </a:r>
            <a:r>
              <a:rPr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</a:t>
            </a: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products are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safe, we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are able to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locate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</a:t>
            </a: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R</a:t>
            </a:r>
            <a:r>
              <a:rPr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eﬁll </a:t>
            </a: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tations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almost anywhere</a:t>
            </a:r>
          </a:p>
          <a:p>
            <a:pPr marL="504190" marR="130810" indent="-50419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n Schools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, the Scouts, businesses and even in the home</a:t>
            </a:r>
          </a:p>
          <a:p>
            <a:pPr marL="504190" marR="130810" indent="-50419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Each 20 Litre Refill Station will reduce carbon emissions by a minimum of 16.6 Kg everytime it is emptied</a:t>
            </a:r>
          </a:p>
          <a:p>
            <a:pPr marL="504190" marR="17145" indent="-50419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har char="•"/>
              <a:tabLst>
                <a:tab pos="519430" algn="l"/>
              </a:tabLst>
            </a:pP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It also saves money</a:t>
            </a:r>
            <a:endParaRPr sz="4000" dirty="0">
              <a:solidFill>
                <a:srgbClr val="26226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04190" marR="17145" indent="-50419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0"/>
              </a:spcAft>
              <a:buChar char="•"/>
              <a:tabLst>
                <a:tab pos="519430" algn="l"/>
              </a:tabLst>
            </a:pP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 it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reduces travel pollution,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because the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y are located where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Children and Parents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go 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anyway</a:t>
            </a:r>
            <a:endParaRPr sz="345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06911" y="3525607"/>
            <a:ext cx="6433615" cy="4935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 txBox="1"/>
          <p:nvPr/>
        </p:nvSpPr>
        <p:spPr>
          <a:xfrm>
            <a:off x="1106805" y="829945"/>
            <a:ext cx="10596880" cy="95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b="1" spc="4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use</a:t>
            </a:r>
            <a:r>
              <a:rPr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GB" sz="61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Plastic Containers</a:t>
            </a:r>
            <a:endParaRPr lang="en-GB" sz="6100" spc="95" dirty="0">
              <a:solidFill>
                <a:srgbClr val="262261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" name="Picture 1" descr="Refill St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" y="2394585"/>
            <a:ext cx="6520180" cy="65201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561331" y="9732645"/>
            <a:ext cx="89814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74650" indent="-327660" algn="ctr">
              <a:lnSpc>
                <a:spcPct val="100000"/>
              </a:lnSpc>
              <a:buClr>
                <a:srgbClr val="70BC44"/>
              </a:buClr>
              <a:buChar char="•"/>
              <a:tabLst>
                <a:tab pos="375285" algn="l"/>
              </a:tabLst>
            </a:pPr>
            <a:r>
              <a:rPr sz="4000" b="1" spc="-29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Less </a:t>
            </a:r>
            <a:r>
              <a:rPr sz="4000" b="1" spc="-160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Plastic </a:t>
            </a:r>
            <a:r>
              <a:rPr sz="4000" b="1" spc="509" dirty="0">
                <a:solidFill>
                  <a:srgbClr val="70BC44"/>
                </a:solidFill>
                <a:latin typeface="Arial" panose="020B0604020202020204"/>
                <a:cs typeface="Arial" panose="020B0604020202020204"/>
                <a:sym typeface="+mn-ea"/>
              </a:rPr>
              <a:t>• </a:t>
            </a:r>
            <a:r>
              <a:rPr sz="4000" b="1" spc="-29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Less </a:t>
            </a:r>
            <a:r>
              <a:rPr sz="4000" b="1" spc="6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CO</a:t>
            </a:r>
            <a:r>
              <a:rPr lang="en-GB" sz="4000" b="1" spc="60" baseline="-25000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  <a:sym typeface="+mn-ea"/>
              </a:rPr>
              <a:t>2</a:t>
            </a:r>
            <a:r>
              <a:rPr sz="4000" b="1" spc="97" baseline="25000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b="1" spc="509" dirty="0">
                <a:solidFill>
                  <a:srgbClr val="70BC44"/>
                </a:solidFill>
                <a:latin typeface="Arial" panose="020B0604020202020204"/>
                <a:cs typeface="Arial" panose="020B0604020202020204"/>
                <a:sym typeface="+mn-ea"/>
              </a:rPr>
              <a:t>•</a:t>
            </a:r>
            <a:r>
              <a:rPr sz="4000" b="1" spc="-215" dirty="0">
                <a:solidFill>
                  <a:srgbClr val="70BC44"/>
                </a:solidFill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4000" b="1" spc="-29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Less </a:t>
            </a:r>
            <a:r>
              <a:rPr sz="4000" b="1" spc="-20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sym typeface="+mn-ea"/>
              </a:rPr>
              <a:t>Money</a:t>
            </a:r>
            <a:endParaRPr lang="en-GB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" y="7905389"/>
            <a:ext cx="20103262" cy="3403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7818" y="0"/>
            <a:ext cx="16153674" cy="5377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2263140" y="3642995"/>
            <a:ext cx="3900170" cy="4117340"/>
            <a:chOff x="4779" y="6761"/>
            <a:chExt cx="4134" cy="4364"/>
          </a:xfrm>
        </p:grpSpPr>
        <p:sp>
          <p:nvSpPr>
            <p:cNvPr id="4" name="object 4"/>
            <p:cNvSpPr/>
            <p:nvPr/>
          </p:nvSpPr>
          <p:spPr>
            <a:xfrm>
              <a:off x="5619" y="6761"/>
              <a:ext cx="2355" cy="23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779" y="9657"/>
              <a:ext cx="4134" cy="1469"/>
              <a:chOff x="5619" y="9657"/>
              <a:chExt cx="4134" cy="1469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5619" y="9657"/>
                <a:ext cx="1201" cy="1464"/>
              </a:xfrm>
              <a:custGeom>
                <a:avLst/>
                <a:gdLst/>
                <a:ahLst/>
                <a:cxnLst/>
                <a:rect l="l" t="t" r="r" b="b"/>
                <a:pathLst>
                  <a:path w="762635" h="929640">
                    <a:moveTo>
                      <a:pt x="381286" y="288043"/>
                    </a:moveTo>
                    <a:lnTo>
                      <a:pt x="329612" y="290975"/>
                    </a:lnTo>
                    <a:lnTo>
                      <a:pt x="280030" y="299516"/>
                    </a:lnTo>
                    <a:lnTo>
                      <a:pt x="233000" y="313279"/>
                    </a:lnTo>
                    <a:lnTo>
                      <a:pt x="188978" y="331881"/>
                    </a:lnTo>
                    <a:lnTo>
                      <a:pt x="148422" y="354936"/>
                    </a:lnTo>
                    <a:lnTo>
                      <a:pt x="111789" y="382060"/>
                    </a:lnTo>
                    <a:lnTo>
                      <a:pt x="79537" y="412867"/>
                    </a:lnTo>
                    <a:lnTo>
                      <a:pt x="52124" y="446974"/>
                    </a:lnTo>
                    <a:lnTo>
                      <a:pt x="30005" y="483995"/>
                    </a:lnTo>
                    <a:lnTo>
                      <a:pt x="13640" y="523545"/>
                    </a:lnTo>
                    <a:lnTo>
                      <a:pt x="3486" y="565239"/>
                    </a:lnTo>
                    <a:lnTo>
                      <a:pt x="0" y="608693"/>
                    </a:lnTo>
                    <a:lnTo>
                      <a:pt x="3486" y="652154"/>
                    </a:lnTo>
                    <a:lnTo>
                      <a:pt x="13640" y="693850"/>
                    </a:lnTo>
                    <a:lnTo>
                      <a:pt x="30005" y="733396"/>
                    </a:lnTo>
                    <a:lnTo>
                      <a:pt x="52124" y="770409"/>
                    </a:lnTo>
                    <a:lnTo>
                      <a:pt x="79537" y="804505"/>
                    </a:lnTo>
                    <a:lnTo>
                      <a:pt x="111789" y="835300"/>
                    </a:lnTo>
                    <a:lnTo>
                      <a:pt x="148422" y="862410"/>
                    </a:lnTo>
                    <a:lnTo>
                      <a:pt x="188978" y="885452"/>
                    </a:lnTo>
                    <a:lnTo>
                      <a:pt x="233000" y="904042"/>
                    </a:lnTo>
                    <a:lnTo>
                      <a:pt x="280030" y="917796"/>
                    </a:lnTo>
                    <a:lnTo>
                      <a:pt x="329612" y="926329"/>
                    </a:lnTo>
                    <a:lnTo>
                      <a:pt x="381286" y="929259"/>
                    </a:lnTo>
                    <a:lnTo>
                      <a:pt x="432926" y="926329"/>
                    </a:lnTo>
                    <a:lnTo>
                      <a:pt x="482483" y="917796"/>
                    </a:lnTo>
                    <a:lnTo>
                      <a:pt x="529500" y="904042"/>
                    </a:lnTo>
                    <a:lnTo>
                      <a:pt x="571592" y="886266"/>
                    </a:lnTo>
                    <a:lnTo>
                      <a:pt x="381286" y="886266"/>
                    </a:lnTo>
                    <a:lnTo>
                      <a:pt x="327059" y="882625"/>
                    </a:lnTo>
                    <a:lnTo>
                      <a:pt x="275594" y="872088"/>
                    </a:lnTo>
                    <a:lnTo>
                      <a:pt x="227586" y="855231"/>
                    </a:lnTo>
                    <a:lnTo>
                      <a:pt x="183728" y="832630"/>
                    </a:lnTo>
                    <a:lnTo>
                      <a:pt x="144714" y="804862"/>
                    </a:lnTo>
                    <a:lnTo>
                      <a:pt x="111237" y="772504"/>
                    </a:lnTo>
                    <a:lnTo>
                      <a:pt x="83992" y="736131"/>
                    </a:lnTo>
                    <a:lnTo>
                      <a:pt x="63673" y="696321"/>
                    </a:lnTo>
                    <a:lnTo>
                      <a:pt x="50972" y="653649"/>
                    </a:lnTo>
                    <a:lnTo>
                      <a:pt x="46584" y="608693"/>
                    </a:lnTo>
                    <a:lnTo>
                      <a:pt x="50972" y="563698"/>
                    </a:lnTo>
                    <a:lnTo>
                      <a:pt x="63673" y="520996"/>
                    </a:lnTo>
                    <a:lnTo>
                      <a:pt x="83992" y="481163"/>
                    </a:lnTo>
                    <a:lnTo>
                      <a:pt x="111237" y="444775"/>
                    </a:lnTo>
                    <a:lnTo>
                      <a:pt x="144714" y="412406"/>
                    </a:lnTo>
                    <a:lnTo>
                      <a:pt x="183728" y="384632"/>
                    </a:lnTo>
                    <a:lnTo>
                      <a:pt x="227586" y="362029"/>
                    </a:lnTo>
                    <a:lnTo>
                      <a:pt x="275594" y="345171"/>
                    </a:lnTo>
                    <a:lnTo>
                      <a:pt x="327059" y="334635"/>
                    </a:lnTo>
                    <a:lnTo>
                      <a:pt x="381286" y="330995"/>
                    </a:lnTo>
                    <a:lnTo>
                      <a:pt x="570806" y="330995"/>
                    </a:lnTo>
                    <a:lnTo>
                      <a:pt x="533395" y="314675"/>
                    </a:lnTo>
                    <a:lnTo>
                      <a:pt x="485250" y="300158"/>
                    </a:lnTo>
                    <a:lnTo>
                      <a:pt x="434383" y="291142"/>
                    </a:lnTo>
                    <a:lnTo>
                      <a:pt x="381286" y="288043"/>
                    </a:lnTo>
                    <a:close/>
                  </a:path>
                  <a:path w="762635" h="929640">
                    <a:moveTo>
                      <a:pt x="570806" y="330995"/>
                    </a:moveTo>
                    <a:lnTo>
                      <a:pt x="381286" y="330995"/>
                    </a:lnTo>
                    <a:lnTo>
                      <a:pt x="435510" y="334635"/>
                    </a:lnTo>
                    <a:lnTo>
                      <a:pt x="486971" y="345171"/>
                    </a:lnTo>
                    <a:lnTo>
                      <a:pt x="534975" y="362029"/>
                    </a:lnTo>
                    <a:lnTo>
                      <a:pt x="578829" y="384632"/>
                    </a:lnTo>
                    <a:lnTo>
                      <a:pt x="617839" y="412406"/>
                    </a:lnTo>
                    <a:lnTo>
                      <a:pt x="651312" y="444775"/>
                    </a:lnTo>
                    <a:lnTo>
                      <a:pt x="678554" y="481163"/>
                    </a:lnTo>
                    <a:lnTo>
                      <a:pt x="698871" y="520996"/>
                    </a:lnTo>
                    <a:lnTo>
                      <a:pt x="711570" y="563698"/>
                    </a:lnTo>
                    <a:lnTo>
                      <a:pt x="715957" y="608693"/>
                    </a:lnTo>
                    <a:lnTo>
                      <a:pt x="711570" y="653649"/>
                    </a:lnTo>
                    <a:lnTo>
                      <a:pt x="698871" y="696321"/>
                    </a:lnTo>
                    <a:lnTo>
                      <a:pt x="678554" y="736131"/>
                    </a:lnTo>
                    <a:lnTo>
                      <a:pt x="651312" y="772504"/>
                    </a:lnTo>
                    <a:lnTo>
                      <a:pt x="617839" y="804862"/>
                    </a:lnTo>
                    <a:lnTo>
                      <a:pt x="578829" y="832630"/>
                    </a:lnTo>
                    <a:lnTo>
                      <a:pt x="534975" y="855231"/>
                    </a:lnTo>
                    <a:lnTo>
                      <a:pt x="486971" y="872088"/>
                    </a:lnTo>
                    <a:lnTo>
                      <a:pt x="435510" y="882625"/>
                    </a:lnTo>
                    <a:lnTo>
                      <a:pt x="381286" y="886266"/>
                    </a:lnTo>
                    <a:lnTo>
                      <a:pt x="571592" y="886266"/>
                    </a:lnTo>
                    <a:lnTo>
                      <a:pt x="614075" y="862410"/>
                    </a:lnTo>
                    <a:lnTo>
                      <a:pt x="650715" y="835300"/>
                    </a:lnTo>
                    <a:lnTo>
                      <a:pt x="682978" y="804505"/>
                    </a:lnTo>
                    <a:lnTo>
                      <a:pt x="710404" y="770409"/>
                    </a:lnTo>
                    <a:lnTo>
                      <a:pt x="732535" y="733396"/>
                    </a:lnTo>
                    <a:lnTo>
                      <a:pt x="748911" y="693850"/>
                    </a:lnTo>
                    <a:lnTo>
                      <a:pt x="759073" y="652154"/>
                    </a:lnTo>
                    <a:lnTo>
                      <a:pt x="762563" y="608693"/>
                    </a:lnTo>
                    <a:lnTo>
                      <a:pt x="762563" y="455117"/>
                    </a:lnTo>
                    <a:lnTo>
                      <a:pt x="715957" y="455117"/>
                    </a:lnTo>
                    <a:lnTo>
                      <a:pt x="688849" y="419375"/>
                    </a:lnTo>
                    <a:lnTo>
                      <a:pt x="656544" y="387042"/>
                    </a:lnTo>
                    <a:lnTo>
                      <a:pt x="619537" y="358535"/>
                    </a:lnTo>
                    <a:lnTo>
                      <a:pt x="578322" y="334273"/>
                    </a:lnTo>
                    <a:lnTo>
                      <a:pt x="570806" y="330995"/>
                    </a:lnTo>
                    <a:close/>
                  </a:path>
                  <a:path w="762635" h="929640">
                    <a:moveTo>
                      <a:pt x="762563" y="21475"/>
                    </a:moveTo>
                    <a:lnTo>
                      <a:pt x="715957" y="21475"/>
                    </a:lnTo>
                    <a:lnTo>
                      <a:pt x="715957" y="455117"/>
                    </a:lnTo>
                    <a:lnTo>
                      <a:pt x="762563" y="455117"/>
                    </a:lnTo>
                    <a:lnTo>
                      <a:pt x="762563" y="21475"/>
                    </a:lnTo>
                    <a:close/>
                  </a:path>
                  <a:path w="762635" h="929640">
                    <a:moveTo>
                      <a:pt x="739296" y="0"/>
                    </a:moveTo>
                    <a:lnTo>
                      <a:pt x="730441" y="1690"/>
                    </a:lnTo>
                    <a:lnTo>
                      <a:pt x="723220" y="6296"/>
                    </a:lnTo>
                    <a:lnTo>
                      <a:pt x="718356" y="13124"/>
                    </a:lnTo>
                    <a:lnTo>
                      <a:pt x="716575" y="21475"/>
                    </a:lnTo>
                    <a:lnTo>
                      <a:pt x="761882" y="21475"/>
                    </a:lnTo>
                    <a:lnTo>
                      <a:pt x="760091" y="13124"/>
                    </a:lnTo>
                    <a:lnTo>
                      <a:pt x="755223" y="6296"/>
                    </a:lnTo>
                    <a:lnTo>
                      <a:pt x="748038" y="1690"/>
                    </a:lnTo>
                    <a:lnTo>
                      <a:pt x="739296" y="0"/>
                    </a:lnTo>
                    <a:close/>
                  </a:path>
                </a:pathLst>
              </a:custGeom>
              <a:solidFill>
                <a:srgbClr val="2622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072" y="10118"/>
                <a:ext cx="1224" cy="1008"/>
              </a:xfrm>
              <a:custGeom>
                <a:avLst/>
                <a:gdLst/>
                <a:ahLst/>
                <a:cxnLst/>
                <a:rect l="l" t="t" r="r" b="b"/>
                <a:pathLst>
                  <a:path w="777239" h="640079">
                    <a:moveTo>
                      <a:pt x="363778" y="0"/>
                    </a:moveTo>
                    <a:lnTo>
                      <a:pt x="311713" y="5771"/>
                    </a:lnTo>
                    <a:lnTo>
                      <a:pt x="261550" y="17130"/>
                    </a:lnTo>
                    <a:lnTo>
                      <a:pt x="213922" y="33727"/>
                    </a:lnTo>
                    <a:lnTo>
                      <a:pt x="169457" y="55211"/>
                    </a:lnTo>
                    <a:lnTo>
                      <a:pt x="128787" y="81232"/>
                    </a:lnTo>
                    <a:lnTo>
                      <a:pt x="92541" y="111440"/>
                    </a:lnTo>
                    <a:lnTo>
                      <a:pt x="61349" y="145485"/>
                    </a:lnTo>
                    <a:lnTo>
                      <a:pt x="35841" y="183018"/>
                    </a:lnTo>
                    <a:lnTo>
                      <a:pt x="16648" y="223687"/>
                    </a:lnTo>
                    <a:lnTo>
                      <a:pt x="4858" y="264852"/>
                    </a:lnTo>
                    <a:lnTo>
                      <a:pt x="0" y="306449"/>
                    </a:lnTo>
                    <a:lnTo>
                      <a:pt x="1782" y="347927"/>
                    </a:lnTo>
                    <a:lnTo>
                      <a:pt x="9916" y="388734"/>
                    </a:lnTo>
                    <a:lnTo>
                      <a:pt x="24112" y="428319"/>
                    </a:lnTo>
                    <a:lnTo>
                      <a:pt x="44079" y="466131"/>
                    </a:lnTo>
                    <a:lnTo>
                      <a:pt x="69528" y="501619"/>
                    </a:lnTo>
                    <a:lnTo>
                      <a:pt x="100168" y="534231"/>
                    </a:lnTo>
                    <a:lnTo>
                      <a:pt x="135710" y="563416"/>
                    </a:lnTo>
                    <a:lnTo>
                      <a:pt x="175863" y="588622"/>
                    </a:lnTo>
                    <a:lnTo>
                      <a:pt x="220338" y="609299"/>
                    </a:lnTo>
                    <a:lnTo>
                      <a:pt x="260800" y="622899"/>
                    </a:lnTo>
                    <a:lnTo>
                      <a:pt x="302258" y="632475"/>
                    </a:lnTo>
                    <a:lnTo>
                      <a:pt x="344316" y="638137"/>
                    </a:lnTo>
                    <a:lnTo>
                      <a:pt x="386574" y="639999"/>
                    </a:lnTo>
                    <a:lnTo>
                      <a:pt x="440908" y="636885"/>
                    </a:lnTo>
                    <a:lnTo>
                      <a:pt x="494054" y="627670"/>
                    </a:lnTo>
                    <a:lnTo>
                      <a:pt x="545174" y="612540"/>
                    </a:lnTo>
                    <a:lnTo>
                      <a:pt x="580553" y="597249"/>
                    </a:lnTo>
                    <a:lnTo>
                      <a:pt x="383518" y="597249"/>
                    </a:lnTo>
                    <a:lnTo>
                      <a:pt x="334705" y="593999"/>
                    </a:lnTo>
                    <a:lnTo>
                      <a:pt x="286325" y="584938"/>
                    </a:lnTo>
                    <a:lnTo>
                      <a:pt x="239133" y="569897"/>
                    </a:lnTo>
                    <a:lnTo>
                      <a:pt x="192758" y="547566"/>
                    </a:lnTo>
                    <a:lnTo>
                      <a:pt x="151978" y="519666"/>
                    </a:lnTo>
                    <a:lnTo>
                      <a:pt x="117242" y="487047"/>
                    </a:lnTo>
                    <a:lnTo>
                      <a:pt x="88998" y="450557"/>
                    </a:lnTo>
                    <a:lnTo>
                      <a:pt x="67695" y="411045"/>
                    </a:lnTo>
                    <a:lnTo>
                      <a:pt x="53781" y="369358"/>
                    </a:lnTo>
                    <a:lnTo>
                      <a:pt x="47704" y="326347"/>
                    </a:lnTo>
                    <a:lnTo>
                      <a:pt x="49914" y="282858"/>
                    </a:lnTo>
                    <a:lnTo>
                      <a:pt x="216040" y="282858"/>
                    </a:lnTo>
                    <a:lnTo>
                      <a:pt x="176758" y="242409"/>
                    </a:lnTo>
                    <a:lnTo>
                      <a:pt x="60678" y="240095"/>
                    </a:lnTo>
                    <a:lnTo>
                      <a:pt x="60971" y="239299"/>
                    </a:lnTo>
                    <a:lnTo>
                      <a:pt x="61725" y="237477"/>
                    </a:lnTo>
                    <a:lnTo>
                      <a:pt x="83052" y="194095"/>
                    </a:lnTo>
                    <a:lnTo>
                      <a:pt x="111550" y="156194"/>
                    </a:lnTo>
                    <a:lnTo>
                      <a:pt x="146054" y="123760"/>
                    </a:lnTo>
                    <a:lnTo>
                      <a:pt x="185400" y="96777"/>
                    </a:lnTo>
                    <a:lnTo>
                      <a:pt x="228423" y="75231"/>
                    </a:lnTo>
                    <a:lnTo>
                      <a:pt x="273960" y="59106"/>
                    </a:lnTo>
                    <a:lnTo>
                      <a:pt x="320846" y="48389"/>
                    </a:lnTo>
                    <a:lnTo>
                      <a:pt x="367916" y="43064"/>
                    </a:lnTo>
                    <a:lnTo>
                      <a:pt x="580495" y="43064"/>
                    </a:lnTo>
                    <a:lnTo>
                      <a:pt x="569379" y="37321"/>
                    </a:lnTo>
                    <a:lnTo>
                      <a:pt x="520765" y="19104"/>
                    </a:lnTo>
                    <a:lnTo>
                      <a:pt x="469740" y="6569"/>
                    </a:lnTo>
                    <a:lnTo>
                      <a:pt x="417117" y="165"/>
                    </a:lnTo>
                    <a:lnTo>
                      <a:pt x="363778" y="0"/>
                    </a:lnTo>
                    <a:close/>
                  </a:path>
                  <a:path w="777239" h="640079">
                    <a:moveTo>
                      <a:pt x="742165" y="376761"/>
                    </a:moveTo>
                    <a:lnTo>
                      <a:pt x="734769" y="377918"/>
                    </a:lnTo>
                    <a:lnTo>
                      <a:pt x="728387" y="381118"/>
                    </a:lnTo>
                    <a:lnTo>
                      <a:pt x="723381" y="385954"/>
                    </a:lnTo>
                    <a:lnTo>
                      <a:pt x="720113" y="392017"/>
                    </a:lnTo>
                    <a:lnTo>
                      <a:pt x="719608" y="392017"/>
                    </a:lnTo>
                    <a:lnTo>
                      <a:pt x="701036" y="432143"/>
                    </a:lnTo>
                    <a:lnTo>
                      <a:pt x="674052" y="471470"/>
                    </a:lnTo>
                    <a:lnTo>
                      <a:pt x="643306" y="504171"/>
                    </a:lnTo>
                    <a:lnTo>
                      <a:pt x="607717" y="532242"/>
                    </a:lnTo>
                    <a:lnTo>
                      <a:pt x="568040" y="555515"/>
                    </a:lnTo>
                    <a:lnTo>
                      <a:pt x="525027" y="573821"/>
                    </a:lnTo>
                    <a:lnTo>
                      <a:pt x="479434" y="586992"/>
                    </a:lnTo>
                    <a:lnTo>
                      <a:pt x="432013" y="594857"/>
                    </a:lnTo>
                    <a:lnTo>
                      <a:pt x="383518" y="597249"/>
                    </a:lnTo>
                    <a:lnTo>
                      <a:pt x="580553" y="597249"/>
                    </a:lnTo>
                    <a:lnTo>
                      <a:pt x="637982" y="565290"/>
                    </a:lnTo>
                    <a:lnTo>
                      <a:pt x="677994" y="533547"/>
                    </a:lnTo>
                    <a:lnTo>
                      <a:pt x="712627" y="496642"/>
                    </a:lnTo>
                    <a:lnTo>
                      <a:pt x="743571" y="451459"/>
                    </a:lnTo>
                    <a:lnTo>
                      <a:pt x="764981" y="404792"/>
                    </a:lnTo>
                    <a:lnTo>
                      <a:pt x="764363" y="404624"/>
                    </a:lnTo>
                    <a:lnTo>
                      <a:pt x="764981" y="402656"/>
                    </a:lnTo>
                    <a:lnTo>
                      <a:pt x="765442" y="400635"/>
                    </a:lnTo>
                    <a:lnTo>
                      <a:pt x="765442" y="398436"/>
                    </a:lnTo>
                    <a:lnTo>
                      <a:pt x="764044" y="392017"/>
                    </a:lnTo>
                    <a:lnTo>
                      <a:pt x="720113" y="392017"/>
                    </a:lnTo>
                    <a:lnTo>
                      <a:pt x="719663" y="391881"/>
                    </a:lnTo>
                    <a:lnTo>
                      <a:pt x="764015" y="391881"/>
                    </a:lnTo>
                    <a:lnTo>
                      <a:pt x="763618" y="390058"/>
                    </a:lnTo>
                    <a:lnTo>
                      <a:pt x="758637" y="383161"/>
                    </a:lnTo>
                    <a:lnTo>
                      <a:pt x="751240" y="378484"/>
                    </a:lnTo>
                    <a:lnTo>
                      <a:pt x="742165" y="376761"/>
                    </a:lnTo>
                    <a:close/>
                  </a:path>
                  <a:path w="777239" h="640079">
                    <a:moveTo>
                      <a:pt x="216040" y="282858"/>
                    </a:moveTo>
                    <a:lnTo>
                      <a:pt x="49914" y="282858"/>
                    </a:lnTo>
                    <a:lnTo>
                      <a:pt x="154790" y="284994"/>
                    </a:lnTo>
                    <a:lnTo>
                      <a:pt x="270253" y="403891"/>
                    </a:lnTo>
                    <a:lnTo>
                      <a:pt x="331574" y="337841"/>
                    </a:lnTo>
                    <a:lnTo>
                      <a:pt x="269436" y="337841"/>
                    </a:lnTo>
                    <a:lnTo>
                      <a:pt x="216040" y="282858"/>
                    </a:lnTo>
                    <a:close/>
                  </a:path>
                  <a:path w="777239" h="640079">
                    <a:moveTo>
                      <a:pt x="439012" y="155270"/>
                    </a:moveTo>
                    <a:lnTo>
                      <a:pt x="269436" y="337841"/>
                    </a:lnTo>
                    <a:lnTo>
                      <a:pt x="331574" y="337841"/>
                    </a:lnTo>
                    <a:lnTo>
                      <a:pt x="443106" y="217708"/>
                    </a:lnTo>
                    <a:lnTo>
                      <a:pt x="512195" y="217708"/>
                    </a:lnTo>
                    <a:lnTo>
                      <a:pt x="439012" y="155270"/>
                    </a:lnTo>
                    <a:close/>
                  </a:path>
                  <a:path w="777239" h="640079">
                    <a:moveTo>
                      <a:pt x="512195" y="217708"/>
                    </a:moveTo>
                    <a:lnTo>
                      <a:pt x="443106" y="217708"/>
                    </a:lnTo>
                    <a:lnTo>
                      <a:pt x="583500" y="337684"/>
                    </a:lnTo>
                    <a:lnTo>
                      <a:pt x="630420" y="288261"/>
                    </a:lnTo>
                    <a:lnTo>
                      <a:pt x="776730" y="288261"/>
                    </a:lnTo>
                    <a:lnTo>
                      <a:pt x="773857" y="275382"/>
                    </a:lnTo>
                    <a:lnTo>
                      <a:pt x="579793" y="275382"/>
                    </a:lnTo>
                    <a:lnTo>
                      <a:pt x="512195" y="217708"/>
                    </a:lnTo>
                    <a:close/>
                  </a:path>
                  <a:path w="777239" h="640079">
                    <a:moveTo>
                      <a:pt x="580495" y="43064"/>
                    </a:moveTo>
                    <a:lnTo>
                      <a:pt x="367916" y="43064"/>
                    </a:lnTo>
                    <a:lnTo>
                      <a:pt x="414008" y="43117"/>
                    </a:lnTo>
                    <a:lnTo>
                      <a:pt x="463478" y="49282"/>
                    </a:lnTo>
                    <a:lnTo>
                      <a:pt x="511241" y="61533"/>
                    </a:lnTo>
                    <a:lnTo>
                      <a:pt x="556428" y="79387"/>
                    </a:lnTo>
                    <a:lnTo>
                      <a:pt x="598171" y="102365"/>
                    </a:lnTo>
                    <a:lnTo>
                      <a:pt x="635605" y="129983"/>
                    </a:lnTo>
                    <a:lnTo>
                      <a:pt x="667861" y="161761"/>
                    </a:lnTo>
                    <a:lnTo>
                      <a:pt x="694072" y="197217"/>
                    </a:lnTo>
                    <a:lnTo>
                      <a:pt x="702847" y="213007"/>
                    </a:lnTo>
                    <a:lnTo>
                      <a:pt x="704418" y="215813"/>
                    </a:lnTo>
                    <a:lnTo>
                      <a:pt x="705706" y="218640"/>
                    </a:lnTo>
                    <a:lnTo>
                      <a:pt x="705957" y="218850"/>
                    </a:lnTo>
                    <a:lnTo>
                      <a:pt x="705957" y="219206"/>
                    </a:lnTo>
                    <a:lnTo>
                      <a:pt x="716784" y="245226"/>
                    </a:lnTo>
                    <a:lnTo>
                      <a:pt x="608504" y="245226"/>
                    </a:lnTo>
                    <a:lnTo>
                      <a:pt x="579793" y="275382"/>
                    </a:lnTo>
                    <a:lnTo>
                      <a:pt x="773857" y="275382"/>
                    </a:lnTo>
                    <a:lnTo>
                      <a:pt x="770950" y="262346"/>
                    </a:lnTo>
                    <a:lnTo>
                      <a:pt x="769745" y="258042"/>
                    </a:lnTo>
                    <a:lnTo>
                      <a:pt x="769138" y="255979"/>
                    </a:lnTo>
                    <a:lnTo>
                      <a:pt x="768604" y="253058"/>
                    </a:lnTo>
                    <a:lnTo>
                      <a:pt x="767997" y="251121"/>
                    </a:lnTo>
                    <a:lnTo>
                      <a:pt x="767400" y="249006"/>
                    </a:lnTo>
                    <a:lnTo>
                      <a:pt x="763906" y="237477"/>
                    </a:lnTo>
                    <a:lnTo>
                      <a:pt x="760115" y="226568"/>
                    </a:lnTo>
                    <a:lnTo>
                      <a:pt x="755773" y="215547"/>
                    </a:lnTo>
                    <a:lnTo>
                      <a:pt x="750961" y="204641"/>
                    </a:lnTo>
                    <a:lnTo>
                      <a:pt x="750647" y="204368"/>
                    </a:lnTo>
                    <a:lnTo>
                      <a:pt x="750500" y="203960"/>
                    </a:lnTo>
                    <a:lnTo>
                      <a:pt x="750259" y="203604"/>
                    </a:lnTo>
                    <a:lnTo>
                      <a:pt x="749306" y="201269"/>
                    </a:lnTo>
                    <a:lnTo>
                      <a:pt x="748071" y="198913"/>
                    </a:lnTo>
                    <a:lnTo>
                      <a:pt x="722776" y="156849"/>
                    </a:lnTo>
                    <a:lnTo>
                      <a:pt x="692680" y="121565"/>
                    </a:lnTo>
                    <a:lnTo>
                      <a:pt x="656113" y="89001"/>
                    </a:lnTo>
                    <a:lnTo>
                      <a:pt x="614766" y="60770"/>
                    </a:lnTo>
                    <a:lnTo>
                      <a:pt x="580495" y="43064"/>
                    </a:lnTo>
                    <a:close/>
                  </a:path>
                </a:pathLst>
              </a:custGeom>
              <a:solidFill>
                <a:srgbClr val="2622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9072" y="10186"/>
                <a:ext cx="10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43179">
                    <a:moveTo>
                      <a:pt x="33182" y="0"/>
                    </a:moveTo>
                    <a:lnTo>
                      <a:pt x="20010" y="1622"/>
                    </a:lnTo>
                    <a:lnTo>
                      <a:pt x="9491" y="6114"/>
                    </a:lnTo>
                    <a:lnTo>
                      <a:pt x="2522" y="12916"/>
                    </a:lnTo>
                    <a:lnTo>
                      <a:pt x="0" y="21465"/>
                    </a:lnTo>
                    <a:lnTo>
                      <a:pt x="2522" y="30024"/>
                    </a:lnTo>
                    <a:lnTo>
                      <a:pt x="9491" y="36870"/>
                    </a:lnTo>
                    <a:lnTo>
                      <a:pt x="20010" y="41411"/>
                    </a:lnTo>
                    <a:lnTo>
                      <a:pt x="33182" y="43056"/>
                    </a:lnTo>
                    <a:lnTo>
                      <a:pt x="46304" y="41411"/>
                    </a:lnTo>
                    <a:lnTo>
                      <a:pt x="56775" y="36870"/>
                    </a:lnTo>
                    <a:lnTo>
                      <a:pt x="63709" y="30024"/>
                    </a:lnTo>
                    <a:lnTo>
                      <a:pt x="66217" y="21465"/>
                    </a:lnTo>
                    <a:lnTo>
                      <a:pt x="63709" y="12916"/>
                    </a:lnTo>
                    <a:lnTo>
                      <a:pt x="56775" y="6114"/>
                    </a:lnTo>
                    <a:lnTo>
                      <a:pt x="46304" y="1622"/>
                    </a:lnTo>
                    <a:lnTo>
                      <a:pt x="33182" y="0"/>
                    </a:lnTo>
                    <a:close/>
                  </a:path>
                </a:pathLst>
              </a:custGeom>
              <a:solidFill>
                <a:srgbClr val="2622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9089" y="9737"/>
                <a:ext cx="71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43179">
                    <a:moveTo>
                      <a:pt x="22501" y="0"/>
                    </a:moveTo>
                    <a:lnTo>
                      <a:pt x="13716" y="1687"/>
                    </a:lnTo>
                    <a:lnTo>
                      <a:pt x="6566" y="6293"/>
                    </a:lnTo>
                    <a:lnTo>
                      <a:pt x="1759" y="13128"/>
                    </a:lnTo>
                    <a:lnTo>
                      <a:pt x="0" y="21507"/>
                    </a:lnTo>
                    <a:lnTo>
                      <a:pt x="1759" y="29857"/>
                    </a:lnTo>
                    <a:lnTo>
                      <a:pt x="6566" y="36692"/>
                    </a:lnTo>
                    <a:lnTo>
                      <a:pt x="13716" y="41308"/>
                    </a:lnTo>
                    <a:lnTo>
                      <a:pt x="22501" y="43003"/>
                    </a:lnTo>
                    <a:lnTo>
                      <a:pt x="31224" y="41308"/>
                    </a:lnTo>
                    <a:lnTo>
                      <a:pt x="38358" y="36692"/>
                    </a:lnTo>
                    <a:lnTo>
                      <a:pt x="43173" y="29857"/>
                    </a:lnTo>
                    <a:lnTo>
                      <a:pt x="44941" y="21507"/>
                    </a:lnTo>
                    <a:lnTo>
                      <a:pt x="43173" y="13128"/>
                    </a:lnTo>
                    <a:lnTo>
                      <a:pt x="38358" y="6293"/>
                    </a:lnTo>
                    <a:lnTo>
                      <a:pt x="31224" y="1687"/>
                    </a:lnTo>
                    <a:lnTo>
                      <a:pt x="22501" y="0"/>
                    </a:lnTo>
                    <a:close/>
                  </a:path>
                </a:pathLst>
              </a:custGeom>
              <a:solidFill>
                <a:srgbClr val="2622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8505" y="10222"/>
                <a:ext cx="1249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793114" h="561340">
                    <a:moveTo>
                      <a:pt x="156679" y="0"/>
                    </a:moveTo>
                    <a:lnTo>
                      <a:pt x="107655" y="35206"/>
                    </a:lnTo>
                    <a:lnTo>
                      <a:pt x="80158" y="66992"/>
                    </a:lnTo>
                    <a:lnTo>
                      <a:pt x="50895" y="108616"/>
                    </a:lnTo>
                    <a:lnTo>
                      <a:pt x="24657" y="158814"/>
                    </a:lnTo>
                    <a:lnTo>
                      <a:pt x="6068" y="216642"/>
                    </a:lnTo>
                    <a:lnTo>
                      <a:pt x="0" y="280677"/>
                    </a:lnTo>
                    <a:lnTo>
                      <a:pt x="4447" y="321788"/>
                    </a:lnTo>
                    <a:lnTo>
                      <a:pt x="15436" y="362018"/>
                    </a:lnTo>
                    <a:lnTo>
                      <a:pt x="32949" y="401322"/>
                    </a:lnTo>
                    <a:lnTo>
                      <a:pt x="56970" y="439655"/>
                    </a:lnTo>
                    <a:lnTo>
                      <a:pt x="87482" y="476971"/>
                    </a:lnTo>
                    <a:lnTo>
                      <a:pt x="124468" y="513226"/>
                    </a:lnTo>
                    <a:lnTo>
                      <a:pt x="167911" y="548375"/>
                    </a:lnTo>
                    <a:lnTo>
                      <a:pt x="184413" y="560721"/>
                    </a:lnTo>
                    <a:lnTo>
                      <a:pt x="200402" y="547695"/>
                    </a:lnTo>
                    <a:lnTo>
                      <a:pt x="210030" y="539273"/>
                    </a:lnTo>
                    <a:lnTo>
                      <a:pt x="232591" y="517565"/>
                    </a:lnTo>
                    <a:lnTo>
                      <a:pt x="250772" y="497990"/>
                    </a:lnTo>
                    <a:lnTo>
                      <a:pt x="182224" y="497990"/>
                    </a:lnTo>
                    <a:lnTo>
                      <a:pt x="136137" y="456715"/>
                    </a:lnTo>
                    <a:lnTo>
                      <a:pt x="99924" y="414152"/>
                    </a:lnTo>
                    <a:lnTo>
                      <a:pt x="73615" y="370395"/>
                    </a:lnTo>
                    <a:lnTo>
                      <a:pt x="57242" y="325540"/>
                    </a:lnTo>
                    <a:lnTo>
                      <a:pt x="50836" y="279682"/>
                    </a:lnTo>
                    <a:lnTo>
                      <a:pt x="58362" y="215878"/>
                    </a:lnTo>
                    <a:lnTo>
                      <a:pt x="80139" y="159019"/>
                    </a:lnTo>
                    <a:lnTo>
                      <a:pt x="109274" y="111122"/>
                    </a:lnTo>
                    <a:lnTo>
                      <a:pt x="138876" y="74201"/>
                    </a:lnTo>
                    <a:lnTo>
                      <a:pt x="171921" y="41354"/>
                    </a:lnTo>
                    <a:lnTo>
                      <a:pt x="178043" y="33822"/>
                    </a:lnTo>
                    <a:lnTo>
                      <a:pt x="180480" y="25068"/>
                    </a:lnTo>
                    <a:lnTo>
                      <a:pt x="179229" y="16091"/>
                    </a:lnTo>
                    <a:lnTo>
                      <a:pt x="174266" y="7973"/>
                    </a:lnTo>
                    <a:lnTo>
                      <a:pt x="166149" y="2280"/>
                    </a:lnTo>
                    <a:lnTo>
                      <a:pt x="156679" y="0"/>
                    </a:lnTo>
                    <a:close/>
                  </a:path>
                  <a:path w="793114" h="561340">
                    <a:moveTo>
                      <a:pt x="454437" y="293326"/>
                    </a:moveTo>
                    <a:lnTo>
                      <a:pt x="396584" y="293326"/>
                    </a:lnTo>
                    <a:lnTo>
                      <a:pt x="443072" y="370449"/>
                    </a:lnTo>
                    <a:lnTo>
                      <a:pt x="487729" y="433379"/>
                    </a:lnTo>
                    <a:lnTo>
                      <a:pt x="527787" y="482342"/>
                    </a:lnTo>
                    <a:lnTo>
                      <a:pt x="560479" y="517565"/>
                    </a:lnTo>
                    <a:lnTo>
                      <a:pt x="592693" y="547695"/>
                    </a:lnTo>
                    <a:lnTo>
                      <a:pt x="608662" y="560721"/>
                    </a:lnTo>
                    <a:lnTo>
                      <a:pt x="625352" y="548375"/>
                    </a:lnTo>
                    <a:lnTo>
                      <a:pt x="668709" y="513226"/>
                    </a:lnTo>
                    <a:lnTo>
                      <a:pt x="684229" y="497990"/>
                    </a:lnTo>
                    <a:lnTo>
                      <a:pt x="610787" y="497990"/>
                    </a:lnTo>
                    <a:lnTo>
                      <a:pt x="590351" y="477486"/>
                    </a:lnTo>
                    <a:lnTo>
                      <a:pt x="563446" y="447787"/>
                    </a:lnTo>
                    <a:lnTo>
                      <a:pt x="531672" y="408865"/>
                    </a:lnTo>
                    <a:lnTo>
                      <a:pt x="496625" y="360694"/>
                    </a:lnTo>
                    <a:lnTo>
                      <a:pt x="459904" y="303244"/>
                    </a:lnTo>
                    <a:lnTo>
                      <a:pt x="454437" y="293326"/>
                    </a:lnTo>
                    <a:close/>
                  </a:path>
                  <a:path w="793114" h="561340">
                    <a:moveTo>
                      <a:pt x="396584" y="223265"/>
                    </a:moveTo>
                    <a:lnTo>
                      <a:pt x="333195" y="303274"/>
                    </a:lnTo>
                    <a:lnTo>
                      <a:pt x="296476" y="360731"/>
                    </a:lnTo>
                    <a:lnTo>
                      <a:pt x="261420" y="408897"/>
                    </a:lnTo>
                    <a:lnTo>
                      <a:pt x="229626" y="447805"/>
                    </a:lnTo>
                    <a:lnTo>
                      <a:pt x="202694" y="477491"/>
                    </a:lnTo>
                    <a:lnTo>
                      <a:pt x="182224" y="497990"/>
                    </a:lnTo>
                    <a:lnTo>
                      <a:pt x="250772" y="497990"/>
                    </a:lnTo>
                    <a:lnTo>
                      <a:pt x="265306" y="482342"/>
                    </a:lnTo>
                    <a:lnTo>
                      <a:pt x="305395" y="433379"/>
                    </a:lnTo>
                    <a:lnTo>
                      <a:pt x="350114" y="370395"/>
                    </a:lnTo>
                    <a:lnTo>
                      <a:pt x="396584" y="293326"/>
                    </a:lnTo>
                    <a:lnTo>
                      <a:pt x="454437" y="293326"/>
                    </a:lnTo>
                    <a:lnTo>
                      <a:pt x="423107" y="236490"/>
                    </a:lnTo>
                    <a:lnTo>
                      <a:pt x="418421" y="230162"/>
                    </a:lnTo>
                    <a:lnTo>
                      <a:pt x="412037" y="225723"/>
                    </a:lnTo>
                    <a:lnTo>
                      <a:pt x="404557" y="223361"/>
                    </a:lnTo>
                    <a:lnTo>
                      <a:pt x="396584" y="223265"/>
                    </a:lnTo>
                    <a:close/>
                  </a:path>
                  <a:path w="793114" h="561340">
                    <a:moveTo>
                      <a:pt x="636489" y="19"/>
                    </a:moveTo>
                    <a:lnTo>
                      <a:pt x="627082" y="2288"/>
                    </a:lnTo>
                    <a:lnTo>
                      <a:pt x="619070" y="7973"/>
                    </a:lnTo>
                    <a:lnTo>
                      <a:pt x="613912" y="16053"/>
                    </a:lnTo>
                    <a:lnTo>
                      <a:pt x="612599" y="25029"/>
                    </a:lnTo>
                    <a:lnTo>
                      <a:pt x="615040" y="33843"/>
                    </a:lnTo>
                    <a:lnTo>
                      <a:pt x="621080" y="41354"/>
                    </a:lnTo>
                    <a:lnTo>
                      <a:pt x="630804" y="50091"/>
                    </a:lnTo>
                    <a:lnTo>
                      <a:pt x="653968" y="73938"/>
                    </a:lnTo>
                    <a:lnTo>
                      <a:pt x="683634" y="110859"/>
                    </a:lnTo>
                    <a:lnTo>
                      <a:pt x="712866" y="158814"/>
                    </a:lnTo>
                    <a:lnTo>
                      <a:pt x="734723" y="215768"/>
                    </a:lnTo>
                    <a:lnTo>
                      <a:pt x="742270" y="279682"/>
                    </a:lnTo>
                    <a:lnTo>
                      <a:pt x="735892" y="325540"/>
                    </a:lnTo>
                    <a:lnTo>
                      <a:pt x="719494" y="370449"/>
                    </a:lnTo>
                    <a:lnTo>
                      <a:pt x="693202" y="414152"/>
                    </a:lnTo>
                    <a:lnTo>
                      <a:pt x="656947" y="456715"/>
                    </a:lnTo>
                    <a:lnTo>
                      <a:pt x="610787" y="497990"/>
                    </a:lnTo>
                    <a:lnTo>
                      <a:pt x="684229" y="497990"/>
                    </a:lnTo>
                    <a:lnTo>
                      <a:pt x="736116" y="439655"/>
                    </a:lnTo>
                    <a:lnTo>
                      <a:pt x="760118" y="401322"/>
                    </a:lnTo>
                    <a:lnTo>
                      <a:pt x="777619" y="362018"/>
                    </a:lnTo>
                    <a:lnTo>
                      <a:pt x="788595" y="321788"/>
                    </a:lnTo>
                    <a:lnTo>
                      <a:pt x="793022" y="280677"/>
                    </a:lnTo>
                    <a:lnTo>
                      <a:pt x="787031" y="216642"/>
                    </a:lnTo>
                    <a:lnTo>
                      <a:pt x="768570" y="159019"/>
                    </a:lnTo>
                    <a:lnTo>
                      <a:pt x="742275" y="108616"/>
                    </a:lnTo>
                    <a:lnTo>
                      <a:pt x="713022" y="66992"/>
                    </a:lnTo>
                    <a:lnTo>
                      <a:pt x="685526" y="35206"/>
                    </a:lnTo>
                    <a:lnTo>
                      <a:pt x="654828" y="5879"/>
                    </a:lnTo>
                    <a:lnTo>
                      <a:pt x="646126" y="1204"/>
                    </a:lnTo>
                    <a:lnTo>
                      <a:pt x="636489" y="19"/>
                    </a:lnTo>
                    <a:close/>
                  </a:path>
                </a:pathLst>
              </a:custGeom>
              <a:solidFill>
                <a:srgbClr val="2622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0" name="object 10"/>
          <p:cNvSpPr txBox="1"/>
          <p:nvPr/>
        </p:nvSpPr>
        <p:spPr>
          <a:xfrm>
            <a:off x="7386320" y="3281680"/>
            <a:ext cx="11015345" cy="377317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R="5080" fontAlgn="auto">
              <a:lnSpc>
                <a:spcPct val="100000"/>
              </a:lnSpc>
              <a:spcBef>
                <a:spcPts val="0"/>
              </a:spcBef>
            </a:pPr>
            <a:r>
              <a:rPr sz="7200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POWERFUL</a:t>
            </a:r>
            <a:r>
              <a:rPr lang="en-GB" sz="7200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7200" spc="-204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GB" sz="7200" b="1" i="1" dirty="0">
                <a:solidFill>
                  <a:srgbClr val="00B050"/>
                </a:solidFill>
                <a:uFillTx/>
                <a:latin typeface="Arial" panose="020B0604020202020204"/>
                <a:cs typeface="Arial" panose="020B0604020202020204"/>
              </a:rPr>
              <a:t>GREEN</a:t>
            </a:r>
            <a:endParaRPr lang="en-GB" sz="6000" spc="-204" dirty="0">
              <a:solidFill>
                <a:srgbClr val="262261"/>
              </a:solidFill>
              <a:latin typeface="Arial" panose="020B0604020202020204"/>
              <a:cs typeface="Arial" panose="020B0604020202020204"/>
            </a:endParaRPr>
          </a:p>
          <a:p>
            <a:pPr marR="5080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sz="6000" spc="-5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DISINFECTI</a:t>
            </a:r>
            <a:r>
              <a:rPr lang="en-GB" sz="6000" spc="-5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6000" spc="-5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N  </a:t>
            </a:r>
            <a:r>
              <a:rPr sz="6000" spc="2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&amp; </a:t>
            </a:r>
            <a:r>
              <a:rPr lang="en-GB" sz="6000" spc="2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CLEANING</a:t>
            </a:r>
            <a:r>
              <a:rPr sz="6000" i="1" spc="-160" dirty="0">
                <a:solidFill>
                  <a:srgbClr val="50B848"/>
                </a:solidFill>
                <a:latin typeface="Verdana" panose="020B0604030504040204"/>
                <a:cs typeface="Verdana" panose="020B0604030504040204"/>
              </a:rPr>
              <a:t>  </a:t>
            </a:r>
            <a:r>
              <a:rPr sz="6000" spc="3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TECHNOLOGY</a:t>
            </a:r>
            <a:endParaRPr sz="6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ts val="4350"/>
              </a:lnSpc>
            </a:pPr>
            <a:r>
              <a:rPr sz="4000" i="1" spc="-24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utilising </a:t>
            </a:r>
            <a:r>
              <a:rPr sz="4000" b="1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Electrolysed Water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06501" y="823745"/>
            <a:ext cx="4770755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spc="-25" dirty="0"/>
              <a:t>INTRODUCING..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47137" r="28312" b="11424"/>
          <a:stretch>
            <a:fillRect/>
          </a:stretch>
        </p:blipFill>
        <p:spPr>
          <a:xfrm>
            <a:off x="5367020" y="4984750"/>
            <a:ext cx="9370060" cy="63138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00325" y="1854200"/>
            <a:ext cx="1490345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9600" b="1">
                <a:solidFill>
                  <a:srgbClr val="00B050"/>
                </a:solidFill>
              </a:rPr>
              <a:t>HELP SAVE THE PLANET</a:t>
            </a:r>
            <a:endParaRPr lang="en-GB" altLang="en-US" sz="8000" b="1"/>
          </a:p>
          <a:p>
            <a:pPr algn="ctr"/>
            <a:r>
              <a:rPr lang="en-GB" altLang="en-US" sz="8000" b="1" i="1"/>
              <a:t>and</a:t>
            </a:r>
            <a:r>
              <a:rPr lang="en-GB" altLang="en-US" sz="8000" b="1"/>
              <a:t> MAKE MONEY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106501" y="787966"/>
            <a:ext cx="13479780" cy="955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6100" kern="0" spc="-160" dirty="0">
                <a:solidFill>
                  <a:srgbClr val="50B848"/>
                </a:solidFill>
              </a:rPr>
              <a:t>RETAIL</a:t>
            </a:r>
            <a:endParaRPr lang="en-GB" sz="6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050" y="2530475"/>
            <a:ext cx="3597202" cy="47962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95" y="445568"/>
            <a:ext cx="8851392" cy="10895203"/>
          </a:xfrm>
          <a:prstGeom prst="rect">
            <a:avLst/>
          </a:prstGeom>
        </p:spPr>
      </p:pic>
      <p:sp>
        <p:nvSpPr>
          <p:cNvPr id="23" name="object 3"/>
          <p:cNvSpPr txBox="1"/>
          <p:nvPr/>
        </p:nvSpPr>
        <p:spPr>
          <a:xfrm>
            <a:off x="13100050" y="7940675"/>
            <a:ext cx="5883202" cy="12549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0"/>
              </a:spcBef>
            </a:pP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All our products can </a:t>
            </a:r>
            <a:r>
              <a:rPr lang="en-GB" sz="400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be safely refilled</a:t>
            </a:r>
            <a:endParaRPr sz="40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14400" y="662305"/>
            <a:ext cx="11957050" cy="187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6000" spc="-120" dirty="0">
                <a:solidFill>
                  <a:srgbClr val="50B848"/>
                </a:solidFill>
              </a:rPr>
              <a:t>THE RETAIL / REFILL CONCEPT</a:t>
            </a:r>
            <a:br>
              <a:rPr lang="en-GB" sz="6100" spc="-120" dirty="0">
                <a:solidFill>
                  <a:srgbClr val="50B848"/>
                </a:solidFill>
              </a:rPr>
            </a:br>
            <a:r>
              <a:rPr lang="en-GB" sz="6100" spc="-120" dirty="0">
                <a:solidFill>
                  <a:srgbClr val="50B848"/>
                </a:solidFill>
              </a:rPr>
              <a:t>How does it work?</a:t>
            </a:r>
            <a:endParaRPr sz="6100" dirty="0"/>
          </a:p>
        </p:txBody>
      </p:sp>
      <p:sp>
        <p:nvSpPr>
          <p:cNvPr id="81" name="object 10"/>
          <p:cNvSpPr txBox="1"/>
          <p:nvPr/>
        </p:nvSpPr>
        <p:spPr>
          <a:xfrm>
            <a:off x="3117850" y="3109595"/>
            <a:ext cx="15288895" cy="607441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Open to Organisations, Businesses and Individuals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Simply buy our Refill Stations and Products at the discounted reseller price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Sell the products and refills at the RRP to Customers, Employees, Family and Friends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Generate profits of 30% or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14400" y="662305"/>
            <a:ext cx="11957050" cy="187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6000" spc="-120" dirty="0">
                <a:solidFill>
                  <a:srgbClr val="50B848"/>
                </a:solidFill>
              </a:rPr>
              <a:t>THE CHARITY / REFILL CONCEPT</a:t>
            </a:r>
            <a:br>
              <a:rPr lang="en-GB" sz="6100" spc="-120" dirty="0">
                <a:solidFill>
                  <a:srgbClr val="50B848"/>
                </a:solidFill>
              </a:rPr>
            </a:br>
            <a:r>
              <a:rPr lang="en-GB" sz="6100" spc="-120" dirty="0">
                <a:solidFill>
                  <a:srgbClr val="50B848"/>
                </a:solidFill>
              </a:rPr>
              <a:t>How does it work?</a:t>
            </a:r>
            <a:endParaRPr sz="6100" dirty="0"/>
          </a:p>
        </p:txBody>
      </p:sp>
      <p:sp>
        <p:nvSpPr>
          <p:cNvPr id="4" name="object 10"/>
          <p:cNvSpPr txBox="1"/>
          <p:nvPr/>
        </p:nvSpPr>
        <p:spPr>
          <a:xfrm>
            <a:off x="3117850" y="3109595"/>
            <a:ext cx="15288895" cy="713168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Open to Charities and Community Groups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Encourage Members, Supporters, Family and Friends to purchase our Products and Refill Vouchers from the DEW PRODUCTS website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We deliver the Products, including where required, a Refill Station to your nominated delivery address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You then deliver to your customers</a:t>
            </a:r>
          </a:p>
          <a:p>
            <a:pPr marL="584200" marR="5080" indent="-571500">
              <a:lnSpc>
                <a:spcPct val="150000"/>
              </a:lnSpc>
              <a:spcBef>
                <a:spcPts val="1045"/>
              </a:spcBef>
              <a:buFont typeface="Arial" panose="020B0604020202020204" pitchFamily="34" charset="0"/>
              <a:buChar char="●"/>
            </a:pPr>
            <a:r>
              <a:rPr lang="en-GB" sz="4000" dirty="0">
                <a:solidFill>
                  <a:srgbClr val="262261"/>
                </a:solidFill>
                <a:uFillTx/>
                <a:cs typeface="+mn-lt"/>
              </a:rPr>
              <a:t>Generate 30% commission to your funds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14400" y="662305"/>
            <a:ext cx="9850314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6100" spc="-120">
                <a:solidFill>
                  <a:srgbClr val="50B848"/>
                </a:solidFill>
              </a:rPr>
              <a:t>DEW A NEW WAY TO RETAIL</a:t>
            </a:r>
            <a:endParaRPr sz="6100" dirty="0"/>
          </a:p>
        </p:txBody>
      </p:sp>
      <p:sp>
        <p:nvSpPr>
          <p:cNvPr id="81" name="object 10"/>
          <p:cNvSpPr txBox="1"/>
          <p:nvPr/>
        </p:nvSpPr>
        <p:spPr>
          <a:xfrm>
            <a:off x="3346450" y="2058670"/>
            <a:ext cx="11446510" cy="782701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 marR="5080" fontAlgn="auto">
              <a:lnSpc>
                <a:spcPts val="12000"/>
              </a:lnSpc>
              <a:spcBef>
                <a:spcPts val="0"/>
              </a:spcBef>
            </a:pPr>
            <a:r>
              <a:rPr lang="en-GB" sz="6000" b="1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SCHOOLS</a:t>
            </a:r>
          </a:p>
          <a:p>
            <a:pPr marL="12700" marR="5080" fontAlgn="auto">
              <a:lnSpc>
                <a:spcPts val="12000"/>
              </a:lnSpc>
              <a:spcBef>
                <a:spcPts val="0"/>
              </a:spcBef>
            </a:pPr>
            <a:r>
              <a:rPr lang="en-GB" sz="6000" spc="-155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CHARITY FUND RAISING</a:t>
            </a:r>
          </a:p>
          <a:p>
            <a:pPr marL="12700" marR="5080" fontAlgn="auto">
              <a:lnSpc>
                <a:spcPts val="12000"/>
              </a:lnSpc>
              <a:spcBef>
                <a:spcPts val="0"/>
              </a:spcBef>
            </a:pPr>
            <a:r>
              <a:rPr lang="en-GB" sz="6000" b="1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ORGANISATION FUND RAISING</a:t>
            </a:r>
          </a:p>
          <a:p>
            <a:pPr marL="12700" marR="5080" fontAlgn="auto">
              <a:lnSpc>
                <a:spcPts val="12000"/>
              </a:lnSpc>
              <a:spcBef>
                <a:spcPts val="0"/>
              </a:spcBef>
            </a:pPr>
            <a:r>
              <a:rPr lang="en-GB" sz="6000" spc="-155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BUSINESSES</a:t>
            </a:r>
          </a:p>
          <a:p>
            <a:pPr marL="12700" marR="5080" fontAlgn="auto">
              <a:lnSpc>
                <a:spcPts val="12000"/>
              </a:lnSpc>
              <a:spcBef>
                <a:spcPts val="0"/>
              </a:spcBef>
            </a:pPr>
            <a:r>
              <a:rPr lang="en-GB" sz="6000" b="1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INDIVIDUALS </a:t>
            </a:r>
            <a:r>
              <a:rPr lang="en-GB" sz="4000" i="1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	in fact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751" y="5324149"/>
            <a:ext cx="2407901" cy="153102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68" y="3997784"/>
            <a:ext cx="3079366" cy="123174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73" y="2328421"/>
            <a:ext cx="1612985" cy="16129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1" y="6689046"/>
            <a:ext cx="1265548" cy="2189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214610" y="6855460"/>
            <a:ext cx="9883140" cy="4462780"/>
            <a:chOff x="16086" y="10796"/>
            <a:chExt cx="15564" cy="7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rcRect l="3124" t="12287" r="3674" b="4783"/>
            <a:stretch>
              <a:fillRect/>
            </a:stretch>
          </p:blipFill>
          <p:spPr>
            <a:xfrm>
              <a:off x="16086" y="10796"/>
              <a:ext cx="15565" cy="7029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8147" y="13414"/>
              <a:ext cx="8709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8000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</a:t>
              </a:r>
              <a:r>
                <a:rPr lang="en-GB" altLang="en-US" sz="8000" i="1">
                  <a:latin typeface="Arial" panose="020B0604020202020204" pitchFamily="34" charset="0"/>
                  <a:cs typeface="Arial" panose="020B0604020202020204" pitchFamily="34" charset="0"/>
                </a:rPr>
                <a:t>body!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400" y="1791970"/>
            <a:ext cx="16542385" cy="887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862898" y="6942455"/>
            <a:ext cx="14378305" cy="2042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5080" indent="0" algn="ctr" eaLnBrk="1" fontAlgn="auto" latinLnBrk="0" hangingPunct="1">
              <a:lnSpc>
                <a:spcPct val="100000"/>
              </a:lnSpc>
              <a:spcBef>
                <a:spcPts val="0"/>
              </a:spcBef>
            </a:pPr>
            <a:r>
              <a:rPr sz="6600" i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Please protect our Earth today for the sake of our future tomorrow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02677" y="1934705"/>
            <a:ext cx="1401370" cy="9354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3465" cy="11309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564958" y="970280"/>
            <a:ext cx="16974185" cy="842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algn="ctr">
              <a:lnSpc>
                <a:spcPct val="100000"/>
              </a:lnSpc>
              <a:spcBef>
                <a:spcPts val="95"/>
              </a:spcBef>
            </a:pPr>
            <a:r>
              <a:rPr sz="5400" dirty="0">
                <a:solidFill>
                  <a:srgbClr val="262261"/>
                </a:solidFill>
                <a:uFillTx/>
              </a:rPr>
              <a:t>Scotland has been voted the world’s most beautiful country.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895195" y="1871345"/>
            <a:ext cx="3227070" cy="4597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5"/>
              </a:spcBef>
            </a:pPr>
            <a:r>
              <a:rPr sz="2900" i="1" dirty="0">
                <a:solidFill>
                  <a:srgbClr val="262261"/>
                </a:solidFill>
                <a:uFillTx/>
                <a:latin typeface="Arial" panose="020B0604020202020204"/>
                <a:cs typeface="Arial" panose="020B0604020202020204"/>
              </a:rPr>
              <a:t>- the Guardian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38325" y="2592070"/>
            <a:ext cx="16427450" cy="14795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12700" algn="ctr">
              <a:lnSpc>
                <a:spcPct val="100000"/>
              </a:lnSpc>
              <a:spcBef>
                <a:spcPts val="140"/>
              </a:spcBef>
            </a:pPr>
            <a:r>
              <a:rPr sz="95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Arial" panose="020B0604020202020204"/>
                <a:cs typeface="Arial" panose="020B0604020202020204"/>
              </a:rPr>
              <a:t>Together let’s keep it beautiful.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91921" y="7027000"/>
            <a:ext cx="9658985" cy="2030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b="1" spc="-10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Ecoanolytes</a:t>
            </a:r>
            <a:r>
              <a:rPr sz="3650" b="1" spc="-110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650" b="1" spc="-85" dirty="0">
                <a:solidFill>
                  <a:srgbClr val="50B848"/>
                </a:solidFill>
                <a:latin typeface="Arial" panose="020B0604020202020204"/>
                <a:cs typeface="Arial" panose="020B0604020202020204"/>
              </a:rPr>
              <a:t>Ltd.</a:t>
            </a:r>
            <a:endParaRPr sz="365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spc="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Unit</a:t>
            </a:r>
            <a:r>
              <a:rPr sz="2800" spc="-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1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2,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6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14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12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Nobel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-1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Road,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7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Dundee,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9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DD2</a:t>
            </a:r>
            <a:r>
              <a:rPr sz="2800" spc="-8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800" spc="1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4UH</a:t>
            </a:r>
            <a:endParaRPr sz="28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800" spc="4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hlinkClick r:id="rId2"/>
              </a:rPr>
              <a:t>info@dewproducts.co.uk</a:t>
            </a:r>
            <a:endParaRPr sz="28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3300" b="1" spc="-40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hlinkClick r:id="rId3"/>
              </a:rPr>
              <a:t>www.ecoanolytes.com </a:t>
            </a:r>
            <a:r>
              <a:rPr sz="3300" b="1" spc="37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3300" b="1" spc="-13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300" b="1" spc="-25" dirty="0">
                <a:solidFill>
                  <a:srgbClr val="262261"/>
                </a:solidFill>
                <a:latin typeface="Arial" panose="020B0604020202020204"/>
                <a:cs typeface="Arial" panose="020B0604020202020204"/>
                <a:hlinkClick r:id="rId4"/>
              </a:rPr>
              <a:t>www.dewproducts.co.uk</a:t>
            </a:r>
            <a:endParaRPr sz="3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96731" y="9890266"/>
            <a:ext cx="763834" cy="763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80076" y="10053262"/>
            <a:ext cx="180149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105" dirty="0">
                <a:solidFill>
                  <a:srgbClr val="50B848"/>
                </a:solidFill>
                <a:latin typeface="Trebuchet MS" panose="020B0603020202020204"/>
                <a:cs typeface="Trebuchet MS" panose="020B0603020202020204"/>
              </a:rPr>
              <a:t>dew_products</a:t>
            </a:r>
            <a:endParaRPr sz="23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71397" y="9893803"/>
            <a:ext cx="763834" cy="763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936522" y="10053262"/>
            <a:ext cx="165417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95" dirty="0">
                <a:solidFill>
                  <a:srgbClr val="50B848"/>
                </a:solidFill>
                <a:latin typeface="Trebuchet MS" panose="020B0603020202020204"/>
                <a:cs typeface="Trebuchet MS" panose="020B0603020202020204"/>
              </a:rPr>
              <a:t>dewproducts</a:t>
            </a:r>
            <a:endParaRPr sz="23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44654" y="10053262"/>
            <a:ext cx="165417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300" b="1" spc="-95" dirty="0">
                <a:solidFill>
                  <a:srgbClr val="50B848"/>
                </a:solidFill>
                <a:latin typeface="Trebuchet MS" panose="020B0603020202020204"/>
                <a:cs typeface="Trebuchet MS" panose="020B0603020202020204"/>
              </a:rPr>
              <a:t>dewproducts</a:t>
            </a:r>
            <a:endParaRPr sz="23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43608" y="9904797"/>
            <a:ext cx="901700" cy="734060"/>
          </a:xfrm>
          <a:custGeom>
            <a:avLst/>
            <a:gdLst/>
            <a:ahLst/>
            <a:cxnLst/>
            <a:rect l="l" t="t" r="r" b="b"/>
            <a:pathLst>
              <a:path w="901700" h="734059">
                <a:moveTo>
                  <a:pt x="310560" y="732961"/>
                </a:moveTo>
                <a:lnTo>
                  <a:pt x="261101" y="732961"/>
                </a:lnTo>
                <a:lnTo>
                  <a:pt x="261667" y="733684"/>
                </a:lnTo>
                <a:lnTo>
                  <a:pt x="308440" y="733684"/>
                </a:lnTo>
                <a:lnTo>
                  <a:pt x="310560" y="732961"/>
                </a:lnTo>
                <a:close/>
              </a:path>
              <a:path w="901700" h="734059">
                <a:moveTo>
                  <a:pt x="0" y="650440"/>
                </a:moveTo>
                <a:lnTo>
                  <a:pt x="806" y="652378"/>
                </a:lnTo>
                <a:lnTo>
                  <a:pt x="2429" y="652849"/>
                </a:lnTo>
                <a:lnTo>
                  <a:pt x="3717" y="653645"/>
                </a:lnTo>
                <a:lnTo>
                  <a:pt x="52872" y="680792"/>
                </a:lnTo>
                <a:lnTo>
                  <a:pt x="104541" y="702763"/>
                </a:lnTo>
                <a:lnTo>
                  <a:pt x="144144" y="715323"/>
                </a:lnTo>
                <a:lnTo>
                  <a:pt x="184549" y="724679"/>
                </a:lnTo>
                <a:lnTo>
                  <a:pt x="232757" y="731307"/>
                </a:lnTo>
                <a:lnTo>
                  <a:pt x="260274" y="733035"/>
                </a:lnTo>
                <a:lnTo>
                  <a:pt x="261101" y="732961"/>
                </a:lnTo>
                <a:lnTo>
                  <a:pt x="310560" y="732961"/>
                </a:lnTo>
                <a:lnTo>
                  <a:pt x="313079" y="732103"/>
                </a:lnTo>
                <a:lnTo>
                  <a:pt x="324124" y="732103"/>
                </a:lnTo>
                <a:lnTo>
                  <a:pt x="373450" y="726491"/>
                </a:lnTo>
                <a:lnTo>
                  <a:pt x="422349" y="716428"/>
                </a:lnTo>
                <a:lnTo>
                  <a:pt x="469393" y="701977"/>
                </a:lnTo>
                <a:lnTo>
                  <a:pt x="514533" y="683044"/>
                </a:lnTo>
                <a:lnTo>
                  <a:pt x="557721" y="659534"/>
                </a:lnTo>
                <a:lnTo>
                  <a:pt x="567541" y="652815"/>
                </a:lnTo>
                <a:lnTo>
                  <a:pt x="36341" y="652815"/>
                </a:lnTo>
                <a:lnTo>
                  <a:pt x="0" y="650440"/>
                </a:lnTo>
                <a:close/>
              </a:path>
              <a:path w="901700" h="734059">
                <a:moveTo>
                  <a:pt x="324124" y="732103"/>
                </a:moveTo>
                <a:lnTo>
                  <a:pt x="313079" y="732103"/>
                </a:lnTo>
                <a:lnTo>
                  <a:pt x="317969" y="732595"/>
                </a:lnTo>
                <a:lnTo>
                  <a:pt x="322744" y="732260"/>
                </a:lnTo>
                <a:lnTo>
                  <a:pt x="324124" y="732103"/>
                </a:lnTo>
                <a:close/>
              </a:path>
              <a:path w="901700" h="734059">
                <a:moveTo>
                  <a:pt x="99630" y="444813"/>
                </a:moveTo>
                <a:lnTo>
                  <a:pt x="119725" y="487696"/>
                </a:lnTo>
                <a:lnTo>
                  <a:pt x="144782" y="519348"/>
                </a:lnTo>
                <a:lnTo>
                  <a:pt x="176343" y="544509"/>
                </a:lnTo>
                <a:lnTo>
                  <a:pt x="214412" y="563166"/>
                </a:lnTo>
                <a:lnTo>
                  <a:pt x="254132" y="572317"/>
                </a:lnTo>
                <a:lnTo>
                  <a:pt x="270976" y="573804"/>
                </a:lnTo>
                <a:lnTo>
                  <a:pt x="253656" y="588231"/>
                </a:lnTo>
                <a:lnTo>
                  <a:pt x="220323" y="607156"/>
                </a:lnTo>
                <a:lnTo>
                  <a:pt x="180416" y="625709"/>
                </a:lnTo>
                <a:lnTo>
                  <a:pt x="143377" y="639017"/>
                </a:lnTo>
                <a:lnTo>
                  <a:pt x="72340" y="651698"/>
                </a:lnTo>
                <a:lnTo>
                  <a:pt x="36341" y="652815"/>
                </a:lnTo>
                <a:lnTo>
                  <a:pt x="567541" y="652815"/>
                </a:lnTo>
                <a:lnTo>
                  <a:pt x="638043" y="598411"/>
                </a:lnTo>
                <a:lnTo>
                  <a:pt x="671097" y="564899"/>
                </a:lnTo>
                <a:lnTo>
                  <a:pt x="700588" y="529115"/>
                </a:lnTo>
                <a:lnTo>
                  <a:pt x="726595" y="491125"/>
                </a:lnTo>
                <a:lnTo>
                  <a:pt x="749199" y="450990"/>
                </a:lnTo>
                <a:lnTo>
                  <a:pt x="750393" y="448377"/>
                </a:lnTo>
                <a:lnTo>
                  <a:pt x="139381" y="448377"/>
                </a:lnTo>
                <a:lnTo>
                  <a:pt x="127127" y="448321"/>
                </a:lnTo>
                <a:lnTo>
                  <a:pt x="119535" y="448017"/>
                </a:lnTo>
                <a:lnTo>
                  <a:pt x="111944" y="447169"/>
                </a:lnTo>
                <a:lnTo>
                  <a:pt x="99630" y="444813"/>
                </a:lnTo>
                <a:close/>
              </a:path>
              <a:path w="901700" h="734059">
                <a:moveTo>
                  <a:pt x="177481" y="443211"/>
                </a:moveTo>
                <a:lnTo>
                  <a:pt x="175722" y="443609"/>
                </a:lnTo>
                <a:lnTo>
                  <a:pt x="163691" y="445991"/>
                </a:lnTo>
                <a:lnTo>
                  <a:pt x="151573" y="447591"/>
                </a:lnTo>
                <a:lnTo>
                  <a:pt x="139381" y="448377"/>
                </a:lnTo>
                <a:lnTo>
                  <a:pt x="750393" y="448377"/>
                </a:lnTo>
                <a:lnTo>
                  <a:pt x="752681" y="443368"/>
                </a:lnTo>
                <a:lnTo>
                  <a:pt x="179575" y="443368"/>
                </a:lnTo>
                <a:lnTo>
                  <a:pt x="177481" y="443211"/>
                </a:lnTo>
                <a:close/>
              </a:path>
              <a:path w="901700" h="734059">
                <a:moveTo>
                  <a:pt x="35381" y="258222"/>
                </a:moveTo>
                <a:lnTo>
                  <a:pt x="39455" y="302020"/>
                </a:lnTo>
                <a:lnTo>
                  <a:pt x="56103" y="346495"/>
                </a:lnTo>
                <a:lnTo>
                  <a:pt x="85285" y="387418"/>
                </a:lnTo>
                <a:lnTo>
                  <a:pt x="126965" y="420557"/>
                </a:lnTo>
                <a:lnTo>
                  <a:pt x="181104" y="441682"/>
                </a:lnTo>
                <a:lnTo>
                  <a:pt x="179575" y="443368"/>
                </a:lnTo>
                <a:lnTo>
                  <a:pt x="752681" y="443368"/>
                </a:lnTo>
                <a:lnTo>
                  <a:pt x="768481" y="408775"/>
                </a:lnTo>
                <a:lnTo>
                  <a:pt x="784520" y="364543"/>
                </a:lnTo>
                <a:lnTo>
                  <a:pt x="794207" y="330313"/>
                </a:lnTo>
                <a:lnTo>
                  <a:pt x="801541" y="295659"/>
                </a:lnTo>
                <a:lnTo>
                  <a:pt x="803643" y="280745"/>
                </a:lnTo>
                <a:lnTo>
                  <a:pt x="116561" y="280745"/>
                </a:lnTo>
                <a:lnTo>
                  <a:pt x="105833" y="280128"/>
                </a:lnTo>
                <a:lnTo>
                  <a:pt x="64446" y="271012"/>
                </a:lnTo>
                <a:lnTo>
                  <a:pt x="44920" y="262971"/>
                </a:lnTo>
                <a:lnTo>
                  <a:pt x="35381" y="258222"/>
                </a:lnTo>
                <a:close/>
              </a:path>
              <a:path w="901700" h="734059">
                <a:moveTo>
                  <a:pt x="61170" y="33915"/>
                </a:moveTo>
                <a:lnTo>
                  <a:pt x="41589" y="82776"/>
                </a:lnTo>
                <a:lnTo>
                  <a:pt x="36028" y="120855"/>
                </a:lnTo>
                <a:lnTo>
                  <a:pt x="36066" y="129064"/>
                </a:lnTo>
                <a:lnTo>
                  <a:pt x="45743" y="186070"/>
                </a:lnTo>
                <a:lnTo>
                  <a:pt x="73107" y="238128"/>
                </a:lnTo>
                <a:lnTo>
                  <a:pt x="102832" y="269309"/>
                </a:lnTo>
                <a:lnTo>
                  <a:pt x="116153" y="279080"/>
                </a:lnTo>
                <a:lnTo>
                  <a:pt x="116561" y="280745"/>
                </a:lnTo>
                <a:lnTo>
                  <a:pt x="803643" y="280745"/>
                </a:lnTo>
                <a:lnTo>
                  <a:pt x="806486" y="260580"/>
                </a:lnTo>
                <a:lnTo>
                  <a:pt x="808825" y="227689"/>
                </a:lnTo>
                <a:lnTo>
                  <a:pt x="442143" y="227689"/>
                </a:lnTo>
                <a:lnTo>
                  <a:pt x="431895" y="226610"/>
                </a:lnTo>
                <a:lnTo>
                  <a:pt x="392467" y="222236"/>
                </a:lnTo>
                <a:lnTo>
                  <a:pt x="352139" y="214892"/>
                </a:lnTo>
                <a:lnTo>
                  <a:pt x="302939" y="201005"/>
                </a:lnTo>
                <a:lnTo>
                  <a:pt x="253065" y="181477"/>
                </a:lnTo>
                <a:lnTo>
                  <a:pt x="195548" y="150941"/>
                </a:lnTo>
                <a:lnTo>
                  <a:pt x="133672" y="106558"/>
                </a:lnTo>
                <a:lnTo>
                  <a:pt x="105117" y="81034"/>
                </a:lnTo>
                <a:lnTo>
                  <a:pt x="73569" y="47962"/>
                </a:lnTo>
                <a:lnTo>
                  <a:pt x="62019" y="34260"/>
                </a:lnTo>
                <a:lnTo>
                  <a:pt x="61170" y="33915"/>
                </a:lnTo>
                <a:close/>
              </a:path>
              <a:path w="901700" h="734059">
                <a:moveTo>
                  <a:pt x="594316" y="1937"/>
                </a:moveTo>
                <a:lnTo>
                  <a:pt x="552345" y="13785"/>
                </a:lnTo>
                <a:lnTo>
                  <a:pt x="511657" y="37258"/>
                </a:lnTo>
                <a:lnTo>
                  <a:pt x="476954" y="71533"/>
                </a:lnTo>
                <a:lnTo>
                  <a:pt x="451381" y="115879"/>
                </a:lnTo>
                <a:lnTo>
                  <a:pt x="440122" y="156372"/>
                </a:lnTo>
                <a:lnTo>
                  <a:pt x="438625" y="170916"/>
                </a:lnTo>
                <a:lnTo>
                  <a:pt x="438248" y="178235"/>
                </a:lnTo>
                <a:lnTo>
                  <a:pt x="442468" y="225321"/>
                </a:lnTo>
                <a:lnTo>
                  <a:pt x="442698" y="226422"/>
                </a:lnTo>
                <a:lnTo>
                  <a:pt x="442143" y="227689"/>
                </a:lnTo>
                <a:lnTo>
                  <a:pt x="808825" y="227689"/>
                </a:lnTo>
                <a:lnTo>
                  <a:pt x="808915" y="226422"/>
                </a:lnTo>
                <a:lnTo>
                  <a:pt x="809033" y="224066"/>
                </a:lnTo>
                <a:lnTo>
                  <a:pt x="809126" y="219605"/>
                </a:lnTo>
                <a:lnTo>
                  <a:pt x="809095" y="182559"/>
                </a:lnTo>
                <a:lnTo>
                  <a:pt x="811347" y="180895"/>
                </a:lnTo>
                <a:lnTo>
                  <a:pt x="836305" y="160911"/>
                </a:lnTo>
                <a:lnTo>
                  <a:pt x="859304" y="139027"/>
                </a:lnTo>
                <a:lnTo>
                  <a:pt x="880337" y="115273"/>
                </a:lnTo>
                <a:lnTo>
                  <a:pt x="797075" y="115273"/>
                </a:lnTo>
                <a:lnTo>
                  <a:pt x="823328" y="95276"/>
                </a:lnTo>
                <a:lnTo>
                  <a:pt x="845305" y="71891"/>
                </a:lnTo>
                <a:lnTo>
                  <a:pt x="854262" y="58218"/>
                </a:lnTo>
                <a:lnTo>
                  <a:pt x="759851" y="58218"/>
                </a:lnTo>
                <a:lnTo>
                  <a:pt x="757851" y="57453"/>
                </a:lnTo>
                <a:lnTo>
                  <a:pt x="702651" y="17470"/>
                </a:lnTo>
                <a:lnTo>
                  <a:pt x="648379" y="2157"/>
                </a:lnTo>
                <a:lnTo>
                  <a:pt x="600505" y="2157"/>
                </a:lnTo>
                <a:lnTo>
                  <a:pt x="594316" y="1937"/>
                </a:lnTo>
                <a:close/>
              </a:path>
              <a:path w="901700" h="734059">
                <a:moveTo>
                  <a:pt x="901072" y="87149"/>
                </a:moveTo>
                <a:lnTo>
                  <a:pt x="854164" y="103849"/>
                </a:lnTo>
                <a:lnTo>
                  <a:pt x="816399" y="112535"/>
                </a:lnTo>
                <a:lnTo>
                  <a:pt x="797075" y="115273"/>
                </a:lnTo>
                <a:lnTo>
                  <a:pt x="880337" y="115273"/>
                </a:lnTo>
                <a:lnTo>
                  <a:pt x="899449" y="89620"/>
                </a:lnTo>
                <a:lnTo>
                  <a:pt x="899888" y="88960"/>
                </a:lnTo>
                <a:lnTo>
                  <a:pt x="900517" y="88499"/>
                </a:lnTo>
                <a:lnTo>
                  <a:pt x="901072" y="87944"/>
                </a:lnTo>
                <a:lnTo>
                  <a:pt x="901072" y="87149"/>
                </a:lnTo>
                <a:close/>
              </a:path>
              <a:path w="901700" h="734059">
                <a:moveTo>
                  <a:pt x="873826" y="14386"/>
                </a:moveTo>
                <a:lnTo>
                  <a:pt x="818854" y="41081"/>
                </a:lnTo>
                <a:lnTo>
                  <a:pt x="763139" y="57516"/>
                </a:lnTo>
                <a:lnTo>
                  <a:pt x="759851" y="58218"/>
                </a:lnTo>
                <a:lnTo>
                  <a:pt x="854262" y="58218"/>
                </a:lnTo>
                <a:lnTo>
                  <a:pt x="862925" y="44994"/>
                </a:lnTo>
                <a:lnTo>
                  <a:pt x="876109" y="14460"/>
                </a:lnTo>
                <a:lnTo>
                  <a:pt x="873826" y="14386"/>
                </a:lnTo>
                <a:close/>
              </a:path>
              <a:path w="901700" h="734059">
                <a:moveTo>
                  <a:pt x="636409" y="0"/>
                </a:moveTo>
                <a:lnTo>
                  <a:pt x="606316" y="0"/>
                </a:lnTo>
                <a:lnTo>
                  <a:pt x="600505" y="2157"/>
                </a:lnTo>
                <a:lnTo>
                  <a:pt x="648379" y="2157"/>
                </a:lnTo>
                <a:lnTo>
                  <a:pt x="639928" y="659"/>
                </a:lnTo>
                <a:lnTo>
                  <a:pt x="638765" y="554"/>
                </a:lnTo>
                <a:lnTo>
                  <a:pt x="637593" y="219"/>
                </a:lnTo>
                <a:lnTo>
                  <a:pt x="636409" y="0"/>
                </a:lnTo>
                <a:close/>
              </a:path>
            </a:pathLst>
          </a:custGeom>
          <a:solidFill>
            <a:srgbClr val="55A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16"/>
          <p:cNvSpPr/>
          <p:nvPr/>
        </p:nvSpPr>
        <p:spPr>
          <a:xfrm>
            <a:off x="657936" y="2390601"/>
            <a:ext cx="7827752" cy="8898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050" y="2390775"/>
            <a:ext cx="8535670" cy="27793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/>
        </p:nvSpPr>
        <p:spPr>
          <a:xfrm>
            <a:off x="1106805" y="823595"/>
            <a:ext cx="5512435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spc="155" dirty="0">
                <a:solidFill>
                  <a:srgbClr val="50B848"/>
                </a:solidFill>
              </a:rPr>
              <a:t>WHO </a:t>
            </a:r>
            <a:r>
              <a:rPr sz="6000" spc="-275" dirty="0">
                <a:solidFill>
                  <a:srgbClr val="50B848"/>
                </a:solidFill>
              </a:rPr>
              <a:t>ARE </a:t>
            </a:r>
            <a:r>
              <a:rPr lang="en-GB" sz="6000" spc="-275" dirty="0">
                <a:solidFill>
                  <a:srgbClr val="50B848"/>
                </a:solidFill>
              </a:rPr>
              <a:t>WE</a:t>
            </a:r>
          </a:p>
        </p:txBody>
      </p:sp>
      <p:sp>
        <p:nvSpPr>
          <p:cNvPr id="3" name="object 3"/>
          <p:cNvSpPr txBox="1">
            <a:spLocks noGrp="1"/>
          </p:cNvSpPr>
          <p:nvPr/>
        </p:nvSpPr>
        <p:spPr>
          <a:xfrm>
            <a:off x="10384155" y="2710815"/>
            <a:ext cx="8585200" cy="6326505"/>
          </a:xfrm>
          <a:prstGeom prst="rect">
            <a:avLst/>
          </a:prstGeom>
        </p:spPr>
        <p:txBody>
          <a:bodyPr vert="horz" wrap="square" lIns="0" tIns="274206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R="9525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sz="4000" dirty="0">
                <a:latin typeface="Calibri" panose="020F0502020204030204" charset="0"/>
                <a:cs typeface="Calibri" panose="020F0502020204030204" charset="0"/>
              </a:rPr>
              <a:t>Ecoanolytes is a Scottish manufacturer based in  Dundee, 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</a:rPr>
              <a:t>that provides</a:t>
            </a:r>
            <a:r>
              <a:rPr sz="40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</a:rPr>
              <a:t>disinfection &amp; cleaning products.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  <a:p>
            <a:pPr marR="5080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sz="4000" dirty="0">
                <a:latin typeface="Calibri" panose="020F0502020204030204" charset="0"/>
                <a:cs typeface="Calibri" panose="020F0502020204030204" charset="0"/>
              </a:rPr>
              <a:t>What sets o</a:t>
            </a:r>
            <a:r>
              <a:rPr sz="4000" dirty="0">
                <a:latin typeface="Calibri" panose="020F0502020204030204" charset="0"/>
                <a:cs typeface="Calibri" panose="020F0502020204030204" charset="0"/>
              </a:rPr>
              <a:t>ur 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</a:rPr>
              <a:t>products apart from the industry's popular brands, is that our products 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utilise </a:t>
            </a:r>
            <a:r>
              <a:rPr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a 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special</a:t>
            </a:r>
            <a:r>
              <a:rPr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GB" sz="4000" b="1" i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GREEN</a:t>
            </a:r>
            <a:r>
              <a:rPr sz="4000" i="1" dirty="0">
                <a:solidFill>
                  <a:srgbClr val="50B848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technology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</a:p>
          <a:p>
            <a:pPr marR="50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That </a:t>
            </a:r>
            <a:r>
              <a:rPr lang="en-GB" sz="4000" b="1" i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GREEN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 technology is</a:t>
            </a:r>
          </a:p>
          <a:p>
            <a:pPr marR="5080" algn="ctr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sz="40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'Electrolysed Water'</a:t>
            </a:r>
            <a:r>
              <a:rPr lang="en-GB"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r>
              <a:rPr sz="40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6501" y="3380863"/>
            <a:ext cx="8481103" cy="51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/>
        </p:nvSpPr>
        <p:spPr>
          <a:xfrm>
            <a:off x="1106805" y="823595"/>
            <a:ext cx="5890260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6000" spc="-25" dirty="0">
                <a:solidFill>
                  <a:srgbClr val="50B848"/>
                </a:solidFill>
              </a:rPr>
              <a:t>THE </a:t>
            </a:r>
            <a:r>
              <a:rPr sz="6000" spc="-25" dirty="0">
                <a:solidFill>
                  <a:srgbClr val="50B848"/>
                </a:solidFill>
              </a:rPr>
              <a:t>TECHNOLOGY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772920" y="2287270"/>
            <a:ext cx="16558260" cy="3345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450215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sz="4000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Electroly</a:t>
            </a:r>
            <a:r>
              <a:rPr lang="en-GB" sz="4000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sz="4000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ed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Water </a:t>
            </a:r>
            <a:r>
              <a:rPr sz="4000" spc="-10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(EW) </a:t>
            </a:r>
            <a:r>
              <a:rPr sz="4000" spc="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Technology </a:t>
            </a:r>
            <a:r>
              <a:rPr sz="4000" spc="-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is </a:t>
            </a:r>
            <a:r>
              <a:rPr lang="en-GB"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not new in fact it is over 100 years since it was first used, but the problem was that it wasn't stable, so it only had a very short active life.</a:t>
            </a:r>
          </a:p>
          <a:p>
            <a:pPr marR="450215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sz="4000">
                <a:latin typeface="Calibri" panose="020F0502020204030204" charset="0"/>
                <a:cs typeface="Calibri" panose="020F0502020204030204" charset="0"/>
              </a:rPr>
              <a:t>Ecoanolytes products have a shelf life of around 2 years and can be use up to 6 months after opening.</a:t>
            </a:r>
          </a:p>
        </p:txBody>
      </p:sp>
      <p:sp>
        <p:nvSpPr>
          <p:cNvPr id="6" name="object 3"/>
          <p:cNvSpPr/>
          <p:nvPr/>
        </p:nvSpPr>
        <p:spPr>
          <a:xfrm>
            <a:off x="3186113" y="6415405"/>
            <a:ext cx="13731875" cy="1633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 txBox="1"/>
          <p:nvPr/>
        </p:nvSpPr>
        <p:spPr>
          <a:xfrm>
            <a:off x="2569210" y="9015730"/>
            <a:ext cx="14965680" cy="1253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0"/>
              </a:spcBef>
            </a:pPr>
            <a:r>
              <a:rPr sz="4000" b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en-GB" sz="4000" b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LL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</a:t>
            </a:r>
            <a:r>
              <a:rPr sz="4000" b="1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Disinfectant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&amp; Cleaning </a:t>
            </a:r>
            <a:r>
              <a:rPr sz="4000" b="1" spc="-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products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utilise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i="1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Electrolysed</a:t>
            </a:r>
            <a:r>
              <a:rPr sz="4000" b="1" i="1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i="1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water</a:t>
            </a:r>
            <a:r>
              <a:rPr sz="4000" b="1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which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1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is</a:t>
            </a:r>
            <a:r>
              <a:rPr sz="4000" b="1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made </a:t>
            </a:r>
            <a:r>
              <a:rPr sz="4000" b="1" spc="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from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water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(over </a:t>
            </a:r>
            <a:r>
              <a:rPr sz="4000" b="1" spc="1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99%</a:t>
            </a:r>
            <a:r>
              <a:rPr lang="en-GB" sz="4000" b="1" spc="1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)</a:t>
            </a:r>
            <a:r>
              <a:rPr sz="4000" b="1" spc="1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,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little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salt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4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some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electricity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14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14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/>
          <p:nvPr/>
        </p:nvSpPr>
        <p:spPr>
          <a:xfrm>
            <a:off x="1106805" y="9168130"/>
            <a:ext cx="17862550" cy="1253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0"/>
              </a:spcBef>
            </a:pPr>
            <a:r>
              <a:rPr lang="en-GB" sz="4000" b="1" spc="-100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Ecoanolytes</a:t>
            </a:r>
            <a:r>
              <a:rPr lang="en-GB" sz="4000" b="1" spc="-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i="1" spc="-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Electrolysed </a:t>
            </a:r>
            <a:r>
              <a:rPr sz="4000" b="1" i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water</a:t>
            </a:r>
            <a:r>
              <a:rPr sz="4000" b="1" spc="-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b="1" spc="-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products </a:t>
            </a:r>
            <a:r>
              <a:rPr sz="4000" b="1" spc="-1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contains </a:t>
            </a:r>
            <a:r>
              <a:rPr sz="4000" b="1" spc="1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NO </a:t>
            </a:r>
            <a:r>
              <a:rPr lang="en-GB" sz="4000" b="1" spc="1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</a:t>
            </a:r>
            <a:r>
              <a:rPr sz="4000" b="1" spc="-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arsh </a:t>
            </a:r>
            <a:r>
              <a:rPr lang="en-GB" sz="4000" b="1" spc="-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or Toxic </a:t>
            </a:r>
            <a:r>
              <a:rPr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chemicals, </a:t>
            </a:r>
            <a:r>
              <a:rPr lang="en-GB"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as per European Regulation 548/67/EWG and classed as Not Dangerous as per 88/279/EWG</a:t>
            </a:r>
          </a:p>
        </p:txBody>
      </p:sp>
      <p:sp>
        <p:nvSpPr>
          <p:cNvPr id="7" name="object 3"/>
          <p:cNvSpPr txBox="1">
            <a:spLocks noGrp="1"/>
          </p:cNvSpPr>
          <p:nvPr/>
        </p:nvSpPr>
        <p:spPr>
          <a:xfrm>
            <a:off x="1106501" y="823745"/>
            <a:ext cx="7854315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spc="155" dirty="0">
                <a:solidFill>
                  <a:srgbClr val="50B848"/>
                </a:solidFill>
              </a:rPr>
              <a:t>HOW </a:t>
            </a:r>
            <a:r>
              <a:rPr lang="en-GB" sz="6000" spc="155" dirty="0">
                <a:solidFill>
                  <a:srgbClr val="50B848"/>
                </a:solidFill>
              </a:rPr>
              <a:t>I</a:t>
            </a:r>
            <a:r>
              <a:rPr sz="6000" spc="-90" dirty="0">
                <a:solidFill>
                  <a:srgbClr val="50B848"/>
                </a:solidFill>
              </a:rPr>
              <a:t>S </a:t>
            </a:r>
            <a:r>
              <a:rPr sz="6000" spc="-150" dirty="0">
                <a:solidFill>
                  <a:srgbClr val="50B848"/>
                </a:solidFill>
              </a:rPr>
              <a:t>IT </a:t>
            </a:r>
            <a:r>
              <a:rPr lang="en-GB" sz="6000" spc="-150" dirty="0">
                <a:solidFill>
                  <a:srgbClr val="50B848"/>
                </a:solidFill>
              </a:rPr>
              <a:t>MADE</a:t>
            </a:r>
            <a:endParaRPr sz="6000"/>
          </a:p>
        </p:txBody>
      </p:sp>
      <p:sp>
        <p:nvSpPr>
          <p:cNvPr id="8" name="object 4"/>
          <p:cNvSpPr txBox="1"/>
          <p:nvPr/>
        </p:nvSpPr>
        <p:spPr>
          <a:xfrm>
            <a:off x="9937750" y="2223770"/>
            <a:ext cx="8962390" cy="667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208280" algn="l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sz="4000" b="1" spc="5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E</a:t>
            </a:r>
            <a:r>
              <a:rPr lang="en-GB" sz="4000" b="1" spc="5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</a:rPr>
              <a:t>coanolytes</a:t>
            </a:r>
            <a:r>
              <a:rPr lang="en-GB" sz="4000" spc="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use a machine with a specially designed chamber that separates the brine solution into </a:t>
            </a: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Disinfection products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 Cleaning products.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  <a:p>
            <a:pPr marR="5080" algn="l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Disinfection products are pH Neutral with Hypochlorous Acid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as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it</a:t>
            </a:r>
            <a:r>
              <a:rPr sz="4000" spc="-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-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en-GB" sz="4000" spc="-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ctive ingredient at typically 260ppm</a:t>
            </a:r>
            <a:endParaRPr sz="4000" spc="90" dirty="0">
              <a:solidFill>
                <a:srgbClr val="26226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R="508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spc="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Cleaning products have a pH or around 11 with Sodium Hydroxide as its active ingredient at typically 500ppm</a:t>
            </a:r>
            <a:endParaRPr lang="en-GB" sz="6000" b="1" spc="114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Picture 11" descr="Ew Diagr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5" y="2418080"/>
            <a:ext cx="7366635" cy="634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0565" y="9168130"/>
            <a:ext cx="13602970" cy="1253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0"/>
              </a:spcBef>
            </a:pPr>
            <a:r>
              <a:rPr sz="4000" b="1" i="1" spc="-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Electrolysed </a:t>
            </a:r>
            <a:r>
              <a:rPr sz="4000" b="1" i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water</a:t>
            </a:r>
            <a:r>
              <a:rPr sz="4000" b="1" spc="-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2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is </a:t>
            </a:r>
            <a:r>
              <a:rPr sz="4000" b="1" spc="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30</a:t>
            </a:r>
            <a:r>
              <a:rPr sz="4000" b="1" spc="-6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times </a:t>
            </a:r>
            <a:r>
              <a:rPr sz="4000" b="1" spc="-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more </a:t>
            </a:r>
            <a:r>
              <a:rPr sz="4000" b="1" spc="-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effective </a:t>
            </a:r>
            <a:r>
              <a:rPr sz="4000" b="1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than </a:t>
            </a:r>
            <a:r>
              <a:rPr sz="4000" b="1" spc="-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bleach </a:t>
            </a:r>
            <a:r>
              <a:rPr sz="4000" b="1" spc="-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at </a:t>
            </a:r>
            <a:r>
              <a:rPr sz="4000" b="1" spc="-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killing all </a:t>
            </a:r>
            <a:r>
              <a:rPr sz="4000" b="1" spc="-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Germs, </a:t>
            </a:r>
            <a:r>
              <a:rPr sz="4000" b="1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including </a:t>
            </a:r>
            <a:r>
              <a:rPr sz="4000" b="1" spc="-1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viruses</a:t>
            </a:r>
            <a:r>
              <a:rPr lang="en-GB" sz="4000" b="1" spc="-1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, like Flu and the common cold</a:t>
            </a:r>
          </a:p>
        </p:txBody>
      </p:sp>
      <p:sp>
        <p:nvSpPr>
          <p:cNvPr id="3" name="object 3"/>
          <p:cNvSpPr txBox="1">
            <a:spLocks noGrp="1"/>
          </p:cNvSpPr>
          <p:nvPr/>
        </p:nvSpPr>
        <p:spPr>
          <a:xfrm>
            <a:off x="1106501" y="823745"/>
            <a:ext cx="7854315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spc="155" dirty="0">
                <a:solidFill>
                  <a:srgbClr val="50B848"/>
                </a:solidFill>
              </a:rPr>
              <a:t>HOW </a:t>
            </a:r>
            <a:r>
              <a:rPr sz="6000" spc="-90" dirty="0">
                <a:solidFill>
                  <a:srgbClr val="50B848"/>
                </a:solidFill>
              </a:rPr>
              <a:t>DOES </a:t>
            </a:r>
            <a:r>
              <a:rPr sz="6000" spc="-150" dirty="0">
                <a:solidFill>
                  <a:srgbClr val="50B848"/>
                </a:solidFill>
              </a:rPr>
              <a:t>IT </a:t>
            </a:r>
            <a:r>
              <a:rPr sz="6000" spc="-190" dirty="0">
                <a:solidFill>
                  <a:srgbClr val="50B848"/>
                </a:solidFill>
              </a:rPr>
              <a:t>KILL</a:t>
            </a:r>
            <a:r>
              <a:rPr sz="6000" spc="-535" dirty="0">
                <a:solidFill>
                  <a:srgbClr val="50B848"/>
                </a:solidFill>
              </a:rPr>
              <a:t> </a:t>
            </a:r>
            <a:r>
              <a:rPr sz="6000" spc="-250" dirty="0">
                <a:solidFill>
                  <a:srgbClr val="50B848"/>
                </a:solidFill>
              </a:rPr>
              <a:t>GERMS</a:t>
            </a:r>
            <a:endParaRPr sz="6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5" r="8744"/>
          <a:stretch>
            <a:fillRect/>
          </a:stretch>
        </p:blipFill>
        <p:spPr>
          <a:xfrm>
            <a:off x="1106805" y="1995805"/>
            <a:ext cx="7906385" cy="6501130"/>
          </a:xfrm>
          <a:prstGeom prst="round2Diag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2030" y="2769235"/>
            <a:ext cx="2964180" cy="415417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A – No </a:t>
            </a:r>
            <a:r>
              <a:rPr lang="en-GB" altLang="en-US" sz="2400" dirty="0"/>
              <a:t>Ew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 – With </a:t>
            </a:r>
            <a:r>
              <a:rPr lang="en-GB" altLang="en-US" sz="2400" dirty="0"/>
              <a:t>Ew</a:t>
            </a:r>
            <a:r>
              <a:rPr lang="en-US" sz="2400" dirty="0"/>
              <a:t> added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 – 7 seconds later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Down Arrow 9"/>
          <p:cNvSpPr/>
          <p:nvPr/>
        </p:nvSpPr>
        <p:spPr>
          <a:xfrm>
            <a:off x="7131685" y="3433445"/>
            <a:ext cx="488950" cy="659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150100" y="4985385"/>
            <a:ext cx="488950" cy="659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4"/>
          <p:cNvSpPr txBox="1"/>
          <p:nvPr/>
        </p:nvSpPr>
        <p:spPr>
          <a:xfrm>
            <a:off x="10372879" y="2223587"/>
            <a:ext cx="8527415" cy="6577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208280" algn="l" fontAlgn="auto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sz="4000" spc="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Every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molecule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 Disinfection products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contains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same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active </a:t>
            </a:r>
            <a:r>
              <a:rPr sz="4000" spc="1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ingredient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4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our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body's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produce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when </a:t>
            </a:r>
            <a:r>
              <a:rPr sz="4000" spc="1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fighting </a:t>
            </a:r>
            <a:r>
              <a:rPr sz="4000" spc="3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 </a:t>
            </a:r>
            <a:r>
              <a:rPr sz="4000" spc="1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infection.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  <a:p>
            <a:pPr marR="508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They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also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-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has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-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very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small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but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important</a:t>
            </a:r>
            <a:r>
              <a:rPr sz="4000" spc="-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electrical </a:t>
            </a:r>
            <a:r>
              <a:rPr sz="4000" spc="10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charge</a:t>
            </a:r>
            <a:r>
              <a:rPr sz="4000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0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which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destroys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4000" spc="-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outer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membrane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5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of </a:t>
            </a:r>
            <a:r>
              <a:rPr sz="4000" spc="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micro-organisms</a:t>
            </a:r>
            <a:r>
              <a:rPr lang="en-GB" sz="4000" spc="9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, enabling t</a:t>
            </a:r>
            <a:r>
              <a:rPr sz="4000" spc="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he </a:t>
            </a:r>
            <a:r>
              <a:rPr sz="4000" spc="6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active </a:t>
            </a:r>
            <a:r>
              <a:rPr sz="4000" spc="15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ingredient </a:t>
            </a:r>
            <a:r>
              <a:rPr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</a:t>
            </a:r>
            <a:r>
              <a:rPr lang="en-GB"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</a:t>
            </a:r>
            <a:r>
              <a:rPr sz="4000" spc="12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enter </a:t>
            </a:r>
            <a:r>
              <a:rPr lang="en-GB" sz="4000" spc="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</a:t>
            </a:r>
            <a:r>
              <a:rPr sz="4000" spc="-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0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destroy</a:t>
            </a:r>
            <a:r>
              <a:rPr sz="4000" spc="-8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spc="1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it</a:t>
            </a:r>
          </a:p>
          <a:p>
            <a:pPr marR="788670" algn="ctr" fontAlgn="auto">
              <a:lnSpc>
                <a:spcPts val="6000"/>
              </a:lnSpc>
              <a:spcBef>
                <a:spcPts val="0"/>
              </a:spcBef>
              <a:spcAft>
                <a:spcPts val="0"/>
              </a:spcAft>
            </a:pPr>
            <a:r>
              <a:rPr sz="6000" b="1" spc="5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very</a:t>
            </a:r>
            <a:r>
              <a:rPr sz="6000" b="1" spc="-8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6000" b="1" spc="114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quickly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43000" y="788035"/>
            <a:ext cx="12209780" cy="93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-310" dirty="0">
                <a:solidFill>
                  <a:srgbClr val="50B848"/>
                </a:solidFill>
              </a:rPr>
              <a:t>KILLS </a:t>
            </a:r>
            <a:r>
              <a:rPr sz="6000" spc="-120" dirty="0">
                <a:solidFill>
                  <a:srgbClr val="50B848"/>
                </a:solidFill>
              </a:rPr>
              <a:t>ALL </a:t>
            </a:r>
            <a:r>
              <a:rPr sz="6000" spc="-365" dirty="0">
                <a:solidFill>
                  <a:srgbClr val="50B848"/>
                </a:solidFill>
              </a:rPr>
              <a:t>THESE </a:t>
            </a:r>
            <a:r>
              <a:rPr sz="6000" spc="295" dirty="0">
                <a:solidFill>
                  <a:srgbClr val="50B848"/>
                </a:solidFill>
              </a:rPr>
              <a:t>COMMON </a:t>
            </a:r>
            <a:r>
              <a:rPr sz="6000" spc="-420" dirty="0">
                <a:solidFill>
                  <a:srgbClr val="50B848"/>
                </a:solidFill>
              </a:rPr>
              <a:t>VIRUSES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870905" y="3160261"/>
            <a:ext cx="3793490" cy="49504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89255" indent="-376555">
              <a:lnSpc>
                <a:spcPct val="100000"/>
              </a:lnSpc>
              <a:spcBef>
                <a:spcPts val="800"/>
              </a:spcBef>
              <a:buChar char="•"/>
              <a:tabLst>
                <a:tab pos="389890" algn="l"/>
              </a:tabLst>
            </a:pPr>
            <a:r>
              <a:rPr sz="4000" spc="155" dirty="0">
                <a:solidFill>
                  <a:srgbClr val="262261"/>
                </a:solidFill>
                <a:cs typeface="+mn-lt"/>
              </a:rPr>
              <a:t>Common</a:t>
            </a:r>
            <a:r>
              <a:rPr sz="4000" spc="-190" dirty="0">
                <a:solidFill>
                  <a:srgbClr val="262261"/>
                </a:solidFill>
                <a:cs typeface="+mn-lt"/>
              </a:rPr>
              <a:t> </a:t>
            </a:r>
            <a:r>
              <a:rPr sz="4000" spc="155" dirty="0">
                <a:solidFill>
                  <a:srgbClr val="262261"/>
                </a:solidFill>
                <a:cs typeface="+mn-lt"/>
              </a:rPr>
              <a:t>Cold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sz="4000" spc="35" dirty="0">
                <a:solidFill>
                  <a:srgbClr val="262261"/>
                </a:solidFill>
                <a:cs typeface="+mn-lt"/>
              </a:rPr>
              <a:t>Infuenza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sz="4000" spc="10" dirty="0">
                <a:solidFill>
                  <a:srgbClr val="262261"/>
                </a:solidFill>
                <a:cs typeface="+mn-lt"/>
              </a:rPr>
              <a:t>Measles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5"/>
              </a:spcBef>
              <a:buChar char="•"/>
              <a:tabLst>
                <a:tab pos="389890" algn="l"/>
              </a:tabLst>
            </a:pPr>
            <a:r>
              <a:rPr sz="4000" spc="105" dirty="0">
                <a:solidFill>
                  <a:srgbClr val="262261"/>
                </a:solidFill>
                <a:cs typeface="+mn-lt"/>
              </a:rPr>
              <a:t>Chickenpox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sz="4000" spc="45" dirty="0">
                <a:solidFill>
                  <a:srgbClr val="262261"/>
                </a:solidFill>
                <a:cs typeface="+mn-lt"/>
              </a:rPr>
              <a:t>Warts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sz="4000" spc="60" dirty="0">
                <a:solidFill>
                  <a:srgbClr val="262261"/>
                </a:solidFill>
                <a:cs typeface="+mn-lt"/>
              </a:rPr>
              <a:t>Herpes</a:t>
            </a:r>
            <a:r>
              <a:rPr sz="4000" spc="-145" dirty="0">
                <a:solidFill>
                  <a:srgbClr val="262261"/>
                </a:solidFill>
                <a:cs typeface="+mn-lt"/>
              </a:rPr>
              <a:t> </a:t>
            </a:r>
            <a:r>
              <a:rPr sz="4000" spc="150" dirty="0">
                <a:solidFill>
                  <a:srgbClr val="262261"/>
                </a:solidFill>
                <a:cs typeface="+mn-lt"/>
              </a:rPr>
              <a:t>Group</a:t>
            </a:r>
            <a:endParaRPr sz="4000" dirty="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5"/>
              </a:spcBef>
              <a:buChar char="•"/>
              <a:tabLst>
                <a:tab pos="389890" algn="l"/>
              </a:tabLst>
            </a:pPr>
            <a:r>
              <a:rPr sz="4000" spc="85" dirty="0">
                <a:solidFill>
                  <a:srgbClr val="262261"/>
                </a:solidFill>
                <a:cs typeface="+mn-lt"/>
              </a:rPr>
              <a:t>Hepatit</a:t>
            </a:r>
            <a:r>
              <a:rPr lang="en-GB" sz="4000" spc="85" dirty="0" err="1">
                <a:solidFill>
                  <a:srgbClr val="262261"/>
                </a:solidFill>
                <a:cs typeface="+mn-lt"/>
              </a:rPr>
              <a:t>i</a:t>
            </a:r>
            <a:r>
              <a:rPr sz="4000" spc="85" dirty="0">
                <a:solidFill>
                  <a:srgbClr val="262261"/>
                </a:solidFill>
                <a:cs typeface="+mn-lt"/>
              </a:rPr>
              <a:t>s</a:t>
            </a:r>
            <a:endParaRPr sz="4000" dirty="0">
              <a:cs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28495" y="3160395"/>
            <a:ext cx="4413250" cy="49504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89255" indent="-376555">
              <a:lnSpc>
                <a:spcPct val="100000"/>
              </a:lnSpc>
              <a:spcBef>
                <a:spcPts val="800"/>
              </a:spcBef>
              <a:buChar char="•"/>
              <a:tabLst>
                <a:tab pos="389890" algn="l"/>
              </a:tabLst>
            </a:pPr>
            <a:r>
              <a:rPr lang="en-GB" sz="4000" spc="75" dirty="0">
                <a:solidFill>
                  <a:srgbClr val="262261"/>
                </a:solidFill>
                <a:cs typeface="+mn-lt"/>
              </a:rPr>
              <a:t>V</a:t>
            </a:r>
            <a:r>
              <a:rPr sz="4000" spc="75" dirty="0">
                <a:solidFill>
                  <a:srgbClr val="262261"/>
                </a:solidFill>
                <a:cs typeface="+mn-lt"/>
              </a:rPr>
              <a:t>iral</a:t>
            </a:r>
            <a:r>
              <a:rPr sz="4000" spc="-125" dirty="0">
                <a:solidFill>
                  <a:srgbClr val="262261"/>
                </a:solidFill>
                <a:cs typeface="+mn-lt"/>
              </a:rPr>
              <a:t> </a:t>
            </a:r>
            <a:r>
              <a:rPr sz="4000" spc="120" dirty="0">
                <a:solidFill>
                  <a:srgbClr val="262261"/>
                </a:solidFill>
                <a:cs typeface="+mn-lt"/>
              </a:rPr>
              <a:t>meningitis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lang="en-GB" sz="4000" spc="75" dirty="0">
                <a:solidFill>
                  <a:srgbClr val="262261"/>
                </a:solidFill>
                <a:cs typeface="+mn-lt"/>
              </a:rPr>
              <a:t>V</a:t>
            </a:r>
            <a:r>
              <a:rPr sz="4000" spc="75" dirty="0">
                <a:solidFill>
                  <a:srgbClr val="262261"/>
                </a:solidFill>
                <a:cs typeface="+mn-lt"/>
              </a:rPr>
              <a:t>iral</a:t>
            </a:r>
            <a:r>
              <a:rPr sz="4000" spc="-180" dirty="0">
                <a:solidFill>
                  <a:srgbClr val="262261"/>
                </a:solidFill>
                <a:cs typeface="+mn-lt"/>
              </a:rPr>
              <a:t> </a:t>
            </a:r>
            <a:r>
              <a:rPr sz="4000" spc="85" dirty="0">
                <a:solidFill>
                  <a:srgbClr val="262261"/>
                </a:solidFill>
                <a:cs typeface="+mn-lt"/>
              </a:rPr>
              <a:t>encephalitis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lang="en-GB" sz="4000" spc="60" dirty="0">
                <a:solidFill>
                  <a:srgbClr val="262261"/>
                </a:solidFill>
                <a:cs typeface="+mn-lt"/>
              </a:rPr>
              <a:t>R</a:t>
            </a:r>
            <a:r>
              <a:rPr sz="4000" spc="60" dirty="0">
                <a:solidFill>
                  <a:srgbClr val="262261"/>
                </a:solidFill>
                <a:cs typeface="+mn-lt"/>
              </a:rPr>
              <a:t>abies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5"/>
              </a:spcBef>
              <a:buChar char="•"/>
              <a:tabLst>
                <a:tab pos="389890" algn="l"/>
              </a:tabLst>
            </a:pPr>
            <a:r>
              <a:rPr lang="en-GB" sz="4000" spc="90" dirty="0">
                <a:solidFill>
                  <a:srgbClr val="262261"/>
                </a:solidFill>
                <a:cs typeface="+mn-lt"/>
              </a:rPr>
              <a:t>N</a:t>
            </a:r>
            <a:r>
              <a:rPr sz="4000" spc="90" dirty="0">
                <a:solidFill>
                  <a:srgbClr val="262261"/>
                </a:solidFill>
                <a:cs typeface="+mn-lt"/>
              </a:rPr>
              <a:t>orovirus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lang="en-GB" sz="4000" spc="70" dirty="0">
                <a:solidFill>
                  <a:srgbClr val="262261"/>
                </a:solidFill>
                <a:cs typeface="+mn-lt"/>
              </a:rPr>
              <a:t>R</a:t>
            </a:r>
            <a:r>
              <a:rPr sz="4000" spc="70" dirty="0">
                <a:solidFill>
                  <a:srgbClr val="262261"/>
                </a:solidFill>
                <a:cs typeface="+mn-lt"/>
              </a:rPr>
              <a:t>otavirus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0"/>
              </a:spcBef>
              <a:buChar char="•"/>
              <a:tabLst>
                <a:tab pos="389890" algn="l"/>
              </a:tabLst>
            </a:pPr>
            <a:r>
              <a:rPr sz="4000" spc="75" dirty="0">
                <a:solidFill>
                  <a:srgbClr val="262261"/>
                </a:solidFill>
                <a:cs typeface="+mn-lt"/>
              </a:rPr>
              <a:t>Ebola</a:t>
            </a:r>
            <a:endParaRPr sz="4000">
              <a:cs typeface="+mn-lt"/>
            </a:endParaRPr>
          </a:p>
          <a:p>
            <a:pPr marL="389255" indent="-376555">
              <a:lnSpc>
                <a:spcPct val="100000"/>
              </a:lnSpc>
              <a:spcBef>
                <a:spcPts val="705"/>
              </a:spcBef>
              <a:buChar char="•"/>
              <a:tabLst>
                <a:tab pos="389890" algn="l"/>
              </a:tabLst>
            </a:pPr>
            <a:r>
              <a:rPr sz="4000" spc="-254" dirty="0">
                <a:solidFill>
                  <a:srgbClr val="262261"/>
                </a:solidFill>
                <a:cs typeface="+mn-lt"/>
              </a:rPr>
              <a:t>SARS</a:t>
            </a:r>
            <a:endParaRPr sz="4000">
              <a:cs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591422"/>
            <a:ext cx="8809386" cy="87171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709" y="6797675"/>
            <a:ext cx="2373801" cy="36035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805" y="788035"/>
            <a:ext cx="11397615" cy="935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95" dirty="0">
                <a:solidFill>
                  <a:srgbClr val="50B848"/>
                </a:solidFill>
              </a:rPr>
              <a:t>HOW </a:t>
            </a:r>
            <a:r>
              <a:rPr sz="6000" spc="-290" dirty="0">
                <a:solidFill>
                  <a:srgbClr val="50B848"/>
                </a:solidFill>
              </a:rPr>
              <a:t>EFFECTIVE </a:t>
            </a:r>
            <a:r>
              <a:rPr lang="en-GB" sz="6000" spc="-290" dirty="0">
                <a:solidFill>
                  <a:srgbClr val="50B848"/>
                </a:solidFill>
              </a:rPr>
              <a:t>ARE OUR PRODUCTS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0372879" y="3099792"/>
            <a:ext cx="8418195" cy="3117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0"/>
              </a:spcBef>
            </a:pP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successive 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Laboratory tests, Ew ha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been proven to be very effective at killing bacteria, viruses, fungi and spores,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in most cases, 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achieving a 99.995% reduction in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around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30 seconds.</a:t>
            </a:r>
            <a:endParaRPr sz="40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7043" y="7691120"/>
            <a:ext cx="1844039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1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3100" b="1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100" b="1" spc="-1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Minutes</a:t>
            </a:r>
            <a:endParaRPr sz="3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9355" y="7691120"/>
            <a:ext cx="184404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1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3100" b="1" spc="-15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100" b="1" spc="-1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Minutes</a:t>
            </a:r>
            <a:endParaRPr sz="3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9410" y="3984625"/>
            <a:ext cx="1005840" cy="3235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4592" y="4489723"/>
            <a:ext cx="1470623" cy="273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1230" y="7691120"/>
            <a:ext cx="2522220" cy="9751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4450" marR="5080" indent="-32385">
              <a:lnSpc>
                <a:spcPct val="101000"/>
              </a:lnSpc>
              <a:spcBef>
                <a:spcPts val="90"/>
              </a:spcBef>
            </a:pPr>
            <a:r>
              <a:rPr sz="3100" b="1" spc="-200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Less </a:t>
            </a:r>
            <a:r>
              <a:rPr sz="3100" b="1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than  </a:t>
            </a:r>
            <a:endParaRPr lang="en-GB" sz="3100" b="1" dirty="0">
              <a:solidFill>
                <a:srgbClr val="262261"/>
              </a:solidFill>
              <a:latin typeface="Arial" panose="020B0604020202020204"/>
              <a:cs typeface="Arial" panose="020B0604020202020204"/>
            </a:endParaRPr>
          </a:p>
          <a:p>
            <a:pPr marL="44450" marR="5080" indent="-32385">
              <a:lnSpc>
                <a:spcPct val="101000"/>
              </a:lnSpc>
              <a:spcBef>
                <a:spcPts val="90"/>
              </a:spcBef>
            </a:pPr>
            <a:r>
              <a:rPr lang="en-GB" sz="3100" b="1" spc="185" dirty="0">
                <a:solidFill>
                  <a:srgbClr val="262261"/>
                </a:solidFill>
                <a:latin typeface="Arial" panose="020B0604020202020204"/>
                <a:cs typeface="Arial" panose="020B0604020202020204"/>
              </a:rPr>
              <a:t>30 Seconds</a:t>
            </a:r>
            <a:endParaRPr sz="31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98715" y="4214495"/>
            <a:ext cx="1563370" cy="3006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10372879" y="6804025"/>
            <a:ext cx="8418195" cy="3117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0"/>
              </a:spcBef>
            </a:pPr>
            <a:r>
              <a:rPr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It achieves this without the use of ANY harsh </a:t>
            </a:r>
            <a:r>
              <a:rPr lang="en-GB"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or toxic</a:t>
            </a:r>
            <a:r>
              <a:rPr sz="4000" b="1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chemicals,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unlike other popular household brands, which also take much longer to be as effective </a:t>
            </a:r>
            <a:r>
              <a:rPr lang="en-GB"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and they don't kill viruses</a:t>
            </a:r>
            <a:r>
              <a:rPr sz="40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sz="40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4" grpId="0"/>
      <p:bldP spid="9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6805" y="788035"/>
            <a:ext cx="14551660" cy="9563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 marR="5080">
              <a:lnSpc>
                <a:spcPts val="6360"/>
              </a:lnSpc>
              <a:spcBef>
                <a:spcPts val="1110"/>
              </a:spcBef>
            </a:pPr>
            <a:r>
              <a:rPr sz="6000" spc="-105" dirty="0">
                <a:solidFill>
                  <a:srgbClr val="50B848"/>
                </a:solidFill>
              </a:rPr>
              <a:t>COMPLIES </a:t>
            </a:r>
            <a:r>
              <a:rPr sz="6000" spc="-10" dirty="0">
                <a:solidFill>
                  <a:srgbClr val="50B848"/>
                </a:solidFill>
              </a:rPr>
              <a:t>WITH</a:t>
            </a:r>
            <a:r>
              <a:rPr sz="6000" spc="-320" dirty="0">
                <a:solidFill>
                  <a:srgbClr val="50B848"/>
                </a:solidFill>
              </a:rPr>
              <a:t> </a:t>
            </a:r>
            <a:r>
              <a:rPr sz="6000" spc="-114" dirty="0">
                <a:solidFill>
                  <a:srgbClr val="50B848"/>
                </a:solidFill>
              </a:rPr>
              <a:t>EUROPEAN  </a:t>
            </a:r>
            <a:r>
              <a:rPr sz="6000" spc="-70" dirty="0">
                <a:solidFill>
                  <a:srgbClr val="50B848"/>
                </a:solidFill>
              </a:rPr>
              <a:t>STANDARDS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882380" y="2381885"/>
            <a:ext cx="10108565" cy="8360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86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35" dirty="0">
                <a:latin typeface="Calibri" panose="020F0502020204030204" charset="0"/>
                <a:cs typeface="Calibri" panose="020F0502020204030204" charset="0"/>
              </a:rPr>
              <a:t>EN</a:t>
            </a:r>
            <a:r>
              <a:rPr sz="3200" b="1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b="1" spc="290" dirty="0">
                <a:latin typeface="Calibri" panose="020F0502020204030204" charset="0"/>
                <a:cs typeface="Calibri" panose="020F0502020204030204" charset="0"/>
              </a:rPr>
              <a:t>901</a:t>
            </a:r>
            <a:r>
              <a:rPr sz="3200" b="1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85" dirty="0">
                <a:latin typeface="Calibri" panose="020F0502020204030204" charset="0"/>
                <a:cs typeface="Calibri" panose="020F0502020204030204" charset="0"/>
              </a:rPr>
              <a:t>European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95" dirty="0">
                <a:latin typeface="Calibri" panose="020F0502020204030204" charset="0"/>
                <a:cs typeface="Calibri" panose="020F0502020204030204" charset="0"/>
              </a:rPr>
              <a:t>standard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for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20" dirty="0">
                <a:latin typeface="Calibri" panose="020F0502020204030204" charset="0"/>
                <a:cs typeface="Calibri" panose="020F0502020204030204" charset="0"/>
              </a:rPr>
              <a:t>treatment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45" dirty="0"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05" dirty="0">
                <a:latin typeface="Calibri" panose="020F0502020204030204" charset="0"/>
                <a:cs typeface="Calibri" panose="020F0502020204030204" charset="0"/>
              </a:rPr>
              <a:t>water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45" dirty="0">
                <a:latin typeface="Calibri" panose="020F0502020204030204" charset="0"/>
                <a:cs typeface="Calibri" panose="020F0502020204030204" charset="0"/>
              </a:rPr>
              <a:t>for  </a:t>
            </a:r>
            <a:r>
              <a:rPr sz="3200" spc="100" dirty="0">
                <a:latin typeface="Calibri" panose="020F0502020204030204" charset="0"/>
                <a:cs typeface="Calibri" panose="020F0502020204030204" charset="0"/>
              </a:rPr>
              <a:t>human</a:t>
            </a:r>
            <a:r>
              <a:rPr sz="3200" spc="-8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0" dirty="0">
                <a:latin typeface="Calibri" panose="020F0502020204030204" charset="0"/>
                <a:cs typeface="Calibri" panose="020F0502020204030204" charset="0"/>
              </a:rPr>
              <a:t>consumption.</a:t>
            </a:r>
          </a:p>
          <a:p>
            <a:pPr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20" dirty="0">
                <a:latin typeface="Calibri" panose="020F0502020204030204" charset="0"/>
                <a:cs typeface="Calibri" panose="020F0502020204030204" charset="0"/>
              </a:rPr>
              <a:t>EN</a:t>
            </a:r>
            <a:r>
              <a:rPr sz="3200" b="1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b="1" spc="275" dirty="0">
                <a:latin typeface="Calibri" panose="020F0502020204030204" charset="0"/>
                <a:cs typeface="Calibri" panose="020F0502020204030204" charset="0"/>
              </a:rPr>
              <a:t>1276</a:t>
            </a:r>
            <a:r>
              <a:rPr sz="3200" b="1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60" dirty="0">
                <a:latin typeface="Calibri" panose="020F0502020204030204" charset="0"/>
                <a:cs typeface="Calibri" panose="020F0502020204030204" charset="0"/>
              </a:rPr>
              <a:t>Chemical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45" dirty="0">
                <a:latin typeface="Calibri" panose="020F0502020204030204" charset="0"/>
                <a:cs typeface="Calibri" panose="020F0502020204030204" charset="0"/>
              </a:rPr>
              <a:t>Disinfectants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60" dirty="0">
                <a:latin typeface="Calibri" panose="020F0502020204030204" charset="0"/>
                <a:cs typeface="Calibri" panose="020F0502020204030204" charset="0"/>
              </a:rPr>
              <a:t>Bactericidal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85" dirty="0">
                <a:latin typeface="Calibri" panose="020F0502020204030204" charset="0"/>
                <a:cs typeface="Calibri" panose="020F0502020204030204" charset="0"/>
              </a:rPr>
              <a:t>Activity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50" dirty="0">
                <a:latin typeface="Calibri" panose="020F0502020204030204" charset="0"/>
                <a:cs typeface="Calibri" panose="020F0502020204030204" charset="0"/>
              </a:rPr>
              <a:t>Testing</a:t>
            </a:r>
          </a:p>
          <a:p>
            <a:pPr marR="50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25" dirty="0">
                <a:latin typeface="Calibri" panose="020F0502020204030204" charset="0"/>
                <a:cs typeface="Calibri" panose="020F0502020204030204" charset="0"/>
              </a:rPr>
              <a:t>EN </a:t>
            </a:r>
            <a:r>
              <a:rPr sz="3200" b="1" spc="280" dirty="0">
                <a:latin typeface="Calibri" panose="020F0502020204030204" charset="0"/>
                <a:cs typeface="Calibri" panose="020F0502020204030204" charset="0"/>
              </a:rPr>
              <a:t>1650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 </a:t>
            </a:r>
            <a:r>
              <a:rPr sz="3200" spc="95" dirty="0">
                <a:latin typeface="Calibri" panose="020F0502020204030204" charset="0"/>
                <a:cs typeface="Calibri" panose="020F0502020204030204" charset="0"/>
              </a:rPr>
              <a:t>Quantitative </a:t>
            </a:r>
            <a:r>
              <a:rPr sz="3200" spc="40" dirty="0">
                <a:latin typeface="Calibri" panose="020F0502020204030204" charset="0"/>
                <a:cs typeface="Calibri" panose="020F0502020204030204" charset="0"/>
              </a:rPr>
              <a:t>suspension </a:t>
            </a:r>
            <a:r>
              <a:rPr sz="3200" spc="55" dirty="0">
                <a:latin typeface="Calibri" panose="020F0502020204030204" charset="0"/>
                <a:cs typeface="Calibri" panose="020F0502020204030204" charset="0"/>
              </a:rPr>
              <a:t>test </a:t>
            </a:r>
            <a:r>
              <a:rPr sz="3200" spc="120" dirty="0">
                <a:latin typeface="Calibri" panose="020F0502020204030204" charset="0"/>
                <a:cs typeface="Calibri" panose="020F0502020204030204" charset="0"/>
              </a:rPr>
              <a:t>for </a:t>
            </a:r>
            <a:r>
              <a:rPr sz="3200" spc="105" dirty="0"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sz="3200" spc="75" dirty="0">
                <a:latin typeface="Calibri" panose="020F0502020204030204" charset="0"/>
                <a:cs typeface="Calibri" panose="020F0502020204030204" charset="0"/>
              </a:rPr>
              <a:t>evaluation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of  </a:t>
            </a:r>
            <a:r>
              <a:rPr sz="3200" spc="90" dirty="0">
                <a:latin typeface="Calibri" panose="020F0502020204030204" charset="0"/>
                <a:cs typeface="Calibri" panose="020F0502020204030204" charset="0"/>
              </a:rPr>
              <a:t>bactericidal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activity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65" dirty="0">
                <a:latin typeface="Calibri" panose="020F0502020204030204" charset="0"/>
                <a:cs typeface="Calibri" panose="020F0502020204030204" charset="0"/>
              </a:rPr>
              <a:t>chemical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60" dirty="0">
                <a:latin typeface="Calibri" panose="020F0502020204030204" charset="0"/>
                <a:cs typeface="Calibri" panose="020F0502020204030204" charset="0"/>
              </a:rPr>
              <a:t>disinfectants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00" dirty="0">
                <a:latin typeface="Calibri" panose="020F0502020204030204" charset="0"/>
                <a:cs typeface="Calibri" panose="020F0502020204030204" charset="0"/>
              </a:rPr>
              <a:t>and</a:t>
            </a:r>
            <a:r>
              <a:rPr sz="3200" spc="-7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55" dirty="0">
                <a:latin typeface="Calibri" panose="020F0502020204030204" charset="0"/>
                <a:cs typeface="Calibri" panose="020F0502020204030204" charset="0"/>
              </a:rPr>
              <a:t>antiseptics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20" dirty="0">
                <a:latin typeface="Calibri" panose="020F0502020204030204" charset="0"/>
                <a:cs typeface="Calibri" panose="020F0502020204030204" charset="0"/>
              </a:rPr>
              <a:t>for  </a:t>
            </a:r>
            <a:r>
              <a:rPr sz="3200" spc="-5" dirty="0">
                <a:latin typeface="Calibri" panose="020F0502020204030204" charset="0"/>
                <a:cs typeface="Calibri" panose="020F0502020204030204" charset="0"/>
              </a:rPr>
              <a:t>use </a:t>
            </a:r>
            <a:r>
              <a:rPr sz="3200" spc="100" dirty="0">
                <a:latin typeface="Calibri" panose="020F0502020204030204" charset="0"/>
                <a:cs typeface="Calibri" panose="020F0502020204030204" charset="0"/>
              </a:rPr>
              <a:t>in </a:t>
            </a:r>
            <a:r>
              <a:rPr sz="3200" spc="105" dirty="0"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veterinary</a:t>
            </a:r>
            <a:r>
              <a:rPr sz="3200" spc="-52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00" dirty="0">
                <a:latin typeface="Calibri" panose="020F0502020204030204" charset="0"/>
                <a:cs typeface="Calibri" panose="020F0502020204030204" charset="0"/>
              </a:rPr>
              <a:t>field.</a:t>
            </a:r>
          </a:p>
          <a:p>
            <a:pPr marR="7924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35" dirty="0">
                <a:latin typeface="Calibri" panose="020F0502020204030204" charset="0"/>
                <a:cs typeface="Calibri" panose="020F0502020204030204" charset="0"/>
              </a:rPr>
              <a:t>EN</a:t>
            </a:r>
            <a:r>
              <a:rPr sz="3200" b="1" spc="-8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b="1" spc="295" dirty="0">
                <a:latin typeface="Calibri" panose="020F0502020204030204" charset="0"/>
                <a:cs typeface="Calibri" panose="020F0502020204030204" charset="0"/>
              </a:rPr>
              <a:t>13697</a:t>
            </a:r>
            <a:r>
              <a:rPr sz="3200" b="1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Quantitative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20" dirty="0">
                <a:latin typeface="Calibri" panose="020F0502020204030204" charset="0"/>
                <a:cs typeface="Calibri" panose="020F0502020204030204" charset="0"/>
              </a:rPr>
              <a:t>Surface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5" dirty="0">
                <a:latin typeface="Calibri" panose="020F0502020204030204" charset="0"/>
                <a:cs typeface="Calibri" panose="020F0502020204030204" charset="0"/>
              </a:rPr>
              <a:t>Test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for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Evaluation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60" dirty="0">
                <a:latin typeface="Calibri" panose="020F0502020204030204" charset="0"/>
                <a:cs typeface="Calibri" panose="020F0502020204030204" charset="0"/>
              </a:rPr>
              <a:t>of  </a:t>
            </a:r>
            <a:r>
              <a:rPr sz="3200" spc="85" dirty="0">
                <a:latin typeface="Calibri" panose="020F0502020204030204" charset="0"/>
                <a:cs typeface="Calibri" panose="020F0502020204030204" charset="0"/>
              </a:rPr>
              <a:t>Bactericidal </a:t>
            </a:r>
            <a:r>
              <a:rPr sz="3200" spc="140" dirty="0">
                <a:latin typeface="Calibri" panose="020F0502020204030204" charset="0"/>
                <a:cs typeface="Calibri" panose="020F0502020204030204" charset="0"/>
              </a:rPr>
              <a:t>or </a:t>
            </a:r>
            <a:r>
              <a:rPr sz="3200" spc="105" dirty="0">
                <a:latin typeface="Calibri" panose="020F0502020204030204" charset="0"/>
                <a:cs typeface="Calibri" panose="020F0502020204030204" charset="0"/>
              </a:rPr>
              <a:t>Fungicidal </a:t>
            </a:r>
            <a:r>
              <a:rPr sz="3200" spc="110" dirty="0">
                <a:latin typeface="Calibri" panose="020F0502020204030204" charset="0"/>
                <a:cs typeface="Calibri" panose="020F0502020204030204" charset="0"/>
              </a:rPr>
              <a:t>Activity </a:t>
            </a:r>
            <a:r>
              <a:rPr sz="3200" spc="120" dirty="0">
                <a:latin typeface="Calibri" panose="020F0502020204030204" charset="0"/>
                <a:cs typeface="Calibri" panose="020F0502020204030204" charset="0"/>
              </a:rPr>
              <a:t>(preferred </a:t>
            </a:r>
            <a:r>
              <a:rPr sz="3200" spc="145" dirty="0">
                <a:latin typeface="Calibri" panose="020F0502020204030204" charset="0"/>
                <a:cs typeface="Calibri" panose="020F0502020204030204" charset="0"/>
              </a:rPr>
              <a:t>by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sz="3200" spc="140" dirty="0">
                <a:latin typeface="Calibri" panose="020F0502020204030204" charset="0"/>
                <a:cs typeface="Calibri" panose="020F0502020204030204" charset="0"/>
              </a:rPr>
              <a:t>Food  </a:t>
            </a:r>
            <a:r>
              <a:rPr sz="3200" spc="55" dirty="0">
                <a:latin typeface="Calibri" panose="020F0502020204030204" charset="0"/>
                <a:cs typeface="Calibri" panose="020F0502020204030204" charset="0"/>
              </a:rPr>
              <a:t>Standards</a:t>
            </a:r>
            <a:r>
              <a:rPr sz="3200" spc="-8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90" dirty="0">
                <a:latin typeface="Calibri" panose="020F0502020204030204" charset="0"/>
                <a:cs typeface="Calibri" panose="020F0502020204030204" charset="0"/>
              </a:rPr>
              <a:t>Agency)</a:t>
            </a:r>
          </a:p>
          <a:p>
            <a:pPr marR="2330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35" dirty="0">
                <a:latin typeface="Calibri" panose="020F0502020204030204" charset="0"/>
                <a:cs typeface="Calibri" panose="020F0502020204030204" charset="0"/>
              </a:rPr>
              <a:t>EN</a:t>
            </a:r>
            <a:r>
              <a:rPr sz="3200" b="1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b="1" spc="295" dirty="0">
                <a:latin typeface="Calibri" panose="020F0502020204030204" charset="0"/>
                <a:cs typeface="Calibri" panose="020F0502020204030204" charset="0"/>
              </a:rPr>
              <a:t>13623</a:t>
            </a:r>
            <a:r>
              <a:rPr sz="3200" b="1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Quantitative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55" dirty="0">
                <a:latin typeface="Calibri" panose="020F0502020204030204" charset="0"/>
                <a:cs typeface="Calibri" panose="020F0502020204030204" charset="0"/>
              </a:rPr>
              <a:t>suspension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test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for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95" dirty="0">
                <a:latin typeface="Calibri" panose="020F0502020204030204" charset="0"/>
                <a:cs typeface="Calibri" panose="020F0502020204030204" charset="0"/>
              </a:rPr>
              <a:t>evaluation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60" dirty="0">
                <a:latin typeface="Calibri" panose="020F0502020204030204" charset="0"/>
                <a:cs typeface="Calibri" panose="020F0502020204030204" charset="0"/>
              </a:rPr>
              <a:t>of  </a:t>
            </a:r>
            <a:r>
              <a:rPr sz="3200" spc="110" dirty="0">
                <a:latin typeface="Calibri" panose="020F0502020204030204" charset="0"/>
                <a:cs typeface="Calibri" panose="020F0502020204030204" charset="0"/>
              </a:rPr>
              <a:t>bactericidal </a:t>
            </a:r>
            <a:r>
              <a:rPr sz="3200" spc="85" dirty="0">
                <a:latin typeface="Calibri" panose="020F0502020204030204" charset="0"/>
                <a:cs typeface="Calibri" panose="020F0502020204030204" charset="0"/>
              </a:rPr>
              <a:t>activity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against</a:t>
            </a:r>
            <a:r>
              <a:rPr sz="3200" spc="-44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05" dirty="0">
                <a:latin typeface="Calibri" panose="020F0502020204030204" charset="0"/>
                <a:cs typeface="Calibri" panose="020F0502020204030204" charset="0"/>
              </a:rPr>
              <a:t>Legionella</a:t>
            </a:r>
          </a:p>
          <a:p>
            <a:pPr marR="6057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</a:pPr>
            <a:r>
              <a:rPr sz="3200" b="1" spc="35" dirty="0">
                <a:latin typeface="Calibri" panose="020F0502020204030204" charset="0"/>
                <a:cs typeface="Calibri" panose="020F0502020204030204" charset="0"/>
              </a:rPr>
              <a:t>EN </a:t>
            </a:r>
            <a:r>
              <a:rPr sz="3200" b="1" spc="295" dirty="0">
                <a:latin typeface="Calibri" panose="020F0502020204030204" charset="0"/>
                <a:cs typeface="Calibri" panose="020F0502020204030204" charset="0"/>
              </a:rPr>
              <a:t>14476 </a:t>
            </a:r>
            <a:r>
              <a:rPr sz="3200" spc="-35" dirty="0">
                <a:latin typeface="Calibri" panose="020F0502020204030204" charset="0"/>
                <a:cs typeface="Calibri" panose="020F0502020204030204" charset="0"/>
              </a:rPr>
              <a:t>- </a:t>
            </a:r>
            <a:r>
              <a:rPr sz="3200" spc="80" dirty="0">
                <a:latin typeface="Calibri" panose="020F0502020204030204" charset="0"/>
                <a:cs typeface="Calibri" panose="020F0502020204030204" charset="0"/>
              </a:rPr>
              <a:t>Chemical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Disinfectants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and </a:t>
            </a:r>
            <a:r>
              <a:rPr sz="3200" spc="90" dirty="0">
                <a:latin typeface="Calibri" panose="020F0502020204030204" charset="0"/>
                <a:cs typeface="Calibri" panose="020F0502020204030204" charset="0"/>
              </a:rPr>
              <a:t>Antiseptics </a:t>
            </a:r>
            <a:r>
              <a:rPr sz="3200" spc="-455" dirty="0">
                <a:latin typeface="Calibri" panose="020F0502020204030204" charset="0"/>
                <a:cs typeface="Calibri" panose="020F0502020204030204" charset="0"/>
              </a:rPr>
              <a:t>– 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Quantitative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45" dirty="0">
                <a:latin typeface="Calibri" panose="020F0502020204030204" charset="0"/>
                <a:cs typeface="Calibri" panose="020F0502020204030204" charset="0"/>
              </a:rPr>
              <a:t>Suspension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5" dirty="0">
                <a:latin typeface="Calibri" panose="020F0502020204030204" charset="0"/>
                <a:cs typeface="Calibri" panose="020F0502020204030204" charset="0"/>
              </a:rPr>
              <a:t>Test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35" dirty="0">
                <a:latin typeface="Calibri" panose="020F0502020204030204" charset="0"/>
                <a:cs typeface="Calibri" panose="020F0502020204030204" charset="0"/>
              </a:rPr>
              <a:t>for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70" dirty="0">
                <a:latin typeface="Calibri" panose="020F0502020204030204" charset="0"/>
                <a:cs typeface="Calibri" panose="020F0502020204030204" charset="0"/>
              </a:rPr>
              <a:t>Evaluation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45" dirty="0">
                <a:latin typeface="Calibri" panose="020F0502020204030204" charset="0"/>
                <a:cs typeface="Calibri" panose="020F0502020204030204" charset="0"/>
              </a:rPr>
              <a:t>of</a:t>
            </a:r>
            <a:r>
              <a:rPr sz="3200" spc="-7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95" dirty="0">
                <a:latin typeface="Calibri" panose="020F0502020204030204" charset="0"/>
                <a:cs typeface="Calibri" panose="020F0502020204030204" charset="0"/>
              </a:rPr>
              <a:t>Virucidal  </a:t>
            </a:r>
            <a:r>
              <a:rPr sz="3200" spc="110" dirty="0">
                <a:latin typeface="Calibri" panose="020F0502020204030204" charset="0"/>
                <a:cs typeface="Calibri" panose="020F0502020204030204" charset="0"/>
              </a:rPr>
              <a:t>Activity</a:t>
            </a:r>
            <a:r>
              <a:rPr sz="3200" spc="-8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0" dirty="0">
                <a:latin typeface="Calibri" panose="020F0502020204030204" charset="0"/>
                <a:cs typeface="Calibri" panose="020F0502020204030204" charset="0"/>
              </a:rPr>
              <a:t>in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14" dirty="0"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120" dirty="0">
                <a:latin typeface="Calibri" panose="020F0502020204030204" charset="0"/>
                <a:cs typeface="Calibri" panose="020F0502020204030204" charset="0"/>
              </a:rPr>
              <a:t>Medical</a:t>
            </a:r>
            <a:r>
              <a:rPr sz="3200" spc="-8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3200" spc="90" dirty="0">
                <a:latin typeface="Calibri" panose="020F0502020204030204" charset="0"/>
                <a:cs typeface="Calibri" panose="020F0502020204030204" charset="0"/>
              </a:rPr>
              <a:t>Area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2045" y="5711825"/>
            <a:ext cx="5200650" cy="2496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4000" b="1" spc="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To</a:t>
            </a:r>
            <a:r>
              <a:rPr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2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comply</a:t>
            </a:r>
            <a:r>
              <a:rPr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22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with</a:t>
            </a:r>
            <a:r>
              <a:rPr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18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</a:t>
            </a:r>
            <a:r>
              <a:rPr sz="4000" b="1" spc="-13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-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EU  </a:t>
            </a:r>
            <a:r>
              <a:rPr sz="4000" b="1" spc="16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Biocide </a:t>
            </a:r>
            <a:r>
              <a:rPr sz="4000" b="1" spc="10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Regulations,  </a:t>
            </a:r>
            <a:r>
              <a:rPr sz="4000" b="1" spc="1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Ew </a:t>
            </a:r>
            <a:r>
              <a:rPr sz="4000" b="1" spc="-1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has </a:t>
            </a:r>
            <a:r>
              <a:rPr sz="4000" b="1" spc="4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passed </a:t>
            </a:r>
            <a:r>
              <a:rPr sz="4000" b="1" spc="19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the  </a:t>
            </a:r>
            <a:r>
              <a:rPr sz="4000" b="1" spc="240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following</a:t>
            </a:r>
            <a:r>
              <a:rPr sz="4000" b="1" spc="-114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sz="4000" b="1" spc="75" dirty="0">
                <a:solidFill>
                  <a:srgbClr val="262261"/>
                </a:solidFill>
                <a:latin typeface="Calibri" panose="020F0502020204030204" charset="0"/>
                <a:cs typeface="Calibri" panose="020F0502020204030204" charset="0"/>
              </a:rPr>
              <a:t>tests:</a:t>
            </a:r>
            <a:endParaRPr sz="40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19138" y="2874048"/>
            <a:ext cx="6055962" cy="2289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26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1192</Words>
  <Application>Microsoft Office PowerPoint</Application>
  <PresentationFormat>Custom</PresentationFormat>
  <Paragraphs>167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Arial;Arial</vt:lpstr>
      <vt:lpstr>Calibri</vt:lpstr>
      <vt:lpstr>Times New Roman</vt:lpstr>
      <vt:lpstr>Trebuchet MS</vt:lpstr>
      <vt:lpstr>Verdana</vt:lpstr>
      <vt:lpstr>Office Theme</vt:lpstr>
      <vt:lpstr>PowerPoint Presentation</vt:lpstr>
      <vt:lpstr>INTRODUCING..</vt:lpstr>
      <vt:lpstr>PowerPoint Presentation</vt:lpstr>
      <vt:lpstr>PowerPoint Presentation</vt:lpstr>
      <vt:lpstr>PowerPoint Presentation</vt:lpstr>
      <vt:lpstr>PowerPoint Presentation</vt:lpstr>
      <vt:lpstr>KILLS ALL THESE COMMON VIRUSES</vt:lpstr>
      <vt:lpstr>HOW EFFECTIVE ARE OUR PRODUCTS</vt:lpstr>
      <vt:lpstr>COMPLIES WITH EUROPEAN  STANDARDS</vt:lpstr>
      <vt:lpstr>MONITORING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FOGGING SAFELY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RETAIL / REFILL CONCEPT How does it work?</vt:lpstr>
      <vt:lpstr>THE CHARITY / REFILL CONCEPT How does it work?</vt:lpstr>
      <vt:lpstr>DEW A NEW WAY TO RETAIL</vt:lpstr>
      <vt:lpstr>Please protect our Earth today for the sake of our future tomorrow</vt:lpstr>
      <vt:lpstr>Scotland has been voted the world’s most beautiful country.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Ecoanolytes School Presentation</dc:title>
  <dc:creator>de la Motte, Claire</dc:creator>
  <cp:lastModifiedBy>CLAIRE, De La Motte</cp:lastModifiedBy>
  <cp:revision>84</cp:revision>
  <cp:lastPrinted>2019-09-25T16:04:00Z</cp:lastPrinted>
  <dcterms:created xsi:type="dcterms:W3CDTF">2019-06-15T14:38:00Z</dcterms:created>
  <dcterms:modified xsi:type="dcterms:W3CDTF">2020-06-03T09:02:51Z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2019-06-15T00:00:00Z</vt:filetime>
  </property>
  <property fmtid="{D5CDD505-2E9C-101B-9397-08002B2CF9AE}" pid="3" name="Creator">
    <vt:lpwstr>Adobe Illustrator CS6 (Macintosh)</vt:lpwstr>
  </property>
  <property fmtid="{D5CDD505-2E9C-101B-9397-08002B2CF9AE}" pid="4" name="LastSaved">
    <vt:filetime>2019-06-15T00:00:00Z</vt:filetime>
  </property>
  <property fmtid="{D5CDD505-2E9C-101B-9397-08002B2CF9AE}" pid="5" name="KSOProductBuildVer">
    <vt:lpwstr>2057-10.2.0.7646</vt:lpwstr>
  </property>
</Properties>
</file>