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7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.brown5@napier.ac.uk" TargetMode="External"/><Relationship Id="rId2" Type="http://schemas.openxmlformats.org/officeDocument/2006/relationships/hyperlink" Target="mailto:l.mcmillan@napier.ac.u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918555"/>
          </a:xfrm>
        </p:spPr>
        <p:txBody>
          <a:bodyPr/>
          <a:lstStyle/>
          <a:p>
            <a:r>
              <a:rPr lang="en-GB" sz="4000" dirty="0" smtClean="0"/>
              <a:t>Dogma – Contaminated Lab Plastics cannot be part of a circular economy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6063239"/>
            <a:ext cx="8331200" cy="697779"/>
          </a:xfrm>
        </p:spPr>
        <p:txBody>
          <a:bodyPr>
            <a:normAutofit/>
          </a:bodyPr>
          <a:lstStyle/>
          <a:p>
            <a:r>
              <a:rPr lang="en-GB" dirty="0"/>
              <a:t>Lisa McMillan and Jo Brown – </a:t>
            </a:r>
            <a:r>
              <a:rPr lang="en-GB" dirty="0" smtClean="0"/>
              <a:t>Waste Management TSN 4 May 2021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1" y="2794134"/>
            <a:ext cx="9088581" cy="255891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We would argue that they can and must form part of such a system</a:t>
            </a:r>
          </a:p>
          <a:p>
            <a:pPr lvl="1"/>
            <a:r>
              <a:rPr lang="en-GB" sz="2400" dirty="0" smtClean="0"/>
              <a:t>Can: Our work will show this</a:t>
            </a:r>
          </a:p>
          <a:p>
            <a:pPr lvl="1"/>
            <a:r>
              <a:rPr lang="en-GB" sz="2400" dirty="0" smtClean="0"/>
              <a:t>Must: HE have moral duty to lead in reduction of SUP </a:t>
            </a:r>
          </a:p>
          <a:p>
            <a:r>
              <a:rPr lang="en-GB" sz="2400" dirty="0" smtClean="0"/>
              <a:t>Not easy and we don’t have all the answers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918555"/>
          </a:xfrm>
        </p:spPr>
        <p:txBody>
          <a:bodyPr/>
          <a:lstStyle/>
          <a:p>
            <a:r>
              <a:rPr lang="en-GB" sz="4000" dirty="0" smtClean="0"/>
              <a:t>ENVA Approach - 2018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6063239"/>
            <a:ext cx="8331200" cy="697779"/>
          </a:xfrm>
        </p:spPr>
        <p:txBody>
          <a:bodyPr>
            <a:normAutofit/>
          </a:bodyPr>
          <a:lstStyle/>
          <a:p>
            <a:r>
              <a:rPr lang="en-GB" dirty="0"/>
              <a:t>Lisa McMillan and Jo Brown – </a:t>
            </a:r>
            <a:r>
              <a:rPr lang="en-GB" dirty="0" smtClean="0"/>
              <a:t>Waste Management TSN 4 May 2021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053" y="2095500"/>
            <a:ext cx="9088581" cy="340995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Both could not continue to bin plastic volumes (University of Exeter estimate 5.5M tonnes plastic per annum)</a:t>
            </a:r>
          </a:p>
          <a:p>
            <a:r>
              <a:rPr lang="en-GB" sz="2400" dirty="0" smtClean="0"/>
              <a:t>Summer 2019 – Green light received from ENVA to accept 95% of ENU’s lab plastic items</a:t>
            </a:r>
          </a:p>
          <a:p>
            <a:r>
              <a:rPr lang="en-GB" sz="2400" dirty="0" smtClean="0"/>
              <a:t>Influencing waste contract Tender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5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6063239"/>
            <a:ext cx="8331200" cy="697779"/>
          </a:xfrm>
        </p:spPr>
        <p:txBody>
          <a:bodyPr/>
          <a:lstStyle/>
          <a:p>
            <a:r>
              <a:rPr lang="en-GB" dirty="0"/>
              <a:t>Lisa McMillan and Jo Brown – </a:t>
            </a:r>
            <a:r>
              <a:rPr lang="en-GB" dirty="0" smtClean="0"/>
              <a:t>Waste Management TSN 4 May 2021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328" y="3127510"/>
            <a:ext cx="9088581" cy="2091036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544945"/>
            <a:ext cx="9476508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918555"/>
          </a:xfrm>
        </p:spPr>
        <p:txBody>
          <a:bodyPr/>
          <a:lstStyle/>
          <a:p>
            <a:r>
              <a:rPr lang="en-GB" sz="4000" dirty="0" smtClean="0"/>
              <a:t>Decontamination Protocols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6063239"/>
            <a:ext cx="8331200" cy="697779"/>
          </a:xfrm>
        </p:spPr>
        <p:txBody>
          <a:bodyPr/>
          <a:lstStyle/>
          <a:p>
            <a:r>
              <a:rPr lang="en-GB" dirty="0"/>
              <a:t>Lisa McMillan and Jo Brown – </a:t>
            </a:r>
            <a:r>
              <a:rPr lang="en-GB" dirty="0" smtClean="0"/>
              <a:t>Waste Management TSN 4 May 2021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328" y="1905000"/>
            <a:ext cx="9088581" cy="3313546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 smtClean="0"/>
              <a:t> </a:t>
            </a:r>
          </a:p>
          <a:p>
            <a:r>
              <a:rPr lang="en-GB" sz="2400" dirty="0" err="1" smtClean="0"/>
              <a:t>Chemgene</a:t>
            </a:r>
            <a:r>
              <a:rPr lang="en-GB" sz="2400" dirty="0" smtClean="0"/>
              <a:t> 2019-2020</a:t>
            </a:r>
          </a:p>
          <a:p>
            <a:r>
              <a:rPr lang="en-GB" sz="2400" dirty="0" smtClean="0"/>
              <a:t>Autoclave work in progress 2021</a:t>
            </a:r>
          </a:p>
          <a:p>
            <a:r>
              <a:rPr lang="en-GB" sz="2400" dirty="0" smtClean="0"/>
              <a:t>1.5 tonnes lab plastics recycled to date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6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6063239"/>
            <a:ext cx="8331200" cy="697779"/>
          </a:xfrm>
        </p:spPr>
        <p:txBody>
          <a:bodyPr>
            <a:normAutofit/>
          </a:bodyPr>
          <a:lstStyle/>
          <a:p>
            <a:r>
              <a:rPr lang="en-GB" dirty="0"/>
              <a:t>Lisa McMillan and Jo Brown – </a:t>
            </a:r>
            <a:r>
              <a:rPr lang="en-GB" dirty="0" smtClean="0"/>
              <a:t>Waste Management TSN 4 May 2021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128" y="1219201"/>
            <a:ext cx="9088581" cy="39909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 smtClean="0"/>
              <a:t> </a:t>
            </a:r>
          </a:p>
          <a:p>
            <a:r>
              <a:rPr lang="en-GB" sz="2400" dirty="0" smtClean="0"/>
              <a:t>Take home message – contaminated plastics are not an insurmountable problem</a:t>
            </a:r>
          </a:p>
          <a:p>
            <a:r>
              <a:rPr lang="en-GB" sz="2400" dirty="0" smtClean="0"/>
              <a:t>Focus Areas – </a:t>
            </a:r>
          </a:p>
          <a:p>
            <a:pPr lvl="1"/>
            <a:r>
              <a:rPr lang="en-GB" sz="2400" dirty="0" smtClean="0"/>
              <a:t>Open up discussions with waste provider</a:t>
            </a:r>
          </a:p>
          <a:p>
            <a:pPr lvl="1"/>
            <a:r>
              <a:rPr lang="en-GB" sz="2400" dirty="0" smtClean="0"/>
              <a:t>Consider your waste, what is actually contaminated and/or clinical </a:t>
            </a:r>
          </a:p>
          <a:p>
            <a:r>
              <a:rPr lang="en-GB" sz="2400" dirty="0" smtClean="0"/>
              <a:t>Contact – </a:t>
            </a:r>
            <a:r>
              <a:rPr lang="en-GB" sz="2400" dirty="0" smtClean="0">
                <a:hlinkClick r:id="rId2"/>
              </a:rPr>
              <a:t>l.mcmillan@napier.ac.uk</a:t>
            </a:r>
            <a:r>
              <a:rPr lang="en-GB" sz="2400" dirty="0" smtClean="0"/>
              <a:t>  </a:t>
            </a:r>
            <a:r>
              <a:rPr lang="en-GB" sz="2400" dirty="0" smtClean="0">
                <a:hlinkClick r:id="rId3"/>
              </a:rPr>
              <a:t>j.brown5@napier.ac.uk</a:t>
            </a:r>
            <a:r>
              <a:rPr lang="en-GB" sz="2400" dirty="0" smtClean="0"/>
              <a:t> 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</TotalTime>
  <Words>211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Dogma – Contaminated Lab Plastics cannot be part of a circular economy</vt:lpstr>
      <vt:lpstr>ENVA Approach - 2018</vt:lpstr>
      <vt:lpstr>PowerPoint Presentation</vt:lpstr>
      <vt:lpstr>Decontamination Protocols</vt:lpstr>
      <vt:lpstr>PowerPoint Presentation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Use Plastic Recycling</dc:title>
  <dc:creator>Adult Access</dc:creator>
  <cp:lastModifiedBy>McMillan, Lisa</cp:lastModifiedBy>
  <cp:revision>72</cp:revision>
  <dcterms:created xsi:type="dcterms:W3CDTF">2020-01-14T11:21:58Z</dcterms:created>
  <dcterms:modified xsi:type="dcterms:W3CDTF">2021-05-03T15:38:35Z</dcterms:modified>
</cp:coreProperties>
</file>