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68" r:id="rId3"/>
    <p:sldId id="291" r:id="rId4"/>
    <p:sldId id="265" r:id="rId5"/>
    <p:sldId id="257" r:id="rId6"/>
    <p:sldId id="295" r:id="rId7"/>
    <p:sldId id="289" r:id="rId8"/>
    <p:sldId id="280" r:id="rId9"/>
    <p:sldId id="284" r:id="rId10"/>
    <p:sldId id="288" r:id="rId11"/>
    <p:sldId id="286" r:id="rId12"/>
    <p:sldId id="285" r:id="rId13"/>
    <p:sldId id="281" r:id="rId14"/>
    <p:sldId id="277" r:id="rId15"/>
    <p:sldId id="276" r:id="rId16"/>
    <p:sldId id="283" r:id="rId17"/>
    <p:sldId id="278" r:id="rId18"/>
    <p:sldId id="290" r:id="rId19"/>
    <p:sldId id="287" r:id="rId20"/>
    <p:sldId id="282" r:id="rId21"/>
    <p:sldId id="293"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81" d="100"/>
          <a:sy n="81" d="100"/>
        </p:scale>
        <p:origin x="-84" y="-6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2CA185-D6A2-43BD-A171-68F1511BEEB2}" type="datetimeFigureOut">
              <a:rPr lang="en-GB" smtClean="0"/>
              <a:t>15/04/2015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302502935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2CA185-D6A2-43BD-A171-68F1511BEEB2}" type="datetimeFigureOut">
              <a:rPr lang="en-GB" smtClean="0"/>
              <a:t>15/04/2015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329627604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2CA185-D6A2-43BD-A171-68F1511BEEB2}" type="datetimeFigureOut">
              <a:rPr lang="en-GB" smtClean="0"/>
              <a:t>15/04/2015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371432533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2CA185-D6A2-43BD-A171-68F1511BEEB2}" type="datetimeFigureOut">
              <a:rPr lang="en-GB" smtClean="0"/>
              <a:t>15/04/2015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314318383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CA185-D6A2-43BD-A171-68F1511BEEB2}" type="datetimeFigureOut">
              <a:rPr lang="en-GB" smtClean="0"/>
              <a:t>15/04/2015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24613148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2CA185-D6A2-43BD-A171-68F1511BEEB2}" type="datetimeFigureOut">
              <a:rPr lang="en-GB" smtClean="0"/>
              <a:t>15/04/2015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121606343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2CA185-D6A2-43BD-A171-68F1511BEEB2}" type="datetimeFigureOut">
              <a:rPr lang="en-GB" smtClean="0"/>
              <a:t>15/04/2015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315188154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2CA185-D6A2-43BD-A171-68F1511BEEB2}" type="datetimeFigureOut">
              <a:rPr lang="en-GB" smtClean="0"/>
              <a:t>15/04/2015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55293512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CA185-D6A2-43BD-A171-68F1511BEEB2}" type="datetimeFigureOut">
              <a:rPr lang="en-GB" smtClean="0"/>
              <a:t>15/04/2015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256764848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CA185-D6A2-43BD-A171-68F1511BEEB2}" type="datetimeFigureOut">
              <a:rPr lang="en-GB" smtClean="0"/>
              <a:t>15/04/2015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169249195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CA185-D6A2-43BD-A171-68F1511BEEB2}" type="datetimeFigureOut">
              <a:rPr lang="en-GB" smtClean="0"/>
              <a:t>15/04/2015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B1805-B241-4142-94A1-86AD85339665}" type="slidenum">
              <a:rPr lang="en-GB" smtClean="0"/>
              <a:t>‹#›</a:t>
            </a:fld>
            <a:endParaRPr lang="en-GB"/>
          </a:p>
        </p:txBody>
      </p:sp>
    </p:spTree>
    <p:extLst>
      <p:ext uri="{BB962C8B-B14F-4D97-AF65-F5344CB8AC3E}">
        <p14:creationId xmlns:p14="http://schemas.microsoft.com/office/powerpoint/2010/main" val="91926552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CA185-D6A2-43BD-A171-68F1511BEEB2}" type="datetimeFigureOut">
              <a:rPr lang="en-GB" smtClean="0"/>
              <a:t>15/04/2015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B1805-B241-4142-94A1-86AD85339665}" type="slidenum">
              <a:rPr lang="en-GB" smtClean="0"/>
              <a:t>‹#›</a:t>
            </a:fld>
            <a:endParaRPr lang="en-GB"/>
          </a:p>
        </p:txBody>
      </p:sp>
    </p:spTree>
    <p:extLst>
      <p:ext uri="{BB962C8B-B14F-4D97-AF65-F5344CB8AC3E}">
        <p14:creationId xmlns:p14="http://schemas.microsoft.com/office/powerpoint/2010/main" val="265367765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4931" y="993604"/>
            <a:ext cx="9516322" cy="4351338"/>
          </a:xfrm>
          <a:solidFill>
            <a:schemeClr val="tx1"/>
          </a:solidFill>
        </p:spPr>
      </p:pic>
    </p:spTree>
    <p:extLst>
      <p:ext uri="{BB962C8B-B14F-4D97-AF65-F5344CB8AC3E}">
        <p14:creationId xmlns:p14="http://schemas.microsoft.com/office/powerpoint/2010/main" val="101523772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92499295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98925161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88655365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185982978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87" y="5818910"/>
            <a:ext cx="2149937" cy="80103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15829157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87" y="5818910"/>
            <a:ext cx="2149937" cy="80103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7852159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41274448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286722586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87" y="5818910"/>
            <a:ext cx="2149937" cy="8010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558" y="0"/>
            <a:ext cx="4570884" cy="6858000"/>
          </a:xfrm>
          <a:prstGeom prst="rect">
            <a:avLst/>
          </a:prstGeom>
        </p:spPr>
      </p:pic>
    </p:spTree>
    <p:extLst>
      <p:ext uri="{BB962C8B-B14F-4D97-AF65-F5344CB8AC3E}">
        <p14:creationId xmlns:p14="http://schemas.microsoft.com/office/powerpoint/2010/main" val="181379632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99003442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87" y="5818910"/>
            <a:ext cx="2149937" cy="801038"/>
          </a:xfrm>
        </p:spPr>
      </p:pic>
      <p:sp>
        <p:nvSpPr>
          <p:cNvPr id="8" name="TextBox 7"/>
          <p:cNvSpPr txBox="1"/>
          <p:nvPr/>
        </p:nvSpPr>
        <p:spPr>
          <a:xfrm>
            <a:off x="2908955" y="576649"/>
            <a:ext cx="6326909" cy="5940088"/>
          </a:xfrm>
          <a:prstGeom prst="rect">
            <a:avLst/>
          </a:prstGeom>
          <a:noFill/>
        </p:spPr>
        <p:txBody>
          <a:bodyPr wrap="square" rtlCol="0">
            <a:spAutoFit/>
          </a:bodyPr>
          <a:lstStyle/>
          <a:p>
            <a:pPr algn="ctr"/>
            <a:r>
              <a:rPr lang="en-GB" sz="2200" dirty="0" smtClean="0">
                <a:latin typeface="Courier New" panose="02070309020205020404" pitchFamily="49" charset="0"/>
                <a:cs typeface="Courier New" panose="02070309020205020404" pitchFamily="49" charset="0"/>
              </a:rPr>
              <a:t>‘We believe that art should be open to interpretation and encourage any student with an idea to participate. We want to push the boundaries of common understandings of the word ‘art’ and encourage every member of our community to embrace the multitude of interpretations of the word. </a:t>
            </a:r>
          </a:p>
          <a:p>
            <a:pPr algn="ctr"/>
            <a:endParaRPr lang="en-GB" sz="2200" dirty="0">
              <a:latin typeface="Courier New" panose="02070309020205020404" pitchFamily="49" charset="0"/>
              <a:cs typeface="Courier New" panose="02070309020205020404" pitchFamily="49" charset="0"/>
            </a:endParaRPr>
          </a:p>
          <a:p>
            <a:pPr algn="ctr"/>
            <a:r>
              <a:rPr lang="en-GB" sz="2200" dirty="0" smtClean="0">
                <a:latin typeface="Courier New" panose="02070309020205020404" pitchFamily="49" charset="0"/>
                <a:cs typeface="Courier New" panose="02070309020205020404" pitchFamily="49" charset="0"/>
              </a:rPr>
              <a:t>Open your mind and take a peek into where we go from here. Experience the new, the fresh, the emerging and the talented world of art from our perspective. After all, we are the next generation.’</a:t>
            </a:r>
          </a:p>
          <a:p>
            <a:endParaRPr lang="en-GB" sz="2800" dirty="0"/>
          </a:p>
        </p:txBody>
      </p:sp>
    </p:spTree>
    <p:extLst>
      <p:ext uri="{BB962C8B-B14F-4D97-AF65-F5344CB8AC3E}">
        <p14:creationId xmlns:p14="http://schemas.microsoft.com/office/powerpoint/2010/main" val="219777052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16858304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uise Spence Phot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108" y="1096909"/>
            <a:ext cx="6579665" cy="4153963"/>
          </a:xfrm>
          <a:prstGeom prst="rect">
            <a:avLst/>
          </a:prstGeom>
          <a:solidFill>
            <a:schemeClr val="bg1"/>
          </a:solidFill>
          <a:effectLst>
            <a:outerShdw blurRad="50800" dist="50800" dir="5400000" algn="ctr" rotWithShape="0">
              <a:srgbClr val="000000">
                <a:alpha val="0"/>
              </a:srgbClr>
            </a:outerShdw>
          </a:effectLst>
          <a:extLst/>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109722215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87" y="5818910"/>
            <a:ext cx="2149937" cy="8010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545" y="687786"/>
            <a:ext cx="10058400" cy="4599203"/>
          </a:xfrm>
          <a:prstGeom prst="rect">
            <a:avLst/>
          </a:prstGeom>
        </p:spPr>
      </p:pic>
      <p:sp>
        <p:nvSpPr>
          <p:cNvPr id="8" name="TextBox 7"/>
          <p:cNvSpPr txBox="1"/>
          <p:nvPr/>
        </p:nvSpPr>
        <p:spPr>
          <a:xfrm>
            <a:off x="4244108" y="5183617"/>
            <a:ext cx="3879273" cy="369332"/>
          </a:xfrm>
          <a:prstGeom prst="rect">
            <a:avLst/>
          </a:prstGeom>
          <a:noFill/>
        </p:spPr>
        <p:txBody>
          <a:bodyPr wrap="square" rtlCol="0">
            <a:spAutoFit/>
          </a:bodyPr>
          <a:lstStyle/>
          <a:p>
            <a:r>
              <a:rPr lang="en-GB" dirty="0" smtClean="0">
                <a:solidFill>
                  <a:schemeClr val="bg1"/>
                </a:solidFill>
              </a:rPr>
              <a:t>www.edinburghstudentartsfestival.com</a:t>
            </a:r>
            <a:endParaRPr lang="en-GB" dirty="0">
              <a:solidFill>
                <a:schemeClr val="bg1"/>
              </a:solidFill>
            </a:endParaRPr>
          </a:p>
        </p:txBody>
      </p:sp>
    </p:spTree>
    <p:extLst>
      <p:ext uri="{BB962C8B-B14F-4D97-AF65-F5344CB8AC3E}">
        <p14:creationId xmlns:p14="http://schemas.microsoft.com/office/powerpoint/2010/main" val="197267405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94934138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18" y="1111394"/>
            <a:ext cx="3327400" cy="1325563"/>
          </a:xfrm>
        </p:spPr>
        <p:txBody>
          <a:bodyPr>
            <a:normAutofit fontScale="90000"/>
          </a:bodyPr>
          <a:lstStyle/>
          <a:p>
            <a:r>
              <a:rPr lang="en-GB" sz="10700" b="1" dirty="0" smtClean="0"/>
              <a:t>NET WT. </a:t>
            </a:r>
            <a:r>
              <a:rPr lang="en-GB" b="1" dirty="0" smtClean="0"/>
              <a:t/>
            </a:r>
            <a:br>
              <a:rPr lang="en-GB" b="1" dirty="0" smtClean="0"/>
            </a:br>
            <a:endParaRPr lang="en-GB"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7126" y="120506"/>
            <a:ext cx="6189329"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05" y="5828146"/>
            <a:ext cx="2126113" cy="792162"/>
          </a:xfrm>
          <a:prstGeom prst="rect">
            <a:avLst/>
          </a:prstGeom>
        </p:spPr>
      </p:pic>
      <p:pic>
        <p:nvPicPr>
          <p:cNvPr id="6" name="Picture 5"/>
          <p:cNvPicPr>
            <a:picLocks noChangeAspect="1"/>
          </p:cNvPicPr>
          <p:nvPr/>
        </p:nvPicPr>
        <p:blipFill>
          <a:blip r:embed="rId4"/>
          <a:stretch>
            <a:fillRect/>
          </a:stretch>
        </p:blipFill>
        <p:spPr>
          <a:xfrm>
            <a:off x="2789382" y="541267"/>
            <a:ext cx="2947744" cy="1681018"/>
          </a:xfrm>
          <a:prstGeom prst="rect">
            <a:avLst/>
          </a:prstGeom>
        </p:spPr>
      </p:pic>
      <p:pic>
        <p:nvPicPr>
          <p:cNvPr id="7" name="Picture 6"/>
          <p:cNvPicPr>
            <a:picLocks noChangeAspect="1"/>
          </p:cNvPicPr>
          <p:nvPr/>
        </p:nvPicPr>
        <p:blipFill>
          <a:blip r:embed="rId5"/>
          <a:stretch>
            <a:fillRect/>
          </a:stretch>
        </p:blipFill>
        <p:spPr>
          <a:xfrm>
            <a:off x="401113" y="2651630"/>
            <a:ext cx="4932218" cy="3170896"/>
          </a:xfrm>
          <a:prstGeom prst="rect">
            <a:avLst/>
          </a:prstGeom>
        </p:spPr>
      </p:pic>
      <p:pic>
        <p:nvPicPr>
          <p:cNvPr id="8" name="Picture 7"/>
          <p:cNvPicPr>
            <a:picLocks noChangeAspect="1"/>
          </p:cNvPicPr>
          <p:nvPr/>
        </p:nvPicPr>
        <p:blipFill>
          <a:blip r:embed="rId6"/>
          <a:stretch>
            <a:fillRect/>
          </a:stretch>
        </p:blipFill>
        <p:spPr>
          <a:xfrm>
            <a:off x="5467929" y="4819906"/>
            <a:ext cx="6135240" cy="2038094"/>
          </a:xfrm>
          <a:prstGeom prst="rect">
            <a:avLst/>
          </a:prstGeom>
        </p:spPr>
      </p:pic>
    </p:spTree>
    <p:extLst>
      <p:ext uri="{BB962C8B-B14F-4D97-AF65-F5344CB8AC3E}">
        <p14:creationId xmlns:p14="http://schemas.microsoft.com/office/powerpoint/2010/main" val="244074110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61" y="5818908"/>
            <a:ext cx="2167449" cy="807563"/>
          </a:xfrm>
          <a:prstGeom prst="rect">
            <a:avLst/>
          </a:prstGeom>
        </p:spPr>
      </p:pic>
    </p:spTree>
    <p:extLst>
      <p:ext uri="{BB962C8B-B14F-4D97-AF65-F5344CB8AC3E}">
        <p14:creationId xmlns:p14="http://schemas.microsoft.com/office/powerpoint/2010/main" val="128278358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61" y="5818908"/>
            <a:ext cx="2167449" cy="807563"/>
          </a:xfrm>
          <a:prstGeom prst="rect">
            <a:avLst/>
          </a:prstGeom>
        </p:spPr>
      </p:pic>
    </p:spTree>
    <p:extLst>
      <p:ext uri="{BB962C8B-B14F-4D97-AF65-F5344CB8AC3E}">
        <p14:creationId xmlns:p14="http://schemas.microsoft.com/office/powerpoint/2010/main" val="24049533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315389605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195758820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058400" cy="670396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387" y="5818910"/>
            <a:ext cx="2149937" cy="801038"/>
          </a:xfrm>
        </p:spPr>
      </p:pic>
    </p:spTree>
    <p:extLst>
      <p:ext uri="{BB962C8B-B14F-4D97-AF65-F5344CB8AC3E}">
        <p14:creationId xmlns:p14="http://schemas.microsoft.com/office/powerpoint/2010/main" val="222343860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141</TotalTime>
  <Words>98</Words>
  <Application>Microsoft Office PowerPoint</Application>
  <PresentationFormat>Custom</PresentationFormat>
  <Paragraphs>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NET WT.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Edinburgh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EUSA President</dc:creator>
  <cp:lastModifiedBy>rpetford</cp:lastModifiedBy>
  <cp:revision>42</cp:revision>
  <dcterms:created xsi:type="dcterms:W3CDTF">2015-04-15T10:19:16Z</dcterms:created>
  <dcterms:modified xsi:type="dcterms:W3CDTF">2015-04-15T14:16:42Z</dcterms:modified>
</cp:coreProperties>
</file>