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lidh Macphail" userId="74ae35e8-f20a-499b-8222-7294f9e495f6" providerId="ADAL" clId="{CFDF4244-60F2-494F-AC4D-78D475273304}"/>
    <pc:docChg chg="modSld">
      <pc:chgData name="Eilidh Macphail" userId="74ae35e8-f20a-499b-8222-7294f9e495f6" providerId="ADAL" clId="{CFDF4244-60F2-494F-AC4D-78D475273304}" dt="2022-01-20T10:27:38.161" v="12" actId="20577"/>
      <pc:docMkLst>
        <pc:docMk/>
      </pc:docMkLst>
      <pc:sldChg chg="modSp mod">
        <pc:chgData name="Eilidh Macphail" userId="74ae35e8-f20a-499b-8222-7294f9e495f6" providerId="ADAL" clId="{CFDF4244-60F2-494F-AC4D-78D475273304}" dt="2022-01-20T10:27:38.161" v="12" actId="20577"/>
        <pc:sldMkLst>
          <pc:docMk/>
          <pc:sldMk cId="2540019036" sldId="262"/>
        </pc:sldMkLst>
        <pc:spChg chg="mod">
          <ac:chgData name="Eilidh Macphail" userId="74ae35e8-f20a-499b-8222-7294f9e495f6" providerId="ADAL" clId="{CFDF4244-60F2-494F-AC4D-78D475273304}" dt="2022-01-20T10:27:38.161" v="12" actId="20577"/>
          <ac:spMkLst>
            <pc:docMk/>
            <pc:sldMk cId="2540019036" sldId="262"/>
            <ac:spMk id="3" creationId="{722AC420-015E-4CD6-AA75-4428D90451E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742C4-C24F-4066-8797-D567634CB00A}" type="doc">
      <dgm:prSet loTypeId="urn:microsoft.com/office/officeart/2018/5/layout/IconLeaf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254927-8163-44B3-B299-69970DE3A7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History</a:t>
          </a:r>
          <a:endParaRPr lang="en-US" dirty="0"/>
        </a:p>
      </dgm:t>
    </dgm:pt>
    <dgm:pt modelId="{77945726-95E0-43C4-B1EE-34F9E6D0657D}" type="parTrans" cxnId="{07A8897B-1F26-406A-B87F-EE1D827DE2D7}">
      <dgm:prSet/>
      <dgm:spPr/>
      <dgm:t>
        <a:bodyPr/>
        <a:lstStyle/>
        <a:p>
          <a:endParaRPr lang="en-US"/>
        </a:p>
      </dgm:t>
    </dgm:pt>
    <dgm:pt modelId="{E9D38D87-A18A-4DC3-969E-9BCEE8AB8538}" type="sibTrans" cxnId="{07A8897B-1F26-406A-B87F-EE1D827DE2D7}">
      <dgm:prSet/>
      <dgm:spPr/>
      <dgm:t>
        <a:bodyPr/>
        <a:lstStyle/>
        <a:p>
          <a:endParaRPr lang="en-US"/>
        </a:p>
      </dgm:t>
    </dgm:pt>
    <dgm:pt modelId="{B9467121-602E-4E37-993E-2B9F2F2ACFE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influences</a:t>
          </a:r>
          <a:endParaRPr lang="en-US" dirty="0"/>
        </a:p>
      </dgm:t>
    </dgm:pt>
    <dgm:pt modelId="{E6169BAC-4A9B-4320-9D62-59EE04F15574}" type="parTrans" cxnId="{DBD86878-F1D8-4D0A-8954-D01F1D21FF93}">
      <dgm:prSet/>
      <dgm:spPr/>
      <dgm:t>
        <a:bodyPr/>
        <a:lstStyle/>
        <a:p>
          <a:endParaRPr lang="en-US"/>
        </a:p>
      </dgm:t>
    </dgm:pt>
    <dgm:pt modelId="{74351892-8455-465B-8CD4-5B5B9C42D111}" type="sibTrans" cxnId="{DBD86878-F1D8-4D0A-8954-D01F1D21FF93}">
      <dgm:prSet/>
      <dgm:spPr/>
      <dgm:t>
        <a:bodyPr/>
        <a:lstStyle/>
        <a:p>
          <a:endParaRPr lang="en-US"/>
        </a:p>
      </dgm:t>
    </dgm:pt>
    <dgm:pt modelId="{7F306A0C-1EF6-4CA1-843D-8B63D56F6EF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implications </a:t>
          </a:r>
          <a:endParaRPr lang="en-US" dirty="0"/>
        </a:p>
      </dgm:t>
    </dgm:pt>
    <dgm:pt modelId="{8EC96FA9-C080-45DE-954E-08D85A72DB4E}" type="parTrans" cxnId="{77C7DA0B-0575-4E38-A805-411CB9EE305D}">
      <dgm:prSet/>
      <dgm:spPr/>
      <dgm:t>
        <a:bodyPr/>
        <a:lstStyle/>
        <a:p>
          <a:endParaRPr lang="en-US"/>
        </a:p>
      </dgm:t>
    </dgm:pt>
    <dgm:pt modelId="{BCE2E52E-0795-433D-AF28-B057BA7D3D12}" type="sibTrans" cxnId="{77C7DA0B-0575-4E38-A805-411CB9EE305D}">
      <dgm:prSet/>
      <dgm:spPr/>
      <dgm:t>
        <a:bodyPr/>
        <a:lstStyle/>
        <a:p>
          <a:endParaRPr lang="en-US"/>
        </a:p>
      </dgm:t>
    </dgm:pt>
    <dgm:pt modelId="{F62C0A0A-FA98-42E3-AB53-FADEFCACF88B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GB" dirty="0"/>
            <a:t>Future focus</a:t>
          </a:r>
        </a:p>
      </dgm:t>
    </dgm:pt>
    <dgm:pt modelId="{AE667926-349A-4372-A27D-FCCDB1BF63E9}" type="parTrans" cxnId="{F8C10985-D08D-4AC3-BFFB-39E1669910C1}">
      <dgm:prSet/>
      <dgm:spPr/>
      <dgm:t>
        <a:bodyPr/>
        <a:lstStyle/>
        <a:p>
          <a:endParaRPr lang="en-GB"/>
        </a:p>
      </dgm:t>
    </dgm:pt>
    <dgm:pt modelId="{E93D72C2-24D8-452B-B4B2-052FD8333F50}" type="sibTrans" cxnId="{F8C10985-D08D-4AC3-BFFB-39E1669910C1}">
      <dgm:prSet/>
      <dgm:spPr/>
      <dgm:t>
        <a:bodyPr/>
        <a:lstStyle/>
        <a:p>
          <a:endParaRPr lang="en-GB"/>
        </a:p>
      </dgm:t>
    </dgm:pt>
    <dgm:pt modelId="{B6CD9319-8423-49D5-BC03-2ED0CCEE0FA3}" type="pres">
      <dgm:prSet presAssocID="{BFD742C4-C24F-4066-8797-D567634CB00A}" presName="root" presStyleCnt="0">
        <dgm:presLayoutVars>
          <dgm:dir/>
          <dgm:resizeHandles val="exact"/>
        </dgm:presLayoutVars>
      </dgm:prSet>
      <dgm:spPr/>
    </dgm:pt>
    <dgm:pt modelId="{90EF9B1B-9039-47EF-912F-00B23C57DFA5}" type="pres">
      <dgm:prSet presAssocID="{2F254927-8163-44B3-B299-69970DE3A792}" presName="compNode" presStyleCnt="0"/>
      <dgm:spPr/>
    </dgm:pt>
    <dgm:pt modelId="{42F6EB15-0324-4679-AB8A-9A6113A2A540}" type="pres">
      <dgm:prSet presAssocID="{2F254927-8163-44B3-B299-69970DE3A792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D3B1C13E-4A60-4235-B320-19BA179034E1}" type="pres">
      <dgm:prSet presAssocID="{2F254927-8163-44B3-B299-69970DE3A79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istory with solid fill"/>
        </a:ext>
      </dgm:extLst>
    </dgm:pt>
    <dgm:pt modelId="{716B008D-1D5B-4188-BCAD-7F78A371A4A4}" type="pres">
      <dgm:prSet presAssocID="{2F254927-8163-44B3-B299-69970DE3A792}" presName="spaceRect" presStyleCnt="0"/>
      <dgm:spPr/>
    </dgm:pt>
    <dgm:pt modelId="{0CC88DEC-5AB8-45B1-8F09-9152EB8F428B}" type="pres">
      <dgm:prSet presAssocID="{2F254927-8163-44B3-B299-69970DE3A792}" presName="textRect" presStyleLbl="revTx" presStyleIdx="0" presStyleCnt="4">
        <dgm:presLayoutVars>
          <dgm:chMax val="1"/>
          <dgm:chPref val="1"/>
        </dgm:presLayoutVars>
      </dgm:prSet>
      <dgm:spPr/>
    </dgm:pt>
    <dgm:pt modelId="{31B4B38B-9906-4D64-898B-B18889D5A222}" type="pres">
      <dgm:prSet presAssocID="{E9D38D87-A18A-4DC3-969E-9BCEE8AB8538}" presName="sibTrans" presStyleCnt="0"/>
      <dgm:spPr/>
    </dgm:pt>
    <dgm:pt modelId="{D56C83DD-7680-40DC-96F9-9360D932608F}" type="pres">
      <dgm:prSet presAssocID="{B9467121-602E-4E37-993E-2B9F2F2ACFE3}" presName="compNode" presStyleCnt="0"/>
      <dgm:spPr/>
    </dgm:pt>
    <dgm:pt modelId="{71D8289B-B208-4337-BC78-A580B14AAC65}" type="pres">
      <dgm:prSet presAssocID="{B9467121-602E-4E37-993E-2B9F2F2ACFE3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B60325AE-81B2-4605-B391-7AC60C24E22F}" type="pres">
      <dgm:prSet presAssocID="{B9467121-602E-4E37-993E-2B9F2F2ACFE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fluencer outline"/>
        </a:ext>
      </dgm:extLst>
    </dgm:pt>
    <dgm:pt modelId="{0850208B-B28A-4C83-B837-9A0007465664}" type="pres">
      <dgm:prSet presAssocID="{B9467121-602E-4E37-993E-2B9F2F2ACFE3}" presName="spaceRect" presStyleCnt="0"/>
      <dgm:spPr/>
    </dgm:pt>
    <dgm:pt modelId="{3038E999-FD91-4E50-8DAC-1D043BCAA2A1}" type="pres">
      <dgm:prSet presAssocID="{B9467121-602E-4E37-993E-2B9F2F2ACFE3}" presName="textRect" presStyleLbl="revTx" presStyleIdx="1" presStyleCnt="4">
        <dgm:presLayoutVars>
          <dgm:chMax val="1"/>
          <dgm:chPref val="1"/>
        </dgm:presLayoutVars>
      </dgm:prSet>
      <dgm:spPr/>
    </dgm:pt>
    <dgm:pt modelId="{338151F2-A6DB-4FEE-85A7-7CC4BF004E94}" type="pres">
      <dgm:prSet presAssocID="{74351892-8455-465B-8CD4-5B5B9C42D111}" presName="sibTrans" presStyleCnt="0"/>
      <dgm:spPr/>
    </dgm:pt>
    <dgm:pt modelId="{DBF6342B-6626-434B-B363-BD69872CAC33}" type="pres">
      <dgm:prSet presAssocID="{7F306A0C-1EF6-4CA1-843D-8B63D56F6EF0}" presName="compNode" presStyleCnt="0"/>
      <dgm:spPr/>
    </dgm:pt>
    <dgm:pt modelId="{3537991B-FD9A-49B7-8EDC-DD50F73F29DE}" type="pres">
      <dgm:prSet presAssocID="{7F306A0C-1EF6-4CA1-843D-8B63D56F6EF0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D922E45-355F-4D3F-A7F8-17384D8FFC73}" type="pres">
      <dgm:prSet presAssocID="{7F306A0C-1EF6-4CA1-843D-8B63D56F6EF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3D22E76C-E086-4D6B-B1B5-65ABCA20D5E8}" type="pres">
      <dgm:prSet presAssocID="{7F306A0C-1EF6-4CA1-843D-8B63D56F6EF0}" presName="spaceRect" presStyleCnt="0"/>
      <dgm:spPr/>
    </dgm:pt>
    <dgm:pt modelId="{5D5AEC64-598A-4509-9A0D-4135243783BF}" type="pres">
      <dgm:prSet presAssocID="{7F306A0C-1EF6-4CA1-843D-8B63D56F6EF0}" presName="textRect" presStyleLbl="revTx" presStyleIdx="2" presStyleCnt="4">
        <dgm:presLayoutVars>
          <dgm:chMax val="1"/>
          <dgm:chPref val="1"/>
        </dgm:presLayoutVars>
      </dgm:prSet>
      <dgm:spPr/>
    </dgm:pt>
    <dgm:pt modelId="{406750CE-7B3B-4B2B-9B2B-5D0A11DF816A}" type="pres">
      <dgm:prSet presAssocID="{BCE2E52E-0795-433D-AF28-B057BA7D3D12}" presName="sibTrans" presStyleCnt="0"/>
      <dgm:spPr/>
    </dgm:pt>
    <dgm:pt modelId="{C8411E2E-A6E5-4E3C-A2A7-4D8C128EC869}" type="pres">
      <dgm:prSet presAssocID="{F62C0A0A-FA98-42E3-AB53-FADEFCACF88B}" presName="compNode" presStyleCnt="0"/>
      <dgm:spPr/>
    </dgm:pt>
    <dgm:pt modelId="{828FBAC6-39B0-4AEA-A23F-AE2CA8A5E6B4}" type="pres">
      <dgm:prSet presAssocID="{F62C0A0A-FA98-42E3-AB53-FADEFCACF88B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DF8DF4EA-8D13-4AA3-9947-9018295DAD3D}" type="pres">
      <dgm:prSet presAssocID="{F62C0A0A-FA98-42E3-AB53-FADEFCACF88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uture with solid fill"/>
        </a:ext>
      </dgm:extLst>
    </dgm:pt>
    <dgm:pt modelId="{D8C3DE25-3E44-4F2E-8F50-7CFD8B699F02}" type="pres">
      <dgm:prSet presAssocID="{F62C0A0A-FA98-42E3-AB53-FADEFCACF88B}" presName="spaceRect" presStyleCnt="0"/>
      <dgm:spPr/>
    </dgm:pt>
    <dgm:pt modelId="{3CE79C9D-3CDC-420A-ACFD-250AAADCD505}" type="pres">
      <dgm:prSet presAssocID="{F62C0A0A-FA98-42E3-AB53-FADEFCACF88B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7C7DA0B-0575-4E38-A805-411CB9EE305D}" srcId="{BFD742C4-C24F-4066-8797-D567634CB00A}" destId="{7F306A0C-1EF6-4CA1-843D-8B63D56F6EF0}" srcOrd="2" destOrd="0" parTransId="{8EC96FA9-C080-45DE-954E-08D85A72DB4E}" sibTransId="{BCE2E52E-0795-433D-AF28-B057BA7D3D12}"/>
    <dgm:cxn modelId="{A0218D24-2CDD-4E0C-A2C2-E9F917A73188}" type="presOf" srcId="{2F254927-8163-44B3-B299-69970DE3A792}" destId="{0CC88DEC-5AB8-45B1-8F09-9152EB8F428B}" srcOrd="0" destOrd="0" presId="urn:microsoft.com/office/officeart/2018/5/layout/IconLeafLabelList"/>
    <dgm:cxn modelId="{25BEAA5B-04F9-457D-A8FB-699D915660EE}" type="presOf" srcId="{BFD742C4-C24F-4066-8797-D567634CB00A}" destId="{B6CD9319-8423-49D5-BC03-2ED0CCEE0FA3}" srcOrd="0" destOrd="0" presId="urn:microsoft.com/office/officeart/2018/5/layout/IconLeafLabelList"/>
    <dgm:cxn modelId="{E695A96B-4E7C-49CD-BE63-813D9E812C1E}" type="presOf" srcId="{7F306A0C-1EF6-4CA1-843D-8B63D56F6EF0}" destId="{5D5AEC64-598A-4509-9A0D-4135243783BF}" srcOrd="0" destOrd="0" presId="urn:microsoft.com/office/officeart/2018/5/layout/IconLeafLabelList"/>
    <dgm:cxn modelId="{02AEB46E-C7E5-46B2-BC56-AD8FF6B7896D}" type="presOf" srcId="{B9467121-602E-4E37-993E-2B9F2F2ACFE3}" destId="{3038E999-FD91-4E50-8DAC-1D043BCAA2A1}" srcOrd="0" destOrd="0" presId="urn:microsoft.com/office/officeart/2018/5/layout/IconLeafLabelList"/>
    <dgm:cxn modelId="{DBD86878-F1D8-4D0A-8954-D01F1D21FF93}" srcId="{BFD742C4-C24F-4066-8797-D567634CB00A}" destId="{B9467121-602E-4E37-993E-2B9F2F2ACFE3}" srcOrd="1" destOrd="0" parTransId="{E6169BAC-4A9B-4320-9D62-59EE04F15574}" sibTransId="{74351892-8455-465B-8CD4-5B5B9C42D111}"/>
    <dgm:cxn modelId="{07A8897B-1F26-406A-B87F-EE1D827DE2D7}" srcId="{BFD742C4-C24F-4066-8797-D567634CB00A}" destId="{2F254927-8163-44B3-B299-69970DE3A792}" srcOrd="0" destOrd="0" parTransId="{77945726-95E0-43C4-B1EE-34F9E6D0657D}" sibTransId="{E9D38D87-A18A-4DC3-969E-9BCEE8AB8538}"/>
    <dgm:cxn modelId="{F8C10985-D08D-4AC3-BFFB-39E1669910C1}" srcId="{BFD742C4-C24F-4066-8797-D567634CB00A}" destId="{F62C0A0A-FA98-42E3-AB53-FADEFCACF88B}" srcOrd="3" destOrd="0" parTransId="{AE667926-349A-4372-A27D-FCCDB1BF63E9}" sibTransId="{E93D72C2-24D8-452B-B4B2-052FD8333F50}"/>
    <dgm:cxn modelId="{4E3A3DD9-451F-47A1-A35D-EAA62FEC71E9}" type="presOf" srcId="{F62C0A0A-FA98-42E3-AB53-FADEFCACF88B}" destId="{3CE79C9D-3CDC-420A-ACFD-250AAADCD505}" srcOrd="0" destOrd="0" presId="urn:microsoft.com/office/officeart/2018/5/layout/IconLeafLabelList"/>
    <dgm:cxn modelId="{C1807CD5-A28D-4174-9DF7-92A32F56D8A6}" type="presParOf" srcId="{B6CD9319-8423-49D5-BC03-2ED0CCEE0FA3}" destId="{90EF9B1B-9039-47EF-912F-00B23C57DFA5}" srcOrd="0" destOrd="0" presId="urn:microsoft.com/office/officeart/2018/5/layout/IconLeafLabelList"/>
    <dgm:cxn modelId="{52A591CA-D58B-48A7-86CE-D5220AF1F384}" type="presParOf" srcId="{90EF9B1B-9039-47EF-912F-00B23C57DFA5}" destId="{42F6EB15-0324-4679-AB8A-9A6113A2A540}" srcOrd="0" destOrd="0" presId="urn:microsoft.com/office/officeart/2018/5/layout/IconLeafLabelList"/>
    <dgm:cxn modelId="{E5DA7CD2-DFB3-4433-852B-EAB5838FEB7F}" type="presParOf" srcId="{90EF9B1B-9039-47EF-912F-00B23C57DFA5}" destId="{D3B1C13E-4A60-4235-B320-19BA179034E1}" srcOrd="1" destOrd="0" presId="urn:microsoft.com/office/officeart/2018/5/layout/IconLeafLabelList"/>
    <dgm:cxn modelId="{AA89171E-5E61-423F-89AF-7DB3AEFD7BD2}" type="presParOf" srcId="{90EF9B1B-9039-47EF-912F-00B23C57DFA5}" destId="{716B008D-1D5B-4188-BCAD-7F78A371A4A4}" srcOrd="2" destOrd="0" presId="urn:microsoft.com/office/officeart/2018/5/layout/IconLeafLabelList"/>
    <dgm:cxn modelId="{223E08C3-DAF7-451F-AB51-BB7A1195AC06}" type="presParOf" srcId="{90EF9B1B-9039-47EF-912F-00B23C57DFA5}" destId="{0CC88DEC-5AB8-45B1-8F09-9152EB8F428B}" srcOrd="3" destOrd="0" presId="urn:microsoft.com/office/officeart/2018/5/layout/IconLeafLabelList"/>
    <dgm:cxn modelId="{F05ECF7C-30AC-4973-A77E-342049ED3B49}" type="presParOf" srcId="{B6CD9319-8423-49D5-BC03-2ED0CCEE0FA3}" destId="{31B4B38B-9906-4D64-898B-B18889D5A222}" srcOrd="1" destOrd="0" presId="urn:microsoft.com/office/officeart/2018/5/layout/IconLeafLabelList"/>
    <dgm:cxn modelId="{ACAD0FCC-BFFA-4FEB-BD91-DEEE748FCA99}" type="presParOf" srcId="{B6CD9319-8423-49D5-BC03-2ED0CCEE0FA3}" destId="{D56C83DD-7680-40DC-96F9-9360D932608F}" srcOrd="2" destOrd="0" presId="urn:microsoft.com/office/officeart/2018/5/layout/IconLeafLabelList"/>
    <dgm:cxn modelId="{74787437-7917-478C-A418-BFE7DAD94227}" type="presParOf" srcId="{D56C83DD-7680-40DC-96F9-9360D932608F}" destId="{71D8289B-B208-4337-BC78-A580B14AAC65}" srcOrd="0" destOrd="0" presId="urn:microsoft.com/office/officeart/2018/5/layout/IconLeafLabelList"/>
    <dgm:cxn modelId="{3DC50B94-AE6E-4EDC-9378-539EEA8E9781}" type="presParOf" srcId="{D56C83DD-7680-40DC-96F9-9360D932608F}" destId="{B60325AE-81B2-4605-B391-7AC60C24E22F}" srcOrd="1" destOrd="0" presId="urn:microsoft.com/office/officeart/2018/5/layout/IconLeafLabelList"/>
    <dgm:cxn modelId="{D40118E2-F111-4EFD-9F82-05FD98D7282B}" type="presParOf" srcId="{D56C83DD-7680-40DC-96F9-9360D932608F}" destId="{0850208B-B28A-4C83-B837-9A0007465664}" srcOrd="2" destOrd="0" presId="urn:microsoft.com/office/officeart/2018/5/layout/IconLeafLabelList"/>
    <dgm:cxn modelId="{B74BB86A-2C64-48A3-B279-EDA67B153118}" type="presParOf" srcId="{D56C83DD-7680-40DC-96F9-9360D932608F}" destId="{3038E999-FD91-4E50-8DAC-1D043BCAA2A1}" srcOrd="3" destOrd="0" presId="urn:microsoft.com/office/officeart/2018/5/layout/IconLeafLabelList"/>
    <dgm:cxn modelId="{D331D08D-53E6-437F-8E7F-17D2D70A095A}" type="presParOf" srcId="{B6CD9319-8423-49D5-BC03-2ED0CCEE0FA3}" destId="{338151F2-A6DB-4FEE-85A7-7CC4BF004E94}" srcOrd="3" destOrd="0" presId="urn:microsoft.com/office/officeart/2018/5/layout/IconLeafLabelList"/>
    <dgm:cxn modelId="{522984F4-B85B-44A8-BADC-C2D3DE9C9C6E}" type="presParOf" srcId="{B6CD9319-8423-49D5-BC03-2ED0CCEE0FA3}" destId="{DBF6342B-6626-434B-B363-BD69872CAC33}" srcOrd="4" destOrd="0" presId="urn:microsoft.com/office/officeart/2018/5/layout/IconLeafLabelList"/>
    <dgm:cxn modelId="{3D873D8F-F165-408D-B77C-AA3B3C6FEB0D}" type="presParOf" srcId="{DBF6342B-6626-434B-B363-BD69872CAC33}" destId="{3537991B-FD9A-49B7-8EDC-DD50F73F29DE}" srcOrd="0" destOrd="0" presId="urn:microsoft.com/office/officeart/2018/5/layout/IconLeafLabelList"/>
    <dgm:cxn modelId="{5D0F4563-F242-4667-9A66-B3CC5AF47D19}" type="presParOf" srcId="{DBF6342B-6626-434B-B363-BD69872CAC33}" destId="{6D922E45-355F-4D3F-A7F8-17384D8FFC73}" srcOrd="1" destOrd="0" presId="urn:microsoft.com/office/officeart/2018/5/layout/IconLeafLabelList"/>
    <dgm:cxn modelId="{EE2D299C-6215-4665-A02B-46B1C11202D1}" type="presParOf" srcId="{DBF6342B-6626-434B-B363-BD69872CAC33}" destId="{3D22E76C-E086-4D6B-B1B5-65ABCA20D5E8}" srcOrd="2" destOrd="0" presId="urn:microsoft.com/office/officeart/2018/5/layout/IconLeafLabelList"/>
    <dgm:cxn modelId="{1F9EEF14-AF74-427D-8D3C-DBD6CCCA2B08}" type="presParOf" srcId="{DBF6342B-6626-434B-B363-BD69872CAC33}" destId="{5D5AEC64-598A-4509-9A0D-4135243783BF}" srcOrd="3" destOrd="0" presId="urn:microsoft.com/office/officeart/2018/5/layout/IconLeafLabelList"/>
    <dgm:cxn modelId="{1C294048-B727-4DB5-8291-8573C51983C6}" type="presParOf" srcId="{B6CD9319-8423-49D5-BC03-2ED0CCEE0FA3}" destId="{406750CE-7B3B-4B2B-9B2B-5D0A11DF816A}" srcOrd="5" destOrd="0" presId="urn:microsoft.com/office/officeart/2018/5/layout/IconLeafLabelList"/>
    <dgm:cxn modelId="{E97363C5-62D9-42B2-8E32-1E2C2A5EE3C5}" type="presParOf" srcId="{B6CD9319-8423-49D5-BC03-2ED0CCEE0FA3}" destId="{C8411E2E-A6E5-4E3C-A2A7-4D8C128EC869}" srcOrd="6" destOrd="0" presId="urn:microsoft.com/office/officeart/2018/5/layout/IconLeafLabelList"/>
    <dgm:cxn modelId="{6CEA9A79-0CC9-4861-B783-3493062C93D6}" type="presParOf" srcId="{C8411E2E-A6E5-4E3C-A2A7-4D8C128EC869}" destId="{828FBAC6-39B0-4AEA-A23F-AE2CA8A5E6B4}" srcOrd="0" destOrd="0" presId="urn:microsoft.com/office/officeart/2018/5/layout/IconLeafLabelList"/>
    <dgm:cxn modelId="{4D2CF45C-CC43-407D-BF98-07CCB0FBB754}" type="presParOf" srcId="{C8411E2E-A6E5-4E3C-A2A7-4D8C128EC869}" destId="{DF8DF4EA-8D13-4AA3-9947-9018295DAD3D}" srcOrd="1" destOrd="0" presId="urn:microsoft.com/office/officeart/2018/5/layout/IconLeafLabelList"/>
    <dgm:cxn modelId="{F9C7FA8F-B04B-48C9-8A50-419CD6471EB0}" type="presParOf" srcId="{C8411E2E-A6E5-4E3C-A2A7-4D8C128EC869}" destId="{D8C3DE25-3E44-4F2E-8F50-7CFD8B699F02}" srcOrd="2" destOrd="0" presId="urn:microsoft.com/office/officeart/2018/5/layout/IconLeafLabelList"/>
    <dgm:cxn modelId="{60D72341-71E4-4B50-BDA8-0A185F62D342}" type="presParOf" srcId="{C8411E2E-A6E5-4E3C-A2A7-4D8C128EC869}" destId="{3CE79C9D-3CDC-420A-ACFD-250AAADCD505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C80A94-ABFB-49F7-8D32-BD655E871DC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7FD0F15-A849-4C6D-8D4B-CC00D76C78C6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Generalists rather than specialists</a:t>
          </a:r>
          <a:endParaRPr lang="en-US" dirty="0"/>
        </a:p>
      </dgm:t>
    </dgm:pt>
    <dgm:pt modelId="{658B1800-B0EC-4BB5-A82F-931624C72CC4}" type="parTrans" cxnId="{7EAB27E1-6C7B-4F97-82A5-AED667FDF177}">
      <dgm:prSet/>
      <dgm:spPr/>
      <dgm:t>
        <a:bodyPr/>
        <a:lstStyle/>
        <a:p>
          <a:endParaRPr lang="en-US"/>
        </a:p>
      </dgm:t>
    </dgm:pt>
    <dgm:pt modelId="{EF2C7E4F-68DB-47FF-81A9-9443D574E406}" type="sibTrans" cxnId="{7EAB27E1-6C7B-4F97-82A5-AED667FDF177}">
      <dgm:prSet/>
      <dgm:spPr/>
      <dgm:t>
        <a:bodyPr/>
        <a:lstStyle/>
        <a:p>
          <a:endParaRPr lang="en-US"/>
        </a:p>
      </dgm:t>
    </dgm:pt>
    <dgm:pt modelId="{B1D4B689-D1AD-4E35-89B3-FFE7BB92A2B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SD sometimes get lost in Climate Change/Net Zero/ latest buzz words</a:t>
          </a:r>
          <a:endParaRPr lang="en-US" dirty="0"/>
        </a:p>
      </dgm:t>
    </dgm:pt>
    <dgm:pt modelId="{2ED996B6-114B-4352-93B9-0F0D4817DBF0}" type="parTrans" cxnId="{BC04162F-569D-49D3-B303-DD484E5CDF73}">
      <dgm:prSet/>
      <dgm:spPr/>
      <dgm:t>
        <a:bodyPr/>
        <a:lstStyle/>
        <a:p>
          <a:endParaRPr lang="en-US"/>
        </a:p>
      </dgm:t>
    </dgm:pt>
    <dgm:pt modelId="{35E9F46C-872E-43F3-BCE3-54D2174DDCDC}" type="sibTrans" cxnId="{BC04162F-569D-49D3-B303-DD484E5CDF73}">
      <dgm:prSet/>
      <dgm:spPr/>
      <dgm:t>
        <a:bodyPr/>
        <a:lstStyle/>
        <a:p>
          <a:endParaRPr lang="en-US"/>
        </a:p>
      </dgm:t>
    </dgm:pt>
    <dgm:pt modelId="{1DD2487D-EBE8-4E19-AD96-1BD94859918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Need to keep adapting to fit with learners’ needs - study mode and content</a:t>
          </a:r>
        </a:p>
      </dgm:t>
    </dgm:pt>
    <dgm:pt modelId="{A650A3FA-6F7C-41DF-AD90-2F9875B058AA}" type="parTrans" cxnId="{1C05077A-C799-438C-A929-C93D7651058C}">
      <dgm:prSet/>
      <dgm:spPr/>
      <dgm:t>
        <a:bodyPr/>
        <a:lstStyle/>
        <a:p>
          <a:endParaRPr lang="en-US"/>
        </a:p>
      </dgm:t>
    </dgm:pt>
    <dgm:pt modelId="{2D49EEA3-7D47-4436-A989-DAFF0A4FA260}" type="sibTrans" cxnId="{1C05077A-C799-438C-A929-C93D7651058C}">
      <dgm:prSet/>
      <dgm:spPr/>
      <dgm:t>
        <a:bodyPr/>
        <a:lstStyle/>
        <a:p>
          <a:endParaRPr lang="en-US"/>
        </a:p>
      </dgm:t>
    </dgm:pt>
    <dgm:pt modelId="{521E849D-9828-420B-89CE-E7FD7B192550}" type="pres">
      <dgm:prSet presAssocID="{F2C80A94-ABFB-49F7-8D32-BD655E871DC8}" presName="root" presStyleCnt="0">
        <dgm:presLayoutVars>
          <dgm:dir/>
          <dgm:resizeHandles val="exact"/>
        </dgm:presLayoutVars>
      </dgm:prSet>
      <dgm:spPr/>
    </dgm:pt>
    <dgm:pt modelId="{72C6022C-9461-458C-8441-3AA4BA553571}" type="pres">
      <dgm:prSet presAssocID="{07FD0F15-A849-4C6D-8D4B-CC00D76C78C6}" presName="compNode" presStyleCnt="0"/>
      <dgm:spPr/>
    </dgm:pt>
    <dgm:pt modelId="{739E3661-9172-4D08-973F-856C4AFDF62A}" type="pres">
      <dgm:prSet presAssocID="{07FD0F15-A849-4C6D-8D4B-CC00D76C78C6}" presName="bgRect" presStyleLbl="bgShp" presStyleIdx="0" presStyleCnt="3" custLinFactNeighborX="-803" custLinFactNeighborY="-2147"/>
      <dgm:spPr/>
    </dgm:pt>
    <dgm:pt modelId="{7076A591-A578-4DC6-8736-97F00143D481}" type="pres">
      <dgm:prSet presAssocID="{07FD0F15-A849-4C6D-8D4B-CC00D76C78C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tificial Intelligence outline"/>
        </a:ext>
      </dgm:extLst>
    </dgm:pt>
    <dgm:pt modelId="{D452A1CD-9B18-4453-BA78-6C8F0BE04AFA}" type="pres">
      <dgm:prSet presAssocID="{07FD0F15-A849-4C6D-8D4B-CC00D76C78C6}" presName="spaceRect" presStyleCnt="0"/>
      <dgm:spPr/>
    </dgm:pt>
    <dgm:pt modelId="{51B98901-4B31-4EBD-AA14-6E16B9EDE742}" type="pres">
      <dgm:prSet presAssocID="{07FD0F15-A849-4C6D-8D4B-CC00D76C78C6}" presName="parTx" presStyleLbl="revTx" presStyleIdx="0" presStyleCnt="3">
        <dgm:presLayoutVars>
          <dgm:chMax val="0"/>
          <dgm:chPref val="0"/>
        </dgm:presLayoutVars>
      </dgm:prSet>
      <dgm:spPr/>
    </dgm:pt>
    <dgm:pt modelId="{4AC2FAC6-F6C5-4A57-AE57-92270C1D8924}" type="pres">
      <dgm:prSet presAssocID="{EF2C7E4F-68DB-47FF-81A9-9443D574E406}" presName="sibTrans" presStyleCnt="0"/>
      <dgm:spPr/>
    </dgm:pt>
    <dgm:pt modelId="{5FBFB076-A8B7-4163-9AD7-3A368B66DEC9}" type="pres">
      <dgm:prSet presAssocID="{B1D4B689-D1AD-4E35-89B3-FFE7BB92A2B2}" presName="compNode" presStyleCnt="0"/>
      <dgm:spPr/>
    </dgm:pt>
    <dgm:pt modelId="{7F21496A-4C3E-4FE0-A3C9-397395B95973}" type="pres">
      <dgm:prSet presAssocID="{B1D4B689-D1AD-4E35-89B3-FFE7BB92A2B2}" presName="bgRect" presStyleLbl="bgShp" presStyleIdx="1" presStyleCnt="3"/>
      <dgm:spPr/>
    </dgm:pt>
    <dgm:pt modelId="{FF13BB83-F0E1-4E5B-820B-502A6793DD69}" type="pres">
      <dgm:prSet presAssocID="{B1D4B689-D1AD-4E35-89B3-FFE7BB92A2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llercoaster Down outline"/>
        </a:ext>
      </dgm:extLst>
    </dgm:pt>
    <dgm:pt modelId="{83C2A4CA-4A1D-47D0-B2BF-750A8BA670AF}" type="pres">
      <dgm:prSet presAssocID="{B1D4B689-D1AD-4E35-89B3-FFE7BB92A2B2}" presName="spaceRect" presStyleCnt="0"/>
      <dgm:spPr/>
    </dgm:pt>
    <dgm:pt modelId="{D373AF2E-271C-43F5-83FF-3CC57BBE3C44}" type="pres">
      <dgm:prSet presAssocID="{B1D4B689-D1AD-4E35-89B3-FFE7BB92A2B2}" presName="parTx" presStyleLbl="revTx" presStyleIdx="1" presStyleCnt="3">
        <dgm:presLayoutVars>
          <dgm:chMax val="0"/>
          <dgm:chPref val="0"/>
        </dgm:presLayoutVars>
      </dgm:prSet>
      <dgm:spPr/>
    </dgm:pt>
    <dgm:pt modelId="{E8F7A1C8-0510-4305-83ED-267409C59C69}" type="pres">
      <dgm:prSet presAssocID="{35E9F46C-872E-43F3-BCE3-54D2174DDCDC}" presName="sibTrans" presStyleCnt="0"/>
      <dgm:spPr/>
    </dgm:pt>
    <dgm:pt modelId="{9CCEB033-348D-45F7-BAC2-EF567A52D46F}" type="pres">
      <dgm:prSet presAssocID="{1DD2487D-EBE8-4E19-AD96-1BD94859918E}" presName="compNode" presStyleCnt="0"/>
      <dgm:spPr/>
    </dgm:pt>
    <dgm:pt modelId="{C431404F-DFE9-4175-8137-BD3537CF878D}" type="pres">
      <dgm:prSet presAssocID="{1DD2487D-EBE8-4E19-AD96-1BD94859918E}" presName="bgRect" presStyleLbl="bgShp" presStyleIdx="2" presStyleCnt="3" custLinFactNeighborX="32042" custLinFactNeighborY="7837"/>
      <dgm:spPr/>
    </dgm:pt>
    <dgm:pt modelId="{C1467A27-2DA0-47FF-827D-9C6DD4E766FD}" type="pres">
      <dgm:prSet presAssocID="{1DD2487D-EBE8-4E19-AD96-1BD9485991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5D19080E-03A1-4A43-A4AF-1D7A7B240A6A}" type="pres">
      <dgm:prSet presAssocID="{1DD2487D-EBE8-4E19-AD96-1BD94859918E}" presName="spaceRect" presStyleCnt="0"/>
      <dgm:spPr/>
    </dgm:pt>
    <dgm:pt modelId="{FDB50296-258D-4EA9-AEB0-51D949E229C9}" type="pres">
      <dgm:prSet presAssocID="{1DD2487D-EBE8-4E19-AD96-1BD94859918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E6F7D15-DB13-4CCB-AD31-271CDE920D06}" type="presOf" srcId="{07FD0F15-A849-4C6D-8D4B-CC00D76C78C6}" destId="{51B98901-4B31-4EBD-AA14-6E16B9EDE742}" srcOrd="0" destOrd="0" presId="urn:microsoft.com/office/officeart/2018/2/layout/IconVerticalSolidList"/>
    <dgm:cxn modelId="{6498AB21-6D62-4CF0-9014-7548830AEABC}" type="presOf" srcId="{1DD2487D-EBE8-4E19-AD96-1BD94859918E}" destId="{FDB50296-258D-4EA9-AEB0-51D949E229C9}" srcOrd="0" destOrd="0" presId="urn:microsoft.com/office/officeart/2018/2/layout/IconVerticalSolidList"/>
    <dgm:cxn modelId="{A699852A-F3C9-43CA-8D15-40BA062BE771}" type="presOf" srcId="{B1D4B689-D1AD-4E35-89B3-FFE7BB92A2B2}" destId="{D373AF2E-271C-43F5-83FF-3CC57BBE3C44}" srcOrd="0" destOrd="0" presId="urn:microsoft.com/office/officeart/2018/2/layout/IconVerticalSolidList"/>
    <dgm:cxn modelId="{BC04162F-569D-49D3-B303-DD484E5CDF73}" srcId="{F2C80A94-ABFB-49F7-8D32-BD655E871DC8}" destId="{B1D4B689-D1AD-4E35-89B3-FFE7BB92A2B2}" srcOrd="1" destOrd="0" parTransId="{2ED996B6-114B-4352-93B9-0F0D4817DBF0}" sibTransId="{35E9F46C-872E-43F3-BCE3-54D2174DDCDC}"/>
    <dgm:cxn modelId="{2555D35C-7159-4252-B808-9030E33FD39F}" type="presOf" srcId="{F2C80A94-ABFB-49F7-8D32-BD655E871DC8}" destId="{521E849D-9828-420B-89CE-E7FD7B192550}" srcOrd="0" destOrd="0" presId="urn:microsoft.com/office/officeart/2018/2/layout/IconVerticalSolidList"/>
    <dgm:cxn modelId="{1C05077A-C799-438C-A929-C93D7651058C}" srcId="{F2C80A94-ABFB-49F7-8D32-BD655E871DC8}" destId="{1DD2487D-EBE8-4E19-AD96-1BD94859918E}" srcOrd="2" destOrd="0" parTransId="{A650A3FA-6F7C-41DF-AD90-2F9875B058AA}" sibTransId="{2D49EEA3-7D47-4436-A989-DAFF0A4FA260}"/>
    <dgm:cxn modelId="{7EAB27E1-6C7B-4F97-82A5-AED667FDF177}" srcId="{F2C80A94-ABFB-49F7-8D32-BD655E871DC8}" destId="{07FD0F15-A849-4C6D-8D4B-CC00D76C78C6}" srcOrd="0" destOrd="0" parTransId="{658B1800-B0EC-4BB5-A82F-931624C72CC4}" sibTransId="{EF2C7E4F-68DB-47FF-81A9-9443D574E406}"/>
    <dgm:cxn modelId="{CB176ABE-FFE9-45A6-9448-56AEDF8698BA}" type="presParOf" srcId="{521E849D-9828-420B-89CE-E7FD7B192550}" destId="{72C6022C-9461-458C-8441-3AA4BA553571}" srcOrd="0" destOrd="0" presId="urn:microsoft.com/office/officeart/2018/2/layout/IconVerticalSolidList"/>
    <dgm:cxn modelId="{717F6A3A-9465-41E6-A5BB-ECA1FFACE37C}" type="presParOf" srcId="{72C6022C-9461-458C-8441-3AA4BA553571}" destId="{739E3661-9172-4D08-973F-856C4AFDF62A}" srcOrd="0" destOrd="0" presId="urn:microsoft.com/office/officeart/2018/2/layout/IconVerticalSolidList"/>
    <dgm:cxn modelId="{D0779559-87FE-4E8E-8889-1EA665D14E5C}" type="presParOf" srcId="{72C6022C-9461-458C-8441-3AA4BA553571}" destId="{7076A591-A578-4DC6-8736-97F00143D481}" srcOrd="1" destOrd="0" presId="urn:microsoft.com/office/officeart/2018/2/layout/IconVerticalSolidList"/>
    <dgm:cxn modelId="{F38E76AF-4F86-4531-8B14-4F6A1364467C}" type="presParOf" srcId="{72C6022C-9461-458C-8441-3AA4BA553571}" destId="{D452A1CD-9B18-4453-BA78-6C8F0BE04AFA}" srcOrd="2" destOrd="0" presId="urn:microsoft.com/office/officeart/2018/2/layout/IconVerticalSolidList"/>
    <dgm:cxn modelId="{EF5E4562-C22E-4EB3-8BE4-6912AB621E19}" type="presParOf" srcId="{72C6022C-9461-458C-8441-3AA4BA553571}" destId="{51B98901-4B31-4EBD-AA14-6E16B9EDE742}" srcOrd="3" destOrd="0" presId="urn:microsoft.com/office/officeart/2018/2/layout/IconVerticalSolidList"/>
    <dgm:cxn modelId="{9987F181-FB1E-4448-AE13-B10B438A9CB8}" type="presParOf" srcId="{521E849D-9828-420B-89CE-E7FD7B192550}" destId="{4AC2FAC6-F6C5-4A57-AE57-92270C1D8924}" srcOrd="1" destOrd="0" presId="urn:microsoft.com/office/officeart/2018/2/layout/IconVerticalSolidList"/>
    <dgm:cxn modelId="{789C2D06-496D-43B4-9533-756F4D132E3C}" type="presParOf" srcId="{521E849D-9828-420B-89CE-E7FD7B192550}" destId="{5FBFB076-A8B7-4163-9AD7-3A368B66DEC9}" srcOrd="2" destOrd="0" presId="urn:microsoft.com/office/officeart/2018/2/layout/IconVerticalSolidList"/>
    <dgm:cxn modelId="{A95DF147-BDF3-4999-B4EC-9439A7BE5B73}" type="presParOf" srcId="{5FBFB076-A8B7-4163-9AD7-3A368B66DEC9}" destId="{7F21496A-4C3E-4FE0-A3C9-397395B95973}" srcOrd="0" destOrd="0" presId="urn:microsoft.com/office/officeart/2018/2/layout/IconVerticalSolidList"/>
    <dgm:cxn modelId="{0B649FBC-29CD-4766-9420-D5A4A2071F0F}" type="presParOf" srcId="{5FBFB076-A8B7-4163-9AD7-3A368B66DEC9}" destId="{FF13BB83-F0E1-4E5B-820B-502A6793DD69}" srcOrd="1" destOrd="0" presId="urn:microsoft.com/office/officeart/2018/2/layout/IconVerticalSolidList"/>
    <dgm:cxn modelId="{C828822E-89F0-4EBA-AE54-DB79282CBE81}" type="presParOf" srcId="{5FBFB076-A8B7-4163-9AD7-3A368B66DEC9}" destId="{83C2A4CA-4A1D-47D0-B2BF-750A8BA670AF}" srcOrd="2" destOrd="0" presId="urn:microsoft.com/office/officeart/2018/2/layout/IconVerticalSolidList"/>
    <dgm:cxn modelId="{75FACDBE-F966-49F1-97A7-427D1A6A8599}" type="presParOf" srcId="{5FBFB076-A8B7-4163-9AD7-3A368B66DEC9}" destId="{D373AF2E-271C-43F5-83FF-3CC57BBE3C44}" srcOrd="3" destOrd="0" presId="urn:microsoft.com/office/officeart/2018/2/layout/IconVerticalSolidList"/>
    <dgm:cxn modelId="{8A589985-D7EC-4753-91BD-DEFCA30B53FE}" type="presParOf" srcId="{521E849D-9828-420B-89CE-E7FD7B192550}" destId="{E8F7A1C8-0510-4305-83ED-267409C59C69}" srcOrd="3" destOrd="0" presId="urn:microsoft.com/office/officeart/2018/2/layout/IconVerticalSolidList"/>
    <dgm:cxn modelId="{BAEC7592-D660-4FA0-AE54-251487C848B1}" type="presParOf" srcId="{521E849D-9828-420B-89CE-E7FD7B192550}" destId="{9CCEB033-348D-45F7-BAC2-EF567A52D46F}" srcOrd="4" destOrd="0" presId="urn:microsoft.com/office/officeart/2018/2/layout/IconVerticalSolidList"/>
    <dgm:cxn modelId="{02A929B7-EC71-428F-BAA3-83E6B65A64B8}" type="presParOf" srcId="{9CCEB033-348D-45F7-BAC2-EF567A52D46F}" destId="{C431404F-DFE9-4175-8137-BD3537CF878D}" srcOrd="0" destOrd="0" presId="urn:microsoft.com/office/officeart/2018/2/layout/IconVerticalSolidList"/>
    <dgm:cxn modelId="{84653F15-9A1C-4EF0-BAD0-39460ADC14DC}" type="presParOf" srcId="{9CCEB033-348D-45F7-BAC2-EF567A52D46F}" destId="{C1467A27-2DA0-47FF-827D-9C6DD4E766FD}" srcOrd="1" destOrd="0" presId="urn:microsoft.com/office/officeart/2018/2/layout/IconVerticalSolidList"/>
    <dgm:cxn modelId="{7F8F2EBE-429B-4892-AD6C-C6987F1BFFEE}" type="presParOf" srcId="{9CCEB033-348D-45F7-BAC2-EF567A52D46F}" destId="{5D19080E-03A1-4A43-A4AF-1D7A7B240A6A}" srcOrd="2" destOrd="0" presId="urn:microsoft.com/office/officeart/2018/2/layout/IconVerticalSolidList"/>
    <dgm:cxn modelId="{6EA5BCFF-5CF4-4A44-9B29-B747461481A1}" type="presParOf" srcId="{9CCEB033-348D-45F7-BAC2-EF567A52D46F}" destId="{FDB50296-258D-4EA9-AEB0-51D949E229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6EB15-0324-4679-AB8A-9A6113A2A540}">
      <dsp:nvSpPr>
        <dsp:cNvPr id="0" name=""/>
        <dsp:cNvSpPr/>
      </dsp:nvSpPr>
      <dsp:spPr>
        <a:xfrm>
          <a:off x="585598" y="533524"/>
          <a:ext cx="1247171" cy="12471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B1C13E-4A60-4235-B320-19BA179034E1}">
      <dsp:nvSpPr>
        <dsp:cNvPr id="0" name=""/>
        <dsp:cNvSpPr/>
      </dsp:nvSpPr>
      <dsp:spPr>
        <a:xfrm>
          <a:off x="851389" y="799314"/>
          <a:ext cx="715590" cy="7155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C88DEC-5AB8-45B1-8F09-9152EB8F428B}">
      <dsp:nvSpPr>
        <dsp:cNvPr id="0" name=""/>
        <dsp:cNvSpPr/>
      </dsp:nvSpPr>
      <dsp:spPr>
        <a:xfrm>
          <a:off x="186912" y="2169158"/>
          <a:ext cx="204454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History</a:t>
          </a:r>
          <a:endParaRPr lang="en-US" sz="2300" kern="1200" dirty="0"/>
        </a:p>
      </dsp:txBody>
      <dsp:txXfrm>
        <a:off x="186912" y="2169158"/>
        <a:ext cx="2044543" cy="720000"/>
      </dsp:txXfrm>
    </dsp:sp>
    <dsp:sp modelId="{71D8289B-B208-4337-BC78-A580B14AAC65}">
      <dsp:nvSpPr>
        <dsp:cNvPr id="0" name=""/>
        <dsp:cNvSpPr/>
      </dsp:nvSpPr>
      <dsp:spPr>
        <a:xfrm>
          <a:off x="2987936" y="533524"/>
          <a:ext cx="1247171" cy="12471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325AE-81B2-4605-B391-7AC60C24E22F}">
      <dsp:nvSpPr>
        <dsp:cNvPr id="0" name=""/>
        <dsp:cNvSpPr/>
      </dsp:nvSpPr>
      <dsp:spPr>
        <a:xfrm>
          <a:off x="3253727" y="799314"/>
          <a:ext cx="715590" cy="7155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8E999-FD91-4E50-8DAC-1D043BCAA2A1}">
      <dsp:nvSpPr>
        <dsp:cNvPr id="0" name=""/>
        <dsp:cNvSpPr/>
      </dsp:nvSpPr>
      <dsp:spPr>
        <a:xfrm>
          <a:off x="2589250" y="2169158"/>
          <a:ext cx="204454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influences</a:t>
          </a:r>
          <a:endParaRPr lang="en-US" sz="2300" kern="1200" dirty="0"/>
        </a:p>
      </dsp:txBody>
      <dsp:txXfrm>
        <a:off x="2589250" y="2169158"/>
        <a:ext cx="2044543" cy="720000"/>
      </dsp:txXfrm>
    </dsp:sp>
    <dsp:sp modelId="{3537991B-FD9A-49B7-8EDC-DD50F73F29DE}">
      <dsp:nvSpPr>
        <dsp:cNvPr id="0" name=""/>
        <dsp:cNvSpPr/>
      </dsp:nvSpPr>
      <dsp:spPr>
        <a:xfrm>
          <a:off x="5390274" y="533524"/>
          <a:ext cx="1247171" cy="12471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922E45-355F-4D3F-A7F8-17384D8FFC73}">
      <dsp:nvSpPr>
        <dsp:cNvPr id="0" name=""/>
        <dsp:cNvSpPr/>
      </dsp:nvSpPr>
      <dsp:spPr>
        <a:xfrm>
          <a:off x="5656065" y="799314"/>
          <a:ext cx="715590" cy="7155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5AEC64-598A-4509-9A0D-4135243783BF}">
      <dsp:nvSpPr>
        <dsp:cNvPr id="0" name=""/>
        <dsp:cNvSpPr/>
      </dsp:nvSpPr>
      <dsp:spPr>
        <a:xfrm>
          <a:off x="4991589" y="2169158"/>
          <a:ext cx="204454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implications </a:t>
          </a:r>
          <a:endParaRPr lang="en-US" sz="2300" kern="1200" dirty="0"/>
        </a:p>
      </dsp:txBody>
      <dsp:txXfrm>
        <a:off x="4991589" y="2169158"/>
        <a:ext cx="2044543" cy="720000"/>
      </dsp:txXfrm>
    </dsp:sp>
    <dsp:sp modelId="{828FBAC6-39B0-4AEA-A23F-AE2CA8A5E6B4}">
      <dsp:nvSpPr>
        <dsp:cNvPr id="0" name=""/>
        <dsp:cNvSpPr/>
      </dsp:nvSpPr>
      <dsp:spPr>
        <a:xfrm>
          <a:off x="7792613" y="533524"/>
          <a:ext cx="1247171" cy="1247171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8DF4EA-8D13-4AA3-9947-9018295DAD3D}">
      <dsp:nvSpPr>
        <dsp:cNvPr id="0" name=""/>
        <dsp:cNvSpPr/>
      </dsp:nvSpPr>
      <dsp:spPr>
        <a:xfrm>
          <a:off x="8058403" y="799314"/>
          <a:ext cx="715590" cy="7155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E79C9D-3CDC-420A-ACFD-250AAADCD505}">
      <dsp:nvSpPr>
        <dsp:cNvPr id="0" name=""/>
        <dsp:cNvSpPr/>
      </dsp:nvSpPr>
      <dsp:spPr>
        <a:xfrm>
          <a:off x="7393927" y="2169158"/>
          <a:ext cx="204454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2300" kern="1200" dirty="0"/>
            <a:t>Future focus</a:t>
          </a:r>
        </a:p>
      </dsp:txBody>
      <dsp:txXfrm>
        <a:off x="7393927" y="2169158"/>
        <a:ext cx="2044543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E3661-9172-4D08-973F-856C4AFDF62A}">
      <dsp:nvSpPr>
        <dsp:cNvPr id="0" name=""/>
        <dsp:cNvSpPr/>
      </dsp:nvSpPr>
      <dsp:spPr>
        <a:xfrm>
          <a:off x="0" y="0"/>
          <a:ext cx="6391275" cy="149868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6A591-A578-4DC6-8736-97F00143D481}">
      <dsp:nvSpPr>
        <dsp:cNvPr id="0" name=""/>
        <dsp:cNvSpPr/>
      </dsp:nvSpPr>
      <dsp:spPr>
        <a:xfrm>
          <a:off x="453352" y="337845"/>
          <a:ext cx="824278" cy="82427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98901-4B31-4EBD-AA14-6E16B9EDE742}">
      <dsp:nvSpPr>
        <dsp:cNvPr id="0" name=""/>
        <dsp:cNvSpPr/>
      </dsp:nvSpPr>
      <dsp:spPr>
        <a:xfrm>
          <a:off x="1730984" y="640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Generalists rather than specialists</a:t>
          </a:r>
          <a:endParaRPr lang="en-US" sz="2500" kern="1200" dirty="0"/>
        </a:p>
      </dsp:txBody>
      <dsp:txXfrm>
        <a:off x="1730984" y="640"/>
        <a:ext cx="4660290" cy="1498687"/>
      </dsp:txXfrm>
    </dsp:sp>
    <dsp:sp modelId="{7F21496A-4C3E-4FE0-A3C9-397395B95973}">
      <dsp:nvSpPr>
        <dsp:cNvPr id="0" name=""/>
        <dsp:cNvSpPr/>
      </dsp:nvSpPr>
      <dsp:spPr>
        <a:xfrm>
          <a:off x="0" y="1873999"/>
          <a:ext cx="6391275" cy="14986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13BB83-F0E1-4E5B-820B-502A6793DD69}">
      <dsp:nvSpPr>
        <dsp:cNvPr id="0" name=""/>
        <dsp:cNvSpPr/>
      </dsp:nvSpPr>
      <dsp:spPr>
        <a:xfrm>
          <a:off x="453352" y="2211204"/>
          <a:ext cx="824278" cy="82427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3AF2E-271C-43F5-83FF-3CC57BBE3C44}">
      <dsp:nvSpPr>
        <dsp:cNvPr id="0" name=""/>
        <dsp:cNvSpPr/>
      </dsp:nvSpPr>
      <dsp:spPr>
        <a:xfrm>
          <a:off x="1730984" y="187399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SD sometimes get lost in Climate Change/Net Zero/ latest buzz words</a:t>
          </a:r>
          <a:endParaRPr lang="en-US" sz="2500" kern="1200" dirty="0"/>
        </a:p>
      </dsp:txBody>
      <dsp:txXfrm>
        <a:off x="1730984" y="1873999"/>
        <a:ext cx="4660290" cy="1498687"/>
      </dsp:txXfrm>
    </dsp:sp>
    <dsp:sp modelId="{C431404F-DFE9-4175-8137-BD3537CF878D}">
      <dsp:nvSpPr>
        <dsp:cNvPr id="0" name=""/>
        <dsp:cNvSpPr/>
      </dsp:nvSpPr>
      <dsp:spPr>
        <a:xfrm>
          <a:off x="0" y="3747999"/>
          <a:ext cx="6391275" cy="14986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67A27-2DA0-47FF-827D-9C6DD4E766FD}">
      <dsp:nvSpPr>
        <dsp:cNvPr id="0" name=""/>
        <dsp:cNvSpPr/>
      </dsp:nvSpPr>
      <dsp:spPr>
        <a:xfrm>
          <a:off x="453352" y="4084563"/>
          <a:ext cx="824278" cy="82427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B50296-258D-4EA9-AEB0-51D949E229C9}">
      <dsp:nvSpPr>
        <dsp:cNvPr id="0" name=""/>
        <dsp:cNvSpPr/>
      </dsp:nvSpPr>
      <dsp:spPr>
        <a:xfrm>
          <a:off x="1730984" y="3747359"/>
          <a:ext cx="4660290" cy="1498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611" tIns="158611" rIns="158611" bIns="15861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Need to keep adapting to fit with learners’ needs - study mode and content</a:t>
          </a:r>
        </a:p>
      </dsp:txBody>
      <dsp:txXfrm>
        <a:off x="1730984" y="3747359"/>
        <a:ext cx="4660290" cy="1498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gd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65301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24457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95847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66544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49239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1314294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8199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9811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9589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650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3642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59081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3138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401501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512177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245048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d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87648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9F49F8-9DEF-4D99-97BB-F13CE2C23AE5}" type="datetimeFigureOut">
              <a:rPr lang="gd-GB" smtClean="0"/>
              <a:t>20/01/2022</a:t>
            </a:fld>
            <a:endParaRPr lang="gd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gd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D34183F-2545-4E40-92DA-6B55880CCF06}" type="slidenum">
              <a:rPr lang="gd-GB" smtClean="0"/>
              <a:t>‹#›</a:t>
            </a:fld>
            <a:endParaRPr lang="gd-GB"/>
          </a:p>
        </p:txBody>
      </p:sp>
    </p:spTree>
    <p:extLst>
      <p:ext uri="{BB962C8B-B14F-4D97-AF65-F5344CB8AC3E}">
        <p14:creationId xmlns:p14="http://schemas.microsoft.com/office/powerpoint/2010/main" val="312795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9" name="Rectangle 8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D5FFA60-7D47-414D-86E6-16649DA8A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8420" y="1370143"/>
            <a:ext cx="6391270" cy="4157446"/>
          </a:xfrm>
        </p:spPr>
        <p:txBody>
          <a:bodyPr anchor="ctr">
            <a:normAutofit/>
          </a:bodyPr>
          <a:lstStyle/>
          <a:p>
            <a:pPr algn="ctr"/>
            <a:r>
              <a:rPr lang="en-GB" sz="6600" dirty="0">
                <a:solidFill>
                  <a:schemeClr val="tx1"/>
                </a:solidFill>
              </a:rPr>
              <a:t>Education for Sustainable Development</a:t>
            </a:r>
            <a:endParaRPr lang="gd-GB" sz="66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A6067-9A73-404C-A223-7032FB64B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903" y="1370143"/>
            <a:ext cx="3311050" cy="4157446"/>
          </a:xfrm>
        </p:spPr>
        <p:txBody>
          <a:bodyPr anchor="ctr">
            <a:normAutofit/>
          </a:bodyPr>
          <a:lstStyle/>
          <a:p>
            <a:pPr algn="r"/>
            <a:r>
              <a:rPr lang="en-GB" sz="2000" dirty="0"/>
              <a:t>Dr </a:t>
            </a:r>
            <a:r>
              <a:rPr lang="en-GB" sz="2000" dirty="0" err="1"/>
              <a:t>eilidh</a:t>
            </a:r>
            <a:r>
              <a:rPr lang="en-GB" sz="2000" dirty="0"/>
              <a:t> MacPhail,</a:t>
            </a:r>
          </a:p>
          <a:p>
            <a:pPr algn="r"/>
            <a:r>
              <a:rPr lang="en-GB" sz="2000" dirty="0"/>
              <a:t>Lews castle college, university of the highlands &amp; islands</a:t>
            </a:r>
          </a:p>
          <a:p>
            <a:pPr algn="r"/>
            <a:endParaRPr lang="en-GB" sz="2000" dirty="0"/>
          </a:p>
          <a:p>
            <a:pPr algn="r"/>
            <a:r>
              <a:rPr lang="en-GB" sz="2000" dirty="0"/>
              <a:t>EAUC Scotland</a:t>
            </a:r>
          </a:p>
          <a:p>
            <a:pPr algn="r"/>
            <a:r>
              <a:rPr lang="en-GB" sz="2000" dirty="0"/>
              <a:t>Education TSN</a:t>
            </a:r>
          </a:p>
          <a:p>
            <a:pPr algn="r"/>
            <a:r>
              <a:rPr lang="en-GB" sz="2000" dirty="0"/>
              <a:t>January 2022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7250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93ADDF9-08F2-4B1E-AD11-9A5C71EB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282858" cy="70696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2800" dirty="0">
                <a:solidFill>
                  <a:srgbClr val="FFFFFF"/>
                </a:solidFill>
              </a:rPr>
              <a:t>Education for Sustainable Development: Our experience</a:t>
            </a:r>
            <a:endParaRPr lang="gd-GB" sz="2800" dirty="0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id="{ECD7E7B8-A219-4D8B-BE38-A1E3471EE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333788"/>
              </p:ext>
            </p:extLst>
          </p:nvPr>
        </p:nvGraphicFramePr>
        <p:xfrm>
          <a:off x="1286934" y="2324100"/>
          <a:ext cx="9625383" cy="3422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4538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5853-7232-4055-9643-C7901B98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EBEBEB"/>
                </a:solidFill>
              </a:rPr>
              <a:t>History and Development</a:t>
            </a:r>
            <a:endParaRPr lang="gd-GB" sz="4000" b="1" dirty="0">
              <a:solidFill>
                <a:srgbClr val="EBEBE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B154-8D25-4559-8C52-F9D978FDE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69" y="2603500"/>
            <a:ext cx="8522563" cy="3416300"/>
          </a:xfrm>
        </p:spPr>
        <p:txBody>
          <a:bodyPr anchor="ctr">
            <a:normAutofit/>
          </a:bodyPr>
          <a:lstStyle/>
          <a:p>
            <a:r>
              <a:rPr lang="en-GB" sz="2800" b="1" dirty="0"/>
              <a:t>Online distributed learning </a:t>
            </a:r>
          </a:p>
          <a:p>
            <a:pPr lvl="1"/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Reaching across communities and including those who previously couldn’t easily access HE</a:t>
            </a:r>
          </a:p>
          <a:p>
            <a:r>
              <a:rPr lang="en-GB" sz="2800" b="1" dirty="0"/>
              <a:t>From Rural Development to Sustainable Development</a:t>
            </a:r>
          </a:p>
          <a:p>
            <a:pPr lvl="1"/>
            <a:r>
              <a:rPr lang="en-GB" sz="2600" b="1" dirty="0">
                <a:solidFill>
                  <a:schemeClr val="accent1">
                    <a:lumMod val="75000"/>
                  </a:schemeClr>
                </a:solidFill>
              </a:rPr>
              <a:t>SD not from scratch but a re-focusing and re-purposing</a:t>
            </a:r>
          </a:p>
          <a:p>
            <a:pPr marL="0" indent="0">
              <a:buNone/>
            </a:pPr>
            <a:endParaRPr lang="gd-GB" dirty="0"/>
          </a:p>
        </p:txBody>
      </p:sp>
      <p:pic>
        <p:nvPicPr>
          <p:cNvPr id="7" name="Graphic 6" descr="Renewable Energy outline">
            <a:extLst>
              <a:ext uri="{FF2B5EF4-FFF2-40B4-BE49-F238E27FC236}">
                <a16:creationId xmlns:a16="http://schemas.microsoft.com/office/drawing/2014/main" id="{E5B9BF98-C916-42B2-899A-FBCEEAC571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055424" y="2900238"/>
            <a:ext cx="2648305" cy="26483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146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1C8318-56A5-486E-B205-09279757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Influences shaping our priorities in developing our Sustainable Development curriculum</a:t>
            </a:r>
            <a:endParaRPr lang="gd-GB" sz="3200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D84A0-D9A7-4CE6-9821-350A1E806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24" y="1059024"/>
            <a:ext cx="5302189" cy="5013301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GB" sz="17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External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Local and national context: policy developments, employment opportunities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Potential applicant demand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Sectoral demands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b="1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tx1"/>
                </a:solidFill>
              </a:rPr>
              <a:t>Internal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Sharing curriculum across programmes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UHI wide priorities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Student feedback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Staff expertise and research interests</a:t>
            </a:r>
          </a:p>
          <a:p>
            <a:pPr>
              <a:lnSpc>
                <a:spcPct val="90000"/>
              </a:lnSpc>
            </a:pPr>
            <a:r>
              <a:rPr lang="en-GB" sz="1700" b="1" dirty="0">
                <a:solidFill>
                  <a:schemeClr val="accent1">
                    <a:lumMod val="75000"/>
                  </a:schemeClr>
                </a:solidFill>
              </a:rPr>
              <a:t>Feasibility of online delivery</a:t>
            </a:r>
          </a:p>
          <a:p>
            <a:pPr marL="0" indent="0">
              <a:lnSpc>
                <a:spcPct val="90000"/>
              </a:lnSpc>
              <a:buNone/>
            </a:pPr>
            <a:endParaRPr lang="gd-GB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0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20FD-9D16-4F7E-91CD-65780AA60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EBEBEB"/>
                </a:solidFill>
              </a:rPr>
              <a:t>Current situation</a:t>
            </a:r>
            <a:endParaRPr lang="gd-GB" b="1" dirty="0">
              <a:solidFill>
                <a:srgbClr val="EBEBEB"/>
              </a:solidFill>
            </a:endParaRPr>
          </a:p>
        </p:txBody>
      </p:sp>
      <p:pic>
        <p:nvPicPr>
          <p:cNvPr id="7" name="Graphic 6" descr="Open hand with plant outline">
            <a:extLst>
              <a:ext uri="{FF2B5EF4-FFF2-40B4-BE49-F238E27FC236}">
                <a16:creationId xmlns:a16="http://schemas.microsoft.com/office/drawing/2014/main" id="{A58133AF-B38D-42BD-BC8A-E84A1C420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1151467" y="2793582"/>
            <a:ext cx="3031901" cy="303190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16AC6-395A-4B39-8724-9DF2EE3B8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336" y="2603500"/>
            <a:ext cx="6551597" cy="34163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r>
              <a:rPr lang="en-GB" b="1" i="1" dirty="0"/>
              <a:t>Move from BSc to BA </a:t>
            </a:r>
          </a:p>
          <a:p>
            <a:r>
              <a:rPr lang="en-GB" b="1" i="1" dirty="0"/>
              <a:t>Still focused across all three pillars of SD, and with an emphasis on the rural and communities</a:t>
            </a:r>
          </a:p>
          <a:p>
            <a:r>
              <a:rPr lang="en-GB" b="1" i="1" dirty="0"/>
              <a:t>Offering a range of study options from single modules, to three module CPD awards, to full degree and MSc programmes</a:t>
            </a:r>
          </a:p>
        </p:txBody>
      </p:sp>
    </p:spTree>
    <p:extLst>
      <p:ext uri="{BB962C8B-B14F-4D97-AF65-F5344CB8AC3E}">
        <p14:creationId xmlns:p14="http://schemas.microsoft.com/office/powerpoint/2010/main" val="255700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4273622-0BBD-44B5-A5BB-6CD08D82B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GB" sz="3300" b="1" dirty="0">
                <a:solidFill>
                  <a:srgbClr val="EBEBEB"/>
                </a:solidFill>
              </a:rPr>
              <a:t>Implications</a:t>
            </a:r>
            <a:endParaRPr lang="gd-GB" sz="3300" b="1" dirty="0">
              <a:solidFill>
                <a:srgbClr val="EBEBEB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2BEAAE-9123-46B2-8DC1-E38D972888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1922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608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7539" y="467397"/>
            <a:ext cx="695829" cy="591911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32F2985-A5EF-4B0A-8A1B-01335CFE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372" y="1209957"/>
            <a:ext cx="3034580" cy="4438087"/>
          </a:xfrm>
        </p:spPr>
        <p:txBody>
          <a:bodyPr anchor="ctr">
            <a:normAutofit/>
          </a:bodyPr>
          <a:lstStyle/>
          <a:p>
            <a:pPr algn="r"/>
            <a:r>
              <a:rPr lang="en-GB" sz="3200" b="1" dirty="0">
                <a:solidFill>
                  <a:schemeClr val="tx1"/>
                </a:solidFill>
              </a:rPr>
              <a:t>Future Focus</a:t>
            </a:r>
            <a:endParaRPr lang="gd-GB" sz="3200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AC420-015E-4CD6-AA75-4428D9045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6687" y="674703"/>
            <a:ext cx="6411919" cy="4864963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	</a:t>
            </a:r>
          </a:p>
          <a:p>
            <a:pPr marL="457200" lvl="1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	</a:t>
            </a:r>
            <a:r>
              <a:rPr lang="en-GB" sz="2200" b="1" dirty="0">
                <a:solidFill>
                  <a:schemeClr val="tx1"/>
                </a:solidFill>
              </a:rPr>
              <a:t>Become the institutional go-to for 			SD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  <a:r>
              <a:rPr lang="en-GB" sz="2200" b="1" dirty="0">
                <a:solidFill>
                  <a:schemeClr val="tx1"/>
                </a:solidFill>
              </a:rPr>
              <a:t>Meet local community needs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</a:p>
          <a:p>
            <a:pPr marL="914400" lvl="2" indent="0">
              <a:buNone/>
            </a:pPr>
            <a:r>
              <a:rPr lang="en-GB" sz="2000" b="1" dirty="0">
                <a:solidFill>
                  <a:schemeClr val="tx1"/>
                </a:solidFill>
              </a:rPr>
              <a:t>	</a:t>
            </a:r>
            <a:r>
              <a:rPr lang="en-GB" sz="2200" b="1" dirty="0">
                <a:solidFill>
                  <a:schemeClr val="tx1"/>
                </a:solidFill>
              </a:rPr>
              <a:t>Keep engaging with students and 	orgs like EAUC &amp; QAA to make 	sure </a:t>
            </a:r>
            <a:r>
              <a:rPr lang="en-GB" sz="2200" b="1">
                <a:solidFill>
                  <a:schemeClr val="tx1"/>
                </a:solidFill>
              </a:rPr>
              <a:t>we suitably equip our 	graduates</a:t>
            </a:r>
            <a:endParaRPr lang="gd-GB" sz="2200" b="1" dirty="0">
              <a:solidFill>
                <a:schemeClr val="tx1"/>
              </a:solidFill>
            </a:endParaRPr>
          </a:p>
        </p:txBody>
      </p:sp>
      <p:pic>
        <p:nvPicPr>
          <p:cNvPr id="5" name="Graphic 4" descr="Lightbulb and pencil outline">
            <a:extLst>
              <a:ext uri="{FF2B5EF4-FFF2-40B4-BE49-F238E27FC236}">
                <a16:creationId xmlns:a16="http://schemas.microsoft.com/office/drawing/2014/main" id="{E3DC5796-DDAB-40E0-A460-F82F203C1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634210" y="1488717"/>
            <a:ext cx="914400" cy="914400"/>
          </a:xfrm>
          <a:prstGeom prst="rect">
            <a:avLst/>
          </a:prstGeom>
        </p:spPr>
      </p:pic>
      <p:pic>
        <p:nvPicPr>
          <p:cNvPr id="7" name="Graphic 6" descr="Neighborhood outline">
            <a:extLst>
              <a:ext uri="{FF2B5EF4-FFF2-40B4-BE49-F238E27FC236}">
                <a16:creationId xmlns:a16="http://schemas.microsoft.com/office/drawing/2014/main" id="{3DDBEC9E-D382-4E81-ACCB-AC553951D6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678423" y="2759931"/>
            <a:ext cx="914400" cy="914400"/>
          </a:xfrm>
          <a:prstGeom prst="rect">
            <a:avLst/>
          </a:prstGeom>
        </p:spPr>
      </p:pic>
      <p:pic>
        <p:nvPicPr>
          <p:cNvPr id="11" name="Graphic 10" descr="Social network">
            <a:extLst>
              <a:ext uri="{FF2B5EF4-FFF2-40B4-BE49-F238E27FC236}">
                <a16:creationId xmlns:a16="http://schemas.microsoft.com/office/drawing/2014/main" id="{2A5924D6-FE9D-4899-AF7A-3F451F456C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05621" y="39307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1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E5C8643-435F-4513-8936-C4BC975D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514" y="982057"/>
            <a:ext cx="8761413" cy="63701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solidFill>
                  <a:srgbClr val="FFFFFF"/>
                </a:solidFill>
              </a:rPr>
              <a:t>Thanks for listening and any questions?</a:t>
            </a:r>
            <a:endParaRPr lang="gd-GB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8ACCFF-CA02-40A7-AE48-EF455D68073B}"/>
              </a:ext>
            </a:extLst>
          </p:cNvPr>
          <p:cNvSpPr/>
          <p:nvPr/>
        </p:nvSpPr>
        <p:spPr>
          <a:xfrm>
            <a:off x="4592146" y="2908307"/>
            <a:ext cx="1749937" cy="1749937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CDE656-2F6E-43B0-8CC2-172F1DEC2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4150" y="3263388"/>
            <a:ext cx="1005927" cy="10059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CC1CB5-C86F-494B-A923-FC72412FBBE7}"/>
              </a:ext>
            </a:extLst>
          </p:cNvPr>
          <p:cNvSpPr txBox="1"/>
          <p:nvPr/>
        </p:nvSpPr>
        <p:spPr>
          <a:xfrm>
            <a:off x="3830884" y="5127249"/>
            <a:ext cx="3870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Email: eilidh.macphail@uhi.ac.uk</a:t>
            </a:r>
          </a:p>
        </p:txBody>
      </p:sp>
    </p:spTree>
    <p:extLst>
      <p:ext uri="{BB962C8B-B14F-4D97-AF65-F5344CB8AC3E}">
        <p14:creationId xmlns:p14="http://schemas.microsoft.com/office/powerpoint/2010/main" val="429552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82F691CC26A45BB748004A54C0C63" ma:contentTypeVersion="13" ma:contentTypeDescription="Create a new document." ma:contentTypeScope="" ma:versionID="a3a785fbb879595f94ffb373d02b250d">
  <xsd:schema xmlns:xsd="http://www.w3.org/2001/XMLSchema" xmlns:xs="http://www.w3.org/2001/XMLSchema" xmlns:p="http://schemas.microsoft.com/office/2006/metadata/properties" xmlns:ns2="bac58e29-0c23-4090-b611-ed602008453e" xmlns:ns3="2213ecb7-d87a-4aba-b21b-ec7ca04e5a58" targetNamespace="http://schemas.microsoft.com/office/2006/metadata/properties" ma:root="true" ma:fieldsID="57e7724b81cbcc81e11084689a35fb2b" ns2:_="" ns3:_="">
    <xsd:import namespace="bac58e29-0c23-4090-b611-ed602008453e"/>
    <xsd:import namespace="2213ecb7-d87a-4aba-b21b-ec7ca04e5a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58e29-0c23-4090-b611-ed60200845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13ecb7-d87a-4aba-b21b-ec7ca04e5a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C429DD-884A-48FF-BC1D-EFAE8853C71C}"/>
</file>

<file path=customXml/itemProps2.xml><?xml version="1.0" encoding="utf-8"?>
<ds:datastoreItem xmlns:ds="http://schemas.openxmlformats.org/officeDocument/2006/customXml" ds:itemID="{1F30602C-061E-45B7-92D5-F52A43DAAA35}"/>
</file>

<file path=customXml/itemProps3.xml><?xml version="1.0" encoding="utf-8"?>
<ds:datastoreItem xmlns:ds="http://schemas.openxmlformats.org/officeDocument/2006/customXml" ds:itemID="{B8560244-C9DF-45F7-B8F2-5680ACD18270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257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 Boardroom</vt:lpstr>
      <vt:lpstr>Education for Sustainable Development</vt:lpstr>
      <vt:lpstr>Education for Sustainable Development: Our experience</vt:lpstr>
      <vt:lpstr>History and Development</vt:lpstr>
      <vt:lpstr>Influences shaping our priorities in developing our Sustainable Development curriculum</vt:lpstr>
      <vt:lpstr>Current situation</vt:lpstr>
      <vt:lpstr>Implications</vt:lpstr>
      <vt:lpstr>Future Focus</vt:lpstr>
      <vt:lpstr>Thanks for listening and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Learning and Teaching</dc:title>
  <dc:creator>Eilidh MacPhail</dc:creator>
  <cp:lastModifiedBy>Eilidh Macphail</cp:lastModifiedBy>
  <cp:revision>3</cp:revision>
  <dcterms:created xsi:type="dcterms:W3CDTF">2020-09-16T09:31:45Z</dcterms:created>
  <dcterms:modified xsi:type="dcterms:W3CDTF">2022-01-20T10:27:40Z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0x01010040A82F691CC26A45BB748004A54C0C63</vt:lpwstr>
  </property>
</Properties>
</file>