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1" r:id="rId4"/>
    <p:sldId id="263" r:id="rId5"/>
    <p:sldId id="266" r:id="rId6"/>
    <p:sldId id="258" r:id="rId7"/>
    <p:sldId id="267" r:id="rId8"/>
    <p:sldId id="262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9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3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0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89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8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9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70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7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32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22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1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9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E296D-5E88-404B-905E-89E6A9A5CC07}" type="datetimeFigureOut">
              <a:rPr lang="en-GB" smtClean="0"/>
              <a:t>15/04/2015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C361-6D67-4123-8713-C8918F701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hares03\SAGPub\Public\ARC\pecha kucha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68358" cy="68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9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hares03\SAGPub\Public\ARC\Knowledge Exchange\Evidence\Externals\Hanson St\Ell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640"/>
            <a:ext cx="9144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hares03\SAGPub\Public\ARC\Knowledge Exchange\Evidence\Externals\Hanson St\IMG_5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39952"/>
            <a:ext cx="9252520" cy="123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hares03\SAGPub\Public\ARC\pecha kucha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31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6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hares03\SAGPub\Public\ARC\pecha kucha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31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hares03\SAGPub\Public\ARC\pecha kucha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31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hares03\SAGPub\Public\ARC\pecha kucha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9892"/>
            <a:ext cx="9537456" cy="67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8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hares03\SAGPub\Public\ARC\pecha kucha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332640" cy="68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4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hares03\SAGPub\Public\ARC\pecha kucha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313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9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hares03\SAGPub\Public\ARC\pecha kucha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97144" cy="68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hares03\SAGPub\Public\ARC\pecha kucha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313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shares03\SAGPub\Public\ARC\pecha kuch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" y="-1"/>
            <a:ext cx="9144372" cy="685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0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hares03\SAGPub\Public\ARC\pecha kucha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82" y="-135216"/>
            <a:ext cx="10022226" cy="70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2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shares03\SAGPub\Public\ARC\Marketing\ARC images\IMG_4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6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hares03\SAGPub\Public\ARC\Knowledge Exchange\Evidence\Externals\Hanson St\IMG_5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439594"/>
            <a:ext cx="12481680" cy="93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9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hares03\SAGPub\Public\ARC\External Orgs\Broadscope\Broadscope Windo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47"/>
            <a:ext cx="10504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8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795"/>
            <a:ext cx="9144000" cy="485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108"/>
            <a:ext cx="9144000" cy="48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hares03\SAGPub\Public\ARC\Knowledge Exchange\Evidence\Externals\Glue Factory\IMG_6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8757"/>
            <a:ext cx="4991101" cy="37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86" y="3501008"/>
            <a:ext cx="4475989" cy="335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hares03\SAGPub\Public\ARC\External Orgs\Hanson Street\H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5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with External Arts Orgs in Glasgow’s Creative Community</dc:title>
  <dc:creator>Eilidh Sinclair</dc:creator>
  <cp:lastModifiedBy>rpetford</cp:lastModifiedBy>
  <cp:revision>21</cp:revision>
  <dcterms:created xsi:type="dcterms:W3CDTF">2015-04-09T08:21:04Z</dcterms:created>
  <dcterms:modified xsi:type="dcterms:W3CDTF">2015-04-15T12:28:54Z</dcterms:modified>
</cp:coreProperties>
</file>