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973" r:id="rId6"/>
  </p:sldMasterIdLst>
  <p:notesMasterIdLst>
    <p:notesMasterId r:id="rId15"/>
  </p:notesMasterIdLst>
  <p:sldIdLst>
    <p:sldId id="262" r:id="rId7"/>
    <p:sldId id="367" r:id="rId8"/>
    <p:sldId id="360" r:id="rId9"/>
    <p:sldId id="370" r:id="rId10"/>
    <p:sldId id="371" r:id="rId11"/>
    <p:sldId id="359" r:id="rId12"/>
    <p:sldId id="356" r:id="rId13"/>
    <p:sldId id="3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Muncer" initials="AM" lastIdx="1" clrIdx="0">
    <p:extLst>
      <p:ext uri="{19B8F6BF-5375-455C-9EA6-DF929625EA0E}">
        <p15:presenceInfo xmlns:p15="http://schemas.microsoft.com/office/powerpoint/2012/main" userId="S::amy.muncer@rs-components.com::f1edbdd7-99a6-4919-84c2-ab180935a4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25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5149" autoAdjust="0"/>
  </p:normalViewPr>
  <p:slideViewPr>
    <p:cSldViewPr snapToGrid="0">
      <p:cViewPr varScale="1">
        <p:scale>
          <a:sx n="82" d="100"/>
          <a:sy n="82" d="100"/>
        </p:scale>
        <p:origin x="58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Muncer" userId="f1edbdd7-99a6-4919-84c2-ab180935a4d1" providerId="ADAL" clId="{5527E10C-13E0-4C47-8D63-CCDF040A855B}"/>
    <pc:docChg chg="undo redo custSel addSld delSld modSld sldOrd">
      <pc:chgData name="Amy Muncer" userId="f1edbdd7-99a6-4919-84c2-ab180935a4d1" providerId="ADAL" clId="{5527E10C-13E0-4C47-8D63-CCDF040A855B}" dt="2019-11-11T11:17:02.190" v="2523" actId="1076"/>
      <pc:docMkLst>
        <pc:docMk/>
      </pc:docMkLst>
      <pc:sldChg chg="addSp delSp modSp setBg">
        <pc:chgData name="Amy Muncer" userId="f1edbdd7-99a6-4919-84c2-ab180935a4d1" providerId="ADAL" clId="{5527E10C-13E0-4C47-8D63-CCDF040A855B}" dt="2019-11-11T11:17:02.190" v="2523" actId="1076"/>
        <pc:sldMkLst>
          <pc:docMk/>
          <pc:sldMk cId="2038671087" sldId="262"/>
        </pc:sldMkLst>
        <pc:spChg chg="mod">
          <ac:chgData name="Amy Muncer" userId="f1edbdd7-99a6-4919-84c2-ab180935a4d1" providerId="ADAL" clId="{5527E10C-13E0-4C47-8D63-CCDF040A855B}" dt="2019-11-11T11:17:02.190" v="2523" actId="1076"/>
          <ac:spMkLst>
            <pc:docMk/>
            <pc:sldMk cId="2038671087" sldId="262"/>
            <ac:spMk id="2" creationId="{00000000-0000-0000-0000-000000000000}"/>
          </ac:spMkLst>
        </pc:spChg>
        <pc:spChg chg="del">
          <ac:chgData name="Amy Muncer" userId="f1edbdd7-99a6-4919-84c2-ab180935a4d1" providerId="ADAL" clId="{5527E10C-13E0-4C47-8D63-CCDF040A855B}" dt="2019-11-11T10:32:30.912" v="4" actId="478"/>
          <ac:spMkLst>
            <pc:docMk/>
            <pc:sldMk cId="2038671087" sldId="262"/>
            <ac:spMk id="4" creationId="{63DEA8F4-BA14-4EFA-93C9-DB206D8A9269}"/>
          </ac:spMkLst>
        </pc:spChg>
        <pc:picChg chg="del mod">
          <ac:chgData name="Amy Muncer" userId="f1edbdd7-99a6-4919-84c2-ab180935a4d1" providerId="ADAL" clId="{5527E10C-13E0-4C47-8D63-CCDF040A855B}" dt="2019-11-11T10:45:48.848" v="410" actId="478"/>
          <ac:picMkLst>
            <pc:docMk/>
            <pc:sldMk cId="2038671087" sldId="262"/>
            <ac:picMk id="3" creationId="{465D646C-E997-4F4F-8FD1-4D15A1E85755}"/>
          </ac:picMkLst>
        </pc:picChg>
        <pc:picChg chg="add mod">
          <ac:chgData name="Amy Muncer" userId="f1edbdd7-99a6-4919-84c2-ab180935a4d1" providerId="ADAL" clId="{5527E10C-13E0-4C47-8D63-CCDF040A855B}" dt="2019-11-11T10:45:57.042" v="413" actId="1076"/>
          <ac:picMkLst>
            <pc:docMk/>
            <pc:sldMk cId="2038671087" sldId="262"/>
            <ac:picMk id="6" creationId="{F9B105A1-F352-4CCE-BABF-31526FDAD0F0}"/>
          </ac:picMkLst>
        </pc:picChg>
      </pc:sldChg>
      <pc:sldChg chg="addSp delSp modSp">
        <pc:chgData name="Amy Muncer" userId="f1edbdd7-99a6-4919-84c2-ab180935a4d1" providerId="ADAL" clId="{5527E10C-13E0-4C47-8D63-CCDF040A855B}" dt="2019-11-11T11:15:42.145" v="2467" actId="208"/>
        <pc:sldMkLst>
          <pc:docMk/>
          <pc:sldMk cId="2204225629" sldId="356"/>
        </pc:sldMkLst>
        <pc:spChg chg="add del mod">
          <ac:chgData name="Amy Muncer" userId="f1edbdd7-99a6-4919-84c2-ab180935a4d1" providerId="ADAL" clId="{5527E10C-13E0-4C47-8D63-CCDF040A855B}" dt="2019-11-11T11:08:45.723" v="2014"/>
          <ac:spMkLst>
            <pc:docMk/>
            <pc:sldMk cId="2204225629" sldId="356"/>
            <ac:spMk id="2" creationId="{565F14A2-6406-4B05-A761-CA3E5D4AA32B}"/>
          </ac:spMkLst>
        </pc:spChg>
        <pc:spChg chg="add mod">
          <ac:chgData name="Amy Muncer" userId="f1edbdd7-99a6-4919-84c2-ab180935a4d1" providerId="ADAL" clId="{5527E10C-13E0-4C47-8D63-CCDF040A855B}" dt="2019-11-11T11:15:42.145" v="2467" actId="208"/>
          <ac:spMkLst>
            <pc:docMk/>
            <pc:sldMk cId="2204225629" sldId="356"/>
            <ac:spMk id="3" creationId="{58A71987-A2A2-46F9-B26D-548A6F2025B0}"/>
          </ac:spMkLst>
        </pc:spChg>
        <pc:spChg chg="mod">
          <ac:chgData name="Amy Muncer" userId="f1edbdd7-99a6-4919-84c2-ab180935a4d1" providerId="ADAL" clId="{5527E10C-13E0-4C47-8D63-CCDF040A855B}" dt="2019-11-11T11:08:14.556" v="1982" actId="1076"/>
          <ac:spMkLst>
            <pc:docMk/>
            <pc:sldMk cId="2204225629" sldId="356"/>
            <ac:spMk id="84" creationId="{C9AA7AF1-334D-41D9-9E56-3D1E8F8FC423}"/>
          </ac:spMkLst>
        </pc:spChg>
        <pc:grpChg chg="mod">
          <ac:chgData name="Amy Muncer" userId="f1edbdd7-99a6-4919-84c2-ab180935a4d1" providerId="ADAL" clId="{5527E10C-13E0-4C47-8D63-CCDF040A855B}" dt="2019-11-11T11:08:20.560" v="1983" actId="1076"/>
          <ac:grpSpMkLst>
            <pc:docMk/>
            <pc:sldMk cId="2204225629" sldId="356"/>
            <ac:grpSpMk id="31" creationId="{5606D2A2-92EC-4358-9A5D-D9EBD57279CE}"/>
          </ac:grpSpMkLst>
        </pc:grpChg>
        <pc:grpChg chg="mod">
          <ac:chgData name="Amy Muncer" userId="f1edbdd7-99a6-4919-84c2-ab180935a4d1" providerId="ADAL" clId="{5527E10C-13E0-4C47-8D63-CCDF040A855B}" dt="2019-11-11T11:08:20.560" v="1983" actId="1076"/>
          <ac:grpSpMkLst>
            <pc:docMk/>
            <pc:sldMk cId="2204225629" sldId="356"/>
            <ac:grpSpMk id="63" creationId="{1F57F48B-10B0-48D6-BD1B-797B3FE9B092}"/>
          </ac:grpSpMkLst>
        </pc:grpChg>
        <pc:grpChg chg="mod">
          <ac:chgData name="Amy Muncer" userId="f1edbdd7-99a6-4919-84c2-ab180935a4d1" providerId="ADAL" clId="{5527E10C-13E0-4C47-8D63-CCDF040A855B}" dt="2019-11-11T11:08:20.560" v="1983" actId="1076"/>
          <ac:grpSpMkLst>
            <pc:docMk/>
            <pc:sldMk cId="2204225629" sldId="356"/>
            <ac:grpSpMk id="66" creationId="{8F295B26-6B00-40F7-84F2-FFE50410B9AD}"/>
          </ac:grpSpMkLst>
        </pc:grpChg>
        <pc:grpChg chg="mod">
          <ac:chgData name="Amy Muncer" userId="f1edbdd7-99a6-4919-84c2-ab180935a4d1" providerId="ADAL" clId="{5527E10C-13E0-4C47-8D63-CCDF040A855B}" dt="2019-11-11T11:08:20.560" v="1983" actId="1076"/>
          <ac:grpSpMkLst>
            <pc:docMk/>
            <pc:sldMk cId="2204225629" sldId="356"/>
            <ac:grpSpMk id="69" creationId="{D18C661E-B3B8-4B3B-8087-F65CEEF8B81D}"/>
          </ac:grpSpMkLst>
        </pc:grpChg>
        <pc:grpChg chg="mod">
          <ac:chgData name="Amy Muncer" userId="f1edbdd7-99a6-4919-84c2-ab180935a4d1" providerId="ADAL" clId="{5527E10C-13E0-4C47-8D63-CCDF040A855B}" dt="2019-11-11T11:08:20.560" v="1983" actId="1076"/>
          <ac:grpSpMkLst>
            <pc:docMk/>
            <pc:sldMk cId="2204225629" sldId="356"/>
            <ac:grpSpMk id="72" creationId="{098065A4-75D5-4021-B057-2149324C2436}"/>
          </ac:grpSpMkLst>
        </pc:grpChg>
        <pc:grpChg chg="mod">
          <ac:chgData name="Amy Muncer" userId="f1edbdd7-99a6-4919-84c2-ab180935a4d1" providerId="ADAL" clId="{5527E10C-13E0-4C47-8D63-CCDF040A855B}" dt="2019-11-11T11:08:20.560" v="1983" actId="1076"/>
          <ac:grpSpMkLst>
            <pc:docMk/>
            <pc:sldMk cId="2204225629" sldId="356"/>
            <ac:grpSpMk id="75" creationId="{75D94818-620C-496C-9FDA-9972F6749708}"/>
          </ac:grpSpMkLst>
        </pc:grpChg>
        <pc:grpChg chg="mod">
          <ac:chgData name="Amy Muncer" userId="f1edbdd7-99a6-4919-84c2-ab180935a4d1" providerId="ADAL" clId="{5527E10C-13E0-4C47-8D63-CCDF040A855B}" dt="2019-11-11T11:08:20.560" v="1983" actId="1076"/>
          <ac:grpSpMkLst>
            <pc:docMk/>
            <pc:sldMk cId="2204225629" sldId="356"/>
            <ac:grpSpMk id="78" creationId="{BA9A4166-29AC-4057-8847-B45D7708EE26}"/>
          </ac:grpSpMkLst>
        </pc:grpChg>
        <pc:grpChg chg="mod">
          <ac:chgData name="Amy Muncer" userId="f1edbdd7-99a6-4919-84c2-ab180935a4d1" providerId="ADAL" clId="{5527E10C-13E0-4C47-8D63-CCDF040A855B}" dt="2019-11-11T11:08:20.560" v="1983" actId="1076"/>
          <ac:grpSpMkLst>
            <pc:docMk/>
            <pc:sldMk cId="2204225629" sldId="356"/>
            <ac:grpSpMk id="81" creationId="{D85AFACA-C127-47AB-9EBD-11CBB0ACAD7C}"/>
          </ac:grpSpMkLst>
        </pc:grpChg>
      </pc:sldChg>
      <pc:sldChg chg="modSp del">
        <pc:chgData name="Amy Muncer" userId="f1edbdd7-99a6-4919-84c2-ab180935a4d1" providerId="ADAL" clId="{5527E10C-13E0-4C47-8D63-CCDF040A855B}" dt="2019-11-11T10:44:25.928" v="408" actId="2696"/>
        <pc:sldMkLst>
          <pc:docMk/>
          <pc:sldMk cId="2623230036" sldId="357"/>
        </pc:sldMkLst>
        <pc:picChg chg="mod">
          <ac:chgData name="Amy Muncer" userId="f1edbdd7-99a6-4919-84c2-ab180935a4d1" providerId="ADAL" clId="{5527E10C-13E0-4C47-8D63-CCDF040A855B}" dt="2019-11-11T10:43:53.255" v="404" actId="1076"/>
          <ac:picMkLst>
            <pc:docMk/>
            <pc:sldMk cId="2623230036" sldId="357"/>
            <ac:picMk id="3" creationId="{465D646C-E997-4F4F-8FD1-4D15A1E85755}"/>
          </ac:picMkLst>
        </pc:picChg>
      </pc:sldChg>
      <pc:sldChg chg="modSp del">
        <pc:chgData name="Amy Muncer" userId="f1edbdd7-99a6-4919-84c2-ab180935a4d1" providerId="ADAL" clId="{5527E10C-13E0-4C47-8D63-CCDF040A855B}" dt="2019-11-11T11:04:32.110" v="1894" actId="2696"/>
        <pc:sldMkLst>
          <pc:docMk/>
          <pc:sldMk cId="40179651" sldId="358"/>
        </pc:sldMkLst>
        <pc:spChg chg="mod">
          <ac:chgData name="Amy Muncer" userId="f1edbdd7-99a6-4919-84c2-ab180935a4d1" providerId="ADAL" clId="{5527E10C-13E0-4C47-8D63-CCDF040A855B}" dt="2019-11-11T11:02:05.063" v="1818" actId="1076"/>
          <ac:spMkLst>
            <pc:docMk/>
            <pc:sldMk cId="40179651" sldId="358"/>
            <ac:spMk id="2" creationId="{96A86D58-5D17-4B87-BFC1-F246F5CE4E7E}"/>
          </ac:spMkLst>
        </pc:spChg>
        <pc:spChg chg="mod">
          <ac:chgData name="Amy Muncer" userId="f1edbdd7-99a6-4919-84c2-ab180935a4d1" providerId="ADAL" clId="{5527E10C-13E0-4C47-8D63-CCDF040A855B}" dt="2019-11-11T11:03:04.857" v="1858"/>
          <ac:spMkLst>
            <pc:docMk/>
            <pc:sldMk cId="40179651" sldId="358"/>
            <ac:spMk id="3" creationId="{D742389C-9805-4B16-9224-3637CFD3369C}"/>
          </ac:spMkLst>
        </pc:spChg>
      </pc:sldChg>
      <pc:sldChg chg="modSp">
        <pc:chgData name="Amy Muncer" userId="f1edbdd7-99a6-4919-84c2-ab180935a4d1" providerId="ADAL" clId="{5527E10C-13E0-4C47-8D63-CCDF040A855B}" dt="2019-11-11T11:06:59.660" v="1932" actId="120"/>
        <pc:sldMkLst>
          <pc:docMk/>
          <pc:sldMk cId="2095583597" sldId="359"/>
        </pc:sldMkLst>
        <pc:spChg chg="mod">
          <ac:chgData name="Amy Muncer" userId="f1edbdd7-99a6-4919-84c2-ab180935a4d1" providerId="ADAL" clId="{5527E10C-13E0-4C47-8D63-CCDF040A855B}" dt="2019-11-11T11:06:59.660" v="1932" actId="120"/>
          <ac:spMkLst>
            <pc:docMk/>
            <pc:sldMk cId="2095583597" sldId="359"/>
            <ac:spMk id="2" creationId="{876B4DDB-6E4A-49F5-988A-E61420D75449}"/>
          </ac:spMkLst>
        </pc:spChg>
        <pc:spChg chg="mod">
          <ac:chgData name="Amy Muncer" userId="f1edbdd7-99a6-4919-84c2-ab180935a4d1" providerId="ADAL" clId="{5527E10C-13E0-4C47-8D63-CCDF040A855B}" dt="2019-11-11T11:06:54.284" v="1931" actId="120"/>
          <ac:spMkLst>
            <pc:docMk/>
            <pc:sldMk cId="2095583597" sldId="359"/>
            <ac:spMk id="3" creationId="{462FB430-F6F1-4583-9F33-0EA27C2CF98A}"/>
          </ac:spMkLst>
        </pc:spChg>
      </pc:sldChg>
      <pc:sldChg chg="addSp modSp">
        <pc:chgData name="Amy Muncer" userId="f1edbdd7-99a6-4919-84c2-ab180935a4d1" providerId="ADAL" clId="{5527E10C-13E0-4C47-8D63-CCDF040A855B}" dt="2019-11-11T10:54:04.382" v="968" actId="20577"/>
        <pc:sldMkLst>
          <pc:docMk/>
          <pc:sldMk cId="1717405481" sldId="360"/>
        </pc:sldMkLst>
        <pc:spChg chg="mod">
          <ac:chgData name="Amy Muncer" userId="f1edbdd7-99a6-4919-84c2-ab180935a4d1" providerId="ADAL" clId="{5527E10C-13E0-4C47-8D63-CCDF040A855B}" dt="2019-11-11T10:48:37.917" v="442" actId="1076"/>
          <ac:spMkLst>
            <pc:docMk/>
            <pc:sldMk cId="1717405481" sldId="360"/>
            <ac:spMk id="2" creationId="{00000000-0000-0000-0000-000000000000}"/>
          </ac:spMkLst>
        </pc:spChg>
        <pc:spChg chg="mod">
          <ac:chgData name="Amy Muncer" userId="f1edbdd7-99a6-4919-84c2-ab180935a4d1" providerId="ADAL" clId="{5527E10C-13E0-4C47-8D63-CCDF040A855B}" dt="2019-11-11T10:53:44.701" v="935" actId="1076"/>
          <ac:spMkLst>
            <pc:docMk/>
            <pc:sldMk cId="1717405481" sldId="360"/>
            <ac:spMk id="4" creationId="{63DEA8F4-BA14-4EFA-93C9-DB206D8A9269}"/>
          </ac:spMkLst>
        </pc:spChg>
        <pc:spChg chg="add mod">
          <ac:chgData name="Amy Muncer" userId="f1edbdd7-99a6-4919-84c2-ab180935a4d1" providerId="ADAL" clId="{5527E10C-13E0-4C47-8D63-CCDF040A855B}" dt="2019-11-11T10:54:04.382" v="968" actId="20577"/>
          <ac:spMkLst>
            <pc:docMk/>
            <pc:sldMk cId="1717405481" sldId="360"/>
            <ac:spMk id="7" creationId="{587E2252-FEDF-48C8-9FFF-E20CDD0E583E}"/>
          </ac:spMkLst>
        </pc:spChg>
        <pc:picChg chg="mod">
          <ac:chgData name="Amy Muncer" userId="f1edbdd7-99a6-4919-84c2-ab180935a4d1" providerId="ADAL" clId="{5527E10C-13E0-4C47-8D63-CCDF040A855B}" dt="2019-11-11T10:48:25.257" v="441" actId="1076"/>
          <ac:picMkLst>
            <pc:docMk/>
            <pc:sldMk cId="1717405481" sldId="360"/>
            <ac:picMk id="3" creationId="{465D646C-E997-4F4F-8FD1-4D15A1E85755}"/>
          </ac:picMkLst>
        </pc:picChg>
        <pc:cxnChg chg="add mod">
          <ac:chgData name="Amy Muncer" userId="f1edbdd7-99a6-4919-84c2-ab180935a4d1" providerId="ADAL" clId="{5527E10C-13E0-4C47-8D63-CCDF040A855B}" dt="2019-11-11T10:48:10.932" v="439" actId="1076"/>
          <ac:cxnSpMkLst>
            <pc:docMk/>
            <pc:sldMk cId="1717405481" sldId="360"/>
            <ac:cxnSpMk id="6" creationId="{6B0A774E-33CF-49B2-9B71-CF767BBC7F47}"/>
          </ac:cxnSpMkLst>
        </pc:cxnChg>
      </pc:sldChg>
      <pc:sldChg chg="del">
        <pc:chgData name="Amy Muncer" userId="f1edbdd7-99a6-4919-84c2-ab180935a4d1" providerId="ADAL" clId="{5527E10C-13E0-4C47-8D63-CCDF040A855B}" dt="2019-11-11T10:49:18.606" v="475" actId="2696"/>
        <pc:sldMkLst>
          <pc:docMk/>
          <pc:sldMk cId="3624583995" sldId="361"/>
        </pc:sldMkLst>
      </pc:sldChg>
      <pc:sldChg chg="del">
        <pc:chgData name="Amy Muncer" userId="f1edbdd7-99a6-4919-84c2-ab180935a4d1" providerId="ADAL" clId="{5527E10C-13E0-4C47-8D63-CCDF040A855B}" dt="2019-11-11T10:52:37.767" v="851" actId="2696"/>
        <pc:sldMkLst>
          <pc:docMk/>
          <pc:sldMk cId="1137625359" sldId="362"/>
        </pc:sldMkLst>
      </pc:sldChg>
      <pc:sldChg chg="del">
        <pc:chgData name="Amy Muncer" userId="f1edbdd7-99a6-4919-84c2-ab180935a4d1" providerId="ADAL" clId="{5527E10C-13E0-4C47-8D63-CCDF040A855B}" dt="2019-11-11T10:53:28.164" v="934" actId="2696"/>
        <pc:sldMkLst>
          <pc:docMk/>
          <pc:sldMk cId="2363259075" sldId="363"/>
        </pc:sldMkLst>
      </pc:sldChg>
      <pc:sldChg chg="modSp del">
        <pc:chgData name="Amy Muncer" userId="f1edbdd7-99a6-4919-84c2-ab180935a4d1" providerId="ADAL" clId="{5527E10C-13E0-4C47-8D63-CCDF040A855B}" dt="2019-11-11T10:55:03.271" v="992" actId="2696"/>
        <pc:sldMkLst>
          <pc:docMk/>
          <pc:sldMk cId="2907221522" sldId="364"/>
        </pc:sldMkLst>
        <pc:spChg chg="mod">
          <ac:chgData name="Amy Muncer" userId="f1edbdd7-99a6-4919-84c2-ab180935a4d1" providerId="ADAL" clId="{5527E10C-13E0-4C47-8D63-CCDF040A855B}" dt="2019-11-11T10:54:57.835" v="990"/>
          <ac:spMkLst>
            <pc:docMk/>
            <pc:sldMk cId="2907221522" sldId="364"/>
            <ac:spMk id="2" creationId="{51215351-62C9-4CF4-8252-4F3B01B2F6EA}"/>
          </ac:spMkLst>
        </pc:spChg>
      </pc:sldChg>
      <pc:sldChg chg="del">
        <pc:chgData name="Amy Muncer" userId="f1edbdd7-99a6-4919-84c2-ab180935a4d1" providerId="ADAL" clId="{5527E10C-13E0-4C47-8D63-CCDF040A855B}" dt="2019-11-11T10:49:50.446" v="563" actId="2696"/>
        <pc:sldMkLst>
          <pc:docMk/>
          <pc:sldMk cId="2955777807" sldId="365"/>
        </pc:sldMkLst>
      </pc:sldChg>
      <pc:sldChg chg="del">
        <pc:chgData name="Amy Muncer" userId="f1edbdd7-99a6-4919-84c2-ab180935a4d1" providerId="ADAL" clId="{5527E10C-13E0-4C47-8D63-CCDF040A855B}" dt="2019-11-11T10:35:00.118" v="33" actId="2696"/>
        <pc:sldMkLst>
          <pc:docMk/>
          <pc:sldMk cId="3670429889" sldId="366"/>
        </pc:sldMkLst>
      </pc:sldChg>
      <pc:sldChg chg="addSp delSp modSp add ord">
        <pc:chgData name="Amy Muncer" userId="f1edbdd7-99a6-4919-84c2-ab180935a4d1" providerId="ADAL" clId="{5527E10C-13E0-4C47-8D63-CCDF040A855B}" dt="2019-11-11T10:42:45.546" v="402" actId="1076"/>
        <pc:sldMkLst>
          <pc:docMk/>
          <pc:sldMk cId="552894717" sldId="367"/>
        </pc:sldMkLst>
        <pc:spChg chg="del mod">
          <ac:chgData name="Amy Muncer" userId="f1edbdd7-99a6-4919-84c2-ab180935a4d1" providerId="ADAL" clId="{5527E10C-13E0-4C47-8D63-CCDF040A855B}" dt="2019-11-11T10:32:47.256" v="8" actId="478"/>
          <ac:spMkLst>
            <pc:docMk/>
            <pc:sldMk cId="552894717" sldId="367"/>
            <ac:spMk id="2" creationId="{96A86D58-5D17-4B87-BFC1-F246F5CE4E7E}"/>
          </ac:spMkLst>
        </pc:spChg>
        <pc:spChg chg="del mod">
          <ac:chgData name="Amy Muncer" userId="f1edbdd7-99a6-4919-84c2-ab180935a4d1" providerId="ADAL" clId="{5527E10C-13E0-4C47-8D63-CCDF040A855B}" dt="2019-11-11T10:32:49.837" v="10" actId="478"/>
          <ac:spMkLst>
            <pc:docMk/>
            <pc:sldMk cId="552894717" sldId="367"/>
            <ac:spMk id="3" creationId="{D742389C-9805-4B16-9224-3637CFD3369C}"/>
          </ac:spMkLst>
        </pc:spChg>
        <pc:spChg chg="add del mod">
          <ac:chgData name="Amy Muncer" userId="f1edbdd7-99a6-4919-84c2-ab180935a4d1" providerId="ADAL" clId="{5527E10C-13E0-4C47-8D63-CCDF040A855B}" dt="2019-11-11T10:32:52.501" v="11" actId="478"/>
          <ac:spMkLst>
            <pc:docMk/>
            <pc:sldMk cId="552894717" sldId="367"/>
            <ac:spMk id="5" creationId="{DE7F96E6-0C42-4B49-AA84-CC2CBB10B2C6}"/>
          </ac:spMkLst>
        </pc:spChg>
        <pc:spChg chg="add del mod">
          <ac:chgData name="Amy Muncer" userId="f1edbdd7-99a6-4919-84c2-ab180935a4d1" providerId="ADAL" clId="{5527E10C-13E0-4C47-8D63-CCDF040A855B}" dt="2019-11-11T10:33:51.907" v="12"/>
          <ac:spMkLst>
            <pc:docMk/>
            <pc:sldMk cId="552894717" sldId="367"/>
            <ac:spMk id="7" creationId="{0A03C510-3E0E-4EB9-A462-0E430A90784A}"/>
          </ac:spMkLst>
        </pc:spChg>
        <pc:spChg chg="add del mod">
          <ac:chgData name="Amy Muncer" userId="f1edbdd7-99a6-4919-84c2-ab180935a4d1" providerId="ADAL" clId="{5527E10C-13E0-4C47-8D63-CCDF040A855B}" dt="2019-11-11T10:38:21.580" v="329" actId="478"/>
          <ac:spMkLst>
            <pc:docMk/>
            <pc:sldMk cId="552894717" sldId="367"/>
            <ac:spMk id="8" creationId="{62339FA6-01E0-4D9D-926D-F83F6DE1A30D}"/>
          </ac:spMkLst>
        </pc:spChg>
        <pc:spChg chg="add del mod">
          <ac:chgData name="Amy Muncer" userId="f1edbdd7-99a6-4919-84c2-ab180935a4d1" providerId="ADAL" clId="{5527E10C-13E0-4C47-8D63-CCDF040A855B}" dt="2019-11-11T10:40:04.083" v="367" actId="1076"/>
          <ac:spMkLst>
            <pc:docMk/>
            <pc:sldMk cId="552894717" sldId="367"/>
            <ac:spMk id="9" creationId="{EEED49B9-3823-40B6-BE9F-100D6B947BD9}"/>
          </ac:spMkLst>
        </pc:spChg>
        <pc:spChg chg="add del mod">
          <ac:chgData name="Amy Muncer" userId="f1edbdd7-99a6-4919-84c2-ab180935a4d1" providerId="ADAL" clId="{5527E10C-13E0-4C47-8D63-CCDF040A855B}" dt="2019-11-11T10:38:27.459" v="330" actId="478"/>
          <ac:spMkLst>
            <pc:docMk/>
            <pc:sldMk cId="552894717" sldId="367"/>
            <ac:spMk id="11" creationId="{29504A99-33F9-415A-97DF-59DC67312B82}"/>
          </ac:spMkLst>
        </pc:spChg>
        <pc:spChg chg="add del">
          <ac:chgData name="Amy Muncer" userId="f1edbdd7-99a6-4919-84c2-ab180935a4d1" providerId="ADAL" clId="{5527E10C-13E0-4C47-8D63-CCDF040A855B}" dt="2019-11-11T10:40:04.580" v="368"/>
          <ac:spMkLst>
            <pc:docMk/>
            <pc:sldMk cId="552894717" sldId="367"/>
            <ac:spMk id="12" creationId="{A0F77BEB-0F26-4094-B32C-F7A2E8C9D9E5}"/>
          </ac:spMkLst>
        </pc:spChg>
        <pc:picChg chg="add mod">
          <ac:chgData name="Amy Muncer" userId="f1edbdd7-99a6-4919-84c2-ab180935a4d1" providerId="ADAL" clId="{5527E10C-13E0-4C47-8D63-CCDF040A855B}" dt="2019-11-11T10:42:45.546" v="402" actId="1076"/>
          <ac:picMkLst>
            <pc:docMk/>
            <pc:sldMk cId="552894717" sldId="367"/>
            <ac:picMk id="1026" creationId="{4E6C4CE5-962A-4419-AD11-9F0EE8097A49}"/>
          </ac:picMkLst>
        </pc:picChg>
        <pc:picChg chg="add mod">
          <ac:chgData name="Amy Muncer" userId="f1edbdd7-99a6-4919-84c2-ab180935a4d1" providerId="ADAL" clId="{5527E10C-13E0-4C47-8D63-CCDF040A855B}" dt="2019-11-11T10:42:45.546" v="402" actId="1076"/>
          <ac:picMkLst>
            <pc:docMk/>
            <pc:sldMk cId="552894717" sldId="367"/>
            <ac:picMk id="1030" creationId="{322998B6-3966-4F08-93FF-3599E95BC2C1}"/>
          </ac:picMkLst>
        </pc:picChg>
        <pc:picChg chg="add del mod">
          <ac:chgData name="Amy Muncer" userId="f1edbdd7-99a6-4919-84c2-ab180935a4d1" providerId="ADAL" clId="{5527E10C-13E0-4C47-8D63-CCDF040A855B}" dt="2019-11-11T10:41:35.530" v="384" actId="478"/>
          <ac:picMkLst>
            <pc:docMk/>
            <pc:sldMk cId="552894717" sldId="367"/>
            <ac:picMk id="1032" creationId="{3ADB63AA-89F5-4356-98A4-A935F502E172}"/>
          </ac:picMkLst>
        </pc:picChg>
        <pc:picChg chg="add mod">
          <ac:chgData name="Amy Muncer" userId="f1edbdd7-99a6-4919-84c2-ab180935a4d1" providerId="ADAL" clId="{5527E10C-13E0-4C47-8D63-CCDF040A855B}" dt="2019-11-11T10:42:45.546" v="402" actId="1076"/>
          <ac:picMkLst>
            <pc:docMk/>
            <pc:sldMk cId="552894717" sldId="367"/>
            <ac:picMk id="1034" creationId="{2068A53D-3501-4D08-AD96-C2BA1B40679B}"/>
          </ac:picMkLst>
        </pc:picChg>
        <pc:picChg chg="add mod">
          <ac:chgData name="Amy Muncer" userId="f1edbdd7-99a6-4919-84c2-ab180935a4d1" providerId="ADAL" clId="{5527E10C-13E0-4C47-8D63-CCDF040A855B}" dt="2019-11-11T10:42:45.546" v="402" actId="1076"/>
          <ac:picMkLst>
            <pc:docMk/>
            <pc:sldMk cId="552894717" sldId="367"/>
            <ac:picMk id="1036" creationId="{9AB0710F-A765-4516-A556-EFA8C9EE6A26}"/>
          </ac:picMkLst>
        </pc:picChg>
      </pc:sldChg>
      <pc:sldChg chg="addSp delSp modSp add del">
        <pc:chgData name="Amy Muncer" userId="f1edbdd7-99a6-4919-84c2-ab180935a4d1" providerId="ADAL" clId="{5527E10C-13E0-4C47-8D63-CCDF040A855B}" dt="2019-11-11T11:08:25.135" v="1984" actId="2696"/>
        <pc:sldMkLst>
          <pc:docMk/>
          <pc:sldMk cId="1631367559" sldId="368"/>
        </pc:sldMkLst>
        <pc:spChg chg="add mod">
          <ac:chgData name="Amy Muncer" userId="f1edbdd7-99a6-4919-84c2-ab180935a4d1" providerId="ADAL" clId="{5527E10C-13E0-4C47-8D63-CCDF040A855B}" dt="2019-11-11T10:44:17.499" v="407" actId="207"/>
          <ac:spMkLst>
            <pc:docMk/>
            <pc:sldMk cId="1631367559" sldId="368"/>
            <ac:spMk id="4" creationId="{DCB17BC4-8249-49D7-80C4-B6269DE9D8A7}"/>
          </ac:spMkLst>
        </pc:spChg>
        <pc:spChg chg="add del mod">
          <ac:chgData name="Amy Muncer" userId="f1edbdd7-99a6-4919-84c2-ab180935a4d1" providerId="ADAL" clId="{5527E10C-13E0-4C47-8D63-CCDF040A855B}" dt="2019-11-11T10:55:57.737" v="1042"/>
          <ac:spMkLst>
            <pc:docMk/>
            <pc:sldMk cId="1631367559" sldId="368"/>
            <ac:spMk id="5" creationId="{3E4C75DF-A002-4E99-B66D-9C9AB2C3EDD9}"/>
          </ac:spMkLst>
        </pc:spChg>
        <pc:picChg chg="add del mod">
          <ac:chgData name="Amy Muncer" userId="f1edbdd7-99a6-4919-84c2-ab180935a4d1" providerId="ADAL" clId="{5527E10C-13E0-4C47-8D63-CCDF040A855B}" dt="2019-11-11T11:07:28.401" v="1933"/>
          <ac:picMkLst>
            <pc:docMk/>
            <pc:sldMk cId="1631367559" sldId="368"/>
            <ac:picMk id="6" creationId="{C91B3C08-6BDB-449A-8BE3-9DDE0935A512}"/>
          </ac:picMkLst>
        </pc:picChg>
      </pc:sldChg>
      <pc:sldChg chg="add del">
        <pc:chgData name="Amy Muncer" userId="f1edbdd7-99a6-4919-84c2-ab180935a4d1" providerId="ADAL" clId="{5527E10C-13E0-4C47-8D63-CCDF040A855B}" dt="2019-11-11T10:54:43.195" v="973" actId="2696"/>
        <pc:sldMkLst>
          <pc:docMk/>
          <pc:sldMk cId="2474538591" sldId="369"/>
        </pc:sldMkLst>
      </pc:sldChg>
      <pc:sldChg chg="addSp delSp modSp add ord">
        <pc:chgData name="Amy Muncer" userId="f1edbdd7-99a6-4919-84c2-ab180935a4d1" providerId="ADAL" clId="{5527E10C-13E0-4C47-8D63-CCDF040A855B}" dt="2019-11-11T11:01:42.559" v="1815" actId="20577"/>
        <pc:sldMkLst>
          <pc:docMk/>
          <pc:sldMk cId="3715066089" sldId="370"/>
        </pc:sldMkLst>
        <pc:spChg chg="mod">
          <ac:chgData name="Amy Muncer" userId="f1edbdd7-99a6-4919-84c2-ab180935a4d1" providerId="ADAL" clId="{5527E10C-13E0-4C47-8D63-CCDF040A855B}" dt="2019-11-11T11:01:07.602" v="1798" actId="114"/>
          <ac:spMkLst>
            <pc:docMk/>
            <pc:sldMk cId="3715066089" sldId="370"/>
            <ac:spMk id="2" creationId="{DB821C88-E139-4966-BE21-2955F8D7D3D8}"/>
          </ac:spMkLst>
        </pc:spChg>
        <pc:spChg chg="del mod">
          <ac:chgData name="Amy Muncer" userId="f1edbdd7-99a6-4919-84c2-ab180935a4d1" providerId="ADAL" clId="{5527E10C-13E0-4C47-8D63-CCDF040A855B}" dt="2019-11-11T10:58:40.732" v="1429" actId="478"/>
          <ac:spMkLst>
            <pc:docMk/>
            <pc:sldMk cId="3715066089" sldId="370"/>
            <ac:spMk id="3" creationId="{F4B05E1D-2936-4A4F-97B7-84E0291A7037}"/>
          </ac:spMkLst>
        </pc:spChg>
        <pc:spChg chg="mod">
          <ac:chgData name="Amy Muncer" userId="f1edbdd7-99a6-4919-84c2-ab180935a4d1" providerId="ADAL" clId="{5527E10C-13E0-4C47-8D63-CCDF040A855B}" dt="2019-11-11T10:56:26.258" v="1062" actId="20577"/>
          <ac:spMkLst>
            <pc:docMk/>
            <pc:sldMk cId="3715066089" sldId="370"/>
            <ac:spMk id="5" creationId="{C15818FB-CC94-4531-895D-0B23B7425F70}"/>
          </ac:spMkLst>
        </pc:spChg>
        <pc:spChg chg="mod">
          <ac:chgData name="Amy Muncer" userId="f1edbdd7-99a6-4919-84c2-ab180935a4d1" providerId="ADAL" clId="{5527E10C-13E0-4C47-8D63-CCDF040A855B}" dt="2019-11-11T10:57:00.268" v="1159" actId="20577"/>
          <ac:spMkLst>
            <pc:docMk/>
            <pc:sldMk cId="3715066089" sldId="370"/>
            <ac:spMk id="6" creationId="{79E743B9-0E81-496D-866E-EC47F6D3F775}"/>
          </ac:spMkLst>
        </pc:spChg>
        <pc:spChg chg="add del mod">
          <ac:chgData name="Amy Muncer" userId="f1edbdd7-99a6-4919-84c2-ab180935a4d1" providerId="ADAL" clId="{5527E10C-13E0-4C47-8D63-CCDF040A855B}" dt="2019-11-11T10:57:15.034" v="1166" actId="478"/>
          <ac:spMkLst>
            <pc:docMk/>
            <pc:sldMk cId="3715066089" sldId="370"/>
            <ac:spMk id="7" creationId="{9025692A-E5DC-4762-81B6-3964CA83F1D2}"/>
          </ac:spMkLst>
        </pc:spChg>
        <pc:spChg chg="mod">
          <ac:chgData name="Amy Muncer" userId="f1edbdd7-99a6-4919-84c2-ab180935a4d1" providerId="ADAL" clId="{5527E10C-13E0-4C47-8D63-CCDF040A855B}" dt="2019-11-11T10:57:29.242" v="1213" actId="20577"/>
          <ac:spMkLst>
            <pc:docMk/>
            <pc:sldMk cId="3715066089" sldId="370"/>
            <ac:spMk id="9" creationId="{FAE24C6D-D667-4B68-808F-C324139A3923}"/>
          </ac:spMkLst>
        </pc:spChg>
        <pc:spChg chg="mod">
          <ac:chgData name="Amy Muncer" userId="f1edbdd7-99a6-4919-84c2-ab180935a4d1" providerId="ADAL" clId="{5527E10C-13E0-4C47-8D63-CCDF040A855B}" dt="2019-11-11T10:57:44.820" v="1287" actId="20577"/>
          <ac:spMkLst>
            <pc:docMk/>
            <pc:sldMk cId="3715066089" sldId="370"/>
            <ac:spMk id="10" creationId="{A44B274C-72B6-4736-9B5F-5E4E9CA3854B}"/>
          </ac:spMkLst>
        </pc:spChg>
        <pc:spChg chg="mod">
          <ac:chgData name="Amy Muncer" userId="f1edbdd7-99a6-4919-84c2-ab180935a4d1" providerId="ADAL" clId="{5527E10C-13E0-4C47-8D63-CCDF040A855B}" dt="2019-11-11T10:58:09.931" v="1300" actId="20577"/>
          <ac:spMkLst>
            <pc:docMk/>
            <pc:sldMk cId="3715066089" sldId="370"/>
            <ac:spMk id="12" creationId="{3CE63BF7-5EF5-4789-A0F5-5E88CF1D5884}"/>
          </ac:spMkLst>
        </pc:spChg>
        <pc:spChg chg="mod">
          <ac:chgData name="Amy Muncer" userId="f1edbdd7-99a6-4919-84c2-ab180935a4d1" providerId="ADAL" clId="{5527E10C-13E0-4C47-8D63-CCDF040A855B}" dt="2019-11-11T10:58:32.165" v="1426" actId="20577"/>
          <ac:spMkLst>
            <pc:docMk/>
            <pc:sldMk cId="3715066089" sldId="370"/>
            <ac:spMk id="13" creationId="{F5F41290-4967-4B59-82D9-91747EFE7279}"/>
          </ac:spMkLst>
        </pc:spChg>
        <pc:spChg chg="add del mod">
          <ac:chgData name="Amy Muncer" userId="f1edbdd7-99a6-4919-84c2-ab180935a4d1" providerId="ADAL" clId="{5527E10C-13E0-4C47-8D63-CCDF040A855B}" dt="2019-11-11T10:59:14.636" v="1528" actId="478"/>
          <ac:spMkLst>
            <pc:docMk/>
            <pc:sldMk cId="3715066089" sldId="370"/>
            <ac:spMk id="15" creationId="{E11DDC27-9788-4D40-80B7-B1F39C2A0C3A}"/>
          </ac:spMkLst>
        </pc:spChg>
        <pc:spChg chg="mod">
          <ac:chgData name="Amy Muncer" userId="f1edbdd7-99a6-4919-84c2-ab180935a4d1" providerId="ADAL" clId="{5527E10C-13E0-4C47-8D63-CCDF040A855B}" dt="2019-11-11T10:59:42.065" v="1536" actId="20577"/>
          <ac:spMkLst>
            <pc:docMk/>
            <pc:sldMk cId="3715066089" sldId="370"/>
            <ac:spMk id="17" creationId="{06B4A391-AAF9-4DC5-863D-D0B4F55EDD96}"/>
          </ac:spMkLst>
        </pc:spChg>
        <pc:spChg chg="mod">
          <ac:chgData name="Amy Muncer" userId="f1edbdd7-99a6-4919-84c2-ab180935a4d1" providerId="ADAL" clId="{5527E10C-13E0-4C47-8D63-CCDF040A855B}" dt="2019-11-11T11:01:42.559" v="1815" actId="20577"/>
          <ac:spMkLst>
            <pc:docMk/>
            <pc:sldMk cId="3715066089" sldId="370"/>
            <ac:spMk id="18" creationId="{ABFF2235-8C9F-4229-A59B-0902ED94A7D2}"/>
          </ac:spMkLst>
        </pc:spChg>
        <pc:grpChg chg="add mod">
          <ac:chgData name="Amy Muncer" userId="f1edbdd7-99a6-4919-84c2-ab180935a4d1" providerId="ADAL" clId="{5527E10C-13E0-4C47-8D63-CCDF040A855B}" dt="2019-11-11T10:57:05.678" v="1161" actId="1076"/>
          <ac:grpSpMkLst>
            <pc:docMk/>
            <pc:sldMk cId="3715066089" sldId="370"/>
            <ac:grpSpMk id="4" creationId="{794BB768-5CD5-4CE1-9F6C-3FAE07A9DE3F}"/>
          </ac:grpSpMkLst>
        </pc:grpChg>
        <pc:grpChg chg="add mod">
          <ac:chgData name="Amy Muncer" userId="f1edbdd7-99a6-4919-84c2-ab180935a4d1" providerId="ADAL" clId="{5527E10C-13E0-4C47-8D63-CCDF040A855B}" dt="2019-11-11T10:57:20.869" v="1168" actId="1076"/>
          <ac:grpSpMkLst>
            <pc:docMk/>
            <pc:sldMk cId="3715066089" sldId="370"/>
            <ac:grpSpMk id="8" creationId="{91AC4C4B-05BD-4479-B3A6-A0DB45E6DC1C}"/>
          </ac:grpSpMkLst>
        </pc:grpChg>
        <pc:grpChg chg="add mod">
          <ac:chgData name="Amy Muncer" userId="f1edbdd7-99a6-4919-84c2-ab180935a4d1" providerId="ADAL" clId="{5527E10C-13E0-4C47-8D63-CCDF040A855B}" dt="2019-11-11T10:58:07.182" v="1295" actId="1076"/>
          <ac:grpSpMkLst>
            <pc:docMk/>
            <pc:sldMk cId="3715066089" sldId="370"/>
            <ac:grpSpMk id="11" creationId="{8E948DE9-3EF1-43F4-9226-3A67921627AE}"/>
          </ac:grpSpMkLst>
        </pc:grpChg>
        <pc:grpChg chg="add mod">
          <ac:chgData name="Amy Muncer" userId="f1edbdd7-99a6-4919-84c2-ab180935a4d1" providerId="ADAL" clId="{5527E10C-13E0-4C47-8D63-CCDF040A855B}" dt="2019-11-11T10:58:47.036" v="1431" actId="1076"/>
          <ac:grpSpMkLst>
            <pc:docMk/>
            <pc:sldMk cId="3715066089" sldId="370"/>
            <ac:grpSpMk id="16" creationId="{BFAD9125-F98E-4539-B80E-64809B74D426}"/>
          </ac:grpSpMkLst>
        </pc:grpChg>
      </pc:sldChg>
      <pc:sldChg chg="addSp delSp modSp add ord">
        <pc:chgData name="Amy Muncer" userId="f1edbdd7-99a6-4919-84c2-ab180935a4d1" providerId="ADAL" clId="{5527E10C-13E0-4C47-8D63-CCDF040A855B}" dt="2019-11-11T11:04:10.232" v="1893" actId="113"/>
        <pc:sldMkLst>
          <pc:docMk/>
          <pc:sldMk cId="490373916" sldId="371"/>
        </pc:sldMkLst>
        <pc:spChg chg="del mod">
          <ac:chgData name="Amy Muncer" userId="f1edbdd7-99a6-4919-84c2-ab180935a4d1" providerId="ADAL" clId="{5527E10C-13E0-4C47-8D63-CCDF040A855B}" dt="2019-11-11T11:02:43.595" v="1851" actId="478"/>
          <ac:spMkLst>
            <pc:docMk/>
            <pc:sldMk cId="490373916" sldId="371"/>
            <ac:spMk id="2" creationId="{CFBBF31E-DA3A-4321-873E-08CD262844B8}"/>
          </ac:spMkLst>
        </pc:spChg>
        <pc:spChg chg="del">
          <ac:chgData name="Amy Muncer" userId="f1edbdd7-99a6-4919-84c2-ab180935a4d1" providerId="ADAL" clId="{5527E10C-13E0-4C47-8D63-CCDF040A855B}" dt="2019-11-11T11:02:41.557" v="1850" actId="478"/>
          <ac:spMkLst>
            <pc:docMk/>
            <pc:sldMk cId="490373916" sldId="371"/>
            <ac:spMk id="3" creationId="{B06BAC21-420F-4C1F-B4F5-C2B104D6B61E}"/>
          </ac:spMkLst>
        </pc:spChg>
        <pc:spChg chg="add del mod">
          <ac:chgData name="Amy Muncer" userId="f1edbdd7-99a6-4919-84c2-ab180935a4d1" providerId="ADAL" clId="{5527E10C-13E0-4C47-8D63-CCDF040A855B}" dt="2019-11-11T11:02:51.646" v="1855" actId="478"/>
          <ac:spMkLst>
            <pc:docMk/>
            <pc:sldMk cId="490373916" sldId="371"/>
            <ac:spMk id="5" creationId="{E1286C09-9AE6-4FDF-8841-C65F24EAE392}"/>
          </ac:spMkLst>
        </pc:spChg>
        <pc:spChg chg="add mod">
          <ac:chgData name="Amy Muncer" userId="f1edbdd7-99a6-4919-84c2-ab180935a4d1" providerId="ADAL" clId="{5527E10C-13E0-4C47-8D63-CCDF040A855B}" dt="2019-11-11T11:04:10.232" v="1893" actId="113"/>
          <ac:spMkLst>
            <pc:docMk/>
            <pc:sldMk cId="490373916" sldId="371"/>
            <ac:spMk id="6" creationId="{5BF98E9B-80A7-4CD0-8F75-1DFA37A49F74}"/>
          </ac:spMkLst>
        </pc:spChg>
        <pc:picChg chg="add mod">
          <ac:chgData name="Amy Muncer" userId="f1edbdd7-99a6-4919-84c2-ab180935a4d1" providerId="ADAL" clId="{5527E10C-13E0-4C47-8D63-CCDF040A855B}" dt="2019-11-11T11:03:35.949" v="1884" actId="1076"/>
          <ac:picMkLst>
            <pc:docMk/>
            <pc:sldMk cId="490373916" sldId="371"/>
            <ac:picMk id="2050" creationId="{B081F86F-BD6E-4EC5-AF4C-1A7C05B55308}"/>
          </ac:picMkLst>
        </pc:picChg>
      </pc:sldChg>
      <pc:sldChg chg="addSp modSp">
        <pc:chgData name="Amy Muncer" userId="f1edbdd7-99a6-4919-84c2-ab180935a4d1" providerId="ADAL" clId="{5527E10C-13E0-4C47-8D63-CCDF040A855B}" dt="2019-11-11T11:11:29.968" v="2256" actId="1076"/>
        <pc:sldMkLst>
          <pc:docMk/>
          <pc:sldMk cId="13813091" sldId="372"/>
        </pc:sldMkLst>
        <pc:spChg chg="mod">
          <ac:chgData name="Amy Muncer" userId="f1edbdd7-99a6-4919-84c2-ab180935a4d1" providerId="ADAL" clId="{5527E10C-13E0-4C47-8D63-CCDF040A855B}" dt="2019-11-11T11:11:28.358" v="2255" actId="1076"/>
          <ac:spMkLst>
            <pc:docMk/>
            <pc:sldMk cId="13813091" sldId="372"/>
            <ac:spMk id="2" creationId="{00000000-0000-0000-0000-000000000000}"/>
          </ac:spMkLst>
        </pc:spChg>
        <pc:spChg chg="add mod">
          <ac:chgData name="Amy Muncer" userId="f1edbdd7-99a6-4919-84c2-ab180935a4d1" providerId="ADAL" clId="{5527E10C-13E0-4C47-8D63-CCDF040A855B}" dt="2019-11-11T11:11:25.880" v="2254" actId="1076"/>
          <ac:spMkLst>
            <pc:docMk/>
            <pc:sldMk cId="13813091" sldId="372"/>
            <ac:spMk id="3" creationId="{A270DEB0-CD9C-4A3C-9E45-D06DC5B6DFF0}"/>
          </ac:spMkLst>
        </pc:spChg>
        <pc:picChg chg="mod">
          <ac:chgData name="Amy Muncer" userId="f1edbdd7-99a6-4919-84c2-ab180935a4d1" providerId="ADAL" clId="{5527E10C-13E0-4C47-8D63-CCDF040A855B}" dt="2019-11-11T11:11:29.968" v="2256" actId="1076"/>
          <ac:picMkLst>
            <pc:docMk/>
            <pc:sldMk cId="13813091" sldId="372"/>
            <ac:picMk id="6" creationId="{F9B105A1-F352-4CCE-BABF-31526FDAD0F0}"/>
          </ac:picMkLst>
        </pc:picChg>
      </pc:sldChg>
    </pc:docChg>
  </pc:docChgLst>
  <pc:docChgLst>
    <pc:chgData name="Wayne Hutt" userId="990d0394-23b5-4adf-a346-a113339e8f3e" providerId="ADAL" clId="{9A5E00A6-73C6-45DE-9182-E5CF03978C64}"/>
    <pc:docChg chg="undo custSel addSld delSld modSld sldOrd">
      <pc:chgData name="Wayne Hutt" userId="990d0394-23b5-4adf-a346-a113339e8f3e" providerId="ADAL" clId="{9A5E00A6-73C6-45DE-9182-E5CF03978C64}" dt="2019-11-11T10:25:06.170" v="1866" actId="2696"/>
      <pc:docMkLst>
        <pc:docMk/>
      </pc:docMkLst>
      <pc:sldChg chg="addSp delSp modSp">
        <pc:chgData name="Wayne Hutt" userId="990d0394-23b5-4adf-a346-a113339e8f3e" providerId="ADAL" clId="{9A5E00A6-73C6-45DE-9182-E5CF03978C64}" dt="2019-11-10T10:50:09.328" v="449" actId="6549"/>
        <pc:sldMkLst>
          <pc:docMk/>
          <pc:sldMk cId="2038671087" sldId="262"/>
        </pc:sldMkLst>
        <pc:spChg chg="mod">
          <ac:chgData name="Wayne Hutt" userId="990d0394-23b5-4adf-a346-a113339e8f3e" providerId="ADAL" clId="{9A5E00A6-73C6-45DE-9182-E5CF03978C64}" dt="2019-11-10T10:49:40.601" v="447" actId="20577"/>
          <ac:spMkLst>
            <pc:docMk/>
            <pc:sldMk cId="2038671087" sldId="262"/>
            <ac:spMk id="2" creationId="{00000000-0000-0000-0000-000000000000}"/>
          </ac:spMkLst>
        </pc:spChg>
        <pc:spChg chg="mod">
          <ac:chgData name="Wayne Hutt" userId="990d0394-23b5-4adf-a346-a113339e8f3e" providerId="ADAL" clId="{9A5E00A6-73C6-45DE-9182-E5CF03978C64}" dt="2019-11-10T10:50:09.328" v="449" actId="6549"/>
          <ac:spMkLst>
            <pc:docMk/>
            <pc:sldMk cId="2038671087" sldId="262"/>
            <ac:spMk id="4" creationId="{63DEA8F4-BA14-4EFA-93C9-DB206D8A9269}"/>
          </ac:spMkLst>
        </pc:spChg>
        <pc:picChg chg="add del mod">
          <ac:chgData name="Wayne Hutt" userId="990d0394-23b5-4adf-a346-a113339e8f3e" providerId="ADAL" clId="{9A5E00A6-73C6-45DE-9182-E5CF03978C64}" dt="2019-11-10T10:49:34.193" v="437" actId="1076"/>
          <ac:picMkLst>
            <pc:docMk/>
            <pc:sldMk cId="2038671087" sldId="262"/>
            <ac:picMk id="3" creationId="{465D646C-E997-4F4F-8FD1-4D15A1E85755}"/>
          </ac:picMkLst>
        </pc:picChg>
        <pc:picChg chg="del">
          <ac:chgData name="Wayne Hutt" userId="990d0394-23b5-4adf-a346-a113339e8f3e" providerId="ADAL" clId="{9A5E00A6-73C6-45DE-9182-E5CF03978C64}" dt="2019-11-10T10:49:50.596" v="448" actId="478"/>
          <ac:picMkLst>
            <pc:docMk/>
            <pc:sldMk cId="2038671087" sldId="262"/>
            <ac:picMk id="5" creationId="{0018A3E2-C3D9-4065-962A-A4ABACB1CA9B}"/>
          </ac:picMkLst>
        </pc:picChg>
      </pc:sldChg>
      <pc:sldChg chg="delSp modSp">
        <pc:chgData name="Wayne Hutt" userId="990d0394-23b5-4adf-a346-a113339e8f3e" providerId="ADAL" clId="{9A5E00A6-73C6-45DE-9182-E5CF03978C64}" dt="2019-11-10T11:25:19.405" v="1399" actId="113"/>
        <pc:sldMkLst>
          <pc:docMk/>
          <pc:sldMk cId="2204225629" sldId="356"/>
        </pc:sldMkLst>
        <pc:spChg chg="mod">
          <ac:chgData name="Wayne Hutt" userId="990d0394-23b5-4adf-a346-a113339e8f3e" providerId="ADAL" clId="{9A5E00A6-73C6-45DE-9182-E5CF03978C64}" dt="2019-11-08T10:17:51.645" v="7" actId="20577"/>
          <ac:spMkLst>
            <pc:docMk/>
            <pc:sldMk cId="2204225629" sldId="356"/>
            <ac:spMk id="73" creationId="{7E109415-0831-48E8-B73B-0A0E3091548A}"/>
          </ac:spMkLst>
        </pc:spChg>
        <pc:spChg chg="mod">
          <ac:chgData name="Wayne Hutt" userId="990d0394-23b5-4adf-a346-a113339e8f3e" providerId="ADAL" clId="{9A5E00A6-73C6-45DE-9182-E5CF03978C64}" dt="2019-11-10T11:25:19.405" v="1399" actId="113"/>
          <ac:spMkLst>
            <pc:docMk/>
            <pc:sldMk cId="2204225629" sldId="356"/>
            <ac:spMk id="84" creationId="{C9AA7AF1-334D-41D9-9E56-3D1E8F8FC423}"/>
          </ac:spMkLst>
        </pc:spChg>
        <pc:spChg chg="mod">
          <ac:chgData name="Wayne Hutt" userId="990d0394-23b5-4adf-a346-a113339e8f3e" providerId="ADAL" clId="{9A5E00A6-73C6-45DE-9182-E5CF03978C64}" dt="2019-11-08T10:18:05.421" v="8" actId="6549"/>
          <ac:spMkLst>
            <pc:docMk/>
            <pc:sldMk cId="2204225629" sldId="356"/>
            <ac:spMk id="97" creationId="{26FC27A6-329E-4066-9E88-6747DBA99072}"/>
          </ac:spMkLst>
        </pc:spChg>
        <pc:spChg chg="del mod">
          <ac:chgData name="Wayne Hutt" userId="990d0394-23b5-4adf-a346-a113339e8f3e" providerId="ADAL" clId="{9A5E00A6-73C6-45DE-9182-E5CF03978C64}" dt="2019-11-08T10:18:58.658" v="16" actId="113"/>
          <ac:spMkLst>
            <pc:docMk/>
            <pc:sldMk cId="2204225629" sldId="356"/>
            <ac:spMk id="98" creationId="{434ED436-0320-4C10-BAD2-C4347DD49A4A}"/>
          </ac:spMkLst>
        </pc:spChg>
        <pc:grpChg chg="mod">
          <ac:chgData name="Wayne Hutt" userId="990d0394-23b5-4adf-a346-a113339e8f3e" providerId="ADAL" clId="{9A5E00A6-73C6-45DE-9182-E5CF03978C64}" dt="2019-11-08T10:18:40.412" v="11" actId="1076"/>
          <ac:grpSpMkLst>
            <pc:docMk/>
            <pc:sldMk cId="2204225629" sldId="356"/>
            <ac:grpSpMk id="81" creationId="{D85AFACA-C127-47AB-9EBD-11CBB0ACAD7C}"/>
          </ac:grpSpMkLst>
        </pc:grpChg>
        <pc:grpChg chg="del">
          <ac:chgData name="Wayne Hutt" userId="990d0394-23b5-4adf-a346-a113339e8f3e" providerId="ADAL" clId="{9A5E00A6-73C6-45DE-9182-E5CF03978C64}" dt="2019-11-08T10:18:51.097" v="12" actId="478"/>
          <ac:grpSpMkLst>
            <pc:docMk/>
            <pc:sldMk cId="2204225629" sldId="356"/>
            <ac:grpSpMk id="92" creationId="{DC6E7559-0BF3-48AB-8A83-8C197B6E8859}"/>
          </ac:grpSpMkLst>
        </pc:grpChg>
        <pc:grpChg chg="del mod">
          <ac:chgData name="Wayne Hutt" userId="990d0394-23b5-4adf-a346-a113339e8f3e" providerId="ADAL" clId="{9A5E00A6-73C6-45DE-9182-E5CF03978C64}" dt="2019-11-08T10:18:21.912" v="10" actId="478"/>
          <ac:grpSpMkLst>
            <pc:docMk/>
            <pc:sldMk cId="2204225629" sldId="356"/>
            <ac:grpSpMk id="95" creationId="{C6053442-B680-46F1-AABA-5EAC38B3A697}"/>
          </ac:grpSpMkLst>
        </pc:grpChg>
      </pc:sldChg>
      <pc:sldChg chg="modSp add ord">
        <pc:chgData name="Wayne Hutt" userId="990d0394-23b5-4adf-a346-a113339e8f3e" providerId="ADAL" clId="{9A5E00A6-73C6-45DE-9182-E5CF03978C64}" dt="2019-11-10T11:06:32.977" v="790" actId="113"/>
        <pc:sldMkLst>
          <pc:docMk/>
          <pc:sldMk cId="40179651" sldId="358"/>
        </pc:sldMkLst>
        <pc:spChg chg="mod">
          <ac:chgData name="Wayne Hutt" userId="990d0394-23b5-4adf-a346-a113339e8f3e" providerId="ADAL" clId="{9A5E00A6-73C6-45DE-9182-E5CF03978C64}" dt="2019-11-10T10:36:58.472" v="92" actId="20577"/>
          <ac:spMkLst>
            <pc:docMk/>
            <pc:sldMk cId="40179651" sldId="358"/>
            <ac:spMk id="2" creationId="{96A86D58-5D17-4B87-BFC1-F246F5CE4E7E}"/>
          </ac:spMkLst>
        </pc:spChg>
        <pc:spChg chg="mod">
          <ac:chgData name="Wayne Hutt" userId="990d0394-23b5-4adf-a346-a113339e8f3e" providerId="ADAL" clId="{9A5E00A6-73C6-45DE-9182-E5CF03978C64}" dt="2019-11-10T10:36:03.445" v="48" actId="113"/>
          <ac:spMkLst>
            <pc:docMk/>
            <pc:sldMk cId="40179651" sldId="358"/>
            <ac:spMk id="3" creationId="{D742389C-9805-4B16-9224-3637CFD3369C}"/>
          </ac:spMkLst>
        </pc:spChg>
      </pc:sldChg>
      <pc:sldChg chg="modSp add ord">
        <pc:chgData name="Wayne Hutt" userId="990d0394-23b5-4adf-a346-a113339e8f3e" providerId="ADAL" clId="{9A5E00A6-73C6-45DE-9182-E5CF03978C64}" dt="2019-11-11T10:20:38.297" v="1845" actId="6549"/>
        <pc:sldMkLst>
          <pc:docMk/>
          <pc:sldMk cId="2095583597" sldId="359"/>
        </pc:sldMkLst>
        <pc:spChg chg="mod">
          <ac:chgData name="Wayne Hutt" userId="990d0394-23b5-4adf-a346-a113339e8f3e" providerId="ADAL" clId="{9A5E00A6-73C6-45DE-9182-E5CF03978C64}" dt="2019-11-10T11:09:12.660" v="822" actId="20577"/>
          <ac:spMkLst>
            <pc:docMk/>
            <pc:sldMk cId="2095583597" sldId="359"/>
            <ac:spMk id="2" creationId="{876B4DDB-6E4A-49F5-988A-E61420D75449}"/>
          </ac:spMkLst>
        </pc:spChg>
        <pc:spChg chg="mod">
          <ac:chgData name="Wayne Hutt" userId="990d0394-23b5-4adf-a346-a113339e8f3e" providerId="ADAL" clId="{9A5E00A6-73C6-45DE-9182-E5CF03978C64}" dt="2019-11-11T10:20:38.297" v="1845" actId="6549"/>
          <ac:spMkLst>
            <pc:docMk/>
            <pc:sldMk cId="2095583597" sldId="359"/>
            <ac:spMk id="3" creationId="{462FB430-F6F1-4583-9F33-0EA27C2CF98A}"/>
          </ac:spMkLst>
        </pc:spChg>
      </pc:sldChg>
      <pc:sldChg chg="delSp modSp add">
        <pc:chgData name="Wayne Hutt" userId="990d0394-23b5-4adf-a346-a113339e8f3e" providerId="ADAL" clId="{9A5E00A6-73C6-45DE-9182-E5CF03978C64}" dt="2019-11-10T10:41:18.748" v="123" actId="6549"/>
        <pc:sldMkLst>
          <pc:docMk/>
          <pc:sldMk cId="1717405481" sldId="360"/>
        </pc:sldMkLst>
        <pc:spChg chg="mod">
          <ac:chgData name="Wayne Hutt" userId="990d0394-23b5-4adf-a346-a113339e8f3e" providerId="ADAL" clId="{9A5E00A6-73C6-45DE-9182-E5CF03978C64}" dt="2019-11-10T10:39:09.977" v="117" actId="6549"/>
          <ac:spMkLst>
            <pc:docMk/>
            <pc:sldMk cId="1717405481" sldId="360"/>
            <ac:spMk id="2" creationId="{00000000-0000-0000-0000-000000000000}"/>
          </ac:spMkLst>
        </pc:spChg>
        <pc:spChg chg="mod">
          <ac:chgData name="Wayne Hutt" userId="990d0394-23b5-4adf-a346-a113339e8f3e" providerId="ADAL" clId="{9A5E00A6-73C6-45DE-9182-E5CF03978C64}" dt="2019-11-10T10:41:18.748" v="123" actId="6549"/>
          <ac:spMkLst>
            <pc:docMk/>
            <pc:sldMk cId="1717405481" sldId="360"/>
            <ac:spMk id="4" creationId="{63DEA8F4-BA14-4EFA-93C9-DB206D8A9269}"/>
          </ac:spMkLst>
        </pc:spChg>
        <pc:picChg chg="mod">
          <ac:chgData name="Wayne Hutt" userId="990d0394-23b5-4adf-a346-a113339e8f3e" providerId="ADAL" clId="{9A5E00A6-73C6-45DE-9182-E5CF03978C64}" dt="2019-11-10T10:38:54.414" v="95" actId="14100"/>
          <ac:picMkLst>
            <pc:docMk/>
            <pc:sldMk cId="1717405481" sldId="360"/>
            <ac:picMk id="3" creationId="{465D646C-E997-4F4F-8FD1-4D15A1E85755}"/>
          </ac:picMkLst>
        </pc:picChg>
        <pc:picChg chg="del">
          <ac:chgData name="Wayne Hutt" userId="990d0394-23b5-4adf-a346-a113339e8f3e" providerId="ADAL" clId="{9A5E00A6-73C6-45DE-9182-E5CF03978C64}" dt="2019-11-10T10:41:12.117" v="121" actId="478"/>
          <ac:picMkLst>
            <pc:docMk/>
            <pc:sldMk cId="1717405481" sldId="360"/>
            <ac:picMk id="5" creationId="{0018A3E2-C3D9-4065-962A-A4ABACB1CA9B}"/>
          </ac:picMkLst>
        </pc:picChg>
      </pc:sldChg>
      <pc:sldChg chg="delSp modSp add">
        <pc:chgData name="Wayne Hutt" userId="990d0394-23b5-4adf-a346-a113339e8f3e" providerId="ADAL" clId="{9A5E00A6-73C6-45DE-9182-E5CF03978C64}" dt="2019-11-10T11:27:26.321" v="1409" actId="20577"/>
        <pc:sldMkLst>
          <pc:docMk/>
          <pc:sldMk cId="3624583995" sldId="361"/>
        </pc:sldMkLst>
        <pc:spChg chg="mod">
          <ac:chgData name="Wayne Hutt" userId="990d0394-23b5-4adf-a346-a113339e8f3e" providerId="ADAL" clId="{9A5E00A6-73C6-45DE-9182-E5CF03978C64}" dt="2019-11-10T11:05:07.439" v="735" actId="20577"/>
          <ac:spMkLst>
            <pc:docMk/>
            <pc:sldMk cId="3624583995" sldId="361"/>
            <ac:spMk id="2" creationId="{BDFC5E46-3710-4A53-AB40-007B2DD3677D}"/>
          </ac:spMkLst>
        </pc:spChg>
        <pc:spChg chg="del mod">
          <ac:chgData name="Wayne Hutt" userId="990d0394-23b5-4adf-a346-a113339e8f3e" providerId="ADAL" clId="{9A5E00A6-73C6-45DE-9182-E5CF03978C64}" dt="2019-11-10T11:27:17.488" v="1406" actId="478"/>
          <ac:spMkLst>
            <pc:docMk/>
            <pc:sldMk cId="3624583995" sldId="361"/>
            <ac:spMk id="4" creationId="{407BD255-B3FE-44CB-8A90-8C07EEEA0AA1}"/>
          </ac:spMkLst>
        </pc:spChg>
        <pc:spChg chg="del mod">
          <ac:chgData name="Wayne Hutt" userId="990d0394-23b5-4adf-a346-a113339e8f3e" providerId="ADAL" clId="{9A5E00A6-73C6-45DE-9182-E5CF03978C64}" dt="2019-11-10T11:27:26.321" v="1409" actId="20577"/>
          <ac:spMkLst>
            <pc:docMk/>
            <pc:sldMk cId="3624583995" sldId="361"/>
            <ac:spMk id="5" creationId="{2726E353-446A-46FB-9A64-8C9BAC1C71F9}"/>
          </ac:spMkLst>
        </pc:spChg>
      </pc:sldChg>
      <pc:sldChg chg="modSp add">
        <pc:chgData name="Wayne Hutt" userId="990d0394-23b5-4adf-a346-a113339e8f3e" providerId="ADAL" clId="{9A5E00A6-73C6-45DE-9182-E5CF03978C64}" dt="2019-11-10T10:45:49.917" v="367" actId="20577"/>
        <pc:sldMkLst>
          <pc:docMk/>
          <pc:sldMk cId="1137625359" sldId="362"/>
        </pc:sldMkLst>
        <pc:spChg chg="mod">
          <ac:chgData name="Wayne Hutt" userId="990d0394-23b5-4adf-a346-a113339e8f3e" providerId="ADAL" clId="{9A5E00A6-73C6-45DE-9182-E5CF03978C64}" dt="2019-11-10T10:45:49.917" v="367" actId="20577"/>
          <ac:spMkLst>
            <pc:docMk/>
            <pc:sldMk cId="1137625359" sldId="362"/>
            <ac:spMk id="2" creationId="{5F2E71EB-97EE-458B-9079-F87277E739B8}"/>
          </ac:spMkLst>
        </pc:spChg>
      </pc:sldChg>
      <pc:sldChg chg="modSp add">
        <pc:chgData name="Wayne Hutt" userId="990d0394-23b5-4adf-a346-a113339e8f3e" providerId="ADAL" clId="{9A5E00A6-73C6-45DE-9182-E5CF03978C64}" dt="2019-11-10T10:48:49.032" v="436" actId="20577"/>
        <pc:sldMkLst>
          <pc:docMk/>
          <pc:sldMk cId="2363259075" sldId="363"/>
        </pc:sldMkLst>
        <pc:spChg chg="mod">
          <ac:chgData name="Wayne Hutt" userId="990d0394-23b5-4adf-a346-a113339e8f3e" providerId="ADAL" clId="{9A5E00A6-73C6-45DE-9182-E5CF03978C64}" dt="2019-11-10T10:48:49.032" v="436" actId="20577"/>
          <ac:spMkLst>
            <pc:docMk/>
            <pc:sldMk cId="2363259075" sldId="363"/>
            <ac:spMk id="2" creationId="{AB700920-B350-42A7-A307-662FBD45AAD4}"/>
          </ac:spMkLst>
        </pc:spChg>
      </pc:sldChg>
      <pc:sldChg chg="modSp add">
        <pc:chgData name="Wayne Hutt" userId="990d0394-23b5-4adf-a346-a113339e8f3e" providerId="ADAL" clId="{9A5E00A6-73C6-45DE-9182-E5CF03978C64}" dt="2019-11-10T11:02:28.346" v="668" actId="255"/>
        <pc:sldMkLst>
          <pc:docMk/>
          <pc:sldMk cId="2907221522" sldId="364"/>
        </pc:sldMkLst>
        <pc:spChg chg="mod">
          <ac:chgData name="Wayne Hutt" userId="990d0394-23b5-4adf-a346-a113339e8f3e" providerId="ADAL" clId="{9A5E00A6-73C6-45DE-9182-E5CF03978C64}" dt="2019-11-10T11:02:28.346" v="668" actId="255"/>
          <ac:spMkLst>
            <pc:docMk/>
            <pc:sldMk cId="2907221522" sldId="364"/>
            <ac:spMk id="2" creationId="{51215351-62C9-4CF4-8252-4F3B01B2F6EA}"/>
          </ac:spMkLst>
        </pc:spChg>
      </pc:sldChg>
      <pc:sldChg chg="modSp add">
        <pc:chgData name="Wayne Hutt" userId="990d0394-23b5-4adf-a346-a113339e8f3e" providerId="ADAL" clId="{9A5E00A6-73C6-45DE-9182-E5CF03978C64}" dt="2019-11-10T11:05:52.452" v="789" actId="6549"/>
        <pc:sldMkLst>
          <pc:docMk/>
          <pc:sldMk cId="2955777807" sldId="365"/>
        </pc:sldMkLst>
        <pc:spChg chg="mod">
          <ac:chgData name="Wayne Hutt" userId="990d0394-23b5-4adf-a346-a113339e8f3e" providerId="ADAL" clId="{9A5E00A6-73C6-45DE-9182-E5CF03978C64}" dt="2019-11-10T11:05:52.452" v="789" actId="6549"/>
          <ac:spMkLst>
            <pc:docMk/>
            <pc:sldMk cId="2955777807" sldId="365"/>
            <ac:spMk id="2" creationId="{1C28896B-7B75-4D32-A88D-8346A32A52A6}"/>
          </ac:spMkLst>
        </pc:spChg>
      </pc:sldChg>
      <pc:sldChg chg="modSp add">
        <pc:chgData name="Wayne Hutt" userId="990d0394-23b5-4adf-a346-a113339e8f3e" providerId="ADAL" clId="{9A5E00A6-73C6-45DE-9182-E5CF03978C64}" dt="2019-11-11T09:42:21.863" v="1819" actId="20577"/>
        <pc:sldMkLst>
          <pc:docMk/>
          <pc:sldMk cId="3670429889" sldId="366"/>
        </pc:sldMkLst>
        <pc:spChg chg="mod">
          <ac:chgData name="Wayne Hutt" userId="990d0394-23b5-4adf-a346-a113339e8f3e" providerId="ADAL" clId="{9A5E00A6-73C6-45DE-9182-E5CF03978C64}" dt="2019-11-11T09:42:21.863" v="1819" actId="20577"/>
          <ac:spMkLst>
            <pc:docMk/>
            <pc:sldMk cId="3670429889" sldId="366"/>
            <ac:spMk id="2" creationId="{A0717476-2442-4BD5-A5B2-8C9FD8E429AF}"/>
          </ac:spMkLst>
        </pc:spChg>
      </pc:sldChg>
      <pc:sldChg chg="modSp add del">
        <pc:chgData name="Wayne Hutt" userId="990d0394-23b5-4adf-a346-a113339e8f3e" providerId="ADAL" clId="{9A5E00A6-73C6-45DE-9182-E5CF03978C64}" dt="2019-11-11T10:25:06.170" v="1866" actId="2696"/>
        <pc:sldMkLst>
          <pc:docMk/>
          <pc:sldMk cId="1170642019" sldId="367"/>
        </pc:sldMkLst>
        <pc:spChg chg="mod">
          <ac:chgData name="Wayne Hutt" userId="990d0394-23b5-4adf-a346-a113339e8f3e" providerId="ADAL" clId="{9A5E00A6-73C6-45DE-9182-E5CF03978C64}" dt="2019-11-11T10:20:55.204" v="1865" actId="20577"/>
          <ac:spMkLst>
            <pc:docMk/>
            <pc:sldMk cId="1170642019" sldId="367"/>
            <ac:spMk id="2" creationId="{05C19F9B-D570-4188-978B-5C1AEF8346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BEBC0-960A-4B82-90D8-818EBB749B71}" type="datetimeFigureOut">
              <a:rPr lang="en-GB" smtClean="0"/>
              <a:t>11/11/2019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AEF3C-1466-4547-A661-9561A54264C7}" type="slidenum">
              <a:rPr lang="en-GB" smtClean="0"/>
              <a:t>‹#›</a:t>
            </a:fld>
            <a:endParaRPr lang="en-GB"/>
          </a:p>
        </p:txBody>
      </p:sp>
    </p:spTree>
    <p:extLst>
      <p:ext uri="{BB962C8B-B14F-4D97-AF65-F5344CB8AC3E}">
        <p14:creationId xmlns:p14="http://schemas.microsoft.com/office/powerpoint/2010/main" val="188129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Friday 18</a:t>
            </a:r>
            <a:r>
              <a:rPr kumimoji="0" lang="en-GB" sz="2400" b="0" i="0" u="none" strike="noStrike" kern="1200" cap="none" spc="0" normalizeH="0" baseline="30000" noProof="0" dirty="0">
                <a:ln>
                  <a:noFill/>
                </a:ln>
                <a:solidFill>
                  <a:prstClr val="black"/>
                </a:solidFill>
                <a:effectLst/>
                <a:uLnTx/>
                <a:uFillTx/>
                <a:latin typeface="Century Gothic"/>
                <a:ea typeface="+mn-ea"/>
                <a:cs typeface="+mn-cs"/>
              </a:rPr>
              <a:t>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Platform (RSU) – 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entury Gothic"/>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Overview of Grass Roots initiatives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Online vs. offline - how the initiatives with bridge the gap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What does Grass Roots need from an online platform?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Integration of Grass Roots initiatives with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DesignSpark</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 name="Slide Number Placeholder 3"/>
          <p:cNvSpPr>
            <a:spLocks noGrp="1"/>
          </p:cNvSpPr>
          <p:nvPr>
            <p:ph type="sldNum" sz="quarter" idx="10"/>
          </p:nvPr>
        </p:nvSpPr>
        <p:spPr/>
        <p:txBody>
          <a:bodyPr/>
          <a:lstStyle/>
          <a:p>
            <a:fld id="{6A3AEF3C-1466-4547-A661-9561A54264C7}" type="slidenum">
              <a:rPr lang="en-GB" smtClean="0"/>
              <a:t>1</a:t>
            </a:fld>
            <a:endParaRPr lang="en-GB"/>
          </a:p>
        </p:txBody>
      </p:sp>
    </p:spTree>
    <p:extLst>
      <p:ext uri="{BB962C8B-B14F-4D97-AF65-F5344CB8AC3E}">
        <p14:creationId xmlns:p14="http://schemas.microsoft.com/office/powerpoint/2010/main" val="23137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Friday 18</a:t>
            </a:r>
            <a:r>
              <a:rPr kumimoji="0" lang="en-GB" sz="2400" b="0" i="0" u="none" strike="noStrike" kern="1200" cap="none" spc="0" normalizeH="0" baseline="30000" noProof="0" dirty="0">
                <a:ln>
                  <a:noFill/>
                </a:ln>
                <a:solidFill>
                  <a:prstClr val="black"/>
                </a:solidFill>
                <a:effectLst/>
                <a:uLnTx/>
                <a:uFillTx/>
                <a:latin typeface="Century Gothic"/>
                <a:ea typeface="+mn-ea"/>
                <a:cs typeface="+mn-cs"/>
              </a:rPr>
              <a:t>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Platform (RSU) – 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entury Gothic"/>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Overview of Grass Roots initiatives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Online vs. offline - how the initiatives with bridge the gap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What does Grass Roots need from an online platform?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Integration of Grass Roots initiatives with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DesignSpark</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 name="Slide Number Placeholder 3"/>
          <p:cNvSpPr>
            <a:spLocks noGrp="1"/>
          </p:cNvSpPr>
          <p:nvPr>
            <p:ph type="sldNum" sz="quarter" idx="10"/>
          </p:nvPr>
        </p:nvSpPr>
        <p:spPr/>
        <p:txBody>
          <a:bodyPr/>
          <a:lstStyle/>
          <a:p>
            <a:fld id="{6A3AEF3C-1466-4547-A661-9561A54264C7}" type="slidenum">
              <a:rPr lang="en-GB" smtClean="0"/>
              <a:t>3</a:t>
            </a:fld>
            <a:endParaRPr lang="en-GB"/>
          </a:p>
        </p:txBody>
      </p:sp>
    </p:spTree>
    <p:extLst>
      <p:ext uri="{BB962C8B-B14F-4D97-AF65-F5344CB8AC3E}">
        <p14:creationId xmlns:p14="http://schemas.microsoft.com/office/powerpoint/2010/main" val="82300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Friday 18</a:t>
            </a:r>
            <a:r>
              <a:rPr kumimoji="0" lang="en-GB" sz="2400" b="0" i="0" u="none" strike="noStrike" kern="1200" cap="none" spc="0" normalizeH="0" baseline="30000" noProof="0" dirty="0">
                <a:ln>
                  <a:noFill/>
                </a:ln>
                <a:solidFill>
                  <a:prstClr val="black"/>
                </a:solidFill>
                <a:effectLst/>
                <a:uLnTx/>
                <a:uFillTx/>
                <a:latin typeface="Century Gothic"/>
                <a:ea typeface="+mn-ea"/>
                <a:cs typeface="+mn-cs"/>
              </a:rPr>
              <a:t>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Platform (RSU) – 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entury Gothic"/>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Overview of Grass Roots initiatives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Online vs. offline - how the initiatives with bridge the gap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What does Grass Roots need from an online platform?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Integration of Grass Roots initiatives with </a:t>
            </a:r>
            <a:r>
              <a:rPr kumimoji="0" lang="en-GB" sz="1200" b="0" i="0" u="none" strike="noStrike" kern="1200" cap="none" spc="0" normalizeH="0" baseline="0" noProof="0" dirty="0" err="1">
                <a:ln>
                  <a:noFill/>
                </a:ln>
                <a:solidFill>
                  <a:prstClr val="black"/>
                </a:solidFill>
                <a:effectLst/>
                <a:uLnTx/>
                <a:uFillTx/>
                <a:latin typeface="Century Gothic"/>
                <a:ea typeface="+mn-ea"/>
                <a:cs typeface="+mn-cs"/>
              </a:rPr>
              <a:t>DesignSpark</a:t>
            </a:r>
            <a:r>
              <a:rPr kumimoji="0" lang="en-GB" sz="1200" b="0" i="0" u="none" strike="noStrike" kern="1200" cap="none" spc="0" normalizeH="0" baseline="0" noProof="0" dirty="0">
                <a:ln>
                  <a:noFill/>
                </a:ln>
                <a:solidFill>
                  <a:prstClr val="black"/>
                </a:solidFill>
                <a:effectLst/>
                <a:uLnTx/>
                <a:uFillTx/>
                <a:latin typeface="Century Gothic"/>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AEF3C-1466-4547-A661-9561A54264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78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2.jp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jp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E906-1F1A-467C-9E9F-A193FB89EA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2CC3C1-A5A6-457F-A94C-6E2DBD27D5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586129-0D10-49CD-B5F5-F7F98B624537}"/>
              </a:ext>
            </a:extLst>
          </p:cNvPr>
          <p:cNvSpPr>
            <a:spLocks noGrp="1"/>
          </p:cNvSpPr>
          <p:nvPr>
            <p:ph type="dt" sz="half" idx="10"/>
          </p:nvPr>
        </p:nvSpPr>
        <p:spPr/>
        <p:txBody>
          <a:bodyPr/>
          <a:lstStyle/>
          <a:p>
            <a:fld id="{DFC06858-264B-4443-8DD6-15DB104C7BD4}" type="datetimeFigureOut">
              <a:rPr lang="en-GB" smtClean="0"/>
              <a:t>11/11/2019</a:t>
            </a:fld>
            <a:endParaRPr lang="en-GB"/>
          </a:p>
        </p:txBody>
      </p:sp>
      <p:sp>
        <p:nvSpPr>
          <p:cNvPr id="5" name="Footer Placeholder 4">
            <a:extLst>
              <a:ext uri="{FF2B5EF4-FFF2-40B4-BE49-F238E27FC236}">
                <a16:creationId xmlns:a16="http://schemas.microsoft.com/office/drawing/2014/main" id="{932F0EF9-BF4C-4393-9490-0842168514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093675-AC9B-4AFC-BA2F-B9337097CF5B}"/>
              </a:ext>
            </a:extLst>
          </p:cNvPr>
          <p:cNvSpPr>
            <a:spLocks noGrp="1"/>
          </p:cNvSpPr>
          <p:nvPr>
            <p:ph type="sldNum" sz="quarter" idx="12"/>
          </p:nvPr>
        </p:nvSpPr>
        <p:spPr/>
        <p:txBody>
          <a:bodyPr/>
          <a:lstStyle/>
          <a:p>
            <a:fld id="{AB613B11-98CC-43DA-82D5-E8C0BDD92A38}" type="slidenum">
              <a:rPr lang="en-GB" smtClean="0"/>
              <a:t>‹#›</a:t>
            </a:fld>
            <a:endParaRPr lang="en-GB"/>
          </a:p>
        </p:txBody>
      </p:sp>
    </p:spTree>
    <p:extLst>
      <p:ext uri="{BB962C8B-B14F-4D97-AF65-F5344CB8AC3E}">
        <p14:creationId xmlns:p14="http://schemas.microsoft.com/office/powerpoint/2010/main" val="106635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4510-55AD-47B4-8DEA-38684682EC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04D627-566B-47E9-8BDF-346AAA99E3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90D7A6-5B68-48B1-8C08-6F82FA1C49A5}"/>
              </a:ext>
            </a:extLst>
          </p:cNvPr>
          <p:cNvSpPr>
            <a:spLocks noGrp="1"/>
          </p:cNvSpPr>
          <p:nvPr>
            <p:ph type="dt" sz="half" idx="10"/>
          </p:nvPr>
        </p:nvSpPr>
        <p:spPr/>
        <p:txBody>
          <a:bodyPr/>
          <a:lstStyle/>
          <a:p>
            <a:fld id="{DFC06858-264B-4443-8DD6-15DB104C7BD4}" type="datetimeFigureOut">
              <a:rPr lang="en-GB" smtClean="0"/>
              <a:t>11/11/2019</a:t>
            </a:fld>
            <a:endParaRPr lang="en-GB"/>
          </a:p>
        </p:txBody>
      </p:sp>
      <p:sp>
        <p:nvSpPr>
          <p:cNvPr id="5" name="Footer Placeholder 4">
            <a:extLst>
              <a:ext uri="{FF2B5EF4-FFF2-40B4-BE49-F238E27FC236}">
                <a16:creationId xmlns:a16="http://schemas.microsoft.com/office/drawing/2014/main" id="{BBF5E3CD-7029-4865-B350-4D0AB379BA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FED005-7673-42A4-8AD7-10B60A33ACAF}"/>
              </a:ext>
            </a:extLst>
          </p:cNvPr>
          <p:cNvSpPr>
            <a:spLocks noGrp="1"/>
          </p:cNvSpPr>
          <p:nvPr>
            <p:ph type="sldNum" sz="quarter" idx="12"/>
          </p:nvPr>
        </p:nvSpPr>
        <p:spPr/>
        <p:txBody>
          <a:bodyPr/>
          <a:lstStyle/>
          <a:p>
            <a:fld id="{AB613B11-98CC-43DA-82D5-E8C0BDD92A38}" type="slidenum">
              <a:rPr lang="en-GB" smtClean="0"/>
              <a:t>‹#›</a:t>
            </a:fld>
            <a:endParaRPr lang="en-GB"/>
          </a:p>
        </p:txBody>
      </p:sp>
    </p:spTree>
    <p:extLst>
      <p:ext uri="{BB962C8B-B14F-4D97-AF65-F5344CB8AC3E}">
        <p14:creationId xmlns:p14="http://schemas.microsoft.com/office/powerpoint/2010/main" val="5373133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ulti-tab 3">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4FB718E-05FA-40F5-8A8D-7DC3FD4B8946}"/>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1" name="Isosceles Triangle 20">
            <a:extLst>
              <a:ext uri="{FF2B5EF4-FFF2-40B4-BE49-F238E27FC236}">
                <a16:creationId xmlns:a16="http://schemas.microsoft.com/office/drawing/2014/main" id="{1CBEFABE-AE2E-455E-86C6-080CB6034597}"/>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22" name="Straight Connector 21">
            <a:extLst>
              <a:ext uri="{FF2B5EF4-FFF2-40B4-BE49-F238E27FC236}">
                <a16:creationId xmlns:a16="http://schemas.microsoft.com/office/drawing/2014/main" id="{A3FD8021-B2BF-4CC2-BF65-01A5B50C835F}"/>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F19BE9C-83EC-484F-96B2-69BE63CCB6CD}"/>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4F3BFDA-33B1-4D03-AEDF-844D4E6099FD}"/>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EAF10D05-1945-46AB-955A-9BFA35CBDBC3}"/>
              </a:ext>
            </a:extLst>
          </p:cNvPr>
          <p:cNvSpPr>
            <a:spLocks noGrp="1"/>
          </p:cNvSpPr>
          <p:nvPr>
            <p:ph type="body" sz="quarter" idx="13" hasCustomPrompt="1"/>
          </p:nvPr>
        </p:nvSpPr>
        <p:spPr>
          <a:xfrm>
            <a:off x="1" y="0"/>
            <a:ext cx="3373821" cy="1123406"/>
          </a:xfrm>
          <a:custGeom>
            <a:avLst/>
            <a:gdLst>
              <a:gd name="connsiteX0" fmla="*/ 775590 w 3373821"/>
              <a:gd name="connsiteY0" fmla="*/ 0 h 1123406"/>
              <a:gd name="connsiteX1" fmla="*/ 3373821 w 3373821"/>
              <a:gd name="connsiteY1" fmla="*/ 0 h 1123406"/>
              <a:gd name="connsiteX2" fmla="*/ 2247460 w 3373821"/>
              <a:gd name="connsiteY2" fmla="*/ 1123406 h 1123406"/>
              <a:gd name="connsiteX3" fmla="*/ 0 w 3373821"/>
              <a:gd name="connsiteY3" fmla="*/ 1123406 h 1123406"/>
              <a:gd name="connsiteX4" fmla="*/ 0 w 3373821"/>
              <a:gd name="connsiteY4" fmla="*/ 773555 h 11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821" h="1123406">
                <a:moveTo>
                  <a:pt x="775590" y="0"/>
                </a:moveTo>
                <a:lnTo>
                  <a:pt x="3373821" y="0"/>
                </a:lnTo>
                <a:lnTo>
                  <a:pt x="2247460" y="1123406"/>
                </a:lnTo>
                <a:lnTo>
                  <a:pt x="0" y="1123406"/>
                </a:lnTo>
                <a:lnTo>
                  <a:pt x="0" y="773555"/>
                </a:lnTo>
                <a:close/>
              </a:path>
            </a:pathLst>
          </a:custGeom>
          <a:solidFill>
            <a:schemeClr val="bg2"/>
          </a:solidFill>
        </p:spPr>
        <p:txBody>
          <a:bodyPr wrap="square" lIns="864000" tIns="288000" rIns="0" bIns="46800" anchor="ctr">
            <a:noAutofit/>
          </a:bodyPr>
          <a:lstStyle>
            <a:lvl1pPr algn="l">
              <a:defRPr>
                <a:solidFill>
                  <a:schemeClr val="tx1">
                    <a:alpha val="50000"/>
                  </a:schemeClr>
                </a:solidFill>
              </a:defRPr>
            </a:lvl1pPr>
          </a:lstStyle>
          <a:p>
            <a:pPr lvl="0"/>
            <a:r>
              <a:rPr lang="en-US" dirty="0"/>
              <a:t>Add your </a:t>
            </a:r>
            <a:br>
              <a:rPr lang="en-US" dirty="0"/>
            </a:br>
            <a:r>
              <a:rPr lang="en-US" dirty="0"/>
              <a:t>text here </a:t>
            </a:r>
            <a:endParaRPr lang="en-GB" dirty="0"/>
          </a:p>
        </p:txBody>
      </p:sp>
      <p:sp>
        <p:nvSpPr>
          <p:cNvPr id="26" name="Text Placeholder 22">
            <a:extLst>
              <a:ext uri="{FF2B5EF4-FFF2-40B4-BE49-F238E27FC236}">
                <a16:creationId xmlns:a16="http://schemas.microsoft.com/office/drawing/2014/main" id="{5779B6AB-14D1-4127-BC59-A95EA4AA8FE9}"/>
              </a:ext>
            </a:extLst>
          </p:cNvPr>
          <p:cNvSpPr>
            <a:spLocks noGrp="1"/>
          </p:cNvSpPr>
          <p:nvPr>
            <p:ph type="body" sz="quarter" idx="14" hasCustomPrompt="1"/>
          </p:nvPr>
        </p:nvSpPr>
        <p:spPr>
          <a:xfrm>
            <a:off x="2245483" y="0"/>
            <a:ext cx="3999199" cy="1123406"/>
          </a:xfrm>
          <a:custGeom>
            <a:avLst/>
            <a:gdLst>
              <a:gd name="connsiteX0" fmla="*/ 1126361 w 3999199"/>
              <a:gd name="connsiteY0" fmla="*/ 0 h 1123406"/>
              <a:gd name="connsiteX1" fmla="*/ 3999199 w 3999199"/>
              <a:gd name="connsiteY1" fmla="*/ 0 h 1123406"/>
              <a:gd name="connsiteX2" fmla="*/ 2872838 w 3999199"/>
              <a:gd name="connsiteY2" fmla="*/ 1123406 h 1123406"/>
              <a:gd name="connsiteX3" fmla="*/ 0 w 3999199"/>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3999199" h="1123406">
                <a:moveTo>
                  <a:pt x="1126361" y="0"/>
                </a:moveTo>
                <a:lnTo>
                  <a:pt x="3999199" y="0"/>
                </a:lnTo>
                <a:lnTo>
                  <a:pt x="2872838" y="1123406"/>
                </a:lnTo>
                <a:lnTo>
                  <a:pt x="0" y="1123406"/>
                </a:lnTo>
                <a:close/>
              </a:path>
            </a:pathLst>
          </a:custGeom>
          <a:solidFill>
            <a:schemeClr val="accent1"/>
          </a:solidFill>
        </p:spPr>
        <p:txBody>
          <a:bodyPr wrap="square" lIns="1404000" tIns="288000" anchor="ctr">
            <a:noAutofit/>
          </a:bodyPr>
          <a:lstStyle>
            <a:lvl1pPr>
              <a:defRPr/>
            </a:lvl1pPr>
          </a:lstStyle>
          <a:p>
            <a:pPr lvl="0"/>
            <a:r>
              <a:rPr lang="en-US" dirty="0"/>
              <a:t>Add your </a:t>
            </a:r>
            <a:br>
              <a:rPr lang="en-US" dirty="0"/>
            </a:br>
            <a:r>
              <a:rPr lang="en-US" dirty="0"/>
              <a:t>text here</a:t>
            </a:r>
            <a:endParaRPr lang="en-GB" dirty="0"/>
          </a:p>
        </p:txBody>
      </p:sp>
      <p:sp>
        <p:nvSpPr>
          <p:cNvPr id="27" name="Text Placeholder 25">
            <a:extLst>
              <a:ext uri="{FF2B5EF4-FFF2-40B4-BE49-F238E27FC236}">
                <a16:creationId xmlns:a16="http://schemas.microsoft.com/office/drawing/2014/main" id="{A4A5A363-C618-4BCE-8C32-C50EC706D84A}"/>
              </a:ext>
            </a:extLst>
          </p:cNvPr>
          <p:cNvSpPr>
            <a:spLocks noGrp="1"/>
          </p:cNvSpPr>
          <p:nvPr>
            <p:ph type="body" sz="quarter" idx="15" hasCustomPrompt="1"/>
          </p:nvPr>
        </p:nvSpPr>
        <p:spPr>
          <a:xfrm>
            <a:off x="5113821" y="0"/>
            <a:ext cx="4163988" cy="1123406"/>
          </a:xfrm>
          <a:custGeom>
            <a:avLst/>
            <a:gdLst>
              <a:gd name="connsiteX0" fmla="*/ 1126361 w 4163988"/>
              <a:gd name="connsiteY0" fmla="*/ 0 h 1123406"/>
              <a:gd name="connsiteX1" fmla="*/ 4163988 w 4163988"/>
              <a:gd name="connsiteY1" fmla="*/ 0 h 1123406"/>
              <a:gd name="connsiteX2" fmla="*/ 3037627 w 4163988"/>
              <a:gd name="connsiteY2" fmla="*/ 1123406 h 1123406"/>
              <a:gd name="connsiteX3" fmla="*/ 0 w 4163988"/>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4163988" h="1123406">
                <a:moveTo>
                  <a:pt x="1126361" y="0"/>
                </a:moveTo>
                <a:lnTo>
                  <a:pt x="4163988" y="0"/>
                </a:lnTo>
                <a:lnTo>
                  <a:pt x="3037627" y="1123406"/>
                </a:lnTo>
                <a:lnTo>
                  <a:pt x="0" y="1123406"/>
                </a:lnTo>
                <a:close/>
              </a:path>
            </a:pathLst>
          </a:custGeom>
          <a:solidFill>
            <a:srgbClr val="672FA3"/>
          </a:solidFill>
        </p:spPr>
        <p:txBody>
          <a:bodyPr wrap="square" lIns="1404000" tIns="288000" rIns="90000" anchor="ctr">
            <a:noAutofit/>
          </a:bodyPr>
          <a:lstStyle>
            <a:lvl1pPr>
              <a:defRPr>
                <a:solidFill>
                  <a:schemeClr val="tx1">
                    <a:alpha val="50000"/>
                  </a:schemeClr>
                </a:solidFill>
              </a:defRPr>
            </a:lvl1pPr>
          </a:lstStyle>
          <a:p>
            <a:pPr lvl="0"/>
            <a:r>
              <a:rPr lang="en-US" dirty="0"/>
              <a:t>Add your </a:t>
            </a:r>
            <a:br>
              <a:rPr lang="en-US" dirty="0"/>
            </a:br>
            <a:r>
              <a:rPr lang="en-US" dirty="0"/>
              <a:t>text here </a:t>
            </a:r>
            <a:endParaRPr lang="en-GB" dirty="0"/>
          </a:p>
        </p:txBody>
      </p:sp>
      <p:sp>
        <p:nvSpPr>
          <p:cNvPr id="28" name="Text Placeholder 27">
            <a:extLst>
              <a:ext uri="{FF2B5EF4-FFF2-40B4-BE49-F238E27FC236}">
                <a16:creationId xmlns:a16="http://schemas.microsoft.com/office/drawing/2014/main" id="{F3D783C5-9B2B-49EE-AF21-8A7B333E19DA}"/>
              </a:ext>
            </a:extLst>
          </p:cNvPr>
          <p:cNvSpPr>
            <a:spLocks noGrp="1"/>
          </p:cNvSpPr>
          <p:nvPr>
            <p:ph type="body" sz="quarter" idx="16" hasCustomPrompt="1"/>
          </p:nvPr>
        </p:nvSpPr>
        <p:spPr>
          <a:xfrm>
            <a:off x="8150448" y="0"/>
            <a:ext cx="4041553" cy="1123406"/>
          </a:xfrm>
          <a:custGeom>
            <a:avLst/>
            <a:gdLst>
              <a:gd name="connsiteX0" fmla="*/ 1126361 w 4041553"/>
              <a:gd name="connsiteY0" fmla="*/ 0 h 1123406"/>
              <a:gd name="connsiteX1" fmla="*/ 4041553 w 4041553"/>
              <a:gd name="connsiteY1" fmla="*/ 0 h 1123406"/>
              <a:gd name="connsiteX2" fmla="*/ 4041553 w 4041553"/>
              <a:gd name="connsiteY2" fmla="*/ 1123406 h 1123406"/>
              <a:gd name="connsiteX3" fmla="*/ 0 w 4041553"/>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4041553" h="1123406">
                <a:moveTo>
                  <a:pt x="1126361" y="0"/>
                </a:moveTo>
                <a:lnTo>
                  <a:pt x="4041553" y="0"/>
                </a:lnTo>
                <a:lnTo>
                  <a:pt x="4041553" y="1123406"/>
                </a:lnTo>
                <a:lnTo>
                  <a:pt x="0" y="1123406"/>
                </a:lnTo>
                <a:close/>
              </a:path>
            </a:pathLst>
          </a:custGeom>
          <a:solidFill>
            <a:srgbClr val="6F3AA8"/>
          </a:solidFill>
        </p:spPr>
        <p:txBody>
          <a:bodyPr wrap="square" lIns="1296000" tIns="288000" anchor="ctr">
            <a:noAutofit/>
          </a:bodyPr>
          <a:lstStyle>
            <a:lvl1pPr>
              <a:defRPr>
                <a:solidFill>
                  <a:schemeClr val="tx1">
                    <a:alpha val="50000"/>
                  </a:schemeClr>
                </a:solidFill>
              </a:defRPr>
            </a:lvl1pPr>
          </a:lstStyle>
          <a:p>
            <a:pPr lvl="0"/>
            <a:r>
              <a:rPr lang="en-US" dirty="0"/>
              <a:t>Add your </a:t>
            </a:r>
            <a:br>
              <a:rPr lang="en-US" dirty="0"/>
            </a:br>
            <a:r>
              <a:rPr lang="en-US" dirty="0"/>
              <a:t>text here</a:t>
            </a:r>
            <a:endParaRPr lang="en-GB" dirty="0"/>
          </a:p>
        </p:txBody>
      </p:sp>
    </p:spTree>
    <p:extLst>
      <p:ext uri="{BB962C8B-B14F-4D97-AF65-F5344CB8AC3E}">
        <p14:creationId xmlns:p14="http://schemas.microsoft.com/office/powerpoint/2010/main" val="25122748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x Image and Tex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1B8280-4FDB-4111-BD32-0E83033003B3}"/>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9" name="Straight Connector 8">
            <a:extLst>
              <a:ext uri="{FF2B5EF4-FFF2-40B4-BE49-F238E27FC236}">
                <a16:creationId xmlns:a16="http://schemas.microsoft.com/office/drawing/2014/main" id="{46ED864F-6DA1-48B8-85E8-306215FCB3D0}"/>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6773D4-E8B6-42F3-980B-E939BEF78636}"/>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540D37-664E-4C03-BEF4-9EB74233F965}"/>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lvl1pPr>
          </a:lstStyle>
          <a:p>
            <a:r>
              <a:rPr lang="en-US" dirty="0"/>
              <a:t>Add your title here</a:t>
            </a:r>
            <a:endParaRPr lang="en-GB" dirty="0"/>
          </a:p>
        </p:txBody>
      </p:sp>
      <p:sp>
        <p:nvSpPr>
          <p:cNvPr id="13" name="Picture Placeholder 12">
            <a:extLst>
              <a:ext uri="{FF2B5EF4-FFF2-40B4-BE49-F238E27FC236}">
                <a16:creationId xmlns:a16="http://schemas.microsoft.com/office/drawing/2014/main" id="{4DA5EDBE-6D2A-4A64-B505-488AC415D330}"/>
              </a:ext>
            </a:extLst>
          </p:cNvPr>
          <p:cNvSpPr>
            <a:spLocks noGrp="1"/>
          </p:cNvSpPr>
          <p:nvPr>
            <p:ph type="pic" sz="quarter" idx="13" hasCustomPrompt="1"/>
          </p:nvPr>
        </p:nvSpPr>
        <p:spPr>
          <a:xfrm>
            <a:off x="543354" y="2112320"/>
            <a:ext cx="3577624" cy="2496750"/>
          </a:xfrm>
          <a:solidFill>
            <a:schemeClr val="tx2">
              <a:lumMod val="85000"/>
            </a:schemeClr>
          </a:solidFill>
        </p:spPr>
        <p:txBody>
          <a:bodyPr/>
          <a:lstStyle>
            <a:lvl1pPr algn="ctr">
              <a:defRPr sz="1600">
                <a:solidFill>
                  <a:srgbClr val="373737"/>
                </a:solidFill>
              </a:defRPr>
            </a:lvl1pPr>
          </a:lstStyle>
          <a:p>
            <a:r>
              <a:rPr lang="en-GB" dirty="0"/>
              <a:t>Click icon to insert image</a:t>
            </a:r>
          </a:p>
        </p:txBody>
      </p:sp>
      <p:sp>
        <p:nvSpPr>
          <p:cNvPr id="17" name="Picture Placeholder 12">
            <a:extLst>
              <a:ext uri="{FF2B5EF4-FFF2-40B4-BE49-F238E27FC236}">
                <a16:creationId xmlns:a16="http://schemas.microsoft.com/office/drawing/2014/main" id="{48D8E634-D212-4F7B-BBAA-840A0D93BA10}"/>
              </a:ext>
            </a:extLst>
          </p:cNvPr>
          <p:cNvSpPr>
            <a:spLocks noGrp="1"/>
          </p:cNvSpPr>
          <p:nvPr>
            <p:ph type="pic" sz="quarter" idx="14" hasCustomPrompt="1"/>
          </p:nvPr>
        </p:nvSpPr>
        <p:spPr>
          <a:xfrm>
            <a:off x="4307188" y="2112320"/>
            <a:ext cx="3577624" cy="2496750"/>
          </a:xfrm>
          <a:solidFill>
            <a:schemeClr val="tx2">
              <a:lumMod val="85000"/>
            </a:schemeClr>
          </a:solidFill>
        </p:spPr>
        <p:txBody>
          <a:bodyPr/>
          <a:lstStyle>
            <a:lvl1pPr algn="ctr">
              <a:defRPr sz="1600">
                <a:solidFill>
                  <a:srgbClr val="373737"/>
                </a:solidFill>
              </a:defRPr>
            </a:lvl1pPr>
          </a:lstStyle>
          <a:p>
            <a:r>
              <a:rPr lang="en-GB" dirty="0"/>
              <a:t>Click icon to insert image</a:t>
            </a:r>
          </a:p>
        </p:txBody>
      </p:sp>
      <p:sp>
        <p:nvSpPr>
          <p:cNvPr id="18" name="Picture Placeholder 12">
            <a:extLst>
              <a:ext uri="{FF2B5EF4-FFF2-40B4-BE49-F238E27FC236}">
                <a16:creationId xmlns:a16="http://schemas.microsoft.com/office/drawing/2014/main" id="{716EAB8E-F682-4267-819B-9E20F36B4CDB}"/>
              </a:ext>
            </a:extLst>
          </p:cNvPr>
          <p:cNvSpPr>
            <a:spLocks noGrp="1"/>
          </p:cNvSpPr>
          <p:nvPr>
            <p:ph type="pic" sz="quarter" idx="15" hasCustomPrompt="1"/>
          </p:nvPr>
        </p:nvSpPr>
        <p:spPr>
          <a:xfrm>
            <a:off x="8071022" y="2112320"/>
            <a:ext cx="3577624" cy="2496750"/>
          </a:xfrm>
          <a:solidFill>
            <a:schemeClr val="tx2">
              <a:lumMod val="85000"/>
            </a:schemeClr>
          </a:solidFill>
        </p:spPr>
        <p:txBody>
          <a:bodyPr/>
          <a:lstStyle>
            <a:lvl1pPr algn="ctr">
              <a:defRPr sz="1600">
                <a:solidFill>
                  <a:srgbClr val="373737"/>
                </a:solidFill>
              </a:defRPr>
            </a:lvl1pPr>
          </a:lstStyle>
          <a:p>
            <a:r>
              <a:rPr lang="en-GB" dirty="0"/>
              <a:t>Click icon to insert image</a:t>
            </a:r>
          </a:p>
        </p:txBody>
      </p:sp>
      <p:sp>
        <p:nvSpPr>
          <p:cNvPr id="24" name="Text Placeholder 23">
            <a:extLst>
              <a:ext uri="{FF2B5EF4-FFF2-40B4-BE49-F238E27FC236}">
                <a16:creationId xmlns:a16="http://schemas.microsoft.com/office/drawing/2014/main" id="{21943C21-002E-4346-B166-D80357209AD3}"/>
              </a:ext>
            </a:extLst>
          </p:cNvPr>
          <p:cNvSpPr>
            <a:spLocks noGrp="1"/>
          </p:cNvSpPr>
          <p:nvPr>
            <p:ph type="body" sz="quarter" idx="16" hasCustomPrompt="1"/>
          </p:nvPr>
        </p:nvSpPr>
        <p:spPr>
          <a:xfrm>
            <a:off x="435077" y="1421024"/>
            <a:ext cx="10515600" cy="578858"/>
          </a:xfrm>
        </p:spPr>
        <p:txBody>
          <a:bodyPr anchor="b"/>
          <a:lstStyle>
            <a:lvl1pPr>
              <a:defRPr>
                <a:solidFill>
                  <a:srgbClr val="373737"/>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 your text here</a:t>
            </a:r>
          </a:p>
        </p:txBody>
      </p:sp>
      <p:sp>
        <p:nvSpPr>
          <p:cNvPr id="26" name="Text Placeholder 25">
            <a:extLst>
              <a:ext uri="{FF2B5EF4-FFF2-40B4-BE49-F238E27FC236}">
                <a16:creationId xmlns:a16="http://schemas.microsoft.com/office/drawing/2014/main" id="{BA083123-BF5B-4B35-97C1-C2E8281DD23B}"/>
              </a:ext>
            </a:extLst>
          </p:cNvPr>
          <p:cNvSpPr>
            <a:spLocks noGrp="1"/>
          </p:cNvSpPr>
          <p:nvPr>
            <p:ph type="body" sz="quarter" idx="17" hasCustomPrompt="1"/>
          </p:nvPr>
        </p:nvSpPr>
        <p:spPr>
          <a:xfrm>
            <a:off x="543354" y="4609069"/>
            <a:ext cx="3577624" cy="957649"/>
          </a:xfrm>
          <a:solidFill>
            <a:schemeClr val="accent1"/>
          </a:solidFill>
        </p:spPr>
        <p:txBody>
          <a:bodyPr anchor="ctr"/>
          <a:lstStyle>
            <a:lvl1pPr algn="ctr">
              <a:defRPr sz="2400"/>
            </a:lvl1pPr>
          </a:lstStyle>
          <a:p>
            <a:pPr lvl="0"/>
            <a:r>
              <a:rPr lang="en-US" dirty="0"/>
              <a:t>Add your text here</a:t>
            </a:r>
            <a:endParaRPr lang="en-GB" dirty="0"/>
          </a:p>
        </p:txBody>
      </p:sp>
      <p:sp>
        <p:nvSpPr>
          <p:cNvPr id="27" name="Text Placeholder 25">
            <a:extLst>
              <a:ext uri="{FF2B5EF4-FFF2-40B4-BE49-F238E27FC236}">
                <a16:creationId xmlns:a16="http://schemas.microsoft.com/office/drawing/2014/main" id="{C2BA366B-2E89-4B64-8579-7CDC2A2142E6}"/>
              </a:ext>
            </a:extLst>
          </p:cNvPr>
          <p:cNvSpPr>
            <a:spLocks noGrp="1"/>
          </p:cNvSpPr>
          <p:nvPr>
            <p:ph type="body" sz="quarter" idx="18" hasCustomPrompt="1"/>
          </p:nvPr>
        </p:nvSpPr>
        <p:spPr>
          <a:xfrm>
            <a:off x="4307188" y="4609068"/>
            <a:ext cx="3577624" cy="957649"/>
          </a:xfrm>
          <a:solidFill>
            <a:schemeClr val="accent1"/>
          </a:solidFill>
        </p:spPr>
        <p:txBody>
          <a:bodyPr anchor="ctr"/>
          <a:lstStyle>
            <a:lvl1pPr algn="ctr">
              <a:defRPr sz="2400"/>
            </a:lvl1pPr>
          </a:lstStyle>
          <a:p>
            <a:pPr lvl="0"/>
            <a:r>
              <a:rPr lang="en-US" dirty="0"/>
              <a:t>Add your text here</a:t>
            </a:r>
            <a:endParaRPr lang="en-GB" dirty="0"/>
          </a:p>
        </p:txBody>
      </p:sp>
      <p:sp>
        <p:nvSpPr>
          <p:cNvPr id="28" name="Text Placeholder 25">
            <a:extLst>
              <a:ext uri="{FF2B5EF4-FFF2-40B4-BE49-F238E27FC236}">
                <a16:creationId xmlns:a16="http://schemas.microsoft.com/office/drawing/2014/main" id="{4AE6A0D8-0A43-4B77-8349-9FD1D94BA499}"/>
              </a:ext>
            </a:extLst>
          </p:cNvPr>
          <p:cNvSpPr>
            <a:spLocks noGrp="1"/>
          </p:cNvSpPr>
          <p:nvPr>
            <p:ph type="body" sz="quarter" idx="19" hasCustomPrompt="1"/>
          </p:nvPr>
        </p:nvSpPr>
        <p:spPr>
          <a:xfrm>
            <a:off x="8071022" y="4609067"/>
            <a:ext cx="3577624" cy="957649"/>
          </a:xfrm>
          <a:solidFill>
            <a:schemeClr val="accent1"/>
          </a:solidFill>
        </p:spPr>
        <p:txBody>
          <a:bodyPr anchor="ctr"/>
          <a:lstStyle>
            <a:lvl1pPr algn="ctr">
              <a:defRPr sz="2400"/>
            </a:lvl1pPr>
          </a:lstStyle>
          <a:p>
            <a:pPr lvl="0"/>
            <a:r>
              <a:rPr lang="en-US" dirty="0"/>
              <a:t>Add your text here</a:t>
            </a:r>
            <a:endParaRPr lang="en-GB" dirty="0"/>
          </a:p>
        </p:txBody>
      </p:sp>
      <p:sp>
        <p:nvSpPr>
          <p:cNvPr id="29" name="Isosceles Triangle 28">
            <a:extLst>
              <a:ext uri="{FF2B5EF4-FFF2-40B4-BE49-F238E27FC236}">
                <a16:creationId xmlns:a16="http://schemas.microsoft.com/office/drawing/2014/main" id="{2970DFB4-F754-4AE6-8D6A-32C61572BD4F}"/>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0" name="Parallelogram 29">
            <a:extLst>
              <a:ext uri="{FF2B5EF4-FFF2-40B4-BE49-F238E27FC236}">
                <a16:creationId xmlns:a16="http://schemas.microsoft.com/office/drawing/2014/main" id="{D9D015AE-ED00-44BC-981D-612CA7D63AF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15982930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x Image and Tex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1B8280-4FDB-4111-BD32-0E83033003B3}"/>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9" name="Straight Connector 8">
            <a:extLst>
              <a:ext uri="{FF2B5EF4-FFF2-40B4-BE49-F238E27FC236}">
                <a16:creationId xmlns:a16="http://schemas.microsoft.com/office/drawing/2014/main" id="{46ED864F-6DA1-48B8-85E8-306215FCB3D0}"/>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6773D4-E8B6-42F3-980B-E939BEF78636}"/>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540D37-664E-4C03-BEF4-9EB74233F965}"/>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lvl1pPr>
          </a:lstStyle>
          <a:p>
            <a:r>
              <a:rPr lang="en-US" dirty="0"/>
              <a:t>Add your title here</a:t>
            </a:r>
            <a:endParaRPr lang="en-GB" dirty="0"/>
          </a:p>
        </p:txBody>
      </p:sp>
      <p:sp>
        <p:nvSpPr>
          <p:cNvPr id="13" name="Picture Placeholder 12">
            <a:extLst>
              <a:ext uri="{FF2B5EF4-FFF2-40B4-BE49-F238E27FC236}">
                <a16:creationId xmlns:a16="http://schemas.microsoft.com/office/drawing/2014/main" id="{4DA5EDBE-6D2A-4A64-B505-488AC415D330}"/>
              </a:ext>
            </a:extLst>
          </p:cNvPr>
          <p:cNvSpPr>
            <a:spLocks noGrp="1"/>
          </p:cNvSpPr>
          <p:nvPr>
            <p:ph type="pic" sz="quarter" idx="13" hasCustomPrompt="1"/>
          </p:nvPr>
        </p:nvSpPr>
        <p:spPr>
          <a:xfrm>
            <a:off x="543354" y="1719743"/>
            <a:ext cx="2661240" cy="2889327"/>
          </a:xfrm>
          <a:solidFill>
            <a:schemeClr val="tx2">
              <a:lumMod val="85000"/>
            </a:schemeClr>
          </a:solidFill>
        </p:spPr>
        <p:txBody>
          <a:bodyPr/>
          <a:lstStyle>
            <a:lvl1pPr algn="ctr">
              <a:defRPr sz="1600">
                <a:solidFill>
                  <a:srgbClr val="373737"/>
                </a:solidFill>
              </a:defRPr>
            </a:lvl1pPr>
          </a:lstStyle>
          <a:p>
            <a:r>
              <a:rPr lang="en-GB" dirty="0"/>
              <a:t>Click icon to insert image</a:t>
            </a:r>
          </a:p>
        </p:txBody>
      </p:sp>
      <p:sp>
        <p:nvSpPr>
          <p:cNvPr id="17" name="Picture Placeholder 12">
            <a:extLst>
              <a:ext uri="{FF2B5EF4-FFF2-40B4-BE49-F238E27FC236}">
                <a16:creationId xmlns:a16="http://schemas.microsoft.com/office/drawing/2014/main" id="{48D8E634-D212-4F7B-BBAA-840A0D93BA10}"/>
              </a:ext>
            </a:extLst>
          </p:cNvPr>
          <p:cNvSpPr>
            <a:spLocks noGrp="1"/>
          </p:cNvSpPr>
          <p:nvPr>
            <p:ph type="pic" sz="quarter" idx="14" hasCustomPrompt="1"/>
          </p:nvPr>
        </p:nvSpPr>
        <p:spPr>
          <a:xfrm>
            <a:off x="3358038" y="1719743"/>
            <a:ext cx="2661240" cy="2889327"/>
          </a:xfrm>
          <a:solidFill>
            <a:schemeClr val="tx2">
              <a:lumMod val="85000"/>
            </a:schemeClr>
          </a:solidFill>
        </p:spPr>
        <p:txBody>
          <a:bodyPr/>
          <a:lstStyle>
            <a:lvl1pPr algn="ctr">
              <a:defRPr sz="1600">
                <a:solidFill>
                  <a:srgbClr val="373737"/>
                </a:solidFill>
              </a:defRPr>
            </a:lvl1pPr>
          </a:lstStyle>
          <a:p>
            <a:r>
              <a:rPr lang="en-GB" dirty="0"/>
              <a:t>Click icon to insert image</a:t>
            </a:r>
          </a:p>
        </p:txBody>
      </p:sp>
      <p:sp>
        <p:nvSpPr>
          <p:cNvPr id="18" name="Picture Placeholder 12">
            <a:extLst>
              <a:ext uri="{FF2B5EF4-FFF2-40B4-BE49-F238E27FC236}">
                <a16:creationId xmlns:a16="http://schemas.microsoft.com/office/drawing/2014/main" id="{716EAB8E-F682-4267-819B-9E20F36B4CDB}"/>
              </a:ext>
            </a:extLst>
          </p:cNvPr>
          <p:cNvSpPr>
            <a:spLocks noGrp="1"/>
          </p:cNvSpPr>
          <p:nvPr>
            <p:ph type="pic" sz="quarter" idx="15" hasCustomPrompt="1"/>
          </p:nvPr>
        </p:nvSpPr>
        <p:spPr>
          <a:xfrm>
            <a:off x="6172722" y="1719743"/>
            <a:ext cx="2661240" cy="2889327"/>
          </a:xfrm>
          <a:solidFill>
            <a:schemeClr val="tx2">
              <a:lumMod val="85000"/>
            </a:schemeClr>
          </a:solidFill>
        </p:spPr>
        <p:txBody>
          <a:bodyPr/>
          <a:lstStyle>
            <a:lvl1pPr algn="ctr">
              <a:defRPr sz="1600">
                <a:solidFill>
                  <a:srgbClr val="373737"/>
                </a:solidFill>
              </a:defRPr>
            </a:lvl1pPr>
          </a:lstStyle>
          <a:p>
            <a:r>
              <a:rPr lang="en-GB" dirty="0"/>
              <a:t>Click icon to insert image</a:t>
            </a:r>
          </a:p>
        </p:txBody>
      </p:sp>
      <p:sp>
        <p:nvSpPr>
          <p:cNvPr id="26" name="Text Placeholder 25">
            <a:extLst>
              <a:ext uri="{FF2B5EF4-FFF2-40B4-BE49-F238E27FC236}">
                <a16:creationId xmlns:a16="http://schemas.microsoft.com/office/drawing/2014/main" id="{BA083123-BF5B-4B35-97C1-C2E8281DD23B}"/>
              </a:ext>
            </a:extLst>
          </p:cNvPr>
          <p:cNvSpPr>
            <a:spLocks noGrp="1"/>
          </p:cNvSpPr>
          <p:nvPr>
            <p:ph type="body" sz="quarter" idx="17" hasCustomPrompt="1"/>
          </p:nvPr>
        </p:nvSpPr>
        <p:spPr>
          <a:xfrm>
            <a:off x="543354" y="4609069"/>
            <a:ext cx="2661240" cy="957649"/>
          </a:xfrm>
          <a:solidFill>
            <a:schemeClr val="accent1"/>
          </a:solidFill>
        </p:spPr>
        <p:txBody>
          <a:bodyPr anchor="ctr"/>
          <a:lstStyle>
            <a:lvl1pPr algn="ctr">
              <a:defRPr sz="2400"/>
            </a:lvl1pPr>
          </a:lstStyle>
          <a:p>
            <a:pPr lvl="0"/>
            <a:r>
              <a:rPr lang="en-US" dirty="0"/>
              <a:t>Add your text here</a:t>
            </a:r>
            <a:endParaRPr lang="en-GB" dirty="0"/>
          </a:p>
        </p:txBody>
      </p:sp>
      <p:sp>
        <p:nvSpPr>
          <p:cNvPr id="27" name="Text Placeholder 25">
            <a:extLst>
              <a:ext uri="{FF2B5EF4-FFF2-40B4-BE49-F238E27FC236}">
                <a16:creationId xmlns:a16="http://schemas.microsoft.com/office/drawing/2014/main" id="{C2BA366B-2E89-4B64-8579-7CDC2A2142E6}"/>
              </a:ext>
            </a:extLst>
          </p:cNvPr>
          <p:cNvSpPr>
            <a:spLocks noGrp="1"/>
          </p:cNvSpPr>
          <p:nvPr>
            <p:ph type="body" sz="quarter" idx="18" hasCustomPrompt="1"/>
          </p:nvPr>
        </p:nvSpPr>
        <p:spPr>
          <a:xfrm>
            <a:off x="3358038" y="4609068"/>
            <a:ext cx="2661240" cy="957649"/>
          </a:xfrm>
          <a:solidFill>
            <a:schemeClr val="accent1"/>
          </a:solidFill>
        </p:spPr>
        <p:txBody>
          <a:bodyPr anchor="ctr"/>
          <a:lstStyle>
            <a:lvl1pPr algn="ctr">
              <a:defRPr sz="2400"/>
            </a:lvl1pPr>
          </a:lstStyle>
          <a:p>
            <a:pPr lvl="0"/>
            <a:r>
              <a:rPr lang="en-US" dirty="0"/>
              <a:t>Add your text here</a:t>
            </a:r>
            <a:endParaRPr lang="en-GB" dirty="0"/>
          </a:p>
        </p:txBody>
      </p:sp>
      <p:sp>
        <p:nvSpPr>
          <p:cNvPr id="28" name="Text Placeholder 25">
            <a:extLst>
              <a:ext uri="{FF2B5EF4-FFF2-40B4-BE49-F238E27FC236}">
                <a16:creationId xmlns:a16="http://schemas.microsoft.com/office/drawing/2014/main" id="{4AE6A0D8-0A43-4B77-8349-9FD1D94BA499}"/>
              </a:ext>
            </a:extLst>
          </p:cNvPr>
          <p:cNvSpPr>
            <a:spLocks noGrp="1"/>
          </p:cNvSpPr>
          <p:nvPr>
            <p:ph type="body" sz="quarter" idx="19" hasCustomPrompt="1"/>
          </p:nvPr>
        </p:nvSpPr>
        <p:spPr>
          <a:xfrm>
            <a:off x="6172722" y="4609067"/>
            <a:ext cx="2661240" cy="957649"/>
          </a:xfrm>
          <a:solidFill>
            <a:schemeClr val="accent1"/>
          </a:solidFill>
        </p:spPr>
        <p:txBody>
          <a:bodyPr anchor="ctr"/>
          <a:lstStyle>
            <a:lvl1pPr algn="ctr">
              <a:defRPr sz="2400"/>
            </a:lvl1pPr>
          </a:lstStyle>
          <a:p>
            <a:pPr lvl="0"/>
            <a:r>
              <a:rPr lang="en-US" dirty="0"/>
              <a:t>Add your text here</a:t>
            </a:r>
            <a:endParaRPr lang="en-GB" dirty="0"/>
          </a:p>
        </p:txBody>
      </p:sp>
      <p:sp>
        <p:nvSpPr>
          <p:cNvPr id="29" name="Isosceles Triangle 28">
            <a:extLst>
              <a:ext uri="{FF2B5EF4-FFF2-40B4-BE49-F238E27FC236}">
                <a16:creationId xmlns:a16="http://schemas.microsoft.com/office/drawing/2014/main" id="{2970DFB4-F754-4AE6-8D6A-32C61572BD4F}"/>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0" name="Parallelogram 29">
            <a:extLst>
              <a:ext uri="{FF2B5EF4-FFF2-40B4-BE49-F238E27FC236}">
                <a16:creationId xmlns:a16="http://schemas.microsoft.com/office/drawing/2014/main" id="{D9D015AE-ED00-44BC-981D-612CA7D63AF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5" name="Picture Placeholder 12">
            <a:extLst>
              <a:ext uri="{FF2B5EF4-FFF2-40B4-BE49-F238E27FC236}">
                <a16:creationId xmlns:a16="http://schemas.microsoft.com/office/drawing/2014/main" id="{1ED3EB52-A950-4381-95C8-7A2F8BB67260}"/>
              </a:ext>
            </a:extLst>
          </p:cNvPr>
          <p:cNvSpPr>
            <a:spLocks noGrp="1"/>
          </p:cNvSpPr>
          <p:nvPr>
            <p:ph type="pic" sz="quarter" idx="21" hasCustomPrompt="1"/>
          </p:nvPr>
        </p:nvSpPr>
        <p:spPr>
          <a:xfrm>
            <a:off x="8987406" y="1719743"/>
            <a:ext cx="2661240" cy="2889327"/>
          </a:xfrm>
          <a:solidFill>
            <a:schemeClr val="tx2">
              <a:lumMod val="85000"/>
            </a:schemeClr>
          </a:solidFill>
        </p:spPr>
        <p:txBody>
          <a:bodyPr/>
          <a:lstStyle>
            <a:lvl1pPr algn="ctr">
              <a:defRPr sz="1600">
                <a:solidFill>
                  <a:srgbClr val="373737"/>
                </a:solidFill>
              </a:defRPr>
            </a:lvl1pPr>
          </a:lstStyle>
          <a:p>
            <a:r>
              <a:rPr lang="en-GB" dirty="0"/>
              <a:t>Click icon to insert image</a:t>
            </a:r>
          </a:p>
        </p:txBody>
      </p:sp>
      <p:sp>
        <p:nvSpPr>
          <p:cNvPr id="31" name="Text Placeholder 25">
            <a:extLst>
              <a:ext uri="{FF2B5EF4-FFF2-40B4-BE49-F238E27FC236}">
                <a16:creationId xmlns:a16="http://schemas.microsoft.com/office/drawing/2014/main" id="{141FE989-062F-4565-8CD0-978A3B89C0AF}"/>
              </a:ext>
            </a:extLst>
          </p:cNvPr>
          <p:cNvSpPr>
            <a:spLocks noGrp="1"/>
          </p:cNvSpPr>
          <p:nvPr>
            <p:ph type="body" sz="quarter" idx="22" hasCustomPrompt="1"/>
          </p:nvPr>
        </p:nvSpPr>
        <p:spPr>
          <a:xfrm>
            <a:off x="8987406" y="4609067"/>
            <a:ext cx="2661240" cy="957649"/>
          </a:xfrm>
          <a:solidFill>
            <a:schemeClr val="accent1"/>
          </a:solidFill>
        </p:spPr>
        <p:txBody>
          <a:bodyPr anchor="ctr"/>
          <a:lstStyle>
            <a:lvl1pPr algn="ctr">
              <a:defRPr sz="2400"/>
            </a:lvl1pPr>
          </a:lstStyle>
          <a:p>
            <a:pPr lvl="0"/>
            <a:r>
              <a:rPr lang="en-US" dirty="0"/>
              <a:t>Add your text here</a:t>
            </a:r>
            <a:endParaRPr lang="en-GB" dirty="0"/>
          </a:p>
        </p:txBody>
      </p:sp>
    </p:spTree>
    <p:extLst>
      <p:ext uri="{BB962C8B-B14F-4D97-AF65-F5344CB8AC3E}">
        <p14:creationId xmlns:p14="http://schemas.microsoft.com/office/powerpoint/2010/main" val="41233284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with Small Slash Im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3011-51DB-44C2-B24A-FCED0ED2CDEA}"/>
              </a:ext>
            </a:extLst>
          </p:cNvPr>
          <p:cNvSpPr>
            <a:spLocks noGrp="1"/>
          </p:cNvSpPr>
          <p:nvPr>
            <p:ph type="title" hasCustomPrompt="1"/>
          </p:nvPr>
        </p:nvSpPr>
        <p:spPr>
          <a:xfrm>
            <a:off x="435077" y="376029"/>
            <a:ext cx="10515600" cy="523063"/>
          </a:xfrm>
        </p:spPr>
        <p:txBody>
          <a:bodyPr/>
          <a:lstStyle>
            <a:lvl1pPr>
              <a:defRPr>
                <a:solidFill>
                  <a:schemeClr val="accent1"/>
                </a:solidFill>
              </a:defRPr>
            </a:lvl1pPr>
          </a:lstStyle>
          <a:p>
            <a:r>
              <a:rPr lang="en-US" dirty="0"/>
              <a:t>Add your title here </a:t>
            </a:r>
            <a:endParaRPr lang="en-GB" dirty="0"/>
          </a:p>
        </p:txBody>
      </p:sp>
      <p:sp>
        <p:nvSpPr>
          <p:cNvPr id="9" name="Isosceles Triangle 8">
            <a:extLst>
              <a:ext uri="{FF2B5EF4-FFF2-40B4-BE49-F238E27FC236}">
                <a16:creationId xmlns:a16="http://schemas.microsoft.com/office/drawing/2014/main" id="{07810ECA-0605-479C-A284-577FFB246B7A}"/>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10" name="Straight Connector 9">
            <a:extLst>
              <a:ext uri="{FF2B5EF4-FFF2-40B4-BE49-F238E27FC236}">
                <a16:creationId xmlns:a16="http://schemas.microsoft.com/office/drawing/2014/main" id="{4B1BFA11-9E19-48D8-A676-4BEDDD3CBFF0}"/>
              </a:ext>
            </a:extLst>
          </p:cNvPr>
          <p:cNvCxnSpPr>
            <a:cxnSpLocks/>
          </p:cNvCxnSpPr>
          <p:nvPr userDrawn="1"/>
        </p:nvCxnSpPr>
        <p:spPr>
          <a:xfrm>
            <a:off x="114504" y="1326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9ECBB4-A562-40FD-922E-E208342DACC2}"/>
              </a:ext>
            </a:extLst>
          </p:cNvPr>
          <p:cNvCxnSpPr>
            <a:cxnSpLocks/>
          </p:cNvCxnSpPr>
          <p:nvPr userDrawn="1"/>
        </p:nvCxnSpPr>
        <p:spPr>
          <a:xfrm>
            <a:off x="114504" y="1938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BF2747E-0F0E-4652-A059-CADF97DBA320}"/>
              </a:ext>
            </a:extLst>
          </p:cNvPr>
          <p:cNvCxnSpPr>
            <a:cxnSpLocks/>
          </p:cNvCxnSpPr>
          <p:nvPr userDrawn="1"/>
        </p:nvCxnSpPr>
        <p:spPr>
          <a:xfrm>
            <a:off x="114504" y="2550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4D635F7-4D91-42DC-BC6F-3599631870FB}"/>
              </a:ext>
            </a:extLst>
          </p:cNvPr>
          <p:cNvSpPr>
            <a:spLocks noGrp="1"/>
          </p:cNvSpPr>
          <p:nvPr>
            <p:ph type="body" sz="quarter" idx="13" hasCustomPrompt="1"/>
          </p:nvPr>
        </p:nvSpPr>
        <p:spPr>
          <a:xfrm>
            <a:off x="435076" y="899093"/>
            <a:ext cx="10515600" cy="372980"/>
          </a:xfrm>
        </p:spPr>
        <p:txBody>
          <a:bodyPr/>
          <a:lstStyle>
            <a:lvl1pPr>
              <a:defRPr sz="1600" b="0">
                <a:solidFill>
                  <a:srgbClr val="373737"/>
                </a:solidFill>
              </a:defRPr>
            </a:lvl1pPr>
            <a:lvl2pPr>
              <a:defRPr sz="1600" b="0"/>
            </a:lvl2pPr>
            <a:lvl3pPr>
              <a:defRPr sz="1600" b="0"/>
            </a:lvl3pPr>
            <a:lvl4pPr>
              <a:defRPr sz="1600" b="0"/>
            </a:lvl4pPr>
            <a:lvl5pPr>
              <a:defRPr sz="1600" b="0"/>
            </a:lvl5pPr>
          </a:lstStyle>
          <a:p>
            <a:pPr lvl="0"/>
            <a:r>
              <a:rPr lang="en-US" dirty="0"/>
              <a:t>Add your subtitle here </a:t>
            </a:r>
            <a:endParaRPr lang="en-GB" dirty="0"/>
          </a:p>
        </p:txBody>
      </p:sp>
      <p:sp>
        <p:nvSpPr>
          <p:cNvPr id="22" name="Picture Placeholder 21">
            <a:extLst>
              <a:ext uri="{FF2B5EF4-FFF2-40B4-BE49-F238E27FC236}">
                <a16:creationId xmlns:a16="http://schemas.microsoft.com/office/drawing/2014/main" id="{6C319B4F-515A-420F-9414-370A3E27EBD7}"/>
              </a:ext>
            </a:extLst>
          </p:cNvPr>
          <p:cNvSpPr>
            <a:spLocks noGrp="1"/>
          </p:cNvSpPr>
          <p:nvPr>
            <p:ph type="pic" sz="quarter" idx="14" hasCustomPrompt="1"/>
          </p:nvPr>
        </p:nvSpPr>
        <p:spPr>
          <a:xfrm>
            <a:off x="5331460" y="-1"/>
            <a:ext cx="6860540" cy="6858001"/>
          </a:xfrm>
          <a:custGeom>
            <a:avLst/>
            <a:gdLst>
              <a:gd name="connsiteX0" fmla="*/ 6847371 w 6860540"/>
              <a:gd name="connsiteY0" fmla="*/ 0 h 6858001"/>
              <a:gd name="connsiteX1" fmla="*/ 6860540 w 6860540"/>
              <a:gd name="connsiteY1" fmla="*/ 0 h 6858001"/>
              <a:gd name="connsiteX2" fmla="*/ 6860540 w 6860540"/>
              <a:gd name="connsiteY2" fmla="*/ 6858001 h 6858001"/>
              <a:gd name="connsiteX3" fmla="*/ 0 w 686054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860540" h="6858001">
                <a:moveTo>
                  <a:pt x="6847371" y="0"/>
                </a:moveTo>
                <a:lnTo>
                  <a:pt x="6860540" y="0"/>
                </a:lnTo>
                <a:lnTo>
                  <a:pt x="6860540" y="6858001"/>
                </a:lnTo>
                <a:lnTo>
                  <a:pt x="0" y="6858001"/>
                </a:lnTo>
                <a:close/>
              </a:path>
            </a:pathLst>
          </a:custGeom>
        </p:spPr>
        <p:txBody>
          <a:bodyPr wrap="square" anchor="ctr">
            <a:noAutofit/>
          </a:bodyPr>
          <a:lstStyle>
            <a:lvl1pPr algn="r">
              <a:defRPr sz="2200">
                <a:solidFill>
                  <a:srgbClr val="373737"/>
                </a:solidFill>
              </a:defRPr>
            </a:lvl1pPr>
          </a:lstStyle>
          <a:p>
            <a:r>
              <a:rPr lang="en-US" dirty="0"/>
              <a:t>Click icon to </a:t>
            </a:r>
            <a:br>
              <a:rPr lang="en-US" dirty="0"/>
            </a:br>
            <a:r>
              <a:rPr lang="en-US" dirty="0"/>
              <a:t>insert an image </a:t>
            </a:r>
            <a:endParaRPr lang="en-GB" dirty="0"/>
          </a:p>
        </p:txBody>
      </p:sp>
      <p:sp>
        <p:nvSpPr>
          <p:cNvPr id="13" name="Text Placeholder 17">
            <a:extLst>
              <a:ext uri="{FF2B5EF4-FFF2-40B4-BE49-F238E27FC236}">
                <a16:creationId xmlns:a16="http://schemas.microsoft.com/office/drawing/2014/main" id="{8188354E-C2DD-4D5C-886A-9C158B934899}"/>
              </a:ext>
            </a:extLst>
          </p:cNvPr>
          <p:cNvSpPr>
            <a:spLocks noGrp="1"/>
          </p:cNvSpPr>
          <p:nvPr>
            <p:ph type="body" sz="quarter" idx="11" hasCustomPrompt="1"/>
          </p:nvPr>
        </p:nvSpPr>
        <p:spPr>
          <a:xfrm>
            <a:off x="10980718" y="5648142"/>
            <a:ext cx="1211282" cy="1206811"/>
          </a:xfrm>
          <a:custGeom>
            <a:avLst/>
            <a:gdLst>
              <a:gd name="connsiteX0" fmla="*/ 1211282 w 1211282"/>
              <a:gd name="connsiteY0" fmla="*/ 0 h 1206811"/>
              <a:gd name="connsiteX1" fmla="*/ 1211282 w 1211282"/>
              <a:gd name="connsiteY1" fmla="*/ 1206811 h 1206811"/>
              <a:gd name="connsiteX2" fmla="*/ 0 w 1211282"/>
              <a:gd name="connsiteY2" fmla="*/ 1206811 h 1206811"/>
            </a:gdLst>
            <a:ahLst/>
            <a:cxnLst>
              <a:cxn ang="0">
                <a:pos x="connsiteX0" y="connsiteY0"/>
              </a:cxn>
              <a:cxn ang="0">
                <a:pos x="connsiteX1" y="connsiteY1"/>
              </a:cxn>
              <a:cxn ang="0">
                <a:pos x="connsiteX2" y="connsiteY2"/>
              </a:cxn>
            </a:cxnLst>
            <a:rect l="l" t="t" r="r" b="b"/>
            <a:pathLst>
              <a:path w="1211282" h="1206811">
                <a:moveTo>
                  <a:pt x="1211282" y="0"/>
                </a:moveTo>
                <a:lnTo>
                  <a:pt x="1211282" y="1206811"/>
                </a:lnTo>
                <a:lnTo>
                  <a:pt x="0" y="1206811"/>
                </a:lnTo>
                <a:close/>
              </a:path>
            </a:pathLst>
          </a:custGeom>
          <a:solidFill>
            <a:schemeClr val="accent2"/>
          </a:solidFill>
        </p:spPr>
        <p:txBody>
          <a:bodyPr wrap="square">
            <a:noAutofit/>
          </a:bodyPr>
          <a:lstStyle/>
          <a:p>
            <a:pPr lvl="0"/>
            <a:r>
              <a:rPr lang="en-GB" dirty="0"/>
              <a:t> </a:t>
            </a:r>
          </a:p>
        </p:txBody>
      </p:sp>
    </p:spTree>
    <p:extLst>
      <p:ext uri="{BB962C8B-B14F-4D97-AF65-F5344CB8AC3E}">
        <p14:creationId xmlns:p14="http://schemas.microsoft.com/office/powerpoint/2010/main" val="83711854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ase Study">
    <p:bg>
      <p:bgRef idx="1001">
        <a:schemeClr val="bg2"/>
      </p:bgRef>
    </p:bg>
    <p:spTree>
      <p:nvGrpSpPr>
        <p:cNvPr id="1" name=""/>
        <p:cNvGrpSpPr/>
        <p:nvPr/>
      </p:nvGrpSpPr>
      <p:grpSpPr>
        <a:xfrm>
          <a:off x="0" y="0"/>
          <a:ext cx="0" cy="0"/>
          <a:chOff x="0" y="0"/>
          <a:chExt cx="0" cy="0"/>
        </a:xfrm>
      </p:grpSpPr>
      <p:sp>
        <p:nvSpPr>
          <p:cNvPr id="33" name="Freeform: Shape 32" hidden="1">
            <a:extLst>
              <a:ext uri="{FF2B5EF4-FFF2-40B4-BE49-F238E27FC236}">
                <a16:creationId xmlns:a16="http://schemas.microsoft.com/office/drawing/2014/main" id="{C227F1B9-10D6-4454-9001-8422F6B0325B}"/>
              </a:ext>
            </a:extLst>
          </p:cNvPr>
          <p:cNvSpPr/>
          <p:nvPr userDrawn="1"/>
        </p:nvSpPr>
        <p:spPr>
          <a:xfrm>
            <a:off x="2614404" y="1050334"/>
            <a:ext cx="9577596" cy="5807666"/>
          </a:xfrm>
          <a:custGeom>
            <a:avLst/>
            <a:gdLst>
              <a:gd name="connsiteX0" fmla="*/ 5880784 w 9577596"/>
              <a:gd name="connsiteY0" fmla="*/ 0 h 5807666"/>
              <a:gd name="connsiteX1" fmla="*/ 9577596 w 9577596"/>
              <a:gd name="connsiteY1" fmla="*/ 0 h 5807666"/>
              <a:gd name="connsiteX2" fmla="*/ 9577596 w 9577596"/>
              <a:gd name="connsiteY2" fmla="*/ 5807666 h 5807666"/>
              <a:gd name="connsiteX3" fmla="*/ 0 w 9577596"/>
              <a:gd name="connsiteY3" fmla="*/ 5807666 h 5807666"/>
            </a:gdLst>
            <a:ahLst/>
            <a:cxnLst>
              <a:cxn ang="0">
                <a:pos x="connsiteX0" y="connsiteY0"/>
              </a:cxn>
              <a:cxn ang="0">
                <a:pos x="connsiteX1" y="connsiteY1"/>
              </a:cxn>
              <a:cxn ang="0">
                <a:pos x="connsiteX2" y="connsiteY2"/>
              </a:cxn>
              <a:cxn ang="0">
                <a:pos x="connsiteX3" y="connsiteY3"/>
              </a:cxn>
            </a:cxnLst>
            <a:rect l="l" t="t" r="r" b="b"/>
            <a:pathLst>
              <a:path w="9577596" h="5807666">
                <a:moveTo>
                  <a:pt x="5880784" y="0"/>
                </a:moveTo>
                <a:lnTo>
                  <a:pt x="9577596" y="0"/>
                </a:lnTo>
                <a:lnTo>
                  <a:pt x="9577596" y="5807666"/>
                </a:lnTo>
                <a:lnTo>
                  <a:pt x="0" y="580766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9664264-82BF-4B7B-8D3F-C85D7D8C77E5}"/>
              </a:ext>
            </a:extLst>
          </p:cNvPr>
          <p:cNvSpPr>
            <a:spLocks noGrp="1"/>
          </p:cNvSpPr>
          <p:nvPr>
            <p:ph type="title" hasCustomPrompt="1"/>
          </p:nvPr>
        </p:nvSpPr>
        <p:spPr>
          <a:xfrm>
            <a:off x="435077" y="376029"/>
            <a:ext cx="10515600" cy="606951"/>
          </a:xfrm>
        </p:spPr>
        <p:txBody>
          <a:bodyPr/>
          <a:lstStyle>
            <a:lvl1pPr>
              <a:defRPr>
                <a:solidFill>
                  <a:schemeClr val="accent1"/>
                </a:solidFill>
              </a:defRPr>
            </a:lvl1pPr>
          </a:lstStyle>
          <a:p>
            <a:r>
              <a:rPr lang="en-US" dirty="0"/>
              <a:t>Add your title here </a:t>
            </a:r>
            <a:endParaRPr lang="en-GB" dirty="0"/>
          </a:p>
        </p:txBody>
      </p:sp>
      <p:sp>
        <p:nvSpPr>
          <p:cNvPr id="12" name="Isosceles Triangle 11">
            <a:extLst>
              <a:ext uri="{FF2B5EF4-FFF2-40B4-BE49-F238E27FC236}">
                <a16:creationId xmlns:a16="http://schemas.microsoft.com/office/drawing/2014/main" id="{B5ED2C90-ED1A-4F8F-80A4-FE82FB045BE5}"/>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13" name="Straight Connector 12">
            <a:extLst>
              <a:ext uri="{FF2B5EF4-FFF2-40B4-BE49-F238E27FC236}">
                <a16:creationId xmlns:a16="http://schemas.microsoft.com/office/drawing/2014/main" id="{934C35EE-BE82-45F2-9BC9-FF562EB1F9B5}"/>
              </a:ext>
            </a:extLst>
          </p:cNvPr>
          <p:cNvCxnSpPr>
            <a:cxnSpLocks/>
          </p:cNvCxnSpPr>
          <p:nvPr userDrawn="1"/>
        </p:nvCxnSpPr>
        <p:spPr>
          <a:xfrm>
            <a:off x="114504" y="1326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E392042-619E-47D4-902A-8E73304311F2}"/>
              </a:ext>
            </a:extLst>
          </p:cNvPr>
          <p:cNvCxnSpPr>
            <a:cxnSpLocks/>
          </p:cNvCxnSpPr>
          <p:nvPr userDrawn="1"/>
        </p:nvCxnSpPr>
        <p:spPr>
          <a:xfrm>
            <a:off x="114504" y="1938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1C9596-3AC1-438D-8E3F-2E6EC79177BD}"/>
              </a:ext>
            </a:extLst>
          </p:cNvPr>
          <p:cNvCxnSpPr>
            <a:cxnSpLocks/>
          </p:cNvCxnSpPr>
          <p:nvPr userDrawn="1"/>
        </p:nvCxnSpPr>
        <p:spPr>
          <a:xfrm>
            <a:off x="114504" y="2550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B437649F-6B5E-4992-BF31-4F3545411A70}"/>
              </a:ext>
            </a:extLst>
          </p:cNvPr>
          <p:cNvSpPr>
            <a:spLocks noGrp="1"/>
          </p:cNvSpPr>
          <p:nvPr>
            <p:ph type="body" sz="quarter" idx="13" hasCustomPrompt="1"/>
          </p:nvPr>
        </p:nvSpPr>
        <p:spPr>
          <a:xfrm>
            <a:off x="-939799" y="1050336"/>
            <a:ext cx="5411787" cy="882645"/>
          </a:xfrm>
          <a:custGeom>
            <a:avLst/>
            <a:gdLst>
              <a:gd name="connsiteX0" fmla="*/ 887411 w 5411787"/>
              <a:gd name="connsiteY0" fmla="*/ 0 h 882645"/>
              <a:gd name="connsiteX1" fmla="*/ 5411787 w 5411787"/>
              <a:gd name="connsiteY1" fmla="*/ 0 h 882645"/>
              <a:gd name="connsiteX2" fmla="*/ 4524376 w 5411787"/>
              <a:gd name="connsiteY2" fmla="*/ 882645 h 882645"/>
              <a:gd name="connsiteX3" fmla="*/ 0 w 5411787"/>
              <a:gd name="connsiteY3" fmla="*/ 882645 h 882645"/>
            </a:gdLst>
            <a:ahLst/>
            <a:cxnLst>
              <a:cxn ang="0">
                <a:pos x="connsiteX0" y="connsiteY0"/>
              </a:cxn>
              <a:cxn ang="0">
                <a:pos x="connsiteX1" y="connsiteY1"/>
              </a:cxn>
              <a:cxn ang="0">
                <a:pos x="connsiteX2" y="connsiteY2"/>
              </a:cxn>
              <a:cxn ang="0">
                <a:pos x="connsiteX3" y="connsiteY3"/>
              </a:cxn>
            </a:cxnLst>
            <a:rect l="l" t="t" r="r" b="b"/>
            <a:pathLst>
              <a:path w="5411787" h="882645">
                <a:moveTo>
                  <a:pt x="887411" y="0"/>
                </a:moveTo>
                <a:lnTo>
                  <a:pt x="5411787" y="0"/>
                </a:lnTo>
                <a:lnTo>
                  <a:pt x="4524376" y="882645"/>
                </a:lnTo>
                <a:lnTo>
                  <a:pt x="0" y="882645"/>
                </a:lnTo>
                <a:close/>
              </a:path>
            </a:pathLst>
          </a:custGeom>
          <a:solidFill>
            <a:schemeClr val="accent1"/>
          </a:solidFill>
        </p:spPr>
        <p:txBody>
          <a:bodyPr wrap="square" lIns="1872000" tIns="36000" rIns="90000" anchor="ctr">
            <a:noAutofit/>
          </a:bodyPr>
          <a:lstStyle>
            <a:lvl1pPr>
              <a:defRPr>
                <a:solidFill>
                  <a:schemeClr val="bg2"/>
                </a:solidFill>
              </a:defRPr>
            </a:lvl1pPr>
          </a:lstStyle>
          <a:p>
            <a:pPr lvl="0"/>
            <a:r>
              <a:rPr lang="en-US" dirty="0"/>
              <a:t>Add your text here </a:t>
            </a:r>
            <a:endParaRPr lang="en-GB" dirty="0"/>
          </a:p>
        </p:txBody>
      </p:sp>
      <p:sp>
        <p:nvSpPr>
          <p:cNvPr id="25" name="Text Placeholder 24">
            <a:extLst>
              <a:ext uri="{FF2B5EF4-FFF2-40B4-BE49-F238E27FC236}">
                <a16:creationId xmlns:a16="http://schemas.microsoft.com/office/drawing/2014/main" id="{5AC64656-76AD-44B9-81C4-A03BBA9F93F3}"/>
              </a:ext>
            </a:extLst>
          </p:cNvPr>
          <p:cNvSpPr>
            <a:spLocks noGrp="1"/>
          </p:cNvSpPr>
          <p:nvPr>
            <p:ph type="body" sz="quarter" idx="14" hasCustomPrompt="1"/>
          </p:nvPr>
        </p:nvSpPr>
        <p:spPr>
          <a:xfrm>
            <a:off x="3581348" y="1050336"/>
            <a:ext cx="4914900" cy="882645"/>
          </a:xfrm>
          <a:custGeom>
            <a:avLst/>
            <a:gdLst>
              <a:gd name="connsiteX0" fmla="*/ 887411 w 4914900"/>
              <a:gd name="connsiteY0" fmla="*/ 0 h 882645"/>
              <a:gd name="connsiteX1" fmla="*/ 4914900 w 4914900"/>
              <a:gd name="connsiteY1" fmla="*/ 0 h 882645"/>
              <a:gd name="connsiteX2" fmla="*/ 4027489 w 4914900"/>
              <a:gd name="connsiteY2" fmla="*/ 882645 h 882645"/>
              <a:gd name="connsiteX3" fmla="*/ 0 w 4914900"/>
              <a:gd name="connsiteY3" fmla="*/ 882645 h 882645"/>
            </a:gdLst>
            <a:ahLst/>
            <a:cxnLst>
              <a:cxn ang="0">
                <a:pos x="connsiteX0" y="connsiteY0"/>
              </a:cxn>
              <a:cxn ang="0">
                <a:pos x="connsiteX1" y="connsiteY1"/>
              </a:cxn>
              <a:cxn ang="0">
                <a:pos x="connsiteX2" y="connsiteY2"/>
              </a:cxn>
              <a:cxn ang="0">
                <a:pos x="connsiteX3" y="connsiteY3"/>
              </a:cxn>
            </a:cxnLst>
            <a:rect l="l" t="t" r="r" b="b"/>
            <a:pathLst>
              <a:path w="4914900" h="882645">
                <a:moveTo>
                  <a:pt x="887411" y="0"/>
                </a:moveTo>
                <a:lnTo>
                  <a:pt x="4914900" y="0"/>
                </a:lnTo>
                <a:lnTo>
                  <a:pt x="4027489" y="882645"/>
                </a:lnTo>
                <a:lnTo>
                  <a:pt x="0" y="882645"/>
                </a:lnTo>
                <a:close/>
              </a:path>
            </a:pathLst>
          </a:custGeom>
          <a:solidFill>
            <a:schemeClr val="tx2"/>
          </a:solidFill>
        </p:spPr>
        <p:txBody>
          <a:bodyPr wrap="square" lIns="1512000" tIns="36000" rIns="90000" anchor="ctr">
            <a:noAutofit/>
          </a:bodyPr>
          <a:lstStyle>
            <a:lvl1pPr>
              <a:defRPr>
                <a:solidFill>
                  <a:schemeClr val="bg2">
                    <a:alpha val="50000"/>
                  </a:schemeClr>
                </a:solidFill>
              </a:defRPr>
            </a:lvl1pPr>
          </a:lstStyle>
          <a:p>
            <a:pPr lvl="0"/>
            <a:r>
              <a:rPr lang="en-US" dirty="0"/>
              <a:t>Add your text here</a:t>
            </a:r>
            <a:endParaRPr lang="en-GB" dirty="0"/>
          </a:p>
        </p:txBody>
      </p:sp>
      <p:sp>
        <p:nvSpPr>
          <p:cNvPr id="28" name="Text Placeholder 27">
            <a:extLst>
              <a:ext uri="{FF2B5EF4-FFF2-40B4-BE49-F238E27FC236}">
                <a16:creationId xmlns:a16="http://schemas.microsoft.com/office/drawing/2014/main" id="{CF2908C2-1BB6-4FBD-9189-E0607AD0B51F}"/>
              </a:ext>
            </a:extLst>
          </p:cNvPr>
          <p:cNvSpPr>
            <a:spLocks noGrp="1"/>
          </p:cNvSpPr>
          <p:nvPr>
            <p:ph type="body" sz="quarter" idx="15" hasCustomPrompt="1"/>
          </p:nvPr>
        </p:nvSpPr>
        <p:spPr>
          <a:xfrm>
            <a:off x="7605610" y="1050335"/>
            <a:ext cx="5526189" cy="882645"/>
          </a:xfrm>
          <a:custGeom>
            <a:avLst/>
            <a:gdLst>
              <a:gd name="connsiteX0" fmla="*/ 887411 w 5526189"/>
              <a:gd name="connsiteY0" fmla="*/ 0 h 882645"/>
              <a:gd name="connsiteX1" fmla="*/ 5526189 w 5526189"/>
              <a:gd name="connsiteY1" fmla="*/ 0 h 882645"/>
              <a:gd name="connsiteX2" fmla="*/ 4638778 w 5526189"/>
              <a:gd name="connsiteY2" fmla="*/ 882645 h 882645"/>
              <a:gd name="connsiteX3" fmla="*/ 0 w 5526189"/>
              <a:gd name="connsiteY3" fmla="*/ 882645 h 882645"/>
            </a:gdLst>
            <a:ahLst/>
            <a:cxnLst>
              <a:cxn ang="0">
                <a:pos x="connsiteX0" y="connsiteY0"/>
              </a:cxn>
              <a:cxn ang="0">
                <a:pos x="connsiteX1" y="connsiteY1"/>
              </a:cxn>
              <a:cxn ang="0">
                <a:pos x="connsiteX2" y="connsiteY2"/>
              </a:cxn>
              <a:cxn ang="0">
                <a:pos x="connsiteX3" y="connsiteY3"/>
              </a:cxn>
            </a:cxnLst>
            <a:rect l="l" t="t" r="r" b="b"/>
            <a:pathLst>
              <a:path w="5526189" h="882645">
                <a:moveTo>
                  <a:pt x="887411" y="0"/>
                </a:moveTo>
                <a:lnTo>
                  <a:pt x="5526189" y="0"/>
                </a:lnTo>
                <a:lnTo>
                  <a:pt x="4638778" y="882645"/>
                </a:lnTo>
                <a:lnTo>
                  <a:pt x="0" y="882645"/>
                </a:lnTo>
                <a:close/>
              </a:path>
            </a:pathLst>
          </a:custGeom>
          <a:solidFill>
            <a:schemeClr val="tx2">
              <a:alpha val="80000"/>
            </a:schemeClr>
          </a:solidFill>
        </p:spPr>
        <p:txBody>
          <a:bodyPr wrap="square" lIns="1728000" tIns="36000" rIns="90000" anchor="ctr">
            <a:noAutofit/>
          </a:bodyPr>
          <a:lstStyle>
            <a:lvl1pPr>
              <a:defRPr>
                <a:solidFill>
                  <a:schemeClr val="bg2">
                    <a:alpha val="50000"/>
                  </a:schemeClr>
                </a:solidFill>
              </a:defRPr>
            </a:lvl1pPr>
          </a:lstStyle>
          <a:p>
            <a:pPr lvl="0"/>
            <a:r>
              <a:rPr lang="en-US" dirty="0"/>
              <a:t>Add your text here</a:t>
            </a:r>
            <a:endParaRPr lang="en-GB" dirty="0"/>
          </a:p>
        </p:txBody>
      </p:sp>
      <p:sp>
        <p:nvSpPr>
          <p:cNvPr id="9" name="Text Placeholder 8">
            <a:extLst>
              <a:ext uri="{FF2B5EF4-FFF2-40B4-BE49-F238E27FC236}">
                <a16:creationId xmlns:a16="http://schemas.microsoft.com/office/drawing/2014/main" id="{B8C22C44-88BC-4751-AC24-5F7AD866FC60}"/>
              </a:ext>
            </a:extLst>
          </p:cNvPr>
          <p:cNvSpPr>
            <a:spLocks noGrp="1"/>
          </p:cNvSpPr>
          <p:nvPr>
            <p:ph type="body" sz="quarter" idx="16" hasCustomPrompt="1"/>
          </p:nvPr>
        </p:nvSpPr>
        <p:spPr>
          <a:xfrm>
            <a:off x="435077" y="2206701"/>
            <a:ext cx="5257394" cy="2993284"/>
          </a:xfrm>
        </p:spPr>
        <p:txBody>
          <a:bodyPr/>
          <a:lstStyle>
            <a:lvl1pPr>
              <a:defRPr sz="2000" b="0">
                <a:solidFill>
                  <a:srgbClr val="373737"/>
                </a:solidFill>
              </a:defRPr>
            </a:lvl1pPr>
            <a:lvl2pPr>
              <a:defRPr sz="2000" b="0">
                <a:solidFill>
                  <a:srgbClr val="373737"/>
                </a:solidFill>
              </a:defRPr>
            </a:lvl2pPr>
            <a:lvl3pPr>
              <a:defRPr sz="1800" b="0">
                <a:solidFill>
                  <a:srgbClr val="373737"/>
                </a:solidFill>
              </a:defRPr>
            </a:lvl3pPr>
            <a:lvl4pPr>
              <a:defRPr sz="1600" b="0">
                <a:solidFill>
                  <a:srgbClr val="373737"/>
                </a:solidFill>
              </a:defRPr>
            </a:lvl4pPr>
            <a:lvl5pPr>
              <a:defRPr sz="1600" b="0">
                <a:solidFill>
                  <a:srgbClr val="373737"/>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a:extLst>
              <a:ext uri="{FF2B5EF4-FFF2-40B4-BE49-F238E27FC236}">
                <a16:creationId xmlns:a16="http://schemas.microsoft.com/office/drawing/2014/main" id="{79686720-9576-45B6-98A5-188639839D07}"/>
              </a:ext>
            </a:extLst>
          </p:cNvPr>
          <p:cNvSpPr>
            <a:spLocks noGrp="1"/>
          </p:cNvSpPr>
          <p:nvPr>
            <p:ph type="body" sz="quarter" idx="17" hasCustomPrompt="1"/>
          </p:nvPr>
        </p:nvSpPr>
        <p:spPr>
          <a:xfrm>
            <a:off x="6499530" y="3865892"/>
            <a:ext cx="5192177" cy="2036718"/>
          </a:xfrm>
        </p:spPr>
        <p:txBody>
          <a:bodyPr/>
          <a:lstStyle>
            <a:lvl1pPr>
              <a:defRPr sz="20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9">
            <a:extLst>
              <a:ext uri="{FF2B5EF4-FFF2-40B4-BE49-F238E27FC236}">
                <a16:creationId xmlns:a16="http://schemas.microsoft.com/office/drawing/2014/main" id="{7819A87A-8D1B-4ACD-9C6D-F4F58CAC526F}"/>
              </a:ext>
            </a:extLst>
          </p:cNvPr>
          <p:cNvSpPr>
            <a:spLocks noGrp="1"/>
          </p:cNvSpPr>
          <p:nvPr>
            <p:ph type="body" sz="quarter" idx="18" hasCustomPrompt="1"/>
          </p:nvPr>
        </p:nvSpPr>
        <p:spPr>
          <a:xfrm flipH="1">
            <a:off x="6336724" y="3598917"/>
            <a:ext cx="428059" cy="286800"/>
          </a:xfrm>
          <a:blipFill>
            <a:blip r:embed="rId2"/>
            <a:stretch>
              <a:fillRect/>
            </a:stretch>
          </a:blipFill>
        </p:spPr>
        <p:txBody>
          <a:bodyPr/>
          <a:lstStyle>
            <a:lvl1pPr>
              <a:defRPr/>
            </a:lvl1pPr>
          </a:lstStyle>
          <a:p>
            <a:pPr lvl="0"/>
            <a:r>
              <a:rPr lang="en-GB" dirty="0"/>
              <a:t> </a:t>
            </a:r>
          </a:p>
        </p:txBody>
      </p:sp>
      <p:sp>
        <p:nvSpPr>
          <p:cNvPr id="30" name="Text Placeholder 19">
            <a:extLst>
              <a:ext uri="{FF2B5EF4-FFF2-40B4-BE49-F238E27FC236}">
                <a16:creationId xmlns:a16="http://schemas.microsoft.com/office/drawing/2014/main" id="{1E3B3287-0354-4AE8-8C25-6049BAEBD159}"/>
              </a:ext>
            </a:extLst>
          </p:cNvPr>
          <p:cNvSpPr>
            <a:spLocks noGrp="1"/>
          </p:cNvSpPr>
          <p:nvPr>
            <p:ph type="body" sz="quarter" idx="19" hasCustomPrompt="1"/>
          </p:nvPr>
        </p:nvSpPr>
        <p:spPr>
          <a:xfrm>
            <a:off x="11365127" y="5934061"/>
            <a:ext cx="428059" cy="286800"/>
          </a:xfrm>
          <a:blipFill>
            <a:blip r:embed="rId2"/>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3164371323"/>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nd Statement">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5CE513B-CFC0-4AFD-AF89-BD9FA366E9FD}"/>
              </a:ext>
            </a:extLst>
          </p:cNvPr>
          <p:cNvSpPr/>
          <p:nvPr userDrawn="1"/>
        </p:nvSpPr>
        <p:spPr>
          <a:xfrm>
            <a:off x="482602" y="-1"/>
            <a:ext cx="11709399" cy="6858001"/>
          </a:xfrm>
          <a:custGeom>
            <a:avLst/>
            <a:gdLst>
              <a:gd name="connsiteX0" fmla="*/ 6897847 w 11709399"/>
              <a:gd name="connsiteY0" fmla="*/ 0 h 6858001"/>
              <a:gd name="connsiteX1" fmla="*/ 11709399 w 11709399"/>
              <a:gd name="connsiteY1" fmla="*/ 0 h 6858001"/>
              <a:gd name="connsiteX2" fmla="*/ 11709399 w 11709399"/>
              <a:gd name="connsiteY2" fmla="*/ 4082762 h 6858001"/>
              <a:gd name="connsiteX3" fmla="*/ 8918036 w 11709399"/>
              <a:gd name="connsiteY3" fmla="*/ 6858001 h 6858001"/>
              <a:gd name="connsiteX4" fmla="*/ 0 w 11709399"/>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9399" h="6858001">
                <a:moveTo>
                  <a:pt x="6897847" y="0"/>
                </a:moveTo>
                <a:lnTo>
                  <a:pt x="11709399" y="0"/>
                </a:lnTo>
                <a:lnTo>
                  <a:pt x="11709399" y="4082762"/>
                </a:lnTo>
                <a:lnTo>
                  <a:pt x="8918036" y="6858001"/>
                </a:lnTo>
                <a:lnTo>
                  <a:pt x="0" y="6858001"/>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Freeform: Shape 12">
            <a:extLst>
              <a:ext uri="{FF2B5EF4-FFF2-40B4-BE49-F238E27FC236}">
                <a16:creationId xmlns:a16="http://schemas.microsoft.com/office/drawing/2014/main" id="{153BFBD8-097A-441E-93B0-EF281C253CD6}"/>
              </a:ext>
            </a:extLst>
          </p:cNvPr>
          <p:cNvSpPr/>
          <p:nvPr userDrawn="1"/>
        </p:nvSpPr>
        <p:spPr>
          <a:xfrm>
            <a:off x="9395418" y="4700587"/>
            <a:ext cx="2796583" cy="2157413"/>
          </a:xfrm>
          <a:custGeom>
            <a:avLst/>
            <a:gdLst>
              <a:gd name="connsiteX0" fmla="*/ 2169948 w 2796583"/>
              <a:gd name="connsiteY0" fmla="*/ 0 h 2157413"/>
              <a:gd name="connsiteX1" fmla="*/ 2796583 w 2796583"/>
              <a:gd name="connsiteY1" fmla="*/ 0 h 2157413"/>
              <a:gd name="connsiteX2" fmla="*/ 2796583 w 2796583"/>
              <a:gd name="connsiteY2" fmla="*/ 703959 h 2157413"/>
              <a:gd name="connsiteX3" fmla="*/ 1334684 w 2796583"/>
              <a:gd name="connsiteY3" fmla="*/ 2157413 h 2157413"/>
              <a:gd name="connsiteX4" fmla="*/ 0 w 2796583"/>
              <a:gd name="connsiteY4" fmla="*/ 2157413 h 21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583" h="2157413">
                <a:moveTo>
                  <a:pt x="2169948" y="0"/>
                </a:moveTo>
                <a:lnTo>
                  <a:pt x="2796583" y="0"/>
                </a:lnTo>
                <a:lnTo>
                  <a:pt x="2796583" y="703959"/>
                </a:lnTo>
                <a:lnTo>
                  <a:pt x="1334684" y="2157413"/>
                </a:lnTo>
                <a:lnTo>
                  <a:pt x="0" y="21574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B07CBBA6-0485-46DC-B370-D5144C3B897E}"/>
              </a:ext>
            </a:extLst>
          </p:cNvPr>
          <p:cNvSpPr>
            <a:spLocks noGrp="1"/>
          </p:cNvSpPr>
          <p:nvPr>
            <p:ph type="title" hasCustomPrompt="1"/>
          </p:nvPr>
        </p:nvSpPr>
        <p:spPr>
          <a:xfrm>
            <a:off x="5139599" y="2449994"/>
            <a:ext cx="6462679" cy="2625589"/>
          </a:xfrm>
        </p:spPr>
        <p:txBody>
          <a:bodyPr/>
          <a:lstStyle>
            <a:lvl1pPr>
              <a:defRPr sz="6000"/>
            </a:lvl1pPr>
          </a:lstStyle>
          <a:p>
            <a:r>
              <a:rPr lang="en-US" dirty="0"/>
              <a:t>Add your title here</a:t>
            </a:r>
            <a:endParaRPr lang="en-GB" dirty="0"/>
          </a:p>
        </p:txBody>
      </p:sp>
      <p:sp>
        <p:nvSpPr>
          <p:cNvPr id="8" name="Isosceles Triangle 7">
            <a:extLst>
              <a:ext uri="{FF2B5EF4-FFF2-40B4-BE49-F238E27FC236}">
                <a16:creationId xmlns:a16="http://schemas.microsoft.com/office/drawing/2014/main" id="{A94E1373-AE49-4B28-9CC7-CA90E8519CFF}"/>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9" name="Graphic 8">
            <a:extLst>
              <a:ext uri="{FF2B5EF4-FFF2-40B4-BE49-F238E27FC236}">
                <a16:creationId xmlns:a16="http://schemas.microsoft.com/office/drawing/2014/main" id="{DF8EB36D-0090-46F2-90BC-56E74CEDDC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9534" y="332345"/>
            <a:ext cx="840262" cy="721915"/>
          </a:xfrm>
          <a:prstGeom prst="rect">
            <a:avLst/>
          </a:prstGeom>
        </p:spPr>
      </p:pic>
    </p:spTree>
    <p:extLst>
      <p:ext uri="{BB962C8B-B14F-4D97-AF65-F5344CB8AC3E}">
        <p14:creationId xmlns:p14="http://schemas.microsoft.com/office/powerpoint/2010/main" val="400611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par>
                                <p:cTn id="12" presetID="2" presetClass="entr" presetSubtype="2" decel="100000" fill="hold" grpId="0" nodeType="withEffect">
                                  <p:stCondLst>
                                    <p:cond delay="10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350" fill="hold"/>
                                        <p:tgtEl>
                                          <p:spTgt spid="11"/>
                                        </p:tgtEl>
                                        <p:attrNameLst>
                                          <p:attrName>ppt_x</p:attrName>
                                        </p:attrNameLst>
                                      </p:cBhvr>
                                      <p:tavLst>
                                        <p:tav tm="0">
                                          <p:val>
                                            <p:strVal val="1+#ppt_w/2"/>
                                          </p:val>
                                        </p:tav>
                                        <p:tav tm="100000">
                                          <p:val>
                                            <p:strVal val="#ppt_x"/>
                                          </p:val>
                                        </p:tav>
                                      </p:tavLst>
                                    </p:anim>
                                    <p:anim calcmode="lin" valueType="num">
                                      <p:cBhvr additive="base">
                                        <p:cTn id="15" dur="35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80" fill="hold"/>
                                        <p:tgtEl>
                                          <p:spTgt spid="13"/>
                                        </p:tgtEl>
                                        <p:attrNameLst>
                                          <p:attrName>ppt_x</p:attrName>
                                        </p:attrNameLst>
                                      </p:cBhvr>
                                      <p:tavLst>
                                        <p:tav tm="0">
                                          <p:val>
                                            <p:strVal val="1+#ppt_w/2"/>
                                          </p:val>
                                        </p:tav>
                                        <p:tav tm="100000">
                                          <p:val>
                                            <p:strVal val="#ppt_x"/>
                                          </p:val>
                                        </p:tav>
                                      </p:tavLst>
                                    </p:anim>
                                    <p:anim calcmode="lin" valueType="num">
                                      <p:cBhvr additive="base">
                                        <p:cTn id="19" dur="180" fill="hold"/>
                                        <p:tgtEl>
                                          <p:spTgt spid="13"/>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2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 grpId="0"/>
      <p:bldP spid="8"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F11667C-4929-46D8-B36D-83D5124A0719}"/>
              </a:ext>
            </a:extLst>
          </p:cNvPr>
          <p:cNvSpPr/>
          <p:nvPr userDrawn="1"/>
        </p:nvSpPr>
        <p:spPr>
          <a:xfrm>
            <a:off x="3130686" y="-1"/>
            <a:ext cx="9061315" cy="6858001"/>
          </a:xfrm>
          <a:custGeom>
            <a:avLst/>
            <a:gdLst>
              <a:gd name="connsiteX0" fmla="*/ 6897846 w 9061315"/>
              <a:gd name="connsiteY0" fmla="*/ 0 h 6858001"/>
              <a:gd name="connsiteX1" fmla="*/ 9061315 w 9061315"/>
              <a:gd name="connsiteY1" fmla="*/ 0 h 6858001"/>
              <a:gd name="connsiteX2" fmla="*/ 9061315 w 9061315"/>
              <a:gd name="connsiteY2" fmla="*/ 4071424 h 6858001"/>
              <a:gd name="connsiteX3" fmla="*/ 6258548 w 9061315"/>
              <a:gd name="connsiteY3" fmla="*/ 6858001 h 6858001"/>
              <a:gd name="connsiteX4" fmla="*/ 0 w 9061315"/>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1315" h="6858001">
                <a:moveTo>
                  <a:pt x="6897846" y="0"/>
                </a:moveTo>
                <a:lnTo>
                  <a:pt x="9061315" y="0"/>
                </a:lnTo>
                <a:lnTo>
                  <a:pt x="9061315" y="4071424"/>
                </a:lnTo>
                <a:lnTo>
                  <a:pt x="6258548" y="6858001"/>
                </a:lnTo>
                <a:lnTo>
                  <a:pt x="0" y="6858001"/>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6A3B3E31-F43A-4323-8F6C-91F43DAAED74}"/>
              </a:ext>
            </a:extLst>
          </p:cNvPr>
          <p:cNvSpPr/>
          <p:nvPr userDrawn="1"/>
        </p:nvSpPr>
        <p:spPr>
          <a:xfrm>
            <a:off x="9389500" y="4700587"/>
            <a:ext cx="2796583" cy="2157413"/>
          </a:xfrm>
          <a:custGeom>
            <a:avLst/>
            <a:gdLst>
              <a:gd name="connsiteX0" fmla="*/ 2169948 w 2796583"/>
              <a:gd name="connsiteY0" fmla="*/ 0 h 2157413"/>
              <a:gd name="connsiteX1" fmla="*/ 2796583 w 2796583"/>
              <a:gd name="connsiteY1" fmla="*/ 0 h 2157413"/>
              <a:gd name="connsiteX2" fmla="*/ 2796583 w 2796583"/>
              <a:gd name="connsiteY2" fmla="*/ 703959 h 2157413"/>
              <a:gd name="connsiteX3" fmla="*/ 1334684 w 2796583"/>
              <a:gd name="connsiteY3" fmla="*/ 2157413 h 2157413"/>
              <a:gd name="connsiteX4" fmla="*/ 0 w 2796583"/>
              <a:gd name="connsiteY4" fmla="*/ 2157413 h 21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583" h="2157413">
                <a:moveTo>
                  <a:pt x="2169948" y="0"/>
                </a:moveTo>
                <a:lnTo>
                  <a:pt x="2796583" y="0"/>
                </a:lnTo>
                <a:lnTo>
                  <a:pt x="2796583" y="703959"/>
                </a:lnTo>
                <a:lnTo>
                  <a:pt x="1334684" y="2157413"/>
                </a:lnTo>
                <a:lnTo>
                  <a:pt x="0" y="21574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4D5B990A-0231-48A0-8C0C-04FE6160E295}"/>
              </a:ext>
            </a:extLst>
          </p:cNvPr>
          <p:cNvSpPr>
            <a:spLocks noGrp="1"/>
          </p:cNvSpPr>
          <p:nvPr>
            <p:ph type="title" hasCustomPrompt="1"/>
          </p:nvPr>
        </p:nvSpPr>
        <p:spPr>
          <a:xfrm>
            <a:off x="7345329" y="2949411"/>
            <a:ext cx="4489620" cy="1851189"/>
          </a:xfrm>
        </p:spPr>
        <p:txBody>
          <a:bodyPr/>
          <a:lstStyle>
            <a:lvl1pPr>
              <a:defRPr sz="6000"/>
            </a:lvl1pPr>
          </a:lstStyle>
          <a:p>
            <a:r>
              <a:rPr lang="en-US" dirty="0"/>
              <a:t>Add your title here</a:t>
            </a:r>
            <a:endParaRPr lang="en-GB" dirty="0"/>
          </a:p>
        </p:txBody>
      </p:sp>
      <p:sp>
        <p:nvSpPr>
          <p:cNvPr id="7" name="Isosceles Triangle 6">
            <a:extLst>
              <a:ext uri="{FF2B5EF4-FFF2-40B4-BE49-F238E27FC236}">
                <a16:creationId xmlns:a16="http://schemas.microsoft.com/office/drawing/2014/main" id="{C1C9911B-C36A-49D7-A3CF-C9BC1A9974D0}"/>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9" name="Graphic 8">
            <a:extLst>
              <a:ext uri="{FF2B5EF4-FFF2-40B4-BE49-F238E27FC236}">
                <a16:creationId xmlns:a16="http://schemas.microsoft.com/office/drawing/2014/main" id="{0FF15805-9FA1-48D1-AF80-2B52DD342D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9534" y="332345"/>
            <a:ext cx="840262" cy="721915"/>
          </a:xfrm>
          <a:prstGeom prst="rect">
            <a:avLst/>
          </a:prstGeom>
        </p:spPr>
      </p:pic>
    </p:spTree>
    <p:extLst>
      <p:ext uri="{BB962C8B-B14F-4D97-AF65-F5344CB8AC3E}">
        <p14:creationId xmlns:p14="http://schemas.microsoft.com/office/powerpoint/2010/main" val="401112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50" fill="hold"/>
                                        <p:tgtEl>
                                          <p:spTgt spid="10"/>
                                        </p:tgtEl>
                                        <p:attrNameLst>
                                          <p:attrName>ppt_x</p:attrName>
                                        </p:attrNameLst>
                                      </p:cBhvr>
                                      <p:tavLst>
                                        <p:tav tm="0">
                                          <p:val>
                                            <p:strVal val="1+#ppt_w/2"/>
                                          </p:val>
                                        </p:tav>
                                        <p:tav tm="100000">
                                          <p:val>
                                            <p:strVal val="#ppt_x"/>
                                          </p:val>
                                        </p:tav>
                                      </p:tavLst>
                                    </p:anim>
                                    <p:anim calcmode="lin" valueType="num">
                                      <p:cBhvr additive="base">
                                        <p:cTn id="8" dur="3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80" fill="hold"/>
                                        <p:tgtEl>
                                          <p:spTgt spid="8"/>
                                        </p:tgtEl>
                                        <p:attrNameLst>
                                          <p:attrName>ppt_x</p:attrName>
                                        </p:attrNameLst>
                                      </p:cBhvr>
                                      <p:tavLst>
                                        <p:tav tm="0">
                                          <p:val>
                                            <p:strVal val="1+#ppt_w/2"/>
                                          </p:val>
                                        </p:tav>
                                        <p:tav tm="100000">
                                          <p:val>
                                            <p:strVal val="#ppt_x"/>
                                          </p:val>
                                        </p:tav>
                                      </p:tavLst>
                                    </p:anim>
                                    <p:anim calcmode="lin" valueType="num">
                                      <p:cBhvr additive="base">
                                        <p:cTn id="12" dur="180" fill="hold"/>
                                        <p:tgtEl>
                                          <p:spTgt spid="8"/>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2"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x Image with Info">
    <p:bg>
      <p:bgPr>
        <a:solidFill>
          <a:schemeClr val="tx2"/>
        </a:solidFill>
        <a:effectLst/>
      </p:bgPr>
    </p:bg>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9" name="Straight Connector 8">
            <a:extLst>
              <a:ext uri="{FF2B5EF4-FFF2-40B4-BE49-F238E27FC236}">
                <a16:creationId xmlns:a16="http://schemas.microsoft.com/office/drawing/2014/main" id="{46ED864F-6DA1-48B8-85E8-306215FCB3D0}"/>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6773D4-E8B6-42F3-980B-E939BEF78636}"/>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540D37-664E-4C03-BEF4-9EB74233F965}"/>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solidFill>
                  <a:schemeClr val="accent1"/>
                </a:solidFill>
              </a:defRPr>
            </a:lvl1pPr>
          </a:lstStyle>
          <a:p>
            <a:r>
              <a:rPr lang="en-US" dirty="0"/>
              <a:t>Add your title here</a:t>
            </a:r>
            <a:endParaRPr lang="en-GB" dirty="0"/>
          </a:p>
        </p:txBody>
      </p:sp>
      <p:sp>
        <p:nvSpPr>
          <p:cNvPr id="13" name="Picture Placeholder 12">
            <a:extLst>
              <a:ext uri="{FF2B5EF4-FFF2-40B4-BE49-F238E27FC236}">
                <a16:creationId xmlns:a16="http://schemas.microsoft.com/office/drawing/2014/main" id="{4DA5EDBE-6D2A-4A64-B505-488AC415D330}"/>
              </a:ext>
            </a:extLst>
          </p:cNvPr>
          <p:cNvSpPr>
            <a:spLocks noGrp="1"/>
          </p:cNvSpPr>
          <p:nvPr>
            <p:ph type="pic" sz="quarter" idx="13" hasCustomPrompt="1"/>
          </p:nvPr>
        </p:nvSpPr>
        <p:spPr>
          <a:xfrm>
            <a:off x="543354" y="1510567"/>
            <a:ext cx="2661240" cy="1836257"/>
          </a:xfrm>
          <a:solidFill>
            <a:schemeClr val="accent1"/>
          </a:solidFill>
        </p:spPr>
        <p:txBody>
          <a:bodyPr/>
          <a:lstStyle>
            <a:lvl1pPr algn="ctr">
              <a:defRPr sz="1600">
                <a:solidFill>
                  <a:schemeClr val="tx1"/>
                </a:solidFill>
              </a:defRPr>
            </a:lvl1pPr>
          </a:lstStyle>
          <a:p>
            <a:r>
              <a:rPr lang="en-GB" dirty="0"/>
              <a:t>Click icon to insert image</a:t>
            </a:r>
          </a:p>
        </p:txBody>
      </p:sp>
      <p:sp>
        <p:nvSpPr>
          <p:cNvPr id="17" name="Picture Placeholder 12">
            <a:extLst>
              <a:ext uri="{FF2B5EF4-FFF2-40B4-BE49-F238E27FC236}">
                <a16:creationId xmlns:a16="http://schemas.microsoft.com/office/drawing/2014/main" id="{48D8E634-D212-4F7B-BBAA-840A0D93BA10}"/>
              </a:ext>
            </a:extLst>
          </p:cNvPr>
          <p:cNvSpPr>
            <a:spLocks noGrp="1"/>
          </p:cNvSpPr>
          <p:nvPr>
            <p:ph type="pic" sz="quarter" idx="14" hasCustomPrompt="1"/>
          </p:nvPr>
        </p:nvSpPr>
        <p:spPr>
          <a:xfrm>
            <a:off x="3358038" y="1510567"/>
            <a:ext cx="2661240" cy="1836257"/>
          </a:xfrm>
          <a:solidFill>
            <a:schemeClr val="accent1"/>
          </a:solidFill>
        </p:spPr>
        <p:txBody>
          <a:bodyPr/>
          <a:lstStyle>
            <a:lvl1pPr algn="ctr">
              <a:defRPr sz="1600">
                <a:solidFill>
                  <a:schemeClr val="tx1"/>
                </a:solidFill>
              </a:defRPr>
            </a:lvl1pPr>
          </a:lstStyle>
          <a:p>
            <a:r>
              <a:rPr lang="en-GB" dirty="0"/>
              <a:t>Click icon to insert image</a:t>
            </a:r>
          </a:p>
        </p:txBody>
      </p:sp>
      <p:sp>
        <p:nvSpPr>
          <p:cNvPr id="18" name="Picture Placeholder 12">
            <a:extLst>
              <a:ext uri="{FF2B5EF4-FFF2-40B4-BE49-F238E27FC236}">
                <a16:creationId xmlns:a16="http://schemas.microsoft.com/office/drawing/2014/main" id="{716EAB8E-F682-4267-819B-9E20F36B4CDB}"/>
              </a:ext>
            </a:extLst>
          </p:cNvPr>
          <p:cNvSpPr>
            <a:spLocks noGrp="1"/>
          </p:cNvSpPr>
          <p:nvPr>
            <p:ph type="pic" sz="quarter" idx="15" hasCustomPrompt="1"/>
          </p:nvPr>
        </p:nvSpPr>
        <p:spPr>
          <a:xfrm>
            <a:off x="6172722" y="1510567"/>
            <a:ext cx="2661240" cy="1836257"/>
          </a:xfrm>
          <a:solidFill>
            <a:schemeClr val="accent1"/>
          </a:solidFill>
        </p:spPr>
        <p:txBody>
          <a:bodyPr/>
          <a:lstStyle>
            <a:lvl1pPr algn="ctr">
              <a:defRPr sz="1600">
                <a:solidFill>
                  <a:schemeClr val="tx1"/>
                </a:solidFill>
              </a:defRPr>
            </a:lvl1pPr>
          </a:lstStyle>
          <a:p>
            <a:r>
              <a:rPr lang="en-GB" dirty="0"/>
              <a:t>Click icon to insert image</a:t>
            </a:r>
          </a:p>
        </p:txBody>
      </p:sp>
      <p:sp>
        <p:nvSpPr>
          <p:cNvPr id="26" name="Text Placeholder 25">
            <a:extLst>
              <a:ext uri="{FF2B5EF4-FFF2-40B4-BE49-F238E27FC236}">
                <a16:creationId xmlns:a16="http://schemas.microsoft.com/office/drawing/2014/main" id="{BA083123-BF5B-4B35-97C1-C2E8281DD23B}"/>
              </a:ext>
            </a:extLst>
          </p:cNvPr>
          <p:cNvSpPr>
            <a:spLocks noGrp="1"/>
          </p:cNvSpPr>
          <p:nvPr>
            <p:ph type="body" sz="quarter" idx="17" hasCustomPrompt="1"/>
          </p:nvPr>
        </p:nvSpPr>
        <p:spPr>
          <a:xfrm>
            <a:off x="543354" y="3346824"/>
            <a:ext cx="2661240" cy="537882"/>
          </a:xfrm>
          <a:solidFill>
            <a:schemeClr val="accent2"/>
          </a:solidFill>
        </p:spPr>
        <p:txBody>
          <a:bodyPr lIns="180000" rIns="180000" anchor="ctr"/>
          <a:lstStyle>
            <a:lvl1pPr algn="l">
              <a:defRPr sz="1800"/>
            </a:lvl1pPr>
          </a:lstStyle>
          <a:p>
            <a:pPr lvl="0"/>
            <a:r>
              <a:rPr lang="en-US" dirty="0"/>
              <a:t>Add your text here</a:t>
            </a:r>
            <a:endParaRPr lang="en-GB" dirty="0"/>
          </a:p>
        </p:txBody>
      </p:sp>
      <p:sp>
        <p:nvSpPr>
          <p:cNvPr id="27" name="Text Placeholder 25">
            <a:extLst>
              <a:ext uri="{FF2B5EF4-FFF2-40B4-BE49-F238E27FC236}">
                <a16:creationId xmlns:a16="http://schemas.microsoft.com/office/drawing/2014/main" id="{C2BA366B-2E89-4B64-8579-7CDC2A2142E6}"/>
              </a:ext>
            </a:extLst>
          </p:cNvPr>
          <p:cNvSpPr>
            <a:spLocks noGrp="1"/>
          </p:cNvSpPr>
          <p:nvPr>
            <p:ph type="body" sz="quarter" idx="18" hasCustomPrompt="1"/>
          </p:nvPr>
        </p:nvSpPr>
        <p:spPr>
          <a:xfrm>
            <a:off x="3358038" y="3346824"/>
            <a:ext cx="2661240" cy="537882"/>
          </a:xfrm>
          <a:solidFill>
            <a:schemeClr val="accent2"/>
          </a:solidFill>
        </p:spPr>
        <p:txBody>
          <a:bodyPr lIns="180000" rIns="180000" anchor="ctr"/>
          <a:lstStyle>
            <a:lvl1pPr algn="l">
              <a:defRPr sz="1800"/>
            </a:lvl1pPr>
          </a:lstStyle>
          <a:p>
            <a:pPr lvl="0"/>
            <a:r>
              <a:rPr lang="en-US" dirty="0"/>
              <a:t>Add your text here</a:t>
            </a:r>
            <a:endParaRPr lang="en-GB" dirty="0"/>
          </a:p>
        </p:txBody>
      </p:sp>
      <p:sp>
        <p:nvSpPr>
          <p:cNvPr id="28" name="Text Placeholder 25">
            <a:extLst>
              <a:ext uri="{FF2B5EF4-FFF2-40B4-BE49-F238E27FC236}">
                <a16:creationId xmlns:a16="http://schemas.microsoft.com/office/drawing/2014/main" id="{4AE6A0D8-0A43-4B77-8349-9FD1D94BA499}"/>
              </a:ext>
            </a:extLst>
          </p:cNvPr>
          <p:cNvSpPr>
            <a:spLocks noGrp="1"/>
          </p:cNvSpPr>
          <p:nvPr>
            <p:ph type="body" sz="quarter" idx="19" hasCustomPrompt="1"/>
          </p:nvPr>
        </p:nvSpPr>
        <p:spPr>
          <a:xfrm>
            <a:off x="6172722" y="3346824"/>
            <a:ext cx="2661240" cy="537882"/>
          </a:xfrm>
          <a:solidFill>
            <a:schemeClr val="accent2"/>
          </a:solidFill>
        </p:spPr>
        <p:txBody>
          <a:bodyPr lIns="180000" rIns="180000" anchor="ctr"/>
          <a:lstStyle>
            <a:lvl1pPr algn="l">
              <a:defRPr sz="1800"/>
            </a:lvl1pPr>
          </a:lstStyle>
          <a:p>
            <a:pPr lvl="0"/>
            <a:r>
              <a:rPr lang="en-US" dirty="0"/>
              <a:t>Add your text here</a:t>
            </a:r>
            <a:endParaRPr lang="en-GB" dirty="0"/>
          </a:p>
        </p:txBody>
      </p:sp>
      <p:sp>
        <p:nvSpPr>
          <p:cNvPr id="29" name="Isosceles Triangle 28">
            <a:extLst>
              <a:ext uri="{FF2B5EF4-FFF2-40B4-BE49-F238E27FC236}">
                <a16:creationId xmlns:a16="http://schemas.microsoft.com/office/drawing/2014/main" id="{2970DFB4-F754-4AE6-8D6A-32C61572BD4F}"/>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0" name="Parallelogram 29">
            <a:extLst>
              <a:ext uri="{FF2B5EF4-FFF2-40B4-BE49-F238E27FC236}">
                <a16:creationId xmlns:a16="http://schemas.microsoft.com/office/drawing/2014/main" id="{D9D015AE-ED00-44BC-981D-612CA7D63AF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5" name="Picture Placeholder 12">
            <a:extLst>
              <a:ext uri="{FF2B5EF4-FFF2-40B4-BE49-F238E27FC236}">
                <a16:creationId xmlns:a16="http://schemas.microsoft.com/office/drawing/2014/main" id="{1ED3EB52-A950-4381-95C8-7A2F8BB67260}"/>
              </a:ext>
            </a:extLst>
          </p:cNvPr>
          <p:cNvSpPr>
            <a:spLocks noGrp="1"/>
          </p:cNvSpPr>
          <p:nvPr>
            <p:ph type="pic" sz="quarter" idx="21" hasCustomPrompt="1"/>
          </p:nvPr>
        </p:nvSpPr>
        <p:spPr>
          <a:xfrm>
            <a:off x="8987406" y="1510567"/>
            <a:ext cx="2661240" cy="1836257"/>
          </a:xfrm>
          <a:solidFill>
            <a:schemeClr val="accent1"/>
          </a:solidFill>
        </p:spPr>
        <p:txBody>
          <a:bodyPr/>
          <a:lstStyle>
            <a:lvl1pPr algn="ctr">
              <a:defRPr sz="1600">
                <a:solidFill>
                  <a:schemeClr val="tx1"/>
                </a:solidFill>
              </a:defRPr>
            </a:lvl1pPr>
          </a:lstStyle>
          <a:p>
            <a:r>
              <a:rPr lang="en-GB" dirty="0"/>
              <a:t>Click icon to insert image</a:t>
            </a:r>
          </a:p>
        </p:txBody>
      </p:sp>
      <p:sp>
        <p:nvSpPr>
          <p:cNvPr id="31" name="Text Placeholder 25">
            <a:extLst>
              <a:ext uri="{FF2B5EF4-FFF2-40B4-BE49-F238E27FC236}">
                <a16:creationId xmlns:a16="http://schemas.microsoft.com/office/drawing/2014/main" id="{141FE989-062F-4565-8CD0-978A3B89C0AF}"/>
              </a:ext>
            </a:extLst>
          </p:cNvPr>
          <p:cNvSpPr>
            <a:spLocks noGrp="1"/>
          </p:cNvSpPr>
          <p:nvPr>
            <p:ph type="body" sz="quarter" idx="22" hasCustomPrompt="1"/>
          </p:nvPr>
        </p:nvSpPr>
        <p:spPr>
          <a:xfrm>
            <a:off x="8987406" y="3346824"/>
            <a:ext cx="2661240" cy="537882"/>
          </a:xfrm>
          <a:solidFill>
            <a:schemeClr val="accent2"/>
          </a:solidFill>
        </p:spPr>
        <p:txBody>
          <a:bodyPr lIns="180000" rIns="180000" anchor="ctr"/>
          <a:lstStyle>
            <a:lvl1pPr algn="l">
              <a:defRPr sz="1800"/>
            </a:lvl1pPr>
          </a:lstStyle>
          <a:p>
            <a:pPr lvl="0"/>
            <a:r>
              <a:rPr lang="en-US" dirty="0"/>
              <a:t>Add your text here</a:t>
            </a:r>
            <a:endParaRPr lang="en-GB" dirty="0"/>
          </a:p>
        </p:txBody>
      </p:sp>
      <p:sp>
        <p:nvSpPr>
          <p:cNvPr id="3" name="Sub Title Placeholder">
            <a:extLst>
              <a:ext uri="{FF2B5EF4-FFF2-40B4-BE49-F238E27FC236}">
                <a16:creationId xmlns:a16="http://schemas.microsoft.com/office/drawing/2014/main" id="{3A8CDED8-E927-40D0-84D3-D3517587FC6A}"/>
              </a:ext>
            </a:extLst>
          </p:cNvPr>
          <p:cNvSpPr>
            <a:spLocks noGrp="1"/>
          </p:cNvSpPr>
          <p:nvPr>
            <p:ph type="subTitle" sz="quarter" idx="23" hasCustomPrompt="1"/>
          </p:nvPr>
        </p:nvSpPr>
        <p:spPr>
          <a:xfrm>
            <a:off x="435077" y="894408"/>
            <a:ext cx="10515600" cy="354674"/>
          </a:xfrm>
          <a:prstGeom prst="rect">
            <a:avLst/>
          </a:prstGeom>
        </p:spPr>
        <p:txBody>
          <a:bodyPr vert="horz" lIns="91440" tIns="45720" rIns="91440" bIns="45720" rtlCol="0" anchor="t">
            <a:noAutofit/>
          </a:bodyPr>
          <a:lstStyle>
            <a:lvl1pPr>
              <a:defRPr lang="en-GB" sz="1600" b="0">
                <a:solidFill>
                  <a:schemeClr val="bg1"/>
                </a:solidFill>
                <a:latin typeface="+mj-lt"/>
                <a:ea typeface="+mj-ea"/>
                <a:cs typeface="+mj-cs"/>
              </a:defRPr>
            </a:lvl1pPr>
          </a:lstStyle>
          <a:p>
            <a:pPr lvl="0">
              <a:spcBef>
                <a:spcPct val="0"/>
              </a:spcBef>
            </a:pPr>
            <a:r>
              <a:rPr lang="en-US" dirty="0"/>
              <a:t>Add your subtitle here</a:t>
            </a:r>
            <a:endParaRPr lang="en-GB" dirty="0"/>
          </a:p>
        </p:txBody>
      </p:sp>
      <p:sp>
        <p:nvSpPr>
          <p:cNvPr id="5" name="Text Placeholder 4">
            <a:extLst>
              <a:ext uri="{FF2B5EF4-FFF2-40B4-BE49-F238E27FC236}">
                <a16:creationId xmlns:a16="http://schemas.microsoft.com/office/drawing/2014/main" id="{D3388188-3897-4A82-A929-2E0F2017C210}"/>
              </a:ext>
            </a:extLst>
          </p:cNvPr>
          <p:cNvSpPr>
            <a:spLocks noGrp="1"/>
          </p:cNvSpPr>
          <p:nvPr>
            <p:ph type="body" sz="quarter" idx="24" hasCustomPrompt="1"/>
          </p:nvPr>
        </p:nvSpPr>
        <p:spPr>
          <a:xfrm>
            <a:off x="543774" y="3884706"/>
            <a:ext cx="2660400" cy="2246451"/>
          </a:xfrm>
          <a:solidFill>
            <a:schemeClr val="tx2">
              <a:lumMod val="85000"/>
            </a:schemeClr>
          </a:solidFill>
        </p:spPr>
        <p:txBody>
          <a:bodyPr lIns="180000" tIns="288000" rIns="180000" bIns="288000"/>
          <a:lstStyle>
            <a:lvl1pPr>
              <a:defRPr sz="1600" b="0">
                <a:solidFill>
                  <a:sysClr val="windowText" lastClr="000000"/>
                </a:solidFill>
              </a:defRPr>
            </a:lvl1pPr>
            <a:lvl2pPr>
              <a:defRPr sz="1600" b="0">
                <a:solidFill>
                  <a:sysClr val="windowText" lastClr="000000"/>
                </a:solidFill>
              </a:defRPr>
            </a:lvl2pPr>
            <a:lvl3pPr>
              <a:defRPr sz="1400" b="0">
                <a:solidFill>
                  <a:sysClr val="windowText" lastClr="000000"/>
                </a:solidFill>
              </a:defRPr>
            </a:lvl3pPr>
            <a:lvl4pPr>
              <a:defRPr sz="1200" b="0">
                <a:solidFill>
                  <a:sysClr val="windowText" lastClr="000000"/>
                </a:solidFill>
              </a:defRPr>
            </a:lvl4pPr>
            <a:lvl5pPr>
              <a:defRPr sz="1200" b="0">
                <a:solidFill>
                  <a:sysClr val="windowText" lastClr="000000"/>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4">
            <a:extLst>
              <a:ext uri="{FF2B5EF4-FFF2-40B4-BE49-F238E27FC236}">
                <a16:creationId xmlns:a16="http://schemas.microsoft.com/office/drawing/2014/main" id="{79696CE6-5816-4965-B4CA-73AAA6B65EF5}"/>
              </a:ext>
            </a:extLst>
          </p:cNvPr>
          <p:cNvSpPr>
            <a:spLocks noGrp="1"/>
          </p:cNvSpPr>
          <p:nvPr>
            <p:ph type="body" sz="quarter" idx="25" hasCustomPrompt="1"/>
          </p:nvPr>
        </p:nvSpPr>
        <p:spPr>
          <a:xfrm>
            <a:off x="3358458" y="3884706"/>
            <a:ext cx="2660400" cy="2246451"/>
          </a:xfrm>
          <a:solidFill>
            <a:schemeClr val="tx2">
              <a:lumMod val="85000"/>
            </a:schemeClr>
          </a:solidFill>
        </p:spPr>
        <p:txBody>
          <a:bodyPr lIns="180000" tIns="288000" rIns="180000" bIns="288000"/>
          <a:lstStyle>
            <a:lvl1pPr>
              <a:defRPr sz="1600" b="0">
                <a:solidFill>
                  <a:sysClr val="windowText" lastClr="000000"/>
                </a:solidFill>
              </a:defRPr>
            </a:lvl1pPr>
            <a:lvl2pPr>
              <a:defRPr sz="1600" b="0">
                <a:solidFill>
                  <a:sysClr val="windowText" lastClr="000000"/>
                </a:solidFill>
              </a:defRPr>
            </a:lvl2pPr>
            <a:lvl3pPr>
              <a:defRPr sz="1400" b="0">
                <a:solidFill>
                  <a:sysClr val="windowText" lastClr="000000"/>
                </a:solidFill>
              </a:defRPr>
            </a:lvl3pPr>
            <a:lvl4pPr>
              <a:defRPr sz="1200" b="0">
                <a:solidFill>
                  <a:sysClr val="windowText" lastClr="000000"/>
                </a:solidFill>
              </a:defRPr>
            </a:lvl4pPr>
            <a:lvl5pPr>
              <a:defRPr sz="1200" b="0">
                <a:solidFill>
                  <a:sysClr val="windowText" lastClr="000000"/>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4">
            <a:extLst>
              <a:ext uri="{FF2B5EF4-FFF2-40B4-BE49-F238E27FC236}">
                <a16:creationId xmlns:a16="http://schemas.microsoft.com/office/drawing/2014/main" id="{7D566DDA-B338-4DD6-BCDD-FC7C2C0D5AB4}"/>
              </a:ext>
            </a:extLst>
          </p:cNvPr>
          <p:cNvSpPr>
            <a:spLocks noGrp="1"/>
          </p:cNvSpPr>
          <p:nvPr>
            <p:ph type="body" sz="quarter" idx="26" hasCustomPrompt="1"/>
          </p:nvPr>
        </p:nvSpPr>
        <p:spPr>
          <a:xfrm>
            <a:off x="6173142" y="3884706"/>
            <a:ext cx="2660400" cy="2246451"/>
          </a:xfrm>
          <a:solidFill>
            <a:schemeClr val="tx2">
              <a:lumMod val="85000"/>
            </a:schemeClr>
          </a:solidFill>
        </p:spPr>
        <p:txBody>
          <a:bodyPr lIns="180000" tIns="288000" rIns="180000" bIns="288000"/>
          <a:lstStyle>
            <a:lvl1pPr>
              <a:defRPr sz="1600" b="0">
                <a:solidFill>
                  <a:sysClr val="windowText" lastClr="000000"/>
                </a:solidFill>
              </a:defRPr>
            </a:lvl1pPr>
            <a:lvl2pPr>
              <a:defRPr sz="1600" b="0">
                <a:solidFill>
                  <a:sysClr val="windowText" lastClr="000000"/>
                </a:solidFill>
              </a:defRPr>
            </a:lvl2pPr>
            <a:lvl3pPr>
              <a:defRPr sz="1400" b="0">
                <a:solidFill>
                  <a:sysClr val="windowText" lastClr="000000"/>
                </a:solidFill>
              </a:defRPr>
            </a:lvl3pPr>
            <a:lvl4pPr>
              <a:defRPr sz="1200" b="0">
                <a:solidFill>
                  <a:sysClr val="windowText" lastClr="000000"/>
                </a:solidFill>
              </a:defRPr>
            </a:lvl4pPr>
            <a:lvl5pPr>
              <a:defRPr sz="1200" b="0">
                <a:solidFill>
                  <a:sysClr val="windowText" lastClr="000000"/>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4">
            <a:extLst>
              <a:ext uri="{FF2B5EF4-FFF2-40B4-BE49-F238E27FC236}">
                <a16:creationId xmlns:a16="http://schemas.microsoft.com/office/drawing/2014/main" id="{4FDB8084-D7A2-48A2-BB65-D3C5EE039026}"/>
              </a:ext>
            </a:extLst>
          </p:cNvPr>
          <p:cNvSpPr>
            <a:spLocks noGrp="1"/>
          </p:cNvSpPr>
          <p:nvPr>
            <p:ph type="body" sz="quarter" idx="27" hasCustomPrompt="1"/>
          </p:nvPr>
        </p:nvSpPr>
        <p:spPr>
          <a:xfrm>
            <a:off x="8987826" y="3884706"/>
            <a:ext cx="2660400" cy="2246451"/>
          </a:xfrm>
          <a:solidFill>
            <a:schemeClr val="tx2">
              <a:lumMod val="85000"/>
            </a:schemeClr>
          </a:solidFill>
        </p:spPr>
        <p:txBody>
          <a:bodyPr lIns="180000" tIns="288000" rIns="180000" bIns="288000"/>
          <a:lstStyle>
            <a:lvl1pPr>
              <a:defRPr sz="1600" b="0">
                <a:solidFill>
                  <a:sysClr val="windowText" lastClr="000000"/>
                </a:solidFill>
              </a:defRPr>
            </a:lvl1pPr>
            <a:lvl2pPr>
              <a:defRPr sz="1600" b="0">
                <a:solidFill>
                  <a:sysClr val="windowText" lastClr="000000"/>
                </a:solidFill>
              </a:defRPr>
            </a:lvl2pPr>
            <a:lvl3pPr>
              <a:defRPr sz="1400" b="0">
                <a:solidFill>
                  <a:sysClr val="windowText" lastClr="000000"/>
                </a:solidFill>
              </a:defRPr>
            </a:lvl3pPr>
            <a:lvl4pPr>
              <a:defRPr sz="1200" b="0">
                <a:solidFill>
                  <a:sysClr val="windowText" lastClr="000000"/>
                </a:solidFill>
              </a:defRPr>
            </a:lvl4pPr>
            <a:lvl5pPr>
              <a:defRPr sz="1200" b="0">
                <a:solidFill>
                  <a:sysClr val="windowText" lastClr="000000"/>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87525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x Image with Info">
    <p:bg>
      <p:bgPr>
        <a:solidFill>
          <a:schemeClr val="tx2"/>
        </a:solidFill>
        <a:effectLst/>
      </p:bgPr>
    </p:bg>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9" name="Straight Connector 8">
            <a:extLst>
              <a:ext uri="{FF2B5EF4-FFF2-40B4-BE49-F238E27FC236}">
                <a16:creationId xmlns:a16="http://schemas.microsoft.com/office/drawing/2014/main" id="{46ED864F-6DA1-48B8-85E8-306215FCB3D0}"/>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6773D4-E8B6-42F3-980B-E939BEF78636}"/>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540D37-664E-4C03-BEF4-9EB74233F965}"/>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solidFill>
                  <a:schemeClr val="accent1"/>
                </a:solidFill>
              </a:defRPr>
            </a:lvl1pPr>
          </a:lstStyle>
          <a:p>
            <a:r>
              <a:rPr lang="en-US" dirty="0"/>
              <a:t>Add your title here</a:t>
            </a:r>
            <a:endParaRPr lang="en-GB" dirty="0"/>
          </a:p>
        </p:txBody>
      </p:sp>
      <p:sp>
        <p:nvSpPr>
          <p:cNvPr id="13" name="Picture Placeholder 12">
            <a:extLst>
              <a:ext uri="{FF2B5EF4-FFF2-40B4-BE49-F238E27FC236}">
                <a16:creationId xmlns:a16="http://schemas.microsoft.com/office/drawing/2014/main" id="{4DA5EDBE-6D2A-4A64-B505-488AC415D330}"/>
              </a:ext>
            </a:extLst>
          </p:cNvPr>
          <p:cNvSpPr>
            <a:spLocks noGrp="1"/>
          </p:cNvSpPr>
          <p:nvPr>
            <p:ph type="pic" sz="quarter" idx="13" hasCustomPrompt="1"/>
          </p:nvPr>
        </p:nvSpPr>
        <p:spPr>
          <a:xfrm>
            <a:off x="543354" y="1510567"/>
            <a:ext cx="3578400" cy="1836257"/>
          </a:xfrm>
          <a:solidFill>
            <a:schemeClr val="accent1"/>
          </a:solidFill>
        </p:spPr>
        <p:txBody>
          <a:bodyPr/>
          <a:lstStyle>
            <a:lvl1pPr algn="ctr">
              <a:defRPr sz="1600">
                <a:solidFill>
                  <a:schemeClr val="tx1"/>
                </a:solidFill>
              </a:defRPr>
            </a:lvl1pPr>
          </a:lstStyle>
          <a:p>
            <a:r>
              <a:rPr lang="en-GB" dirty="0"/>
              <a:t>Click icon to insert image</a:t>
            </a:r>
          </a:p>
        </p:txBody>
      </p:sp>
      <p:sp>
        <p:nvSpPr>
          <p:cNvPr id="17" name="Picture Placeholder 12">
            <a:extLst>
              <a:ext uri="{FF2B5EF4-FFF2-40B4-BE49-F238E27FC236}">
                <a16:creationId xmlns:a16="http://schemas.microsoft.com/office/drawing/2014/main" id="{48D8E634-D212-4F7B-BBAA-840A0D93BA10}"/>
              </a:ext>
            </a:extLst>
          </p:cNvPr>
          <p:cNvSpPr>
            <a:spLocks noGrp="1"/>
          </p:cNvSpPr>
          <p:nvPr>
            <p:ph type="pic" sz="quarter" idx="14" hasCustomPrompt="1"/>
          </p:nvPr>
        </p:nvSpPr>
        <p:spPr>
          <a:xfrm>
            <a:off x="4307188" y="1510567"/>
            <a:ext cx="3578400" cy="1836257"/>
          </a:xfrm>
          <a:solidFill>
            <a:schemeClr val="accent1"/>
          </a:solidFill>
        </p:spPr>
        <p:txBody>
          <a:bodyPr/>
          <a:lstStyle>
            <a:lvl1pPr algn="ctr">
              <a:defRPr sz="1600">
                <a:solidFill>
                  <a:schemeClr val="tx1"/>
                </a:solidFill>
              </a:defRPr>
            </a:lvl1pPr>
          </a:lstStyle>
          <a:p>
            <a:r>
              <a:rPr lang="en-GB" dirty="0"/>
              <a:t>Click icon to insert image</a:t>
            </a:r>
          </a:p>
        </p:txBody>
      </p:sp>
      <p:sp>
        <p:nvSpPr>
          <p:cNvPr id="18" name="Picture Placeholder 12">
            <a:extLst>
              <a:ext uri="{FF2B5EF4-FFF2-40B4-BE49-F238E27FC236}">
                <a16:creationId xmlns:a16="http://schemas.microsoft.com/office/drawing/2014/main" id="{716EAB8E-F682-4267-819B-9E20F36B4CDB}"/>
              </a:ext>
            </a:extLst>
          </p:cNvPr>
          <p:cNvSpPr>
            <a:spLocks noGrp="1"/>
          </p:cNvSpPr>
          <p:nvPr>
            <p:ph type="pic" sz="quarter" idx="15" hasCustomPrompt="1"/>
          </p:nvPr>
        </p:nvSpPr>
        <p:spPr>
          <a:xfrm>
            <a:off x="8074409" y="1510567"/>
            <a:ext cx="3578400" cy="1836257"/>
          </a:xfrm>
          <a:solidFill>
            <a:schemeClr val="accent1"/>
          </a:solidFill>
        </p:spPr>
        <p:txBody>
          <a:bodyPr/>
          <a:lstStyle>
            <a:lvl1pPr algn="ctr">
              <a:defRPr sz="1600">
                <a:solidFill>
                  <a:schemeClr val="tx1"/>
                </a:solidFill>
              </a:defRPr>
            </a:lvl1pPr>
          </a:lstStyle>
          <a:p>
            <a:r>
              <a:rPr lang="en-GB" dirty="0"/>
              <a:t>Click icon to insert image</a:t>
            </a:r>
          </a:p>
        </p:txBody>
      </p:sp>
      <p:sp>
        <p:nvSpPr>
          <p:cNvPr id="26" name="Text Placeholder 25">
            <a:extLst>
              <a:ext uri="{FF2B5EF4-FFF2-40B4-BE49-F238E27FC236}">
                <a16:creationId xmlns:a16="http://schemas.microsoft.com/office/drawing/2014/main" id="{BA083123-BF5B-4B35-97C1-C2E8281DD23B}"/>
              </a:ext>
            </a:extLst>
          </p:cNvPr>
          <p:cNvSpPr>
            <a:spLocks noGrp="1"/>
          </p:cNvSpPr>
          <p:nvPr>
            <p:ph type="body" sz="quarter" idx="17" hasCustomPrompt="1"/>
          </p:nvPr>
        </p:nvSpPr>
        <p:spPr>
          <a:xfrm>
            <a:off x="543354" y="3346824"/>
            <a:ext cx="3578400" cy="537882"/>
          </a:xfrm>
          <a:solidFill>
            <a:schemeClr val="accent2"/>
          </a:solidFill>
        </p:spPr>
        <p:txBody>
          <a:bodyPr lIns="180000" rIns="180000" anchor="ctr"/>
          <a:lstStyle>
            <a:lvl1pPr algn="l">
              <a:defRPr sz="1800"/>
            </a:lvl1pPr>
          </a:lstStyle>
          <a:p>
            <a:pPr lvl="0"/>
            <a:r>
              <a:rPr lang="en-US" dirty="0"/>
              <a:t>Add your text here</a:t>
            </a:r>
            <a:endParaRPr lang="en-GB" dirty="0"/>
          </a:p>
        </p:txBody>
      </p:sp>
      <p:sp>
        <p:nvSpPr>
          <p:cNvPr id="27" name="Text Placeholder 25">
            <a:extLst>
              <a:ext uri="{FF2B5EF4-FFF2-40B4-BE49-F238E27FC236}">
                <a16:creationId xmlns:a16="http://schemas.microsoft.com/office/drawing/2014/main" id="{C2BA366B-2E89-4B64-8579-7CDC2A2142E6}"/>
              </a:ext>
            </a:extLst>
          </p:cNvPr>
          <p:cNvSpPr>
            <a:spLocks noGrp="1"/>
          </p:cNvSpPr>
          <p:nvPr>
            <p:ph type="body" sz="quarter" idx="18" hasCustomPrompt="1"/>
          </p:nvPr>
        </p:nvSpPr>
        <p:spPr>
          <a:xfrm>
            <a:off x="4307188" y="3346824"/>
            <a:ext cx="3578400" cy="537882"/>
          </a:xfrm>
          <a:solidFill>
            <a:schemeClr val="accent2"/>
          </a:solidFill>
        </p:spPr>
        <p:txBody>
          <a:bodyPr lIns="180000" rIns="180000" anchor="ctr"/>
          <a:lstStyle>
            <a:lvl1pPr algn="l">
              <a:defRPr sz="1800"/>
            </a:lvl1pPr>
          </a:lstStyle>
          <a:p>
            <a:pPr lvl="0"/>
            <a:r>
              <a:rPr lang="en-US" dirty="0"/>
              <a:t>Add your text here</a:t>
            </a:r>
            <a:endParaRPr lang="en-GB" dirty="0"/>
          </a:p>
        </p:txBody>
      </p:sp>
      <p:sp>
        <p:nvSpPr>
          <p:cNvPr id="28" name="Text Placeholder 25">
            <a:extLst>
              <a:ext uri="{FF2B5EF4-FFF2-40B4-BE49-F238E27FC236}">
                <a16:creationId xmlns:a16="http://schemas.microsoft.com/office/drawing/2014/main" id="{4AE6A0D8-0A43-4B77-8349-9FD1D94BA499}"/>
              </a:ext>
            </a:extLst>
          </p:cNvPr>
          <p:cNvSpPr>
            <a:spLocks noGrp="1"/>
          </p:cNvSpPr>
          <p:nvPr>
            <p:ph type="body" sz="quarter" idx="19" hasCustomPrompt="1"/>
          </p:nvPr>
        </p:nvSpPr>
        <p:spPr>
          <a:xfrm>
            <a:off x="8074409" y="3346824"/>
            <a:ext cx="3578400" cy="537882"/>
          </a:xfrm>
          <a:solidFill>
            <a:schemeClr val="accent2"/>
          </a:solidFill>
        </p:spPr>
        <p:txBody>
          <a:bodyPr lIns="180000" rIns="180000" anchor="ctr"/>
          <a:lstStyle>
            <a:lvl1pPr algn="l">
              <a:defRPr sz="1800"/>
            </a:lvl1pPr>
          </a:lstStyle>
          <a:p>
            <a:pPr lvl="0"/>
            <a:r>
              <a:rPr lang="en-US" dirty="0"/>
              <a:t>Add your text here</a:t>
            </a:r>
            <a:endParaRPr lang="en-GB" dirty="0"/>
          </a:p>
        </p:txBody>
      </p:sp>
      <p:sp>
        <p:nvSpPr>
          <p:cNvPr id="29" name="Isosceles Triangle 28">
            <a:extLst>
              <a:ext uri="{FF2B5EF4-FFF2-40B4-BE49-F238E27FC236}">
                <a16:creationId xmlns:a16="http://schemas.microsoft.com/office/drawing/2014/main" id="{2970DFB4-F754-4AE6-8D6A-32C61572BD4F}"/>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0" name="Parallelogram 29">
            <a:extLst>
              <a:ext uri="{FF2B5EF4-FFF2-40B4-BE49-F238E27FC236}">
                <a16:creationId xmlns:a16="http://schemas.microsoft.com/office/drawing/2014/main" id="{D9D015AE-ED00-44BC-981D-612CA7D63AF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Sub Title Placeholder">
            <a:extLst>
              <a:ext uri="{FF2B5EF4-FFF2-40B4-BE49-F238E27FC236}">
                <a16:creationId xmlns:a16="http://schemas.microsoft.com/office/drawing/2014/main" id="{3A8CDED8-E927-40D0-84D3-D3517587FC6A}"/>
              </a:ext>
            </a:extLst>
          </p:cNvPr>
          <p:cNvSpPr>
            <a:spLocks noGrp="1"/>
          </p:cNvSpPr>
          <p:nvPr>
            <p:ph type="subTitle" sz="quarter" idx="23" hasCustomPrompt="1"/>
          </p:nvPr>
        </p:nvSpPr>
        <p:spPr>
          <a:xfrm>
            <a:off x="435077" y="894408"/>
            <a:ext cx="10515600" cy="354674"/>
          </a:xfrm>
          <a:prstGeom prst="rect">
            <a:avLst/>
          </a:prstGeom>
        </p:spPr>
        <p:txBody>
          <a:bodyPr vert="horz" lIns="91440" tIns="45720" rIns="91440" bIns="45720" rtlCol="0" anchor="t">
            <a:noAutofit/>
          </a:bodyPr>
          <a:lstStyle>
            <a:lvl1pPr>
              <a:defRPr lang="en-GB" sz="1600" b="0">
                <a:solidFill>
                  <a:schemeClr val="bg1"/>
                </a:solidFill>
                <a:latin typeface="+mj-lt"/>
                <a:ea typeface="+mj-ea"/>
                <a:cs typeface="+mj-cs"/>
              </a:defRPr>
            </a:lvl1pPr>
          </a:lstStyle>
          <a:p>
            <a:pPr lvl="0">
              <a:spcBef>
                <a:spcPct val="0"/>
              </a:spcBef>
            </a:pPr>
            <a:r>
              <a:rPr lang="en-US" dirty="0"/>
              <a:t>Add your subtitle here</a:t>
            </a:r>
            <a:endParaRPr lang="en-GB" dirty="0"/>
          </a:p>
        </p:txBody>
      </p:sp>
      <p:sp>
        <p:nvSpPr>
          <p:cNvPr id="5" name="Text Placeholder 4">
            <a:extLst>
              <a:ext uri="{FF2B5EF4-FFF2-40B4-BE49-F238E27FC236}">
                <a16:creationId xmlns:a16="http://schemas.microsoft.com/office/drawing/2014/main" id="{D3388188-3897-4A82-A929-2E0F2017C210}"/>
              </a:ext>
            </a:extLst>
          </p:cNvPr>
          <p:cNvSpPr>
            <a:spLocks noGrp="1"/>
          </p:cNvSpPr>
          <p:nvPr>
            <p:ph type="body" sz="quarter" idx="24" hasCustomPrompt="1"/>
          </p:nvPr>
        </p:nvSpPr>
        <p:spPr>
          <a:xfrm>
            <a:off x="543774" y="3884706"/>
            <a:ext cx="3578400" cy="2246451"/>
          </a:xfrm>
          <a:solidFill>
            <a:schemeClr val="tx2">
              <a:lumMod val="85000"/>
            </a:schemeClr>
          </a:solidFill>
        </p:spPr>
        <p:txBody>
          <a:bodyPr lIns="180000" tIns="288000" rIns="180000" bIns="288000"/>
          <a:lstStyle>
            <a:lvl1pPr>
              <a:defRPr sz="1600" b="0">
                <a:solidFill>
                  <a:sysClr val="windowText" lastClr="000000"/>
                </a:solidFill>
              </a:defRPr>
            </a:lvl1pPr>
            <a:lvl2pPr>
              <a:defRPr sz="1600" b="0">
                <a:solidFill>
                  <a:sysClr val="windowText" lastClr="000000"/>
                </a:solidFill>
              </a:defRPr>
            </a:lvl2pPr>
            <a:lvl3pPr>
              <a:defRPr sz="1400" b="0">
                <a:solidFill>
                  <a:sysClr val="windowText" lastClr="000000"/>
                </a:solidFill>
              </a:defRPr>
            </a:lvl3pPr>
            <a:lvl4pPr>
              <a:defRPr sz="1200" b="0">
                <a:solidFill>
                  <a:sysClr val="windowText" lastClr="000000"/>
                </a:solidFill>
              </a:defRPr>
            </a:lvl4pPr>
            <a:lvl5pPr>
              <a:defRPr sz="1200" b="0">
                <a:solidFill>
                  <a:sysClr val="windowText" lastClr="000000"/>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4">
            <a:extLst>
              <a:ext uri="{FF2B5EF4-FFF2-40B4-BE49-F238E27FC236}">
                <a16:creationId xmlns:a16="http://schemas.microsoft.com/office/drawing/2014/main" id="{79696CE6-5816-4965-B4CA-73AAA6B65EF5}"/>
              </a:ext>
            </a:extLst>
          </p:cNvPr>
          <p:cNvSpPr>
            <a:spLocks noGrp="1"/>
          </p:cNvSpPr>
          <p:nvPr>
            <p:ph type="body" sz="quarter" idx="25" hasCustomPrompt="1"/>
          </p:nvPr>
        </p:nvSpPr>
        <p:spPr>
          <a:xfrm>
            <a:off x="4307188" y="3884706"/>
            <a:ext cx="3578400" cy="2246451"/>
          </a:xfrm>
          <a:solidFill>
            <a:schemeClr val="tx2">
              <a:lumMod val="85000"/>
            </a:schemeClr>
          </a:solidFill>
        </p:spPr>
        <p:txBody>
          <a:bodyPr lIns="180000" tIns="288000" rIns="180000" bIns="288000"/>
          <a:lstStyle>
            <a:lvl1pPr>
              <a:defRPr sz="1600" b="0">
                <a:solidFill>
                  <a:sysClr val="windowText" lastClr="000000"/>
                </a:solidFill>
              </a:defRPr>
            </a:lvl1pPr>
            <a:lvl2pPr>
              <a:defRPr sz="1600" b="0">
                <a:solidFill>
                  <a:sysClr val="windowText" lastClr="000000"/>
                </a:solidFill>
              </a:defRPr>
            </a:lvl2pPr>
            <a:lvl3pPr>
              <a:defRPr sz="1400" b="0">
                <a:solidFill>
                  <a:sysClr val="windowText" lastClr="000000"/>
                </a:solidFill>
              </a:defRPr>
            </a:lvl3pPr>
            <a:lvl4pPr>
              <a:defRPr sz="1200" b="0">
                <a:solidFill>
                  <a:sysClr val="windowText" lastClr="000000"/>
                </a:solidFill>
              </a:defRPr>
            </a:lvl4pPr>
            <a:lvl5pPr>
              <a:defRPr sz="1200" b="0">
                <a:solidFill>
                  <a:sysClr val="windowText" lastClr="000000"/>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4">
            <a:extLst>
              <a:ext uri="{FF2B5EF4-FFF2-40B4-BE49-F238E27FC236}">
                <a16:creationId xmlns:a16="http://schemas.microsoft.com/office/drawing/2014/main" id="{7D566DDA-B338-4DD6-BCDD-FC7C2C0D5AB4}"/>
              </a:ext>
            </a:extLst>
          </p:cNvPr>
          <p:cNvSpPr>
            <a:spLocks noGrp="1"/>
          </p:cNvSpPr>
          <p:nvPr>
            <p:ph type="body" sz="quarter" idx="26" hasCustomPrompt="1"/>
          </p:nvPr>
        </p:nvSpPr>
        <p:spPr>
          <a:xfrm>
            <a:off x="8074829" y="3884706"/>
            <a:ext cx="3578400" cy="2246451"/>
          </a:xfrm>
          <a:solidFill>
            <a:schemeClr val="tx2">
              <a:lumMod val="85000"/>
            </a:schemeClr>
          </a:solidFill>
        </p:spPr>
        <p:txBody>
          <a:bodyPr lIns="180000" tIns="288000" rIns="180000" bIns="288000"/>
          <a:lstStyle>
            <a:lvl1pPr>
              <a:defRPr sz="1600" b="0">
                <a:solidFill>
                  <a:sysClr val="windowText" lastClr="000000"/>
                </a:solidFill>
              </a:defRPr>
            </a:lvl1pPr>
            <a:lvl2pPr>
              <a:defRPr sz="1600" b="0">
                <a:solidFill>
                  <a:sysClr val="windowText" lastClr="000000"/>
                </a:solidFill>
              </a:defRPr>
            </a:lvl2pPr>
            <a:lvl3pPr>
              <a:defRPr sz="1400" b="0">
                <a:solidFill>
                  <a:sysClr val="windowText" lastClr="000000"/>
                </a:solidFill>
              </a:defRPr>
            </a:lvl3pPr>
            <a:lvl4pPr>
              <a:defRPr sz="1200" b="0">
                <a:solidFill>
                  <a:sysClr val="windowText" lastClr="000000"/>
                </a:solidFill>
              </a:defRPr>
            </a:lvl4pPr>
            <a:lvl5pPr>
              <a:defRPr sz="1200" b="0">
                <a:solidFill>
                  <a:sysClr val="windowText" lastClr="000000"/>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203206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x Heading Text with Content Right">
    <p:bg>
      <p:bgRef idx="1001">
        <a:schemeClr val="bg2"/>
      </p:bgRef>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3E91170-D476-4288-9417-87EB41477739}"/>
              </a:ext>
            </a:extLst>
          </p:cNvPr>
          <p:cNvSpPr/>
          <p:nvPr userDrawn="1"/>
        </p:nvSpPr>
        <p:spPr>
          <a:xfrm>
            <a:off x="6096000" y="0"/>
            <a:ext cx="6096000" cy="68580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4">
            <a:extLst>
              <a:ext uri="{FF2B5EF4-FFF2-40B4-BE49-F238E27FC236}">
                <a16:creationId xmlns:a16="http://schemas.microsoft.com/office/drawing/2014/main" id="{59478257-7B18-4AFB-A2BA-7E620FE74322}"/>
              </a:ext>
            </a:extLst>
          </p:cNvPr>
          <p:cNvSpPr>
            <a:spLocks noGrp="1"/>
          </p:cNvSpPr>
          <p:nvPr>
            <p:ph type="body" sz="quarter" idx="33" hasCustomPrompt="1"/>
          </p:nvPr>
        </p:nvSpPr>
        <p:spPr>
          <a:xfrm>
            <a:off x="3155950" y="17399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4"/>
          </a:solidFill>
        </p:spPr>
        <p:txBody>
          <a:bodyPr wrap="square">
            <a:noAutofit/>
          </a:bodyPr>
          <a:lstStyle>
            <a:lvl1pPr>
              <a:defRPr>
                <a:solidFill>
                  <a:schemeClr val="tx1"/>
                </a:solidFill>
              </a:defRPr>
            </a:lvl1pPr>
          </a:lstStyle>
          <a:p>
            <a:pPr lvl="0"/>
            <a:r>
              <a:rPr lang="en-US" dirty="0"/>
              <a:t> </a:t>
            </a:r>
            <a:endParaRPr lang="en-GB" dirty="0"/>
          </a:p>
        </p:txBody>
      </p:sp>
      <p:sp>
        <p:nvSpPr>
          <p:cNvPr id="26" name="Text Placeholder 25">
            <a:extLst>
              <a:ext uri="{FF2B5EF4-FFF2-40B4-BE49-F238E27FC236}">
                <a16:creationId xmlns:a16="http://schemas.microsoft.com/office/drawing/2014/main" id="{FF823850-E9FD-4E47-A7F2-B138B368AE58}"/>
              </a:ext>
            </a:extLst>
          </p:cNvPr>
          <p:cNvSpPr>
            <a:spLocks noGrp="1"/>
          </p:cNvSpPr>
          <p:nvPr>
            <p:ph type="body" sz="quarter" idx="34" hasCustomPrompt="1"/>
          </p:nvPr>
        </p:nvSpPr>
        <p:spPr>
          <a:xfrm>
            <a:off x="543354" y="37592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6"/>
          </a:solidFill>
        </p:spPr>
        <p:txBody>
          <a:bodyPr wrap="square">
            <a:noAutofit/>
          </a:bodyPr>
          <a:lstStyle>
            <a:lvl1pPr>
              <a:defRPr/>
            </a:lvl1pPr>
          </a:lstStyle>
          <a:p>
            <a:pPr lvl="0"/>
            <a:r>
              <a:rPr lang="en-US" dirty="0"/>
              <a:t> </a:t>
            </a:r>
            <a:endParaRPr lang="en-GB" dirty="0"/>
          </a:p>
        </p:txBody>
      </p:sp>
      <p:sp>
        <p:nvSpPr>
          <p:cNvPr id="27" name="Text Placeholder 26">
            <a:extLst>
              <a:ext uri="{FF2B5EF4-FFF2-40B4-BE49-F238E27FC236}">
                <a16:creationId xmlns:a16="http://schemas.microsoft.com/office/drawing/2014/main" id="{E735FF2C-0F43-4C19-B844-795A32E0415A}"/>
              </a:ext>
            </a:extLst>
          </p:cNvPr>
          <p:cNvSpPr>
            <a:spLocks noGrp="1"/>
          </p:cNvSpPr>
          <p:nvPr>
            <p:ph type="body" sz="quarter" idx="35" hasCustomPrompt="1"/>
          </p:nvPr>
        </p:nvSpPr>
        <p:spPr>
          <a:xfrm>
            <a:off x="3155950" y="37592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3"/>
          </a:solidFill>
        </p:spPr>
        <p:txBody>
          <a:bodyPr wrap="square">
            <a:noAutofit/>
          </a:bodyPr>
          <a:lstStyle>
            <a:lvl1pPr>
              <a:defRPr/>
            </a:lvl1pPr>
          </a:lstStyle>
          <a:p>
            <a:pPr lvl="0"/>
            <a:r>
              <a:rPr lang="en-US" dirty="0"/>
              <a:t> </a:t>
            </a:r>
            <a:endParaRPr lang="en-GB" dirty="0"/>
          </a:p>
        </p:txBody>
      </p:sp>
      <p:sp>
        <p:nvSpPr>
          <p:cNvPr id="22" name="Text Placeholder 21">
            <a:extLst>
              <a:ext uri="{FF2B5EF4-FFF2-40B4-BE49-F238E27FC236}">
                <a16:creationId xmlns:a16="http://schemas.microsoft.com/office/drawing/2014/main" id="{44F68934-D37C-4658-A226-A150448BA55D}"/>
              </a:ext>
            </a:extLst>
          </p:cNvPr>
          <p:cNvSpPr>
            <a:spLocks noGrp="1"/>
          </p:cNvSpPr>
          <p:nvPr>
            <p:ph type="body" sz="quarter" idx="32" hasCustomPrompt="1"/>
          </p:nvPr>
        </p:nvSpPr>
        <p:spPr>
          <a:xfrm>
            <a:off x="543354" y="17399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5"/>
          </a:solidFill>
        </p:spPr>
        <p:txBody>
          <a:bodyPr wrap="square">
            <a:noAutofit/>
          </a:bodyPr>
          <a:lstStyle>
            <a:lvl1pPr>
              <a:defRPr/>
            </a:lvl1pPr>
          </a:lstStyle>
          <a:p>
            <a:pPr lvl="0"/>
            <a:r>
              <a:rPr lang="en-US" dirty="0"/>
              <a:t> </a:t>
            </a:r>
            <a:endParaRPr lang="en-GB" dirty="0"/>
          </a:p>
        </p:txBody>
      </p:sp>
      <p:sp>
        <p:nvSpPr>
          <p:cNvPr id="7" name="Title 1">
            <a:extLst>
              <a:ext uri="{FF2B5EF4-FFF2-40B4-BE49-F238E27FC236}">
                <a16:creationId xmlns:a16="http://schemas.microsoft.com/office/drawing/2014/main" id="{FF3E38EC-2481-41B4-9C76-6E906C5F09EC}"/>
              </a:ext>
            </a:extLst>
          </p:cNvPr>
          <p:cNvSpPr>
            <a:spLocks noGrp="1"/>
          </p:cNvSpPr>
          <p:nvPr>
            <p:ph type="title" hasCustomPrompt="1"/>
          </p:nvPr>
        </p:nvSpPr>
        <p:spPr>
          <a:xfrm>
            <a:off x="435077" y="376030"/>
            <a:ext cx="5442262" cy="686652"/>
          </a:xfrm>
        </p:spPr>
        <p:txBody>
          <a:bodyPr/>
          <a:lstStyle>
            <a:lvl1pPr>
              <a:defRPr>
                <a:solidFill>
                  <a:schemeClr val="accent1"/>
                </a:solidFill>
              </a:defRPr>
            </a:lvl1pPr>
          </a:lstStyle>
          <a:p>
            <a:r>
              <a:rPr lang="en-US" dirty="0"/>
              <a:t>Add your title here</a:t>
            </a:r>
            <a:endParaRPr lang="en-GB" dirty="0"/>
          </a:p>
        </p:txBody>
      </p:sp>
      <p:sp>
        <p:nvSpPr>
          <p:cNvPr id="8" name="Sub Title Placeholder">
            <a:extLst>
              <a:ext uri="{FF2B5EF4-FFF2-40B4-BE49-F238E27FC236}">
                <a16:creationId xmlns:a16="http://schemas.microsoft.com/office/drawing/2014/main" id="{6C341064-B8DE-4C99-ADDB-ECECC9A534D4}"/>
              </a:ext>
            </a:extLst>
          </p:cNvPr>
          <p:cNvSpPr>
            <a:spLocks noGrp="1"/>
          </p:cNvSpPr>
          <p:nvPr>
            <p:ph type="subTitle" sz="quarter" idx="23" hasCustomPrompt="1"/>
          </p:nvPr>
        </p:nvSpPr>
        <p:spPr>
          <a:xfrm>
            <a:off x="435077" y="894408"/>
            <a:ext cx="5442262" cy="354674"/>
          </a:xfrm>
          <a:prstGeom prst="rect">
            <a:avLst/>
          </a:prstGeom>
        </p:spPr>
        <p:txBody>
          <a:bodyPr vert="horz" lIns="91440" tIns="45720" rIns="91440" bIns="45720" rtlCol="0" anchor="t">
            <a:noAutofit/>
          </a:bodyPr>
          <a:lstStyle>
            <a:lvl1pPr>
              <a:defRPr lang="en-GB" sz="1600" b="0">
                <a:solidFill>
                  <a:schemeClr val="tx1"/>
                </a:solidFill>
                <a:latin typeface="+mj-lt"/>
                <a:ea typeface="+mj-ea"/>
                <a:cs typeface="+mj-cs"/>
              </a:defRPr>
            </a:lvl1pPr>
          </a:lstStyle>
          <a:p>
            <a:pPr lvl="0">
              <a:spcBef>
                <a:spcPct val="0"/>
              </a:spcBef>
            </a:pPr>
            <a:r>
              <a:rPr lang="en-US" dirty="0"/>
              <a:t>Add your subtitle here</a:t>
            </a:r>
            <a:endParaRPr lang="en-GB" dirty="0"/>
          </a:p>
        </p:txBody>
      </p:sp>
      <p:sp>
        <p:nvSpPr>
          <p:cNvPr id="10" name="Text Placeholder 9">
            <a:extLst>
              <a:ext uri="{FF2B5EF4-FFF2-40B4-BE49-F238E27FC236}">
                <a16:creationId xmlns:a16="http://schemas.microsoft.com/office/drawing/2014/main" id="{0B8F92D4-D8F5-422F-81B5-173E2CC1C371}"/>
              </a:ext>
            </a:extLst>
          </p:cNvPr>
          <p:cNvSpPr>
            <a:spLocks noGrp="1"/>
          </p:cNvSpPr>
          <p:nvPr>
            <p:ph type="body" sz="quarter" idx="24" hasCustomPrompt="1"/>
          </p:nvPr>
        </p:nvSpPr>
        <p:spPr>
          <a:xfrm>
            <a:off x="638831" y="1834322"/>
            <a:ext cx="2167421" cy="308803"/>
          </a:xfrm>
        </p:spPr>
        <p:txBody>
          <a:bodyPr/>
          <a:lstStyle>
            <a:lvl1pPr>
              <a:defRPr sz="1600">
                <a:solidFill>
                  <a:srgbClr val="373737"/>
                </a:solidFill>
              </a:defRPr>
            </a:lvl1pPr>
          </a:lstStyle>
          <a:p>
            <a:pPr lvl="0"/>
            <a:r>
              <a:rPr lang="en-US" dirty="0"/>
              <a:t>Heading 1</a:t>
            </a:r>
            <a:endParaRPr lang="en-GB" dirty="0"/>
          </a:p>
        </p:txBody>
      </p:sp>
      <p:sp>
        <p:nvSpPr>
          <p:cNvPr id="12" name="Text Placeholder 11">
            <a:extLst>
              <a:ext uri="{FF2B5EF4-FFF2-40B4-BE49-F238E27FC236}">
                <a16:creationId xmlns:a16="http://schemas.microsoft.com/office/drawing/2014/main" id="{672825CD-AD1A-40D8-9D49-8708A49FB77D}"/>
              </a:ext>
            </a:extLst>
          </p:cNvPr>
          <p:cNvSpPr>
            <a:spLocks noGrp="1"/>
          </p:cNvSpPr>
          <p:nvPr>
            <p:ph type="body" sz="quarter" idx="25" hasCustomPrompt="1"/>
          </p:nvPr>
        </p:nvSpPr>
        <p:spPr>
          <a:xfrm>
            <a:off x="638832" y="21447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9">
            <a:extLst>
              <a:ext uri="{FF2B5EF4-FFF2-40B4-BE49-F238E27FC236}">
                <a16:creationId xmlns:a16="http://schemas.microsoft.com/office/drawing/2014/main" id="{56C65782-F98B-4A34-994F-2C215598D6F4}"/>
              </a:ext>
            </a:extLst>
          </p:cNvPr>
          <p:cNvSpPr>
            <a:spLocks noGrp="1"/>
          </p:cNvSpPr>
          <p:nvPr>
            <p:ph type="body" sz="quarter" idx="26" hasCustomPrompt="1"/>
          </p:nvPr>
        </p:nvSpPr>
        <p:spPr>
          <a:xfrm>
            <a:off x="3261381" y="1834322"/>
            <a:ext cx="2167421" cy="308803"/>
          </a:xfrm>
        </p:spPr>
        <p:txBody>
          <a:bodyPr/>
          <a:lstStyle>
            <a:lvl1pPr>
              <a:defRPr sz="1600">
                <a:solidFill>
                  <a:srgbClr val="373737"/>
                </a:solidFill>
              </a:defRPr>
            </a:lvl1pPr>
          </a:lstStyle>
          <a:p>
            <a:pPr lvl="0"/>
            <a:r>
              <a:rPr lang="en-US" dirty="0"/>
              <a:t>Heading 2</a:t>
            </a:r>
            <a:endParaRPr lang="en-GB" dirty="0"/>
          </a:p>
        </p:txBody>
      </p:sp>
      <p:sp>
        <p:nvSpPr>
          <p:cNvPr id="14" name="Text Placeholder 11">
            <a:extLst>
              <a:ext uri="{FF2B5EF4-FFF2-40B4-BE49-F238E27FC236}">
                <a16:creationId xmlns:a16="http://schemas.microsoft.com/office/drawing/2014/main" id="{C812532A-F622-42D1-B45D-362DAC7D42AD}"/>
              </a:ext>
            </a:extLst>
          </p:cNvPr>
          <p:cNvSpPr>
            <a:spLocks noGrp="1"/>
          </p:cNvSpPr>
          <p:nvPr>
            <p:ph type="body" sz="quarter" idx="27" hasCustomPrompt="1"/>
          </p:nvPr>
        </p:nvSpPr>
        <p:spPr>
          <a:xfrm>
            <a:off x="3261382" y="21447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a:extLst>
              <a:ext uri="{FF2B5EF4-FFF2-40B4-BE49-F238E27FC236}">
                <a16:creationId xmlns:a16="http://schemas.microsoft.com/office/drawing/2014/main" id="{4ADFB383-DF4F-40CA-AEAB-E35A53FB8BEB}"/>
              </a:ext>
            </a:extLst>
          </p:cNvPr>
          <p:cNvSpPr>
            <a:spLocks noGrp="1"/>
          </p:cNvSpPr>
          <p:nvPr>
            <p:ph type="body" sz="quarter" idx="28" hasCustomPrompt="1"/>
          </p:nvPr>
        </p:nvSpPr>
        <p:spPr>
          <a:xfrm>
            <a:off x="645181" y="3853622"/>
            <a:ext cx="2167421" cy="308803"/>
          </a:xfrm>
        </p:spPr>
        <p:txBody>
          <a:bodyPr/>
          <a:lstStyle>
            <a:lvl1pPr>
              <a:defRPr sz="1600">
                <a:solidFill>
                  <a:srgbClr val="373737"/>
                </a:solidFill>
              </a:defRPr>
            </a:lvl1pPr>
          </a:lstStyle>
          <a:p>
            <a:pPr lvl="0"/>
            <a:r>
              <a:rPr lang="en-US" dirty="0"/>
              <a:t>Heading 3</a:t>
            </a:r>
            <a:endParaRPr lang="en-GB" dirty="0"/>
          </a:p>
        </p:txBody>
      </p:sp>
      <p:sp>
        <p:nvSpPr>
          <p:cNvPr id="16" name="Text Placeholder 11">
            <a:extLst>
              <a:ext uri="{FF2B5EF4-FFF2-40B4-BE49-F238E27FC236}">
                <a16:creationId xmlns:a16="http://schemas.microsoft.com/office/drawing/2014/main" id="{859E883C-8BCF-4AD6-BDEE-F756384CDE86}"/>
              </a:ext>
            </a:extLst>
          </p:cNvPr>
          <p:cNvSpPr>
            <a:spLocks noGrp="1"/>
          </p:cNvSpPr>
          <p:nvPr>
            <p:ph type="body" sz="quarter" idx="29" hasCustomPrompt="1"/>
          </p:nvPr>
        </p:nvSpPr>
        <p:spPr>
          <a:xfrm>
            <a:off x="645182" y="41640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a:extLst>
              <a:ext uri="{FF2B5EF4-FFF2-40B4-BE49-F238E27FC236}">
                <a16:creationId xmlns:a16="http://schemas.microsoft.com/office/drawing/2014/main" id="{482774E9-CF24-4FE6-992C-7D2D0607D5D8}"/>
              </a:ext>
            </a:extLst>
          </p:cNvPr>
          <p:cNvSpPr>
            <a:spLocks noGrp="1"/>
          </p:cNvSpPr>
          <p:nvPr>
            <p:ph type="body" sz="quarter" idx="30" hasCustomPrompt="1"/>
          </p:nvPr>
        </p:nvSpPr>
        <p:spPr>
          <a:xfrm>
            <a:off x="3261381" y="3853622"/>
            <a:ext cx="2167421" cy="308803"/>
          </a:xfrm>
        </p:spPr>
        <p:txBody>
          <a:bodyPr/>
          <a:lstStyle>
            <a:lvl1pPr>
              <a:defRPr sz="1600">
                <a:solidFill>
                  <a:srgbClr val="373737"/>
                </a:solidFill>
              </a:defRPr>
            </a:lvl1pPr>
          </a:lstStyle>
          <a:p>
            <a:pPr lvl="0"/>
            <a:r>
              <a:rPr lang="en-US" dirty="0"/>
              <a:t>Heading 4</a:t>
            </a:r>
            <a:endParaRPr lang="en-GB" dirty="0"/>
          </a:p>
        </p:txBody>
      </p:sp>
      <p:sp>
        <p:nvSpPr>
          <p:cNvPr id="18" name="Text Placeholder 11">
            <a:extLst>
              <a:ext uri="{FF2B5EF4-FFF2-40B4-BE49-F238E27FC236}">
                <a16:creationId xmlns:a16="http://schemas.microsoft.com/office/drawing/2014/main" id="{22AA47FF-DD5C-4F8B-9570-87CBE1B3CBE2}"/>
              </a:ext>
            </a:extLst>
          </p:cNvPr>
          <p:cNvSpPr>
            <a:spLocks noGrp="1"/>
          </p:cNvSpPr>
          <p:nvPr>
            <p:ph type="body" sz="quarter" idx="31" hasCustomPrompt="1"/>
          </p:nvPr>
        </p:nvSpPr>
        <p:spPr>
          <a:xfrm>
            <a:off x="3261382" y="41640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Isosceles Triangle 31">
            <a:extLst>
              <a:ext uri="{FF2B5EF4-FFF2-40B4-BE49-F238E27FC236}">
                <a16:creationId xmlns:a16="http://schemas.microsoft.com/office/drawing/2014/main" id="{357DF60B-796F-4264-ADFF-0D8354901FF4}"/>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33" name="Straight Connector 32">
            <a:extLst>
              <a:ext uri="{FF2B5EF4-FFF2-40B4-BE49-F238E27FC236}">
                <a16:creationId xmlns:a16="http://schemas.microsoft.com/office/drawing/2014/main" id="{889777AC-610A-4485-BBE8-BF85D55F22FC}"/>
              </a:ext>
            </a:extLst>
          </p:cNvPr>
          <p:cNvCxnSpPr>
            <a:cxnSpLocks/>
          </p:cNvCxnSpPr>
          <p:nvPr userDrawn="1"/>
        </p:nvCxnSpPr>
        <p:spPr>
          <a:xfrm>
            <a:off x="114504" y="132655"/>
            <a:ext cx="2142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BD8FF96-6203-462C-974B-EF9A04C572AC}"/>
              </a:ext>
            </a:extLst>
          </p:cNvPr>
          <p:cNvCxnSpPr>
            <a:cxnSpLocks/>
          </p:cNvCxnSpPr>
          <p:nvPr userDrawn="1"/>
        </p:nvCxnSpPr>
        <p:spPr>
          <a:xfrm>
            <a:off x="114504" y="193855"/>
            <a:ext cx="2142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7FD6B61-1491-4DF6-956D-F6A25DB0CB13}"/>
              </a:ext>
            </a:extLst>
          </p:cNvPr>
          <p:cNvCxnSpPr>
            <a:cxnSpLocks/>
          </p:cNvCxnSpPr>
          <p:nvPr userDrawn="1"/>
        </p:nvCxnSpPr>
        <p:spPr>
          <a:xfrm>
            <a:off x="114504" y="255055"/>
            <a:ext cx="2142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46635D03-643F-4789-9D8E-76FBEE8A2BAC}"/>
              </a:ext>
            </a:extLst>
          </p:cNvPr>
          <p:cNvSpPr>
            <a:spLocks noGrp="1"/>
          </p:cNvSpPr>
          <p:nvPr>
            <p:ph sz="quarter" idx="36" hasCustomPrompt="1"/>
          </p:nvPr>
        </p:nvSpPr>
        <p:spPr>
          <a:xfrm>
            <a:off x="6604000" y="1290716"/>
            <a:ext cx="5080000" cy="4555968"/>
          </a:xfrm>
        </p:spPr>
        <p:txBody>
          <a:bodyPr/>
          <a:lstStyle>
            <a:lvl1pPr algn="ctr">
              <a:defRPr sz="1800">
                <a:solidFill>
                  <a:srgbClr val="373737"/>
                </a:solidFill>
              </a:defRPr>
            </a:lvl1pPr>
          </a:lstStyle>
          <a:p>
            <a:pPr lvl="0"/>
            <a:r>
              <a:rPr lang="en-US" dirty="0"/>
              <a:t>Click icon to insert content</a:t>
            </a:r>
            <a:endParaRPr lang="en-GB" dirty="0"/>
          </a:p>
        </p:txBody>
      </p:sp>
    </p:spTree>
    <p:extLst>
      <p:ext uri="{BB962C8B-B14F-4D97-AF65-F5344CB8AC3E}">
        <p14:creationId xmlns:p14="http://schemas.microsoft.com/office/powerpoint/2010/main" val="335894584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0F670-5027-4A3C-A2F5-445713EFF0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52D7E8-E83B-4A17-984C-A836E6EA5C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F724DE-2767-4AAE-9836-327A08597DEA}"/>
              </a:ext>
            </a:extLst>
          </p:cNvPr>
          <p:cNvSpPr>
            <a:spLocks noGrp="1"/>
          </p:cNvSpPr>
          <p:nvPr>
            <p:ph type="dt" sz="half" idx="10"/>
          </p:nvPr>
        </p:nvSpPr>
        <p:spPr/>
        <p:txBody>
          <a:bodyPr/>
          <a:lstStyle/>
          <a:p>
            <a:fld id="{DFC06858-264B-4443-8DD6-15DB104C7BD4}" type="datetimeFigureOut">
              <a:rPr lang="en-GB" smtClean="0"/>
              <a:t>11/11/2019</a:t>
            </a:fld>
            <a:endParaRPr lang="en-GB"/>
          </a:p>
        </p:txBody>
      </p:sp>
      <p:sp>
        <p:nvSpPr>
          <p:cNvPr id="5" name="Footer Placeholder 4">
            <a:extLst>
              <a:ext uri="{FF2B5EF4-FFF2-40B4-BE49-F238E27FC236}">
                <a16:creationId xmlns:a16="http://schemas.microsoft.com/office/drawing/2014/main" id="{6C02B5C6-C61F-4956-8743-BAE2AF71DE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6053E2-A837-41FD-AAEB-DB6C94FB8DA2}"/>
              </a:ext>
            </a:extLst>
          </p:cNvPr>
          <p:cNvSpPr>
            <a:spLocks noGrp="1"/>
          </p:cNvSpPr>
          <p:nvPr>
            <p:ph type="sldNum" sz="quarter" idx="12"/>
          </p:nvPr>
        </p:nvSpPr>
        <p:spPr/>
        <p:txBody>
          <a:bodyPr/>
          <a:lstStyle/>
          <a:p>
            <a:fld id="{AB613B11-98CC-43DA-82D5-E8C0BDD92A38}" type="slidenum">
              <a:rPr lang="en-GB" smtClean="0"/>
              <a:t>‹#›</a:t>
            </a:fld>
            <a:endParaRPr lang="en-GB"/>
          </a:p>
        </p:txBody>
      </p:sp>
    </p:spTree>
    <p:extLst>
      <p:ext uri="{BB962C8B-B14F-4D97-AF65-F5344CB8AC3E}">
        <p14:creationId xmlns:p14="http://schemas.microsoft.com/office/powerpoint/2010/main" val="2624703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x Heading Text with Content Left">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025AFE-5E73-493D-92B6-90B94178E9C0}"/>
              </a:ext>
            </a:extLst>
          </p:cNvPr>
          <p:cNvSpPr/>
          <p:nvPr userDrawn="1"/>
        </p:nvSpPr>
        <p:spPr>
          <a:xfrm>
            <a:off x="0" y="0"/>
            <a:ext cx="6096000" cy="68580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5EF0C5C5-9EAF-448A-9C46-BFE79371FB25}"/>
              </a:ext>
            </a:extLst>
          </p:cNvPr>
          <p:cNvSpPr>
            <a:spLocks noGrp="1"/>
          </p:cNvSpPr>
          <p:nvPr>
            <p:ph type="body" sz="quarter" idx="33" hasCustomPrompt="1"/>
          </p:nvPr>
        </p:nvSpPr>
        <p:spPr>
          <a:xfrm>
            <a:off x="9206230" y="17399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4"/>
          </a:solidFill>
        </p:spPr>
        <p:txBody>
          <a:bodyPr wrap="square">
            <a:noAutofit/>
          </a:bodyPr>
          <a:lstStyle>
            <a:lvl1pPr>
              <a:defRPr/>
            </a:lvl1pPr>
          </a:lstStyle>
          <a:p>
            <a:pPr lvl="0"/>
            <a:r>
              <a:rPr lang="en-US" dirty="0"/>
              <a:t> </a:t>
            </a:r>
            <a:endParaRPr lang="en-GB" dirty="0"/>
          </a:p>
        </p:txBody>
      </p:sp>
      <p:sp>
        <p:nvSpPr>
          <p:cNvPr id="8" name="Text Placeholder 7">
            <a:extLst>
              <a:ext uri="{FF2B5EF4-FFF2-40B4-BE49-F238E27FC236}">
                <a16:creationId xmlns:a16="http://schemas.microsoft.com/office/drawing/2014/main" id="{DAFC702F-4691-4CD7-B852-CCDD1FC958A4}"/>
              </a:ext>
            </a:extLst>
          </p:cNvPr>
          <p:cNvSpPr>
            <a:spLocks noGrp="1"/>
          </p:cNvSpPr>
          <p:nvPr>
            <p:ph type="body" sz="quarter" idx="34" hasCustomPrompt="1"/>
          </p:nvPr>
        </p:nvSpPr>
        <p:spPr>
          <a:xfrm>
            <a:off x="6593634" y="37592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6"/>
          </a:solidFill>
        </p:spPr>
        <p:txBody>
          <a:bodyPr wrap="square">
            <a:noAutofit/>
          </a:bodyPr>
          <a:lstStyle>
            <a:lvl1pPr>
              <a:defRPr/>
            </a:lvl1pPr>
          </a:lstStyle>
          <a:p>
            <a:pPr lvl="0"/>
            <a:r>
              <a:rPr lang="en-US" dirty="0"/>
              <a:t> </a:t>
            </a:r>
            <a:endParaRPr lang="en-GB" dirty="0"/>
          </a:p>
        </p:txBody>
      </p:sp>
      <p:sp>
        <p:nvSpPr>
          <p:cNvPr id="9" name="Text Placeholder 8">
            <a:extLst>
              <a:ext uri="{FF2B5EF4-FFF2-40B4-BE49-F238E27FC236}">
                <a16:creationId xmlns:a16="http://schemas.microsoft.com/office/drawing/2014/main" id="{C354999B-B681-4AC3-BD20-D3300E03DFDA}"/>
              </a:ext>
            </a:extLst>
          </p:cNvPr>
          <p:cNvSpPr>
            <a:spLocks noGrp="1"/>
          </p:cNvSpPr>
          <p:nvPr>
            <p:ph type="body" sz="quarter" idx="35" hasCustomPrompt="1"/>
          </p:nvPr>
        </p:nvSpPr>
        <p:spPr>
          <a:xfrm>
            <a:off x="9206230" y="37592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3"/>
          </a:solidFill>
        </p:spPr>
        <p:txBody>
          <a:bodyPr wrap="square">
            <a:noAutofit/>
          </a:bodyPr>
          <a:lstStyle>
            <a:lvl1pPr>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C8C3B176-8CAD-43A4-B2B1-2604C1C6A0F5}"/>
              </a:ext>
            </a:extLst>
          </p:cNvPr>
          <p:cNvSpPr>
            <a:spLocks noGrp="1"/>
          </p:cNvSpPr>
          <p:nvPr>
            <p:ph type="body" sz="quarter" idx="32" hasCustomPrompt="1"/>
          </p:nvPr>
        </p:nvSpPr>
        <p:spPr>
          <a:xfrm>
            <a:off x="6593634" y="17399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5"/>
          </a:solidFill>
        </p:spPr>
        <p:txBody>
          <a:bodyPr wrap="square">
            <a:noAutofit/>
          </a:bodyPr>
          <a:lstStyle>
            <a:lvl1pPr>
              <a:defRPr/>
            </a:lvl1pPr>
          </a:lstStyle>
          <a:p>
            <a:pPr lvl="0"/>
            <a:r>
              <a:rPr lang="en-US" dirty="0"/>
              <a:t> </a:t>
            </a:r>
            <a:endParaRPr lang="en-GB" dirty="0"/>
          </a:p>
        </p:txBody>
      </p:sp>
      <p:sp>
        <p:nvSpPr>
          <p:cNvPr id="11" name="Text Placeholder 9">
            <a:extLst>
              <a:ext uri="{FF2B5EF4-FFF2-40B4-BE49-F238E27FC236}">
                <a16:creationId xmlns:a16="http://schemas.microsoft.com/office/drawing/2014/main" id="{1007A563-B6CA-4169-B18A-A2D1BB0D9E98}"/>
              </a:ext>
            </a:extLst>
          </p:cNvPr>
          <p:cNvSpPr>
            <a:spLocks noGrp="1"/>
          </p:cNvSpPr>
          <p:nvPr>
            <p:ph type="body" sz="quarter" idx="24" hasCustomPrompt="1"/>
          </p:nvPr>
        </p:nvSpPr>
        <p:spPr>
          <a:xfrm>
            <a:off x="6689111" y="1834322"/>
            <a:ext cx="2167421" cy="308803"/>
          </a:xfrm>
        </p:spPr>
        <p:txBody>
          <a:bodyPr/>
          <a:lstStyle>
            <a:lvl1pPr>
              <a:defRPr sz="1600">
                <a:solidFill>
                  <a:srgbClr val="373737"/>
                </a:solidFill>
              </a:defRPr>
            </a:lvl1pPr>
          </a:lstStyle>
          <a:p>
            <a:pPr lvl="0"/>
            <a:r>
              <a:rPr lang="en-US" dirty="0"/>
              <a:t>Heading 1</a:t>
            </a:r>
            <a:endParaRPr lang="en-GB" dirty="0"/>
          </a:p>
        </p:txBody>
      </p:sp>
      <p:sp>
        <p:nvSpPr>
          <p:cNvPr id="12" name="Text Placeholder 11">
            <a:extLst>
              <a:ext uri="{FF2B5EF4-FFF2-40B4-BE49-F238E27FC236}">
                <a16:creationId xmlns:a16="http://schemas.microsoft.com/office/drawing/2014/main" id="{754AAC19-6A35-4709-BF0B-791694F288BC}"/>
              </a:ext>
            </a:extLst>
          </p:cNvPr>
          <p:cNvSpPr>
            <a:spLocks noGrp="1"/>
          </p:cNvSpPr>
          <p:nvPr>
            <p:ph type="body" sz="quarter" idx="25"/>
          </p:nvPr>
        </p:nvSpPr>
        <p:spPr>
          <a:xfrm>
            <a:off x="6689112" y="21447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9">
            <a:extLst>
              <a:ext uri="{FF2B5EF4-FFF2-40B4-BE49-F238E27FC236}">
                <a16:creationId xmlns:a16="http://schemas.microsoft.com/office/drawing/2014/main" id="{9879BCF2-9035-4E6E-AA2B-7EFEA37C57C7}"/>
              </a:ext>
            </a:extLst>
          </p:cNvPr>
          <p:cNvSpPr>
            <a:spLocks noGrp="1"/>
          </p:cNvSpPr>
          <p:nvPr>
            <p:ph type="body" sz="quarter" idx="26" hasCustomPrompt="1"/>
          </p:nvPr>
        </p:nvSpPr>
        <p:spPr>
          <a:xfrm>
            <a:off x="9311661" y="1834322"/>
            <a:ext cx="2167421" cy="308803"/>
          </a:xfrm>
        </p:spPr>
        <p:txBody>
          <a:bodyPr/>
          <a:lstStyle>
            <a:lvl1pPr>
              <a:defRPr sz="1600">
                <a:solidFill>
                  <a:srgbClr val="373737"/>
                </a:solidFill>
              </a:defRPr>
            </a:lvl1pPr>
          </a:lstStyle>
          <a:p>
            <a:pPr lvl="0"/>
            <a:r>
              <a:rPr lang="en-US" dirty="0"/>
              <a:t>Heading 2</a:t>
            </a:r>
            <a:endParaRPr lang="en-GB" dirty="0"/>
          </a:p>
        </p:txBody>
      </p:sp>
      <p:sp>
        <p:nvSpPr>
          <p:cNvPr id="14" name="Text Placeholder 11">
            <a:extLst>
              <a:ext uri="{FF2B5EF4-FFF2-40B4-BE49-F238E27FC236}">
                <a16:creationId xmlns:a16="http://schemas.microsoft.com/office/drawing/2014/main" id="{DEF2D21E-5320-4DDA-A170-72F99DE58661}"/>
              </a:ext>
            </a:extLst>
          </p:cNvPr>
          <p:cNvSpPr>
            <a:spLocks noGrp="1"/>
          </p:cNvSpPr>
          <p:nvPr>
            <p:ph type="body" sz="quarter" idx="27"/>
          </p:nvPr>
        </p:nvSpPr>
        <p:spPr>
          <a:xfrm>
            <a:off x="9311662" y="21447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9">
            <a:extLst>
              <a:ext uri="{FF2B5EF4-FFF2-40B4-BE49-F238E27FC236}">
                <a16:creationId xmlns:a16="http://schemas.microsoft.com/office/drawing/2014/main" id="{7304153E-91E1-43AA-894B-E3DC57971449}"/>
              </a:ext>
            </a:extLst>
          </p:cNvPr>
          <p:cNvSpPr>
            <a:spLocks noGrp="1"/>
          </p:cNvSpPr>
          <p:nvPr>
            <p:ph type="body" sz="quarter" idx="28" hasCustomPrompt="1"/>
          </p:nvPr>
        </p:nvSpPr>
        <p:spPr>
          <a:xfrm>
            <a:off x="6695461" y="3853622"/>
            <a:ext cx="2167421" cy="308803"/>
          </a:xfrm>
        </p:spPr>
        <p:txBody>
          <a:bodyPr/>
          <a:lstStyle>
            <a:lvl1pPr>
              <a:defRPr sz="1600">
                <a:solidFill>
                  <a:srgbClr val="373737"/>
                </a:solidFill>
              </a:defRPr>
            </a:lvl1pPr>
          </a:lstStyle>
          <a:p>
            <a:pPr lvl="0"/>
            <a:r>
              <a:rPr lang="en-US" dirty="0"/>
              <a:t>Heading 3</a:t>
            </a:r>
            <a:endParaRPr lang="en-GB" dirty="0"/>
          </a:p>
        </p:txBody>
      </p:sp>
      <p:sp>
        <p:nvSpPr>
          <p:cNvPr id="16" name="Text Placeholder 11">
            <a:extLst>
              <a:ext uri="{FF2B5EF4-FFF2-40B4-BE49-F238E27FC236}">
                <a16:creationId xmlns:a16="http://schemas.microsoft.com/office/drawing/2014/main" id="{D335A4F8-2F54-4EB7-9CDE-B29EC184D3CD}"/>
              </a:ext>
            </a:extLst>
          </p:cNvPr>
          <p:cNvSpPr>
            <a:spLocks noGrp="1"/>
          </p:cNvSpPr>
          <p:nvPr>
            <p:ph type="body" sz="quarter" idx="29"/>
          </p:nvPr>
        </p:nvSpPr>
        <p:spPr>
          <a:xfrm>
            <a:off x="6695462" y="41640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9">
            <a:extLst>
              <a:ext uri="{FF2B5EF4-FFF2-40B4-BE49-F238E27FC236}">
                <a16:creationId xmlns:a16="http://schemas.microsoft.com/office/drawing/2014/main" id="{36B8DF58-C059-45D7-984C-B50709A1CA05}"/>
              </a:ext>
            </a:extLst>
          </p:cNvPr>
          <p:cNvSpPr>
            <a:spLocks noGrp="1"/>
          </p:cNvSpPr>
          <p:nvPr>
            <p:ph type="body" sz="quarter" idx="30" hasCustomPrompt="1"/>
          </p:nvPr>
        </p:nvSpPr>
        <p:spPr>
          <a:xfrm>
            <a:off x="9311661" y="3853622"/>
            <a:ext cx="2167421" cy="308803"/>
          </a:xfrm>
        </p:spPr>
        <p:txBody>
          <a:bodyPr/>
          <a:lstStyle>
            <a:lvl1pPr>
              <a:defRPr sz="1600">
                <a:solidFill>
                  <a:srgbClr val="373737"/>
                </a:solidFill>
              </a:defRPr>
            </a:lvl1pPr>
          </a:lstStyle>
          <a:p>
            <a:pPr lvl="0"/>
            <a:r>
              <a:rPr lang="en-US" dirty="0"/>
              <a:t>Heading 4</a:t>
            </a:r>
            <a:endParaRPr lang="en-GB" dirty="0"/>
          </a:p>
        </p:txBody>
      </p:sp>
      <p:sp>
        <p:nvSpPr>
          <p:cNvPr id="18" name="Text Placeholder 11">
            <a:extLst>
              <a:ext uri="{FF2B5EF4-FFF2-40B4-BE49-F238E27FC236}">
                <a16:creationId xmlns:a16="http://schemas.microsoft.com/office/drawing/2014/main" id="{09FF0CA3-15EF-49F0-A39B-435301ACF974}"/>
              </a:ext>
            </a:extLst>
          </p:cNvPr>
          <p:cNvSpPr>
            <a:spLocks noGrp="1"/>
          </p:cNvSpPr>
          <p:nvPr>
            <p:ph type="body" sz="quarter" idx="31"/>
          </p:nvPr>
        </p:nvSpPr>
        <p:spPr>
          <a:xfrm>
            <a:off x="9311662" y="41640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Rectangle 20">
            <a:extLst>
              <a:ext uri="{FF2B5EF4-FFF2-40B4-BE49-F238E27FC236}">
                <a16:creationId xmlns:a16="http://schemas.microsoft.com/office/drawing/2014/main" id="{A8F8C488-B5E1-410E-A03A-8C66293962D2}"/>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2" name="Isosceles Triangle 21">
            <a:extLst>
              <a:ext uri="{FF2B5EF4-FFF2-40B4-BE49-F238E27FC236}">
                <a16:creationId xmlns:a16="http://schemas.microsoft.com/office/drawing/2014/main" id="{5A0EB9B6-7F5B-47A6-B9A3-4AA49429A7CA}"/>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23" name="Straight Connector 22">
            <a:extLst>
              <a:ext uri="{FF2B5EF4-FFF2-40B4-BE49-F238E27FC236}">
                <a16:creationId xmlns:a16="http://schemas.microsoft.com/office/drawing/2014/main" id="{8BD062FC-0359-4FED-AF31-995EE17E43BD}"/>
              </a:ext>
            </a:extLst>
          </p:cNvPr>
          <p:cNvCxnSpPr>
            <a:cxnSpLocks/>
          </p:cNvCxnSpPr>
          <p:nvPr userDrawn="1"/>
        </p:nvCxnSpPr>
        <p:spPr>
          <a:xfrm>
            <a:off x="114504" y="132655"/>
            <a:ext cx="2142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39B0A96-61C0-46F6-9DEE-A1FC05B4316E}"/>
              </a:ext>
            </a:extLst>
          </p:cNvPr>
          <p:cNvCxnSpPr>
            <a:cxnSpLocks/>
          </p:cNvCxnSpPr>
          <p:nvPr userDrawn="1"/>
        </p:nvCxnSpPr>
        <p:spPr>
          <a:xfrm>
            <a:off x="114504" y="193855"/>
            <a:ext cx="2142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C3B609-3450-4BC5-AE5E-9B45C64BC20A}"/>
              </a:ext>
            </a:extLst>
          </p:cNvPr>
          <p:cNvCxnSpPr>
            <a:cxnSpLocks/>
          </p:cNvCxnSpPr>
          <p:nvPr userDrawn="1"/>
        </p:nvCxnSpPr>
        <p:spPr>
          <a:xfrm>
            <a:off x="114504" y="255055"/>
            <a:ext cx="2142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72B50EA7-D561-43B9-83D4-18CD1646ED7E}"/>
              </a:ext>
            </a:extLst>
          </p:cNvPr>
          <p:cNvSpPr>
            <a:spLocks noGrp="1"/>
          </p:cNvSpPr>
          <p:nvPr>
            <p:ph type="title" hasCustomPrompt="1"/>
          </p:nvPr>
        </p:nvSpPr>
        <p:spPr>
          <a:xfrm>
            <a:off x="435077" y="376030"/>
            <a:ext cx="10515600" cy="686652"/>
          </a:xfrm>
        </p:spPr>
        <p:txBody>
          <a:bodyPr/>
          <a:lstStyle>
            <a:lvl1pPr>
              <a:defRPr>
                <a:solidFill>
                  <a:schemeClr val="bg1"/>
                </a:solidFill>
              </a:defRPr>
            </a:lvl1pPr>
          </a:lstStyle>
          <a:p>
            <a:r>
              <a:rPr lang="en-US" dirty="0"/>
              <a:t>Add your title here</a:t>
            </a:r>
            <a:endParaRPr lang="en-GB" dirty="0"/>
          </a:p>
        </p:txBody>
      </p:sp>
      <p:sp>
        <p:nvSpPr>
          <p:cNvPr id="27" name="Isosceles Triangle 26">
            <a:extLst>
              <a:ext uri="{FF2B5EF4-FFF2-40B4-BE49-F238E27FC236}">
                <a16:creationId xmlns:a16="http://schemas.microsoft.com/office/drawing/2014/main" id="{40692538-D666-4C4D-AFF1-BE8A7D61FA90}"/>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8" name="Parallelogram 27">
            <a:extLst>
              <a:ext uri="{FF2B5EF4-FFF2-40B4-BE49-F238E27FC236}">
                <a16:creationId xmlns:a16="http://schemas.microsoft.com/office/drawing/2014/main" id="{CE27ADE0-0685-4953-9499-B86CDAFC0E15}"/>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 name="Content Placeholder 5">
            <a:extLst>
              <a:ext uri="{FF2B5EF4-FFF2-40B4-BE49-F238E27FC236}">
                <a16:creationId xmlns:a16="http://schemas.microsoft.com/office/drawing/2014/main" id="{5280314A-ADE7-4F27-8CC1-1DC44D2D9559}"/>
              </a:ext>
            </a:extLst>
          </p:cNvPr>
          <p:cNvSpPr>
            <a:spLocks noGrp="1"/>
          </p:cNvSpPr>
          <p:nvPr>
            <p:ph sz="quarter" idx="36" hasCustomPrompt="1"/>
          </p:nvPr>
        </p:nvSpPr>
        <p:spPr>
          <a:xfrm>
            <a:off x="508000" y="1453592"/>
            <a:ext cx="5080000" cy="4555968"/>
          </a:xfrm>
        </p:spPr>
        <p:txBody>
          <a:bodyPr/>
          <a:lstStyle>
            <a:lvl1pPr algn="ctr">
              <a:defRPr sz="1800">
                <a:solidFill>
                  <a:srgbClr val="373737"/>
                </a:solidFill>
              </a:defRPr>
            </a:lvl1pPr>
          </a:lstStyle>
          <a:p>
            <a:pPr lvl="0"/>
            <a:r>
              <a:rPr lang="en-US" dirty="0"/>
              <a:t>Click icon to insert content</a:t>
            </a:r>
            <a:endParaRPr lang="en-GB" dirty="0"/>
          </a:p>
        </p:txBody>
      </p:sp>
    </p:spTree>
    <p:extLst>
      <p:ext uri="{BB962C8B-B14F-4D97-AF65-F5344CB8AC3E}">
        <p14:creationId xmlns:p14="http://schemas.microsoft.com/office/powerpoint/2010/main" val="1152514727"/>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alf Content with Text">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D2568EC-E51D-4ACB-9326-AA26C6C39F5A}"/>
              </a:ext>
            </a:extLst>
          </p:cNvPr>
          <p:cNvSpPr/>
          <p:nvPr userDrawn="1"/>
        </p:nvSpPr>
        <p:spPr>
          <a:xfrm>
            <a:off x="0" y="0"/>
            <a:ext cx="60960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ADE6FEA-2C63-4A82-9E96-48D65249A8FB}"/>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Isosceles Triangle 7">
            <a:extLst>
              <a:ext uri="{FF2B5EF4-FFF2-40B4-BE49-F238E27FC236}">
                <a16:creationId xmlns:a16="http://schemas.microsoft.com/office/drawing/2014/main" id="{918FF8E2-41D1-4718-ABEB-EE4A8FBFDEAA}"/>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9" name="Straight Connector 8">
            <a:extLst>
              <a:ext uri="{FF2B5EF4-FFF2-40B4-BE49-F238E27FC236}">
                <a16:creationId xmlns:a16="http://schemas.microsoft.com/office/drawing/2014/main" id="{DA916753-DE0F-4FAB-BDA0-1FDE61EAE653}"/>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7CFA507-79AA-4A45-8F90-7AB0E3B5D392}"/>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2F76E07-335F-44BD-AF6A-2D7279579ABF}"/>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2602B79A-FCC8-453B-B2B0-1E636B4ED20E}"/>
              </a:ext>
            </a:extLst>
          </p:cNvPr>
          <p:cNvSpPr>
            <a:spLocks noGrp="1"/>
          </p:cNvSpPr>
          <p:nvPr>
            <p:ph type="title" hasCustomPrompt="1"/>
          </p:nvPr>
        </p:nvSpPr>
        <p:spPr>
          <a:xfrm>
            <a:off x="435077" y="376030"/>
            <a:ext cx="10515600" cy="686652"/>
          </a:xfrm>
        </p:spPr>
        <p:txBody>
          <a:bodyPr/>
          <a:lstStyle>
            <a:lvl1pPr>
              <a:defRPr/>
            </a:lvl1pPr>
          </a:lstStyle>
          <a:p>
            <a:r>
              <a:rPr lang="en-US" dirty="0"/>
              <a:t>Add your title here</a:t>
            </a:r>
            <a:endParaRPr lang="en-GB" dirty="0"/>
          </a:p>
        </p:txBody>
      </p:sp>
      <p:sp>
        <p:nvSpPr>
          <p:cNvPr id="13" name="Isosceles Triangle 12">
            <a:extLst>
              <a:ext uri="{FF2B5EF4-FFF2-40B4-BE49-F238E27FC236}">
                <a16:creationId xmlns:a16="http://schemas.microsoft.com/office/drawing/2014/main" id="{D3056F00-A1A2-454A-9EFD-88DA013C7209}"/>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4" name="Parallelogram 13">
            <a:extLst>
              <a:ext uri="{FF2B5EF4-FFF2-40B4-BE49-F238E27FC236}">
                <a16:creationId xmlns:a16="http://schemas.microsoft.com/office/drawing/2014/main" id="{B152FC2B-EE8C-488D-AB19-DB8037EB6A9C}"/>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Text Placeholder 17">
            <a:extLst>
              <a:ext uri="{FF2B5EF4-FFF2-40B4-BE49-F238E27FC236}">
                <a16:creationId xmlns:a16="http://schemas.microsoft.com/office/drawing/2014/main" id="{A75BD211-6CAC-49DD-AD93-2CBA3AA3FFE0}"/>
              </a:ext>
            </a:extLst>
          </p:cNvPr>
          <p:cNvSpPr>
            <a:spLocks noGrp="1"/>
          </p:cNvSpPr>
          <p:nvPr>
            <p:ph type="body" sz="quarter" idx="13" hasCustomPrompt="1"/>
          </p:nvPr>
        </p:nvSpPr>
        <p:spPr>
          <a:xfrm>
            <a:off x="7489825" y="1992774"/>
            <a:ext cx="3721100" cy="662783"/>
          </a:xfrm>
        </p:spPr>
        <p:txBody>
          <a:bodyPr anchor="ctr"/>
          <a:lstStyle>
            <a:lvl1pPr>
              <a:defRPr sz="20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F2E2B72-2A78-43C8-9459-8C2E5388E92D}"/>
              </a:ext>
            </a:extLst>
          </p:cNvPr>
          <p:cNvSpPr>
            <a:spLocks noGrp="1"/>
          </p:cNvSpPr>
          <p:nvPr>
            <p:ph type="body" sz="quarter" idx="14" hasCustomPrompt="1"/>
          </p:nvPr>
        </p:nvSpPr>
        <p:spPr>
          <a:xfrm>
            <a:off x="6703383" y="1991165"/>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23" name="Text Placeholder 22">
            <a:extLst>
              <a:ext uri="{FF2B5EF4-FFF2-40B4-BE49-F238E27FC236}">
                <a16:creationId xmlns:a16="http://schemas.microsoft.com/office/drawing/2014/main" id="{4307A8B4-A245-4E7A-B329-50720DE4E715}"/>
              </a:ext>
            </a:extLst>
          </p:cNvPr>
          <p:cNvSpPr>
            <a:spLocks noGrp="1"/>
          </p:cNvSpPr>
          <p:nvPr>
            <p:ph type="body" sz="quarter" idx="15" hasCustomPrompt="1"/>
          </p:nvPr>
        </p:nvSpPr>
        <p:spPr>
          <a:xfrm>
            <a:off x="6703383" y="2869743"/>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24" name="Text Placeholder 23">
            <a:extLst>
              <a:ext uri="{FF2B5EF4-FFF2-40B4-BE49-F238E27FC236}">
                <a16:creationId xmlns:a16="http://schemas.microsoft.com/office/drawing/2014/main" id="{ECE7405D-8C10-4D80-BF4B-03B596888307}"/>
              </a:ext>
            </a:extLst>
          </p:cNvPr>
          <p:cNvSpPr>
            <a:spLocks noGrp="1"/>
          </p:cNvSpPr>
          <p:nvPr>
            <p:ph type="body" sz="quarter" idx="16" hasCustomPrompt="1"/>
          </p:nvPr>
        </p:nvSpPr>
        <p:spPr>
          <a:xfrm>
            <a:off x="6703383" y="3748321"/>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25" name="Text Placeholder 24">
            <a:extLst>
              <a:ext uri="{FF2B5EF4-FFF2-40B4-BE49-F238E27FC236}">
                <a16:creationId xmlns:a16="http://schemas.microsoft.com/office/drawing/2014/main" id="{8F0CEFAF-6C61-4F28-9C37-9D928052B7ED}"/>
              </a:ext>
            </a:extLst>
          </p:cNvPr>
          <p:cNvSpPr>
            <a:spLocks noGrp="1"/>
          </p:cNvSpPr>
          <p:nvPr>
            <p:ph type="body" sz="quarter" idx="17" hasCustomPrompt="1"/>
          </p:nvPr>
        </p:nvSpPr>
        <p:spPr>
          <a:xfrm>
            <a:off x="6703383" y="4626898"/>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30" name="Text Placeholder 17">
            <a:extLst>
              <a:ext uri="{FF2B5EF4-FFF2-40B4-BE49-F238E27FC236}">
                <a16:creationId xmlns:a16="http://schemas.microsoft.com/office/drawing/2014/main" id="{197D45C6-34D0-44F5-A096-019A4E886027}"/>
              </a:ext>
            </a:extLst>
          </p:cNvPr>
          <p:cNvSpPr>
            <a:spLocks noGrp="1"/>
          </p:cNvSpPr>
          <p:nvPr>
            <p:ph type="body" sz="quarter" idx="18" hasCustomPrompt="1"/>
          </p:nvPr>
        </p:nvSpPr>
        <p:spPr>
          <a:xfrm>
            <a:off x="7489825" y="2871351"/>
            <a:ext cx="3721100" cy="662783"/>
          </a:xfrm>
        </p:spPr>
        <p:txBody>
          <a:bodyPr anchor="ctr"/>
          <a:lstStyle>
            <a:lvl1pPr>
              <a:defRPr sz="20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7">
            <a:extLst>
              <a:ext uri="{FF2B5EF4-FFF2-40B4-BE49-F238E27FC236}">
                <a16:creationId xmlns:a16="http://schemas.microsoft.com/office/drawing/2014/main" id="{9C71200E-9185-4485-86A4-8BCD024F74A4}"/>
              </a:ext>
            </a:extLst>
          </p:cNvPr>
          <p:cNvSpPr>
            <a:spLocks noGrp="1"/>
          </p:cNvSpPr>
          <p:nvPr>
            <p:ph type="body" sz="quarter" idx="19" hasCustomPrompt="1"/>
          </p:nvPr>
        </p:nvSpPr>
        <p:spPr>
          <a:xfrm>
            <a:off x="7489825" y="3749929"/>
            <a:ext cx="3721100" cy="662783"/>
          </a:xfrm>
        </p:spPr>
        <p:txBody>
          <a:bodyPr anchor="ctr"/>
          <a:lstStyle>
            <a:lvl1pPr>
              <a:defRPr sz="20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17">
            <a:extLst>
              <a:ext uri="{FF2B5EF4-FFF2-40B4-BE49-F238E27FC236}">
                <a16:creationId xmlns:a16="http://schemas.microsoft.com/office/drawing/2014/main" id="{7C0972B7-51AD-449E-974B-85E385A33158}"/>
              </a:ext>
            </a:extLst>
          </p:cNvPr>
          <p:cNvSpPr>
            <a:spLocks noGrp="1"/>
          </p:cNvSpPr>
          <p:nvPr>
            <p:ph type="body" sz="quarter" idx="20" hasCustomPrompt="1"/>
          </p:nvPr>
        </p:nvSpPr>
        <p:spPr>
          <a:xfrm>
            <a:off x="7489825" y="4628506"/>
            <a:ext cx="3721100" cy="662783"/>
          </a:xfrm>
        </p:spPr>
        <p:txBody>
          <a:bodyPr anchor="ctr"/>
          <a:lstStyle>
            <a:lvl1pPr>
              <a:defRPr sz="20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5">
            <a:extLst>
              <a:ext uri="{FF2B5EF4-FFF2-40B4-BE49-F238E27FC236}">
                <a16:creationId xmlns:a16="http://schemas.microsoft.com/office/drawing/2014/main" id="{8C77D358-30AD-4D5A-9535-E3FEA30AA74B}"/>
              </a:ext>
            </a:extLst>
          </p:cNvPr>
          <p:cNvSpPr>
            <a:spLocks noGrp="1"/>
          </p:cNvSpPr>
          <p:nvPr>
            <p:ph sz="quarter" idx="36" hasCustomPrompt="1"/>
          </p:nvPr>
        </p:nvSpPr>
        <p:spPr>
          <a:xfrm>
            <a:off x="508000" y="1453592"/>
            <a:ext cx="5080000" cy="4555968"/>
          </a:xfrm>
        </p:spPr>
        <p:txBody>
          <a:bodyPr/>
          <a:lstStyle>
            <a:lvl1pPr algn="ctr">
              <a:defRPr sz="1800">
                <a:solidFill>
                  <a:schemeClr val="tx2"/>
                </a:solidFill>
              </a:defRPr>
            </a:lvl1pPr>
          </a:lstStyle>
          <a:p>
            <a:pPr lvl="0"/>
            <a:r>
              <a:rPr lang="en-US" dirty="0"/>
              <a:t>Click icon to insert content</a:t>
            </a:r>
            <a:endParaRPr lang="en-GB" dirty="0"/>
          </a:p>
        </p:txBody>
      </p:sp>
    </p:spTree>
    <p:extLst>
      <p:ext uri="{BB962C8B-B14F-4D97-AF65-F5344CB8AC3E}">
        <p14:creationId xmlns:p14="http://schemas.microsoft.com/office/powerpoint/2010/main" val="13316513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x Text with Content">
    <p:bg>
      <p:bgRef idx="1001">
        <a:schemeClr val="bg2"/>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3B6AFD-F8DE-475B-BDA7-7781EB8DADC6}"/>
              </a:ext>
            </a:extLst>
          </p:cNvPr>
          <p:cNvSpPr/>
          <p:nvPr userDrawn="1"/>
        </p:nvSpPr>
        <p:spPr>
          <a:xfrm>
            <a:off x="6096000" y="0"/>
            <a:ext cx="6096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A760B656-21A2-4EE8-900D-8236B6563E35}"/>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20" name="Straight Connector 19">
            <a:extLst>
              <a:ext uri="{FF2B5EF4-FFF2-40B4-BE49-F238E27FC236}">
                <a16:creationId xmlns:a16="http://schemas.microsoft.com/office/drawing/2014/main" id="{BE6768BE-028F-4F68-B158-560D9EF0DF3F}"/>
              </a:ext>
            </a:extLst>
          </p:cNvPr>
          <p:cNvCxnSpPr>
            <a:cxnSpLocks/>
          </p:cNvCxnSpPr>
          <p:nvPr userDrawn="1"/>
        </p:nvCxnSpPr>
        <p:spPr>
          <a:xfrm>
            <a:off x="114504" y="132655"/>
            <a:ext cx="2142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AE753C-9520-4523-8A74-33BA07DC463A}"/>
              </a:ext>
            </a:extLst>
          </p:cNvPr>
          <p:cNvCxnSpPr>
            <a:cxnSpLocks/>
          </p:cNvCxnSpPr>
          <p:nvPr userDrawn="1"/>
        </p:nvCxnSpPr>
        <p:spPr>
          <a:xfrm>
            <a:off x="114504" y="193855"/>
            <a:ext cx="2142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AA7E4A-3CF6-42BD-BA82-4506528FEA8C}"/>
              </a:ext>
            </a:extLst>
          </p:cNvPr>
          <p:cNvCxnSpPr>
            <a:cxnSpLocks/>
          </p:cNvCxnSpPr>
          <p:nvPr userDrawn="1"/>
        </p:nvCxnSpPr>
        <p:spPr>
          <a:xfrm>
            <a:off x="114504" y="255055"/>
            <a:ext cx="2142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2D160247-BC6E-432C-A033-2CAA7D84907D}"/>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4" name="Parallelogram 23">
            <a:extLst>
              <a:ext uri="{FF2B5EF4-FFF2-40B4-BE49-F238E27FC236}">
                <a16:creationId xmlns:a16="http://schemas.microsoft.com/office/drawing/2014/main" id="{6CA45D7B-0FCA-4E54-857F-8809B14CDCC6}"/>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3" name="Title 1">
            <a:extLst>
              <a:ext uri="{FF2B5EF4-FFF2-40B4-BE49-F238E27FC236}">
                <a16:creationId xmlns:a16="http://schemas.microsoft.com/office/drawing/2014/main" id="{0524E1F3-68F4-4681-AF15-D2CF69C931E7}"/>
              </a:ext>
            </a:extLst>
          </p:cNvPr>
          <p:cNvSpPr>
            <a:spLocks noGrp="1"/>
          </p:cNvSpPr>
          <p:nvPr>
            <p:ph type="title" hasCustomPrompt="1"/>
          </p:nvPr>
        </p:nvSpPr>
        <p:spPr>
          <a:xfrm>
            <a:off x="435077" y="376030"/>
            <a:ext cx="5442262" cy="686652"/>
          </a:xfrm>
        </p:spPr>
        <p:txBody>
          <a:bodyPr/>
          <a:lstStyle>
            <a:lvl1pPr>
              <a:defRPr>
                <a:solidFill>
                  <a:schemeClr val="accent1"/>
                </a:solidFill>
              </a:defRPr>
            </a:lvl1pPr>
          </a:lstStyle>
          <a:p>
            <a:r>
              <a:rPr lang="en-US" dirty="0"/>
              <a:t>Add your title here</a:t>
            </a:r>
            <a:endParaRPr lang="en-GB" dirty="0"/>
          </a:p>
        </p:txBody>
      </p:sp>
      <p:sp>
        <p:nvSpPr>
          <p:cNvPr id="34" name="Sub Title Placeholder">
            <a:extLst>
              <a:ext uri="{FF2B5EF4-FFF2-40B4-BE49-F238E27FC236}">
                <a16:creationId xmlns:a16="http://schemas.microsoft.com/office/drawing/2014/main" id="{CF99689E-2F65-4FEF-9279-B3EDA2AACD97}"/>
              </a:ext>
            </a:extLst>
          </p:cNvPr>
          <p:cNvSpPr>
            <a:spLocks noGrp="1"/>
          </p:cNvSpPr>
          <p:nvPr>
            <p:ph type="subTitle" sz="quarter" idx="23" hasCustomPrompt="1"/>
          </p:nvPr>
        </p:nvSpPr>
        <p:spPr>
          <a:xfrm>
            <a:off x="435077" y="894408"/>
            <a:ext cx="5442262" cy="354674"/>
          </a:xfrm>
          <a:prstGeom prst="rect">
            <a:avLst/>
          </a:prstGeom>
        </p:spPr>
        <p:txBody>
          <a:bodyPr vert="horz" lIns="91440" tIns="45720" rIns="91440" bIns="45720" rtlCol="0" anchor="t">
            <a:noAutofit/>
          </a:bodyPr>
          <a:lstStyle>
            <a:lvl1pPr>
              <a:defRPr lang="en-GB" sz="1600" b="0">
                <a:solidFill>
                  <a:schemeClr val="tx1"/>
                </a:solidFill>
                <a:latin typeface="+mj-lt"/>
                <a:ea typeface="+mj-ea"/>
                <a:cs typeface="+mj-cs"/>
              </a:defRPr>
            </a:lvl1pPr>
          </a:lstStyle>
          <a:p>
            <a:pPr lvl="0">
              <a:spcBef>
                <a:spcPct val="0"/>
              </a:spcBef>
            </a:pPr>
            <a:r>
              <a:rPr lang="en-US" dirty="0"/>
              <a:t>Add your subtitle here</a:t>
            </a:r>
            <a:endParaRPr lang="en-GB" dirty="0"/>
          </a:p>
        </p:txBody>
      </p:sp>
      <p:sp>
        <p:nvSpPr>
          <p:cNvPr id="35" name="Text Placeholder 25">
            <a:extLst>
              <a:ext uri="{FF2B5EF4-FFF2-40B4-BE49-F238E27FC236}">
                <a16:creationId xmlns:a16="http://schemas.microsoft.com/office/drawing/2014/main" id="{CD356EA0-00CD-458E-BA67-FB73F05C4896}"/>
              </a:ext>
            </a:extLst>
          </p:cNvPr>
          <p:cNvSpPr>
            <a:spLocks noGrp="1"/>
          </p:cNvSpPr>
          <p:nvPr>
            <p:ph type="body" sz="quarter" idx="17" hasCustomPrompt="1"/>
          </p:nvPr>
        </p:nvSpPr>
        <p:spPr>
          <a:xfrm>
            <a:off x="535734" y="1698229"/>
            <a:ext cx="2433600" cy="663971"/>
          </a:xfrm>
          <a:solidFill>
            <a:schemeClr val="accent1"/>
          </a:solidFill>
        </p:spPr>
        <p:txBody>
          <a:bodyPr lIns="180000" rIns="180000" anchor="ctr"/>
          <a:lstStyle>
            <a:lvl1pPr algn="l">
              <a:defRPr sz="1600">
                <a:solidFill>
                  <a:schemeClr val="bg1"/>
                </a:solidFill>
              </a:defRPr>
            </a:lvl1pPr>
          </a:lstStyle>
          <a:p>
            <a:pPr lvl="0"/>
            <a:r>
              <a:rPr lang="en-US" dirty="0"/>
              <a:t>Add your text here</a:t>
            </a:r>
            <a:endParaRPr lang="en-GB" dirty="0"/>
          </a:p>
        </p:txBody>
      </p:sp>
      <p:sp>
        <p:nvSpPr>
          <p:cNvPr id="36" name="Text Placeholder 25">
            <a:extLst>
              <a:ext uri="{FF2B5EF4-FFF2-40B4-BE49-F238E27FC236}">
                <a16:creationId xmlns:a16="http://schemas.microsoft.com/office/drawing/2014/main" id="{486BCB02-5B8B-44D0-85E4-7DE4FFD50016}"/>
              </a:ext>
            </a:extLst>
          </p:cNvPr>
          <p:cNvSpPr>
            <a:spLocks noGrp="1"/>
          </p:cNvSpPr>
          <p:nvPr>
            <p:ph type="body" sz="quarter" idx="18" hasCustomPrompt="1"/>
          </p:nvPr>
        </p:nvSpPr>
        <p:spPr>
          <a:xfrm>
            <a:off x="3155950" y="1698228"/>
            <a:ext cx="2433600" cy="663971"/>
          </a:xfrm>
          <a:solidFill>
            <a:schemeClr val="accent1"/>
          </a:solidFill>
        </p:spPr>
        <p:txBody>
          <a:bodyPr lIns="180000" rIns="180000" anchor="ctr"/>
          <a:lstStyle>
            <a:lvl1pPr algn="l">
              <a:defRPr sz="1600">
                <a:solidFill>
                  <a:schemeClr val="bg1"/>
                </a:solidFill>
              </a:defRPr>
            </a:lvl1pPr>
          </a:lstStyle>
          <a:p>
            <a:pPr lvl="0"/>
            <a:r>
              <a:rPr lang="en-US" dirty="0"/>
              <a:t>Add your text here</a:t>
            </a:r>
            <a:endParaRPr lang="en-GB" dirty="0"/>
          </a:p>
        </p:txBody>
      </p:sp>
      <p:sp>
        <p:nvSpPr>
          <p:cNvPr id="37" name="Text Placeholder 25">
            <a:extLst>
              <a:ext uri="{FF2B5EF4-FFF2-40B4-BE49-F238E27FC236}">
                <a16:creationId xmlns:a16="http://schemas.microsoft.com/office/drawing/2014/main" id="{FC0F4AAD-D262-42C9-8C76-2B2E5FC5119D}"/>
              </a:ext>
            </a:extLst>
          </p:cNvPr>
          <p:cNvSpPr>
            <a:spLocks noGrp="1"/>
          </p:cNvSpPr>
          <p:nvPr>
            <p:ph type="body" sz="quarter" idx="19" hasCustomPrompt="1"/>
          </p:nvPr>
        </p:nvSpPr>
        <p:spPr>
          <a:xfrm>
            <a:off x="534842" y="3892787"/>
            <a:ext cx="5050800" cy="663971"/>
          </a:xfrm>
          <a:solidFill>
            <a:schemeClr val="accent1"/>
          </a:solidFill>
        </p:spPr>
        <p:txBody>
          <a:bodyPr lIns="180000" rIns="180000" anchor="ctr"/>
          <a:lstStyle>
            <a:lvl1pPr algn="l">
              <a:defRPr sz="1600">
                <a:solidFill>
                  <a:schemeClr val="bg1"/>
                </a:solidFill>
              </a:defRPr>
            </a:lvl1pPr>
          </a:lstStyle>
          <a:p>
            <a:pPr lvl="0"/>
            <a:r>
              <a:rPr lang="en-US" dirty="0"/>
              <a:t>Add your text here</a:t>
            </a:r>
            <a:endParaRPr lang="en-GB" dirty="0"/>
          </a:p>
        </p:txBody>
      </p:sp>
      <p:sp>
        <p:nvSpPr>
          <p:cNvPr id="38" name="Text Placeholder 4">
            <a:extLst>
              <a:ext uri="{FF2B5EF4-FFF2-40B4-BE49-F238E27FC236}">
                <a16:creationId xmlns:a16="http://schemas.microsoft.com/office/drawing/2014/main" id="{6A5262CF-0BFA-4E7F-B4E4-241264ACD789}"/>
              </a:ext>
            </a:extLst>
          </p:cNvPr>
          <p:cNvSpPr>
            <a:spLocks noGrp="1"/>
          </p:cNvSpPr>
          <p:nvPr>
            <p:ph type="body" sz="quarter" idx="24" hasCustomPrompt="1"/>
          </p:nvPr>
        </p:nvSpPr>
        <p:spPr>
          <a:xfrm>
            <a:off x="535734" y="2362200"/>
            <a:ext cx="2433600" cy="1334994"/>
          </a:xfrm>
          <a:solidFill>
            <a:schemeClr val="accent2"/>
          </a:solidFill>
        </p:spPr>
        <p:txBody>
          <a:bodyPr lIns="180000" tIns="288000" rIns="180000" bIns="288000"/>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9" name="Text Placeholder 4">
            <a:extLst>
              <a:ext uri="{FF2B5EF4-FFF2-40B4-BE49-F238E27FC236}">
                <a16:creationId xmlns:a16="http://schemas.microsoft.com/office/drawing/2014/main" id="{63A49348-5F5B-4CC0-88F2-77979A24347C}"/>
              </a:ext>
            </a:extLst>
          </p:cNvPr>
          <p:cNvSpPr>
            <a:spLocks noGrp="1"/>
          </p:cNvSpPr>
          <p:nvPr>
            <p:ph type="body" sz="quarter" idx="25" hasCustomPrompt="1"/>
          </p:nvPr>
        </p:nvSpPr>
        <p:spPr>
          <a:xfrm>
            <a:off x="3155950" y="2362199"/>
            <a:ext cx="2433600" cy="1334994"/>
          </a:xfrm>
          <a:solidFill>
            <a:schemeClr val="accent2"/>
          </a:solidFill>
        </p:spPr>
        <p:txBody>
          <a:bodyPr lIns="180000" tIns="288000" rIns="180000" bIns="288000"/>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4">
            <a:extLst>
              <a:ext uri="{FF2B5EF4-FFF2-40B4-BE49-F238E27FC236}">
                <a16:creationId xmlns:a16="http://schemas.microsoft.com/office/drawing/2014/main" id="{77926EEA-B6CB-4973-B06D-91357328E8D6}"/>
              </a:ext>
            </a:extLst>
          </p:cNvPr>
          <p:cNvSpPr>
            <a:spLocks noGrp="1"/>
          </p:cNvSpPr>
          <p:nvPr>
            <p:ph type="body" sz="quarter" idx="26" hasCustomPrompt="1"/>
          </p:nvPr>
        </p:nvSpPr>
        <p:spPr>
          <a:xfrm>
            <a:off x="534841" y="4556758"/>
            <a:ext cx="5051571" cy="1334994"/>
          </a:xfrm>
          <a:solidFill>
            <a:schemeClr val="accent2"/>
          </a:solidFill>
        </p:spPr>
        <p:txBody>
          <a:bodyPr lIns="180000" tIns="288000" rIns="180000" bIns="288000"/>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Content Placeholder 5">
            <a:extLst>
              <a:ext uri="{FF2B5EF4-FFF2-40B4-BE49-F238E27FC236}">
                <a16:creationId xmlns:a16="http://schemas.microsoft.com/office/drawing/2014/main" id="{EE53AFB2-0450-4256-B00E-8D5746374AF7}"/>
              </a:ext>
            </a:extLst>
          </p:cNvPr>
          <p:cNvSpPr>
            <a:spLocks noGrp="1"/>
          </p:cNvSpPr>
          <p:nvPr>
            <p:ph sz="quarter" idx="36" hasCustomPrompt="1"/>
          </p:nvPr>
        </p:nvSpPr>
        <p:spPr>
          <a:xfrm>
            <a:off x="6604000" y="919922"/>
            <a:ext cx="5080000" cy="4555968"/>
          </a:xfrm>
        </p:spPr>
        <p:txBody>
          <a:bodyPr/>
          <a:lstStyle>
            <a:lvl1pPr algn="ctr">
              <a:defRPr sz="1800">
                <a:solidFill>
                  <a:schemeClr val="bg2"/>
                </a:solidFill>
              </a:defRPr>
            </a:lvl1pPr>
          </a:lstStyle>
          <a:p>
            <a:pPr lvl="0"/>
            <a:r>
              <a:rPr lang="en-US" dirty="0"/>
              <a:t>Click icon to insert content</a:t>
            </a:r>
            <a:endParaRPr lang="en-GB" dirty="0"/>
          </a:p>
        </p:txBody>
      </p:sp>
    </p:spTree>
    <p:extLst>
      <p:ext uri="{BB962C8B-B14F-4D97-AF65-F5344CB8AC3E}">
        <p14:creationId xmlns:p14="http://schemas.microsoft.com/office/powerpoint/2010/main" val="2724907364"/>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We atr RS Components">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683F8D-E817-4969-B5CE-EC92F9A3173D}"/>
              </a:ext>
            </a:extLst>
          </p:cNvPr>
          <p:cNvSpPr/>
          <p:nvPr userDrawn="1"/>
        </p:nvSpPr>
        <p:spPr>
          <a:xfrm>
            <a:off x="0" y="1428750"/>
            <a:ext cx="7334250" cy="1695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A82C732-4712-492B-A2F5-9B0A08DFB619}"/>
              </a:ext>
            </a:extLst>
          </p:cNvPr>
          <p:cNvSpPr/>
          <p:nvPr userDrawn="1"/>
        </p:nvSpPr>
        <p:spPr>
          <a:xfrm>
            <a:off x="0" y="3295650"/>
            <a:ext cx="6572250" cy="1695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9D646A3-DB31-449D-B6CB-D50AE02CEC56}"/>
              </a:ext>
            </a:extLst>
          </p:cNvPr>
          <p:cNvSpPr/>
          <p:nvPr userDrawn="1"/>
        </p:nvSpPr>
        <p:spPr>
          <a:xfrm>
            <a:off x="0" y="5162550"/>
            <a:ext cx="4857750" cy="1695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55F4B442-558D-4B1F-B270-51F9204AF1F2}"/>
              </a:ext>
            </a:extLst>
          </p:cNvPr>
          <p:cNvGrpSpPr/>
          <p:nvPr userDrawn="1"/>
        </p:nvGrpSpPr>
        <p:grpSpPr>
          <a:xfrm flipV="1">
            <a:off x="4914900" y="1428750"/>
            <a:ext cx="7277099" cy="5429250"/>
            <a:chOff x="2259545" y="1428750"/>
            <a:chExt cx="9513355" cy="5429250"/>
          </a:xfrm>
        </p:grpSpPr>
        <p:sp>
          <p:nvSpPr>
            <p:cNvPr id="19" name="Rectangle 18">
              <a:extLst>
                <a:ext uri="{FF2B5EF4-FFF2-40B4-BE49-F238E27FC236}">
                  <a16:creationId xmlns:a16="http://schemas.microsoft.com/office/drawing/2014/main" id="{64289815-632F-4FCA-B03E-A65CFE4B5AF7}"/>
                </a:ext>
              </a:extLst>
            </p:cNvPr>
            <p:cNvSpPr/>
            <p:nvPr userDrawn="1"/>
          </p:nvSpPr>
          <p:spPr>
            <a:xfrm>
              <a:off x="2259545" y="1428750"/>
              <a:ext cx="9513355" cy="1695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7F15224-27B7-4507-91BB-BC95AB44A959}"/>
                </a:ext>
              </a:extLst>
            </p:cNvPr>
            <p:cNvSpPr/>
            <p:nvPr userDrawn="1"/>
          </p:nvSpPr>
          <p:spPr>
            <a:xfrm>
              <a:off x="4612980" y="3295650"/>
              <a:ext cx="7159920" cy="1695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37CDB99-8B0E-441A-BC7A-1E5F2C0E52D6}"/>
                </a:ext>
              </a:extLst>
            </p:cNvPr>
            <p:cNvSpPr/>
            <p:nvPr userDrawn="1"/>
          </p:nvSpPr>
          <p:spPr>
            <a:xfrm>
              <a:off x="6915150" y="5162550"/>
              <a:ext cx="4857750" cy="1695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Isosceles Triangle 6">
            <a:extLst>
              <a:ext uri="{FF2B5EF4-FFF2-40B4-BE49-F238E27FC236}">
                <a16:creationId xmlns:a16="http://schemas.microsoft.com/office/drawing/2014/main" id="{E9A66BB7-0CDF-418E-BC96-1810C9979D38}"/>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8" name="Straight Connector 7">
            <a:extLst>
              <a:ext uri="{FF2B5EF4-FFF2-40B4-BE49-F238E27FC236}">
                <a16:creationId xmlns:a16="http://schemas.microsoft.com/office/drawing/2014/main" id="{53FE1523-D32A-4826-B533-9D15E61F4D8A}"/>
              </a:ext>
            </a:extLst>
          </p:cNvPr>
          <p:cNvCxnSpPr>
            <a:cxnSpLocks/>
          </p:cNvCxnSpPr>
          <p:nvPr userDrawn="1"/>
        </p:nvCxnSpPr>
        <p:spPr>
          <a:xfrm>
            <a:off x="114504" y="132655"/>
            <a:ext cx="2142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FE70D8-7B9B-4FA5-BE7B-7FA294087B47}"/>
              </a:ext>
            </a:extLst>
          </p:cNvPr>
          <p:cNvCxnSpPr>
            <a:cxnSpLocks/>
          </p:cNvCxnSpPr>
          <p:nvPr userDrawn="1"/>
        </p:nvCxnSpPr>
        <p:spPr>
          <a:xfrm>
            <a:off x="114504" y="193855"/>
            <a:ext cx="2142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D863B65-D187-4676-A523-95AAB6FA9BC5}"/>
              </a:ext>
            </a:extLst>
          </p:cNvPr>
          <p:cNvCxnSpPr>
            <a:cxnSpLocks/>
          </p:cNvCxnSpPr>
          <p:nvPr userDrawn="1"/>
        </p:nvCxnSpPr>
        <p:spPr>
          <a:xfrm>
            <a:off x="114504" y="255055"/>
            <a:ext cx="2142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DC5D63C6-DDFD-44C2-A80F-496EEE2803D3}"/>
              </a:ext>
            </a:extLst>
          </p:cNvPr>
          <p:cNvSpPr>
            <a:spLocks noGrp="1"/>
          </p:cNvSpPr>
          <p:nvPr>
            <p:ph type="title" hasCustomPrompt="1"/>
          </p:nvPr>
        </p:nvSpPr>
        <p:spPr>
          <a:xfrm>
            <a:off x="435077" y="376030"/>
            <a:ext cx="10515600" cy="686652"/>
          </a:xfrm>
        </p:spPr>
        <p:txBody>
          <a:bodyPr/>
          <a:lstStyle>
            <a:lvl1pPr>
              <a:defRPr>
                <a:solidFill>
                  <a:schemeClr val="accent1"/>
                </a:solidFill>
              </a:defRPr>
            </a:lvl1pPr>
          </a:lstStyle>
          <a:p>
            <a:r>
              <a:rPr lang="en-US" dirty="0"/>
              <a:t>Add your title here</a:t>
            </a:r>
            <a:endParaRPr lang="en-GB" dirty="0"/>
          </a:p>
        </p:txBody>
      </p:sp>
      <p:sp>
        <p:nvSpPr>
          <p:cNvPr id="14" name="Sub Title Placeholder">
            <a:extLst>
              <a:ext uri="{FF2B5EF4-FFF2-40B4-BE49-F238E27FC236}">
                <a16:creationId xmlns:a16="http://schemas.microsoft.com/office/drawing/2014/main" id="{66E44F5F-01A0-49B4-9E5D-9DDFB8AAD8A7}"/>
              </a:ext>
            </a:extLst>
          </p:cNvPr>
          <p:cNvSpPr>
            <a:spLocks noGrp="1"/>
          </p:cNvSpPr>
          <p:nvPr>
            <p:ph type="subTitle" sz="quarter" idx="23" hasCustomPrompt="1"/>
          </p:nvPr>
        </p:nvSpPr>
        <p:spPr>
          <a:xfrm>
            <a:off x="435077" y="894408"/>
            <a:ext cx="10515600" cy="354674"/>
          </a:xfrm>
          <a:prstGeom prst="rect">
            <a:avLst/>
          </a:prstGeom>
        </p:spPr>
        <p:txBody>
          <a:bodyPr vert="horz" lIns="91440" tIns="45720" rIns="91440" bIns="45720" rtlCol="0" anchor="t">
            <a:noAutofit/>
          </a:bodyPr>
          <a:lstStyle>
            <a:lvl1pPr>
              <a:defRPr lang="en-GB" sz="1600" b="0">
                <a:solidFill>
                  <a:schemeClr val="tx1"/>
                </a:solidFill>
                <a:latin typeface="+mj-lt"/>
                <a:ea typeface="+mj-ea"/>
                <a:cs typeface="+mj-cs"/>
              </a:defRPr>
            </a:lvl1pPr>
          </a:lstStyle>
          <a:p>
            <a:pPr lvl="0">
              <a:spcBef>
                <a:spcPct val="0"/>
              </a:spcBef>
            </a:pPr>
            <a:r>
              <a:rPr lang="en-US" dirty="0"/>
              <a:t>Add your subtitle here</a:t>
            </a:r>
            <a:endParaRPr lang="en-GB" dirty="0"/>
          </a:p>
        </p:txBody>
      </p:sp>
      <p:sp>
        <p:nvSpPr>
          <p:cNvPr id="15" name="Parallelogram 14">
            <a:extLst>
              <a:ext uri="{FF2B5EF4-FFF2-40B4-BE49-F238E27FC236}">
                <a16:creationId xmlns:a16="http://schemas.microsoft.com/office/drawing/2014/main" id="{55CC98D8-F38C-41A4-ACD0-48443D2F69A5}"/>
              </a:ext>
            </a:extLst>
          </p:cNvPr>
          <p:cNvSpPr/>
          <p:nvPr userDrawn="1"/>
        </p:nvSpPr>
        <p:spPr>
          <a:xfrm>
            <a:off x="1695449" y="0"/>
            <a:ext cx="10220325" cy="6858000"/>
          </a:xfrm>
          <a:prstGeom prst="parallelogram">
            <a:avLst>
              <a:gd name="adj" fmla="val 9941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 Placeholder 23">
            <a:extLst>
              <a:ext uri="{FF2B5EF4-FFF2-40B4-BE49-F238E27FC236}">
                <a16:creationId xmlns:a16="http://schemas.microsoft.com/office/drawing/2014/main" id="{E6AFAF8C-11E6-44D6-8EB6-2F01F45A86A8}"/>
              </a:ext>
            </a:extLst>
          </p:cNvPr>
          <p:cNvSpPr>
            <a:spLocks noGrp="1"/>
          </p:cNvSpPr>
          <p:nvPr>
            <p:ph type="body" sz="quarter" idx="24" hasCustomPrompt="1"/>
          </p:nvPr>
        </p:nvSpPr>
        <p:spPr>
          <a:xfrm>
            <a:off x="333376" y="1504950"/>
            <a:ext cx="5467350" cy="1200150"/>
          </a:xfrm>
        </p:spPr>
        <p:txBody>
          <a:bodyPr/>
          <a:lstStyle>
            <a:lvl1pPr>
              <a:defRPr sz="8800">
                <a:solidFill>
                  <a:schemeClr val="bg1"/>
                </a:solidFill>
              </a:defRPr>
            </a:lvl1pPr>
          </a:lstStyle>
          <a:p>
            <a:pPr lvl="0"/>
            <a:r>
              <a:rPr lang="en-US" dirty="0"/>
              <a:t>XXX</a:t>
            </a:r>
            <a:endParaRPr lang="en-GB" dirty="0"/>
          </a:p>
        </p:txBody>
      </p:sp>
      <p:sp>
        <p:nvSpPr>
          <p:cNvPr id="26" name="Text Placeholder 25">
            <a:extLst>
              <a:ext uri="{FF2B5EF4-FFF2-40B4-BE49-F238E27FC236}">
                <a16:creationId xmlns:a16="http://schemas.microsoft.com/office/drawing/2014/main" id="{5ACAE36A-2521-494B-9427-D557F96A55E3}"/>
              </a:ext>
            </a:extLst>
          </p:cNvPr>
          <p:cNvSpPr>
            <a:spLocks noGrp="1"/>
          </p:cNvSpPr>
          <p:nvPr>
            <p:ph type="body" sz="quarter" idx="25" hasCustomPrompt="1"/>
          </p:nvPr>
        </p:nvSpPr>
        <p:spPr>
          <a:xfrm>
            <a:off x="333374" y="2657475"/>
            <a:ext cx="5133975" cy="390525"/>
          </a:xfrm>
        </p:spPr>
        <p:txBody>
          <a:bodyPr/>
          <a:lstStyle>
            <a:lvl1pPr>
              <a:defRPr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3">
            <a:extLst>
              <a:ext uri="{FF2B5EF4-FFF2-40B4-BE49-F238E27FC236}">
                <a16:creationId xmlns:a16="http://schemas.microsoft.com/office/drawing/2014/main" id="{7CD6C926-F8DE-4D5D-A564-0DC33F943AD5}"/>
              </a:ext>
            </a:extLst>
          </p:cNvPr>
          <p:cNvSpPr>
            <a:spLocks noGrp="1"/>
          </p:cNvSpPr>
          <p:nvPr>
            <p:ph type="body" sz="quarter" idx="26" hasCustomPrompt="1"/>
          </p:nvPr>
        </p:nvSpPr>
        <p:spPr>
          <a:xfrm>
            <a:off x="333376" y="3362325"/>
            <a:ext cx="3658574" cy="1200150"/>
          </a:xfrm>
        </p:spPr>
        <p:txBody>
          <a:bodyPr/>
          <a:lstStyle>
            <a:lvl1pPr>
              <a:defRPr sz="8800">
                <a:solidFill>
                  <a:schemeClr val="bg1"/>
                </a:solidFill>
              </a:defRPr>
            </a:lvl1pPr>
          </a:lstStyle>
          <a:p>
            <a:pPr lvl="0"/>
            <a:r>
              <a:rPr lang="en-US" dirty="0"/>
              <a:t>XXX</a:t>
            </a:r>
            <a:endParaRPr lang="en-GB" dirty="0"/>
          </a:p>
        </p:txBody>
      </p:sp>
      <p:sp>
        <p:nvSpPr>
          <p:cNvPr id="28" name="Text Placeholder 25">
            <a:extLst>
              <a:ext uri="{FF2B5EF4-FFF2-40B4-BE49-F238E27FC236}">
                <a16:creationId xmlns:a16="http://schemas.microsoft.com/office/drawing/2014/main" id="{D4F893A5-E0D5-4533-A614-CD1A00171E84}"/>
              </a:ext>
            </a:extLst>
          </p:cNvPr>
          <p:cNvSpPr>
            <a:spLocks noGrp="1"/>
          </p:cNvSpPr>
          <p:nvPr>
            <p:ph type="body" sz="quarter" idx="27" hasCustomPrompt="1"/>
          </p:nvPr>
        </p:nvSpPr>
        <p:spPr>
          <a:xfrm>
            <a:off x="333375" y="4514850"/>
            <a:ext cx="3257550" cy="390525"/>
          </a:xfrm>
        </p:spPr>
        <p:txBody>
          <a:bodyPr/>
          <a:lstStyle>
            <a:lvl1pPr>
              <a:defRPr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23">
            <a:extLst>
              <a:ext uri="{FF2B5EF4-FFF2-40B4-BE49-F238E27FC236}">
                <a16:creationId xmlns:a16="http://schemas.microsoft.com/office/drawing/2014/main" id="{E912006E-A45D-4A41-99B4-36624DD16CF6}"/>
              </a:ext>
            </a:extLst>
          </p:cNvPr>
          <p:cNvSpPr>
            <a:spLocks noGrp="1"/>
          </p:cNvSpPr>
          <p:nvPr>
            <p:ph type="body" sz="quarter" idx="28" hasCustomPrompt="1"/>
          </p:nvPr>
        </p:nvSpPr>
        <p:spPr>
          <a:xfrm>
            <a:off x="333376" y="5238750"/>
            <a:ext cx="2085974" cy="1200150"/>
          </a:xfrm>
        </p:spPr>
        <p:txBody>
          <a:bodyPr/>
          <a:lstStyle>
            <a:lvl1pPr>
              <a:defRPr sz="8800">
                <a:solidFill>
                  <a:schemeClr val="bg1"/>
                </a:solidFill>
              </a:defRPr>
            </a:lvl1pPr>
          </a:lstStyle>
          <a:p>
            <a:pPr lvl="0"/>
            <a:r>
              <a:rPr lang="en-US" dirty="0"/>
              <a:t>XX</a:t>
            </a:r>
            <a:endParaRPr lang="en-GB" dirty="0"/>
          </a:p>
        </p:txBody>
      </p:sp>
      <p:sp>
        <p:nvSpPr>
          <p:cNvPr id="30" name="Text Placeholder 25">
            <a:extLst>
              <a:ext uri="{FF2B5EF4-FFF2-40B4-BE49-F238E27FC236}">
                <a16:creationId xmlns:a16="http://schemas.microsoft.com/office/drawing/2014/main" id="{D6C81BD3-78E3-4E6B-AD91-20553B793831}"/>
              </a:ext>
            </a:extLst>
          </p:cNvPr>
          <p:cNvSpPr>
            <a:spLocks noGrp="1"/>
          </p:cNvSpPr>
          <p:nvPr>
            <p:ph type="body" sz="quarter" idx="29" hasCustomPrompt="1"/>
          </p:nvPr>
        </p:nvSpPr>
        <p:spPr>
          <a:xfrm>
            <a:off x="333375" y="6391275"/>
            <a:ext cx="1485900" cy="390525"/>
          </a:xfrm>
        </p:spPr>
        <p:txBody>
          <a:bodyPr/>
          <a:lstStyle>
            <a:lvl1pPr>
              <a:defRPr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23">
            <a:extLst>
              <a:ext uri="{FF2B5EF4-FFF2-40B4-BE49-F238E27FC236}">
                <a16:creationId xmlns:a16="http://schemas.microsoft.com/office/drawing/2014/main" id="{8B14BCC4-71CA-42D8-932E-108DC12ED224}"/>
              </a:ext>
            </a:extLst>
          </p:cNvPr>
          <p:cNvSpPr>
            <a:spLocks noGrp="1"/>
          </p:cNvSpPr>
          <p:nvPr>
            <p:ph type="body" sz="quarter" idx="30" hasCustomPrompt="1"/>
          </p:nvPr>
        </p:nvSpPr>
        <p:spPr>
          <a:xfrm>
            <a:off x="10096500" y="1504950"/>
            <a:ext cx="1971676" cy="1200150"/>
          </a:xfrm>
        </p:spPr>
        <p:txBody>
          <a:bodyPr/>
          <a:lstStyle>
            <a:lvl1pPr algn="r">
              <a:defRPr sz="8800">
                <a:solidFill>
                  <a:schemeClr val="bg1"/>
                </a:solidFill>
              </a:defRPr>
            </a:lvl1pPr>
          </a:lstStyle>
          <a:p>
            <a:pPr lvl="0"/>
            <a:r>
              <a:rPr lang="en-US" dirty="0"/>
              <a:t>XX</a:t>
            </a:r>
            <a:endParaRPr lang="en-GB" dirty="0"/>
          </a:p>
        </p:txBody>
      </p:sp>
      <p:sp>
        <p:nvSpPr>
          <p:cNvPr id="32" name="Text Placeholder 25">
            <a:extLst>
              <a:ext uri="{FF2B5EF4-FFF2-40B4-BE49-F238E27FC236}">
                <a16:creationId xmlns:a16="http://schemas.microsoft.com/office/drawing/2014/main" id="{D063B4B1-0F2D-4666-BC8F-03A6E893E898}"/>
              </a:ext>
            </a:extLst>
          </p:cNvPr>
          <p:cNvSpPr>
            <a:spLocks noGrp="1"/>
          </p:cNvSpPr>
          <p:nvPr>
            <p:ph type="body" sz="quarter" idx="31" hasCustomPrompt="1"/>
          </p:nvPr>
        </p:nvSpPr>
        <p:spPr>
          <a:xfrm>
            <a:off x="9220200" y="2657475"/>
            <a:ext cx="2847976" cy="390525"/>
          </a:xfrm>
        </p:spPr>
        <p:txBody>
          <a:bodyPr/>
          <a:lstStyle>
            <a:lvl1pPr algn="r">
              <a:defRPr b="0">
                <a:solidFill>
                  <a:schemeClr val="bg1"/>
                </a:solidFill>
              </a:defRPr>
            </a:lvl1pPr>
            <a:lvl2pPr algn="r">
              <a:defRPr b="0">
                <a:solidFill>
                  <a:schemeClr val="bg1"/>
                </a:solidFill>
              </a:defRPr>
            </a:lvl2pPr>
            <a:lvl3pPr algn="r">
              <a:defRPr b="0">
                <a:solidFill>
                  <a:schemeClr val="bg1"/>
                </a:solidFill>
              </a:defRPr>
            </a:lvl3pPr>
            <a:lvl4pPr algn="r">
              <a:defRPr b="0">
                <a:solidFill>
                  <a:schemeClr val="bg1"/>
                </a:solidFill>
              </a:defRPr>
            </a:lvl4pPr>
            <a:lvl5pPr algn="r">
              <a:defRPr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23">
            <a:extLst>
              <a:ext uri="{FF2B5EF4-FFF2-40B4-BE49-F238E27FC236}">
                <a16:creationId xmlns:a16="http://schemas.microsoft.com/office/drawing/2014/main" id="{6BFA5E92-379A-4BFD-B807-DBBD1912ED47}"/>
              </a:ext>
            </a:extLst>
          </p:cNvPr>
          <p:cNvSpPr>
            <a:spLocks noGrp="1"/>
          </p:cNvSpPr>
          <p:nvPr>
            <p:ph type="body" sz="quarter" idx="32" hasCustomPrompt="1"/>
          </p:nvPr>
        </p:nvSpPr>
        <p:spPr>
          <a:xfrm>
            <a:off x="8591551" y="3362325"/>
            <a:ext cx="3476625" cy="1200150"/>
          </a:xfrm>
        </p:spPr>
        <p:txBody>
          <a:bodyPr/>
          <a:lstStyle>
            <a:lvl1pPr algn="r">
              <a:defRPr sz="8800">
                <a:solidFill>
                  <a:schemeClr val="bg1"/>
                </a:solidFill>
              </a:defRPr>
            </a:lvl1pPr>
          </a:lstStyle>
          <a:p>
            <a:pPr lvl="0"/>
            <a:r>
              <a:rPr lang="en-US" dirty="0"/>
              <a:t>XXX</a:t>
            </a:r>
            <a:endParaRPr lang="en-GB" dirty="0"/>
          </a:p>
        </p:txBody>
      </p:sp>
      <p:sp>
        <p:nvSpPr>
          <p:cNvPr id="34" name="Text Placeholder 25">
            <a:extLst>
              <a:ext uri="{FF2B5EF4-FFF2-40B4-BE49-F238E27FC236}">
                <a16:creationId xmlns:a16="http://schemas.microsoft.com/office/drawing/2014/main" id="{47803BEC-10F4-403F-88D1-8035602DF92E}"/>
              </a:ext>
            </a:extLst>
          </p:cNvPr>
          <p:cNvSpPr>
            <a:spLocks noGrp="1"/>
          </p:cNvSpPr>
          <p:nvPr>
            <p:ph type="body" sz="quarter" idx="33" hasCustomPrompt="1"/>
          </p:nvPr>
        </p:nvSpPr>
        <p:spPr>
          <a:xfrm>
            <a:off x="7486651" y="4514850"/>
            <a:ext cx="4581525" cy="390525"/>
          </a:xfrm>
        </p:spPr>
        <p:txBody>
          <a:bodyPr/>
          <a:lstStyle>
            <a:lvl1pPr algn="r">
              <a:defRPr b="0">
                <a:solidFill>
                  <a:schemeClr val="bg1"/>
                </a:solidFill>
              </a:defRPr>
            </a:lvl1pPr>
            <a:lvl2pPr algn="r">
              <a:defRPr b="0">
                <a:solidFill>
                  <a:schemeClr val="bg1"/>
                </a:solidFill>
              </a:defRPr>
            </a:lvl2pPr>
            <a:lvl3pPr algn="r">
              <a:defRPr b="0">
                <a:solidFill>
                  <a:schemeClr val="bg1"/>
                </a:solidFill>
              </a:defRPr>
            </a:lvl3pPr>
            <a:lvl4pPr algn="r">
              <a:defRPr b="0">
                <a:solidFill>
                  <a:schemeClr val="bg1"/>
                </a:solidFill>
              </a:defRPr>
            </a:lvl4pPr>
            <a:lvl5pPr algn="r">
              <a:defRPr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23">
            <a:extLst>
              <a:ext uri="{FF2B5EF4-FFF2-40B4-BE49-F238E27FC236}">
                <a16:creationId xmlns:a16="http://schemas.microsoft.com/office/drawing/2014/main" id="{C14FDCAE-C72E-4A2B-B6AE-0670CA524CA8}"/>
              </a:ext>
            </a:extLst>
          </p:cNvPr>
          <p:cNvSpPr>
            <a:spLocks noGrp="1"/>
          </p:cNvSpPr>
          <p:nvPr>
            <p:ph type="body" sz="quarter" idx="34" hasCustomPrompt="1"/>
          </p:nvPr>
        </p:nvSpPr>
        <p:spPr>
          <a:xfrm>
            <a:off x="7048500" y="5238750"/>
            <a:ext cx="5019676" cy="1200150"/>
          </a:xfrm>
        </p:spPr>
        <p:txBody>
          <a:bodyPr/>
          <a:lstStyle>
            <a:lvl1pPr algn="r">
              <a:defRPr sz="8800">
                <a:solidFill>
                  <a:schemeClr val="bg1"/>
                </a:solidFill>
              </a:defRPr>
            </a:lvl1pPr>
          </a:lstStyle>
          <a:p>
            <a:pPr lvl="0"/>
            <a:r>
              <a:rPr lang="en-US" dirty="0"/>
              <a:t>XX</a:t>
            </a:r>
            <a:endParaRPr lang="en-GB" dirty="0"/>
          </a:p>
        </p:txBody>
      </p:sp>
      <p:sp>
        <p:nvSpPr>
          <p:cNvPr id="36" name="Text Placeholder 25">
            <a:extLst>
              <a:ext uri="{FF2B5EF4-FFF2-40B4-BE49-F238E27FC236}">
                <a16:creationId xmlns:a16="http://schemas.microsoft.com/office/drawing/2014/main" id="{615D1303-1E12-47F5-93BF-98CBDAFDAD63}"/>
              </a:ext>
            </a:extLst>
          </p:cNvPr>
          <p:cNvSpPr>
            <a:spLocks noGrp="1"/>
          </p:cNvSpPr>
          <p:nvPr>
            <p:ph type="body" sz="quarter" idx="35" hasCustomPrompt="1"/>
          </p:nvPr>
        </p:nvSpPr>
        <p:spPr>
          <a:xfrm>
            <a:off x="6143625" y="6391275"/>
            <a:ext cx="5924551" cy="390525"/>
          </a:xfrm>
        </p:spPr>
        <p:txBody>
          <a:bodyPr/>
          <a:lstStyle>
            <a:lvl1pPr algn="r">
              <a:defRPr b="0">
                <a:solidFill>
                  <a:schemeClr val="bg1"/>
                </a:solidFill>
              </a:defRPr>
            </a:lvl1pPr>
            <a:lvl2pPr algn="r">
              <a:defRPr b="0">
                <a:solidFill>
                  <a:schemeClr val="bg1"/>
                </a:solidFill>
              </a:defRPr>
            </a:lvl2pPr>
            <a:lvl3pPr algn="r">
              <a:defRPr b="0">
                <a:solidFill>
                  <a:schemeClr val="bg1"/>
                </a:solidFill>
              </a:defRPr>
            </a:lvl3pPr>
            <a:lvl4pPr algn="r">
              <a:defRPr b="0">
                <a:solidFill>
                  <a:schemeClr val="bg1"/>
                </a:solidFill>
              </a:defRPr>
            </a:lvl4pPr>
            <a:lvl5pPr algn="r">
              <a:defRPr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8919345"/>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am">
    <p:bg>
      <p:bgRef idx="1001">
        <a:schemeClr val="bg1"/>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E465EE8-8CDD-4479-83A1-973782A2BE63}"/>
              </a:ext>
            </a:extLst>
          </p:cNvPr>
          <p:cNvSpPr/>
          <p:nvPr userDrawn="1"/>
        </p:nvSpPr>
        <p:spPr>
          <a:xfrm>
            <a:off x="0" y="1"/>
            <a:ext cx="12192000" cy="1257300"/>
          </a:xfrm>
          <a:custGeom>
            <a:avLst/>
            <a:gdLst>
              <a:gd name="connsiteX0" fmla="*/ 0 w 12192000"/>
              <a:gd name="connsiteY0" fmla="*/ 0 h 1257300"/>
              <a:gd name="connsiteX1" fmla="*/ 12192000 w 12192000"/>
              <a:gd name="connsiteY1" fmla="*/ 0 h 1257300"/>
              <a:gd name="connsiteX2" fmla="*/ 10948354 w 12192000"/>
              <a:gd name="connsiteY2" fmla="*/ 1257300 h 1257300"/>
              <a:gd name="connsiteX3" fmla="*/ 0 w 12192000"/>
              <a:gd name="connsiteY3" fmla="*/ 1257300 h 1257300"/>
            </a:gdLst>
            <a:ahLst/>
            <a:cxnLst>
              <a:cxn ang="0">
                <a:pos x="connsiteX0" y="connsiteY0"/>
              </a:cxn>
              <a:cxn ang="0">
                <a:pos x="connsiteX1" y="connsiteY1"/>
              </a:cxn>
              <a:cxn ang="0">
                <a:pos x="connsiteX2" y="connsiteY2"/>
              </a:cxn>
              <a:cxn ang="0">
                <a:pos x="connsiteX3" y="connsiteY3"/>
              </a:cxn>
            </a:cxnLst>
            <a:rect l="l" t="t" r="r" b="b"/>
            <a:pathLst>
              <a:path w="12192000" h="1257300">
                <a:moveTo>
                  <a:pt x="0" y="0"/>
                </a:moveTo>
                <a:lnTo>
                  <a:pt x="12192000" y="0"/>
                </a:lnTo>
                <a:lnTo>
                  <a:pt x="10948354" y="1257300"/>
                </a:lnTo>
                <a:lnTo>
                  <a:pt x="0" y="1257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ED4EC70C-4C9F-4085-87C6-990A049B9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5779" y="6254630"/>
            <a:ext cx="577637" cy="496279"/>
          </a:xfrm>
          <a:prstGeom prst="rect">
            <a:avLst/>
          </a:prstGeom>
        </p:spPr>
      </p:pic>
      <p:sp>
        <p:nvSpPr>
          <p:cNvPr id="16" name="Text Placeholder 15">
            <a:extLst>
              <a:ext uri="{FF2B5EF4-FFF2-40B4-BE49-F238E27FC236}">
                <a16:creationId xmlns:a16="http://schemas.microsoft.com/office/drawing/2014/main" id="{D835AFEF-3603-4ECC-9F52-8381C6601223}"/>
              </a:ext>
            </a:extLst>
          </p:cNvPr>
          <p:cNvSpPr>
            <a:spLocks noGrp="1"/>
          </p:cNvSpPr>
          <p:nvPr>
            <p:ph type="body" sz="quarter" idx="13" hasCustomPrompt="1"/>
          </p:nvPr>
        </p:nvSpPr>
        <p:spPr>
          <a:xfrm>
            <a:off x="335281" y="173355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2"/>
          </a:solidFill>
        </p:spPr>
        <p:txBody>
          <a:bodyPr wrap="square" tIns="144000">
            <a:noAutofit/>
          </a:bodyPr>
          <a:lstStyle>
            <a:lvl1pPr>
              <a:defRPr sz="2400">
                <a:solidFill>
                  <a:schemeClr val="bg1"/>
                </a:solidFill>
              </a:defRPr>
            </a:lvl1pPr>
          </a:lstStyle>
          <a:p>
            <a:pPr lvl="0"/>
            <a:r>
              <a:rPr lang="en-US" dirty="0"/>
              <a:t>First name</a:t>
            </a:r>
          </a:p>
          <a:p>
            <a:pPr lvl="0"/>
            <a:r>
              <a:rPr lang="en-US" dirty="0"/>
              <a:t>Surname</a:t>
            </a:r>
          </a:p>
        </p:txBody>
      </p:sp>
      <p:sp>
        <p:nvSpPr>
          <p:cNvPr id="21" name="Text Placeholder 20">
            <a:extLst>
              <a:ext uri="{FF2B5EF4-FFF2-40B4-BE49-F238E27FC236}">
                <a16:creationId xmlns:a16="http://schemas.microsoft.com/office/drawing/2014/main" id="{2479D2BB-6581-4E2B-BE0E-A9CAE962E26D}"/>
              </a:ext>
            </a:extLst>
          </p:cNvPr>
          <p:cNvSpPr>
            <a:spLocks noGrp="1"/>
          </p:cNvSpPr>
          <p:nvPr>
            <p:ph type="body" sz="quarter" idx="17" hasCustomPrompt="1"/>
          </p:nvPr>
        </p:nvSpPr>
        <p:spPr>
          <a:xfrm>
            <a:off x="335281" y="270986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2" name="Text Placeholder 21">
            <a:extLst>
              <a:ext uri="{FF2B5EF4-FFF2-40B4-BE49-F238E27FC236}">
                <a16:creationId xmlns:a16="http://schemas.microsoft.com/office/drawing/2014/main" id="{98474CDB-A4B8-4A6A-B70C-5656B75DB62E}"/>
              </a:ext>
            </a:extLst>
          </p:cNvPr>
          <p:cNvSpPr>
            <a:spLocks noGrp="1"/>
          </p:cNvSpPr>
          <p:nvPr>
            <p:ph type="body" sz="quarter" idx="18" hasCustomPrompt="1"/>
          </p:nvPr>
        </p:nvSpPr>
        <p:spPr>
          <a:xfrm>
            <a:off x="4323081" y="173355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1"/>
          </a:solidFill>
        </p:spPr>
        <p:txBody>
          <a:bodyPr wrap="square" tIns="144000">
            <a:noAutofit/>
          </a:bodyPr>
          <a:lstStyle>
            <a:lvl1pPr>
              <a:defRPr sz="2400">
                <a:solidFill>
                  <a:schemeClr val="bg1"/>
                </a:solidFill>
              </a:defRPr>
            </a:lvl1pPr>
          </a:lstStyle>
          <a:p>
            <a:pPr lvl="0"/>
            <a:r>
              <a:rPr lang="en-US" dirty="0"/>
              <a:t>First name</a:t>
            </a:r>
          </a:p>
          <a:p>
            <a:pPr lvl="0"/>
            <a:r>
              <a:rPr lang="en-US" dirty="0"/>
              <a:t>Surname</a:t>
            </a:r>
          </a:p>
        </p:txBody>
      </p:sp>
      <p:sp>
        <p:nvSpPr>
          <p:cNvPr id="23" name="Text Placeholder 20">
            <a:extLst>
              <a:ext uri="{FF2B5EF4-FFF2-40B4-BE49-F238E27FC236}">
                <a16:creationId xmlns:a16="http://schemas.microsoft.com/office/drawing/2014/main" id="{D542F700-6DB9-4A43-8424-94F14BCC4BE4}"/>
              </a:ext>
            </a:extLst>
          </p:cNvPr>
          <p:cNvSpPr>
            <a:spLocks noGrp="1"/>
          </p:cNvSpPr>
          <p:nvPr>
            <p:ph type="body" sz="quarter" idx="19" hasCustomPrompt="1"/>
          </p:nvPr>
        </p:nvSpPr>
        <p:spPr>
          <a:xfrm>
            <a:off x="4323081" y="270986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4" name="Text Placeholder 23">
            <a:extLst>
              <a:ext uri="{FF2B5EF4-FFF2-40B4-BE49-F238E27FC236}">
                <a16:creationId xmlns:a16="http://schemas.microsoft.com/office/drawing/2014/main" id="{080C2DFB-CD07-403C-BD89-09ADF4B1A067}"/>
              </a:ext>
            </a:extLst>
          </p:cNvPr>
          <p:cNvSpPr>
            <a:spLocks noGrp="1"/>
          </p:cNvSpPr>
          <p:nvPr>
            <p:ph type="body" sz="quarter" idx="20" hasCustomPrompt="1"/>
          </p:nvPr>
        </p:nvSpPr>
        <p:spPr>
          <a:xfrm>
            <a:off x="8311272" y="173355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2"/>
          </a:solidFill>
        </p:spPr>
        <p:txBody>
          <a:bodyPr wrap="square" tIns="144000">
            <a:noAutofit/>
          </a:bodyPr>
          <a:lstStyle>
            <a:lvl1pPr>
              <a:defRPr sz="2400">
                <a:solidFill>
                  <a:schemeClr val="bg1"/>
                </a:solidFill>
              </a:defRPr>
            </a:lvl1pPr>
          </a:lstStyle>
          <a:p>
            <a:pPr lvl="0"/>
            <a:r>
              <a:rPr lang="en-US" dirty="0"/>
              <a:t>First name</a:t>
            </a:r>
          </a:p>
          <a:p>
            <a:pPr lvl="0"/>
            <a:r>
              <a:rPr lang="en-US" dirty="0"/>
              <a:t>Surname</a:t>
            </a:r>
          </a:p>
        </p:txBody>
      </p:sp>
      <p:sp>
        <p:nvSpPr>
          <p:cNvPr id="25" name="Text Placeholder 20">
            <a:extLst>
              <a:ext uri="{FF2B5EF4-FFF2-40B4-BE49-F238E27FC236}">
                <a16:creationId xmlns:a16="http://schemas.microsoft.com/office/drawing/2014/main" id="{5E85660A-5489-45EE-ABEC-BF522AE72EB9}"/>
              </a:ext>
            </a:extLst>
          </p:cNvPr>
          <p:cNvSpPr>
            <a:spLocks noGrp="1"/>
          </p:cNvSpPr>
          <p:nvPr>
            <p:ph type="body" sz="quarter" idx="21" hasCustomPrompt="1"/>
          </p:nvPr>
        </p:nvSpPr>
        <p:spPr>
          <a:xfrm>
            <a:off x="8311272" y="270986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6" name="Text Placeholder 25">
            <a:extLst>
              <a:ext uri="{FF2B5EF4-FFF2-40B4-BE49-F238E27FC236}">
                <a16:creationId xmlns:a16="http://schemas.microsoft.com/office/drawing/2014/main" id="{EA739669-6BB9-4B4B-B880-E5865B2D234A}"/>
              </a:ext>
            </a:extLst>
          </p:cNvPr>
          <p:cNvSpPr>
            <a:spLocks noGrp="1"/>
          </p:cNvSpPr>
          <p:nvPr>
            <p:ph type="body" sz="quarter" idx="22" hasCustomPrompt="1"/>
          </p:nvPr>
        </p:nvSpPr>
        <p:spPr>
          <a:xfrm>
            <a:off x="335281" y="365379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1"/>
          </a:solidFill>
        </p:spPr>
        <p:txBody>
          <a:bodyPr wrap="square" tIns="144000">
            <a:noAutofit/>
          </a:bodyPr>
          <a:lstStyle>
            <a:lvl1pPr>
              <a:defRPr sz="2400">
                <a:solidFill>
                  <a:schemeClr val="bg1"/>
                </a:solidFill>
              </a:defRPr>
            </a:lvl1pPr>
          </a:lstStyle>
          <a:p>
            <a:pPr lvl="0"/>
            <a:r>
              <a:rPr lang="en-US" dirty="0"/>
              <a:t>First name</a:t>
            </a:r>
          </a:p>
          <a:p>
            <a:pPr lvl="0"/>
            <a:r>
              <a:rPr lang="en-US" dirty="0"/>
              <a:t>Surname</a:t>
            </a:r>
          </a:p>
        </p:txBody>
      </p:sp>
      <p:sp>
        <p:nvSpPr>
          <p:cNvPr id="27" name="Text Placeholder 20">
            <a:extLst>
              <a:ext uri="{FF2B5EF4-FFF2-40B4-BE49-F238E27FC236}">
                <a16:creationId xmlns:a16="http://schemas.microsoft.com/office/drawing/2014/main" id="{2E771508-DA24-44AB-8C76-D3458E3904F7}"/>
              </a:ext>
            </a:extLst>
          </p:cNvPr>
          <p:cNvSpPr>
            <a:spLocks noGrp="1"/>
          </p:cNvSpPr>
          <p:nvPr>
            <p:ph type="body" sz="quarter" idx="23" hasCustomPrompt="1"/>
          </p:nvPr>
        </p:nvSpPr>
        <p:spPr>
          <a:xfrm>
            <a:off x="335281" y="463010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8" name="Text Placeholder 27">
            <a:extLst>
              <a:ext uri="{FF2B5EF4-FFF2-40B4-BE49-F238E27FC236}">
                <a16:creationId xmlns:a16="http://schemas.microsoft.com/office/drawing/2014/main" id="{48BA0CBE-7C69-4580-9EFF-E73CC63A1282}"/>
              </a:ext>
            </a:extLst>
          </p:cNvPr>
          <p:cNvSpPr>
            <a:spLocks noGrp="1"/>
          </p:cNvSpPr>
          <p:nvPr>
            <p:ph type="body" sz="quarter" idx="24" hasCustomPrompt="1"/>
          </p:nvPr>
        </p:nvSpPr>
        <p:spPr>
          <a:xfrm>
            <a:off x="4316438" y="365379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2"/>
          </a:solidFill>
        </p:spPr>
        <p:txBody>
          <a:bodyPr wrap="square" tIns="144000">
            <a:noAutofit/>
          </a:bodyPr>
          <a:lstStyle>
            <a:lvl1pPr>
              <a:defRPr sz="2400">
                <a:solidFill>
                  <a:schemeClr val="bg1"/>
                </a:solidFill>
              </a:defRPr>
            </a:lvl1pPr>
          </a:lstStyle>
          <a:p>
            <a:pPr lvl="0"/>
            <a:r>
              <a:rPr lang="en-US" dirty="0"/>
              <a:t>First name</a:t>
            </a:r>
          </a:p>
          <a:p>
            <a:pPr lvl="0"/>
            <a:r>
              <a:rPr lang="en-US" dirty="0"/>
              <a:t>Surname</a:t>
            </a:r>
          </a:p>
        </p:txBody>
      </p:sp>
      <p:sp>
        <p:nvSpPr>
          <p:cNvPr id="29" name="Text Placeholder 20">
            <a:extLst>
              <a:ext uri="{FF2B5EF4-FFF2-40B4-BE49-F238E27FC236}">
                <a16:creationId xmlns:a16="http://schemas.microsoft.com/office/drawing/2014/main" id="{B29EE296-9FD0-4CB9-A2F7-C00A3EEB9DEF}"/>
              </a:ext>
            </a:extLst>
          </p:cNvPr>
          <p:cNvSpPr>
            <a:spLocks noGrp="1"/>
          </p:cNvSpPr>
          <p:nvPr>
            <p:ph type="body" sz="quarter" idx="25" hasCustomPrompt="1"/>
          </p:nvPr>
        </p:nvSpPr>
        <p:spPr>
          <a:xfrm>
            <a:off x="4316438" y="463010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30" name="Text Placeholder 29">
            <a:extLst>
              <a:ext uri="{FF2B5EF4-FFF2-40B4-BE49-F238E27FC236}">
                <a16:creationId xmlns:a16="http://schemas.microsoft.com/office/drawing/2014/main" id="{3F0DCD28-2467-476F-AA4E-FED50940C448}"/>
              </a:ext>
            </a:extLst>
          </p:cNvPr>
          <p:cNvSpPr>
            <a:spLocks noGrp="1"/>
          </p:cNvSpPr>
          <p:nvPr>
            <p:ph type="body" sz="quarter" idx="26" hasCustomPrompt="1"/>
          </p:nvPr>
        </p:nvSpPr>
        <p:spPr>
          <a:xfrm>
            <a:off x="8311272" y="365379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1"/>
          </a:solidFill>
        </p:spPr>
        <p:txBody>
          <a:bodyPr wrap="square" tIns="144000">
            <a:noAutofit/>
          </a:bodyPr>
          <a:lstStyle>
            <a:lvl1pPr>
              <a:defRPr sz="2400">
                <a:solidFill>
                  <a:schemeClr val="bg1"/>
                </a:solidFill>
              </a:defRPr>
            </a:lvl1pPr>
          </a:lstStyle>
          <a:p>
            <a:pPr lvl="0"/>
            <a:r>
              <a:rPr lang="en-US" dirty="0"/>
              <a:t>First name</a:t>
            </a:r>
          </a:p>
          <a:p>
            <a:pPr lvl="0"/>
            <a:r>
              <a:rPr lang="en-US" dirty="0"/>
              <a:t>Surname</a:t>
            </a:r>
          </a:p>
        </p:txBody>
      </p:sp>
      <p:sp>
        <p:nvSpPr>
          <p:cNvPr id="31" name="Text Placeholder 20">
            <a:extLst>
              <a:ext uri="{FF2B5EF4-FFF2-40B4-BE49-F238E27FC236}">
                <a16:creationId xmlns:a16="http://schemas.microsoft.com/office/drawing/2014/main" id="{C7AD9CF5-46FA-4598-8E35-7866DC1A0935}"/>
              </a:ext>
            </a:extLst>
          </p:cNvPr>
          <p:cNvSpPr>
            <a:spLocks noGrp="1"/>
          </p:cNvSpPr>
          <p:nvPr>
            <p:ph type="body" sz="quarter" idx="27" hasCustomPrompt="1"/>
          </p:nvPr>
        </p:nvSpPr>
        <p:spPr>
          <a:xfrm>
            <a:off x="8311272" y="463010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32" name="Title 1">
            <a:extLst>
              <a:ext uri="{FF2B5EF4-FFF2-40B4-BE49-F238E27FC236}">
                <a16:creationId xmlns:a16="http://schemas.microsoft.com/office/drawing/2014/main" id="{393A3A87-DE74-49BA-80A2-363F509C836E}"/>
              </a:ext>
            </a:extLst>
          </p:cNvPr>
          <p:cNvSpPr>
            <a:spLocks noGrp="1"/>
          </p:cNvSpPr>
          <p:nvPr>
            <p:ph type="title" hasCustomPrompt="1"/>
          </p:nvPr>
        </p:nvSpPr>
        <p:spPr>
          <a:xfrm>
            <a:off x="240031" y="259054"/>
            <a:ext cx="10481916" cy="686652"/>
          </a:xfrm>
        </p:spPr>
        <p:txBody>
          <a:bodyPr/>
          <a:lstStyle>
            <a:lvl1pPr>
              <a:defRPr sz="2400" b="1">
                <a:solidFill>
                  <a:schemeClr val="bg1"/>
                </a:solidFill>
              </a:defRPr>
            </a:lvl1pPr>
          </a:lstStyle>
          <a:p>
            <a:r>
              <a:rPr lang="en-US" dirty="0"/>
              <a:t>Add your title here</a:t>
            </a:r>
            <a:endParaRPr lang="en-GB" dirty="0"/>
          </a:p>
        </p:txBody>
      </p:sp>
      <p:sp>
        <p:nvSpPr>
          <p:cNvPr id="33" name="Sub Title Placeholder">
            <a:extLst>
              <a:ext uri="{FF2B5EF4-FFF2-40B4-BE49-F238E27FC236}">
                <a16:creationId xmlns:a16="http://schemas.microsoft.com/office/drawing/2014/main" id="{E8E6B652-03C5-46EA-BC2A-DC2208D139FD}"/>
              </a:ext>
            </a:extLst>
          </p:cNvPr>
          <p:cNvSpPr>
            <a:spLocks noGrp="1"/>
          </p:cNvSpPr>
          <p:nvPr>
            <p:ph type="subTitle" sz="quarter" idx="28" hasCustomPrompt="1"/>
          </p:nvPr>
        </p:nvSpPr>
        <p:spPr>
          <a:xfrm>
            <a:off x="240031" y="760765"/>
            <a:ext cx="10481916" cy="354674"/>
          </a:xfrm>
          <a:prstGeom prst="rect">
            <a:avLst/>
          </a:prstGeom>
        </p:spPr>
        <p:txBody>
          <a:bodyPr vert="horz" lIns="91440" tIns="45720" rIns="91440" bIns="45720" rtlCol="0" anchor="t">
            <a:noAutofit/>
          </a:bodyPr>
          <a:lstStyle>
            <a:lvl1pPr>
              <a:defRPr lang="en-GB" sz="1600" b="1">
                <a:solidFill>
                  <a:schemeClr val="bg1"/>
                </a:solidFill>
                <a:latin typeface="+mj-lt"/>
                <a:ea typeface="+mj-ea"/>
                <a:cs typeface="+mj-cs"/>
              </a:defRPr>
            </a:lvl1pPr>
          </a:lstStyle>
          <a:p>
            <a:pPr lvl="0">
              <a:spcBef>
                <a:spcPct val="0"/>
              </a:spcBef>
            </a:pPr>
            <a:r>
              <a:rPr lang="en-US" dirty="0"/>
              <a:t>Add your subtitle here</a:t>
            </a:r>
            <a:endParaRPr lang="en-GB" dirty="0"/>
          </a:p>
        </p:txBody>
      </p:sp>
    </p:spTree>
    <p:extLst>
      <p:ext uri="{BB962C8B-B14F-4D97-AF65-F5344CB8AC3E}">
        <p14:creationId xmlns:p14="http://schemas.microsoft.com/office/powerpoint/2010/main" val="349656387"/>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am with Images">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D87121F-929F-48C1-AD8A-EBBF8D8604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5779" y="6254630"/>
            <a:ext cx="577637" cy="496279"/>
          </a:xfrm>
          <a:prstGeom prst="rect">
            <a:avLst/>
          </a:prstGeom>
        </p:spPr>
      </p:pic>
      <p:sp>
        <p:nvSpPr>
          <p:cNvPr id="8" name="Freeform: Shape 7">
            <a:extLst>
              <a:ext uri="{FF2B5EF4-FFF2-40B4-BE49-F238E27FC236}">
                <a16:creationId xmlns:a16="http://schemas.microsoft.com/office/drawing/2014/main" id="{4EE115FE-DA65-411D-B7BA-4852206F93F3}"/>
              </a:ext>
            </a:extLst>
          </p:cNvPr>
          <p:cNvSpPr/>
          <p:nvPr userDrawn="1"/>
        </p:nvSpPr>
        <p:spPr>
          <a:xfrm>
            <a:off x="0" y="1"/>
            <a:ext cx="12192000" cy="1257300"/>
          </a:xfrm>
          <a:custGeom>
            <a:avLst/>
            <a:gdLst>
              <a:gd name="connsiteX0" fmla="*/ 0 w 12192000"/>
              <a:gd name="connsiteY0" fmla="*/ 0 h 1257300"/>
              <a:gd name="connsiteX1" fmla="*/ 12192000 w 12192000"/>
              <a:gd name="connsiteY1" fmla="*/ 0 h 1257300"/>
              <a:gd name="connsiteX2" fmla="*/ 10948354 w 12192000"/>
              <a:gd name="connsiteY2" fmla="*/ 1257300 h 1257300"/>
              <a:gd name="connsiteX3" fmla="*/ 0 w 12192000"/>
              <a:gd name="connsiteY3" fmla="*/ 1257300 h 1257300"/>
            </a:gdLst>
            <a:ahLst/>
            <a:cxnLst>
              <a:cxn ang="0">
                <a:pos x="connsiteX0" y="connsiteY0"/>
              </a:cxn>
              <a:cxn ang="0">
                <a:pos x="connsiteX1" y="connsiteY1"/>
              </a:cxn>
              <a:cxn ang="0">
                <a:pos x="connsiteX2" y="connsiteY2"/>
              </a:cxn>
              <a:cxn ang="0">
                <a:pos x="connsiteX3" y="connsiteY3"/>
              </a:cxn>
            </a:cxnLst>
            <a:rect l="l" t="t" r="r" b="b"/>
            <a:pathLst>
              <a:path w="12192000" h="1257300">
                <a:moveTo>
                  <a:pt x="0" y="0"/>
                </a:moveTo>
                <a:lnTo>
                  <a:pt x="12192000" y="0"/>
                </a:lnTo>
                <a:lnTo>
                  <a:pt x="10948354" y="1257300"/>
                </a:lnTo>
                <a:lnTo>
                  <a:pt x="0" y="1257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Title 1">
            <a:extLst>
              <a:ext uri="{FF2B5EF4-FFF2-40B4-BE49-F238E27FC236}">
                <a16:creationId xmlns:a16="http://schemas.microsoft.com/office/drawing/2014/main" id="{761B6CAF-B2FE-4CC1-BE69-19200778F028}"/>
              </a:ext>
            </a:extLst>
          </p:cNvPr>
          <p:cNvSpPr>
            <a:spLocks noGrp="1"/>
          </p:cNvSpPr>
          <p:nvPr>
            <p:ph type="title" hasCustomPrompt="1"/>
          </p:nvPr>
        </p:nvSpPr>
        <p:spPr>
          <a:xfrm>
            <a:off x="240031" y="259054"/>
            <a:ext cx="10481916" cy="686652"/>
          </a:xfrm>
        </p:spPr>
        <p:txBody>
          <a:bodyPr/>
          <a:lstStyle>
            <a:lvl1pPr>
              <a:defRPr sz="2400" b="1">
                <a:solidFill>
                  <a:schemeClr val="bg1"/>
                </a:solidFill>
              </a:defRPr>
            </a:lvl1pPr>
          </a:lstStyle>
          <a:p>
            <a:r>
              <a:rPr lang="en-US" dirty="0"/>
              <a:t>Add your title here</a:t>
            </a:r>
            <a:endParaRPr lang="en-GB" dirty="0"/>
          </a:p>
        </p:txBody>
      </p:sp>
      <p:sp>
        <p:nvSpPr>
          <p:cNvPr id="10" name="Sub Title Placeholder">
            <a:extLst>
              <a:ext uri="{FF2B5EF4-FFF2-40B4-BE49-F238E27FC236}">
                <a16:creationId xmlns:a16="http://schemas.microsoft.com/office/drawing/2014/main" id="{0AC47777-802B-449B-B1AD-CBAD6E76B80C}"/>
              </a:ext>
            </a:extLst>
          </p:cNvPr>
          <p:cNvSpPr>
            <a:spLocks noGrp="1"/>
          </p:cNvSpPr>
          <p:nvPr>
            <p:ph type="subTitle" sz="quarter" idx="28" hasCustomPrompt="1"/>
          </p:nvPr>
        </p:nvSpPr>
        <p:spPr>
          <a:xfrm>
            <a:off x="240031" y="760765"/>
            <a:ext cx="10481916" cy="354674"/>
          </a:xfrm>
          <a:prstGeom prst="rect">
            <a:avLst/>
          </a:prstGeom>
        </p:spPr>
        <p:txBody>
          <a:bodyPr vert="horz" lIns="91440" tIns="45720" rIns="91440" bIns="45720" rtlCol="0" anchor="t">
            <a:noAutofit/>
          </a:bodyPr>
          <a:lstStyle>
            <a:lvl1pPr>
              <a:defRPr lang="en-GB" sz="1600" b="1">
                <a:solidFill>
                  <a:schemeClr val="bg1"/>
                </a:solidFill>
                <a:latin typeface="+mj-lt"/>
                <a:ea typeface="+mj-ea"/>
                <a:cs typeface="+mj-cs"/>
              </a:defRPr>
            </a:lvl1pPr>
          </a:lstStyle>
          <a:p>
            <a:pPr lvl="0">
              <a:spcBef>
                <a:spcPct val="0"/>
              </a:spcBef>
            </a:pPr>
            <a:r>
              <a:rPr lang="en-US" dirty="0"/>
              <a:t>Add your subtitle here</a:t>
            </a:r>
            <a:endParaRPr lang="en-GB" dirty="0"/>
          </a:p>
        </p:txBody>
      </p:sp>
      <p:sp>
        <p:nvSpPr>
          <p:cNvPr id="11" name="Picture Placeholder 12">
            <a:extLst>
              <a:ext uri="{FF2B5EF4-FFF2-40B4-BE49-F238E27FC236}">
                <a16:creationId xmlns:a16="http://schemas.microsoft.com/office/drawing/2014/main" id="{A73E185A-F89E-4AB4-A97B-7AAC22661164}"/>
              </a:ext>
            </a:extLst>
          </p:cNvPr>
          <p:cNvSpPr>
            <a:spLocks noGrp="1"/>
          </p:cNvSpPr>
          <p:nvPr>
            <p:ph type="pic" sz="quarter" idx="13" hasCustomPrompt="1"/>
          </p:nvPr>
        </p:nvSpPr>
        <p:spPr>
          <a:xfrm>
            <a:off x="357237" y="1719743"/>
            <a:ext cx="2054190" cy="2889327"/>
          </a:xfrm>
          <a:solidFill>
            <a:schemeClr val="tx2">
              <a:lumMod val="85000"/>
            </a:schemeClr>
          </a:solidFill>
        </p:spPr>
        <p:txBody>
          <a:bodyPr/>
          <a:lstStyle>
            <a:lvl1pPr algn="ctr">
              <a:defRPr sz="1600">
                <a:solidFill>
                  <a:schemeClr val="bg1"/>
                </a:solidFill>
              </a:defRPr>
            </a:lvl1pPr>
          </a:lstStyle>
          <a:p>
            <a:r>
              <a:rPr lang="en-GB" dirty="0"/>
              <a:t>Click icon to insert image</a:t>
            </a:r>
          </a:p>
        </p:txBody>
      </p:sp>
      <p:sp>
        <p:nvSpPr>
          <p:cNvPr id="12" name="Picture Placeholder 12">
            <a:extLst>
              <a:ext uri="{FF2B5EF4-FFF2-40B4-BE49-F238E27FC236}">
                <a16:creationId xmlns:a16="http://schemas.microsoft.com/office/drawing/2014/main" id="{611EBDDF-DFA9-4E76-872D-7E38F4B495C7}"/>
              </a:ext>
            </a:extLst>
          </p:cNvPr>
          <p:cNvSpPr>
            <a:spLocks noGrp="1"/>
          </p:cNvSpPr>
          <p:nvPr>
            <p:ph type="pic" sz="quarter" idx="14" hasCustomPrompt="1"/>
          </p:nvPr>
        </p:nvSpPr>
        <p:spPr>
          <a:xfrm>
            <a:off x="2666542" y="1719743"/>
            <a:ext cx="2054190" cy="2889327"/>
          </a:xfrm>
          <a:solidFill>
            <a:schemeClr val="tx2">
              <a:lumMod val="85000"/>
            </a:schemeClr>
          </a:solidFill>
        </p:spPr>
        <p:txBody>
          <a:bodyPr/>
          <a:lstStyle>
            <a:lvl1pPr algn="ctr">
              <a:defRPr sz="1600">
                <a:solidFill>
                  <a:schemeClr val="bg1"/>
                </a:solidFill>
              </a:defRPr>
            </a:lvl1pPr>
          </a:lstStyle>
          <a:p>
            <a:r>
              <a:rPr lang="en-GB" dirty="0"/>
              <a:t>Click icon to insert image</a:t>
            </a:r>
          </a:p>
        </p:txBody>
      </p:sp>
      <p:sp>
        <p:nvSpPr>
          <p:cNvPr id="13" name="Picture Placeholder 12">
            <a:extLst>
              <a:ext uri="{FF2B5EF4-FFF2-40B4-BE49-F238E27FC236}">
                <a16:creationId xmlns:a16="http://schemas.microsoft.com/office/drawing/2014/main" id="{844D01F3-2C6C-4EB5-A3D3-EBE69129373D}"/>
              </a:ext>
            </a:extLst>
          </p:cNvPr>
          <p:cNvSpPr>
            <a:spLocks noGrp="1"/>
          </p:cNvSpPr>
          <p:nvPr>
            <p:ph type="pic" sz="quarter" idx="15" hasCustomPrompt="1"/>
          </p:nvPr>
        </p:nvSpPr>
        <p:spPr>
          <a:xfrm>
            <a:off x="4975847" y="1719743"/>
            <a:ext cx="2054190" cy="2889327"/>
          </a:xfrm>
          <a:solidFill>
            <a:schemeClr val="tx2">
              <a:lumMod val="85000"/>
            </a:schemeClr>
          </a:solidFill>
        </p:spPr>
        <p:txBody>
          <a:bodyPr/>
          <a:lstStyle>
            <a:lvl1pPr algn="ctr">
              <a:defRPr sz="1600">
                <a:solidFill>
                  <a:schemeClr val="bg1"/>
                </a:solidFill>
              </a:defRPr>
            </a:lvl1pPr>
          </a:lstStyle>
          <a:p>
            <a:r>
              <a:rPr lang="en-GB" dirty="0"/>
              <a:t>Click icon to insert image</a:t>
            </a:r>
          </a:p>
        </p:txBody>
      </p:sp>
      <p:sp>
        <p:nvSpPr>
          <p:cNvPr id="14" name="Text Placeholder 25">
            <a:extLst>
              <a:ext uri="{FF2B5EF4-FFF2-40B4-BE49-F238E27FC236}">
                <a16:creationId xmlns:a16="http://schemas.microsoft.com/office/drawing/2014/main" id="{3BC67D3C-813F-45A1-8518-B9E45AE11671}"/>
              </a:ext>
            </a:extLst>
          </p:cNvPr>
          <p:cNvSpPr>
            <a:spLocks noGrp="1"/>
          </p:cNvSpPr>
          <p:nvPr>
            <p:ph type="body" sz="quarter" idx="17" hasCustomPrompt="1"/>
          </p:nvPr>
        </p:nvSpPr>
        <p:spPr>
          <a:xfrm>
            <a:off x="250080" y="4753295"/>
            <a:ext cx="2202227" cy="641668"/>
          </a:xfrm>
          <a:noFill/>
        </p:spPr>
        <p:txBody>
          <a:bodyPr anchor="t"/>
          <a:lstStyle>
            <a:lvl1pPr algn="l">
              <a:defRPr sz="1800">
                <a:solidFill>
                  <a:schemeClr val="accent1"/>
                </a:solidFill>
              </a:defRPr>
            </a:lvl1pPr>
          </a:lstStyle>
          <a:p>
            <a:pPr lvl="0"/>
            <a:r>
              <a:rPr lang="en-US" dirty="0"/>
              <a:t>First Name</a:t>
            </a:r>
          </a:p>
          <a:p>
            <a:pPr lvl="0"/>
            <a:r>
              <a:rPr lang="en-US" dirty="0"/>
              <a:t>Surname</a:t>
            </a:r>
            <a:endParaRPr lang="en-GB" dirty="0"/>
          </a:p>
        </p:txBody>
      </p:sp>
      <p:sp>
        <p:nvSpPr>
          <p:cNvPr id="15" name="Text Placeholder 25">
            <a:extLst>
              <a:ext uri="{FF2B5EF4-FFF2-40B4-BE49-F238E27FC236}">
                <a16:creationId xmlns:a16="http://schemas.microsoft.com/office/drawing/2014/main" id="{81E60748-879A-4D2B-99AF-BC2F9F2094AC}"/>
              </a:ext>
            </a:extLst>
          </p:cNvPr>
          <p:cNvSpPr>
            <a:spLocks noGrp="1"/>
          </p:cNvSpPr>
          <p:nvPr>
            <p:ph type="body" sz="quarter" idx="18" hasCustomPrompt="1"/>
          </p:nvPr>
        </p:nvSpPr>
        <p:spPr>
          <a:xfrm>
            <a:off x="2559384" y="4753294"/>
            <a:ext cx="2202227" cy="641668"/>
          </a:xfrm>
          <a:noFill/>
        </p:spPr>
        <p:txBody>
          <a:bodyPr anchor="t"/>
          <a:lstStyle>
            <a:lvl1pPr algn="l">
              <a:defRPr sz="1800">
                <a:solidFill>
                  <a:schemeClr val="tx2"/>
                </a:solidFill>
              </a:defRPr>
            </a:lvl1pPr>
          </a:lstStyle>
          <a:p>
            <a:pPr lvl="0"/>
            <a:r>
              <a:rPr lang="en-US" dirty="0"/>
              <a:t>First Name</a:t>
            </a:r>
          </a:p>
          <a:p>
            <a:pPr lvl="0"/>
            <a:r>
              <a:rPr lang="en-US" dirty="0"/>
              <a:t>Surname</a:t>
            </a:r>
            <a:endParaRPr lang="en-GB" dirty="0"/>
          </a:p>
        </p:txBody>
      </p:sp>
      <p:sp>
        <p:nvSpPr>
          <p:cNvPr id="16" name="Text Placeholder 25">
            <a:extLst>
              <a:ext uri="{FF2B5EF4-FFF2-40B4-BE49-F238E27FC236}">
                <a16:creationId xmlns:a16="http://schemas.microsoft.com/office/drawing/2014/main" id="{286D2627-2A95-4291-89EF-51B893259D6E}"/>
              </a:ext>
            </a:extLst>
          </p:cNvPr>
          <p:cNvSpPr>
            <a:spLocks noGrp="1"/>
          </p:cNvSpPr>
          <p:nvPr>
            <p:ph type="body" sz="quarter" idx="19" hasCustomPrompt="1"/>
          </p:nvPr>
        </p:nvSpPr>
        <p:spPr>
          <a:xfrm>
            <a:off x="4868688" y="4753293"/>
            <a:ext cx="2202227" cy="641668"/>
          </a:xfrm>
          <a:noFill/>
        </p:spPr>
        <p:txBody>
          <a:bodyPr anchor="t"/>
          <a:lstStyle>
            <a:lvl1pPr algn="l">
              <a:defRPr sz="1800">
                <a:solidFill>
                  <a:schemeClr val="accent1"/>
                </a:solidFill>
              </a:defRPr>
            </a:lvl1pPr>
          </a:lstStyle>
          <a:p>
            <a:pPr lvl="0"/>
            <a:r>
              <a:rPr lang="en-US" dirty="0"/>
              <a:t>First Name</a:t>
            </a:r>
          </a:p>
          <a:p>
            <a:pPr lvl="0"/>
            <a:r>
              <a:rPr lang="en-US" dirty="0"/>
              <a:t>Surname</a:t>
            </a:r>
            <a:endParaRPr lang="en-GB" dirty="0"/>
          </a:p>
        </p:txBody>
      </p:sp>
      <p:sp>
        <p:nvSpPr>
          <p:cNvPr id="17" name="Picture Placeholder 12">
            <a:extLst>
              <a:ext uri="{FF2B5EF4-FFF2-40B4-BE49-F238E27FC236}">
                <a16:creationId xmlns:a16="http://schemas.microsoft.com/office/drawing/2014/main" id="{46053E47-82FB-420D-A6F1-C845AD3251A1}"/>
              </a:ext>
            </a:extLst>
          </p:cNvPr>
          <p:cNvSpPr>
            <a:spLocks noGrp="1"/>
          </p:cNvSpPr>
          <p:nvPr>
            <p:ph type="pic" sz="quarter" idx="21" hasCustomPrompt="1"/>
          </p:nvPr>
        </p:nvSpPr>
        <p:spPr>
          <a:xfrm>
            <a:off x="7285152" y="1719743"/>
            <a:ext cx="2054190" cy="2889327"/>
          </a:xfrm>
          <a:solidFill>
            <a:schemeClr val="tx2">
              <a:lumMod val="85000"/>
            </a:schemeClr>
          </a:solidFill>
        </p:spPr>
        <p:txBody>
          <a:bodyPr/>
          <a:lstStyle>
            <a:lvl1pPr algn="ctr">
              <a:defRPr sz="1600">
                <a:solidFill>
                  <a:schemeClr val="bg1"/>
                </a:solidFill>
              </a:defRPr>
            </a:lvl1pPr>
          </a:lstStyle>
          <a:p>
            <a:r>
              <a:rPr lang="en-GB" dirty="0"/>
              <a:t>Click icon to insert image</a:t>
            </a:r>
          </a:p>
        </p:txBody>
      </p:sp>
      <p:sp>
        <p:nvSpPr>
          <p:cNvPr id="18" name="Text Placeholder 25">
            <a:extLst>
              <a:ext uri="{FF2B5EF4-FFF2-40B4-BE49-F238E27FC236}">
                <a16:creationId xmlns:a16="http://schemas.microsoft.com/office/drawing/2014/main" id="{24F42756-2FB1-4DBD-AC13-B676DF4E4910}"/>
              </a:ext>
            </a:extLst>
          </p:cNvPr>
          <p:cNvSpPr>
            <a:spLocks noGrp="1"/>
          </p:cNvSpPr>
          <p:nvPr>
            <p:ph type="body" sz="quarter" idx="22" hasCustomPrompt="1"/>
          </p:nvPr>
        </p:nvSpPr>
        <p:spPr>
          <a:xfrm>
            <a:off x="7177992" y="4753293"/>
            <a:ext cx="2202227" cy="641668"/>
          </a:xfrm>
          <a:noFill/>
        </p:spPr>
        <p:txBody>
          <a:bodyPr anchor="t"/>
          <a:lstStyle>
            <a:lvl1pPr algn="l">
              <a:defRPr sz="1800">
                <a:solidFill>
                  <a:schemeClr val="tx2"/>
                </a:solidFill>
              </a:defRPr>
            </a:lvl1pPr>
          </a:lstStyle>
          <a:p>
            <a:pPr lvl="0"/>
            <a:r>
              <a:rPr lang="en-US" dirty="0"/>
              <a:t>First Name</a:t>
            </a:r>
          </a:p>
          <a:p>
            <a:pPr lvl="0"/>
            <a:r>
              <a:rPr lang="en-US" dirty="0"/>
              <a:t>Surname</a:t>
            </a:r>
            <a:endParaRPr lang="en-GB" dirty="0"/>
          </a:p>
        </p:txBody>
      </p:sp>
      <p:sp>
        <p:nvSpPr>
          <p:cNvPr id="19" name="Picture Placeholder 12">
            <a:extLst>
              <a:ext uri="{FF2B5EF4-FFF2-40B4-BE49-F238E27FC236}">
                <a16:creationId xmlns:a16="http://schemas.microsoft.com/office/drawing/2014/main" id="{3253ED20-99C3-4006-BA31-B75988ECA94C}"/>
              </a:ext>
            </a:extLst>
          </p:cNvPr>
          <p:cNvSpPr>
            <a:spLocks noGrp="1"/>
          </p:cNvSpPr>
          <p:nvPr>
            <p:ph type="pic" sz="quarter" idx="29" hasCustomPrompt="1"/>
          </p:nvPr>
        </p:nvSpPr>
        <p:spPr>
          <a:xfrm>
            <a:off x="9594455" y="1719743"/>
            <a:ext cx="2054190" cy="2889327"/>
          </a:xfrm>
          <a:solidFill>
            <a:schemeClr val="tx2">
              <a:lumMod val="85000"/>
            </a:schemeClr>
          </a:solidFill>
        </p:spPr>
        <p:txBody>
          <a:bodyPr/>
          <a:lstStyle>
            <a:lvl1pPr algn="ctr">
              <a:defRPr sz="1600">
                <a:solidFill>
                  <a:schemeClr val="bg1"/>
                </a:solidFill>
              </a:defRPr>
            </a:lvl1pPr>
          </a:lstStyle>
          <a:p>
            <a:r>
              <a:rPr lang="en-GB" dirty="0"/>
              <a:t>Click icon to insert image</a:t>
            </a:r>
          </a:p>
        </p:txBody>
      </p:sp>
      <p:sp>
        <p:nvSpPr>
          <p:cNvPr id="20" name="Text Placeholder 25">
            <a:extLst>
              <a:ext uri="{FF2B5EF4-FFF2-40B4-BE49-F238E27FC236}">
                <a16:creationId xmlns:a16="http://schemas.microsoft.com/office/drawing/2014/main" id="{4B4743DF-0904-491C-B36C-6AB50583E522}"/>
              </a:ext>
            </a:extLst>
          </p:cNvPr>
          <p:cNvSpPr>
            <a:spLocks noGrp="1"/>
          </p:cNvSpPr>
          <p:nvPr>
            <p:ph type="body" sz="quarter" idx="30" hasCustomPrompt="1"/>
          </p:nvPr>
        </p:nvSpPr>
        <p:spPr>
          <a:xfrm>
            <a:off x="9487298" y="4753293"/>
            <a:ext cx="2202227" cy="641668"/>
          </a:xfrm>
          <a:noFill/>
        </p:spPr>
        <p:txBody>
          <a:bodyPr anchor="t"/>
          <a:lstStyle>
            <a:lvl1pPr algn="l">
              <a:defRPr sz="1800">
                <a:solidFill>
                  <a:schemeClr val="accent1"/>
                </a:solidFill>
              </a:defRPr>
            </a:lvl1pPr>
          </a:lstStyle>
          <a:p>
            <a:pPr lvl="0"/>
            <a:r>
              <a:rPr lang="en-US" dirty="0"/>
              <a:t>First Name</a:t>
            </a:r>
          </a:p>
          <a:p>
            <a:pPr lvl="0"/>
            <a:r>
              <a:rPr lang="en-US" dirty="0"/>
              <a:t>Surname</a:t>
            </a:r>
            <a:endParaRPr lang="en-GB" dirty="0"/>
          </a:p>
        </p:txBody>
      </p:sp>
      <p:sp>
        <p:nvSpPr>
          <p:cNvPr id="22" name="Text Placeholder 20">
            <a:extLst>
              <a:ext uri="{FF2B5EF4-FFF2-40B4-BE49-F238E27FC236}">
                <a16:creationId xmlns:a16="http://schemas.microsoft.com/office/drawing/2014/main" id="{771F920A-B1F1-4B99-9B1B-29DE7B600A62}"/>
              </a:ext>
            </a:extLst>
          </p:cNvPr>
          <p:cNvSpPr>
            <a:spLocks noGrp="1"/>
          </p:cNvSpPr>
          <p:nvPr>
            <p:ph type="body" sz="quarter" idx="31" hasCustomPrompt="1"/>
          </p:nvPr>
        </p:nvSpPr>
        <p:spPr>
          <a:xfrm>
            <a:off x="250080" y="5406389"/>
            <a:ext cx="2204989" cy="544512"/>
          </a:xfrm>
        </p:spPr>
        <p:txBody>
          <a:bodyPr/>
          <a:lstStyle>
            <a:lvl1pPr>
              <a:defRPr sz="1200" b="0">
                <a:solidFill>
                  <a:schemeClr val="tx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3" name="Text Placeholder 20">
            <a:extLst>
              <a:ext uri="{FF2B5EF4-FFF2-40B4-BE49-F238E27FC236}">
                <a16:creationId xmlns:a16="http://schemas.microsoft.com/office/drawing/2014/main" id="{2D183A78-1674-442D-92AC-98BFEA1CF522}"/>
              </a:ext>
            </a:extLst>
          </p:cNvPr>
          <p:cNvSpPr>
            <a:spLocks noGrp="1"/>
          </p:cNvSpPr>
          <p:nvPr>
            <p:ph type="body" sz="quarter" idx="32" hasCustomPrompt="1"/>
          </p:nvPr>
        </p:nvSpPr>
        <p:spPr>
          <a:xfrm>
            <a:off x="2559384" y="5406389"/>
            <a:ext cx="2204989" cy="544512"/>
          </a:xfrm>
        </p:spPr>
        <p:txBody>
          <a:bodyPr/>
          <a:lstStyle>
            <a:lvl1pPr>
              <a:defRPr sz="1200" b="0">
                <a:solidFill>
                  <a:schemeClr val="tx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4" name="Text Placeholder 20">
            <a:extLst>
              <a:ext uri="{FF2B5EF4-FFF2-40B4-BE49-F238E27FC236}">
                <a16:creationId xmlns:a16="http://schemas.microsoft.com/office/drawing/2014/main" id="{C5F0F6AF-BA8D-455E-A9BA-9DED08CB0BD2}"/>
              </a:ext>
            </a:extLst>
          </p:cNvPr>
          <p:cNvSpPr>
            <a:spLocks noGrp="1"/>
          </p:cNvSpPr>
          <p:nvPr>
            <p:ph type="body" sz="quarter" idx="33" hasCustomPrompt="1"/>
          </p:nvPr>
        </p:nvSpPr>
        <p:spPr>
          <a:xfrm>
            <a:off x="4868688" y="5406389"/>
            <a:ext cx="2204989" cy="544512"/>
          </a:xfrm>
        </p:spPr>
        <p:txBody>
          <a:bodyPr/>
          <a:lstStyle>
            <a:lvl1pPr>
              <a:defRPr sz="1200" b="0">
                <a:solidFill>
                  <a:schemeClr val="tx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5" name="Text Placeholder 20">
            <a:extLst>
              <a:ext uri="{FF2B5EF4-FFF2-40B4-BE49-F238E27FC236}">
                <a16:creationId xmlns:a16="http://schemas.microsoft.com/office/drawing/2014/main" id="{F27B6CD8-A8D2-4C11-801E-7687B6444D2C}"/>
              </a:ext>
            </a:extLst>
          </p:cNvPr>
          <p:cNvSpPr>
            <a:spLocks noGrp="1"/>
          </p:cNvSpPr>
          <p:nvPr>
            <p:ph type="body" sz="quarter" idx="34" hasCustomPrompt="1"/>
          </p:nvPr>
        </p:nvSpPr>
        <p:spPr>
          <a:xfrm>
            <a:off x="7177992" y="5406389"/>
            <a:ext cx="2204989" cy="544512"/>
          </a:xfrm>
        </p:spPr>
        <p:txBody>
          <a:bodyPr/>
          <a:lstStyle>
            <a:lvl1pPr>
              <a:defRPr sz="1200" b="0">
                <a:solidFill>
                  <a:schemeClr val="tx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6" name="Text Placeholder 20">
            <a:extLst>
              <a:ext uri="{FF2B5EF4-FFF2-40B4-BE49-F238E27FC236}">
                <a16:creationId xmlns:a16="http://schemas.microsoft.com/office/drawing/2014/main" id="{38162346-87D3-4D17-B5B3-9D1B8E695D0E}"/>
              </a:ext>
            </a:extLst>
          </p:cNvPr>
          <p:cNvSpPr>
            <a:spLocks noGrp="1"/>
          </p:cNvSpPr>
          <p:nvPr>
            <p:ph type="body" sz="quarter" idx="35" hasCustomPrompt="1"/>
          </p:nvPr>
        </p:nvSpPr>
        <p:spPr>
          <a:xfrm>
            <a:off x="9487298" y="5406389"/>
            <a:ext cx="2204989" cy="544512"/>
          </a:xfrm>
        </p:spPr>
        <p:txBody>
          <a:bodyPr/>
          <a:lstStyle>
            <a:lvl1pPr>
              <a:defRPr sz="1200" b="0">
                <a:solidFill>
                  <a:schemeClr val="tx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Tree>
    <p:extLst>
      <p:ext uri="{BB962C8B-B14F-4D97-AF65-F5344CB8AC3E}">
        <p14:creationId xmlns:p14="http://schemas.microsoft.com/office/powerpoint/2010/main" val="2467162516"/>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rocess">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855AEC-9E21-44FB-9943-C1A82C9E13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5779" y="6254630"/>
            <a:ext cx="577637" cy="496279"/>
          </a:xfrm>
          <a:prstGeom prst="rect">
            <a:avLst/>
          </a:prstGeom>
        </p:spPr>
      </p:pic>
      <p:sp>
        <p:nvSpPr>
          <p:cNvPr id="8" name="Freeform: Shape 7">
            <a:extLst>
              <a:ext uri="{FF2B5EF4-FFF2-40B4-BE49-F238E27FC236}">
                <a16:creationId xmlns:a16="http://schemas.microsoft.com/office/drawing/2014/main" id="{C9D94F39-1993-4A52-80CA-1C07B391C10C}"/>
              </a:ext>
            </a:extLst>
          </p:cNvPr>
          <p:cNvSpPr/>
          <p:nvPr userDrawn="1"/>
        </p:nvSpPr>
        <p:spPr>
          <a:xfrm>
            <a:off x="0" y="1"/>
            <a:ext cx="12192000" cy="1257300"/>
          </a:xfrm>
          <a:custGeom>
            <a:avLst/>
            <a:gdLst>
              <a:gd name="connsiteX0" fmla="*/ 0 w 12192000"/>
              <a:gd name="connsiteY0" fmla="*/ 0 h 1257300"/>
              <a:gd name="connsiteX1" fmla="*/ 12192000 w 12192000"/>
              <a:gd name="connsiteY1" fmla="*/ 0 h 1257300"/>
              <a:gd name="connsiteX2" fmla="*/ 10948354 w 12192000"/>
              <a:gd name="connsiteY2" fmla="*/ 1257300 h 1257300"/>
              <a:gd name="connsiteX3" fmla="*/ 0 w 12192000"/>
              <a:gd name="connsiteY3" fmla="*/ 1257300 h 1257300"/>
            </a:gdLst>
            <a:ahLst/>
            <a:cxnLst>
              <a:cxn ang="0">
                <a:pos x="connsiteX0" y="connsiteY0"/>
              </a:cxn>
              <a:cxn ang="0">
                <a:pos x="connsiteX1" y="connsiteY1"/>
              </a:cxn>
              <a:cxn ang="0">
                <a:pos x="connsiteX2" y="connsiteY2"/>
              </a:cxn>
              <a:cxn ang="0">
                <a:pos x="connsiteX3" y="connsiteY3"/>
              </a:cxn>
            </a:cxnLst>
            <a:rect l="l" t="t" r="r" b="b"/>
            <a:pathLst>
              <a:path w="12192000" h="1257300">
                <a:moveTo>
                  <a:pt x="0" y="0"/>
                </a:moveTo>
                <a:lnTo>
                  <a:pt x="12192000" y="0"/>
                </a:lnTo>
                <a:lnTo>
                  <a:pt x="10948354" y="1257300"/>
                </a:lnTo>
                <a:lnTo>
                  <a:pt x="0" y="1257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itle 1">
            <a:extLst>
              <a:ext uri="{FF2B5EF4-FFF2-40B4-BE49-F238E27FC236}">
                <a16:creationId xmlns:a16="http://schemas.microsoft.com/office/drawing/2014/main" id="{FA8B6615-3E65-48F1-A75F-4F31B8920D1B}"/>
              </a:ext>
            </a:extLst>
          </p:cNvPr>
          <p:cNvSpPr>
            <a:spLocks noGrp="1"/>
          </p:cNvSpPr>
          <p:nvPr>
            <p:ph type="title" hasCustomPrompt="1"/>
          </p:nvPr>
        </p:nvSpPr>
        <p:spPr>
          <a:xfrm>
            <a:off x="240031" y="259054"/>
            <a:ext cx="10481916" cy="686652"/>
          </a:xfrm>
        </p:spPr>
        <p:txBody>
          <a:bodyPr/>
          <a:lstStyle>
            <a:lvl1pPr>
              <a:defRPr sz="2400" b="1">
                <a:solidFill>
                  <a:schemeClr val="tx1"/>
                </a:solidFill>
              </a:defRPr>
            </a:lvl1pPr>
          </a:lstStyle>
          <a:p>
            <a:r>
              <a:rPr lang="en-US" dirty="0"/>
              <a:t>Add your title here</a:t>
            </a:r>
            <a:endParaRPr lang="en-GB" dirty="0"/>
          </a:p>
        </p:txBody>
      </p:sp>
      <p:sp>
        <p:nvSpPr>
          <p:cNvPr id="10" name="Sub Title Placeholder">
            <a:extLst>
              <a:ext uri="{FF2B5EF4-FFF2-40B4-BE49-F238E27FC236}">
                <a16:creationId xmlns:a16="http://schemas.microsoft.com/office/drawing/2014/main" id="{393413C7-148F-4128-A758-716E4CE8922D}"/>
              </a:ext>
            </a:extLst>
          </p:cNvPr>
          <p:cNvSpPr>
            <a:spLocks noGrp="1"/>
          </p:cNvSpPr>
          <p:nvPr>
            <p:ph type="subTitle" sz="quarter" idx="28" hasCustomPrompt="1"/>
          </p:nvPr>
        </p:nvSpPr>
        <p:spPr>
          <a:xfrm>
            <a:off x="240031" y="760765"/>
            <a:ext cx="10481916" cy="354674"/>
          </a:xfrm>
          <a:prstGeom prst="rect">
            <a:avLst/>
          </a:prstGeom>
        </p:spPr>
        <p:txBody>
          <a:bodyPr vert="horz" lIns="91440" tIns="45720" rIns="91440" bIns="45720" rtlCol="0" anchor="t">
            <a:noAutofit/>
          </a:bodyPr>
          <a:lstStyle>
            <a:lvl1pPr>
              <a:defRPr lang="en-GB" sz="1600" b="1">
                <a:solidFill>
                  <a:schemeClr val="tx1"/>
                </a:solidFill>
                <a:latin typeface="+mj-lt"/>
                <a:ea typeface="+mj-ea"/>
                <a:cs typeface="+mj-cs"/>
              </a:defRPr>
            </a:lvl1pPr>
          </a:lstStyle>
          <a:p>
            <a:pPr lvl="0">
              <a:spcBef>
                <a:spcPct val="0"/>
              </a:spcBef>
            </a:pPr>
            <a:r>
              <a:rPr lang="en-US" dirty="0"/>
              <a:t>Add your subtitle here</a:t>
            </a:r>
            <a:endParaRPr lang="en-GB" dirty="0"/>
          </a:p>
        </p:txBody>
      </p:sp>
      <p:sp>
        <p:nvSpPr>
          <p:cNvPr id="14" name="Text Placeholder 13">
            <a:extLst>
              <a:ext uri="{FF2B5EF4-FFF2-40B4-BE49-F238E27FC236}">
                <a16:creationId xmlns:a16="http://schemas.microsoft.com/office/drawing/2014/main" id="{5AF369A1-A370-4E02-BBB6-5A54900D0304}"/>
              </a:ext>
            </a:extLst>
          </p:cNvPr>
          <p:cNvSpPr>
            <a:spLocks noGrp="1"/>
          </p:cNvSpPr>
          <p:nvPr>
            <p:ph type="body" sz="quarter" idx="33" hasCustomPrompt="1"/>
          </p:nvPr>
        </p:nvSpPr>
        <p:spPr>
          <a:xfrm>
            <a:off x="327025" y="1752601"/>
            <a:ext cx="3594894" cy="4012406"/>
          </a:xfrm>
          <a:custGeom>
            <a:avLst/>
            <a:gdLst>
              <a:gd name="connsiteX0" fmla="*/ 0 w 3594894"/>
              <a:gd name="connsiteY0" fmla="*/ 0 h 4012406"/>
              <a:gd name="connsiteX1" fmla="*/ 3594894 w 3594894"/>
              <a:gd name="connsiteY1" fmla="*/ 0 h 4012406"/>
              <a:gd name="connsiteX2" fmla="*/ 3594894 w 3594894"/>
              <a:gd name="connsiteY2" fmla="*/ 3428382 h 4012406"/>
              <a:gd name="connsiteX3" fmla="*/ 3008066 w 3594894"/>
              <a:gd name="connsiteY3" fmla="*/ 4012406 h 4012406"/>
              <a:gd name="connsiteX4" fmla="*/ 0 w 3594894"/>
              <a:gd name="connsiteY4" fmla="*/ 4012406 h 401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94" h="4012406">
                <a:moveTo>
                  <a:pt x="0" y="0"/>
                </a:moveTo>
                <a:lnTo>
                  <a:pt x="3594894" y="0"/>
                </a:lnTo>
                <a:lnTo>
                  <a:pt x="3594894" y="3428382"/>
                </a:lnTo>
                <a:lnTo>
                  <a:pt x="3008066" y="4012406"/>
                </a:lnTo>
                <a:lnTo>
                  <a:pt x="0" y="4012406"/>
                </a:lnTo>
                <a:close/>
              </a:path>
            </a:pathLst>
          </a:custGeom>
          <a:solidFill>
            <a:schemeClr val="accent2"/>
          </a:solidFill>
        </p:spPr>
        <p:txBody>
          <a:bodyPr wrap="square" lIns="756000" tIns="216000">
            <a:noAutofit/>
          </a:bodyPr>
          <a:lstStyle>
            <a:lvl1pPr>
              <a:defRPr sz="1800"/>
            </a:lvl1pPr>
          </a:lstStyle>
          <a:p>
            <a:pPr lvl="0"/>
            <a:r>
              <a:rPr lang="en-US" dirty="0"/>
              <a:t>Add you title here</a:t>
            </a:r>
            <a:endParaRPr lang="en-GB" dirty="0"/>
          </a:p>
        </p:txBody>
      </p:sp>
      <p:sp>
        <p:nvSpPr>
          <p:cNvPr id="15" name="Text Placeholder 7">
            <a:extLst>
              <a:ext uri="{FF2B5EF4-FFF2-40B4-BE49-F238E27FC236}">
                <a16:creationId xmlns:a16="http://schemas.microsoft.com/office/drawing/2014/main" id="{0323A7FE-1693-46C2-A947-80FB8530EE38}"/>
              </a:ext>
            </a:extLst>
          </p:cNvPr>
          <p:cNvSpPr>
            <a:spLocks noGrp="1"/>
          </p:cNvSpPr>
          <p:nvPr>
            <p:ph type="body" sz="quarter" idx="34" hasCustomPrompt="1"/>
          </p:nvPr>
        </p:nvSpPr>
        <p:spPr>
          <a:xfrm>
            <a:off x="327025" y="1752601"/>
            <a:ext cx="625475" cy="625475"/>
          </a:xfrm>
          <a:solidFill>
            <a:schemeClr val="accent1"/>
          </a:solidFill>
        </p:spPr>
        <p:txBody>
          <a:bodyPr lIns="0" tIns="0" rIns="0" bIns="0" anchor="ctr"/>
          <a:lstStyle>
            <a:lvl1pPr algn="ctr">
              <a:defRPr sz="2800">
                <a:solidFill>
                  <a:schemeClr val="tx1"/>
                </a:solidFill>
              </a:defRPr>
            </a:lvl1pPr>
          </a:lstStyle>
          <a:p>
            <a:pPr lvl="0"/>
            <a:r>
              <a:rPr lang="en-GB" dirty="0"/>
              <a:t>01</a:t>
            </a:r>
          </a:p>
        </p:txBody>
      </p:sp>
      <p:sp>
        <p:nvSpPr>
          <p:cNvPr id="17" name="Text Placeholder 16">
            <a:extLst>
              <a:ext uri="{FF2B5EF4-FFF2-40B4-BE49-F238E27FC236}">
                <a16:creationId xmlns:a16="http://schemas.microsoft.com/office/drawing/2014/main" id="{EA7CF228-96EE-486A-8081-71D14786F544}"/>
              </a:ext>
            </a:extLst>
          </p:cNvPr>
          <p:cNvSpPr>
            <a:spLocks noGrp="1"/>
          </p:cNvSpPr>
          <p:nvPr>
            <p:ph type="body" sz="quarter" idx="35" hasCustomPrompt="1"/>
          </p:nvPr>
        </p:nvSpPr>
        <p:spPr>
          <a:xfrm>
            <a:off x="502443" y="2743199"/>
            <a:ext cx="271464" cy="331787"/>
          </a:xfrm>
        </p:spPr>
        <p:txBody>
          <a:bodyPr lIns="0" tIns="0" rIns="0" bIns="0" anchor="ctr"/>
          <a:lstStyle>
            <a:lvl1pPr algn="ctr">
              <a:defRPr sz="2000"/>
            </a:lvl1pPr>
          </a:lstStyle>
          <a:p>
            <a:pPr lvl="0"/>
            <a:r>
              <a:rPr lang="en-US" dirty="0"/>
              <a:t>X</a:t>
            </a:r>
            <a:endParaRPr lang="en-GB" dirty="0"/>
          </a:p>
        </p:txBody>
      </p:sp>
      <p:sp>
        <p:nvSpPr>
          <p:cNvPr id="22" name="Text Placeholder 21">
            <a:extLst>
              <a:ext uri="{FF2B5EF4-FFF2-40B4-BE49-F238E27FC236}">
                <a16:creationId xmlns:a16="http://schemas.microsoft.com/office/drawing/2014/main" id="{2A5CD425-A8B1-4158-B020-B9D976C01B6F}"/>
              </a:ext>
            </a:extLst>
          </p:cNvPr>
          <p:cNvSpPr>
            <a:spLocks noGrp="1"/>
          </p:cNvSpPr>
          <p:nvPr>
            <p:ph type="body" sz="quarter" idx="39" hasCustomPrompt="1"/>
          </p:nvPr>
        </p:nvSpPr>
        <p:spPr>
          <a:xfrm>
            <a:off x="793750" y="279082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23" name="Text Placeholder 16">
            <a:extLst>
              <a:ext uri="{FF2B5EF4-FFF2-40B4-BE49-F238E27FC236}">
                <a16:creationId xmlns:a16="http://schemas.microsoft.com/office/drawing/2014/main" id="{538F7445-74FB-4DCC-8452-DD703A7C9D71}"/>
              </a:ext>
            </a:extLst>
          </p:cNvPr>
          <p:cNvSpPr>
            <a:spLocks noGrp="1"/>
          </p:cNvSpPr>
          <p:nvPr>
            <p:ph type="body" sz="quarter" idx="40" hasCustomPrompt="1"/>
          </p:nvPr>
        </p:nvSpPr>
        <p:spPr>
          <a:xfrm>
            <a:off x="502443" y="3319974"/>
            <a:ext cx="271464" cy="331787"/>
          </a:xfrm>
        </p:spPr>
        <p:txBody>
          <a:bodyPr lIns="0" tIns="0" rIns="0" bIns="0" anchor="ctr"/>
          <a:lstStyle>
            <a:lvl1pPr algn="ctr">
              <a:defRPr sz="2000"/>
            </a:lvl1pPr>
          </a:lstStyle>
          <a:p>
            <a:pPr lvl="0"/>
            <a:r>
              <a:rPr lang="en-US" dirty="0"/>
              <a:t>X</a:t>
            </a:r>
            <a:endParaRPr lang="en-GB" dirty="0"/>
          </a:p>
        </p:txBody>
      </p:sp>
      <p:sp>
        <p:nvSpPr>
          <p:cNvPr id="24" name="Text Placeholder 21">
            <a:extLst>
              <a:ext uri="{FF2B5EF4-FFF2-40B4-BE49-F238E27FC236}">
                <a16:creationId xmlns:a16="http://schemas.microsoft.com/office/drawing/2014/main" id="{CBAE32A7-2125-4983-8DC7-CEF5A7561D5D}"/>
              </a:ext>
            </a:extLst>
          </p:cNvPr>
          <p:cNvSpPr>
            <a:spLocks noGrp="1"/>
          </p:cNvSpPr>
          <p:nvPr>
            <p:ph type="body" sz="quarter" idx="41" hasCustomPrompt="1"/>
          </p:nvPr>
        </p:nvSpPr>
        <p:spPr>
          <a:xfrm>
            <a:off x="793750" y="336759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25" name="Text Placeholder 16">
            <a:extLst>
              <a:ext uri="{FF2B5EF4-FFF2-40B4-BE49-F238E27FC236}">
                <a16:creationId xmlns:a16="http://schemas.microsoft.com/office/drawing/2014/main" id="{D23729E5-11CC-4C09-8242-FCF615613088}"/>
              </a:ext>
            </a:extLst>
          </p:cNvPr>
          <p:cNvSpPr>
            <a:spLocks noGrp="1"/>
          </p:cNvSpPr>
          <p:nvPr>
            <p:ph type="body" sz="quarter" idx="42" hasCustomPrompt="1"/>
          </p:nvPr>
        </p:nvSpPr>
        <p:spPr>
          <a:xfrm>
            <a:off x="502443" y="3896749"/>
            <a:ext cx="271464" cy="331787"/>
          </a:xfrm>
        </p:spPr>
        <p:txBody>
          <a:bodyPr lIns="0" tIns="0" rIns="0" bIns="0" anchor="ctr"/>
          <a:lstStyle>
            <a:lvl1pPr algn="ctr">
              <a:defRPr sz="2000"/>
            </a:lvl1pPr>
          </a:lstStyle>
          <a:p>
            <a:pPr lvl="0"/>
            <a:r>
              <a:rPr lang="en-US" dirty="0"/>
              <a:t>X</a:t>
            </a:r>
            <a:endParaRPr lang="en-GB" dirty="0"/>
          </a:p>
        </p:txBody>
      </p:sp>
      <p:sp>
        <p:nvSpPr>
          <p:cNvPr id="26" name="Text Placeholder 21">
            <a:extLst>
              <a:ext uri="{FF2B5EF4-FFF2-40B4-BE49-F238E27FC236}">
                <a16:creationId xmlns:a16="http://schemas.microsoft.com/office/drawing/2014/main" id="{6F2065EE-C630-40ED-981D-AD20DC59A421}"/>
              </a:ext>
            </a:extLst>
          </p:cNvPr>
          <p:cNvSpPr>
            <a:spLocks noGrp="1"/>
          </p:cNvSpPr>
          <p:nvPr>
            <p:ph type="body" sz="quarter" idx="43" hasCustomPrompt="1"/>
          </p:nvPr>
        </p:nvSpPr>
        <p:spPr>
          <a:xfrm>
            <a:off x="793750" y="394437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27" name="Text Placeholder 16">
            <a:extLst>
              <a:ext uri="{FF2B5EF4-FFF2-40B4-BE49-F238E27FC236}">
                <a16:creationId xmlns:a16="http://schemas.microsoft.com/office/drawing/2014/main" id="{92A3D162-33FE-4A22-AE62-CE704E9FB6A5}"/>
              </a:ext>
            </a:extLst>
          </p:cNvPr>
          <p:cNvSpPr>
            <a:spLocks noGrp="1"/>
          </p:cNvSpPr>
          <p:nvPr>
            <p:ph type="body" sz="quarter" idx="44" hasCustomPrompt="1"/>
          </p:nvPr>
        </p:nvSpPr>
        <p:spPr>
          <a:xfrm>
            <a:off x="502443" y="4473524"/>
            <a:ext cx="271464" cy="331787"/>
          </a:xfrm>
        </p:spPr>
        <p:txBody>
          <a:bodyPr lIns="0" tIns="0" rIns="0" bIns="0" anchor="ctr"/>
          <a:lstStyle>
            <a:lvl1pPr algn="ctr">
              <a:defRPr sz="2000"/>
            </a:lvl1pPr>
          </a:lstStyle>
          <a:p>
            <a:pPr lvl="0"/>
            <a:r>
              <a:rPr lang="en-US" dirty="0"/>
              <a:t>X</a:t>
            </a:r>
            <a:endParaRPr lang="en-GB" dirty="0"/>
          </a:p>
        </p:txBody>
      </p:sp>
      <p:sp>
        <p:nvSpPr>
          <p:cNvPr id="28" name="Text Placeholder 21">
            <a:extLst>
              <a:ext uri="{FF2B5EF4-FFF2-40B4-BE49-F238E27FC236}">
                <a16:creationId xmlns:a16="http://schemas.microsoft.com/office/drawing/2014/main" id="{66340D61-7CFB-4A8C-947E-56FAA173F426}"/>
              </a:ext>
            </a:extLst>
          </p:cNvPr>
          <p:cNvSpPr>
            <a:spLocks noGrp="1"/>
          </p:cNvSpPr>
          <p:nvPr>
            <p:ph type="body" sz="quarter" idx="45" hasCustomPrompt="1"/>
          </p:nvPr>
        </p:nvSpPr>
        <p:spPr>
          <a:xfrm>
            <a:off x="793750" y="452114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29" name="Text Placeholder 28">
            <a:extLst>
              <a:ext uri="{FF2B5EF4-FFF2-40B4-BE49-F238E27FC236}">
                <a16:creationId xmlns:a16="http://schemas.microsoft.com/office/drawing/2014/main" id="{1F13EF69-7C5A-4745-AFB1-CDCA9D990397}"/>
              </a:ext>
            </a:extLst>
          </p:cNvPr>
          <p:cNvSpPr>
            <a:spLocks noGrp="1"/>
          </p:cNvSpPr>
          <p:nvPr>
            <p:ph type="body" sz="quarter" idx="46" hasCustomPrompt="1"/>
          </p:nvPr>
        </p:nvSpPr>
        <p:spPr>
          <a:xfrm>
            <a:off x="4209708" y="1752601"/>
            <a:ext cx="3594894" cy="4012406"/>
          </a:xfrm>
          <a:custGeom>
            <a:avLst/>
            <a:gdLst>
              <a:gd name="connsiteX0" fmla="*/ 0 w 3594894"/>
              <a:gd name="connsiteY0" fmla="*/ 0 h 4012406"/>
              <a:gd name="connsiteX1" fmla="*/ 3594894 w 3594894"/>
              <a:gd name="connsiteY1" fmla="*/ 0 h 4012406"/>
              <a:gd name="connsiteX2" fmla="*/ 3594894 w 3594894"/>
              <a:gd name="connsiteY2" fmla="*/ 3428382 h 4012406"/>
              <a:gd name="connsiteX3" fmla="*/ 3008066 w 3594894"/>
              <a:gd name="connsiteY3" fmla="*/ 4012406 h 4012406"/>
              <a:gd name="connsiteX4" fmla="*/ 0 w 3594894"/>
              <a:gd name="connsiteY4" fmla="*/ 4012406 h 401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94" h="4012406">
                <a:moveTo>
                  <a:pt x="0" y="0"/>
                </a:moveTo>
                <a:lnTo>
                  <a:pt x="3594894" y="0"/>
                </a:lnTo>
                <a:lnTo>
                  <a:pt x="3594894" y="3428382"/>
                </a:lnTo>
                <a:lnTo>
                  <a:pt x="3008066" y="4012406"/>
                </a:lnTo>
                <a:lnTo>
                  <a:pt x="0" y="4012406"/>
                </a:lnTo>
                <a:close/>
              </a:path>
            </a:pathLst>
          </a:custGeom>
          <a:solidFill>
            <a:schemeClr val="accent2"/>
          </a:solidFill>
        </p:spPr>
        <p:txBody>
          <a:bodyPr wrap="square" lIns="756000" tIns="216000">
            <a:noAutofit/>
          </a:bodyPr>
          <a:lstStyle>
            <a:lvl1pPr>
              <a:defRPr sz="1800"/>
            </a:lvl1pPr>
          </a:lstStyle>
          <a:p>
            <a:pPr lvl="0"/>
            <a:r>
              <a:rPr lang="en-US" dirty="0"/>
              <a:t>Add you title here</a:t>
            </a:r>
            <a:endParaRPr lang="en-GB" dirty="0"/>
          </a:p>
        </p:txBody>
      </p:sp>
      <p:sp>
        <p:nvSpPr>
          <p:cNvPr id="30" name="Text Placeholder 7">
            <a:extLst>
              <a:ext uri="{FF2B5EF4-FFF2-40B4-BE49-F238E27FC236}">
                <a16:creationId xmlns:a16="http://schemas.microsoft.com/office/drawing/2014/main" id="{71FEC811-CC3D-4476-87B2-4A30FD125893}"/>
              </a:ext>
            </a:extLst>
          </p:cNvPr>
          <p:cNvSpPr>
            <a:spLocks noGrp="1"/>
          </p:cNvSpPr>
          <p:nvPr>
            <p:ph type="body" sz="quarter" idx="47" hasCustomPrompt="1"/>
          </p:nvPr>
        </p:nvSpPr>
        <p:spPr>
          <a:xfrm>
            <a:off x="4209708" y="1752601"/>
            <a:ext cx="625475" cy="625475"/>
          </a:xfrm>
          <a:solidFill>
            <a:schemeClr val="accent1"/>
          </a:solidFill>
        </p:spPr>
        <p:txBody>
          <a:bodyPr lIns="0" tIns="0" rIns="0" bIns="0" anchor="ctr"/>
          <a:lstStyle>
            <a:lvl1pPr algn="ctr">
              <a:defRPr sz="2800">
                <a:solidFill>
                  <a:schemeClr val="tx1"/>
                </a:solidFill>
              </a:defRPr>
            </a:lvl1pPr>
          </a:lstStyle>
          <a:p>
            <a:pPr lvl="0"/>
            <a:r>
              <a:rPr lang="en-GB" dirty="0"/>
              <a:t>02</a:t>
            </a:r>
          </a:p>
        </p:txBody>
      </p:sp>
      <p:sp>
        <p:nvSpPr>
          <p:cNvPr id="31" name="Text Placeholder 16">
            <a:extLst>
              <a:ext uri="{FF2B5EF4-FFF2-40B4-BE49-F238E27FC236}">
                <a16:creationId xmlns:a16="http://schemas.microsoft.com/office/drawing/2014/main" id="{9AE72B9C-930A-4C8C-B05F-AAF700E9FF67}"/>
              </a:ext>
            </a:extLst>
          </p:cNvPr>
          <p:cNvSpPr>
            <a:spLocks noGrp="1"/>
          </p:cNvSpPr>
          <p:nvPr>
            <p:ph type="body" sz="quarter" idx="48" hasCustomPrompt="1"/>
          </p:nvPr>
        </p:nvSpPr>
        <p:spPr>
          <a:xfrm>
            <a:off x="4385126" y="2743199"/>
            <a:ext cx="271464" cy="331787"/>
          </a:xfrm>
        </p:spPr>
        <p:txBody>
          <a:bodyPr lIns="0" tIns="0" rIns="0" bIns="0" anchor="ctr"/>
          <a:lstStyle>
            <a:lvl1pPr algn="ctr">
              <a:defRPr sz="2000"/>
            </a:lvl1pPr>
          </a:lstStyle>
          <a:p>
            <a:pPr lvl="0"/>
            <a:r>
              <a:rPr lang="en-US" dirty="0"/>
              <a:t>X</a:t>
            </a:r>
            <a:endParaRPr lang="en-GB" dirty="0"/>
          </a:p>
        </p:txBody>
      </p:sp>
      <p:sp>
        <p:nvSpPr>
          <p:cNvPr id="32" name="Text Placeholder 21">
            <a:extLst>
              <a:ext uri="{FF2B5EF4-FFF2-40B4-BE49-F238E27FC236}">
                <a16:creationId xmlns:a16="http://schemas.microsoft.com/office/drawing/2014/main" id="{25536A29-CFEB-4677-A687-B93A3D5D4755}"/>
              </a:ext>
            </a:extLst>
          </p:cNvPr>
          <p:cNvSpPr>
            <a:spLocks noGrp="1"/>
          </p:cNvSpPr>
          <p:nvPr>
            <p:ph type="body" sz="quarter" idx="49" hasCustomPrompt="1"/>
          </p:nvPr>
        </p:nvSpPr>
        <p:spPr>
          <a:xfrm>
            <a:off x="4676433" y="279082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33" name="Text Placeholder 16">
            <a:extLst>
              <a:ext uri="{FF2B5EF4-FFF2-40B4-BE49-F238E27FC236}">
                <a16:creationId xmlns:a16="http://schemas.microsoft.com/office/drawing/2014/main" id="{B8749BFA-D825-44A9-B5E9-7B36C41E4F65}"/>
              </a:ext>
            </a:extLst>
          </p:cNvPr>
          <p:cNvSpPr>
            <a:spLocks noGrp="1"/>
          </p:cNvSpPr>
          <p:nvPr>
            <p:ph type="body" sz="quarter" idx="50" hasCustomPrompt="1"/>
          </p:nvPr>
        </p:nvSpPr>
        <p:spPr>
          <a:xfrm>
            <a:off x="4385126" y="3319974"/>
            <a:ext cx="271464" cy="331787"/>
          </a:xfrm>
        </p:spPr>
        <p:txBody>
          <a:bodyPr lIns="0" tIns="0" rIns="0" bIns="0" anchor="ctr"/>
          <a:lstStyle>
            <a:lvl1pPr algn="ctr">
              <a:defRPr sz="2000"/>
            </a:lvl1pPr>
          </a:lstStyle>
          <a:p>
            <a:pPr lvl="0"/>
            <a:r>
              <a:rPr lang="en-US" dirty="0"/>
              <a:t>X</a:t>
            </a:r>
            <a:endParaRPr lang="en-GB" dirty="0"/>
          </a:p>
        </p:txBody>
      </p:sp>
      <p:sp>
        <p:nvSpPr>
          <p:cNvPr id="34" name="Text Placeholder 21">
            <a:extLst>
              <a:ext uri="{FF2B5EF4-FFF2-40B4-BE49-F238E27FC236}">
                <a16:creationId xmlns:a16="http://schemas.microsoft.com/office/drawing/2014/main" id="{08744C28-97B4-492D-9ADD-8732F3748098}"/>
              </a:ext>
            </a:extLst>
          </p:cNvPr>
          <p:cNvSpPr>
            <a:spLocks noGrp="1"/>
          </p:cNvSpPr>
          <p:nvPr>
            <p:ph type="body" sz="quarter" idx="51" hasCustomPrompt="1"/>
          </p:nvPr>
        </p:nvSpPr>
        <p:spPr>
          <a:xfrm>
            <a:off x="4676433" y="336759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35" name="Text Placeholder 16">
            <a:extLst>
              <a:ext uri="{FF2B5EF4-FFF2-40B4-BE49-F238E27FC236}">
                <a16:creationId xmlns:a16="http://schemas.microsoft.com/office/drawing/2014/main" id="{56F4B82F-768E-4BF7-85BC-1B2AFA8166F5}"/>
              </a:ext>
            </a:extLst>
          </p:cNvPr>
          <p:cNvSpPr>
            <a:spLocks noGrp="1"/>
          </p:cNvSpPr>
          <p:nvPr>
            <p:ph type="body" sz="quarter" idx="52" hasCustomPrompt="1"/>
          </p:nvPr>
        </p:nvSpPr>
        <p:spPr>
          <a:xfrm>
            <a:off x="4385126" y="3896749"/>
            <a:ext cx="271464" cy="331787"/>
          </a:xfrm>
        </p:spPr>
        <p:txBody>
          <a:bodyPr lIns="0" tIns="0" rIns="0" bIns="0" anchor="ctr"/>
          <a:lstStyle>
            <a:lvl1pPr algn="ctr">
              <a:defRPr sz="2000"/>
            </a:lvl1pPr>
          </a:lstStyle>
          <a:p>
            <a:pPr lvl="0"/>
            <a:r>
              <a:rPr lang="en-US" dirty="0"/>
              <a:t>X</a:t>
            </a:r>
            <a:endParaRPr lang="en-GB" dirty="0"/>
          </a:p>
        </p:txBody>
      </p:sp>
      <p:sp>
        <p:nvSpPr>
          <p:cNvPr id="36" name="Text Placeholder 21">
            <a:extLst>
              <a:ext uri="{FF2B5EF4-FFF2-40B4-BE49-F238E27FC236}">
                <a16:creationId xmlns:a16="http://schemas.microsoft.com/office/drawing/2014/main" id="{074DB062-497E-4B53-888E-BA9E654A33B1}"/>
              </a:ext>
            </a:extLst>
          </p:cNvPr>
          <p:cNvSpPr>
            <a:spLocks noGrp="1"/>
          </p:cNvSpPr>
          <p:nvPr>
            <p:ph type="body" sz="quarter" idx="53" hasCustomPrompt="1"/>
          </p:nvPr>
        </p:nvSpPr>
        <p:spPr>
          <a:xfrm>
            <a:off x="4676433" y="394437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37" name="Text Placeholder 16">
            <a:extLst>
              <a:ext uri="{FF2B5EF4-FFF2-40B4-BE49-F238E27FC236}">
                <a16:creationId xmlns:a16="http://schemas.microsoft.com/office/drawing/2014/main" id="{53643854-BC3A-402B-B859-415406DCB25E}"/>
              </a:ext>
            </a:extLst>
          </p:cNvPr>
          <p:cNvSpPr>
            <a:spLocks noGrp="1"/>
          </p:cNvSpPr>
          <p:nvPr>
            <p:ph type="body" sz="quarter" idx="54" hasCustomPrompt="1"/>
          </p:nvPr>
        </p:nvSpPr>
        <p:spPr>
          <a:xfrm>
            <a:off x="4385126" y="4473524"/>
            <a:ext cx="271464" cy="331787"/>
          </a:xfrm>
        </p:spPr>
        <p:txBody>
          <a:bodyPr lIns="0" tIns="0" rIns="0" bIns="0" anchor="ctr"/>
          <a:lstStyle>
            <a:lvl1pPr algn="ctr">
              <a:defRPr sz="2000"/>
            </a:lvl1pPr>
          </a:lstStyle>
          <a:p>
            <a:pPr lvl="0"/>
            <a:r>
              <a:rPr lang="en-US" dirty="0"/>
              <a:t>X</a:t>
            </a:r>
            <a:endParaRPr lang="en-GB" dirty="0"/>
          </a:p>
        </p:txBody>
      </p:sp>
      <p:sp>
        <p:nvSpPr>
          <p:cNvPr id="38" name="Text Placeholder 21">
            <a:extLst>
              <a:ext uri="{FF2B5EF4-FFF2-40B4-BE49-F238E27FC236}">
                <a16:creationId xmlns:a16="http://schemas.microsoft.com/office/drawing/2014/main" id="{73B20F84-1615-4EB4-8A92-803608B5A1D6}"/>
              </a:ext>
            </a:extLst>
          </p:cNvPr>
          <p:cNvSpPr>
            <a:spLocks noGrp="1"/>
          </p:cNvSpPr>
          <p:nvPr>
            <p:ph type="body" sz="quarter" idx="55" hasCustomPrompt="1"/>
          </p:nvPr>
        </p:nvSpPr>
        <p:spPr>
          <a:xfrm>
            <a:off x="4676433" y="452114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50" name="Text Placeholder 49">
            <a:extLst>
              <a:ext uri="{FF2B5EF4-FFF2-40B4-BE49-F238E27FC236}">
                <a16:creationId xmlns:a16="http://schemas.microsoft.com/office/drawing/2014/main" id="{F68A529B-1882-4FAC-8225-F3B805CAF252}"/>
              </a:ext>
            </a:extLst>
          </p:cNvPr>
          <p:cNvSpPr>
            <a:spLocks noGrp="1"/>
          </p:cNvSpPr>
          <p:nvPr>
            <p:ph type="body" sz="quarter" idx="56" hasCustomPrompt="1"/>
          </p:nvPr>
        </p:nvSpPr>
        <p:spPr>
          <a:xfrm>
            <a:off x="8092391" y="1752601"/>
            <a:ext cx="3594894" cy="4012406"/>
          </a:xfrm>
          <a:custGeom>
            <a:avLst/>
            <a:gdLst>
              <a:gd name="connsiteX0" fmla="*/ 0 w 3594894"/>
              <a:gd name="connsiteY0" fmla="*/ 0 h 4012406"/>
              <a:gd name="connsiteX1" fmla="*/ 3594894 w 3594894"/>
              <a:gd name="connsiteY1" fmla="*/ 0 h 4012406"/>
              <a:gd name="connsiteX2" fmla="*/ 3594894 w 3594894"/>
              <a:gd name="connsiteY2" fmla="*/ 3428382 h 4012406"/>
              <a:gd name="connsiteX3" fmla="*/ 3008066 w 3594894"/>
              <a:gd name="connsiteY3" fmla="*/ 4012406 h 4012406"/>
              <a:gd name="connsiteX4" fmla="*/ 0 w 3594894"/>
              <a:gd name="connsiteY4" fmla="*/ 4012406 h 401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94" h="4012406">
                <a:moveTo>
                  <a:pt x="0" y="0"/>
                </a:moveTo>
                <a:lnTo>
                  <a:pt x="3594894" y="0"/>
                </a:lnTo>
                <a:lnTo>
                  <a:pt x="3594894" y="3428382"/>
                </a:lnTo>
                <a:lnTo>
                  <a:pt x="3008066" y="4012406"/>
                </a:lnTo>
                <a:lnTo>
                  <a:pt x="0" y="4012406"/>
                </a:lnTo>
                <a:close/>
              </a:path>
            </a:pathLst>
          </a:custGeom>
          <a:solidFill>
            <a:schemeClr val="accent2"/>
          </a:solidFill>
        </p:spPr>
        <p:txBody>
          <a:bodyPr wrap="square" lIns="756000" tIns="216000">
            <a:noAutofit/>
          </a:bodyPr>
          <a:lstStyle>
            <a:lvl1pPr>
              <a:defRPr sz="1800"/>
            </a:lvl1pPr>
          </a:lstStyle>
          <a:p>
            <a:pPr lvl="0"/>
            <a:r>
              <a:rPr lang="en-US" dirty="0"/>
              <a:t>Add you title here</a:t>
            </a:r>
            <a:endParaRPr lang="en-GB" dirty="0"/>
          </a:p>
        </p:txBody>
      </p:sp>
      <p:sp>
        <p:nvSpPr>
          <p:cNvPr id="51" name="Text Placeholder 7">
            <a:extLst>
              <a:ext uri="{FF2B5EF4-FFF2-40B4-BE49-F238E27FC236}">
                <a16:creationId xmlns:a16="http://schemas.microsoft.com/office/drawing/2014/main" id="{ED4DEC7E-74AE-4338-A176-3EBF2E8B2316}"/>
              </a:ext>
            </a:extLst>
          </p:cNvPr>
          <p:cNvSpPr>
            <a:spLocks noGrp="1"/>
          </p:cNvSpPr>
          <p:nvPr>
            <p:ph type="body" sz="quarter" idx="57" hasCustomPrompt="1"/>
          </p:nvPr>
        </p:nvSpPr>
        <p:spPr>
          <a:xfrm>
            <a:off x="8092391" y="1752601"/>
            <a:ext cx="625475" cy="625475"/>
          </a:xfrm>
          <a:solidFill>
            <a:schemeClr val="accent1"/>
          </a:solidFill>
        </p:spPr>
        <p:txBody>
          <a:bodyPr lIns="0" tIns="0" rIns="0" bIns="0" anchor="ctr"/>
          <a:lstStyle>
            <a:lvl1pPr algn="ctr">
              <a:defRPr sz="2800">
                <a:solidFill>
                  <a:schemeClr val="tx1"/>
                </a:solidFill>
              </a:defRPr>
            </a:lvl1pPr>
          </a:lstStyle>
          <a:p>
            <a:pPr lvl="0"/>
            <a:r>
              <a:rPr lang="en-GB" dirty="0"/>
              <a:t>03</a:t>
            </a:r>
          </a:p>
        </p:txBody>
      </p:sp>
      <p:sp>
        <p:nvSpPr>
          <p:cNvPr id="52" name="Text Placeholder 16">
            <a:extLst>
              <a:ext uri="{FF2B5EF4-FFF2-40B4-BE49-F238E27FC236}">
                <a16:creationId xmlns:a16="http://schemas.microsoft.com/office/drawing/2014/main" id="{E6F145B8-CE95-427B-9D98-A6513934C18E}"/>
              </a:ext>
            </a:extLst>
          </p:cNvPr>
          <p:cNvSpPr>
            <a:spLocks noGrp="1"/>
          </p:cNvSpPr>
          <p:nvPr>
            <p:ph type="body" sz="quarter" idx="58" hasCustomPrompt="1"/>
          </p:nvPr>
        </p:nvSpPr>
        <p:spPr>
          <a:xfrm>
            <a:off x="8267809" y="2743199"/>
            <a:ext cx="271464" cy="331787"/>
          </a:xfrm>
        </p:spPr>
        <p:txBody>
          <a:bodyPr lIns="0" tIns="0" rIns="0" bIns="0" anchor="ctr"/>
          <a:lstStyle>
            <a:lvl1pPr algn="ctr">
              <a:defRPr sz="2000"/>
            </a:lvl1pPr>
          </a:lstStyle>
          <a:p>
            <a:pPr lvl="0"/>
            <a:r>
              <a:rPr lang="en-US" dirty="0"/>
              <a:t>X</a:t>
            </a:r>
            <a:endParaRPr lang="en-GB" dirty="0"/>
          </a:p>
        </p:txBody>
      </p:sp>
      <p:sp>
        <p:nvSpPr>
          <p:cNvPr id="53" name="Text Placeholder 21">
            <a:extLst>
              <a:ext uri="{FF2B5EF4-FFF2-40B4-BE49-F238E27FC236}">
                <a16:creationId xmlns:a16="http://schemas.microsoft.com/office/drawing/2014/main" id="{FA520B5A-9A20-4994-9CA6-650A48C38F1C}"/>
              </a:ext>
            </a:extLst>
          </p:cNvPr>
          <p:cNvSpPr>
            <a:spLocks noGrp="1"/>
          </p:cNvSpPr>
          <p:nvPr>
            <p:ph type="body" sz="quarter" idx="59" hasCustomPrompt="1"/>
          </p:nvPr>
        </p:nvSpPr>
        <p:spPr>
          <a:xfrm>
            <a:off x="8559116" y="279082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54" name="Text Placeholder 16">
            <a:extLst>
              <a:ext uri="{FF2B5EF4-FFF2-40B4-BE49-F238E27FC236}">
                <a16:creationId xmlns:a16="http://schemas.microsoft.com/office/drawing/2014/main" id="{AECACD09-FC25-47ED-8EF6-C60EFC628F40}"/>
              </a:ext>
            </a:extLst>
          </p:cNvPr>
          <p:cNvSpPr>
            <a:spLocks noGrp="1"/>
          </p:cNvSpPr>
          <p:nvPr>
            <p:ph type="body" sz="quarter" idx="60" hasCustomPrompt="1"/>
          </p:nvPr>
        </p:nvSpPr>
        <p:spPr>
          <a:xfrm>
            <a:off x="8267809" y="3319974"/>
            <a:ext cx="271464" cy="331787"/>
          </a:xfrm>
        </p:spPr>
        <p:txBody>
          <a:bodyPr lIns="0" tIns="0" rIns="0" bIns="0" anchor="ctr"/>
          <a:lstStyle>
            <a:lvl1pPr algn="ctr">
              <a:defRPr sz="2000"/>
            </a:lvl1pPr>
          </a:lstStyle>
          <a:p>
            <a:pPr lvl="0"/>
            <a:r>
              <a:rPr lang="en-US" dirty="0"/>
              <a:t>X</a:t>
            </a:r>
            <a:endParaRPr lang="en-GB" dirty="0"/>
          </a:p>
        </p:txBody>
      </p:sp>
      <p:sp>
        <p:nvSpPr>
          <p:cNvPr id="55" name="Text Placeholder 21">
            <a:extLst>
              <a:ext uri="{FF2B5EF4-FFF2-40B4-BE49-F238E27FC236}">
                <a16:creationId xmlns:a16="http://schemas.microsoft.com/office/drawing/2014/main" id="{BFC28A65-8591-4678-8698-53A853A0B304}"/>
              </a:ext>
            </a:extLst>
          </p:cNvPr>
          <p:cNvSpPr>
            <a:spLocks noGrp="1"/>
          </p:cNvSpPr>
          <p:nvPr>
            <p:ph type="body" sz="quarter" idx="61" hasCustomPrompt="1"/>
          </p:nvPr>
        </p:nvSpPr>
        <p:spPr>
          <a:xfrm>
            <a:off x="8559116" y="336759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56" name="Text Placeholder 16">
            <a:extLst>
              <a:ext uri="{FF2B5EF4-FFF2-40B4-BE49-F238E27FC236}">
                <a16:creationId xmlns:a16="http://schemas.microsoft.com/office/drawing/2014/main" id="{BB950369-935C-4F31-995B-6DCBAE4E4F19}"/>
              </a:ext>
            </a:extLst>
          </p:cNvPr>
          <p:cNvSpPr>
            <a:spLocks noGrp="1"/>
          </p:cNvSpPr>
          <p:nvPr>
            <p:ph type="body" sz="quarter" idx="62" hasCustomPrompt="1"/>
          </p:nvPr>
        </p:nvSpPr>
        <p:spPr>
          <a:xfrm>
            <a:off x="8267809" y="3896749"/>
            <a:ext cx="271464" cy="331787"/>
          </a:xfrm>
        </p:spPr>
        <p:txBody>
          <a:bodyPr lIns="0" tIns="0" rIns="0" bIns="0" anchor="ctr"/>
          <a:lstStyle>
            <a:lvl1pPr algn="ctr">
              <a:defRPr sz="2000"/>
            </a:lvl1pPr>
          </a:lstStyle>
          <a:p>
            <a:pPr lvl="0"/>
            <a:r>
              <a:rPr lang="en-US" dirty="0"/>
              <a:t>X</a:t>
            </a:r>
            <a:endParaRPr lang="en-GB" dirty="0"/>
          </a:p>
        </p:txBody>
      </p:sp>
      <p:sp>
        <p:nvSpPr>
          <p:cNvPr id="57" name="Text Placeholder 21">
            <a:extLst>
              <a:ext uri="{FF2B5EF4-FFF2-40B4-BE49-F238E27FC236}">
                <a16:creationId xmlns:a16="http://schemas.microsoft.com/office/drawing/2014/main" id="{4B66009B-BC15-4559-A8B3-1EF5D5D4DDBD}"/>
              </a:ext>
            </a:extLst>
          </p:cNvPr>
          <p:cNvSpPr>
            <a:spLocks noGrp="1"/>
          </p:cNvSpPr>
          <p:nvPr>
            <p:ph type="body" sz="quarter" idx="63" hasCustomPrompt="1"/>
          </p:nvPr>
        </p:nvSpPr>
        <p:spPr>
          <a:xfrm>
            <a:off x="8559116" y="394437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58" name="Text Placeholder 16">
            <a:extLst>
              <a:ext uri="{FF2B5EF4-FFF2-40B4-BE49-F238E27FC236}">
                <a16:creationId xmlns:a16="http://schemas.microsoft.com/office/drawing/2014/main" id="{4BCFB28F-55E1-4E95-8BF4-79379138B3A7}"/>
              </a:ext>
            </a:extLst>
          </p:cNvPr>
          <p:cNvSpPr>
            <a:spLocks noGrp="1"/>
          </p:cNvSpPr>
          <p:nvPr>
            <p:ph type="body" sz="quarter" idx="64" hasCustomPrompt="1"/>
          </p:nvPr>
        </p:nvSpPr>
        <p:spPr>
          <a:xfrm>
            <a:off x="8267809" y="4473524"/>
            <a:ext cx="271464" cy="331787"/>
          </a:xfrm>
        </p:spPr>
        <p:txBody>
          <a:bodyPr lIns="0" tIns="0" rIns="0" bIns="0" anchor="ctr"/>
          <a:lstStyle>
            <a:lvl1pPr algn="ctr">
              <a:defRPr sz="2000"/>
            </a:lvl1pPr>
          </a:lstStyle>
          <a:p>
            <a:pPr lvl="0"/>
            <a:r>
              <a:rPr lang="en-US" dirty="0"/>
              <a:t>X</a:t>
            </a:r>
            <a:endParaRPr lang="en-GB" dirty="0"/>
          </a:p>
        </p:txBody>
      </p:sp>
      <p:sp>
        <p:nvSpPr>
          <p:cNvPr id="59" name="Text Placeholder 21">
            <a:extLst>
              <a:ext uri="{FF2B5EF4-FFF2-40B4-BE49-F238E27FC236}">
                <a16:creationId xmlns:a16="http://schemas.microsoft.com/office/drawing/2014/main" id="{74F34874-0481-4F8B-89C9-01376505B046}"/>
              </a:ext>
            </a:extLst>
          </p:cNvPr>
          <p:cNvSpPr>
            <a:spLocks noGrp="1"/>
          </p:cNvSpPr>
          <p:nvPr>
            <p:ph type="body" sz="quarter" idx="65" hasCustomPrompt="1"/>
          </p:nvPr>
        </p:nvSpPr>
        <p:spPr>
          <a:xfrm>
            <a:off x="8559116" y="452114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40" name="Text Placeholder 7">
            <a:extLst>
              <a:ext uri="{FF2B5EF4-FFF2-40B4-BE49-F238E27FC236}">
                <a16:creationId xmlns:a16="http://schemas.microsoft.com/office/drawing/2014/main" id="{2805D8EC-A922-4696-A7C2-9B516DDC852B}"/>
              </a:ext>
            </a:extLst>
          </p:cNvPr>
          <p:cNvSpPr>
            <a:spLocks noGrp="1"/>
          </p:cNvSpPr>
          <p:nvPr>
            <p:ph type="body" sz="quarter" idx="10" hasCustomPrompt="1"/>
          </p:nvPr>
        </p:nvSpPr>
        <p:spPr>
          <a:xfrm>
            <a:off x="1791472" y="5567870"/>
            <a:ext cx="666000" cy="666000"/>
          </a:xfrm>
          <a:blipFill>
            <a:blip r:embed="rId4"/>
            <a:stretch>
              <a:fillRect/>
            </a:stretch>
          </a:blipFill>
        </p:spPr>
        <p:txBody>
          <a:bodyPr anchor="ctr"/>
          <a:lstStyle>
            <a:lvl1pPr algn="ctr">
              <a:defRPr sz="2800">
                <a:solidFill>
                  <a:schemeClr val="bg2"/>
                </a:solidFill>
              </a:defRPr>
            </a:lvl1pPr>
          </a:lstStyle>
          <a:p>
            <a:pPr lvl="0"/>
            <a:r>
              <a:rPr lang="en-GB" dirty="0"/>
              <a:t> </a:t>
            </a:r>
          </a:p>
        </p:txBody>
      </p:sp>
      <p:sp>
        <p:nvSpPr>
          <p:cNvPr id="41" name="Text Placeholder 7">
            <a:extLst>
              <a:ext uri="{FF2B5EF4-FFF2-40B4-BE49-F238E27FC236}">
                <a16:creationId xmlns:a16="http://schemas.microsoft.com/office/drawing/2014/main" id="{A990D719-525C-48B4-B296-E81238FFF3DA}"/>
              </a:ext>
            </a:extLst>
          </p:cNvPr>
          <p:cNvSpPr>
            <a:spLocks noGrp="1"/>
          </p:cNvSpPr>
          <p:nvPr>
            <p:ph type="body" sz="quarter" idx="66" hasCustomPrompt="1"/>
          </p:nvPr>
        </p:nvSpPr>
        <p:spPr>
          <a:xfrm>
            <a:off x="5674155" y="5567870"/>
            <a:ext cx="666000" cy="666000"/>
          </a:xfrm>
          <a:blipFill>
            <a:blip r:embed="rId4"/>
            <a:stretch>
              <a:fillRect/>
            </a:stretch>
          </a:blipFill>
        </p:spPr>
        <p:txBody>
          <a:bodyPr anchor="ctr"/>
          <a:lstStyle>
            <a:lvl1pPr algn="ctr">
              <a:defRPr sz="2800">
                <a:solidFill>
                  <a:schemeClr val="bg2"/>
                </a:solidFill>
              </a:defRPr>
            </a:lvl1pPr>
          </a:lstStyle>
          <a:p>
            <a:pPr lvl="0"/>
            <a:r>
              <a:rPr lang="en-GB" dirty="0"/>
              <a:t> </a:t>
            </a:r>
          </a:p>
        </p:txBody>
      </p:sp>
      <p:sp>
        <p:nvSpPr>
          <p:cNvPr id="42" name="Text Placeholder 7">
            <a:extLst>
              <a:ext uri="{FF2B5EF4-FFF2-40B4-BE49-F238E27FC236}">
                <a16:creationId xmlns:a16="http://schemas.microsoft.com/office/drawing/2014/main" id="{CE5F9993-3D7F-47EF-9251-8D75E77404D1}"/>
              </a:ext>
            </a:extLst>
          </p:cNvPr>
          <p:cNvSpPr>
            <a:spLocks noGrp="1"/>
          </p:cNvSpPr>
          <p:nvPr>
            <p:ph type="body" sz="quarter" idx="67" hasCustomPrompt="1"/>
          </p:nvPr>
        </p:nvSpPr>
        <p:spPr>
          <a:xfrm>
            <a:off x="9556838" y="5567870"/>
            <a:ext cx="666000" cy="666000"/>
          </a:xfrm>
          <a:blipFill>
            <a:blip r:embed="rId4"/>
            <a:stretch>
              <a:fillRect/>
            </a:stretch>
          </a:blipFill>
        </p:spPr>
        <p:txBody>
          <a:bodyPr anchor="ctr"/>
          <a:lstStyle>
            <a:lvl1pPr algn="ctr">
              <a:defRPr sz="2800">
                <a:solidFill>
                  <a:schemeClr val="bg2"/>
                </a:solidFill>
              </a:defRPr>
            </a:lvl1pPr>
          </a:lstStyle>
          <a:p>
            <a:pPr lvl="0"/>
            <a:r>
              <a:rPr lang="en-GB" dirty="0"/>
              <a:t> </a:t>
            </a:r>
          </a:p>
        </p:txBody>
      </p:sp>
    </p:spTree>
    <p:extLst>
      <p:ext uri="{BB962C8B-B14F-4D97-AF65-F5344CB8AC3E}">
        <p14:creationId xmlns:p14="http://schemas.microsoft.com/office/powerpoint/2010/main" val="40990750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our Point Circles">
    <p:bg>
      <p:bgPr>
        <a:solidFill>
          <a:schemeClr val="tx2"/>
        </a:solidFill>
        <a:effectLst/>
      </p:bgPr>
    </p:bg>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9" name="Straight Connector 8">
            <a:extLst>
              <a:ext uri="{FF2B5EF4-FFF2-40B4-BE49-F238E27FC236}">
                <a16:creationId xmlns:a16="http://schemas.microsoft.com/office/drawing/2014/main" id="{46ED864F-6DA1-48B8-85E8-306215FCB3D0}"/>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6773D4-E8B6-42F3-980B-E939BEF78636}"/>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540D37-664E-4C03-BEF4-9EB74233F965}"/>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solidFill>
                  <a:schemeClr val="accent1"/>
                </a:solidFill>
              </a:defRPr>
            </a:lvl1pPr>
          </a:lstStyle>
          <a:p>
            <a:r>
              <a:rPr lang="en-US" dirty="0"/>
              <a:t>Add your title here</a:t>
            </a:r>
            <a:endParaRPr lang="en-GB" dirty="0"/>
          </a:p>
        </p:txBody>
      </p:sp>
      <p:sp>
        <p:nvSpPr>
          <p:cNvPr id="29" name="Isosceles Triangle 28">
            <a:extLst>
              <a:ext uri="{FF2B5EF4-FFF2-40B4-BE49-F238E27FC236}">
                <a16:creationId xmlns:a16="http://schemas.microsoft.com/office/drawing/2014/main" id="{2970DFB4-F754-4AE6-8D6A-32C61572BD4F}"/>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0" name="Parallelogram 29">
            <a:extLst>
              <a:ext uri="{FF2B5EF4-FFF2-40B4-BE49-F238E27FC236}">
                <a16:creationId xmlns:a16="http://schemas.microsoft.com/office/drawing/2014/main" id="{D9D015AE-ED00-44BC-981D-612CA7D63AF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Text Placeholder 3">
            <a:extLst>
              <a:ext uri="{FF2B5EF4-FFF2-40B4-BE49-F238E27FC236}">
                <a16:creationId xmlns:a16="http://schemas.microsoft.com/office/drawing/2014/main" id="{5B98C188-8AA8-4674-8DBA-47A7AE4CFFF8}"/>
              </a:ext>
            </a:extLst>
          </p:cNvPr>
          <p:cNvSpPr>
            <a:spLocks noGrp="1"/>
          </p:cNvSpPr>
          <p:nvPr>
            <p:ph type="body" sz="quarter" idx="10" hasCustomPrompt="1"/>
          </p:nvPr>
        </p:nvSpPr>
        <p:spPr>
          <a:xfrm>
            <a:off x="1067839"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1" name="Text Placeholder 3">
            <a:extLst>
              <a:ext uri="{FF2B5EF4-FFF2-40B4-BE49-F238E27FC236}">
                <a16:creationId xmlns:a16="http://schemas.microsoft.com/office/drawing/2014/main" id="{37D0A8A9-9187-436A-A028-F06F51C06B25}"/>
              </a:ext>
            </a:extLst>
          </p:cNvPr>
          <p:cNvSpPr>
            <a:spLocks noGrp="1"/>
          </p:cNvSpPr>
          <p:nvPr>
            <p:ph type="body" sz="quarter" idx="11" hasCustomPrompt="1"/>
          </p:nvPr>
        </p:nvSpPr>
        <p:spPr>
          <a:xfrm>
            <a:off x="797383"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3">
            <a:extLst>
              <a:ext uri="{FF2B5EF4-FFF2-40B4-BE49-F238E27FC236}">
                <a16:creationId xmlns:a16="http://schemas.microsoft.com/office/drawing/2014/main" id="{D79DB130-74C8-4675-9F26-CD909AA14F1D}"/>
              </a:ext>
            </a:extLst>
          </p:cNvPr>
          <p:cNvSpPr>
            <a:spLocks noGrp="1"/>
          </p:cNvSpPr>
          <p:nvPr>
            <p:ph type="body" sz="quarter" idx="12" hasCustomPrompt="1"/>
          </p:nvPr>
        </p:nvSpPr>
        <p:spPr>
          <a:xfrm>
            <a:off x="3777223"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3" name="Text Placeholder 3">
            <a:extLst>
              <a:ext uri="{FF2B5EF4-FFF2-40B4-BE49-F238E27FC236}">
                <a16:creationId xmlns:a16="http://schemas.microsoft.com/office/drawing/2014/main" id="{3342C833-9DDB-487E-AA4C-5CCF444BA217}"/>
              </a:ext>
            </a:extLst>
          </p:cNvPr>
          <p:cNvSpPr>
            <a:spLocks noGrp="1"/>
          </p:cNvSpPr>
          <p:nvPr>
            <p:ph type="body" sz="quarter" idx="13" hasCustomPrompt="1"/>
          </p:nvPr>
        </p:nvSpPr>
        <p:spPr>
          <a:xfrm>
            <a:off x="3506767"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3">
            <a:extLst>
              <a:ext uri="{FF2B5EF4-FFF2-40B4-BE49-F238E27FC236}">
                <a16:creationId xmlns:a16="http://schemas.microsoft.com/office/drawing/2014/main" id="{465B9EAD-B970-4E6D-B928-74520CDCD477}"/>
              </a:ext>
            </a:extLst>
          </p:cNvPr>
          <p:cNvSpPr>
            <a:spLocks noGrp="1"/>
          </p:cNvSpPr>
          <p:nvPr>
            <p:ph type="body" sz="quarter" idx="14" hasCustomPrompt="1"/>
          </p:nvPr>
        </p:nvSpPr>
        <p:spPr>
          <a:xfrm>
            <a:off x="6486607"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5" name="Text Placeholder 3">
            <a:extLst>
              <a:ext uri="{FF2B5EF4-FFF2-40B4-BE49-F238E27FC236}">
                <a16:creationId xmlns:a16="http://schemas.microsoft.com/office/drawing/2014/main" id="{BD33F693-1C98-47E9-82C5-BD2924B23D59}"/>
              </a:ext>
            </a:extLst>
          </p:cNvPr>
          <p:cNvSpPr>
            <a:spLocks noGrp="1"/>
          </p:cNvSpPr>
          <p:nvPr>
            <p:ph type="body" sz="quarter" idx="15" hasCustomPrompt="1"/>
          </p:nvPr>
        </p:nvSpPr>
        <p:spPr>
          <a:xfrm>
            <a:off x="6216151"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3">
            <a:extLst>
              <a:ext uri="{FF2B5EF4-FFF2-40B4-BE49-F238E27FC236}">
                <a16:creationId xmlns:a16="http://schemas.microsoft.com/office/drawing/2014/main" id="{6C7CB334-ED4E-47B5-8B95-15AB1B4F0A16}"/>
              </a:ext>
            </a:extLst>
          </p:cNvPr>
          <p:cNvSpPr>
            <a:spLocks noGrp="1"/>
          </p:cNvSpPr>
          <p:nvPr>
            <p:ph type="body" sz="quarter" idx="16" hasCustomPrompt="1"/>
          </p:nvPr>
        </p:nvSpPr>
        <p:spPr>
          <a:xfrm>
            <a:off x="9195990"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7" name="Text Placeholder 3">
            <a:extLst>
              <a:ext uri="{FF2B5EF4-FFF2-40B4-BE49-F238E27FC236}">
                <a16:creationId xmlns:a16="http://schemas.microsoft.com/office/drawing/2014/main" id="{1FD93806-84E4-44CC-8B14-DCA92BFD2741}"/>
              </a:ext>
            </a:extLst>
          </p:cNvPr>
          <p:cNvSpPr>
            <a:spLocks noGrp="1"/>
          </p:cNvSpPr>
          <p:nvPr>
            <p:ph type="body" sz="quarter" idx="17" hasCustomPrompt="1"/>
          </p:nvPr>
        </p:nvSpPr>
        <p:spPr>
          <a:xfrm>
            <a:off x="8925534"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3">
            <a:extLst>
              <a:ext uri="{FF2B5EF4-FFF2-40B4-BE49-F238E27FC236}">
                <a16:creationId xmlns:a16="http://schemas.microsoft.com/office/drawing/2014/main" id="{C428AE0A-D3BC-443D-A456-B3119F355F50}"/>
              </a:ext>
            </a:extLst>
          </p:cNvPr>
          <p:cNvSpPr>
            <a:spLocks noGrp="1"/>
          </p:cNvSpPr>
          <p:nvPr>
            <p:ph type="body" sz="quarter" idx="18" hasCustomPrompt="1"/>
          </p:nvPr>
        </p:nvSpPr>
        <p:spPr>
          <a:xfrm>
            <a:off x="966496" y="2485520"/>
            <a:ext cx="1961146" cy="1961144"/>
          </a:xfrm>
          <a:prstGeom prst="ellipse">
            <a:avLst/>
          </a:prstGeom>
          <a:noFill/>
          <a:ln>
            <a:solidFill>
              <a:schemeClr val="accent1"/>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
        <p:nvSpPr>
          <p:cNvPr id="39" name="Text Placeholder 3">
            <a:extLst>
              <a:ext uri="{FF2B5EF4-FFF2-40B4-BE49-F238E27FC236}">
                <a16:creationId xmlns:a16="http://schemas.microsoft.com/office/drawing/2014/main" id="{1844F45A-4A8D-4C94-8638-DC824C0591D1}"/>
              </a:ext>
            </a:extLst>
          </p:cNvPr>
          <p:cNvSpPr>
            <a:spLocks noGrp="1"/>
          </p:cNvSpPr>
          <p:nvPr>
            <p:ph type="body" sz="quarter" idx="19" hasCustomPrompt="1"/>
          </p:nvPr>
        </p:nvSpPr>
        <p:spPr>
          <a:xfrm>
            <a:off x="3675880" y="2485520"/>
            <a:ext cx="1961146" cy="1961144"/>
          </a:xfrm>
          <a:prstGeom prst="ellipse">
            <a:avLst/>
          </a:prstGeom>
          <a:noFill/>
          <a:ln>
            <a:solidFill>
              <a:schemeClr val="accent1"/>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
        <p:nvSpPr>
          <p:cNvPr id="40" name="Text Placeholder 3">
            <a:extLst>
              <a:ext uri="{FF2B5EF4-FFF2-40B4-BE49-F238E27FC236}">
                <a16:creationId xmlns:a16="http://schemas.microsoft.com/office/drawing/2014/main" id="{FD41DD4D-FCA6-43B5-8C8B-26258FDAE324}"/>
              </a:ext>
            </a:extLst>
          </p:cNvPr>
          <p:cNvSpPr>
            <a:spLocks noGrp="1"/>
          </p:cNvSpPr>
          <p:nvPr>
            <p:ph type="body" sz="quarter" idx="20" hasCustomPrompt="1"/>
          </p:nvPr>
        </p:nvSpPr>
        <p:spPr>
          <a:xfrm>
            <a:off x="6385264" y="2485520"/>
            <a:ext cx="1961146" cy="1961144"/>
          </a:xfrm>
          <a:prstGeom prst="ellipse">
            <a:avLst/>
          </a:prstGeom>
          <a:noFill/>
          <a:ln>
            <a:solidFill>
              <a:schemeClr val="accent1"/>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
        <p:nvSpPr>
          <p:cNvPr id="41" name="Text Placeholder 3">
            <a:extLst>
              <a:ext uri="{FF2B5EF4-FFF2-40B4-BE49-F238E27FC236}">
                <a16:creationId xmlns:a16="http://schemas.microsoft.com/office/drawing/2014/main" id="{63BC36A7-A1A9-479A-BCFD-5CB6340BAA82}"/>
              </a:ext>
            </a:extLst>
          </p:cNvPr>
          <p:cNvSpPr>
            <a:spLocks noGrp="1"/>
          </p:cNvSpPr>
          <p:nvPr>
            <p:ph type="body" sz="quarter" idx="21" hasCustomPrompt="1"/>
          </p:nvPr>
        </p:nvSpPr>
        <p:spPr>
          <a:xfrm>
            <a:off x="9094648" y="2485520"/>
            <a:ext cx="1961146" cy="1961144"/>
          </a:xfrm>
          <a:prstGeom prst="ellipse">
            <a:avLst/>
          </a:prstGeom>
          <a:noFill/>
          <a:ln>
            <a:solidFill>
              <a:schemeClr val="accent1"/>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Tree>
    <p:extLst>
      <p:ext uri="{BB962C8B-B14F-4D97-AF65-F5344CB8AC3E}">
        <p14:creationId xmlns:p14="http://schemas.microsoft.com/office/powerpoint/2010/main" val="29375070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our Point Circles Alternative">
    <p:bg>
      <p:bgPr>
        <a:solidFill>
          <a:schemeClr val="tx2"/>
        </a:solidFill>
        <a:effectLst/>
      </p:bgPr>
    </p:bg>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9" name="Straight Connector 8">
            <a:extLst>
              <a:ext uri="{FF2B5EF4-FFF2-40B4-BE49-F238E27FC236}">
                <a16:creationId xmlns:a16="http://schemas.microsoft.com/office/drawing/2014/main" id="{46ED864F-6DA1-48B8-85E8-306215FCB3D0}"/>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6773D4-E8B6-42F3-980B-E939BEF78636}"/>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540D37-664E-4C03-BEF4-9EB74233F965}"/>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solidFill>
                  <a:schemeClr val="accent1"/>
                </a:solidFill>
              </a:defRPr>
            </a:lvl1pPr>
          </a:lstStyle>
          <a:p>
            <a:r>
              <a:rPr lang="en-US" dirty="0"/>
              <a:t>Add your title here</a:t>
            </a:r>
            <a:endParaRPr lang="en-GB" dirty="0"/>
          </a:p>
        </p:txBody>
      </p:sp>
      <p:sp>
        <p:nvSpPr>
          <p:cNvPr id="29" name="Isosceles Triangle 28">
            <a:extLst>
              <a:ext uri="{FF2B5EF4-FFF2-40B4-BE49-F238E27FC236}">
                <a16:creationId xmlns:a16="http://schemas.microsoft.com/office/drawing/2014/main" id="{2970DFB4-F754-4AE6-8D6A-32C61572BD4F}"/>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0" name="Parallelogram 29">
            <a:extLst>
              <a:ext uri="{FF2B5EF4-FFF2-40B4-BE49-F238E27FC236}">
                <a16:creationId xmlns:a16="http://schemas.microsoft.com/office/drawing/2014/main" id="{D9D015AE-ED00-44BC-981D-612CA7D63AF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Text Placeholder 3">
            <a:extLst>
              <a:ext uri="{FF2B5EF4-FFF2-40B4-BE49-F238E27FC236}">
                <a16:creationId xmlns:a16="http://schemas.microsoft.com/office/drawing/2014/main" id="{5B98C188-8AA8-4674-8DBA-47A7AE4CFFF8}"/>
              </a:ext>
            </a:extLst>
          </p:cNvPr>
          <p:cNvSpPr>
            <a:spLocks noGrp="1"/>
          </p:cNvSpPr>
          <p:nvPr>
            <p:ph type="body" sz="quarter" idx="10" hasCustomPrompt="1"/>
          </p:nvPr>
        </p:nvSpPr>
        <p:spPr>
          <a:xfrm>
            <a:off x="1067839"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1" name="Text Placeholder 3">
            <a:extLst>
              <a:ext uri="{FF2B5EF4-FFF2-40B4-BE49-F238E27FC236}">
                <a16:creationId xmlns:a16="http://schemas.microsoft.com/office/drawing/2014/main" id="{37D0A8A9-9187-436A-A028-F06F51C06B25}"/>
              </a:ext>
            </a:extLst>
          </p:cNvPr>
          <p:cNvSpPr>
            <a:spLocks noGrp="1"/>
          </p:cNvSpPr>
          <p:nvPr>
            <p:ph type="body" sz="quarter" idx="11" hasCustomPrompt="1"/>
          </p:nvPr>
        </p:nvSpPr>
        <p:spPr>
          <a:xfrm>
            <a:off x="797383"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3">
            <a:extLst>
              <a:ext uri="{FF2B5EF4-FFF2-40B4-BE49-F238E27FC236}">
                <a16:creationId xmlns:a16="http://schemas.microsoft.com/office/drawing/2014/main" id="{D79DB130-74C8-4675-9F26-CD909AA14F1D}"/>
              </a:ext>
            </a:extLst>
          </p:cNvPr>
          <p:cNvSpPr>
            <a:spLocks noGrp="1"/>
          </p:cNvSpPr>
          <p:nvPr>
            <p:ph type="body" sz="quarter" idx="12" hasCustomPrompt="1"/>
          </p:nvPr>
        </p:nvSpPr>
        <p:spPr>
          <a:xfrm>
            <a:off x="3777223"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accent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3" name="Text Placeholder 3">
            <a:extLst>
              <a:ext uri="{FF2B5EF4-FFF2-40B4-BE49-F238E27FC236}">
                <a16:creationId xmlns:a16="http://schemas.microsoft.com/office/drawing/2014/main" id="{3342C833-9DDB-487E-AA4C-5CCF444BA217}"/>
              </a:ext>
            </a:extLst>
          </p:cNvPr>
          <p:cNvSpPr>
            <a:spLocks noGrp="1"/>
          </p:cNvSpPr>
          <p:nvPr>
            <p:ph type="body" sz="quarter" idx="13" hasCustomPrompt="1"/>
          </p:nvPr>
        </p:nvSpPr>
        <p:spPr>
          <a:xfrm>
            <a:off x="3506767"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3">
            <a:extLst>
              <a:ext uri="{FF2B5EF4-FFF2-40B4-BE49-F238E27FC236}">
                <a16:creationId xmlns:a16="http://schemas.microsoft.com/office/drawing/2014/main" id="{465B9EAD-B970-4E6D-B928-74520CDCD477}"/>
              </a:ext>
            </a:extLst>
          </p:cNvPr>
          <p:cNvSpPr>
            <a:spLocks noGrp="1"/>
          </p:cNvSpPr>
          <p:nvPr>
            <p:ph type="body" sz="quarter" idx="14" hasCustomPrompt="1"/>
          </p:nvPr>
        </p:nvSpPr>
        <p:spPr>
          <a:xfrm>
            <a:off x="6486607"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5" name="Text Placeholder 3">
            <a:extLst>
              <a:ext uri="{FF2B5EF4-FFF2-40B4-BE49-F238E27FC236}">
                <a16:creationId xmlns:a16="http://schemas.microsoft.com/office/drawing/2014/main" id="{BD33F693-1C98-47E9-82C5-BD2924B23D59}"/>
              </a:ext>
            </a:extLst>
          </p:cNvPr>
          <p:cNvSpPr>
            <a:spLocks noGrp="1"/>
          </p:cNvSpPr>
          <p:nvPr>
            <p:ph type="body" sz="quarter" idx="15" hasCustomPrompt="1"/>
          </p:nvPr>
        </p:nvSpPr>
        <p:spPr>
          <a:xfrm>
            <a:off x="6216151"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3">
            <a:extLst>
              <a:ext uri="{FF2B5EF4-FFF2-40B4-BE49-F238E27FC236}">
                <a16:creationId xmlns:a16="http://schemas.microsoft.com/office/drawing/2014/main" id="{6C7CB334-ED4E-47B5-8B95-15AB1B4F0A16}"/>
              </a:ext>
            </a:extLst>
          </p:cNvPr>
          <p:cNvSpPr>
            <a:spLocks noGrp="1"/>
          </p:cNvSpPr>
          <p:nvPr>
            <p:ph type="body" sz="quarter" idx="16" hasCustomPrompt="1"/>
          </p:nvPr>
        </p:nvSpPr>
        <p:spPr>
          <a:xfrm>
            <a:off x="9195990"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accent4"/>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7" name="Text Placeholder 3">
            <a:extLst>
              <a:ext uri="{FF2B5EF4-FFF2-40B4-BE49-F238E27FC236}">
                <a16:creationId xmlns:a16="http://schemas.microsoft.com/office/drawing/2014/main" id="{1FD93806-84E4-44CC-8B14-DCA92BFD2741}"/>
              </a:ext>
            </a:extLst>
          </p:cNvPr>
          <p:cNvSpPr>
            <a:spLocks noGrp="1"/>
          </p:cNvSpPr>
          <p:nvPr>
            <p:ph type="body" sz="quarter" idx="17" hasCustomPrompt="1"/>
          </p:nvPr>
        </p:nvSpPr>
        <p:spPr>
          <a:xfrm>
            <a:off x="8925534"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3">
            <a:extLst>
              <a:ext uri="{FF2B5EF4-FFF2-40B4-BE49-F238E27FC236}">
                <a16:creationId xmlns:a16="http://schemas.microsoft.com/office/drawing/2014/main" id="{C428AE0A-D3BC-443D-A456-B3119F355F50}"/>
              </a:ext>
            </a:extLst>
          </p:cNvPr>
          <p:cNvSpPr>
            <a:spLocks noGrp="1"/>
          </p:cNvSpPr>
          <p:nvPr>
            <p:ph type="body" sz="quarter" idx="18" hasCustomPrompt="1"/>
          </p:nvPr>
        </p:nvSpPr>
        <p:spPr>
          <a:xfrm>
            <a:off x="966496" y="2485520"/>
            <a:ext cx="1961146" cy="1961144"/>
          </a:xfrm>
          <a:prstGeom prst="ellipse">
            <a:avLst/>
          </a:prstGeom>
          <a:noFill/>
          <a:ln>
            <a:solidFill>
              <a:schemeClr val="accent2"/>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
        <p:nvSpPr>
          <p:cNvPr id="39" name="Text Placeholder 3">
            <a:extLst>
              <a:ext uri="{FF2B5EF4-FFF2-40B4-BE49-F238E27FC236}">
                <a16:creationId xmlns:a16="http://schemas.microsoft.com/office/drawing/2014/main" id="{1844F45A-4A8D-4C94-8638-DC824C0591D1}"/>
              </a:ext>
            </a:extLst>
          </p:cNvPr>
          <p:cNvSpPr>
            <a:spLocks noGrp="1"/>
          </p:cNvSpPr>
          <p:nvPr>
            <p:ph type="body" sz="quarter" idx="19" hasCustomPrompt="1"/>
          </p:nvPr>
        </p:nvSpPr>
        <p:spPr>
          <a:xfrm>
            <a:off x="3675880" y="2485520"/>
            <a:ext cx="1961146" cy="1961144"/>
          </a:xfrm>
          <a:prstGeom prst="ellipse">
            <a:avLst/>
          </a:prstGeom>
          <a:noFill/>
          <a:ln>
            <a:solidFill>
              <a:schemeClr val="accent1"/>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
        <p:nvSpPr>
          <p:cNvPr id="40" name="Text Placeholder 3">
            <a:extLst>
              <a:ext uri="{FF2B5EF4-FFF2-40B4-BE49-F238E27FC236}">
                <a16:creationId xmlns:a16="http://schemas.microsoft.com/office/drawing/2014/main" id="{FD41DD4D-FCA6-43B5-8C8B-26258FDAE324}"/>
              </a:ext>
            </a:extLst>
          </p:cNvPr>
          <p:cNvSpPr>
            <a:spLocks noGrp="1"/>
          </p:cNvSpPr>
          <p:nvPr>
            <p:ph type="body" sz="quarter" idx="20" hasCustomPrompt="1"/>
          </p:nvPr>
        </p:nvSpPr>
        <p:spPr>
          <a:xfrm>
            <a:off x="6385264" y="2485520"/>
            <a:ext cx="1961146" cy="1961144"/>
          </a:xfrm>
          <a:prstGeom prst="ellipse">
            <a:avLst/>
          </a:prstGeom>
          <a:noFill/>
          <a:ln>
            <a:solidFill>
              <a:schemeClr val="accent6"/>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
        <p:nvSpPr>
          <p:cNvPr id="41" name="Text Placeholder 3">
            <a:extLst>
              <a:ext uri="{FF2B5EF4-FFF2-40B4-BE49-F238E27FC236}">
                <a16:creationId xmlns:a16="http://schemas.microsoft.com/office/drawing/2014/main" id="{63BC36A7-A1A9-479A-BCFD-5CB6340BAA82}"/>
              </a:ext>
            </a:extLst>
          </p:cNvPr>
          <p:cNvSpPr>
            <a:spLocks noGrp="1"/>
          </p:cNvSpPr>
          <p:nvPr>
            <p:ph type="body" sz="quarter" idx="21" hasCustomPrompt="1"/>
          </p:nvPr>
        </p:nvSpPr>
        <p:spPr>
          <a:xfrm>
            <a:off x="9094648" y="2485520"/>
            <a:ext cx="1961146" cy="1961144"/>
          </a:xfrm>
          <a:prstGeom prst="ellipse">
            <a:avLst/>
          </a:prstGeom>
          <a:noFill/>
          <a:ln>
            <a:solidFill>
              <a:schemeClr val="accent4"/>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Tree>
    <p:extLst>
      <p:ext uri="{BB962C8B-B14F-4D97-AF65-F5344CB8AC3E}">
        <p14:creationId xmlns:p14="http://schemas.microsoft.com/office/powerpoint/2010/main" val="3999866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s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F4E9-A9B6-471D-A481-BC5B55259800}"/>
              </a:ext>
            </a:extLst>
          </p:cNvPr>
          <p:cNvSpPr>
            <a:spLocks noGrp="1"/>
          </p:cNvSpPr>
          <p:nvPr>
            <p:ph type="title" hasCustomPrompt="1"/>
          </p:nvPr>
        </p:nvSpPr>
        <p:spPr>
          <a:xfrm>
            <a:off x="435077" y="376029"/>
            <a:ext cx="10515600" cy="633621"/>
          </a:xfrm>
        </p:spPr>
        <p:txBody>
          <a:bodyPr/>
          <a:lstStyle>
            <a:lvl1pPr>
              <a:defRPr>
                <a:solidFill>
                  <a:schemeClr val="accent1"/>
                </a:solidFill>
              </a:defRPr>
            </a:lvl1pPr>
          </a:lstStyle>
          <a:p>
            <a:r>
              <a:rPr lang="en-US" dirty="0"/>
              <a:t>Add your title here </a:t>
            </a:r>
            <a:endParaRPr lang="en-GB" dirty="0"/>
          </a:p>
        </p:txBody>
      </p:sp>
      <p:sp>
        <p:nvSpPr>
          <p:cNvPr id="8" name="Isosceles Triangle 7">
            <a:extLst>
              <a:ext uri="{FF2B5EF4-FFF2-40B4-BE49-F238E27FC236}">
                <a16:creationId xmlns:a16="http://schemas.microsoft.com/office/drawing/2014/main" id="{35D77762-CAD3-4724-AA48-3238CA1BE34E}"/>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9" name="Straight Connector 8">
            <a:extLst>
              <a:ext uri="{FF2B5EF4-FFF2-40B4-BE49-F238E27FC236}">
                <a16:creationId xmlns:a16="http://schemas.microsoft.com/office/drawing/2014/main" id="{9DB7ABCA-3D67-4D20-B3DC-3C793FEE6637}"/>
              </a:ext>
            </a:extLst>
          </p:cNvPr>
          <p:cNvCxnSpPr>
            <a:cxnSpLocks/>
          </p:cNvCxnSpPr>
          <p:nvPr userDrawn="1"/>
        </p:nvCxnSpPr>
        <p:spPr>
          <a:xfrm>
            <a:off x="114504" y="1326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FB59C1-BC33-4840-A419-7BD11F36BD22}"/>
              </a:ext>
            </a:extLst>
          </p:cNvPr>
          <p:cNvCxnSpPr>
            <a:cxnSpLocks/>
          </p:cNvCxnSpPr>
          <p:nvPr userDrawn="1"/>
        </p:nvCxnSpPr>
        <p:spPr>
          <a:xfrm>
            <a:off x="114504" y="1938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D2054C6-B3B5-4BB3-86D0-59A03E3B89EB}"/>
              </a:ext>
            </a:extLst>
          </p:cNvPr>
          <p:cNvCxnSpPr>
            <a:cxnSpLocks/>
          </p:cNvCxnSpPr>
          <p:nvPr userDrawn="1"/>
        </p:nvCxnSpPr>
        <p:spPr>
          <a:xfrm>
            <a:off x="114504" y="2550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BBAA2CC7-331A-4CD7-BE9C-678012ED860E}"/>
              </a:ext>
            </a:extLst>
          </p:cNvPr>
          <p:cNvSpPr>
            <a:spLocks noGrp="1"/>
          </p:cNvSpPr>
          <p:nvPr>
            <p:ph type="body" sz="quarter" idx="10" hasCustomPrompt="1"/>
          </p:nvPr>
        </p:nvSpPr>
        <p:spPr>
          <a:xfrm>
            <a:off x="565688" y="1495586"/>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accent1"/>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2" name="Text Placeholder 21">
            <a:extLst>
              <a:ext uri="{FF2B5EF4-FFF2-40B4-BE49-F238E27FC236}">
                <a16:creationId xmlns:a16="http://schemas.microsoft.com/office/drawing/2014/main" id="{661F4FE9-18F2-485A-8961-5600A1798F27}"/>
              </a:ext>
            </a:extLst>
          </p:cNvPr>
          <p:cNvSpPr>
            <a:spLocks noGrp="1"/>
          </p:cNvSpPr>
          <p:nvPr>
            <p:ph type="body" sz="quarter" idx="11" hasCustomPrompt="1"/>
          </p:nvPr>
        </p:nvSpPr>
        <p:spPr>
          <a:xfrm>
            <a:off x="8094248" y="1495586"/>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accent1"/>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3" name="Text Placeholder 22">
            <a:extLst>
              <a:ext uri="{FF2B5EF4-FFF2-40B4-BE49-F238E27FC236}">
                <a16:creationId xmlns:a16="http://schemas.microsoft.com/office/drawing/2014/main" id="{3563C148-B263-4EF5-BC60-45459405C093}"/>
              </a:ext>
            </a:extLst>
          </p:cNvPr>
          <p:cNvSpPr>
            <a:spLocks noGrp="1"/>
          </p:cNvSpPr>
          <p:nvPr>
            <p:ph type="body" sz="quarter" idx="12" hasCustomPrompt="1"/>
          </p:nvPr>
        </p:nvSpPr>
        <p:spPr>
          <a:xfrm>
            <a:off x="565688" y="3664004"/>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accent1"/>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4" name="Text Placeholder 23">
            <a:extLst>
              <a:ext uri="{FF2B5EF4-FFF2-40B4-BE49-F238E27FC236}">
                <a16:creationId xmlns:a16="http://schemas.microsoft.com/office/drawing/2014/main" id="{9284BCB1-F6C9-4E24-ADC3-C5CE44B2BEB4}"/>
              </a:ext>
            </a:extLst>
          </p:cNvPr>
          <p:cNvSpPr>
            <a:spLocks noGrp="1"/>
          </p:cNvSpPr>
          <p:nvPr>
            <p:ph type="body" sz="quarter" idx="13" hasCustomPrompt="1"/>
          </p:nvPr>
        </p:nvSpPr>
        <p:spPr>
          <a:xfrm>
            <a:off x="8094248" y="3664004"/>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accent1"/>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5" name="Text Placeholder 24">
            <a:extLst>
              <a:ext uri="{FF2B5EF4-FFF2-40B4-BE49-F238E27FC236}">
                <a16:creationId xmlns:a16="http://schemas.microsoft.com/office/drawing/2014/main" id="{A771F7EC-9E8C-427A-B908-DA548DCE9620}"/>
              </a:ext>
            </a:extLst>
          </p:cNvPr>
          <p:cNvSpPr>
            <a:spLocks noGrp="1"/>
          </p:cNvSpPr>
          <p:nvPr>
            <p:ph type="body" sz="quarter" idx="14" hasCustomPrompt="1"/>
          </p:nvPr>
        </p:nvSpPr>
        <p:spPr>
          <a:xfrm>
            <a:off x="4329968" y="2579795"/>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accent1"/>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6" name="Text Placeholder 25">
            <a:extLst>
              <a:ext uri="{FF2B5EF4-FFF2-40B4-BE49-F238E27FC236}">
                <a16:creationId xmlns:a16="http://schemas.microsoft.com/office/drawing/2014/main" id="{DE6C936D-30FD-4882-BA15-68195441A086}"/>
              </a:ext>
            </a:extLst>
          </p:cNvPr>
          <p:cNvSpPr>
            <a:spLocks noGrp="1"/>
          </p:cNvSpPr>
          <p:nvPr>
            <p:ph type="body" sz="quarter" idx="15" hasCustomPrompt="1"/>
          </p:nvPr>
        </p:nvSpPr>
        <p:spPr>
          <a:xfrm>
            <a:off x="4329968" y="4748212"/>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accent1"/>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7" name="Text Placeholder 26">
            <a:extLst>
              <a:ext uri="{FF2B5EF4-FFF2-40B4-BE49-F238E27FC236}">
                <a16:creationId xmlns:a16="http://schemas.microsoft.com/office/drawing/2014/main" id="{B96664BB-108A-4CCB-AB37-4AE7B0D2627D}"/>
              </a:ext>
            </a:extLst>
          </p:cNvPr>
          <p:cNvSpPr>
            <a:spLocks noGrp="1"/>
          </p:cNvSpPr>
          <p:nvPr>
            <p:ph type="body" sz="quarter" idx="16" hasCustomPrompt="1"/>
          </p:nvPr>
        </p:nvSpPr>
        <p:spPr>
          <a:xfrm>
            <a:off x="4329968" y="1495586"/>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tx2"/>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8" name="Text Placeholder 27">
            <a:extLst>
              <a:ext uri="{FF2B5EF4-FFF2-40B4-BE49-F238E27FC236}">
                <a16:creationId xmlns:a16="http://schemas.microsoft.com/office/drawing/2014/main" id="{A2522F67-E68B-4EF2-9327-B814E9412B00}"/>
              </a:ext>
            </a:extLst>
          </p:cNvPr>
          <p:cNvSpPr>
            <a:spLocks noGrp="1"/>
          </p:cNvSpPr>
          <p:nvPr>
            <p:ph type="body" sz="quarter" idx="17" hasCustomPrompt="1"/>
          </p:nvPr>
        </p:nvSpPr>
        <p:spPr>
          <a:xfrm>
            <a:off x="4329968" y="3664004"/>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tx2"/>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9" name="Text Placeholder 28">
            <a:extLst>
              <a:ext uri="{FF2B5EF4-FFF2-40B4-BE49-F238E27FC236}">
                <a16:creationId xmlns:a16="http://schemas.microsoft.com/office/drawing/2014/main" id="{23621B4B-3483-414F-907D-359AD0297521}"/>
              </a:ext>
            </a:extLst>
          </p:cNvPr>
          <p:cNvSpPr>
            <a:spLocks noGrp="1"/>
          </p:cNvSpPr>
          <p:nvPr>
            <p:ph type="body" sz="quarter" idx="18" hasCustomPrompt="1"/>
          </p:nvPr>
        </p:nvSpPr>
        <p:spPr>
          <a:xfrm>
            <a:off x="565688" y="2579795"/>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tx2"/>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30" name="Text Placeholder 29">
            <a:extLst>
              <a:ext uri="{FF2B5EF4-FFF2-40B4-BE49-F238E27FC236}">
                <a16:creationId xmlns:a16="http://schemas.microsoft.com/office/drawing/2014/main" id="{91643598-AE15-4BB0-B489-AA05A3DF2071}"/>
              </a:ext>
            </a:extLst>
          </p:cNvPr>
          <p:cNvSpPr>
            <a:spLocks noGrp="1"/>
          </p:cNvSpPr>
          <p:nvPr>
            <p:ph type="body" sz="quarter" idx="19" hasCustomPrompt="1"/>
          </p:nvPr>
        </p:nvSpPr>
        <p:spPr>
          <a:xfrm>
            <a:off x="8094248" y="2579795"/>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tx2"/>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31" name="Text Placeholder 30">
            <a:extLst>
              <a:ext uri="{FF2B5EF4-FFF2-40B4-BE49-F238E27FC236}">
                <a16:creationId xmlns:a16="http://schemas.microsoft.com/office/drawing/2014/main" id="{4E5EDED0-72AD-4A36-8F6F-7CC2C0F60DD0}"/>
              </a:ext>
            </a:extLst>
          </p:cNvPr>
          <p:cNvSpPr>
            <a:spLocks noGrp="1"/>
          </p:cNvSpPr>
          <p:nvPr>
            <p:ph type="body" sz="quarter" idx="20" hasCustomPrompt="1"/>
          </p:nvPr>
        </p:nvSpPr>
        <p:spPr>
          <a:xfrm>
            <a:off x="565688" y="4748212"/>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tx2"/>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Tree>
    <p:extLst>
      <p:ext uri="{BB962C8B-B14F-4D97-AF65-F5344CB8AC3E}">
        <p14:creationId xmlns:p14="http://schemas.microsoft.com/office/powerpoint/2010/main" val="396981582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BA811B3-0141-42CB-9B50-2954FA5AD7FD}"/>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9FF080D7-A4AD-41AD-BF9D-D75BAF5F33D9}"/>
              </a:ext>
            </a:extLst>
          </p:cNvPr>
          <p:cNvSpPr>
            <a:spLocks noGrp="1"/>
          </p:cNvSpPr>
          <p:nvPr>
            <p:ph type="title" hasCustomPrompt="1"/>
          </p:nvPr>
        </p:nvSpPr>
        <p:spPr>
          <a:xfrm>
            <a:off x="327838" y="2808750"/>
            <a:ext cx="4361120" cy="1325563"/>
          </a:xfrm>
        </p:spPr>
        <p:txBody>
          <a:bodyPr/>
          <a:lstStyle>
            <a:lvl1pPr>
              <a:defRPr sz="4000"/>
            </a:lvl1pPr>
          </a:lstStyle>
          <a:p>
            <a:r>
              <a:rPr lang="en-US"/>
              <a:t>[Add text here]</a:t>
            </a:r>
            <a:endParaRPr lang="en-GB"/>
          </a:p>
        </p:txBody>
      </p:sp>
      <p:sp>
        <p:nvSpPr>
          <p:cNvPr id="3" name="Date Placeholder 2">
            <a:extLst>
              <a:ext uri="{FF2B5EF4-FFF2-40B4-BE49-F238E27FC236}">
                <a16:creationId xmlns:a16="http://schemas.microsoft.com/office/drawing/2014/main" id="{9E27B5A7-9F6A-486D-BD95-BECBDB551DAE}"/>
              </a:ext>
            </a:extLst>
          </p:cNvPr>
          <p:cNvSpPr>
            <a:spLocks noGrp="1"/>
          </p:cNvSpPr>
          <p:nvPr>
            <p:ph type="dt" sz="half" idx="10"/>
          </p:nvPr>
        </p:nvSpPr>
        <p:spPr>
          <a:xfrm>
            <a:off x="317205" y="6193081"/>
            <a:ext cx="1554125" cy="365125"/>
          </a:xfrm>
        </p:spPr>
        <p:txBody>
          <a:bodyPr/>
          <a:lstStyle>
            <a:lvl1pPr>
              <a:defRPr sz="1800"/>
            </a:lvl1pPr>
          </a:lstStyle>
          <a:p>
            <a:endParaRPr lang="en-GB"/>
          </a:p>
        </p:txBody>
      </p:sp>
      <p:sp>
        <p:nvSpPr>
          <p:cNvPr id="8" name="Isosceles Triangle 7">
            <a:extLst>
              <a:ext uri="{FF2B5EF4-FFF2-40B4-BE49-F238E27FC236}">
                <a16:creationId xmlns:a16="http://schemas.microsoft.com/office/drawing/2014/main" id="{A2E8F319-F840-4490-9C12-EB6CA9F6D561}"/>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a:p>
        </p:txBody>
      </p:sp>
      <p:pic>
        <p:nvPicPr>
          <p:cNvPr id="9" name="Graphic 8">
            <a:extLst>
              <a:ext uri="{FF2B5EF4-FFF2-40B4-BE49-F238E27FC236}">
                <a16:creationId xmlns:a16="http://schemas.microsoft.com/office/drawing/2014/main" id="{AA87C0E5-8B10-4820-A9B7-DF5B9369C4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0" name="Parallelogram 9">
            <a:extLst>
              <a:ext uri="{FF2B5EF4-FFF2-40B4-BE49-F238E27FC236}">
                <a16:creationId xmlns:a16="http://schemas.microsoft.com/office/drawing/2014/main" id="{FA70B056-C757-401C-9B8B-AE16F10EF540}"/>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Text Placeholder 4">
            <a:extLst>
              <a:ext uri="{FF2B5EF4-FFF2-40B4-BE49-F238E27FC236}">
                <a16:creationId xmlns:a16="http://schemas.microsoft.com/office/drawing/2014/main" id="{12F9DBBD-1C38-0A40-8F40-41782E12DF83}"/>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a:t>A presentation for: </a:t>
            </a:r>
          </a:p>
        </p:txBody>
      </p:sp>
    </p:spTree>
    <p:extLst>
      <p:ext uri="{BB962C8B-B14F-4D97-AF65-F5344CB8AC3E}">
        <p14:creationId xmlns:p14="http://schemas.microsoft.com/office/powerpoint/2010/main" val="9334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50" fill="hold"/>
                                        <p:tgtEl>
                                          <p:spTgt spid="10"/>
                                        </p:tgtEl>
                                        <p:attrNameLst>
                                          <p:attrName>ppt_x</p:attrName>
                                        </p:attrNameLst>
                                      </p:cBhvr>
                                      <p:tavLst>
                                        <p:tav tm="0">
                                          <p:val>
                                            <p:strVal val="0-#ppt_w/2"/>
                                          </p:val>
                                        </p:tav>
                                        <p:tav tm="100000">
                                          <p:val>
                                            <p:strVal val="#ppt_x"/>
                                          </p:val>
                                        </p:tav>
                                      </p:tavLst>
                                    </p:anim>
                                    <p:anim calcmode="lin" valueType="num">
                                      <p:cBhvr additive="base">
                                        <p:cTn id="8" dur="3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350" fill="hold"/>
                                        <p:tgtEl>
                                          <p:spTgt spid="12"/>
                                        </p:tgtEl>
                                        <p:attrNameLst>
                                          <p:attrName>ppt_x</p:attrName>
                                        </p:attrNameLst>
                                      </p:cBhvr>
                                      <p:tavLst>
                                        <p:tav tm="0">
                                          <p:val>
                                            <p:strVal val="0-#ppt_w/2"/>
                                          </p:val>
                                        </p:tav>
                                        <p:tav tm="100000">
                                          <p:val>
                                            <p:strVal val="#ppt_x"/>
                                          </p:val>
                                        </p:tav>
                                      </p:tavLst>
                                    </p:anim>
                                    <p:anim calcmode="lin" valueType="num">
                                      <p:cBhvr additive="base">
                                        <p:cTn id="12" dur="3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50" fill="hold"/>
                                        <p:tgtEl>
                                          <p:spTgt spid="8"/>
                                        </p:tgtEl>
                                        <p:attrNameLst>
                                          <p:attrName>ppt_x</p:attrName>
                                        </p:attrNameLst>
                                      </p:cBhvr>
                                      <p:tavLst>
                                        <p:tav tm="0">
                                          <p:val>
                                            <p:strVal val="0-#ppt_w/2"/>
                                          </p:val>
                                        </p:tav>
                                        <p:tav tm="100000">
                                          <p:val>
                                            <p:strVal val="#ppt_x"/>
                                          </p:val>
                                        </p:tav>
                                      </p:tavLst>
                                    </p:anim>
                                    <p:anim calcmode="lin" valueType="num">
                                      <p:cBhvr additive="base">
                                        <p:cTn id="16" dur="250" fill="hold"/>
                                        <p:tgtEl>
                                          <p:spTgt spid="8"/>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50"/>
                                        <p:tgtEl>
                                          <p:spTgt spid="5">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50"/>
                                        <p:tgtEl>
                                          <p:spTgt spid="2"/>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3" grpId="0"/>
      <p:bldP spid="8" grpId="0" animBg="1"/>
      <p:bldP spid="10" grpId="0" animBg="1"/>
      <p:bldP spid="5" grpId="0" build="p">
        <p:tmplLst>
          <p:tmpl lvl="1">
            <p:tnLst>
              <p:par>
                <p:cTn presetID="10" presetClass="entr" presetSubtype="0" fill="hold" nodeType="withEffect">
                  <p:stCondLst>
                    <p:cond delay="450"/>
                  </p:stCondLst>
                  <p:childTnLst>
                    <p:set>
                      <p:cBhvr>
                        <p:cTn dur="1" fill="hold">
                          <p:stCondLst>
                            <p:cond delay="0"/>
                          </p:stCondLst>
                        </p:cTn>
                        <p:tgtEl>
                          <p:spTgt spid="5"/>
                        </p:tgtEl>
                        <p:attrNameLst>
                          <p:attrName>style.visibility</p:attrName>
                        </p:attrNameLst>
                      </p:cBhvr>
                      <p:to>
                        <p:strVal val="visible"/>
                      </p:to>
                    </p:set>
                    <p:animEffect transition="in" filter="fade">
                      <p:cBhvr>
                        <p:cTn dur="250"/>
                        <p:tgtEl>
                          <p:spTgt spid="5"/>
                        </p:tgtEl>
                      </p:cBhvr>
                    </p:animEffect>
                  </p:childTnLst>
                </p:cTn>
              </p:par>
            </p:tnLst>
          </p:tmpl>
        </p:tmplLst>
      </p:bldP>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alf &amp; Half Chart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F4E9-A9B6-471D-A481-BC5B55259800}"/>
              </a:ext>
            </a:extLst>
          </p:cNvPr>
          <p:cNvSpPr>
            <a:spLocks noGrp="1"/>
          </p:cNvSpPr>
          <p:nvPr>
            <p:ph type="title" hasCustomPrompt="1"/>
          </p:nvPr>
        </p:nvSpPr>
        <p:spPr>
          <a:xfrm>
            <a:off x="435077" y="376030"/>
            <a:ext cx="10515600" cy="547896"/>
          </a:xfrm>
        </p:spPr>
        <p:txBody>
          <a:bodyPr/>
          <a:lstStyle>
            <a:lvl1pPr>
              <a:defRPr>
                <a:solidFill>
                  <a:schemeClr val="accent1"/>
                </a:solidFill>
              </a:defRPr>
            </a:lvl1pPr>
          </a:lstStyle>
          <a:p>
            <a:r>
              <a:rPr lang="en-US" dirty="0"/>
              <a:t>Add your title here </a:t>
            </a:r>
            <a:endParaRPr lang="en-GB" dirty="0"/>
          </a:p>
        </p:txBody>
      </p:sp>
      <p:sp>
        <p:nvSpPr>
          <p:cNvPr id="9" name="Isosceles Triangle 8">
            <a:extLst>
              <a:ext uri="{FF2B5EF4-FFF2-40B4-BE49-F238E27FC236}">
                <a16:creationId xmlns:a16="http://schemas.microsoft.com/office/drawing/2014/main" id="{669B4E44-A4D6-461E-A491-50A122479688}"/>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10" name="Straight Connector 9">
            <a:extLst>
              <a:ext uri="{FF2B5EF4-FFF2-40B4-BE49-F238E27FC236}">
                <a16:creationId xmlns:a16="http://schemas.microsoft.com/office/drawing/2014/main" id="{3DC9A4C2-0124-43A5-B4BB-043A7646BE0D}"/>
              </a:ext>
            </a:extLst>
          </p:cNvPr>
          <p:cNvCxnSpPr>
            <a:cxnSpLocks/>
          </p:cNvCxnSpPr>
          <p:nvPr userDrawn="1"/>
        </p:nvCxnSpPr>
        <p:spPr>
          <a:xfrm>
            <a:off x="114504" y="1326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72A6CA3-27AB-4CEC-A7FA-9D4AB04CD980}"/>
              </a:ext>
            </a:extLst>
          </p:cNvPr>
          <p:cNvCxnSpPr>
            <a:cxnSpLocks/>
          </p:cNvCxnSpPr>
          <p:nvPr userDrawn="1"/>
        </p:nvCxnSpPr>
        <p:spPr>
          <a:xfrm>
            <a:off x="114504" y="1938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7D83B1-4D28-4263-8731-1A93EA529F3B}"/>
              </a:ext>
            </a:extLst>
          </p:cNvPr>
          <p:cNvCxnSpPr>
            <a:cxnSpLocks/>
          </p:cNvCxnSpPr>
          <p:nvPr userDrawn="1"/>
        </p:nvCxnSpPr>
        <p:spPr>
          <a:xfrm>
            <a:off x="114504" y="2550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Isosceles Triangle 12">
            <a:extLst>
              <a:ext uri="{FF2B5EF4-FFF2-40B4-BE49-F238E27FC236}">
                <a16:creationId xmlns:a16="http://schemas.microsoft.com/office/drawing/2014/main" id="{B0D08EEF-2623-4764-86CD-670D881AAF39}"/>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4" name="Parallelogram 13">
            <a:extLst>
              <a:ext uri="{FF2B5EF4-FFF2-40B4-BE49-F238E27FC236}">
                <a16:creationId xmlns:a16="http://schemas.microsoft.com/office/drawing/2014/main" id="{9ADCB8BF-2023-4D8B-AD8E-4190F3BDC4F9}"/>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ext Placeholder 15">
            <a:extLst>
              <a:ext uri="{FF2B5EF4-FFF2-40B4-BE49-F238E27FC236}">
                <a16:creationId xmlns:a16="http://schemas.microsoft.com/office/drawing/2014/main" id="{F1A03069-1638-40CE-9DED-8C1DAB892B45}"/>
              </a:ext>
            </a:extLst>
          </p:cNvPr>
          <p:cNvSpPr>
            <a:spLocks noGrp="1"/>
          </p:cNvSpPr>
          <p:nvPr>
            <p:ph type="body" sz="quarter" idx="10" hasCustomPrompt="1"/>
          </p:nvPr>
        </p:nvSpPr>
        <p:spPr>
          <a:xfrm>
            <a:off x="693764" y="4108448"/>
            <a:ext cx="4731676" cy="463550"/>
          </a:xfrm>
        </p:spPr>
        <p:txBody>
          <a:bodyPr anchor="b"/>
          <a:lstStyle>
            <a:lvl1pPr>
              <a:defRPr sz="2000" b="1">
                <a:solidFill>
                  <a:srgbClr val="373737"/>
                </a:solidFill>
              </a:defRPr>
            </a:lvl1pPr>
            <a:lvl2pPr>
              <a:defRPr b="0">
                <a:solidFill>
                  <a:srgbClr val="373737"/>
                </a:solidFill>
              </a:defRPr>
            </a:lvl2pPr>
            <a:lvl3pPr>
              <a:defRPr b="0">
                <a:solidFill>
                  <a:srgbClr val="373737"/>
                </a:solidFill>
              </a:defRPr>
            </a:lvl3pPr>
            <a:lvl4pPr>
              <a:defRPr b="0">
                <a:solidFill>
                  <a:srgbClr val="373737"/>
                </a:solidFill>
              </a:defRPr>
            </a:lvl4pPr>
            <a:lvl5pPr>
              <a:defRPr b="0">
                <a:solidFill>
                  <a:srgbClr val="373737"/>
                </a:solidFill>
              </a:defRPr>
            </a:lvl5pPr>
          </a:lstStyle>
          <a:p>
            <a:pPr lvl="0"/>
            <a:r>
              <a:rPr lang="en-US" dirty="0"/>
              <a:t>Enter text here </a:t>
            </a:r>
            <a:endParaRPr lang="en-GB" dirty="0"/>
          </a:p>
        </p:txBody>
      </p:sp>
      <p:sp>
        <p:nvSpPr>
          <p:cNvPr id="17" name="Text Placeholder 15">
            <a:extLst>
              <a:ext uri="{FF2B5EF4-FFF2-40B4-BE49-F238E27FC236}">
                <a16:creationId xmlns:a16="http://schemas.microsoft.com/office/drawing/2014/main" id="{5BA7BB9E-2B47-4C9C-BD04-39256836E5B8}"/>
              </a:ext>
            </a:extLst>
          </p:cNvPr>
          <p:cNvSpPr>
            <a:spLocks noGrp="1"/>
          </p:cNvSpPr>
          <p:nvPr>
            <p:ph type="body" sz="quarter" idx="11" hasCustomPrompt="1"/>
          </p:nvPr>
        </p:nvSpPr>
        <p:spPr>
          <a:xfrm>
            <a:off x="6107299" y="4108448"/>
            <a:ext cx="4731676" cy="463550"/>
          </a:xfrm>
        </p:spPr>
        <p:txBody>
          <a:bodyPr anchor="b"/>
          <a:lstStyle>
            <a:lvl1pPr>
              <a:defRPr sz="2000" b="1">
                <a:solidFill>
                  <a:srgbClr val="373737"/>
                </a:solidFill>
              </a:defRPr>
            </a:lvl1pPr>
            <a:lvl2pPr>
              <a:defRPr b="0">
                <a:solidFill>
                  <a:srgbClr val="373737"/>
                </a:solidFill>
              </a:defRPr>
            </a:lvl2pPr>
            <a:lvl3pPr>
              <a:defRPr b="0">
                <a:solidFill>
                  <a:srgbClr val="373737"/>
                </a:solidFill>
              </a:defRPr>
            </a:lvl3pPr>
            <a:lvl4pPr>
              <a:defRPr b="0">
                <a:solidFill>
                  <a:srgbClr val="373737"/>
                </a:solidFill>
              </a:defRPr>
            </a:lvl4pPr>
            <a:lvl5pPr>
              <a:defRPr b="0">
                <a:solidFill>
                  <a:srgbClr val="373737"/>
                </a:solidFill>
              </a:defRPr>
            </a:lvl5pPr>
          </a:lstStyle>
          <a:p>
            <a:pPr lvl="0"/>
            <a:r>
              <a:rPr lang="en-US" dirty="0"/>
              <a:t>Enter text here </a:t>
            </a:r>
            <a:endParaRPr lang="en-GB" dirty="0"/>
          </a:p>
        </p:txBody>
      </p:sp>
      <p:sp>
        <p:nvSpPr>
          <p:cNvPr id="19" name="Text Placeholder 18">
            <a:extLst>
              <a:ext uri="{FF2B5EF4-FFF2-40B4-BE49-F238E27FC236}">
                <a16:creationId xmlns:a16="http://schemas.microsoft.com/office/drawing/2014/main" id="{93CD5596-C60D-4667-A2B4-0E67145BE621}"/>
              </a:ext>
            </a:extLst>
          </p:cNvPr>
          <p:cNvSpPr>
            <a:spLocks noGrp="1"/>
          </p:cNvSpPr>
          <p:nvPr>
            <p:ph type="body" sz="quarter" idx="12" hasCustomPrompt="1"/>
          </p:nvPr>
        </p:nvSpPr>
        <p:spPr>
          <a:xfrm>
            <a:off x="693764" y="4583907"/>
            <a:ext cx="4731676" cy="914400"/>
          </a:xfrm>
        </p:spPr>
        <p:txBody>
          <a:bodyPr/>
          <a:lstStyle>
            <a:lvl1pPr>
              <a:defRPr sz="1800" b="0">
                <a:solidFill>
                  <a:srgbClr val="373737"/>
                </a:solidFill>
              </a:defRPr>
            </a:lvl1pPr>
            <a:lvl2pPr>
              <a:defRPr sz="1800" b="0">
                <a:solidFill>
                  <a:srgbClr val="373737"/>
                </a:solidFill>
              </a:defRPr>
            </a:lvl2pPr>
            <a:lvl3pPr>
              <a:defRPr sz="1600" b="0">
                <a:solidFill>
                  <a:srgbClr val="373737"/>
                </a:solidFill>
              </a:defRPr>
            </a:lvl3pPr>
            <a:lvl4pPr>
              <a:defRPr sz="1400" b="0">
                <a:solidFill>
                  <a:srgbClr val="373737"/>
                </a:solidFill>
              </a:defRPr>
            </a:lvl4pPr>
            <a:lvl5pPr>
              <a:defRPr sz="1400" b="0">
                <a:solidFill>
                  <a:srgbClr val="373737"/>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8">
            <a:extLst>
              <a:ext uri="{FF2B5EF4-FFF2-40B4-BE49-F238E27FC236}">
                <a16:creationId xmlns:a16="http://schemas.microsoft.com/office/drawing/2014/main" id="{83054B0B-A722-4E73-9B15-6D1B00D971EC}"/>
              </a:ext>
            </a:extLst>
          </p:cNvPr>
          <p:cNvSpPr>
            <a:spLocks noGrp="1"/>
          </p:cNvSpPr>
          <p:nvPr>
            <p:ph type="body" sz="quarter" idx="13" hasCustomPrompt="1"/>
          </p:nvPr>
        </p:nvSpPr>
        <p:spPr>
          <a:xfrm>
            <a:off x="6107299" y="4583907"/>
            <a:ext cx="4731676" cy="914400"/>
          </a:xfrm>
        </p:spPr>
        <p:txBody>
          <a:bodyPr/>
          <a:lstStyle>
            <a:lvl1pPr>
              <a:defRPr sz="1800" b="0">
                <a:solidFill>
                  <a:srgbClr val="373737"/>
                </a:solidFill>
              </a:defRPr>
            </a:lvl1pPr>
            <a:lvl2pPr>
              <a:defRPr sz="1800" b="0">
                <a:solidFill>
                  <a:srgbClr val="373737"/>
                </a:solidFill>
              </a:defRPr>
            </a:lvl2pPr>
            <a:lvl3pPr>
              <a:defRPr sz="1600" b="0">
                <a:solidFill>
                  <a:srgbClr val="373737"/>
                </a:solidFill>
              </a:defRPr>
            </a:lvl3pPr>
            <a:lvl4pPr>
              <a:defRPr sz="1400" b="0">
                <a:solidFill>
                  <a:srgbClr val="373737"/>
                </a:solidFill>
              </a:defRPr>
            </a:lvl4pPr>
            <a:lvl5pPr>
              <a:defRPr sz="1400" b="0">
                <a:solidFill>
                  <a:srgbClr val="373737"/>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hart Placeholder 21">
            <a:extLst>
              <a:ext uri="{FF2B5EF4-FFF2-40B4-BE49-F238E27FC236}">
                <a16:creationId xmlns:a16="http://schemas.microsoft.com/office/drawing/2014/main" id="{6B9882B1-577C-48E3-AFDC-4AD93A294889}"/>
              </a:ext>
            </a:extLst>
          </p:cNvPr>
          <p:cNvSpPr>
            <a:spLocks noGrp="1"/>
          </p:cNvSpPr>
          <p:nvPr>
            <p:ph type="chart" sz="quarter" idx="14" hasCustomPrompt="1"/>
          </p:nvPr>
        </p:nvSpPr>
        <p:spPr>
          <a:xfrm>
            <a:off x="693763" y="1309688"/>
            <a:ext cx="4731676" cy="2651450"/>
          </a:xfrm>
        </p:spPr>
        <p:txBody>
          <a:bodyPr/>
          <a:lstStyle>
            <a:lvl1pPr algn="ctr">
              <a:defRPr sz="1800">
                <a:solidFill>
                  <a:srgbClr val="373737"/>
                </a:solidFill>
              </a:defRPr>
            </a:lvl1pPr>
          </a:lstStyle>
          <a:p>
            <a:r>
              <a:rPr lang="en-US" dirty="0"/>
              <a:t>Click the icon to insert a chart</a:t>
            </a:r>
            <a:endParaRPr lang="en-GB" dirty="0"/>
          </a:p>
        </p:txBody>
      </p:sp>
      <p:sp>
        <p:nvSpPr>
          <p:cNvPr id="23" name="Chart Placeholder 21">
            <a:extLst>
              <a:ext uri="{FF2B5EF4-FFF2-40B4-BE49-F238E27FC236}">
                <a16:creationId xmlns:a16="http://schemas.microsoft.com/office/drawing/2014/main" id="{38467CF9-EDFC-4C68-8DF2-DD36D6E05AF6}"/>
              </a:ext>
            </a:extLst>
          </p:cNvPr>
          <p:cNvSpPr>
            <a:spLocks noGrp="1"/>
          </p:cNvSpPr>
          <p:nvPr>
            <p:ph type="chart" sz="quarter" idx="15" hasCustomPrompt="1"/>
          </p:nvPr>
        </p:nvSpPr>
        <p:spPr>
          <a:xfrm>
            <a:off x="6107298" y="1309688"/>
            <a:ext cx="4731676" cy="2651450"/>
          </a:xfrm>
        </p:spPr>
        <p:txBody>
          <a:bodyPr/>
          <a:lstStyle>
            <a:lvl1pPr algn="ctr">
              <a:defRPr sz="1800">
                <a:solidFill>
                  <a:srgbClr val="373737"/>
                </a:solidFill>
              </a:defRPr>
            </a:lvl1pPr>
          </a:lstStyle>
          <a:p>
            <a:r>
              <a:rPr lang="en-US" dirty="0"/>
              <a:t>Click the icon to insert a chart</a:t>
            </a:r>
            <a:endParaRPr lang="en-GB" dirty="0"/>
          </a:p>
        </p:txBody>
      </p:sp>
    </p:spTree>
    <p:extLst>
      <p:ext uri="{BB962C8B-B14F-4D97-AF65-F5344CB8AC3E}">
        <p14:creationId xmlns:p14="http://schemas.microsoft.com/office/powerpoint/2010/main" val="2401159798"/>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amp; Ch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F4E9-A9B6-471D-A481-BC5B55259800}"/>
              </a:ext>
            </a:extLst>
          </p:cNvPr>
          <p:cNvSpPr>
            <a:spLocks noGrp="1"/>
          </p:cNvSpPr>
          <p:nvPr>
            <p:ph type="title" hasCustomPrompt="1"/>
          </p:nvPr>
        </p:nvSpPr>
        <p:spPr>
          <a:xfrm>
            <a:off x="435077" y="376029"/>
            <a:ext cx="10515600" cy="614571"/>
          </a:xfrm>
        </p:spPr>
        <p:txBody>
          <a:bodyPr/>
          <a:lstStyle>
            <a:lvl1pPr>
              <a:defRPr>
                <a:solidFill>
                  <a:schemeClr val="accent1"/>
                </a:solidFill>
              </a:defRPr>
            </a:lvl1pPr>
          </a:lstStyle>
          <a:p>
            <a:r>
              <a:rPr lang="en-US" dirty="0"/>
              <a:t>Add your title here </a:t>
            </a:r>
            <a:endParaRPr lang="en-GB" dirty="0"/>
          </a:p>
        </p:txBody>
      </p:sp>
      <p:sp>
        <p:nvSpPr>
          <p:cNvPr id="8" name="Isosceles Triangle 7">
            <a:extLst>
              <a:ext uri="{FF2B5EF4-FFF2-40B4-BE49-F238E27FC236}">
                <a16:creationId xmlns:a16="http://schemas.microsoft.com/office/drawing/2014/main" id="{3357774A-F2F7-4F3B-A553-157AE04E42B7}"/>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9" name="Straight Connector 8">
            <a:extLst>
              <a:ext uri="{FF2B5EF4-FFF2-40B4-BE49-F238E27FC236}">
                <a16:creationId xmlns:a16="http://schemas.microsoft.com/office/drawing/2014/main" id="{CF6E9BD4-EBDD-44E9-AA80-28CCBE9929CB}"/>
              </a:ext>
            </a:extLst>
          </p:cNvPr>
          <p:cNvCxnSpPr>
            <a:cxnSpLocks/>
          </p:cNvCxnSpPr>
          <p:nvPr userDrawn="1"/>
        </p:nvCxnSpPr>
        <p:spPr>
          <a:xfrm>
            <a:off x="114504" y="1326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71E5EB-774B-4A42-96D6-6438382F2DE6}"/>
              </a:ext>
            </a:extLst>
          </p:cNvPr>
          <p:cNvCxnSpPr>
            <a:cxnSpLocks/>
          </p:cNvCxnSpPr>
          <p:nvPr userDrawn="1"/>
        </p:nvCxnSpPr>
        <p:spPr>
          <a:xfrm>
            <a:off x="114504" y="1938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10C6DE-686A-41F6-9FAD-4E4D591EFA95}"/>
              </a:ext>
            </a:extLst>
          </p:cNvPr>
          <p:cNvCxnSpPr>
            <a:cxnSpLocks/>
          </p:cNvCxnSpPr>
          <p:nvPr userDrawn="1"/>
        </p:nvCxnSpPr>
        <p:spPr>
          <a:xfrm>
            <a:off x="114504" y="2550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Isosceles Triangle 11">
            <a:extLst>
              <a:ext uri="{FF2B5EF4-FFF2-40B4-BE49-F238E27FC236}">
                <a16:creationId xmlns:a16="http://schemas.microsoft.com/office/drawing/2014/main" id="{0AE92030-939E-4AD2-A8D7-EF8D517420B4}"/>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3" name="Parallelogram 12">
            <a:extLst>
              <a:ext uri="{FF2B5EF4-FFF2-40B4-BE49-F238E27FC236}">
                <a16:creationId xmlns:a16="http://schemas.microsoft.com/office/drawing/2014/main" id="{6B3B5FBD-71C7-4CD2-9809-74D782EE6FBA}"/>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Text Placeholder 14">
            <a:extLst>
              <a:ext uri="{FF2B5EF4-FFF2-40B4-BE49-F238E27FC236}">
                <a16:creationId xmlns:a16="http://schemas.microsoft.com/office/drawing/2014/main" id="{5D902D2F-7A23-412F-A96C-0E3A26F40290}"/>
              </a:ext>
            </a:extLst>
          </p:cNvPr>
          <p:cNvSpPr>
            <a:spLocks noGrp="1"/>
          </p:cNvSpPr>
          <p:nvPr>
            <p:ph type="body" sz="quarter" idx="10" hasCustomPrompt="1"/>
          </p:nvPr>
        </p:nvSpPr>
        <p:spPr>
          <a:xfrm>
            <a:off x="425552" y="1137285"/>
            <a:ext cx="4664608" cy="5344686"/>
          </a:xfrm>
        </p:spPr>
        <p:txBody>
          <a:bodyPr/>
          <a:lstStyle>
            <a:lvl1pPr>
              <a:defRPr sz="2000" b="0">
                <a:solidFill>
                  <a:srgbClr val="373737"/>
                </a:solidFill>
              </a:defRPr>
            </a:lvl1pPr>
            <a:lvl2pPr>
              <a:defRPr sz="2000" b="0">
                <a:solidFill>
                  <a:srgbClr val="373737"/>
                </a:solidFill>
              </a:defRPr>
            </a:lvl2pPr>
            <a:lvl3pPr>
              <a:defRPr sz="1800" b="0">
                <a:solidFill>
                  <a:srgbClr val="373737"/>
                </a:solidFill>
              </a:defRPr>
            </a:lvl3pPr>
            <a:lvl4pPr>
              <a:defRPr sz="1600" b="0">
                <a:solidFill>
                  <a:srgbClr val="373737"/>
                </a:solidFill>
              </a:defRPr>
            </a:lvl4pPr>
            <a:lvl5pPr>
              <a:defRPr sz="1600" b="0">
                <a:solidFill>
                  <a:srgbClr val="373737"/>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hart Placeholder 16">
            <a:extLst>
              <a:ext uri="{FF2B5EF4-FFF2-40B4-BE49-F238E27FC236}">
                <a16:creationId xmlns:a16="http://schemas.microsoft.com/office/drawing/2014/main" id="{C0EBA628-0C56-4662-9B73-088E3F1D0464}"/>
              </a:ext>
            </a:extLst>
          </p:cNvPr>
          <p:cNvSpPr>
            <a:spLocks noGrp="1"/>
          </p:cNvSpPr>
          <p:nvPr>
            <p:ph type="chart" sz="quarter" idx="11" hasCustomPrompt="1"/>
          </p:nvPr>
        </p:nvSpPr>
        <p:spPr>
          <a:xfrm>
            <a:off x="5515712" y="1841501"/>
            <a:ext cx="6250736" cy="3175000"/>
          </a:xfrm>
        </p:spPr>
        <p:txBody>
          <a:bodyPr/>
          <a:lstStyle>
            <a:lvl1pPr algn="ctr">
              <a:defRPr sz="1800">
                <a:solidFill>
                  <a:srgbClr val="373737"/>
                </a:solidFill>
              </a:defRPr>
            </a:lvl1pPr>
          </a:lstStyle>
          <a:p>
            <a:r>
              <a:rPr lang="en-US" dirty="0"/>
              <a:t>Click the icon to insert a chart</a:t>
            </a:r>
            <a:endParaRPr lang="en-GB" dirty="0"/>
          </a:p>
        </p:txBody>
      </p:sp>
    </p:spTree>
    <p:extLst>
      <p:ext uri="{BB962C8B-B14F-4D97-AF65-F5344CB8AC3E}">
        <p14:creationId xmlns:p14="http://schemas.microsoft.com/office/powerpoint/2010/main" val="3336581824"/>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rocess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5107-9AFC-4F18-BE2F-C3F5A09D273B}"/>
              </a:ext>
            </a:extLst>
          </p:cNvPr>
          <p:cNvSpPr>
            <a:spLocks noGrp="1"/>
          </p:cNvSpPr>
          <p:nvPr>
            <p:ph type="title" hasCustomPrompt="1"/>
          </p:nvPr>
        </p:nvSpPr>
        <p:spPr>
          <a:xfrm>
            <a:off x="435077" y="376029"/>
            <a:ext cx="10515600" cy="934611"/>
          </a:xfrm>
        </p:spPr>
        <p:txBody>
          <a:bodyPr/>
          <a:lstStyle>
            <a:lvl1pPr>
              <a:defRPr>
                <a:solidFill>
                  <a:schemeClr val="accent1"/>
                </a:solidFill>
              </a:defRPr>
            </a:lvl1pPr>
          </a:lstStyle>
          <a:p>
            <a:r>
              <a:rPr lang="en-US" dirty="0"/>
              <a:t>Add your title here </a:t>
            </a:r>
            <a:endParaRPr lang="en-GB" dirty="0"/>
          </a:p>
        </p:txBody>
      </p:sp>
      <p:sp>
        <p:nvSpPr>
          <p:cNvPr id="8" name="Text Placeholder 7">
            <a:extLst>
              <a:ext uri="{FF2B5EF4-FFF2-40B4-BE49-F238E27FC236}">
                <a16:creationId xmlns:a16="http://schemas.microsoft.com/office/drawing/2014/main" id="{C5A83A6E-EB92-4396-82E6-45D266383F80}"/>
              </a:ext>
            </a:extLst>
          </p:cNvPr>
          <p:cNvSpPr>
            <a:spLocks noGrp="1"/>
          </p:cNvSpPr>
          <p:nvPr>
            <p:ph type="body" sz="quarter" idx="13" hasCustomPrompt="1"/>
          </p:nvPr>
        </p:nvSpPr>
        <p:spPr>
          <a:xfrm>
            <a:off x="2699084" y="2047875"/>
            <a:ext cx="6793832" cy="914400"/>
          </a:xfrm>
        </p:spPr>
        <p:txBody>
          <a:bodyPr/>
          <a:lstStyle>
            <a:lvl1pPr algn="ctr">
              <a:defRPr sz="1800" b="0">
                <a:solidFill>
                  <a:srgbClr val="373737"/>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19" name="Text Placeholder 18">
            <a:extLst>
              <a:ext uri="{FF2B5EF4-FFF2-40B4-BE49-F238E27FC236}">
                <a16:creationId xmlns:a16="http://schemas.microsoft.com/office/drawing/2014/main" id="{C79563B1-8956-4EBE-A4BF-8CA5E9A46A12}"/>
              </a:ext>
            </a:extLst>
          </p:cNvPr>
          <p:cNvSpPr>
            <a:spLocks noGrp="1"/>
          </p:cNvSpPr>
          <p:nvPr>
            <p:ph type="body" sz="quarter" idx="14" hasCustomPrompt="1"/>
          </p:nvPr>
        </p:nvSpPr>
        <p:spPr>
          <a:xfrm>
            <a:off x="794084" y="3844255"/>
            <a:ext cx="2069432" cy="202715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9">
            <a:extLst>
              <a:ext uri="{FF2B5EF4-FFF2-40B4-BE49-F238E27FC236}">
                <a16:creationId xmlns:a16="http://schemas.microsoft.com/office/drawing/2014/main" id="{F380BA5E-C937-46FB-B548-63AAE90EEF53}"/>
              </a:ext>
            </a:extLst>
          </p:cNvPr>
          <p:cNvSpPr>
            <a:spLocks noGrp="1"/>
          </p:cNvSpPr>
          <p:nvPr>
            <p:ph type="body" sz="quarter" idx="15" hasCustomPrompt="1"/>
          </p:nvPr>
        </p:nvSpPr>
        <p:spPr>
          <a:xfrm>
            <a:off x="2927684" y="3844255"/>
            <a:ext cx="2069432" cy="202715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a:extLst>
              <a:ext uri="{FF2B5EF4-FFF2-40B4-BE49-F238E27FC236}">
                <a16:creationId xmlns:a16="http://schemas.microsoft.com/office/drawing/2014/main" id="{71ACAA23-3CF7-4D9D-9131-FA0BE4976CDD}"/>
              </a:ext>
            </a:extLst>
          </p:cNvPr>
          <p:cNvSpPr>
            <a:spLocks noGrp="1"/>
          </p:cNvSpPr>
          <p:nvPr>
            <p:ph type="body" sz="quarter" idx="16" hasCustomPrompt="1"/>
          </p:nvPr>
        </p:nvSpPr>
        <p:spPr>
          <a:xfrm>
            <a:off x="5061284" y="3844255"/>
            <a:ext cx="2069432" cy="202715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73358021-52A1-4248-A55D-1C0748BD6AF6}"/>
              </a:ext>
            </a:extLst>
          </p:cNvPr>
          <p:cNvSpPr>
            <a:spLocks noGrp="1"/>
          </p:cNvSpPr>
          <p:nvPr>
            <p:ph type="body" sz="quarter" idx="17" hasCustomPrompt="1"/>
          </p:nvPr>
        </p:nvSpPr>
        <p:spPr>
          <a:xfrm>
            <a:off x="7188534" y="3844255"/>
            <a:ext cx="2069432" cy="202715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2">
            <a:extLst>
              <a:ext uri="{FF2B5EF4-FFF2-40B4-BE49-F238E27FC236}">
                <a16:creationId xmlns:a16="http://schemas.microsoft.com/office/drawing/2014/main" id="{A3F2BD95-8BB3-4E68-82A8-5629C3962C54}"/>
              </a:ext>
            </a:extLst>
          </p:cNvPr>
          <p:cNvSpPr>
            <a:spLocks noGrp="1"/>
          </p:cNvSpPr>
          <p:nvPr>
            <p:ph type="body" sz="quarter" idx="18" hasCustomPrompt="1"/>
          </p:nvPr>
        </p:nvSpPr>
        <p:spPr>
          <a:xfrm>
            <a:off x="9328484" y="3844255"/>
            <a:ext cx="2069432" cy="202715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D23A6ADD-BAAB-4E33-852E-D4C176EC6807}"/>
              </a:ext>
            </a:extLst>
          </p:cNvPr>
          <p:cNvSpPr>
            <a:spLocks noGrp="1"/>
          </p:cNvSpPr>
          <p:nvPr>
            <p:ph type="body" sz="quarter" idx="19" hasCustomPrompt="1"/>
          </p:nvPr>
        </p:nvSpPr>
        <p:spPr>
          <a:xfrm>
            <a:off x="794084" y="3844254"/>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1"/>
          </a:solidFill>
        </p:spPr>
        <p:txBody>
          <a:bodyPr wrap="square" lIns="648000" anchor="ctr">
            <a:noAutofit/>
          </a:bodyPr>
          <a:lstStyle>
            <a:lvl1pPr>
              <a:defRPr sz="1600">
                <a:solidFill>
                  <a:schemeClr val="bg2"/>
                </a:solidFill>
              </a:defRPr>
            </a:lvl1pPr>
          </a:lstStyle>
          <a:p>
            <a:pPr lvl="0"/>
            <a:r>
              <a:rPr lang="en-US" dirty="0"/>
              <a:t>Heading 1</a:t>
            </a:r>
            <a:endParaRPr lang="en-GB" dirty="0"/>
          </a:p>
        </p:txBody>
      </p:sp>
      <p:sp>
        <p:nvSpPr>
          <p:cNvPr id="27" name="Text Placeholder 26">
            <a:extLst>
              <a:ext uri="{FF2B5EF4-FFF2-40B4-BE49-F238E27FC236}">
                <a16:creationId xmlns:a16="http://schemas.microsoft.com/office/drawing/2014/main" id="{486E5E73-F163-48CD-A4EE-BC27447ADBF1}"/>
              </a:ext>
            </a:extLst>
          </p:cNvPr>
          <p:cNvSpPr>
            <a:spLocks noGrp="1"/>
          </p:cNvSpPr>
          <p:nvPr>
            <p:ph type="body" sz="quarter" idx="20" hasCustomPrompt="1"/>
          </p:nvPr>
        </p:nvSpPr>
        <p:spPr>
          <a:xfrm>
            <a:off x="2927684" y="3844254"/>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3"/>
          </a:solidFill>
        </p:spPr>
        <p:txBody>
          <a:bodyPr wrap="square" lIns="648000" anchor="ctr">
            <a:noAutofit/>
          </a:bodyPr>
          <a:lstStyle>
            <a:lvl1pPr>
              <a:defRPr sz="1600">
                <a:solidFill>
                  <a:schemeClr val="bg2"/>
                </a:solidFill>
              </a:defRPr>
            </a:lvl1pPr>
          </a:lstStyle>
          <a:p>
            <a:pPr lvl="0"/>
            <a:r>
              <a:rPr lang="en-US" dirty="0"/>
              <a:t>Heading 2</a:t>
            </a:r>
            <a:endParaRPr lang="en-GB" dirty="0"/>
          </a:p>
        </p:txBody>
      </p:sp>
      <p:sp>
        <p:nvSpPr>
          <p:cNvPr id="28" name="Text Placeholder 27">
            <a:extLst>
              <a:ext uri="{FF2B5EF4-FFF2-40B4-BE49-F238E27FC236}">
                <a16:creationId xmlns:a16="http://schemas.microsoft.com/office/drawing/2014/main" id="{11D850AD-3A3B-4D22-AE4F-083C1B52F5DA}"/>
              </a:ext>
            </a:extLst>
          </p:cNvPr>
          <p:cNvSpPr>
            <a:spLocks noGrp="1"/>
          </p:cNvSpPr>
          <p:nvPr>
            <p:ph type="body" sz="quarter" idx="21" hasCustomPrompt="1"/>
          </p:nvPr>
        </p:nvSpPr>
        <p:spPr>
          <a:xfrm>
            <a:off x="5061284" y="3844254"/>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4"/>
          </a:solidFill>
        </p:spPr>
        <p:txBody>
          <a:bodyPr wrap="square" lIns="648000" anchor="ctr">
            <a:noAutofit/>
          </a:bodyPr>
          <a:lstStyle>
            <a:lvl1pPr>
              <a:defRPr sz="1600">
                <a:solidFill>
                  <a:schemeClr val="bg2"/>
                </a:solidFill>
              </a:defRPr>
            </a:lvl1pPr>
          </a:lstStyle>
          <a:p>
            <a:pPr lvl="0"/>
            <a:r>
              <a:rPr lang="en-US" dirty="0"/>
              <a:t>Heading 3</a:t>
            </a:r>
            <a:endParaRPr lang="en-GB" dirty="0"/>
          </a:p>
        </p:txBody>
      </p:sp>
      <p:sp>
        <p:nvSpPr>
          <p:cNvPr id="29" name="Text Placeholder 28">
            <a:extLst>
              <a:ext uri="{FF2B5EF4-FFF2-40B4-BE49-F238E27FC236}">
                <a16:creationId xmlns:a16="http://schemas.microsoft.com/office/drawing/2014/main" id="{72CD5969-E69C-451F-AB90-54F8160D020C}"/>
              </a:ext>
            </a:extLst>
          </p:cNvPr>
          <p:cNvSpPr>
            <a:spLocks noGrp="1"/>
          </p:cNvSpPr>
          <p:nvPr>
            <p:ph type="body" sz="quarter" idx="22" hasCustomPrompt="1"/>
          </p:nvPr>
        </p:nvSpPr>
        <p:spPr>
          <a:xfrm>
            <a:off x="7188534" y="3844254"/>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5"/>
          </a:solidFill>
        </p:spPr>
        <p:txBody>
          <a:bodyPr wrap="square" lIns="648000" anchor="ctr">
            <a:noAutofit/>
          </a:bodyPr>
          <a:lstStyle>
            <a:lvl1pPr>
              <a:defRPr sz="1600">
                <a:solidFill>
                  <a:schemeClr val="bg2"/>
                </a:solidFill>
              </a:defRPr>
            </a:lvl1pPr>
          </a:lstStyle>
          <a:p>
            <a:pPr lvl="0"/>
            <a:r>
              <a:rPr lang="en-US" dirty="0"/>
              <a:t>Heading 4</a:t>
            </a:r>
            <a:endParaRPr lang="en-GB" dirty="0"/>
          </a:p>
        </p:txBody>
      </p:sp>
      <p:sp>
        <p:nvSpPr>
          <p:cNvPr id="30" name="Text Placeholder 29">
            <a:extLst>
              <a:ext uri="{FF2B5EF4-FFF2-40B4-BE49-F238E27FC236}">
                <a16:creationId xmlns:a16="http://schemas.microsoft.com/office/drawing/2014/main" id="{1091C98E-32B2-4893-86D1-5FF20DF23E7F}"/>
              </a:ext>
            </a:extLst>
          </p:cNvPr>
          <p:cNvSpPr>
            <a:spLocks noGrp="1"/>
          </p:cNvSpPr>
          <p:nvPr>
            <p:ph type="body" sz="quarter" idx="23" hasCustomPrompt="1"/>
          </p:nvPr>
        </p:nvSpPr>
        <p:spPr>
          <a:xfrm>
            <a:off x="9328484" y="3844254"/>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6"/>
          </a:solidFill>
        </p:spPr>
        <p:txBody>
          <a:bodyPr wrap="square" lIns="648000" anchor="ctr">
            <a:noAutofit/>
          </a:bodyPr>
          <a:lstStyle>
            <a:lvl1pPr>
              <a:defRPr sz="1600">
                <a:solidFill>
                  <a:schemeClr val="bg2"/>
                </a:solidFill>
              </a:defRPr>
            </a:lvl1pPr>
          </a:lstStyle>
          <a:p>
            <a:pPr lvl="0"/>
            <a:r>
              <a:rPr lang="en-US" dirty="0"/>
              <a:t>Heading 5</a:t>
            </a:r>
            <a:endParaRPr lang="en-GB" dirty="0"/>
          </a:p>
        </p:txBody>
      </p:sp>
      <p:sp>
        <p:nvSpPr>
          <p:cNvPr id="32" name="Picture Placeholder 31">
            <a:extLst>
              <a:ext uri="{FF2B5EF4-FFF2-40B4-BE49-F238E27FC236}">
                <a16:creationId xmlns:a16="http://schemas.microsoft.com/office/drawing/2014/main" id="{4E94105C-7159-4137-B6E7-3A0C6F300BB2}"/>
              </a:ext>
            </a:extLst>
          </p:cNvPr>
          <p:cNvSpPr>
            <a:spLocks noGrp="1"/>
          </p:cNvSpPr>
          <p:nvPr>
            <p:ph type="pic" sz="quarter" idx="24" hasCustomPrompt="1"/>
          </p:nvPr>
        </p:nvSpPr>
        <p:spPr>
          <a:xfrm>
            <a:off x="892176" y="3934497"/>
            <a:ext cx="461804"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33" name="Picture Placeholder 31">
            <a:extLst>
              <a:ext uri="{FF2B5EF4-FFF2-40B4-BE49-F238E27FC236}">
                <a16:creationId xmlns:a16="http://schemas.microsoft.com/office/drawing/2014/main" id="{6418CF3F-662C-467E-AF24-9E33B0756F34}"/>
              </a:ext>
            </a:extLst>
          </p:cNvPr>
          <p:cNvSpPr>
            <a:spLocks noGrp="1"/>
          </p:cNvSpPr>
          <p:nvPr>
            <p:ph type="pic" sz="quarter" idx="25" hasCustomPrompt="1"/>
          </p:nvPr>
        </p:nvSpPr>
        <p:spPr>
          <a:xfrm>
            <a:off x="3028158" y="3934497"/>
            <a:ext cx="461804"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34" name="Picture Placeholder 31">
            <a:extLst>
              <a:ext uri="{FF2B5EF4-FFF2-40B4-BE49-F238E27FC236}">
                <a16:creationId xmlns:a16="http://schemas.microsoft.com/office/drawing/2014/main" id="{C5F4C04F-100E-44F0-8056-4F8A35B052C3}"/>
              </a:ext>
            </a:extLst>
          </p:cNvPr>
          <p:cNvSpPr>
            <a:spLocks noGrp="1"/>
          </p:cNvSpPr>
          <p:nvPr>
            <p:ph type="pic" sz="quarter" idx="26" hasCustomPrompt="1"/>
          </p:nvPr>
        </p:nvSpPr>
        <p:spPr>
          <a:xfrm>
            <a:off x="5162937" y="3934497"/>
            <a:ext cx="461804"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35" name="Picture Placeholder 31">
            <a:extLst>
              <a:ext uri="{FF2B5EF4-FFF2-40B4-BE49-F238E27FC236}">
                <a16:creationId xmlns:a16="http://schemas.microsoft.com/office/drawing/2014/main" id="{E87F895D-97F6-4C52-90C1-9CEDEC509FC2}"/>
              </a:ext>
            </a:extLst>
          </p:cNvPr>
          <p:cNvSpPr>
            <a:spLocks noGrp="1"/>
          </p:cNvSpPr>
          <p:nvPr>
            <p:ph type="pic" sz="quarter" idx="27" hasCustomPrompt="1"/>
          </p:nvPr>
        </p:nvSpPr>
        <p:spPr>
          <a:xfrm>
            <a:off x="7287623" y="3934497"/>
            <a:ext cx="461804"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41" name="Picture Placeholder 31">
            <a:extLst>
              <a:ext uri="{FF2B5EF4-FFF2-40B4-BE49-F238E27FC236}">
                <a16:creationId xmlns:a16="http://schemas.microsoft.com/office/drawing/2014/main" id="{DA2637EC-7538-4E9C-9CB2-E54F1A49FB63}"/>
              </a:ext>
            </a:extLst>
          </p:cNvPr>
          <p:cNvSpPr>
            <a:spLocks noGrp="1"/>
          </p:cNvSpPr>
          <p:nvPr>
            <p:ph type="pic" sz="quarter" idx="28" hasCustomPrompt="1"/>
          </p:nvPr>
        </p:nvSpPr>
        <p:spPr>
          <a:xfrm>
            <a:off x="9428957" y="3934497"/>
            <a:ext cx="461804"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42" name="Isosceles Triangle 41">
            <a:extLst>
              <a:ext uri="{FF2B5EF4-FFF2-40B4-BE49-F238E27FC236}">
                <a16:creationId xmlns:a16="http://schemas.microsoft.com/office/drawing/2014/main" id="{F2630D7A-C654-4442-8686-B368635779C7}"/>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43" name="Straight Connector 42">
            <a:extLst>
              <a:ext uri="{FF2B5EF4-FFF2-40B4-BE49-F238E27FC236}">
                <a16:creationId xmlns:a16="http://schemas.microsoft.com/office/drawing/2014/main" id="{9FD28309-A5D2-4EB2-8C4F-C9E85E8D2A6C}"/>
              </a:ext>
            </a:extLst>
          </p:cNvPr>
          <p:cNvCxnSpPr>
            <a:cxnSpLocks/>
          </p:cNvCxnSpPr>
          <p:nvPr userDrawn="1"/>
        </p:nvCxnSpPr>
        <p:spPr>
          <a:xfrm>
            <a:off x="114504" y="1326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7EBDFDE-E8FA-405A-A821-CD10B6F1E649}"/>
              </a:ext>
            </a:extLst>
          </p:cNvPr>
          <p:cNvCxnSpPr>
            <a:cxnSpLocks/>
          </p:cNvCxnSpPr>
          <p:nvPr userDrawn="1"/>
        </p:nvCxnSpPr>
        <p:spPr>
          <a:xfrm>
            <a:off x="114504" y="1938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7D848-5D72-4C9B-BAF2-5766ABE1C483}"/>
              </a:ext>
            </a:extLst>
          </p:cNvPr>
          <p:cNvCxnSpPr>
            <a:cxnSpLocks/>
          </p:cNvCxnSpPr>
          <p:nvPr userDrawn="1"/>
        </p:nvCxnSpPr>
        <p:spPr>
          <a:xfrm>
            <a:off x="114504" y="2550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46" name="Isosceles Triangle 45">
            <a:extLst>
              <a:ext uri="{FF2B5EF4-FFF2-40B4-BE49-F238E27FC236}">
                <a16:creationId xmlns:a16="http://schemas.microsoft.com/office/drawing/2014/main" id="{9B0E4EC2-4EEB-4699-ADA6-695DE945156A}"/>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47" name="Parallelogram 46">
            <a:extLst>
              <a:ext uri="{FF2B5EF4-FFF2-40B4-BE49-F238E27FC236}">
                <a16:creationId xmlns:a16="http://schemas.microsoft.com/office/drawing/2014/main" id="{2A2F1702-740A-428E-8A03-CAB3C0119BF0}"/>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3" name="Text Placeholder 52">
            <a:extLst>
              <a:ext uri="{FF2B5EF4-FFF2-40B4-BE49-F238E27FC236}">
                <a16:creationId xmlns:a16="http://schemas.microsoft.com/office/drawing/2014/main" id="{429CEB92-5BD5-48C6-933E-A058DECE556C}"/>
              </a:ext>
            </a:extLst>
          </p:cNvPr>
          <p:cNvSpPr>
            <a:spLocks noGrp="1"/>
          </p:cNvSpPr>
          <p:nvPr>
            <p:ph type="body" sz="quarter" idx="29" hasCustomPrompt="1"/>
          </p:nvPr>
        </p:nvSpPr>
        <p:spPr>
          <a:xfrm>
            <a:off x="794084" y="3531602"/>
            <a:ext cx="10611852" cy="10800"/>
          </a:xfrm>
          <a:custGeom>
            <a:avLst/>
            <a:gdLst>
              <a:gd name="connsiteX0" fmla="*/ 0 w 10611852"/>
              <a:gd name="connsiteY0" fmla="*/ 0 h 7200"/>
              <a:gd name="connsiteX1" fmla="*/ 10611852 w 10611852"/>
              <a:gd name="connsiteY1" fmla="*/ 0 h 7200"/>
              <a:gd name="connsiteX2" fmla="*/ 10611852 w 10611852"/>
              <a:gd name="connsiteY2" fmla="*/ 7200 h 7200"/>
              <a:gd name="connsiteX3" fmla="*/ 0 w 10611852"/>
              <a:gd name="connsiteY3" fmla="*/ 7200 h 7200"/>
            </a:gdLst>
            <a:ahLst/>
            <a:cxnLst>
              <a:cxn ang="0">
                <a:pos x="connsiteX0" y="connsiteY0"/>
              </a:cxn>
              <a:cxn ang="0">
                <a:pos x="connsiteX1" y="connsiteY1"/>
              </a:cxn>
              <a:cxn ang="0">
                <a:pos x="connsiteX2" y="connsiteY2"/>
              </a:cxn>
              <a:cxn ang="0">
                <a:pos x="connsiteX3" y="connsiteY3"/>
              </a:cxn>
            </a:cxnLst>
            <a:rect l="l" t="t" r="r" b="b"/>
            <a:pathLst>
              <a:path w="10611852" h="7200">
                <a:moveTo>
                  <a:pt x="0" y="0"/>
                </a:moveTo>
                <a:lnTo>
                  <a:pt x="10611852" y="0"/>
                </a:lnTo>
                <a:lnTo>
                  <a:pt x="10611852" y="7200"/>
                </a:lnTo>
                <a:lnTo>
                  <a:pt x="0" y="7200"/>
                </a:lnTo>
                <a:close/>
              </a:path>
            </a:pathLst>
          </a:custGeom>
          <a:solidFill>
            <a:srgbClr val="373737"/>
          </a:solidFill>
        </p:spPr>
        <p:txBody>
          <a:bodyPr wrap="square">
            <a:noAutofit/>
          </a:bodyPr>
          <a:lstStyle>
            <a:lvl1pPr>
              <a:defRPr/>
            </a:lvl1pPr>
          </a:lstStyle>
          <a:p>
            <a:pPr lvl="0"/>
            <a:r>
              <a:rPr lang="en-US" dirty="0"/>
              <a:t> </a:t>
            </a:r>
            <a:endParaRPr lang="en-GB" dirty="0"/>
          </a:p>
        </p:txBody>
      </p:sp>
      <p:sp>
        <p:nvSpPr>
          <p:cNvPr id="56" name="Text Placeholder 55">
            <a:extLst>
              <a:ext uri="{FF2B5EF4-FFF2-40B4-BE49-F238E27FC236}">
                <a16:creationId xmlns:a16="http://schemas.microsoft.com/office/drawing/2014/main" id="{DD0C4AA9-5B33-46CF-9A6A-85DEFF687252}"/>
              </a:ext>
            </a:extLst>
          </p:cNvPr>
          <p:cNvSpPr>
            <a:spLocks noGrp="1"/>
          </p:cNvSpPr>
          <p:nvPr>
            <p:ph type="body" sz="quarter" idx="30" hasCustomPrompt="1"/>
          </p:nvPr>
        </p:nvSpPr>
        <p:spPr>
          <a:xfrm>
            <a:off x="792142" y="3531601"/>
            <a:ext cx="7200" cy="180000"/>
          </a:xfrm>
          <a:custGeom>
            <a:avLst/>
            <a:gdLst>
              <a:gd name="connsiteX0" fmla="*/ 0 w 7200"/>
              <a:gd name="connsiteY0" fmla="*/ 0 h 180000"/>
              <a:gd name="connsiteX1" fmla="*/ 7200 w 7200"/>
              <a:gd name="connsiteY1" fmla="*/ 0 h 180000"/>
              <a:gd name="connsiteX2" fmla="*/ 7200 w 7200"/>
              <a:gd name="connsiteY2" fmla="*/ 180000 h 180000"/>
              <a:gd name="connsiteX3" fmla="*/ 0 w 7200"/>
              <a:gd name="connsiteY3" fmla="*/ 180000 h 180000"/>
            </a:gdLst>
            <a:ahLst/>
            <a:cxnLst>
              <a:cxn ang="0">
                <a:pos x="connsiteX0" y="connsiteY0"/>
              </a:cxn>
              <a:cxn ang="0">
                <a:pos x="connsiteX1" y="connsiteY1"/>
              </a:cxn>
              <a:cxn ang="0">
                <a:pos x="connsiteX2" y="connsiteY2"/>
              </a:cxn>
              <a:cxn ang="0">
                <a:pos x="connsiteX3" y="connsiteY3"/>
              </a:cxn>
            </a:cxnLst>
            <a:rect l="l" t="t" r="r" b="b"/>
            <a:pathLst>
              <a:path w="7200" h="180000">
                <a:moveTo>
                  <a:pt x="0" y="0"/>
                </a:moveTo>
                <a:lnTo>
                  <a:pt x="7200" y="0"/>
                </a:lnTo>
                <a:lnTo>
                  <a:pt x="7200" y="180000"/>
                </a:lnTo>
                <a:lnTo>
                  <a:pt x="0" y="180000"/>
                </a:lnTo>
                <a:close/>
              </a:path>
            </a:pathLst>
          </a:custGeom>
          <a:solidFill>
            <a:srgbClr val="373737"/>
          </a:solidFill>
        </p:spPr>
        <p:txBody>
          <a:bodyPr wrap="square">
            <a:noAutofit/>
          </a:bodyPr>
          <a:lstStyle>
            <a:lvl1pPr>
              <a:defRPr/>
            </a:lvl1pPr>
          </a:lstStyle>
          <a:p>
            <a:pPr lvl="0"/>
            <a:r>
              <a:rPr lang="en-US" dirty="0"/>
              <a:t> </a:t>
            </a:r>
            <a:endParaRPr lang="en-GB" dirty="0"/>
          </a:p>
        </p:txBody>
      </p:sp>
      <p:sp>
        <p:nvSpPr>
          <p:cNvPr id="59" name="Text Placeholder 58">
            <a:extLst>
              <a:ext uri="{FF2B5EF4-FFF2-40B4-BE49-F238E27FC236}">
                <a16:creationId xmlns:a16="http://schemas.microsoft.com/office/drawing/2014/main" id="{3A90B856-799C-41DF-ABB3-9C3594FD4CE7}"/>
              </a:ext>
            </a:extLst>
          </p:cNvPr>
          <p:cNvSpPr>
            <a:spLocks noGrp="1"/>
          </p:cNvSpPr>
          <p:nvPr>
            <p:ph type="body" sz="quarter" idx="31" hasCustomPrompt="1"/>
          </p:nvPr>
        </p:nvSpPr>
        <p:spPr>
          <a:xfrm>
            <a:off x="11398736" y="3531601"/>
            <a:ext cx="7200" cy="180000"/>
          </a:xfrm>
          <a:custGeom>
            <a:avLst/>
            <a:gdLst>
              <a:gd name="connsiteX0" fmla="*/ 0 w 7200"/>
              <a:gd name="connsiteY0" fmla="*/ 0 h 180000"/>
              <a:gd name="connsiteX1" fmla="*/ 7200 w 7200"/>
              <a:gd name="connsiteY1" fmla="*/ 0 h 180000"/>
              <a:gd name="connsiteX2" fmla="*/ 7200 w 7200"/>
              <a:gd name="connsiteY2" fmla="*/ 180000 h 180000"/>
              <a:gd name="connsiteX3" fmla="*/ 0 w 7200"/>
              <a:gd name="connsiteY3" fmla="*/ 180000 h 180000"/>
            </a:gdLst>
            <a:ahLst/>
            <a:cxnLst>
              <a:cxn ang="0">
                <a:pos x="connsiteX0" y="connsiteY0"/>
              </a:cxn>
              <a:cxn ang="0">
                <a:pos x="connsiteX1" y="connsiteY1"/>
              </a:cxn>
              <a:cxn ang="0">
                <a:pos x="connsiteX2" y="connsiteY2"/>
              </a:cxn>
              <a:cxn ang="0">
                <a:pos x="connsiteX3" y="connsiteY3"/>
              </a:cxn>
            </a:cxnLst>
            <a:rect l="l" t="t" r="r" b="b"/>
            <a:pathLst>
              <a:path w="7200" h="180000">
                <a:moveTo>
                  <a:pt x="0" y="0"/>
                </a:moveTo>
                <a:lnTo>
                  <a:pt x="7200" y="0"/>
                </a:lnTo>
                <a:lnTo>
                  <a:pt x="7200" y="180000"/>
                </a:lnTo>
                <a:lnTo>
                  <a:pt x="0" y="180000"/>
                </a:lnTo>
                <a:close/>
              </a:path>
            </a:pathLst>
          </a:custGeom>
          <a:solidFill>
            <a:srgbClr val="373737"/>
          </a:solidFill>
        </p:spPr>
        <p:txBody>
          <a:bodyPr wrap="square">
            <a:noAutofit/>
          </a:bodyPr>
          <a:lstStyle>
            <a:lvl1pPr>
              <a:defRPr/>
            </a:lvl1pPr>
          </a:lstStyle>
          <a:p>
            <a:pPr lvl="0"/>
            <a:r>
              <a:rPr lang="en-US" dirty="0"/>
              <a:t> </a:t>
            </a:r>
            <a:endParaRPr lang="en-GB" dirty="0"/>
          </a:p>
        </p:txBody>
      </p:sp>
      <p:sp>
        <p:nvSpPr>
          <p:cNvPr id="62" name="Text Placeholder 61">
            <a:extLst>
              <a:ext uri="{FF2B5EF4-FFF2-40B4-BE49-F238E27FC236}">
                <a16:creationId xmlns:a16="http://schemas.microsoft.com/office/drawing/2014/main" id="{75ECF621-0E1B-4C94-A5F8-99021BA92F23}"/>
              </a:ext>
            </a:extLst>
          </p:cNvPr>
          <p:cNvSpPr>
            <a:spLocks noGrp="1"/>
          </p:cNvSpPr>
          <p:nvPr>
            <p:ph type="body" sz="quarter" idx="32" hasCustomPrompt="1"/>
          </p:nvPr>
        </p:nvSpPr>
        <p:spPr>
          <a:xfrm>
            <a:off x="6090600" y="3250802"/>
            <a:ext cx="10800" cy="288000"/>
          </a:xfrm>
          <a:custGeom>
            <a:avLst/>
            <a:gdLst>
              <a:gd name="connsiteX0" fmla="*/ 0 w 7200"/>
              <a:gd name="connsiteY0" fmla="*/ 0 h 288000"/>
              <a:gd name="connsiteX1" fmla="*/ 7200 w 7200"/>
              <a:gd name="connsiteY1" fmla="*/ 0 h 288000"/>
              <a:gd name="connsiteX2" fmla="*/ 7200 w 7200"/>
              <a:gd name="connsiteY2" fmla="*/ 288000 h 288000"/>
              <a:gd name="connsiteX3" fmla="*/ 0 w 7200"/>
              <a:gd name="connsiteY3" fmla="*/ 288000 h 288000"/>
            </a:gdLst>
            <a:ahLst/>
            <a:cxnLst>
              <a:cxn ang="0">
                <a:pos x="connsiteX0" y="connsiteY0"/>
              </a:cxn>
              <a:cxn ang="0">
                <a:pos x="connsiteX1" y="connsiteY1"/>
              </a:cxn>
              <a:cxn ang="0">
                <a:pos x="connsiteX2" y="connsiteY2"/>
              </a:cxn>
              <a:cxn ang="0">
                <a:pos x="connsiteX3" y="connsiteY3"/>
              </a:cxn>
            </a:cxnLst>
            <a:rect l="l" t="t" r="r" b="b"/>
            <a:pathLst>
              <a:path w="7200" h="288000">
                <a:moveTo>
                  <a:pt x="0" y="0"/>
                </a:moveTo>
                <a:lnTo>
                  <a:pt x="7200" y="0"/>
                </a:lnTo>
                <a:lnTo>
                  <a:pt x="7200" y="288000"/>
                </a:lnTo>
                <a:lnTo>
                  <a:pt x="0" y="288000"/>
                </a:lnTo>
                <a:close/>
              </a:path>
            </a:pathLst>
          </a:custGeom>
          <a:solidFill>
            <a:srgbClr val="373737"/>
          </a:solidFill>
        </p:spPr>
        <p:txBody>
          <a:bodyPr wrap="square">
            <a:noAutofit/>
          </a:bodyPr>
          <a:lstStyle>
            <a:lvl1pPr>
              <a:defRPr/>
            </a:lvl1pPr>
          </a:lstStyle>
          <a:p>
            <a:pPr lvl="0"/>
            <a:r>
              <a:rPr lang="en-US" dirty="0"/>
              <a:t> </a:t>
            </a:r>
            <a:endParaRPr lang="en-GB" dirty="0"/>
          </a:p>
        </p:txBody>
      </p:sp>
    </p:spTree>
    <p:extLst>
      <p:ext uri="{BB962C8B-B14F-4D97-AF65-F5344CB8AC3E}">
        <p14:creationId xmlns:p14="http://schemas.microsoft.com/office/powerpoint/2010/main" val="181917253"/>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rocess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5107-9AFC-4F18-BE2F-C3F5A09D273B}"/>
              </a:ext>
            </a:extLst>
          </p:cNvPr>
          <p:cNvSpPr>
            <a:spLocks noGrp="1"/>
          </p:cNvSpPr>
          <p:nvPr>
            <p:ph type="title" hasCustomPrompt="1"/>
          </p:nvPr>
        </p:nvSpPr>
        <p:spPr>
          <a:xfrm>
            <a:off x="435077" y="376029"/>
            <a:ext cx="10515600" cy="896511"/>
          </a:xfrm>
        </p:spPr>
        <p:txBody>
          <a:bodyPr/>
          <a:lstStyle>
            <a:lvl1pPr>
              <a:defRPr>
                <a:solidFill>
                  <a:schemeClr val="accent1"/>
                </a:solidFill>
              </a:defRPr>
            </a:lvl1pPr>
          </a:lstStyle>
          <a:p>
            <a:r>
              <a:rPr lang="en-US" dirty="0"/>
              <a:t>Add your title here </a:t>
            </a:r>
            <a:endParaRPr lang="en-GB" dirty="0"/>
          </a:p>
        </p:txBody>
      </p:sp>
      <p:sp>
        <p:nvSpPr>
          <p:cNvPr id="9" name="Text Placeholder 8">
            <a:extLst>
              <a:ext uri="{FF2B5EF4-FFF2-40B4-BE49-F238E27FC236}">
                <a16:creationId xmlns:a16="http://schemas.microsoft.com/office/drawing/2014/main" id="{6DB5DAD7-FE40-4271-89F4-C45B690F35E0}"/>
              </a:ext>
            </a:extLst>
          </p:cNvPr>
          <p:cNvSpPr>
            <a:spLocks noGrp="1"/>
          </p:cNvSpPr>
          <p:nvPr>
            <p:ph type="body" sz="quarter" idx="14" hasCustomPrompt="1"/>
          </p:nvPr>
        </p:nvSpPr>
        <p:spPr>
          <a:xfrm>
            <a:off x="551196" y="2609138"/>
            <a:ext cx="2069432" cy="3029662"/>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918999C3-1C4F-4C64-A5DD-D743C50BA86C}"/>
              </a:ext>
            </a:extLst>
          </p:cNvPr>
          <p:cNvSpPr>
            <a:spLocks noGrp="1"/>
          </p:cNvSpPr>
          <p:nvPr>
            <p:ph type="body" sz="quarter" idx="19" hasCustomPrompt="1"/>
          </p:nvPr>
        </p:nvSpPr>
        <p:spPr>
          <a:xfrm>
            <a:off x="551196" y="2609137"/>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1"/>
          </a:solidFill>
        </p:spPr>
        <p:txBody>
          <a:bodyPr wrap="square" lIns="648000" anchor="ctr">
            <a:noAutofit/>
          </a:bodyPr>
          <a:lstStyle>
            <a:lvl1pPr>
              <a:defRPr sz="1600">
                <a:solidFill>
                  <a:schemeClr val="bg2"/>
                </a:solidFill>
              </a:defRPr>
            </a:lvl1pPr>
          </a:lstStyle>
          <a:p>
            <a:pPr lvl="0"/>
            <a:r>
              <a:rPr lang="en-US" dirty="0"/>
              <a:t>Heading 1</a:t>
            </a:r>
            <a:endParaRPr lang="en-GB" dirty="0"/>
          </a:p>
        </p:txBody>
      </p:sp>
      <p:sp>
        <p:nvSpPr>
          <p:cNvPr id="11" name="Picture Placeholder 31">
            <a:extLst>
              <a:ext uri="{FF2B5EF4-FFF2-40B4-BE49-F238E27FC236}">
                <a16:creationId xmlns:a16="http://schemas.microsoft.com/office/drawing/2014/main" id="{3072F452-ACFE-45D1-B9DE-DE88D9AC58F0}"/>
              </a:ext>
            </a:extLst>
          </p:cNvPr>
          <p:cNvSpPr>
            <a:spLocks noGrp="1"/>
          </p:cNvSpPr>
          <p:nvPr>
            <p:ph type="pic" sz="quarter" idx="24" hasCustomPrompt="1"/>
          </p:nvPr>
        </p:nvSpPr>
        <p:spPr>
          <a:xfrm>
            <a:off x="649287" y="2699380"/>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12" name="Text Placeholder 11">
            <a:extLst>
              <a:ext uri="{FF2B5EF4-FFF2-40B4-BE49-F238E27FC236}">
                <a16:creationId xmlns:a16="http://schemas.microsoft.com/office/drawing/2014/main" id="{798139EE-6029-426C-851C-4D697A41E52D}"/>
              </a:ext>
            </a:extLst>
          </p:cNvPr>
          <p:cNvSpPr>
            <a:spLocks noGrp="1"/>
          </p:cNvSpPr>
          <p:nvPr>
            <p:ph type="body" sz="quarter" idx="30" hasCustomPrompt="1"/>
          </p:nvPr>
        </p:nvSpPr>
        <p:spPr>
          <a:xfrm>
            <a:off x="2808621" y="2609138"/>
            <a:ext cx="2069432" cy="3029662"/>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a:extLst>
              <a:ext uri="{FF2B5EF4-FFF2-40B4-BE49-F238E27FC236}">
                <a16:creationId xmlns:a16="http://schemas.microsoft.com/office/drawing/2014/main" id="{C06AE2DE-E998-41F6-A22C-CF9E07A2DDA6}"/>
              </a:ext>
            </a:extLst>
          </p:cNvPr>
          <p:cNvSpPr>
            <a:spLocks noGrp="1"/>
          </p:cNvSpPr>
          <p:nvPr>
            <p:ph type="body" sz="quarter" idx="31" hasCustomPrompt="1"/>
          </p:nvPr>
        </p:nvSpPr>
        <p:spPr>
          <a:xfrm>
            <a:off x="2808621" y="2609137"/>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3"/>
          </a:solidFill>
        </p:spPr>
        <p:txBody>
          <a:bodyPr wrap="square" lIns="648000" anchor="ctr">
            <a:noAutofit/>
          </a:bodyPr>
          <a:lstStyle>
            <a:lvl1pPr>
              <a:defRPr sz="1600">
                <a:solidFill>
                  <a:schemeClr val="bg2"/>
                </a:solidFill>
              </a:defRPr>
            </a:lvl1pPr>
          </a:lstStyle>
          <a:p>
            <a:pPr lvl="0"/>
            <a:r>
              <a:rPr lang="en-US" dirty="0"/>
              <a:t>Heading 2</a:t>
            </a:r>
            <a:endParaRPr lang="en-GB" dirty="0"/>
          </a:p>
        </p:txBody>
      </p:sp>
      <p:sp>
        <p:nvSpPr>
          <p:cNvPr id="14" name="Picture Placeholder 31">
            <a:extLst>
              <a:ext uri="{FF2B5EF4-FFF2-40B4-BE49-F238E27FC236}">
                <a16:creationId xmlns:a16="http://schemas.microsoft.com/office/drawing/2014/main" id="{2D044EB1-807F-4234-BCB9-6DC1481398EF}"/>
              </a:ext>
            </a:extLst>
          </p:cNvPr>
          <p:cNvSpPr>
            <a:spLocks noGrp="1"/>
          </p:cNvSpPr>
          <p:nvPr>
            <p:ph type="pic" sz="quarter" idx="32" hasCustomPrompt="1"/>
          </p:nvPr>
        </p:nvSpPr>
        <p:spPr>
          <a:xfrm>
            <a:off x="2906712" y="2699380"/>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15" name="Text Placeholder 14">
            <a:extLst>
              <a:ext uri="{FF2B5EF4-FFF2-40B4-BE49-F238E27FC236}">
                <a16:creationId xmlns:a16="http://schemas.microsoft.com/office/drawing/2014/main" id="{50A8D448-368C-443B-8E9C-4A35AA5BA36B}"/>
              </a:ext>
            </a:extLst>
          </p:cNvPr>
          <p:cNvSpPr>
            <a:spLocks noGrp="1"/>
          </p:cNvSpPr>
          <p:nvPr>
            <p:ph type="body" sz="quarter" idx="33" hasCustomPrompt="1"/>
          </p:nvPr>
        </p:nvSpPr>
        <p:spPr>
          <a:xfrm>
            <a:off x="5061284" y="2609138"/>
            <a:ext cx="2069432" cy="3029662"/>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69734D79-E8F6-4D33-9013-9231F23CC6F4}"/>
              </a:ext>
            </a:extLst>
          </p:cNvPr>
          <p:cNvSpPr>
            <a:spLocks noGrp="1"/>
          </p:cNvSpPr>
          <p:nvPr>
            <p:ph type="body" sz="quarter" idx="34" hasCustomPrompt="1"/>
          </p:nvPr>
        </p:nvSpPr>
        <p:spPr>
          <a:xfrm>
            <a:off x="5061284" y="2609137"/>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4"/>
          </a:solidFill>
        </p:spPr>
        <p:txBody>
          <a:bodyPr wrap="square" lIns="648000" anchor="ctr">
            <a:noAutofit/>
          </a:bodyPr>
          <a:lstStyle>
            <a:lvl1pPr>
              <a:defRPr sz="1600">
                <a:solidFill>
                  <a:schemeClr val="bg2"/>
                </a:solidFill>
              </a:defRPr>
            </a:lvl1pPr>
          </a:lstStyle>
          <a:p>
            <a:pPr lvl="0"/>
            <a:r>
              <a:rPr lang="en-US" dirty="0"/>
              <a:t>Heading 3</a:t>
            </a:r>
            <a:endParaRPr lang="en-GB" dirty="0"/>
          </a:p>
        </p:txBody>
      </p:sp>
      <p:sp>
        <p:nvSpPr>
          <p:cNvPr id="17" name="Picture Placeholder 31">
            <a:extLst>
              <a:ext uri="{FF2B5EF4-FFF2-40B4-BE49-F238E27FC236}">
                <a16:creationId xmlns:a16="http://schemas.microsoft.com/office/drawing/2014/main" id="{1CD5929A-78A2-4419-9DD2-C753A8F1F6D9}"/>
              </a:ext>
            </a:extLst>
          </p:cNvPr>
          <p:cNvSpPr>
            <a:spLocks noGrp="1"/>
          </p:cNvSpPr>
          <p:nvPr>
            <p:ph type="pic" sz="quarter" idx="35" hasCustomPrompt="1"/>
          </p:nvPr>
        </p:nvSpPr>
        <p:spPr>
          <a:xfrm>
            <a:off x="5159375" y="2699380"/>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18" name="Text Placeholder 17">
            <a:extLst>
              <a:ext uri="{FF2B5EF4-FFF2-40B4-BE49-F238E27FC236}">
                <a16:creationId xmlns:a16="http://schemas.microsoft.com/office/drawing/2014/main" id="{F982736F-E008-4BC6-8ECE-B16B979264BE}"/>
              </a:ext>
            </a:extLst>
          </p:cNvPr>
          <p:cNvSpPr>
            <a:spLocks noGrp="1"/>
          </p:cNvSpPr>
          <p:nvPr>
            <p:ph type="body" sz="quarter" idx="36" hasCustomPrompt="1"/>
          </p:nvPr>
        </p:nvSpPr>
        <p:spPr>
          <a:xfrm>
            <a:off x="7313947" y="2609138"/>
            <a:ext cx="2069432" cy="3029662"/>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8">
            <a:extLst>
              <a:ext uri="{FF2B5EF4-FFF2-40B4-BE49-F238E27FC236}">
                <a16:creationId xmlns:a16="http://schemas.microsoft.com/office/drawing/2014/main" id="{B5FACC96-CE0F-4761-9338-14A3DDF7FC37}"/>
              </a:ext>
            </a:extLst>
          </p:cNvPr>
          <p:cNvSpPr>
            <a:spLocks noGrp="1"/>
          </p:cNvSpPr>
          <p:nvPr>
            <p:ph type="body" sz="quarter" idx="37" hasCustomPrompt="1"/>
          </p:nvPr>
        </p:nvSpPr>
        <p:spPr>
          <a:xfrm>
            <a:off x="7313947" y="2609137"/>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5"/>
          </a:solidFill>
        </p:spPr>
        <p:txBody>
          <a:bodyPr wrap="square" lIns="648000" anchor="ctr">
            <a:noAutofit/>
          </a:bodyPr>
          <a:lstStyle>
            <a:lvl1pPr>
              <a:defRPr sz="1600">
                <a:solidFill>
                  <a:schemeClr val="bg2"/>
                </a:solidFill>
              </a:defRPr>
            </a:lvl1pPr>
          </a:lstStyle>
          <a:p>
            <a:pPr lvl="0"/>
            <a:r>
              <a:rPr lang="en-US" dirty="0"/>
              <a:t>Heading 4</a:t>
            </a:r>
            <a:endParaRPr lang="en-GB" dirty="0"/>
          </a:p>
        </p:txBody>
      </p:sp>
      <p:sp>
        <p:nvSpPr>
          <p:cNvPr id="20" name="Picture Placeholder 31">
            <a:extLst>
              <a:ext uri="{FF2B5EF4-FFF2-40B4-BE49-F238E27FC236}">
                <a16:creationId xmlns:a16="http://schemas.microsoft.com/office/drawing/2014/main" id="{70237226-4F22-4006-A3DC-E263614B6019}"/>
              </a:ext>
            </a:extLst>
          </p:cNvPr>
          <p:cNvSpPr>
            <a:spLocks noGrp="1"/>
          </p:cNvSpPr>
          <p:nvPr>
            <p:ph type="pic" sz="quarter" idx="38" hasCustomPrompt="1"/>
          </p:nvPr>
        </p:nvSpPr>
        <p:spPr>
          <a:xfrm>
            <a:off x="7412038" y="2699380"/>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21" name="Text Placeholder 20">
            <a:extLst>
              <a:ext uri="{FF2B5EF4-FFF2-40B4-BE49-F238E27FC236}">
                <a16:creationId xmlns:a16="http://schemas.microsoft.com/office/drawing/2014/main" id="{59EFA40F-FC4F-4F6E-B4F5-8E3B2479D327}"/>
              </a:ext>
            </a:extLst>
          </p:cNvPr>
          <p:cNvSpPr>
            <a:spLocks noGrp="1"/>
          </p:cNvSpPr>
          <p:nvPr>
            <p:ph type="body" sz="quarter" idx="39" hasCustomPrompt="1"/>
          </p:nvPr>
        </p:nvSpPr>
        <p:spPr>
          <a:xfrm>
            <a:off x="9571372" y="2609138"/>
            <a:ext cx="2069432" cy="3029662"/>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34A66664-95BF-4DE3-9425-DE40F8B12F60}"/>
              </a:ext>
            </a:extLst>
          </p:cNvPr>
          <p:cNvSpPr>
            <a:spLocks noGrp="1"/>
          </p:cNvSpPr>
          <p:nvPr>
            <p:ph type="body" sz="quarter" idx="40" hasCustomPrompt="1"/>
          </p:nvPr>
        </p:nvSpPr>
        <p:spPr>
          <a:xfrm>
            <a:off x="9571372" y="2609137"/>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6"/>
          </a:solidFill>
        </p:spPr>
        <p:txBody>
          <a:bodyPr wrap="square" lIns="648000" anchor="ctr">
            <a:noAutofit/>
          </a:bodyPr>
          <a:lstStyle>
            <a:lvl1pPr>
              <a:defRPr sz="1600">
                <a:solidFill>
                  <a:schemeClr val="bg2"/>
                </a:solidFill>
              </a:defRPr>
            </a:lvl1pPr>
          </a:lstStyle>
          <a:p>
            <a:pPr lvl="0"/>
            <a:r>
              <a:rPr lang="en-US" dirty="0"/>
              <a:t>Heading 5</a:t>
            </a:r>
            <a:endParaRPr lang="en-GB" dirty="0"/>
          </a:p>
        </p:txBody>
      </p:sp>
      <p:sp>
        <p:nvSpPr>
          <p:cNvPr id="23" name="Picture Placeholder 31">
            <a:extLst>
              <a:ext uri="{FF2B5EF4-FFF2-40B4-BE49-F238E27FC236}">
                <a16:creationId xmlns:a16="http://schemas.microsoft.com/office/drawing/2014/main" id="{3361B2E2-2CCE-4B79-833C-52ADE7102130}"/>
              </a:ext>
            </a:extLst>
          </p:cNvPr>
          <p:cNvSpPr>
            <a:spLocks noGrp="1"/>
          </p:cNvSpPr>
          <p:nvPr>
            <p:ph type="pic" sz="quarter" idx="41" hasCustomPrompt="1"/>
          </p:nvPr>
        </p:nvSpPr>
        <p:spPr>
          <a:xfrm>
            <a:off x="9669463" y="2699380"/>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24" name="Text Placeholder 7">
            <a:extLst>
              <a:ext uri="{FF2B5EF4-FFF2-40B4-BE49-F238E27FC236}">
                <a16:creationId xmlns:a16="http://schemas.microsoft.com/office/drawing/2014/main" id="{E1A91D49-B06C-42F3-9851-30484F5BCB38}"/>
              </a:ext>
            </a:extLst>
          </p:cNvPr>
          <p:cNvSpPr>
            <a:spLocks noGrp="1"/>
          </p:cNvSpPr>
          <p:nvPr>
            <p:ph type="body" sz="quarter" idx="13" hasCustomPrompt="1"/>
          </p:nvPr>
        </p:nvSpPr>
        <p:spPr>
          <a:xfrm>
            <a:off x="2699084" y="1461546"/>
            <a:ext cx="6793832" cy="914400"/>
          </a:xfrm>
        </p:spPr>
        <p:txBody>
          <a:bodyPr/>
          <a:lstStyle>
            <a:lvl1pPr algn="ctr">
              <a:defRPr sz="1800" b="0">
                <a:solidFill>
                  <a:srgbClr val="373737"/>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7" name="Isosceles Triangle 26">
            <a:extLst>
              <a:ext uri="{FF2B5EF4-FFF2-40B4-BE49-F238E27FC236}">
                <a16:creationId xmlns:a16="http://schemas.microsoft.com/office/drawing/2014/main" id="{6E7FCAF8-A276-4001-98A0-47DF6A980CB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28" name="Straight Connector 27">
            <a:extLst>
              <a:ext uri="{FF2B5EF4-FFF2-40B4-BE49-F238E27FC236}">
                <a16:creationId xmlns:a16="http://schemas.microsoft.com/office/drawing/2014/main" id="{4B6E4185-77A2-423C-B9F6-4E836662AAE1}"/>
              </a:ext>
            </a:extLst>
          </p:cNvPr>
          <p:cNvCxnSpPr>
            <a:cxnSpLocks/>
          </p:cNvCxnSpPr>
          <p:nvPr userDrawn="1"/>
        </p:nvCxnSpPr>
        <p:spPr>
          <a:xfrm>
            <a:off x="114504" y="1326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A617910-84A8-4000-B96B-BD15D9D942D0}"/>
              </a:ext>
            </a:extLst>
          </p:cNvPr>
          <p:cNvCxnSpPr>
            <a:cxnSpLocks/>
          </p:cNvCxnSpPr>
          <p:nvPr userDrawn="1"/>
        </p:nvCxnSpPr>
        <p:spPr>
          <a:xfrm>
            <a:off x="114504" y="1938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D9FD4B-B5E9-4008-9F9F-A9FA9199CBCF}"/>
              </a:ext>
            </a:extLst>
          </p:cNvPr>
          <p:cNvCxnSpPr>
            <a:cxnSpLocks/>
          </p:cNvCxnSpPr>
          <p:nvPr userDrawn="1"/>
        </p:nvCxnSpPr>
        <p:spPr>
          <a:xfrm>
            <a:off x="114504" y="2550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8A700A48-4CBF-4AB1-90B7-8F439E326F39}"/>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2" name="Parallelogram 31">
            <a:extLst>
              <a:ext uri="{FF2B5EF4-FFF2-40B4-BE49-F238E27FC236}">
                <a16:creationId xmlns:a16="http://schemas.microsoft.com/office/drawing/2014/main" id="{00D979D1-9A0C-45BE-AE7C-0EE97A6B1DB5}"/>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3494273509"/>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rocess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5107-9AFC-4F18-BE2F-C3F5A09D273B}"/>
              </a:ext>
            </a:extLst>
          </p:cNvPr>
          <p:cNvSpPr>
            <a:spLocks noGrp="1"/>
          </p:cNvSpPr>
          <p:nvPr>
            <p:ph type="title" hasCustomPrompt="1"/>
          </p:nvPr>
        </p:nvSpPr>
        <p:spPr>
          <a:xfrm>
            <a:off x="435077" y="376029"/>
            <a:ext cx="10515600" cy="721251"/>
          </a:xfrm>
        </p:spPr>
        <p:txBody>
          <a:bodyPr/>
          <a:lstStyle>
            <a:lvl1pPr>
              <a:defRPr>
                <a:solidFill>
                  <a:schemeClr val="accent1"/>
                </a:solidFill>
              </a:defRPr>
            </a:lvl1pPr>
          </a:lstStyle>
          <a:p>
            <a:r>
              <a:rPr lang="en-US" dirty="0"/>
              <a:t>Add your title here </a:t>
            </a:r>
            <a:endParaRPr lang="en-GB" dirty="0"/>
          </a:p>
        </p:txBody>
      </p:sp>
      <p:sp>
        <p:nvSpPr>
          <p:cNvPr id="10" name="Isosceles Triangle 9">
            <a:extLst>
              <a:ext uri="{FF2B5EF4-FFF2-40B4-BE49-F238E27FC236}">
                <a16:creationId xmlns:a16="http://schemas.microsoft.com/office/drawing/2014/main" id="{F428AA3B-BEFC-4037-BABE-857691351D9A}"/>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11" name="Straight Connector 10">
            <a:extLst>
              <a:ext uri="{FF2B5EF4-FFF2-40B4-BE49-F238E27FC236}">
                <a16:creationId xmlns:a16="http://schemas.microsoft.com/office/drawing/2014/main" id="{16ECCEBF-C042-4559-897D-5A9BB7F46FB8}"/>
              </a:ext>
            </a:extLst>
          </p:cNvPr>
          <p:cNvCxnSpPr>
            <a:cxnSpLocks/>
          </p:cNvCxnSpPr>
          <p:nvPr userDrawn="1"/>
        </p:nvCxnSpPr>
        <p:spPr>
          <a:xfrm>
            <a:off x="114504" y="1326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A437E63-45E0-4FDE-8D12-5FEFCBC8707D}"/>
              </a:ext>
            </a:extLst>
          </p:cNvPr>
          <p:cNvCxnSpPr>
            <a:cxnSpLocks/>
          </p:cNvCxnSpPr>
          <p:nvPr userDrawn="1"/>
        </p:nvCxnSpPr>
        <p:spPr>
          <a:xfrm>
            <a:off x="114504" y="1938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F24F0D3-6A9F-4FF4-8B7E-F36CC86E5178}"/>
              </a:ext>
            </a:extLst>
          </p:cNvPr>
          <p:cNvCxnSpPr>
            <a:cxnSpLocks/>
          </p:cNvCxnSpPr>
          <p:nvPr userDrawn="1"/>
        </p:nvCxnSpPr>
        <p:spPr>
          <a:xfrm>
            <a:off x="114504" y="2550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E214F904-B012-4A82-B7DE-2C1E9559BA41}"/>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5" name="Parallelogram 14">
            <a:extLst>
              <a:ext uri="{FF2B5EF4-FFF2-40B4-BE49-F238E27FC236}">
                <a16:creationId xmlns:a16="http://schemas.microsoft.com/office/drawing/2014/main" id="{815765D9-21CE-4F35-907C-30D8CA6B4A9B}"/>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Text Placeholder 17">
            <a:extLst>
              <a:ext uri="{FF2B5EF4-FFF2-40B4-BE49-F238E27FC236}">
                <a16:creationId xmlns:a16="http://schemas.microsoft.com/office/drawing/2014/main" id="{0DEEC86F-663E-417F-A4C3-25931836475E}"/>
              </a:ext>
            </a:extLst>
          </p:cNvPr>
          <p:cNvSpPr>
            <a:spLocks noGrp="1"/>
          </p:cNvSpPr>
          <p:nvPr>
            <p:ph type="body" sz="quarter" idx="14" hasCustomPrompt="1"/>
          </p:nvPr>
        </p:nvSpPr>
        <p:spPr>
          <a:xfrm>
            <a:off x="551196" y="3204383"/>
            <a:ext cx="2069432" cy="256776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8">
            <a:extLst>
              <a:ext uri="{FF2B5EF4-FFF2-40B4-BE49-F238E27FC236}">
                <a16:creationId xmlns:a16="http://schemas.microsoft.com/office/drawing/2014/main" id="{4028D445-AE2F-458A-A0C6-78054E72E780}"/>
              </a:ext>
            </a:extLst>
          </p:cNvPr>
          <p:cNvSpPr>
            <a:spLocks noGrp="1"/>
          </p:cNvSpPr>
          <p:nvPr>
            <p:ph type="body" sz="quarter" idx="19" hasCustomPrompt="1"/>
          </p:nvPr>
        </p:nvSpPr>
        <p:spPr>
          <a:xfrm>
            <a:off x="551196" y="3204382"/>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1"/>
          </a:solidFill>
        </p:spPr>
        <p:txBody>
          <a:bodyPr wrap="square" lIns="648000" anchor="ctr">
            <a:noAutofit/>
          </a:bodyPr>
          <a:lstStyle>
            <a:lvl1pPr>
              <a:defRPr sz="1600">
                <a:solidFill>
                  <a:schemeClr val="bg2"/>
                </a:solidFill>
              </a:defRPr>
            </a:lvl1pPr>
          </a:lstStyle>
          <a:p>
            <a:pPr lvl="0"/>
            <a:r>
              <a:rPr lang="en-US" dirty="0"/>
              <a:t>Heading 1</a:t>
            </a:r>
            <a:endParaRPr lang="en-GB" dirty="0"/>
          </a:p>
        </p:txBody>
      </p:sp>
      <p:sp>
        <p:nvSpPr>
          <p:cNvPr id="20" name="Picture Placeholder 31">
            <a:extLst>
              <a:ext uri="{FF2B5EF4-FFF2-40B4-BE49-F238E27FC236}">
                <a16:creationId xmlns:a16="http://schemas.microsoft.com/office/drawing/2014/main" id="{5949D929-950A-4B5A-9DCE-4892AB6E8041}"/>
              </a:ext>
            </a:extLst>
          </p:cNvPr>
          <p:cNvSpPr>
            <a:spLocks noGrp="1"/>
          </p:cNvSpPr>
          <p:nvPr>
            <p:ph type="pic" sz="quarter" idx="24" hasCustomPrompt="1"/>
          </p:nvPr>
        </p:nvSpPr>
        <p:spPr>
          <a:xfrm>
            <a:off x="649287" y="3294625"/>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21" name="Text Placeholder 20">
            <a:extLst>
              <a:ext uri="{FF2B5EF4-FFF2-40B4-BE49-F238E27FC236}">
                <a16:creationId xmlns:a16="http://schemas.microsoft.com/office/drawing/2014/main" id="{1E5E97E0-2107-4B00-88FE-7C23779B2BCA}"/>
              </a:ext>
            </a:extLst>
          </p:cNvPr>
          <p:cNvSpPr>
            <a:spLocks noGrp="1"/>
          </p:cNvSpPr>
          <p:nvPr>
            <p:ph type="body" sz="quarter" idx="30" hasCustomPrompt="1"/>
          </p:nvPr>
        </p:nvSpPr>
        <p:spPr>
          <a:xfrm>
            <a:off x="2805446" y="3204383"/>
            <a:ext cx="2069432" cy="256776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1BAC5211-C29C-459D-BE1E-20AB28B14D94}"/>
              </a:ext>
            </a:extLst>
          </p:cNvPr>
          <p:cNvSpPr>
            <a:spLocks noGrp="1"/>
          </p:cNvSpPr>
          <p:nvPr>
            <p:ph type="body" sz="quarter" idx="31" hasCustomPrompt="1"/>
          </p:nvPr>
        </p:nvSpPr>
        <p:spPr>
          <a:xfrm>
            <a:off x="2805446" y="3204382"/>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3"/>
          </a:solidFill>
        </p:spPr>
        <p:txBody>
          <a:bodyPr wrap="square" lIns="648000" anchor="ctr">
            <a:noAutofit/>
          </a:bodyPr>
          <a:lstStyle>
            <a:lvl1pPr>
              <a:defRPr sz="1600">
                <a:solidFill>
                  <a:schemeClr val="bg2"/>
                </a:solidFill>
              </a:defRPr>
            </a:lvl1pPr>
          </a:lstStyle>
          <a:p>
            <a:pPr lvl="0"/>
            <a:r>
              <a:rPr lang="en-US" dirty="0"/>
              <a:t>Heading 2</a:t>
            </a:r>
            <a:endParaRPr lang="en-GB" dirty="0"/>
          </a:p>
        </p:txBody>
      </p:sp>
      <p:sp>
        <p:nvSpPr>
          <p:cNvPr id="23" name="Picture Placeholder 31">
            <a:extLst>
              <a:ext uri="{FF2B5EF4-FFF2-40B4-BE49-F238E27FC236}">
                <a16:creationId xmlns:a16="http://schemas.microsoft.com/office/drawing/2014/main" id="{6C879896-170E-424F-B5F9-6C2C2BCEC3EF}"/>
              </a:ext>
            </a:extLst>
          </p:cNvPr>
          <p:cNvSpPr>
            <a:spLocks noGrp="1"/>
          </p:cNvSpPr>
          <p:nvPr>
            <p:ph type="pic" sz="quarter" idx="32" hasCustomPrompt="1"/>
          </p:nvPr>
        </p:nvSpPr>
        <p:spPr>
          <a:xfrm>
            <a:off x="2903537" y="3294625"/>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24" name="Text Placeholder 23">
            <a:extLst>
              <a:ext uri="{FF2B5EF4-FFF2-40B4-BE49-F238E27FC236}">
                <a16:creationId xmlns:a16="http://schemas.microsoft.com/office/drawing/2014/main" id="{35CC8E9C-9491-4B00-A1CD-8CF43E36FA73}"/>
              </a:ext>
            </a:extLst>
          </p:cNvPr>
          <p:cNvSpPr>
            <a:spLocks noGrp="1"/>
          </p:cNvSpPr>
          <p:nvPr>
            <p:ph type="body" sz="quarter" idx="33" hasCustomPrompt="1"/>
          </p:nvPr>
        </p:nvSpPr>
        <p:spPr>
          <a:xfrm>
            <a:off x="5059696" y="3204383"/>
            <a:ext cx="2069432" cy="256776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24">
            <a:extLst>
              <a:ext uri="{FF2B5EF4-FFF2-40B4-BE49-F238E27FC236}">
                <a16:creationId xmlns:a16="http://schemas.microsoft.com/office/drawing/2014/main" id="{88CA7F4F-BC63-4013-865F-143673B72A40}"/>
              </a:ext>
            </a:extLst>
          </p:cNvPr>
          <p:cNvSpPr>
            <a:spLocks noGrp="1"/>
          </p:cNvSpPr>
          <p:nvPr>
            <p:ph type="body" sz="quarter" idx="34" hasCustomPrompt="1"/>
          </p:nvPr>
        </p:nvSpPr>
        <p:spPr>
          <a:xfrm>
            <a:off x="5059696" y="3204382"/>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4"/>
          </a:solidFill>
        </p:spPr>
        <p:txBody>
          <a:bodyPr wrap="square" lIns="648000" anchor="ctr">
            <a:noAutofit/>
          </a:bodyPr>
          <a:lstStyle>
            <a:lvl1pPr>
              <a:defRPr sz="1600">
                <a:solidFill>
                  <a:schemeClr val="bg2"/>
                </a:solidFill>
              </a:defRPr>
            </a:lvl1pPr>
          </a:lstStyle>
          <a:p>
            <a:pPr lvl="0"/>
            <a:r>
              <a:rPr lang="en-US" dirty="0"/>
              <a:t>Heading 3</a:t>
            </a:r>
            <a:endParaRPr lang="en-GB" dirty="0"/>
          </a:p>
        </p:txBody>
      </p:sp>
      <p:sp>
        <p:nvSpPr>
          <p:cNvPr id="26" name="Picture Placeholder 31">
            <a:extLst>
              <a:ext uri="{FF2B5EF4-FFF2-40B4-BE49-F238E27FC236}">
                <a16:creationId xmlns:a16="http://schemas.microsoft.com/office/drawing/2014/main" id="{5873B6E0-B75C-48EE-8805-74AF89C21B74}"/>
              </a:ext>
            </a:extLst>
          </p:cNvPr>
          <p:cNvSpPr>
            <a:spLocks noGrp="1"/>
          </p:cNvSpPr>
          <p:nvPr>
            <p:ph type="pic" sz="quarter" idx="35" hasCustomPrompt="1"/>
          </p:nvPr>
        </p:nvSpPr>
        <p:spPr>
          <a:xfrm>
            <a:off x="5157787" y="3294625"/>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27" name="Text Placeholder 26">
            <a:extLst>
              <a:ext uri="{FF2B5EF4-FFF2-40B4-BE49-F238E27FC236}">
                <a16:creationId xmlns:a16="http://schemas.microsoft.com/office/drawing/2014/main" id="{DFE17A34-E20A-4C24-A3C7-9B3900E34A29}"/>
              </a:ext>
            </a:extLst>
          </p:cNvPr>
          <p:cNvSpPr>
            <a:spLocks noGrp="1"/>
          </p:cNvSpPr>
          <p:nvPr>
            <p:ph type="body" sz="quarter" idx="36" hasCustomPrompt="1"/>
          </p:nvPr>
        </p:nvSpPr>
        <p:spPr>
          <a:xfrm>
            <a:off x="7317122" y="3204383"/>
            <a:ext cx="2069432" cy="256776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7">
            <a:extLst>
              <a:ext uri="{FF2B5EF4-FFF2-40B4-BE49-F238E27FC236}">
                <a16:creationId xmlns:a16="http://schemas.microsoft.com/office/drawing/2014/main" id="{C0DB8E78-D876-4AD6-9107-4C4A7B4C3918}"/>
              </a:ext>
            </a:extLst>
          </p:cNvPr>
          <p:cNvSpPr>
            <a:spLocks noGrp="1"/>
          </p:cNvSpPr>
          <p:nvPr>
            <p:ph type="body" sz="quarter" idx="37" hasCustomPrompt="1"/>
          </p:nvPr>
        </p:nvSpPr>
        <p:spPr>
          <a:xfrm>
            <a:off x="7317122" y="3204382"/>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5"/>
          </a:solidFill>
        </p:spPr>
        <p:txBody>
          <a:bodyPr wrap="square" lIns="648000" anchor="ctr">
            <a:noAutofit/>
          </a:bodyPr>
          <a:lstStyle>
            <a:lvl1pPr>
              <a:defRPr sz="1600">
                <a:solidFill>
                  <a:schemeClr val="bg2"/>
                </a:solidFill>
              </a:defRPr>
            </a:lvl1pPr>
          </a:lstStyle>
          <a:p>
            <a:pPr lvl="0"/>
            <a:r>
              <a:rPr lang="en-US" dirty="0"/>
              <a:t>Heading 4</a:t>
            </a:r>
            <a:endParaRPr lang="en-GB" dirty="0"/>
          </a:p>
        </p:txBody>
      </p:sp>
      <p:sp>
        <p:nvSpPr>
          <p:cNvPr id="29" name="Picture Placeholder 31">
            <a:extLst>
              <a:ext uri="{FF2B5EF4-FFF2-40B4-BE49-F238E27FC236}">
                <a16:creationId xmlns:a16="http://schemas.microsoft.com/office/drawing/2014/main" id="{2813497D-CC9A-4D81-B660-063D29E97EC4}"/>
              </a:ext>
            </a:extLst>
          </p:cNvPr>
          <p:cNvSpPr>
            <a:spLocks noGrp="1"/>
          </p:cNvSpPr>
          <p:nvPr>
            <p:ph type="pic" sz="quarter" idx="38" hasCustomPrompt="1"/>
          </p:nvPr>
        </p:nvSpPr>
        <p:spPr>
          <a:xfrm>
            <a:off x="7415213" y="3294625"/>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30" name="Text Placeholder 29">
            <a:extLst>
              <a:ext uri="{FF2B5EF4-FFF2-40B4-BE49-F238E27FC236}">
                <a16:creationId xmlns:a16="http://schemas.microsoft.com/office/drawing/2014/main" id="{E7B5ACF0-DEBA-4135-B0A5-181E49DFC486}"/>
              </a:ext>
            </a:extLst>
          </p:cNvPr>
          <p:cNvSpPr>
            <a:spLocks noGrp="1"/>
          </p:cNvSpPr>
          <p:nvPr>
            <p:ph type="body" sz="quarter" idx="39" hasCustomPrompt="1"/>
          </p:nvPr>
        </p:nvSpPr>
        <p:spPr>
          <a:xfrm>
            <a:off x="9571372" y="3204383"/>
            <a:ext cx="2069432" cy="256776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30">
            <a:extLst>
              <a:ext uri="{FF2B5EF4-FFF2-40B4-BE49-F238E27FC236}">
                <a16:creationId xmlns:a16="http://schemas.microsoft.com/office/drawing/2014/main" id="{EF7923D0-BD69-4D5D-B0DA-7BA45102606F}"/>
              </a:ext>
            </a:extLst>
          </p:cNvPr>
          <p:cNvSpPr>
            <a:spLocks noGrp="1"/>
          </p:cNvSpPr>
          <p:nvPr>
            <p:ph type="body" sz="quarter" idx="40" hasCustomPrompt="1"/>
          </p:nvPr>
        </p:nvSpPr>
        <p:spPr>
          <a:xfrm>
            <a:off x="9571372" y="3204382"/>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6"/>
          </a:solidFill>
        </p:spPr>
        <p:txBody>
          <a:bodyPr wrap="square" lIns="648000" anchor="ctr">
            <a:noAutofit/>
          </a:bodyPr>
          <a:lstStyle>
            <a:lvl1pPr>
              <a:defRPr sz="1600">
                <a:solidFill>
                  <a:schemeClr val="bg2"/>
                </a:solidFill>
              </a:defRPr>
            </a:lvl1pPr>
          </a:lstStyle>
          <a:p>
            <a:pPr lvl="0"/>
            <a:r>
              <a:rPr lang="en-US" dirty="0"/>
              <a:t>Heading 5</a:t>
            </a:r>
            <a:endParaRPr lang="en-GB" dirty="0"/>
          </a:p>
        </p:txBody>
      </p:sp>
      <p:sp>
        <p:nvSpPr>
          <p:cNvPr id="32" name="Picture Placeholder 31">
            <a:extLst>
              <a:ext uri="{FF2B5EF4-FFF2-40B4-BE49-F238E27FC236}">
                <a16:creationId xmlns:a16="http://schemas.microsoft.com/office/drawing/2014/main" id="{5CF2AA4B-B308-468D-8D50-88EB10E8F2CF}"/>
              </a:ext>
            </a:extLst>
          </p:cNvPr>
          <p:cNvSpPr>
            <a:spLocks noGrp="1"/>
          </p:cNvSpPr>
          <p:nvPr>
            <p:ph type="pic" sz="quarter" idx="41" hasCustomPrompt="1"/>
          </p:nvPr>
        </p:nvSpPr>
        <p:spPr>
          <a:xfrm>
            <a:off x="9669463" y="3294625"/>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37" name="Text Placeholder 36">
            <a:extLst>
              <a:ext uri="{FF2B5EF4-FFF2-40B4-BE49-F238E27FC236}">
                <a16:creationId xmlns:a16="http://schemas.microsoft.com/office/drawing/2014/main" id="{53FA3747-6CB8-4AAE-AC64-78D52FDFBA3F}"/>
              </a:ext>
            </a:extLst>
          </p:cNvPr>
          <p:cNvSpPr>
            <a:spLocks noGrp="1"/>
          </p:cNvSpPr>
          <p:nvPr>
            <p:ph type="body" sz="quarter" idx="42" hasCustomPrompt="1"/>
          </p:nvPr>
        </p:nvSpPr>
        <p:spPr>
          <a:xfrm>
            <a:off x="551195" y="1209102"/>
            <a:ext cx="3585829" cy="1823023"/>
          </a:xfrm>
          <a:custGeom>
            <a:avLst/>
            <a:gdLst>
              <a:gd name="connsiteX0" fmla="*/ 0 w 3585829"/>
              <a:gd name="connsiteY0" fmla="*/ 0 h 1823023"/>
              <a:gd name="connsiteX1" fmla="*/ 3585829 w 3585829"/>
              <a:gd name="connsiteY1" fmla="*/ 0 h 1823023"/>
              <a:gd name="connsiteX2" fmla="*/ 3585829 w 3585829"/>
              <a:gd name="connsiteY2" fmla="*/ 1823023 h 1823023"/>
              <a:gd name="connsiteX3" fmla="*/ 0 w 3585829"/>
              <a:gd name="connsiteY3" fmla="*/ 1823023 h 1823023"/>
            </a:gdLst>
            <a:ahLst/>
            <a:cxnLst>
              <a:cxn ang="0">
                <a:pos x="connsiteX0" y="connsiteY0"/>
              </a:cxn>
              <a:cxn ang="0">
                <a:pos x="connsiteX1" y="connsiteY1"/>
              </a:cxn>
              <a:cxn ang="0">
                <a:pos x="connsiteX2" y="connsiteY2"/>
              </a:cxn>
              <a:cxn ang="0">
                <a:pos x="connsiteX3" y="connsiteY3"/>
              </a:cxn>
            </a:cxnLst>
            <a:rect l="l" t="t" r="r" b="b"/>
            <a:pathLst>
              <a:path w="3585829" h="1823023">
                <a:moveTo>
                  <a:pt x="0" y="0"/>
                </a:moveTo>
                <a:lnTo>
                  <a:pt x="3585829" y="0"/>
                </a:lnTo>
                <a:lnTo>
                  <a:pt x="3585829" y="1823023"/>
                </a:lnTo>
                <a:lnTo>
                  <a:pt x="0" y="1823023"/>
                </a:lnTo>
                <a:close/>
              </a:path>
            </a:pathLst>
          </a:custGeom>
          <a:solidFill>
            <a:schemeClr val="bg1">
              <a:lumMod val="85000"/>
            </a:schemeClr>
          </a:solidFill>
        </p:spPr>
        <p:txBody>
          <a:bodyPr wrap="square">
            <a:noAutofit/>
          </a:bodyPr>
          <a:lstStyle>
            <a:lvl1pPr>
              <a:defRPr/>
            </a:lvl1pPr>
          </a:lstStyle>
          <a:p>
            <a:pPr lvl="0"/>
            <a:r>
              <a:rPr lang="en-US" dirty="0"/>
              <a:t> </a:t>
            </a:r>
            <a:endParaRPr lang="en-GB" dirty="0"/>
          </a:p>
        </p:txBody>
      </p:sp>
      <p:sp>
        <p:nvSpPr>
          <p:cNvPr id="38" name="Text Placeholder 37">
            <a:extLst>
              <a:ext uri="{FF2B5EF4-FFF2-40B4-BE49-F238E27FC236}">
                <a16:creationId xmlns:a16="http://schemas.microsoft.com/office/drawing/2014/main" id="{3E79A5D0-9895-4B65-AAF7-EDA1AA841EA1}"/>
              </a:ext>
            </a:extLst>
          </p:cNvPr>
          <p:cNvSpPr>
            <a:spLocks noGrp="1"/>
          </p:cNvSpPr>
          <p:nvPr>
            <p:ph type="body" sz="quarter" idx="43" hasCustomPrompt="1"/>
          </p:nvPr>
        </p:nvSpPr>
        <p:spPr>
          <a:xfrm>
            <a:off x="4301496" y="1209102"/>
            <a:ext cx="3585829" cy="1823023"/>
          </a:xfrm>
          <a:custGeom>
            <a:avLst/>
            <a:gdLst>
              <a:gd name="connsiteX0" fmla="*/ 0 w 3585829"/>
              <a:gd name="connsiteY0" fmla="*/ 0 h 1823023"/>
              <a:gd name="connsiteX1" fmla="*/ 3585829 w 3585829"/>
              <a:gd name="connsiteY1" fmla="*/ 0 h 1823023"/>
              <a:gd name="connsiteX2" fmla="*/ 3585829 w 3585829"/>
              <a:gd name="connsiteY2" fmla="*/ 1823023 h 1823023"/>
              <a:gd name="connsiteX3" fmla="*/ 0 w 3585829"/>
              <a:gd name="connsiteY3" fmla="*/ 1823023 h 1823023"/>
            </a:gdLst>
            <a:ahLst/>
            <a:cxnLst>
              <a:cxn ang="0">
                <a:pos x="connsiteX0" y="connsiteY0"/>
              </a:cxn>
              <a:cxn ang="0">
                <a:pos x="connsiteX1" y="connsiteY1"/>
              </a:cxn>
              <a:cxn ang="0">
                <a:pos x="connsiteX2" y="connsiteY2"/>
              </a:cxn>
              <a:cxn ang="0">
                <a:pos x="connsiteX3" y="connsiteY3"/>
              </a:cxn>
            </a:cxnLst>
            <a:rect l="l" t="t" r="r" b="b"/>
            <a:pathLst>
              <a:path w="3585829" h="1823023">
                <a:moveTo>
                  <a:pt x="0" y="0"/>
                </a:moveTo>
                <a:lnTo>
                  <a:pt x="3585829" y="0"/>
                </a:lnTo>
                <a:lnTo>
                  <a:pt x="3585829" y="1823023"/>
                </a:lnTo>
                <a:lnTo>
                  <a:pt x="0" y="1823023"/>
                </a:lnTo>
                <a:close/>
              </a:path>
            </a:pathLst>
          </a:custGeom>
          <a:solidFill>
            <a:schemeClr val="bg1">
              <a:lumMod val="85000"/>
            </a:schemeClr>
          </a:solidFill>
        </p:spPr>
        <p:txBody>
          <a:bodyPr wrap="square">
            <a:noAutofit/>
          </a:bodyPr>
          <a:lstStyle>
            <a:lvl1pPr>
              <a:defRPr/>
            </a:lvl1pPr>
          </a:lstStyle>
          <a:p>
            <a:pPr lvl="0"/>
            <a:r>
              <a:rPr lang="en-US" dirty="0"/>
              <a:t> </a:t>
            </a:r>
            <a:endParaRPr lang="en-GB" dirty="0"/>
          </a:p>
        </p:txBody>
      </p:sp>
      <p:sp>
        <p:nvSpPr>
          <p:cNvPr id="39" name="Text Placeholder 38">
            <a:extLst>
              <a:ext uri="{FF2B5EF4-FFF2-40B4-BE49-F238E27FC236}">
                <a16:creationId xmlns:a16="http://schemas.microsoft.com/office/drawing/2014/main" id="{062F9E0A-F607-42C7-8ED2-8B418C32FEC4}"/>
              </a:ext>
            </a:extLst>
          </p:cNvPr>
          <p:cNvSpPr>
            <a:spLocks noGrp="1"/>
          </p:cNvSpPr>
          <p:nvPr>
            <p:ph type="body" sz="quarter" idx="44" hasCustomPrompt="1"/>
          </p:nvPr>
        </p:nvSpPr>
        <p:spPr>
          <a:xfrm>
            <a:off x="8054975" y="1209102"/>
            <a:ext cx="3585829" cy="1823023"/>
          </a:xfrm>
          <a:custGeom>
            <a:avLst/>
            <a:gdLst>
              <a:gd name="connsiteX0" fmla="*/ 0 w 3585829"/>
              <a:gd name="connsiteY0" fmla="*/ 0 h 1823023"/>
              <a:gd name="connsiteX1" fmla="*/ 3585829 w 3585829"/>
              <a:gd name="connsiteY1" fmla="*/ 0 h 1823023"/>
              <a:gd name="connsiteX2" fmla="*/ 3585829 w 3585829"/>
              <a:gd name="connsiteY2" fmla="*/ 1823023 h 1823023"/>
              <a:gd name="connsiteX3" fmla="*/ 0 w 3585829"/>
              <a:gd name="connsiteY3" fmla="*/ 1823023 h 1823023"/>
            </a:gdLst>
            <a:ahLst/>
            <a:cxnLst>
              <a:cxn ang="0">
                <a:pos x="connsiteX0" y="connsiteY0"/>
              </a:cxn>
              <a:cxn ang="0">
                <a:pos x="connsiteX1" y="connsiteY1"/>
              </a:cxn>
              <a:cxn ang="0">
                <a:pos x="connsiteX2" y="connsiteY2"/>
              </a:cxn>
              <a:cxn ang="0">
                <a:pos x="connsiteX3" y="connsiteY3"/>
              </a:cxn>
            </a:cxnLst>
            <a:rect l="l" t="t" r="r" b="b"/>
            <a:pathLst>
              <a:path w="3585829" h="1823023">
                <a:moveTo>
                  <a:pt x="0" y="0"/>
                </a:moveTo>
                <a:lnTo>
                  <a:pt x="3585829" y="0"/>
                </a:lnTo>
                <a:lnTo>
                  <a:pt x="3585829" y="1823023"/>
                </a:lnTo>
                <a:lnTo>
                  <a:pt x="0" y="1823023"/>
                </a:lnTo>
                <a:close/>
              </a:path>
            </a:pathLst>
          </a:custGeom>
          <a:solidFill>
            <a:schemeClr val="bg1">
              <a:lumMod val="85000"/>
            </a:schemeClr>
          </a:solidFill>
        </p:spPr>
        <p:txBody>
          <a:bodyPr wrap="square">
            <a:noAutofit/>
          </a:bodyPr>
          <a:lstStyle>
            <a:lvl1pPr>
              <a:defRPr/>
            </a:lvl1pPr>
          </a:lstStyle>
          <a:p>
            <a:pPr lvl="0"/>
            <a:r>
              <a:rPr lang="en-US" dirty="0"/>
              <a:t> </a:t>
            </a:r>
            <a:endParaRPr lang="en-GB" dirty="0"/>
          </a:p>
        </p:txBody>
      </p:sp>
    </p:spTree>
    <p:extLst>
      <p:ext uri="{BB962C8B-B14F-4D97-AF65-F5344CB8AC3E}">
        <p14:creationId xmlns:p14="http://schemas.microsoft.com/office/powerpoint/2010/main" val="3731570361"/>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Map">
    <p:bg>
      <p:bgPr>
        <a:solidFill>
          <a:schemeClr val="tx2"/>
        </a:solidFill>
        <a:effectLst/>
      </p:bgPr>
    </p:bg>
    <p:spTree>
      <p:nvGrpSpPr>
        <p:cNvPr id="1" name=""/>
        <p:cNvGrpSpPr/>
        <p:nvPr/>
      </p:nvGrpSpPr>
      <p:grpSpPr>
        <a:xfrm>
          <a:off x="0" y="0"/>
          <a:ext cx="0" cy="0"/>
          <a:chOff x="0" y="0"/>
          <a:chExt cx="0" cy="0"/>
        </a:xfrm>
      </p:grpSpPr>
      <p:sp>
        <p:nvSpPr>
          <p:cNvPr id="15" name="Isosceles Triangle 14">
            <a:extLst>
              <a:ext uri="{FF2B5EF4-FFF2-40B4-BE49-F238E27FC236}">
                <a16:creationId xmlns:a16="http://schemas.microsoft.com/office/drawing/2014/main" id="{7666D41C-215D-41E8-983D-1AF5EB409E53}"/>
              </a:ext>
            </a:extLst>
          </p:cNvPr>
          <p:cNvSpPr/>
          <p:nvPr userDrawn="1"/>
        </p:nvSpPr>
        <p:spPr>
          <a:xfrm rot="16200000">
            <a:off x="10579161" y="5245162"/>
            <a:ext cx="1609857" cy="161582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7" name="Rectangle 6">
            <a:extLst>
              <a:ext uri="{FF2B5EF4-FFF2-40B4-BE49-F238E27FC236}">
                <a16:creationId xmlns:a16="http://schemas.microsoft.com/office/drawing/2014/main" id="{A2A7941D-437D-4A9B-BCCB-A159B392F61F}"/>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C5415EB3-E020-4C57-89B8-C32BB5AF10CC}"/>
              </a:ext>
            </a:extLst>
          </p:cNvPr>
          <p:cNvSpPr>
            <a:spLocks noGrp="1"/>
          </p:cNvSpPr>
          <p:nvPr>
            <p:ph type="title" hasCustomPrompt="1"/>
          </p:nvPr>
        </p:nvSpPr>
        <p:spPr>
          <a:xfrm>
            <a:off x="487329" y="271525"/>
            <a:ext cx="10515600" cy="760441"/>
          </a:xfrm>
        </p:spPr>
        <p:txBody>
          <a:bodyPr anchor="ctr"/>
          <a:lstStyle>
            <a:lvl1pPr>
              <a:defRPr/>
            </a:lvl1pPr>
          </a:lstStyle>
          <a:p>
            <a:r>
              <a:rPr lang="en-US" dirty="0"/>
              <a:t>Add your title here</a:t>
            </a:r>
            <a:endParaRPr lang="en-GB" dirty="0"/>
          </a:p>
        </p:txBody>
      </p:sp>
      <p:sp>
        <p:nvSpPr>
          <p:cNvPr id="8" name="Isosceles Triangle 7">
            <a:extLst>
              <a:ext uri="{FF2B5EF4-FFF2-40B4-BE49-F238E27FC236}">
                <a16:creationId xmlns:a16="http://schemas.microsoft.com/office/drawing/2014/main" id="{48B6ED14-4515-4A3A-AA65-D73ECB4F17E6}"/>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9" name="Straight Connector 8">
            <a:extLst>
              <a:ext uri="{FF2B5EF4-FFF2-40B4-BE49-F238E27FC236}">
                <a16:creationId xmlns:a16="http://schemas.microsoft.com/office/drawing/2014/main" id="{DC288397-6467-46E1-BFB6-829047FD061B}"/>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2673C9-0CA2-4189-BD41-A64C993F717E}"/>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0DFECF-6387-4ADA-AFBE-DB81D2B0B479}"/>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hasCustomPrompt="1"/>
          </p:nvPr>
        </p:nvSpPr>
        <p:spPr>
          <a:xfrm>
            <a:off x="434976" y="1287463"/>
            <a:ext cx="10630957" cy="4977869"/>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902327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9" name="Straight Connector 8">
            <a:extLst>
              <a:ext uri="{FF2B5EF4-FFF2-40B4-BE49-F238E27FC236}">
                <a16:creationId xmlns:a16="http://schemas.microsoft.com/office/drawing/2014/main" id="{46ED864F-6DA1-48B8-85E8-306215FCB3D0}"/>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6773D4-E8B6-42F3-980B-E939BEF78636}"/>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540D37-664E-4C03-BEF4-9EB74233F965}"/>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solidFill>
                  <a:schemeClr val="accent1"/>
                </a:solidFill>
              </a:defRPr>
            </a:lvl1pPr>
          </a:lstStyle>
          <a:p>
            <a:r>
              <a:rPr lang="en-US" dirty="0"/>
              <a:t>Add your title here</a:t>
            </a:r>
            <a:endParaRPr lang="en-GB" dirty="0"/>
          </a:p>
        </p:txBody>
      </p:sp>
      <p:sp>
        <p:nvSpPr>
          <p:cNvPr id="29" name="Isosceles Triangle 28">
            <a:extLst>
              <a:ext uri="{FF2B5EF4-FFF2-40B4-BE49-F238E27FC236}">
                <a16:creationId xmlns:a16="http://schemas.microsoft.com/office/drawing/2014/main" id="{2970DFB4-F754-4AE6-8D6A-32C61572BD4F}"/>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0" name="Parallelogram 29">
            <a:extLst>
              <a:ext uri="{FF2B5EF4-FFF2-40B4-BE49-F238E27FC236}">
                <a16:creationId xmlns:a16="http://schemas.microsoft.com/office/drawing/2014/main" id="{D9D015AE-ED00-44BC-981D-612CA7D63AF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Text Placeholder 3"/>
          <p:cNvSpPr>
            <a:spLocks noGrp="1"/>
          </p:cNvSpPr>
          <p:nvPr>
            <p:ph type="body" sz="quarter" idx="10" hasCustomPrompt="1"/>
          </p:nvPr>
        </p:nvSpPr>
        <p:spPr>
          <a:xfrm>
            <a:off x="434975" y="1287463"/>
            <a:ext cx="11168063" cy="4841875"/>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47977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Purple">
    <p:bg>
      <p:bgRef idx="1001">
        <a:schemeClr val="bg2"/>
      </p:bgRef>
    </p:bg>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9" name="Straight Connector 8">
            <a:extLst>
              <a:ext uri="{FF2B5EF4-FFF2-40B4-BE49-F238E27FC236}">
                <a16:creationId xmlns:a16="http://schemas.microsoft.com/office/drawing/2014/main" id="{46ED864F-6DA1-48B8-85E8-306215FCB3D0}"/>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6773D4-E8B6-42F3-980B-E939BEF78636}"/>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540D37-664E-4C03-BEF4-9EB74233F965}"/>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solidFill>
                  <a:schemeClr val="tx2"/>
                </a:solidFill>
              </a:defRPr>
            </a:lvl1pPr>
          </a:lstStyle>
          <a:p>
            <a:r>
              <a:rPr lang="en-US" dirty="0"/>
              <a:t>Add your title here</a:t>
            </a:r>
            <a:endParaRPr lang="en-GB" dirty="0"/>
          </a:p>
        </p:txBody>
      </p:sp>
    </p:spTree>
    <p:extLst>
      <p:ext uri="{BB962C8B-B14F-4D97-AF65-F5344CB8AC3E}">
        <p14:creationId xmlns:p14="http://schemas.microsoft.com/office/powerpoint/2010/main" val="3742727848"/>
      </p:ext>
    </p:extLst>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ull Video">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C7893687-F04D-4E4B-8EE0-6737EB54BE74}"/>
              </a:ext>
            </a:extLst>
          </p:cNvPr>
          <p:cNvSpPr>
            <a:spLocks noGrp="1"/>
          </p:cNvSpPr>
          <p:nvPr>
            <p:ph type="media" sz="quarter" idx="10" hasCustomPrompt="1"/>
          </p:nvPr>
        </p:nvSpPr>
        <p:spPr>
          <a:xfrm>
            <a:off x="0" y="0"/>
            <a:ext cx="12192000" cy="6858000"/>
          </a:xfrm>
        </p:spPr>
        <p:txBody>
          <a:bodyPr/>
          <a:lstStyle>
            <a:lvl1pPr algn="ctr">
              <a:defRPr/>
            </a:lvl1pPr>
          </a:lstStyle>
          <a:p>
            <a:r>
              <a:rPr lang="en-GB" dirty="0"/>
              <a:t>Click icon to insert video</a:t>
            </a:r>
          </a:p>
        </p:txBody>
      </p:sp>
    </p:spTree>
    <p:extLst>
      <p:ext uri="{BB962C8B-B14F-4D97-AF65-F5344CB8AC3E}">
        <p14:creationId xmlns:p14="http://schemas.microsoft.com/office/powerpoint/2010/main" val="39263392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text box">
  <p:cSld name="Title and text box">
    <p:bg>
      <p:bgPr>
        <a:solidFill>
          <a:schemeClr val="lt2"/>
        </a:solidFill>
        <a:effectLst/>
      </p:bgPr>
    </p:bg>
    <p:spTree>
      <p:nvGrpSpPr>
        <p:cNvPr id="1" name="Shape 705"/>
        <p:cNvGrpSpPr/>
        <p:nvPr/>
      </p:nvGrpSpPr>
      <p:grpSpPr>
        <a:xfrm>
          <a:off x="0" y="0"/>
          <a:ext cx="0" cy="0"/>
          <a:chOff x="0" y="0"/>
          <a:chExt cx="0" cy="0"/>
        </a:xfrm>
      </p:grpSpPr>
      <p:sp>
        <p:nvSpPr>
          <p:cNvPr id="706" name="Google Shape;706;p50"/>
          <p:cNvSpPr/>
          <p:nvPr/>
        </p:nvSpPr>
        <p:spPr>
          <a:xfrm rot="5400000">
            <a:off x="1439" y="-1438"/>
            <a:ext cx="776615" cy="779492"/>
          </a:xfrm>
          <a:prstGeom prst="triangle">
            <a:avLst>
              <a:gd name="adj" fmla="val 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07" name="Google Shape;707;p50"/>
          <p:cNvSpPr txBox="1">
            <a:spLocks noGrp="1"/>
          </p:cNvSpPr>
          <p:nvPr>
            <p:ph type="title"/>
          </p:nvPr>
        </p:nvSpPr>
        <p:spPr>
          <a:xfrm>
            <a:off x="435077" y="376030"/>
            <a:ext cx="10515600" cy="686652"/>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accent1"/>
              </a:buClr>
              <a:buSzPts val="3200"/>
              <a:buFont typeface="Century Gothic"/>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8" name="Google Shape;708;p50"/>
          <p:cNvSpPr/>
          <p:nvPr/>
        </p:nvSpPr>
        <p:spPr>
          <a:xfrm rot="-5400000">
            <a:off x="10979900" y="5645900"/>
            <a:ext cx="1209859" cy="1214341"/>
          </a:xfrm>
          <a:prstGeom prst="triangle">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09" name="Google Shape;709;p50"/>
          <p:cNvSpPr/>
          <p:nvPr/>
        </p:nvSpPr>
        <p:spPr>
          <a:xfrm>
            <a:off x="10449867" y="6234793"/>
            <a:ext cx="1153885" cy="623207"/>
          </a:xfrm>
          <a:prstGeom prst="parallelogram">
            <a:avLst>
              <a:gd name="adj" fmla="val 10058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10" name="Google Shape;710;p50"/>
          <p:cNvSpPr txBox="1">
            <a:spLocks noGrp="1"/>
          </p:cNvSpPr>
          <p:nvPr>
            <p:ph type="sldNum" idx="12"/>
          </p:nvPr>
        </p:nvSpPr>
        <p:spPr>
          <a:xfrm>
            <a:off x="25400" y="6481971"/>
            <a:ext cx="40967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A5A5A5"/>
                </a:solidFill>
                <a:latin typeface="Century Gothic"/>
                <a:ea typeface="Century Gothic"/>
                <a:cs typeface="Century Gothic"/>
                <a:sym typeface="Century Gothic"/>
              </a:defRPr>
            </a:lvl1pPr>
            <a:lvl2pPr marL="0" lvl="1" indent="0" algn="l">
              <a:spcBef>
                <a:spcPts val="0"/>
              </a:spcBef>
              <a:buNone/>
              <a:defRPr sz="1200" b="1" i="0" u="none" strike="noStrike" cap="none">
                <a:solidFill>
                  <a:srgbClr val="A5A5A5"/>
                </a:solidFill>
                <a:latin typeface="Century Gothic"/>
                <a:ea typeface="Century Gothic"/>
                <a:cs typeface="Century Gothic"/>
                <a:sym typeface="Century Gothic"/>
              </a:defRPr>
            </a:lvl2pPr>
            <a:lvl3pPr marL="0" lvl="2" indent="0" algn="l">
              <a:spcBef>
                <a:spcPts val="0"/>
              </a:spcBef>
              <a:buNone/>
              <a:defRPr sz="1200" b="1" i="0" u="none" strike="noStrike" cap="none">
                <a:solidFill>
                  <a:srgbClr val="A5A5A5"/>
                </a:solidFill>
                <a:latin typeface="Century Gothic"/>
                <a:ea typeface="Century Gothic"/>
                <a:cs typeface="Century Gothic"/>
                <a:sym typeface="Century Gothic"/>
              </a:defRPr>
            </a:lvl3pPr>
            <a:lvl4pPr marL="0" lvl="3" indent="0" algn="l">
              <a:spcBef>
                <a:spcPts val="0"/>
              </a:spcBef>
              <a:buNone/>
              <a:defRPr sz="1200" b="1" i="0" u="none" strike="noStrike" cap="none">
                <a:solidFill>
                  <a:srgbClr val="A5A5A5"/>
                </a:solidFill>
                <a:latin typeface="Century Gothic"/>
                <a:ea typeface="Century Gothic"/>
                <a:cs typeface="Century Gothic"/>
                <a:sym typeface="Century Gothic"/>
              </a:defRPr>
            </a:lvl4pPr>
            <a:lvl5pPr marL="0" lvl="4" indent="0" algn="l">
              <a:spcBef>
                <a:spcPts val="0"/>
              </a:spcBef>
              <a:buNone/>
              <a:defRPr sz="1200" b="1" i="0" u="none" strike="noStrike" cap="none">
                <a:solidFill>
                  <a:srgbClr val="A5A5A5"/>
                </a:solidFill>
                <a:latin typeface="Century Gothic"/>
                <a:ea typeface="Century Gothic"/>
                <a:cs typeface="Century Gothic"/>
                <a:sym typeface="Century Gothic"/>
              </a:defRPr>
            </a:lvl5pPr>
            <a:lvl6pPr marL="0" lvl="5" indent="0" algn="l">
              <a:spcBef>
                <a:spcPts val="0"/>
              </a:spcBef>
              <a:buNone/>
              <a:defRPr sz="1200" b="1" i="0" u="none" strike="noStrike" cap="none">
                <a:solidFill>
                  <a:srgbClr val="A5A5A5"/>
                </a:solidFill>
                <a:latin typeface="Century Gothic"/>
                <a:ea typeface="Century Gothic"/>
                <a:cs typeface="Century Gothic"/>
                <a:sym typeface="Century Gothic"/>
              </a:defRPr>
            </a:lvl6pPr>
            <a:lvl7pPr marL="0" lvl="6" indent="0" algn="l">
              <a:spcBef>
                <a:spcPts val="0"/>
              </a:spcBef>
              <a:buNone/>
              <a:defRPr sz="1200" b="1" i="0" u="none" strike="noStrike" cap="none">
                <a:solidFill>
                  <a:srgbClr val="A5A5A5"/>
                </a:solidFill>
                <a:latin typeface="Century Gothic"/>
                <a:ea typeface="Century Gothic"/>
                <a:cs typeface="Century Gothic"/>
                <a:sym typeface="Century Gothic"/>
              </a:defRPr>
            </a:lvl7pPr>
            <a:lvl8pPr marL="0" lvl="7" indent="0" algn="l">
              <a:spcBef>
                <a:spcPts val="0"/>
              </a:spcBef>
              <a:buNone/>
              <a:defRPr sz="1200" b="1" i="0" u="none" strike="noStrike" cap="none">
                <a:solidFill>
                  <a:srgbClr val="A5A5A5"/>
                </a:solidFill>
                <a:latin typeface="Century Gothic"/>
                <a:ea typeface="Century Gothic"/>
                <a:cs typeface="Century Gothic"/>
                <a:sym typeface="Century Gothic"/>
              </a:defRPr>
            </a:lvl8pPr>
            <a:lvl9pPr marL="0" lvl="8" indent="0" algn="l">
              <a:spcBef>
                <a:spcPts val="0"/>
              </a:spcBef>
              <a:buNone/>
              <a:defRPr sz="1200" b="1" i="0" u="none" strike="noStrike" cap="none">
                <a:solidFill>
                  <a:srgbClr val="A5A5A5"/>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711" name="Google Shape;711;p50"/>
          <p:cNvSpPr txBox="1"/>
          <p:nvPr/>
        </p:nvSpPr>
        <p:spPr>
          <a:xfrm>
            <a:off x="389745" y="1306008"/>
            <a:ext cx="11214007" cy="47899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400"/>
              <a:buFont typeface="Century Gothic"/>
              <a:buNone/>
            </a:pPr>
            <a:endParaRPr sz="2400" b="0" i="0" u="none" strike="noStrike" cap="none">
              <a:solidFill>
                <a:schemeClr val="dk1"/>
              </a:solidFill>
              <a:latin typeface="Century Gothic"/>
              <a:ea typeface="Century Gothic"/>
              <a:cs typeface="Century Gothic"/>
              <a:sym typeface="Century Gothic"/>
            </a:endParaRPr>
          </a:p>
        </p:txBody>
      </p:sp>
      <p:sp>
        <p:nvSpPr>
          <p:cNvPr id="712" name="Google Shape;712;p50"/>
          <p:cNvSpPr txBox="1">
            <a:spLocks noGrp="1"/>
          </p:cNvSpPr>
          <p:nvPr>
            <p:ph type="body" idx="1"/>
          </p:nvPr>
        </p:nvSpPr>
        <p:spPr>
          <a:xfrm>
            <a:off x="434975" y="1306513"/>
            <a:ext cx="11168063" cy="4789487"/>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0"/>
              </a:spcBef>
              <a:spcAft>
                <a:spcPts val="0"/>
              </a:spcAft>
              <a:buClr>
                <a:schemeClr val="accent1"/>
              </a:buClr>
              <a:buSzPts val="2200"/>
              <a:buNone/>
              <a:defRPr>
                <a:solidFill>
                  <a:schemeClr val="accent1"/>
                </a:solidFill>
              </a:defRPr>
            </a:lvl1pPr>
            <a:lvl2pPr marL="914400" lvl="1" indent="-368300" algn="l">
              <a:lnSpc>
                <a:spcPct val="100000"/>
              </a:lnSpc>
              <a:spcBef>
                <a:spcPts val="600"/>
              </a:spcBef>
              <a:spcAft>
                <a:spcPts val="0"/>
              </a:spcAft>
              <a:buClr>
                <a:schemeClr val="dk1"/>
              </a:buClr>
              <a:buSzPts val="2200"/>
              <a:buChar char="•"/>
              <a:defRPr>
                <a:solidFill>
                  <a:schemeClr val="dk1"/>
                </a:solidFill>
              </a:defRPr>
            </a:lvl2pPr>
            <a:lvl3pPr marL="1371600" lvl="2" indent="-355600" algn="l">
              <a:lnSpc>
                <a:spcPct val="100000"/>
              </a:lnSpc>
              <a:spcBef>
                <a:spcPts val="600"/>
              </a:spcBef>
              <a:spcAft>
                <a:spcPts val="0"/>
              </a:spcAft>
              <a:buClr>
                <a:schemeClr val="dk1"/>
              </a:buClr>
              <a:buSzPts val="2000"/>
              <a:buChar char="•"/>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1960479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A7D742-C2E2-4BEB-BA20-5F088F674A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3780"/>
          <a:stretch/>
        </p:blipFill>
        <p:spPr>
          <a:xfrm>
            <a:off x="-4" y="-3"/>
            <a:ext cx="12192004" cy="6858003"/>
          </a:xfrm>
          <a:prstGeom prst="rect">
            <a:avLst/>
          </a:prstGeom>
        </p:spPr>
      </p:pic>
      <p:sp>
        <p:nvSpPr>
          <p:cNvPr id="10" name="Freeform: Shape 9">
            <a:extLst>
              <a:ext uri="{FF2B5EF4-FFF2-40B4-BE49-F238E27FC236}">
                <a16:creationId xmlns:a16="http://schemas.microsoft.com/office/drawing/2014/main" id="{A9C899F7-BBAE-4C19-9974-30D95B44F0E3}"/>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Title 1">
            <a:extLst>
              <a:ext uri="{FF2B5EF4-FFF2-40B4-BE49-F238E27FC236}">
                <a16:creationId xmlns:a16="http://schemas.microsoft.com/office/drawing/2014/main" id="{C973E059-9DDA-4783-AD7A-C5D743ED4FDB}"/>
              </a:ext>
            </a:extLst>
          </p:cNvPr>
          <p:cNvSpPr>
            <a:spLocks noGrp="1"/>
          </p:cNvSpPr>
          <p:nvPr>
            <p:ph type="title" hasCustomPrompt="1"/>
          </p:nvPr>
        </p:nvSpPr>
        <p:spPr>
          <a:xfrm>
            <a:off x="327838" y="2808750"/>
            <a:ext cx="4361120" cy="1325563"/>
          </a:xfrm>
        </p:spPr>
        <p:txBody>
          <a:bodyPr/>
          <a:lstStyle>
            <a:lvl1pPr>
              <a:defRPr sz="4000"/>
            </a:lvl1pPr>
          </a:lstStyle>
          <a:p>
            <a:r>
              <a:rPr lang="en-US"/>
              <a:t>[Add text here]</a:t>
            </a:r>
            <a:endParaRPr lang="en-GB"/>
          </a:p>
        </p:txBody>
      </p:sp>
      <p:sp>
        <p:nvSpPr>
          <p:cNvPr id="14" name="Date Placeholder 2">
            <a:extLst>
              <a:ext uri="{FF2B5EF4-FFF2-40B4-BE49-F238E27FC236}">
                <a16:creationId xmlns:a16="http://schemas.microsoft.com/office/drawing/2014/main" id="{14BADB78-D766-4D3B-A455-68F61FB3A420}"/>
              </a:ext>
            </a:extLst>
          </p:cNvPr>
          <p:cNvSpPr>
            <a:spLocks noGrp="1"/>
          </p:cNvSpPr>
          <p:nvPr>
            <p:ph type="dt" sz="half" idx="10"/>
          </p:nvPr>
        </p:nvSpPr>
        <p:spPr>
          <a:xfrm>
            <a:off x="317205" y="6193081"/>
            <a:ext cx="1554125" cy="365125"/>
          </a:xfrm>
        </p:spPr>
        <p:txBody>
          <a:bodyPr/>
          <a:lstStyle>
            <a:lvl1pPr>
              <a:defRPr sz="1800"/>
            </a:lvl1pPr>
          </a:lstStyle>
          <a:p>
            <a:endParaRPr lang="en-GB"/>
          </a:p>
        </p:txBody>
      </p:sp>
      <p:sp>
        <p:nvSpPr>
          <p:cNvPr id="16" name="Isosceles Triangle 15">
            <a:extLst>
              <a:ext uri="{FF2B5EF4-FFF2-40B4-BE49-F238E27FC236}">
                <a16:creationId xmlns:a16="http://schemas.microsoft.com/office/drawing/2014/main" id="{20C73E06-8C0E-438E-9E58-A3D166419693}"/>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a:p>
        </p:txBody>
      </p:sp>
      <p:pic>
        <p:nvPicPr>
          <p:cNvPr id="17" name="Graphic 16">
            <a:extLst>
              <a:ext uri="{FF2B5EF4-FFF2-40B4-BE49-F238E27FC236}">
                <a16:creationId xmlns:a16="http://schemas.microsoft.com/office/drawing/2014/main" id="{6477507B-8BE8-48BD-A304-8DCE2F9B083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69AAF4A5-A9E0-4D55-8516-BB128F1476B7}"/>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Text Placeholder 4">
            <a:extLst>
              <a:ext uri="{FF2B5EF4-FFF2-40B4-BE49-F238E27FC236}">
                <a16:creationId xmlns:a16="http://schemas.microsoft.com/office/drawing/2014/main" id="{497166C7-C2C3-BD4E-ACA3-5092AE74F01B}"/>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a:t>A presentation for: </a:t>
            </a:r>
          </a:p>
        </p:txBody>
      </p:sp>
    </p:spTree>
    <p:extLst>
      <p:ext uri="{BB962C8B-B14F-4D97-AF65-F5344CB8AC3E}">
        <p14:creationId xmlns:p14="http://schemas.microsoft.com/office/powerpoint/2010/main" val="65384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50" fill="hold"/>
                                        <p:tgtEl>
                                          <p:spTgt spid="10"/>
                                        </p:tgtEl>
                                        <p:attrNameLst>
                                          <p:attrName>ppt_x</p:attrName>
                                        </p:attrNameLst>
                                      </p:cBhvr>
                                      <p:tavLst>
                                        <p:tav tm="0">
                                          <p:val>
                                            <p:strVal val="0-#ppt_w/2"/>
                                          </p:val>
                                        </p:tav>
                                        <p:tav tm="100000">
                                          <p:val>
                                            <p:strVal val="#ppt_x"/>
                                          </p:val>
                                        </p:tav>
                                      </p:tavLst>
                                    </p:anim>
                                    <p:anim calcmode="lin" valueType="num">
                                      <p:cBhvr additive="base">
                                        <p:cTn id="12" dur="3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50"/>
                                        <p:tgtEl>
                                          <p:spTgt spid="12">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6" grpId="0" animBg="1"/>
      <p:bldP spid="18" grpId="0" animBg="1"/>
      <p:bldP spid="12" grpId="0" build="p">
        <p:tmplLst>
          <p:tmpl lvl="1">
            <p:tnLst>
              <p:par>
                <p:cTn presetID="10" presetClass="entr" presetSubtype="0" fill="hold" nodeType="withEffect">
                  <p:stCondLst>
                    <p:cond delay="45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7E982C2-A6C7-46EF-824B-5F6DF7B7F1C0}"/>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itle 1">
            <a:extLst>
              <a:ext uri="{FF2B5EF4-FFF2-40B4-BE49-F238E27FC236}">
                <a16:creationId xmlns:a16="http://schemas.microsoft.com/office/drawing/2014/main" id="{C04CF477-0722-4162-A9B8-6D47C79A26CA}"/>
              </a:ext>
            </a:extLst>
          </p:cNvPr>
          <p:cNvSpPr>
            <a:spLocks noGrp="1"/>
          </p:cNvSpPr>
          <p:nvPr>
            <p:ph type="title" hasCustomPrompt="1"/>
          </p:nvPr>
        </p:nvSpPr>
        <p:spPr>
          <a:xfrm>
            <a:off x="327838" y="2808750"/>
            <a:ext cx="4361120" cy="1325563"/>
          </a:xfrm>
        </p:spPr>
        <p:txBody>
          <a:bodyPr/>
          <a:lstStyle>
            <a:lvl1pPr>
              <a:defRPr sz="4000"/>
            </a:lvl1pPr>
          </a:lstStyle>
          <a:p>
            <a:r>
              <a:rPr lang="en-US"/>
              <a:t>[Add text here]</a:t>
            </a:r>
            <a:endParaRPr lang="en-GB"/>
          </a:p>
        </p:txBody>
      </p:sp>
      <p:sp>
        <p:nvSpPr>
          <p:cNvPr id="14" name="Date Placeholder 2">
            <a:extLst>
              <a:ext uri="{FF2B5EF4-FFF2-40B4-BE49-F238E27FC236}">
                <a16:creationId xmlns:a16="http://schemas.microsoft.com/office/drawing/2014/main" id="{D286337C-569E-4158-8A3E-51A3EE726B12}"/>
              </a:ext>
            </a:extLst>
          </p:cNvPr>
          <p:cNvSpPr>
            <a:spLocks noGrp="1"/>
          </p:cNvSpPr>
          <p:nvPr>
            <p:ph type="dt" sz="half" idx="10"/>
          </p:nvPr>
        </p:nvSpPr>
        <p:spPr>
          <a:xfrm>
            <a:off x="317205" y="6193081"/>
            <a:ext cx="1554125" cy="365125"/>
          </a:xfrm>
        </p:spPr>
        <p:txBody>
          <a:bodyPr/>
          <a:lstStyle>
            <a:lvl1pPr>
              <a:defRPr sz="1800"/>
            </a:lvl1pPr>
          </a:lstStyle>
          <a:p>
            <a:endParaRPr lang="en-GB"/>
          </a:p>
        </p:txBody>
      </p:sp>
      <p:sp>
        <p:nvSpPr>
          <p:cNvPr id="16" name="Isosceles Triangle 15">
            <a:extLst>
              <a:ext uri="{FF2B5EF4-FFF2-40B4-BE49-F238E27FC236}">
                <a16:creationId xmlns:a16="http://schemas.microsoft.com/office/drawing/2014/main" id="{0B4A0EED-F216-4F93-8384-3BC40B2B0050}"/>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a:p>
        </p:txBody>
      </p:sp>
      <p:pic>
        <p:nvPicPr>
          <p:cNvPr id="17" name="Graphic 16">
            <a:extLst>
              <a:ext uri="{FF2B5EF4-FFF2-40B4-BE49-F238E27FC236}">
                <a16:creationId xmlns:a16="http://schemas.microsoft.com/office/drawing/2014/main" id="{C867A2BF-A52A-40C4-8D56-D023A78DB6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879C3D42-D66C-4B02-9DC0-57B68B05A335}"/>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ext Placeholder 4">
            <a:extLst>
              <a:ext uri="{FF2B5EF4-FFF2-40B4-BE49-F238E27FC236}">
                <a16:creationId xmlns:a16="http://schemas.microsoft.com/office/drawing/2014/main" id="{5323B238-E00E-AA43-8DFF-C4E1FB115CF5}"/>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a:t>A presentation for: </a:t>
            </a:r>
          </a:p>
        </p:txBody>
      </p:sp>
    </p:spTree>
    <p:extLst>
      <p:ext uri="{BB962C8B-B14F-4D97-AF65-F5344CB8AC3E}">
        <p14:creationId xmlns:p14="http://schemas.microsoft.com/office/powerpoint/2010/main" val="155188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50" fill="hold"/>
                                        <p:tgtEl>
                                          <p:spTgt spid="11"/>
                                        </p:tgtEl>
                                        <p:attrNameLst>
                                          <p:attrName>ppt_x</p:attrName>
                                        </p:attrNameLst>
                                      </p:cBhvr>
                                      <p:tavLst>
                                        <p:tav tm="0">
                                          <p:val>
                                            <p:strVal val="0-#ppt_w/2"/>
                                          </p:val>
                                        </p:tav>
                                        <p:tav tm="100000">
                                          <p:val>
                                            <p:strVal val="#ppt_x"/>
                                          </p:val>
                                        </p:tav>
                                      </p:tavLst>
                                    </p:anim>
                                    <p:anim calcmode="lin" valueType="num">
                                      <p:cBhvr additive="base">
                                        <p:cTn id="12" dur="3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250"/>
                                        <p:tgtEl>
                                          <p:spTgt spid="9">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P spid="16" grpId="0" animBg="1"/>
      <p:bldP spid="18" grpId="0" animBg="1"/>
      <p:bldP spid="9" grpId="0" build="p">
        <p:tmplLst>
          <p:tmpl lvl="1">
            <p:tnLst>
              <p:par>
                <p:cTn presetID="10" presetClass="entr" presetSubtype="0" fill="hold" nodeType="withEffect">
                  <p:stCondLst>
                    <p:cond delay="45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93AA9FB-AA7D-4AEE-B425-690CB896E579}"/>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itle 1">
            <a:extLst>
              <a:ext uri="{FF2B5EF4-FFF2-40B4-BE49-F238E27FC236}">
                <a16:creationId xmlns:a16="http://schemas.microsoft.com/office/drawing/2014/main" id="{B800F9C7-3A63-4E58-9057-6743D7FD5B5A}"/>
              </a:ext>
            </a:extLst>
          </p:cNvPr>
          <p:cNvSpPr>
            <a:spLocks noGrp="1"/>
          </p:cNvSpPr>
          <p:nvPr>
            <p:ph type="title" hasCustomPrompt="1"/>
          </p:nvPr>
        </p:nvSpPr>
        <p:spPr>
          <a:xfrm>
            <a:off x="327838" y="2808750"/>
            <a:ext cx="4361120" cy="1325563"/>
          </a:xfrm>
        </p:spPr>
        <p:txBody>
          <a:bodyPr/>
          <a:lstStyle>
            <a:lvl1pPr>
              <a:defRPr sz="4000"/>
            </a:lvl1pPr>
          </a:lstStyle>
          <a:p>
            <a:r>
              <a:rPr lang="en-US"/>
              <a:t>[Add text here]</a:t>
            </a:r>
            <a:endParaRPr lang="en-GB"/>
          </a:p>
        </p:txBody>
      </p:sp>
      <p:sp>
        <p:nvSpPr>
          <p:cNvPr id="14" name="Date Placeholder 2">
            <a:extLst>
              <a:ext uri="{FF2B5EF4-FFF2-40B4-BE49-F238E27FC236}">
                <a16:creationId xmlns:a16="http://schemas.microsoft.com/office/drawing/2014/main" id="{35D7949A-0043-4AE6-93DF-48D7CFB596E5}"/>
              </a:ext>
            </a:extLst>
          </p:cNvPr>
          <p:cNvSpPr>
            <a:spLocks noGrp="1"/>
          </p:cNvSpPr>
          <p:nvPr>
            <p:ph type="dt" sz="half" idx="10"/>
          </p:nvPr>
        </p:nvSpPr>
        <p:spPr>
          <a:xfrm>
            <a:off x="317205" y="6193081"/>
            <a:ext cx="1554125" cy="365125"/>
          </a:xfrm>
        </p:spPr>
        <p:txBody>
          <a:bodyPr/>
          <a:lstStyle>
            <a:lvl1pPr>
              <a:defRPr sz="1800"/>
            </a:lvl1pPr>
          </a:lstStyle>
          <a:p>
            <a:endParaRPr lang="en-GB"/>
          </a:p>
        </p:txBody>
      </p:sp>
      <p:sp>
        <p:nvSpPr>
          <p:cNvPr id="16" name="Isosceles Triangle 15">
            <a:extLst>
              <a:ext uri="{FF2B5EF4-FFF2-40B4-BE49-F238E27FC236}">
                <a16:creationId xmlns:a16="http://schemas.microsoft.com/office/drawing/2014/main" id="{322F47BA-BF35-4AF6-B56A-47681B271416}"/>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a:p>
        </p:txBody>
      </p:sp>
      <p:pic>
        <p:nvPicPr>
          <p:cNvPr id="17" name="Graphic 16">
            <a:extLst>
              <a:ext uri="{FF2B5EF4-FFF2-40B4-BE49-F238E27FC236}">
                <a16:creationId xmlns:a16="http://schemas.microsoft.com/office/drawing/2014/main" id="{284DF539-DD21-4A92-8143-594446B2AB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FED50FC1-62C7-488D-A950-9D79FB8165E4}"/>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ext Placeholder 4">
            <a:extLst>
              <a:ext uri="{FF2B5EF4-FFF2-40B4-BE49-F238E27FC236}">
                <a16:creationId xmlns:a16="http://schemas.microsoft.com/office/drawing/2014/main" id="{1C8C5A3E-74E2-2E48-B154-8FF4057DFCF2}"/>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a:t>A presentation for: </a:t>
            </a:r>
          </a:p>
        </p:txBody>
      </p:sp>
    </p:spTree>
    <p:extLst>
      <p:ext uri="{BB962C8B-B14F-4D97-AF65-F5344CB8AC3E}">
        <p14:creationId xmlns:p14="http://schemas.microsoft.com/office/powerpoint/2010/main" val="423444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50" fill="hold"/>
                                        <p:tgtEl>
                                          <p:spTgt spid="10"/>
                                        </p:tgtEl>
                                        <p:attrNameLst>
                                          <p:attrName>ppt_x</p:attrName>
                                        </p:attrNameLst>
                                      </p:cBhvr>
                                      <p:tavLst>
                                        <p:tav tm="0">
                                          <p:val>
                                            <p:strVal val="0-#ppt_w/2"/>
                                          </p:val>
                                        </p:tav>
                                        <p:tav tm="100000">
                                          <p:val>
                                            <p:strVal val="#ppt_x"/>
                                          </p:val>
                                        </p:tav>
                                      </p:tavLst>
                                    </p:anim>
                                    <p:anim calcmode="lin" valueType="num">
                                      <p:cBhvr additive="base">
                                        <p:cTn id="12" dur="3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250"/>
                                        <p:tgtEl>
                                          <p:spTgt spid="9">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6" grpId="0" animBg="1"/>
      <p:bldP spid="18" grpId="0" animBg="1"/>
      <p:bldP spid="9" grpId="0" build="p">
        <p:tmplLst>
          <p:tmpl lvl="1">
            <p:tnLst>
              <p:par>
                <p:cTn presetID="10" presetClass="entr" presetSubtype="0" fill="hold" nodeType="withEffect">
                  <p:stCondLst>
                    <p:cond delay="45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C1A497-4BF2-470C-A00B-A3DBB1377C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741" b="23860"/>
          <a:stretch/>
        </p:blipFill>
        <p:spPr>
          <a:xfrm>
            <a:off x="0" y="0"/>
            <a:ext cx="12192000" cy="6858000"/>
          </a:xfrm>
          <a:prstGeom prst="rect">
            <a:avLst/>
          </a:prstGeom>
        </p:spPr>
      </p:pic>
      <p:sp>
        <p:nvSpPr>
          <p:cNvPr id="10" name="Freeform: Shape 9">
            <a:extLst>
              <a:ext uri="{FF2B5EF4-FFF2-40B4-BE49-F238E27FC236}">
                <a16:creationId xmlns:a16="http://schemas.microsoft.com/office/drawing/2014/main" id="{19931CDF-B6C6-4ACD-AD80-CFECE60B945F}"/>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Title 1">
            <a:extLst>
              <a:ext uri="{FF2B5EF4-FFF2-40B4-BE49-F238E27FC236}">
                <a16:creationId xmlns:a16="http://schemas.microsoft.com/office/drawing/2014/main" id="{B04DC58C-022C-48EF-9DCE-1E06E3D2DCA7}"/>
              </a:ext>
            </a:extLst>
          </p:cNvPr>
          <p:cNvSpPr>
            <a:spLocks noGrp="1"/>
          </p:cNvSpPr>
          <p:nvPr>
            <p:ph type="title" hasCustomPrompt="1"/>
          </p:nvPr>
        </p:nvSpPr>
        <p:spPr>
          <a:xfrm>
            <a:off x="327838" y="2808750"/>
            <a:ext cx="4361120" cy="1325563"/>
          </a:xfrm>
        </p:spPr>
        <p:txBody>
          <a:bodyPr/>
          <a:lstStyle>
            <a:lvl1pPr>
              <a:defRPr sz="4000"/>
            </a:lvl1pPr>
          </a:lstStyle>
          <a:p>
            <a:r>
              <a:rPr lang="en-US"/>
              <a:t>[Add text here]</a:t>
            </a:r>
            <a:endParaRPr lang="en-GB"/>
          </a:p>
        </p:txBody>
      </p:sp>
      <p:sp>
        <p:nvSpPr>
          <p:cNvPr id="14" name="Date Placeholder 2">
            <a:extLst>
              <a:ext uri="{FF2B5EF4-FFF2-40B4-BE49-F238E27FC236}">
                <a16:creationId xmlns:a16="http://schemas.microsoft.com/office/drawing/2014/main" id="{38B13B29-E54F-4860-BB59-9253B27BA597}"/>
              </a:ext>
            </a:extLst>
          </p:cNvPr>
          <p:cNvSpPr>
            <a:spLocks noGrp="1"/>
          </p:cNvSpPr>
          <p:nvPr>
            <p:ph type="dt" sz="half" idx="10"/>
          </p:nvPr>
        </p:nvSpPr>
        <p:spPr>
          <a:xfrm>
            <a:off x="317205" y="6193081"/>
            <a:ext cx="1554125" cy="365125"/>
          </a:xfrm>
        </p:spPr>
        <p:txBody>
          <a:bodyPr/>
          <a:lstStyle>
            <a:lvl1pPr>
              <a:defRPr sz="1800"/>
            </a:lvl1pPr>
          </a:lstStyle>
          <a:p>
            <a:endParaRPr lang="en-GB"/>
          </a:p>
        </p:txBody>
      </p:sp>
      <p:sp>
        <p:nvSpPr>
          <p:cNvPr id="16" name="Isosceles Triangle 15">
            <a:extLst>
              <a:ext uri="{FF2B5EF4-FFF2-40B4-BE49-F238E27FC236}">
                <a16:creationId xmlns:a16="http://schemas.microsoft.com/office/drawing/2014/main" id="{879AC8FC-90D1-4A2F-91D4-4696146C2E05}"/>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a:p>
        </p:txBody>
      </p:sp>
      <p:pic>
        <p:nvPicPr>
          <p:cNvPr id="17" name="Graphic 16">
            <a:extLst>
              <a:ext uri="{FF2B5EF4-FFF2-40B4-BE49-F238E27FC236}">
                <a16:creationId xmlns:a16="http://schemas.microsoft.com/office/drawing/2014/main" id="{EC4C483C-8D63-4B97-BBD2-5D882C189C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5BD222ED-9BB2-41C0-B757-A39B23207A79}"/>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Text Placeholder 4">
            <a:extLst>
              <a:ext uri="{FF2B5EF4-FFF2-40B4-BE49-F238E27FC236}">
                <a16:creationId xmlns:a16="http://schemas.microsoft.com/office/drawing/2014/main" id="{CD9CAA29-4FB6-EF4E-B452-4B719620190F}"/>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a:t>A presentation for: </a:t>
            </a:r>
          </a:p>
        </p:txBody>
      </p:sp>
    </p:spTree>
    <p:extLst>
      <p:ext uri="{BB962C8B-B14F-4D97-AF65-F5344CB8AC3E}">
        <p14:creationId xmlns:p14="http://schemas.microsoft.com/office/powerpoint/2010/main" val="2913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50" fill="hold"/>
                                        <p:tgtEl>
                                          <p:spTgt spid="10"/>
                                        </p:tgtEl>
                                        <p:attrNameLst>
                                          <p:attrName>ppt_x</p:attrName>
                                        </p:attrNameLst>
                                      </p:cBhvr>
                                      <p:tavLst>
                                        <p:tav tm="0">
                                          <p:val>
                                            <p:strVal val="0-#ppt_w/2"/>
                                          </p:val>
                                        </p:tav>
                                        <p:tav tm="100000">
                                          <p:val>
                                            <p:strVal val="#ppt_x"/>
                                          </p:val>
                                        </p:tav>
                                      </p:tavLst>
                                    </p:anim>
                                    <p:anim calcmode="lin" valueType="num">
                                      <p:cBhvr additive="base">
                                        <p:cTn id="12" dur="3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50"/>
                                        <p:tgtEl>
                                          <p:spTgt spid="12">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6" grpId="0" animBg="1"/>
      <p:bldP spid="18" grpId="0" animBg="1"/>
      <p:bldP spid="12" grpId="0" build="p">
        <p:tmplLst>
          <p:tmpl lvl="1">
            <p:tnLst>
              <p:par>
                <p:cTn presetID="10" presetClass="entr" presetSubtype="0" fill="hold" nodeType="withEffect">
                  <p:stCondLst>
                    <p:cond delay="45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6">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6A460A-2502-4D1D-938B-4DE981782F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77" t="8665" r="11010" b="21522"/>
          <a:stretch/>
        </p:blipFill>
        <p:spPr>
          <a:xfrm>
            <a:off x="-4" y="-3"/>
            <a:ext cx="12192004" cy="6858003"/>
          </a:xfrm>
          <a:prstGeom prst="rect">
            <a:avLst/>
          </a:prstGeom>
        </p:spPr>
      </p:pic>
      <p:sp>
        <p:nvSpPr>
          <p:cNvPr id="10" name="Freeform: Shape 9">
            <a:extLst>
              <a:ext uri="{FF2B5EF4-FFF2-40B4-BE49-F238E27FC236}">
                <a16:creationId xmlns:a16="http://schemas.microsoft.com/office/drawing/2014/main" id="{40B811CB-7CDF-44E5-841A-50DDAB3CF400}"/>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Title 1">
            <a:extLst>
              <a:ext uri="{FF2B5EF4-FFF2-40B4-BE49-F238E27FC236}">
                <a16:creationId xmlns:a16="http://schemas.microsoft.com/office/drawing/2014/main" id="{4CFF7488-93C7-463F-AA1E-46197612E05A}"/>
              </a:ext>
            </a:extLst>
          </p:cNvPr>
          <p:cNvSpPr>
            <a:spLocks noGrp="1"/>
          </p:cNvSpPr>
          <p:nvPr>
            <p:ph type="title" hasCustomPrompt="1"/>
          </p:nvPr>
        </p:nvSpPr>
        <p:spPr>
          <a:xfrm>
            <a:off x="327838" y="2808750"/>
            <a:ext cx="4361120" cy="1325563"/>
          </a:xfrm>
        </p:spPr>
        <p:txBody>
          <a:bodyPr/>
          <a:lstStyle>
            <a:lvl1pPr>
              <a:defRPr sz="4000"/>
            </a:lvl1pPr>
          </a:lstStyle>
          <a:p>
            <a:r>
              <a:rPr lang="en-US"/>
              <a:t>[Add text here]</a:t>
            </a:r>
            <a:endParaRPr lang="en-GB"/>
          </a:p>
        </p:txBody>
      </p:sp>
      <p:sp>
        <p:nvSpPr>
          <p:cNvPr id="14" name="Date Placeholder 2">
            <a:extLst>
              <a:ext uri="{FF2B5EF4-FFF2-40B4-BE49-F238E27FC236}">
                <a16:creationId xmlns:a16="http://schemas.microsoft.com/office/drawing/2014/main" id="{A10083E4-0759-42FE-AB9D-3D9AC50EDD10}"/>
              </a:ext>
            </a:extLst>
          </p:cNvPr>
          <p:cNvSpPr>
            <a:spLocks noGrp="1"/>
          </p:cNvSpPr>
          <p:nvPr>
            <p:ph type="dt" sz="half" idx="10"/>
          </p:nvPr>
        </p:nvSpPr>
        <p:spPr>
          <a:xfrm>
            <a:off x="317205" y="6193081"/>
            <a:ext cx="1554125" cy="365125"/>
          </a:xfrm>
        </p:spPr>
        <p:txBody>
          <a:bodyPr/>
          <a:lstStyle>
            <a:lvl1pPr>
              <a:defRPr sz="1800"/>
            </a:lvl1pPr>
          </a:lstStyle>
          <a:p>
            <a:endParaRPr lang="en-GB"/>
          </a:p>
        </p:txBody>
      </p:sp>
      <p:sp>
        <p:nvSpPr>
          <p:cNvPr id="16" name="Isosceles Triangle 15">
            <a:extLst>
              <a:ext uri="{FF2B5EF4-FFF2-40B4-BE49-F238E27FC236}">
                <a16:creationId xmlns:a16="http://schemas.microsoft.com/office/drawing/2014/main" id="{A1FB51D0-F2C8-4B70-A064-427B122A800E}"/>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a:p>
        </p:txBody>
      </p:sp>
      <p:pic>
        <p:nvPicPr>
          <p:cNvPr id="17" name="Graphic 16">
            <a:extLst>
              <a:ext uri="{FF2B5EF4-FFF2-40B4-BE49-F238E27FC236}">
                <a16:creationId xmlns:a16="http://schemas.microsoft.com/office/drawing/2014/main" id="{31E5A431-A98E-4540-A71D-A79DC50595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EF13BE58-D307-43AE-A5B6-DBA498102879}"/>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Text Placeholder 4">
            <a:extLst>
              <a:ext uri="{FF2B5EF4-FFF2-40B4-BE49-F238E27FC236}">
                <a16:creationId xmlns:a16="http://schemas.microsoft.com/office/drawing/2014/main" id="{3BFF0254-3EA3-F045-B29C-E86EC61D712F}"/>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a:t>A presentation for: </a:t>
            </a:r>
          </a:p>
        </p:txBody>
      </p:sp>
    </p:spTree>
    <p:extLst>
      <p:ext uri="{BB962C8B-B14F-4D97-AF65-F5344CB8AC3E}">
        <p14:creationId xmlns:p14="http://schemas.microsoft.com/office/powerpoint/2010/main" val="162702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50" fill="hold"/>
                                        <p:tgtEl>
                                          <p:spTgt spid="10"/>
                                        </p:tgtEl>
                                        <p:attrNameLst>
                                          <p:attrName>ppt_x</p:attrName>
                                        </p:attrNameLst>
                                      </p:cBhvr>
                                      <p:tavLst>
                                        <p:tav tm="0">
                                          <p:val>
                                            <p:strVal val="0-#ppt_w/2"/>
                                          </p:val>
                                        </p:tav>
                                        <p:tav tm="100000">
                                          <p:val>
                                            <p:strVal val="#ppt_x"/>
                                          </p:val>
                                        </p:tav>
                                      </p:tavLst>
                                    </p:anim>
                                    <p:anim calcmode="lin" valueType="num">
                                      <p:cBhvr additive="base">
                                        <p:cTn id="12" dur="3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50"/>
                                        <p:tgtEl>
                                          <p:spTgt spid="12">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6" grpId="0" animBg="1"/>
      <p:bldP spid="18" grpId="0" animBg="1"/>
      <p:bldP spid="12" grpId="0" build="p">
        <p:tmplLst>
          <p:tmpl lvl="1">
            <p:tnLst>
              <p:par>
                <p:cTn presetID="10" presetClass="entr" presetSubtype="0" fill="hold" nodeType="withEffect">
                  <p:stCondLst>
                    <p:cond delay="45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7">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143177-C349-46B6-A70A-44B93F4FAD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98" b="8344"/>
          <a:stretch/>
        </p:blipFill>
        <p:spPr>
          <a:xfrm>
            <a:off x="-4" y="-1"/>
            <a:ext cx="12192004" cy="6858001"/>
          </a:xfrm>
          <a:prstGeom prst="rect">
            <a:avLst/>
          </a:prstGeom>
        </p:spPr>
      </p:pic>
      <p:sp>
        <p:nvSpPr>
          <p:cNvPr id="10" name="Freeform: Shape 9">
            <a:extLst>
              <a:ext uri="{FF2B5EF4-FFF2-40B4-BE49-F238E27FC236}">
                <a16:creationId xmlns:a16="http://schemas.microsoft.com/office/drawing/2014/main" id="{265110EE-985D-44B3-86FC-114ECACB14A3}"/>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Title 1">
            <a:extLst>
              <a:ext uri="{FF2B5EF4-FFF2-40B4-BE49-F238E27FC236}">
                <a16:creationId xmlns:a16="http://schemas.microsoft.com/office/drawing/2014/main" id="{85D18A72-50FB-434A-8A6C-460D5720BB00}"/>
              </a:ext>
            </a:extLst>
          </p:cNvPr>
          <p:cNvSpPr>
            <a:spLocks noGrp="1"/>
          </p:cNvSpPr>
          <p:nvPr>
            <p:ph type="title" hasCustomPrompt="1"/>
          </p:nvPr>
        </p:nvSpPr>
        <p:spPr>
          <a:xfrm>
            <a:off x="327838" y="2808750"/>
            <a:ext cx="4361120" cy="1325563"/>
          </a:xfrm>
        </p:spPr>
        <p:txBody>
          <a:bodyPr/>
          <a:lstStyle>
            <a:lvl1pPr>
              <a:defRPr sz="4000"/>
            </a:lvl1pPr>
          </a:lstStyle>
          <a:p>
            <a:r>
              <a:rPr lang="en-US"/>
              <a:t>[Add text here]</a:t>
            </a:r>
            <a:endParaRPr lang="en-GB"/>
          </a:p>
        </p:txBody>
      </p:sp>
      <p:sp>
        <p:nvSpPr>
          <p:cNvPr id="14" name="Date Placeholder 2">
            <a:extLst>
              <a:ext uri="{FF2B5EF4-FFF2-40B4-BE49-F238E27FC236}">
                <a16:creationId xmlns:a16="http://schemas.microsoft.com/office/drawing/2014/main" id="{6C9EBB23-CAE1-4208-8914-E6B11BFAAD46}"/>
              </a:ext>
            </a:extLst>
          </p:cNvPr>
          <p:cNvSpPr>
            <a:spLocks noGrp="1"/>
          </p:cNvSpPr>
          <p:nvPr>
            <p:ph type="dt" sz="half" idx="10"/>
          </p:nvPr>
        </p:nvSpPr>
        <p:spPr>
          <a:xfrm>
            <a:off x="317205" y="6193081"/>
            <a:ext cx="1554125" cy="365125"/>
          </a:xfrm>
        </p:spPr>
        <p:txBody>
          <a:bodyPr/>
          <a:lstStyle>
            <a:lvl1pPr>
              <a:defRPr sz="1800"/>
            </a:lvl1pPr>
          </a:lstStyle>
          <a:p>
            <a:endParaRPr lang="en-GB"/>
          </a:p>
        </p:txBody>
      </p:sp>
      <p:sp>
        <p:nvSpPr>
          <p:cNvPr id="16" name="Isosceles Triangle 15">
            <a:extLst>
              <a:ext uri="{FF2B5EF4-FFF2-40B4-BE49-F238E27FC236}">
                <a16:creationId xmlns:a16="http://schemas.microsoft.com/office/drawing/2014/main" id="{7273EBE2-4F5E-4945-BE66-46A27FD3D0D0}"/>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a:p>
        </p:txBody>
      </p:sp>
      <p:pic>
        <p:nvPicPr>
          <p:cNvPr id="17" name="Graphic 16">
            <a:extLst>
              <a:ext uri="{FF2B5EF4-FFF2-40B4-BE49-F238E27FC236}">
                <a16:creationId xmlns:a16="http://schemas.microsoft.com/office/drawing/2014/main" id="{819E2786-468E-417C-85EB-F462565603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A9BACCE0-20E3-4008-9006-5234586509D8}"/>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Text Placeholder 4">
            <a:extLst>
              <a:ext uri="{FF2B5EF4-FFF2-40B4-BE49-F238E27FC236}">
                <a16:creationId xmlns:a16="http://schemas.microsoft.com/office/drawing/2014/main" id="{D9B6A619-EA18-F349-A783-0D06C6D32299}"/>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a:t>A presentation for: </a:t>
            </a:r>
          </a:p>
        </p:txBody>
      </p:sp>
    </p:spTree>
    <p:extLst>
      <p:ext uri="{BB962C8B-B14F-4D97-AF65-F5344CB8AC3E}">
        <p14:creationId xmlns:p14="http://schemas.microsoft.com/office/powerpoint/2010/main" val="155189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50" fill="hold"/>
                                        <p:tgtEl>
                                          <p:spTgt spid="10"/>
                                        </p:tgtEl>
                                        <p:attrNameLst>
                                          <p:attrName>ppt_x</p:attrName>
                                        </p:attrNameLst>
                                      </p:cBhvr>
                                      <p:tavLst>
                                        <p:tav tm="0">
                                          <p:val>
                                            <p:strVal val="0-#ppt_w/2"/>
                                          </p:val>
                                        </p:tav>
                                        <p:tav tm="100000">
                                          <p:val>
                                            <p:strVal val="#ppt_x"/>
                                          </p:val>
                                        </p:tav>
                                      </p:tavLst>
                                    </p:anim>
                                    <p:anim calcmode="lin" valueType="num">
                                      <p:cBhvr additive="base">
                                        <p:cTn id="12" dur="3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50"/>
                                        <p:tgtEl>
                                          <p:spTgt spid="12">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6" grpId="0" animBg="1"/>
      <p:bldP spid="18" grpId="0" animBg="1"/>
      <p:bldP spid="12" grpId="0" build="p">
        <p:tmplLst>
          <p:tmpl lvl="1">
            <p:tnLst>
              <p:par>
                <p:cTn presetID="10" presetClass="entr" presetSubtype="0" fill="hold" nodeType="withEffect">
                  <p:stCondLst>
                    <p:cond delay="45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Point">
    <p:bg>
      <p:bgPr>
        <a:solidFill>
          <a:schemeClr val="bg2"/>
        </a:solidFill>
        <a:effectLst/>
      </p:bgPr>
    </p:bg>
    <p:spTree>
      <p:nvGrpSpPr>
        <p:cNvPr id="1" name=""/>
        <p:cNvGrpSpPr/>
        <p:nvPr/>
      </p:nvGrpSpPr>
      <p:grpSpPr>
        <a:xfrm>
          <a:off x="0" y="0"/>
          <a:ext cx="0" cy="0"/>
          <a:chOff x="0" y="0"/>
          <a:chExt cx="0" cy="0"/>
        </a:xfrm>
      </p:grpSpPr>
      <p:sp>
        <p:nvSpPr>
          <p:cNvPr id="31" name="Isosceles Triangle 30">
            <a:extLst>
              <a:ext uri="{FF2B5EF4-FFF2-40B4-BE49-F238E27FC236}">
                <a16:creationId xmlns:a16="http://schemas.microsoft.com/office/drawing/2014/main" id="{3FC8DB93-F1C4-4CE0-A2FD-E9F78B84AA35}"/>
              </a:ext>
            </a:extLst>
          </p:cNvPr>
          <p:cNvSpPr/>
          <p:nvPr userDrawn="1"/>
        </p:nvSpPr>
        <p:spPr>
          <a:xfrm rot="16200000">
            <a:off x="10283603" y="4949602"/>
            <a:ext cx="1904869" cy="1911925"/>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a:p>
        </p:txBody>
      </p:sp>
      <p:sp>
        <p:nvSpPr>
          <p:cNvPr id="8" name="Title 7">
            <a:extLst>
              <a:ext uri="{FF2B5EF4-FFF2-40B4-BE49-F238E27FC236}">
                <a16:creationId xmlns:a16="http://schemas.microsoft.com/office/drawing/2014/main" id="{C556515F-DF23-4C3A-B7D7-6F0438F593F3}"/>
              </a:ext>
            </a:extLst>
          </p:cNvPr>
          <p:cNvSpPr>
            <a:spLocks noGrp="1"/>
          </p:cNvSpPr>
          <p:nvPr>
            <p:ph type="title" hasCustomPrompt="1"/>
          </p:nvPr>
        </p:nvSpPr>
        <p:spPr>
          <a:xfrm>
            <a:off x="435077" y="376030"/>
            <a:ext cx="10515600" cy="793552"/>
          </a:xfrm>
        </p:spPr>
        <p:txBody>
          <a:bodyPr/>
          <a:lstStyle>
            <a:lvl1pPr>
              <a:defRPr/>
            </a:lvl1pPr>
          </a:lstStyle>
          <a:p>
            <a:r>
              <a:rPr lang="en-US"/>
              <a:t>Add your title here</a:t>
            </a:r>
            <a:endParaRPr lang="en-GB"/>
          </a:p>
        </p:txBody>
      </p:sp>
      <p:sp>
        <p:nvSpPr>
          <p:cNvPr id="10" name="Text Placeholder 9">
            <a:extLst>
              <a:ext uri="{FF2B5EF4-FFF2-40B4-BE49-F238E27FC236}">
                <a16:creationId xmlns:a16="http://schemas.microsoft.com/office/drawing/2014/main" id="{33C65DA0-1020-4AC5-87FC-904AEF1C0543}"/>
              </a:ext>
            </a:extLst>
          </p:cNvPr>
          <p:cNvSpPr>
            <a:spLocks noGrp="1"/>
          </p:cNvSpPr>
          <p:nvPr>
            <p:ph type="body" sz="quarter" idx="10" hasCustomPrompt="1"/>
          </p:nvPr>
        </p:nvSpPr>
        <p:spPr>
          <a:xfrm>
            <a:off x="526721" y="1391222"/>
            <a:ext cx="360000" cy="360000"/>
          </a:xfrm>
          <a:solidFill>
            <a:schemeClr val="accent1"/>
          </a:solidFill>
        </p:spPr>
        <p:txBody>
          <a:bodyPr lIns="0" tIns="0" rIns="0" bIns="0" anchor="ctr"/>
          <a:lstStyle>
            <a:lvl1pPr algn="ctr">
              <a:defRPr sz="1800"/>
            </a:lvl1pPr>
          </a:lstStyle>
          <a:p>
            <a:pPr lvl="0"/>
            <a:r>
              <a:rPr lang="en-US"/>
              <a:t>01</a:t>
            </a:r>
            <a:endParaRPr lang="en-GB"/>
          </a:p>
        </p:txBody>
      </p:sp>
      <p:sp>
        <p:nvSpPr>
          <p:cNvPr id="12" name="Text Placeholder 11">
            <a:extLst>
              <a:ext uri="{FF2B5EF4-FFF2-40B4-BE49-F238E27FC236}">
                <a16:creationId xmlns:a16="http://schemas.microsoft.com/office/drawing/2014/main" id="{059E65C0-D215-4DDB-9C60-DAF202172E34}"/>
              </a:ext>
            </a:extLst>
          </p:cNvPr>
          <p:cNvSpPr>
            <a:spLocks noGrp="1"/>
          </p:cNvSpPr>
          <p:nvPr>
            <p:ph type="body" sz="quarter" idx="11" hasCustomPrompt="1"/>
          </p:nvPr>
        </p:nvSpPr>
        <p:spPr>
          <a:xfrm>
            <a:off x="915297" y="1391222"/>
            <a:ext cx="2032617" cy="360000"/>
          </a:xfrm>
        </p:spPr>
        <p:txBody>
          <a:bodyPr anchor="ctr"/>
          <a:lstStyle>
            <a:lvl1pPr>
              <a:defRPr/>
            </a:lvl1pPr>
          </a:lstStyle>
          <a:p>
            <a:pPr lvl="0"/>
            <a:r>
              <a:rPr lang="en-US"/>
              <a:t>Point 1</a:t>
            </a:r>
            <a:endParaRPr lang="en-GB"/>
          </a:p>
        </p:txBody>
      </p:sp>
      <p:sp>
        <p:nvSpPr>
          <p:cNvPr id="14" name="Text Placeholder 13">
            <a:extLst>
              <a:ext uri="{FF2B5EF4-FFF2-40B4-BE49-F238E27FC236}">
                <a16:creationId xmlns:a16="http://schemas.microsoft.com/office/drawing/2014/main" id="{CE705500-6278-4E6E-8F7C-CFF947F6029B}"/>
              </a:ext>
            </a:extLst>
          </p:cNvPr>
          <p:cNvSpPr>
            <a:spLocks noGrp="1"/>
          </p:cNvSpPr>
          <p:nvPr>
            <p:ph type="body" sz="quarter" idx="12" hasCustomPrompt="1"/>
          </p:nvPr>
        </p:nvSpPr>
        <p:spPr>
          <a:xfrm>
            <a:off x="915296" y="1787269"/>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a:t>Additional text goes underneath the topic title.</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9">
            <a:extLst>
              <a:ext uri="{FF2B5EF4-FFF2-40B4-BE49-F238E27FC236}">
                <a16:creationId xmlns:a16="http://schemas.microsoft.com/office/drawing/2014/main" id="{4F224057-4644-4AC0-9740-9BC1B4F00552}"/>
              </a:ext>
            </a:extLst>
          </p:cNvPr>
          <p:cNvSpPr>
            <a:spLocks noGrp="1"/>
          </p:cNvSpPr>
          <p:nvPr>
            <p:ph type="body" sz="quarter" idx="13" hasCustomPrompt="1"/>
          </p:nvPr>
        </p:nvSpPr>
        <p:spPr>
          <a:xfrm>
            <a:off x="526720" y="2940884"/>
            <a:ext cx="360000" cy="360000"/>
          </a:xfrm>
          <a:solidFill>
            <a:schemeClr val="accent1"/>
          </a:solidFill>
        </p:spPr>
        <p:txBody>
          <a:bodyPr lIns="0" tIns="0" rIns="0" bIns="0" anchor="ctr"/>
          <a:lstStyle>
            <a:lvl1pPr algn="ctr">
              <a:defRPr sz="1800"/>
            </a:lvl1pPr>
          </a:lstStyle>
          <a:p>
            <a:pPr lvl="0"/>
            <a:r>
              <a:rPr lang="en-US"/>
              <a:t>02</a:t>
            </a:r>
            <a:endParaRPr lang="en-GB"/>
          </a:p>
        </p:txBody>
      </p:sp>
      <p:sp>
        <p:nvSpPr>
          <p:cNvPr id="16" name="Text Placeholder 11">
            <a:extLst>
              <a:ext uri="{FF2B5EF4-FFF2-40B4-BE49-F238E27FC236}">
                <a16:creationId xmlns:a16="http://schemas.microsoft.com/office/drawing/2014/main" id="{971BC1B0-BFAD-4E81-9BFA-0CB7DAE47722}"/>
              </a:ext>
            </a:extLst>
          </p:cNvPr>
          <p:cNvSpPr>
            <a:spLocks noGrp="1"/>
          </p:cNvSpPr>
          <p:nvPr>
            <p:ph type="body" sz="quarter" idx="14" hasCustomPrompt="1"/>
          </p:nvPr>
        </p:nvSpPr>
        <p:spPr>
          <a:xfrm>
            <a:off x="915296" y="2940884"/>
            <a:ext cx="2032617" cy="360000"/>
          </a:xfrm>
        </p:spPr>
        <p:txBody>
          <a:bodyPr anchor="ctr"/>
          <a:lstStyle>
            <a:lvl1pPr>
              <a:defRPr/>
            </a:lvl1pPr>
          </a:lstStyle>
          <a:p>
            <a:pPr lvl="0"/>
            <a:r>
              <a:rPr lang="en-US"/>
              <a:t>Point 2</a:t>
            </a:r>
            <a:endParaRPr lang="en-GB"/>
          </a:p>
        </p:txBody>
      </p:sp>
      <p:sp>
        <p:nvSpPr>
          <p:cNvPr id="17" name="Text Placeholder 13">
            <a:extLst>
              <a:ext uri="{FF2B5EF4-FFF2-40B4-BE49-F238E27FC236}">
                <a16:creationId xmlns:a16="http://schemas.microsoft.com/office/drawing/2014/main" id="{90CEE9E8-6700-46C3-AB8B-528758C17594}"/>
              </a:ext>
            </a:extLst>
          </p:cNvPr>
          <p:cNvSpPr>
            <a:spLocks noGrp="1"/>
          </p:cNvSpPr>
          <p:nvPr>
            <p:ph type="body" sz="quarter" idx="15" hasCustomPrompt="1"/>
          </p:nvPr>
        </p:nvSpPr>
        <p:spPr>
          <a:xfrm>
            <a:off x="915295" y="3336931"/>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a:t>Additional text goes underneath the topic title.</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9">
            <a:extLst>
              <a:ext uri="{FF2B5EF4-FFF2-40B4-BE49-F238E27FC236}">
                <a16:creationId xmlns:a16="http://schemas.microsoft.com/office/drawing/2014/main" id="{40B4FD2D-D7E0-4DAD-A44B-1C32E03EF302}"/>
              </a:ext>
            </a:extLst>
          </p:cNvPr>
          <p:cNvSpPr>
            <a:spLocks noGrp="1"/>
          </p:cNvSpPr>
          <p:nvPr>
            <p:ph type="body" sz="quarter" idx="16" hasCustomPrompt="1"/>
          </p:nvPr>
        </p:nvSpPr>
        <p:spPr>
          <a:xfrm>
            <a:off x="526719" y="4490546"/>
            <a:ext cx="360000" cy="360000"/>
          </a:xfrm>
          <a:solidFill>
            <a:schemeClr val="accent1"/>
          </a:solidFill>
        </p:spPr>
        <p:txBody>
          <a:bodyPr lIns="0" tIns="0" rIns="0" bIns="0" anchor="ctr"/>
          <a:lstStyle>
            <a:lvl1pPr algn="ctr">
              <a:defRPr sz="1800"/>
            </a:lvl1pPr>
          </a:lstStyle>
          <a:p>
            <a:pPr lvl="0"/>
            <a:r>
              <a:rPr lang="en-US"/>
              <a:t>03</a:t>
            </a:r>
            <a:endParaRPr lang="en-GB"/>
          </a:p>
        </p:txBody>
      </p:sp>
      <p:sp>
        <p:nvSpPr>
          <p:cNvPr id="19" name="Text Placeholder 11">
            <a:extLst>
              <a:ext uri="{FF2B5EF4-FFF2-40B4-BE49-F238E27FC236}">
                <a16:creationId xmlns:a16="http://schemas.microsoft.com/office/drawing/2014/main" id="{E84E47EB-EF61-49A4-832F-D758BAE2A1A9}"/>
              </a:ext>
            </a:extLst>
          </p:cNvPr>
          <p:cNvSpPr>
            <a:spLocks noGrp="1"/>
          </p:cNvSpPr>
          <p:nvPr>
            <p:ph type="body" sz="quarter" idx="17" hasCustomPrompt="1"/>
          </p:nvPr>
        </p:nvSpPr>
        <p:spPr>
          <a:xfrm>
            <a:off x="915295" y="4490546"/>
            <a:ext cx="2032617" cy="360000"/>
          </a:xfrm>
        </p:spPr>
        <p:txBody>
          <a:bodyPr anchor="ctr"/>
          <a:lstStyle>
            <a:lvl1pPr>
              <a:defRPr/>
            </a:lvl1pPr>
          </a:lstStyle>
          <a:p>
            <a:pPr lvl="0"/>
            <a:r>
              <a:rPr lang="en-US"/>
              <a:t>Point 3</a:t>
            </a:r>
            <a:endParaRPr lang="en-GB"/>
          </a:p>
        </p:txBody>
      </p:sp>
      <p:sp>
        <p:nvSpPr>
          <p:cNvPr id="20" name="Text Placeholder 13">
            <a:extLst>
              <a:ext uri="{FF2B5EF4-FFF2-40B4-BE49-F238E27FC236}">
                <a16:creationId xmlns:a16="http://schemas.microsoft.com/office/drawing/2014/main" id="{17FA0726-8FFD-4FCD-A240-015DFFF287BC}"/>
              </a:ext>
            </a:extLst>
          </p:cNvPr>
          <p:cNvSpPr>
            <a:spLocks noGrp="1"/>
          </p:cNvSpPr>
          <p:nvPr>
            <p:ph type="body" sz="quarter" idx="18" hasCustomPrompt="1"/>
          </p:nvPr>
        </p:nvSpPr>
        <p:spPr>
          <a:xfrm>
            <a:off x="915294" y="4886593"/>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a:t>Additional text goes underneath the topic title.</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9">
            <a:extLst>
              <a:ext uri="{FF2B5EF4-FFF2-40B4-BE49-F238E27FC236}">
                <a16:creationId xmlns:a16="http://schemas.microsoft.com/office/drawing/2014/main" id="{590D3A6B-EE13-4D31-A64F-773E737704FD}"/>
              </a:ext>
            </a:extLst>
          </p:cNvPr>
          <p:cNvSpPr>
            <a:spLocks noGrp="1"/>
          </p:cNvSpPr>
          <p:nvPr>
            <p:ph type="body" sz="quarter" idx="19" hasCustomPrompt="1"/>
          </p:nvPr>
        </p:nvSpPr>
        <p:spPr>
          <a:xfrm>
            <a:off x="4324519" y="1391222"/>
            <a:ext cx="360000" cy="360000"/>
          </a:xfrm>
          <a:solidFill>
            <a:schemeClr val="accent1"/>
          </a:solidFill>
        </p:spPr>
        <p:txBody>
          <a:bodyPr lIns="0" tIns="0" rIns="0" bIns="0" anchor="ctr"/>
          <a:lstStyle>
            <a:lvl1pPr algn="ctr">
              <a:defRPr sz="1800"/>
            </a:lvl1pPr>
          </a:lstStyle>
          <a:p>
            <a:pPr lvl="0"/>
            <a:r>
              <a:rPr lang="en-US"/>
              <a:t>04</a:t>
            </a:r>
            <a:endParaRPr lang="en-GB"/>
          </a:p>
        </p:txBody>
      </p:sp>
      <p:sp>
        <p:nvSpPr>
          <p:cNvPr id="22" name="Text Placeholder 11">
            <a:extLst>
              <a:ext uri="{FF2B5EF4-FFF2-40B4-BE49-F238E27FC236}">
                <a16:creationId xmlns:a16="http://schemas.microsoft.com/office/drawing/2014/main" id="{F4FD52F9-2727-432D-9F05-5B2A8FBABF62}"/>
              </a:ext>
            </a:extLst>
          </p:cNvPr>
          <p:cNvSpPr>
            <a:spLocks noGrp="1"/>
          </p:cNvSpPr>
          <p:nvPr>
            <p:ph type="body" sz="quarter" idx="20" hasCustomPrompt="1"/>
          </p:nvPr>
        </p:nvSpPr>
        <p:spPr>
          <a:xfrm>
            <a:off x="4713095" y="1391222"/>
            <a:ext cx="2032617" cy="360000"/>
          </a:xfrm>
        </p:spPr>
        <p:txBody>
          <a:bodyPr anchor="ctr"/>
          <a:lstStyle>
            <a:lvl1pPr>
              <a:defRPr/>
            </a:lvl1pPr>
          </a:lstStyle>
          <a:p>
            <a:pPr lvl="0"/>
            <a:r>
              <a:rPr lang="en-US"/>
              <a:t>Point 4</a:t>
            </a:r>
            <a:endParaRPr lang="en-GB"/>
          </a:p>
        </p:txBody>
      </p:sp>
      <p:sp>
        <p:nvSpPr>
          <p:cNvPr id="23" name="Text Placeholder 13">
            <a:extLst>
              <a:ext uri="{FF2B5EF4-FFF2-40B4-BE49-F238E27FC236}">
                <a16:creationId xmlns:a16="http://schemas.microsoft.com/office/drawing/2014/main" id="{E0DA75E1-789F-4828-9BC0-A6A50B305525}"/>
              </a:ext>
            </a:extLst>
          </p:cNvPr>
          <p:cNvSpPr>
            <a:spLocks noGrp="1"/>
          </p:cNvSpPr>
          <p:nvPr>
            <p:ph type="body" sz="quarter" idx="21" hasCustomPrompt="1"/>
          </p:nvPr>
        </p:nvSpPr>
        <p:spPr>
          <a:xfrm>
            <a:off x="4713094" y="1787269"/>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a:t>Additional text goes underneath the topic title.</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a:extLst>
              <a:ext uri="{FF2B5EF4-FFF2-40B4-BE49-F238E27FC236}">
                <a16:creationId xmlns:a16="http://schemas.microsoft.com/office/drawing/2014/main" id="{3FC1FE84-6439-4134-A988-483985338468}"/>
              </a:ext>
            </a:extLst>
          </p:cNvPr>
          <p:cNvSpPr>
            <a:spLocks noGrp="1"/>
          </p:cNvSpPr>
          <p:nvPr>
            <p:ph type="body" sz="quarter" idx="22" hasCustomPrompt="1"/>
          </p:nvPr>
        </p:nvSpPr>
        <p:spPr>
          <a:xfrm>
            <a:off x="4324519" y="2940884"/>
            <a:ext cx="360000" cy="360000"/>
          </a:xfrm>
          <a:solidFill>
            <a:schemeClr val="accent1"/>
          </a:solidFill>
        </p:spPr>
        <p:txBody>
          <a:bodyPr lIns="0" tIns="0" rIns="0" bIns="0" anchor="ctr"/>
          <a:lstStyle>
            <a:lvl1pPr algn="ctr">
              <a:defRPr sz="1800"/>
            </a:lvl1pPr>
          </a:lstStyle>
          <a:p>
            <a:pPr lvl="0"/>
            <a:r>
              <a:rPr lang="en-US"/>
              <a:t>05</a:t>
            </a:r>
            <a:endParaRPr lang="en-GB"/>
          </a:p>
        </p:txBody>
      </p:sp>
      <p:sp>
        <p:nvSpPr>
          <p:cNvPr id="25" name="Text Placeholder 11">
            <a:extLst>
              <a:ext uri="{FF2B5EF4-FFF2-40B4-BE49-F238E27FC236}">
                <a16:creationId xmlns:a16="http://schemas.microsoft.com/office/drawing/2014/main" id="{7E87F530-A3A4-44DC-88DF-6F3D2AAF1DDB}"/>
              </a:ext>
            </a:extLst>
          </p:cNvPr>
          <p:cNvSpPr>
            <a:spLocks noGrp="1"/>
          </p:cNvSpPr>
          <p:nvPr>
            <p:ph type="body" sz="quarter" idx="23" hasCustomPrompt="1"/>
          </p:nvPr>
        </p:nvSpPr>
        <p:spPr>
          <a:xfrm>
            <a:off x="4713095" y="2940884"/>
            <a:ext cx="2032617" cy="360000"/>
          </a:xfrm>
        </p:spPr>
        <p:txBody>
          <a:bodyPr anchor="ctr"/>
          <a:lstStyle>
            <a:lvl1pPr>
              <a:defRPr/>
            </a:lvl1pPr>
          </a:lstStyle>
          <a:p>
            <a:pPr lvl="0"/>
            <a:r>
              <a:rPr lang="en-US"/>
              <a:t>Point 5</a:t>
            </a:r>
            <a:endParaRPr lang="en-GB"/>
          </a:p>
        </p:txBody>
      </p:sp>
      <p:sp>
        <p:nvSpPr>
          <p:cNvPr id="26" name="Text Placeholder 13">
            <a:extLst>
              <a:ext uri="{FF2B5EF4-FFF2-40B4-BE49-F238E27FC236}">
                <a16:creationId xmlns:a16="http://schemas.microsoft.com/office/drawing/2014/main" id="{7BDBDF95-EC15-4333-8AED-263DE78D472D}"/>
              </a:ext>
            </a:extLst>
          </p:cNvPr>
          <p:cNvSpPr>
            <a:spLocks noGrp="1"/>
          </p:cNvSpPr>
          <p:nvPr>
            <p:ph type="body" sz="quarter" idx="24" hasCustomPrompt="1"/>
          </p:nvPr>
        </p:nvSpPr>
        <p:spPr>
          <a:xfrm>
            <a:off x="4713094" y="3336931"/>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a:t>Additional text goes underneath the topic title.</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9">
            <a:extLst>
              <a:ext uri="{FF2B5EF4-FFF2-40B4-BE49-F238E27FC236}">
                <a16:creationId xmlns:a16="http://schemas.microsoft.com/office/drawing/2014/main" id="{B1A979BA-A38F-4ECD-82AA-BDC2D349E028}"/>
              </a:ext>
            </a:extLst>
          </p:cNvPr>
          <p:cNvSpPr>
            <a:spLocks noGrp="1"/>
          </p:cNvSpPr>
          <p:nvPr>
            <p:ph type="body" sz="quarter" idx="25" hasCustomPrompt="1"/>
          </p:nvPr>
        </p:nvSpPr>
        <p:spPr>
          <a:xfrm>
            <a:off x="4324519" y="4490546"/>
            <a:ext cx="360000" cy="360000"/>
          </a:xfrm>
          <a:solidFill>
            <a:schemeClr val="accent1"/>
          </a:solidFill>
        </p:spPr>
        <p:txBody>
          <a:bodyPr lIns="0" tIns="0" rIns="0" bIns="0" anchor="ctr"/>
          <a:lstStyle>
            <a:lvl1pPr algn="ctr">
              <a:defRPr sz="1800"/>
            </a:lvl1pPr>
          </a:lstStyle>
          <a:p>
            <a:pPr lvl="0"/>
            <a:r>
              <a:rPr lang="en-US"/>
              <a:t>06</a:t>
            </a:r>
            <a:endParaRPr lang="en-GB"/>
          </a:p>
        </p:txBody>
      </p:sp>
      <p:sp>
        <p:nvSpPr>
          <p:cNvPr id="28" name="Text Placeholder 11">
            <a:extLst>
              <a:ext uri="{FF2B5EF4-FFF2-40B4-BE49-F238E27FC236}">
                <a16:creationId xmlns:a16="http://schemas.microsoft.com/office/drawing/2014/main" id="{DE5089AF-B330-44C0-A444-C9342649F4FF}"/>
              </a:ext>
            </a:extLst>
          </p:cNvPr>
          <p:cNvSpPr>
            <a:spLocks noGrp="1"/>
          </p:cNvSpPr>
          <p:nvPr>
            <p:ph type="body" sz="quarter" idx="26" hasCustomPrompt="1"/>
          </p:nvPr>
        </p:nvSpPr>
        <p:spPr>
          <a:xfrm>
            <a:off x="4713095" y="4490546"/>
            <a:ext cx="2032617" cy="360000"/>
          </a:xfrm>
        </p:spPr>
        <p:txBody>
          <a:bodyPr anchor="ctr"/>
          <a:lstStyle>
            <a:lvl1pPr>
              <a:defRPr/>
            </a:lvl1pPr>
          </a:lstStyle>
          <a:p>
            <a:pPr lvl="0"/>
            <a:r>
              <a:rPr lang="en-US"/>
              <a:t>Point 6</a:t>
            </a:r>
            <a:endParaRPr lang="en-GB"/>
          </a:p>
        </p:txBody>
      </p:sp>
      <p:sp>
        <p:nvSpPr>
          <p:cNvPr id="29" name="Text Placeholder 13">
            <a:extLst>
              <a:ext uri="{FF2B5EF4-FFF2-40B4-BE49-F238E27FC236}">
                <a16:creationId xmlns:a16="http://schemas.microsoft.com/office/drawing/2014/main" id="{19CC1574-F8C1-4397-851A-D2DE3CFD5029}"/>
              </a:ext>
            </a:extLst>
          </p:cNvPr>
          <p:cNvSpPr>
            <a:spLocks noGrp="1"/>
          </p:cNvSpPr>
          <p:nvPr>
            <p:ph type="body" sz="quarter" idx="27" hasCustomPrompt="1"/>
          </p:nvPr>
        </p:nvSpPr>
        <p:spPr>
          <a:xfrm>
            <a:off x="4713094" y="4886593"/>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a:t>Additional text goes underneath the topic title.</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Parallelogram 29">
            <a:extLst>
              <a:ext uri="{FF2B5EF4-FFF2-40B4-BE49-F238E27FC236}">
                <a16:creationId xmlns:a16="http://schemas.microsoft.com/office/drawing/2014/main" id="{FA24182D-C16F-4306-AC59-8B271845D793}"/>
              </a:ext>
            </a:extLst>
          </p:cNvPr>
          <p:cNvSpPr/>
          <p:nvPr userDrawn="1"/>
        </p:nvSpPr>
        <p:spPr>
          <a:xfrm>
            <a:off x="9601401" y="6142591"/>
            <a:ext cx="1395665" cy="715409"/>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33" name="Graphic 32">
            <a:extLst>
              <a:ext uri="{FF2B5EF4-FFF2-40B4-BE49-F238E27FC236}">
                <a16:creationId xmlns:a16="http://schemas.microsoft.com/office/drawing/2014/main" id="{E48255A6-BDED-4F3E-831E-CA3BCB441B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619" y="6091344"/>
            <a:ext cx="577637" cy="496279"/>
          </a:xfrm>
          <a:prstGeom prst="rect">
            <a:avLst/>
          </a:prstGeom>
        </p:spPr>
      </p:pic>
      <p:sp>
        <p:nvSpPr>
          <p:cNvPr id="34" name="Slide Number Placeholder 5">
            <a:extLst>
              <a:ext uri="{FF2B5EF4-FFF2-40B4-BE49-F238E27FC236}">
                <a16:creationId xmlns:a16="http://schemas.microsoft.com/office/drawing/2014/main" id="{70DB7322-C080-46D6-B157-444F8BA1A96A}"/>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a:p>
        </p:txBody>
      </p:sp>
    </p:spTree>
    <p:extLst>
      <p:ext uri="{BB962C8B-B14F-4D97-AF65-F5344CB8AC3E}">
        <p14:creationId xmlns:p14="http://schemas.microsoft.com/office/powerpoint/2010/main" val="207015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5394E-372D-4DAD-9A9F-B5B2A3DFA575}"/>
              </a:ext>
            </a:extLst>
          </p:cNvPr>
          <p:cNvSpPr>
            <a:spLocks noGrp="1"/>
          </p:cNvSpPr>
          <p:nvPr>
            <p:ph type="title"/>
          </p:nvPr>
        </p:nvSpPr>
        <p:spPr>
          <a:xfrm>
            <a:off x="838200" y="365125"/>
            <a:ext cx="10515600" cy="776617"/>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8855FD3-856A-4A59-AD7F-45702B84ECC4}"/>
              </a:ext>
            </a:extLst>
          </p:cNvPr>
          <p:cNvSpPr>
            <a:spLocks noGrp="1"/>
          </p:cNvSpPr>
          <p:nvPr>
            <p:ph idx="1"/>
          </p:nvPr>
        </p:nvSpPr>
        <p:spPr>
          <a:xfrm>
            <a:off x="838200" y="1263299"/>
            <a:ext cx="10515600" cy="49136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2B6E3E-7530-452D-AE85-5449EB3ED68E}"/>
              </a:ext>
            </a:extLst>
          </p:cNvPr>
          <p:cNvSpPr>
            <a:spLocks noGrp="1"/>
          </p:cNvSpPr>
          <p:nvPr>
            <p:ph type="dt" sz="half" idx="10"/>
          </p:nvPr>
        </p:nvSpPr>
        <p:spPr/>
        <p:txBody>
          <a:bodyPr/>
          <a:lstStyle/>
          <a:p>
            <a:fld id="{DFC06858-264B-4443-8DD6-15DB104C7BD4}" type="datetimeFigureOut">
              <a:rPr lang="en-GB" smtClean="0"/>
              <a:t>11/11/2019</a:t>
            </a:fld>
            <a:endParaRPr lang="en-GB"/>
          </a:p>
        </p:txBody>
      </p:sp>
      <p:sp>
        <p:nvSpPr>
          <p:cNvPr id="5" name="Footer Placeholder 4">
            <a:extLst>
              <a:ext uri="{FF2B5EF4-FFF2-40B4-BE49-F238E27FC236}">
                <a16:creationId xmlns:a16="http://schemas.microsoft.com/office/drawing/2014/main" id="{F2FDD8C4-0368-491D-94DF-9A1BDD847E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60265A-96BC-4BE0-8F0D-A3CB8579DBE6}"/>
              </a:ext>
            </a:extLst>
          </p:cNvPr>
          <p:cNvSpPr>
            <a:spLocks noGrp="1"/>
          </p:cNvSpPr>
          <p:nvPr>
            <p:ph type="sldNum" sz="quarter" idx="12"/>
          </p:nvPr>
        </p:nvSpPr>
        <p:spPr/>
        <p:txBody>
          <a:bodyPr/>
          <a:lstStyle/>
          <a:p>
            <a:fld id="{AB613B11-98CC-43DA-82D5-E8C0BDD92A38}" type="slidenum">
              <a:rPr lang="en-GB" smtClean="0"/>
              <a:t>‹#›</a:t>
            </a:fld>
            <a:endParaRPr lang="en-GB"/>
          </a:p>
        </p:txBody>
      </p:sp>
      <p:sp>
        <p:nvSpPr>
          <p:cNvPr id="10" name="Google Shape;706;p50">
            <a:extLst>
              <a:ext uri="{FF2B5EF4-FFF2-40B4-BE49-F238E27FC236}">
                <a16:creationId xmlns:a16="http://schemas.microsoft.com/office/drawing/2014/main" id="{B7AF6C79-789E-4748-8E0B-FBC5243226C9}"/>
              </a:ext>
            </a:extLst>
          </p:cNvPr>
          <p:cNvSpPr/>
          <p:nvPr userDrawn="1"/>
        </p:nvSpPr>
        <p:spPr>
          <a:xfrm rot="5400000">
            <a:off x="1439" y="-1438"/>
            <a:ext cx="776615" cy="779492"/>
          </a:xfrm>
          <a:prstGeom prst="triangle">
            <a:avLst>
              <a:gd name="adj" fmla="val 0"/>
            </a:avLst>
          </a:prstGeom>
          <a:solidFill>
            <a:srgbClr val="EF000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1" name="Google Shape;708;p50">
            <a:extLst>
              <a:ext uri="{FF2B5EF4-FFF2-40B4-BE49-F238E27FC236}">
                <a16:creationId xmlns:a16="http://schemas.microsoft.com/office/drawing/2014/main" id="{5DB57E05-4E40-42F7-B4F5-A252217939C9}"/>
              </a:ext>
            </a:extLst>
          </p:cNvPr>
          <p:cNvSpPr/>
          <p:nvPr userDrawn="1"/>
        </p:nvSpPr>
        <p:spPr>
          <a:xfrm rot="-5400000">
            <a:off x="10979900" y="5645900"/>
            <a:ext cx="1209859" cy="1214341"/>
          </a:xfrm>
          <a:prstGeom prst="triangle">
            <a:avLst>
              <a:gd name="adj" fmla="val 0"/>
            </a:avLst>
          </a:prstGeom>
          <a:solidFill>
            <a:srgbClr val="5F259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2" name="Google Shape;709;p50">
            <a:extLst>
              <a:ext uri="{FF2B5EF4-FFF2-40B4-BE49-F238E27FC236}">
                <a16:creationId xmlns:a16="http://schemas.microsoft.com/office/drawing/2014/main" id="{A941171D-CAC6-405C-A9F3-CEDE94CF2622}"/>
              </a:ext>
            </a:extLst>
          </p:cNvPr>
          <p:cNvSpPr/>
          <p:nvPr userDrawn="1"/>
        </p:nvSpPr>
        <p:spPr>
          <a:xfrm>
            <a:off x="10449867" y="6234793"/>
            <a:ext cx="1153885" cy="623207"/>
          </a:xfrm>
          <a:prstGeom prst="parallelogram">
            <a:avLst>
              <a:gd name="adj" fmla="val 100581"/>
            </a:avLst>
          </a:prstGeom>
          <a:solidFill>
            <a:srgbClr val="EF000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17" name="Picture 16">
            <a:extLst>
              <a:ext uri="{FF2B5EF4-FFF2-40B4-BE49-F238E27FC236}">
                <a16:creationId xmlns:a16="http://schemas.microsoft.com/office/drawing/2014/main" id="{61F6801E-199D-40D0-AFF2-16AC7E57D3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2915" y="117342"/>
            <a:ext cx="2189488" cy="694332"/>
          </a:xfrm>
          <a:prstGeom prst="rect">
            <a:avLst/>
          </a:prstGeom>
        </p:spPr>
      </p:pic>
    </p:spTree>
    <p:extLst>
      <p:ext uri="{BB962C8B-B14F-4D97-AF65-F5344CB8AC3E}">
        <p14:creationId xmlns:p14="http://schemas.microsoft.com/office/powerpoint/2010/main" val="2973528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BA811B3-0141-42CB-9B50-2954FA5AD7FD}"/>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a:extLst>
              <a:ext uri="{FF2B5EF4-FFF2-40B4-BE49-F238E27FC236}">
                <a16:creationId xmlns:a16="http://schemas.microsoft.com/office/drawing/2014/main" id="{9FF080D7-A4AD-41AD-BF9D-D75BAF5F33D9}"/>
              </a:ext>
            </a:extLst>
          </p:cNvPr>
          <p:cNvSpPr>
            <a:spLocks noGrp="1"/>
          </p:cNvSpPr>
          <p:nvPr>
            <p:ph type="title" hasCustomPrompt="1"/>
          </p:nvPr>
        </p:nvSpPr>
        <p:spPr>
          <a:xfrm>
            <a:off x="327838" y="2808750"/>
            <a:ext cx="4361120" cy="1325563"/>
          </a:xfrm>
        </p:spPr>
        <p:txBody>
          <a:bodyPr/>
          <a:lstStyle>
            <a:lvl1pPr>
              <a:defRPr sz="4000"/>
            </a:lvl1pPr>
          </a:lstStyle>
          <a:p>
            <a:r>
              <a:rPr lang="en-US" dirty="0"/>
              <a:t>[Add text here]</a:t>
            </a:r>
            <a:endParaRPr lang="en-GB" dirty="0"/>
          </a:p>
        </p:txBody>
      </p:sp>
      <p:sp>
        <p:nvSpPr>
          <p:cNvPr id="3" name="Date Placeholder 2">
            <a:extLst>
              <a:ext uri="{FF2B5EF4-FFF2-40B4-BE49-F238E27FC236}">
                <a16:creationId xmlns:a16="http://schemas.microsoft.com/office/drawing/2014/main" id="{9E27B5A7-9F6A-486D-BD95-BECBDB551DAE}"/>
              </a:ext>
            </a:extLst>
          </p:cNvPr>
          <p:cNvSpPr>
            <a:spLocks noGrp="1"/>
          </p:cNvSpPr>
          <p:nvPr>
            <p:ph type="dt" sz="half" idx="10"/>
          </p:nvPr>
        </p:nvSpPr>
        <p:spPr>
          <a:xfrm>
            <a:off x="317205" y="6193081"/>
            <a:ext cx="1554125" cy="365125"/>
          </a:xfrm>
        </p:spPr>
        <p:txBody>
          <a:bodyPr/>
          <a:lstStyle>
            <a:lvl1pPr>
              <a:defRPr sz="1800"/>
            </a:lvl1pPr>
          </a:lstStyle>
          <a:p>
            <a:endParaRPr lang="en-GB" dirty="0"/>
          </a:p>
        </p:txBody>
      </p:sp>
      <p:sp>
        <p:nvSpPr>
          <p:cNvPr id="8" name="Isosceles Triangle 7">
            <a:extLst>
              <a:ext uri="{FF2B5EF4-FFF2-40B4-BE49-F238E27FC236}">
                <a16:creationId xmlns:a16="http://schemas.microsoft.com/office/drawing/2014/main" id="{A2E8F319-F840-4490-9C12-EB6CA9F6D561}"/>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9" name="Graphic 8">
            <a:extLst>
              <a:ext uri="{FF2B5EF4-FFF2-40B4-BE49-F238E27FC236}">
                <a16:creationId xmlns:a16="http://schemas.microsoft.com/office/drawing/2014/main" id="{AA87C0E5-8B10-4820-A9B7-DF5B9369C4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0" name="Parallelogram 9">
            <a:extLst>
              <a:ext uri="{FF2B5EF4-FFF2-40B4-BE49-F238E27FC236}">
                <a16:creationId xmlns:a16="http://schemas.microsoft.com/office/drawing/2014/main" id="{FA70B056-C757-401C-9B8B-AE16F10EF540}"/>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Text Placeholder 4">
            <a:extLst>
              <a:ext uri="{FF2B5EF4-FFF2-40B4-BE49-F238E27FC236}">
                <a16:creationId xmlns:a16="http://schemas.microsoft.com/office/drawing/2014/main" id="{12F9DBBD-1C38-0A40-8F40-41782E12DF83}"/>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dirty="0"/>
              <a:t>A presentation for: </a:t>
            </a:r>
          </a:p>
        </p:txBody>
      </p:sp>
    </p:spTree>
    <p:extLst>
      <p:ext uri="{BB962C8B-B14F-4D97-AF65-F5344CB8AC3E}">
        <p14:creationId xmlns:p14="http://schemas.microsoft.com/office/powerpoint/2010/main" val="9334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50" fill="hold"/>
                                        <p:tgtEl>
                                          <p:spTgt spid="10"/>
                                        </p:tgtEl>
                                        <p:attrNameLst>
                                          <p:attrName>ppt_x</p:attrName>
                                        </p:attrNameLst>
                                      </p:cBhvr>
                                      <p:tavLst>
                                        <p:tav tm="0">
                                          <p:val>
                                            <p:strVal val="0-#ppt_w/2"/>
                                          </p:val>
                                        </p:tav>
                                        <p:tav tm="100000">
                                          <p:val>
                                            <p:strVal val="#ppt_x"/>
                                          </p:val>
                                        </p:tav>
                                      </p:tavLst>
                                    </p:anim>
                                    <p:anim calcmode="lin" valueType="num">
                                      <p:cBhvr additive="base">
                                        <p:cTn id="8" dur="3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350" fill="hold"/>
                                        <p:tgtEl>
                                          <p:spTgt spid="12"/>
                                        </p:tgtEl>
                                        <p:attrNameLst>
                                          <p:attrName>ppt_x</p:attrName>
                                        </p:attrNameLst>
                                      </p:cBhvr>
                                      <p:tavLst>
                                        <p:tav tm="0">
                                          <p:val>
                                            <p:strVal val="0-#ppt_w/2"/>
                                          </p:val>
                                        </p:tav>
                                        <p:tav tm="100000">
                                          <p:val>
                                            <p:strVal val="#ppt_x"/>
                                          </p:val>
                                        </p:tav>
                                      </p:tavLst>
                                    </p:anim>
                                    <p:anim calcmode="lin" valueType="num">
                                      <p:cBhvr additive="base">
                                        <p:cTn id="12" dur="3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50" fill="hold"/>
                                        <p:tgtEl>
                                          <p:spTgt spid="8"/>
                                        </p:tgtEl>
                                        <p:attrNameLst>
                                          <p:attrName>ppt_x</p:attrName>
                                        </p:attrNameLst>
                                      </p:cBhvr>
                                      <p:tavLst>
                                        <p:tav tm="0">
                                          <p:val>
                                            <p:strVal val="0-#ppt_w/2"/>
                                          </p:val>
                                        </p:tav>
                                        <p:tav tm="100000">
                                          <p:val>
                                            <p:strVal val="#ppt_x"/>
                                          </p:val>
                                        </p:tav>
                                      </p:tavLst>
                                    </p:anim>
                                    <p:anim calcmode="lin" valueType="num">
                                      <p:cBhvr additive="base">
                                        <p:cTn id="16" dur="250" fill="hold"/>
                                        <p:tgtEl>
                                          <p:spTgt spid="8"/>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50"/>
                                        <p:tgtEl>
                                          <p:spTgt spid="5">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50"/>
                                        <p:tgtEl>
                                          <p:spTgt spid="2"/>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3" grpId="0"/>
      <p:bldP spid="8" grpId="0" animBg="1"/>
      <p:bldP spid="10" grpId="0" animBg="1"/>
      <p:bldP spid="5" grpId="0" build="p">
        <p:tmplLst>
          <p:tmpl lvl="1">
            <p:tnLst>
              <p:par>
                <p:cTn presetID="10" presetClass="entr" presetSubtype="0" fill="hold" nodeType="withEffect">
                  <p:stCondLst>
                    <p:cond delay="450"/>
                  </p:stCondLst>
                  <p:childTnLst>
                    <p:set>
                      <p:cBhvr>
                        <p:cTn dur="1" fill="hold">
                          <p:stCondLst>
                            <p:cond delay="0"/>
                          </p:stCondLst>
                        </p:cTn>
                        <p:tgtEl>
                          <p:spTgt spid="5"/>
                        </p:tgtEl>
                        <p:attrNameLst>
                          <p:attrName>style.visibility</p:attrName>
                        </p:attrNameLst>
                      </p:cBhvr>
                      <p:to>
                        <p:strVal val="visible"/>
                      </p:to>
                    </p:set>
                    <p:animEffect transition="in" filter="fade">
                      <p:cBhvr>
                        <p:cTn dur="250"/>
                        <p:tgtEl>
                          <p:spTgt spid="5"/>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A7D742-C2E2-4BEB-BA20-5F088F674A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3780"/>
          <a:stretch/>
        </p:blipFill>
        <p:spPr>
          <a:xfrm>
            <a:off x="-4" y="-3"/>
            <a:ext cx="12192004" cy="6858003"/>
          </a:xfrm>
          <a:prstGeom prst="rect">
            <a:avLst/>
          </a:prstGeom>
        </p:spPr>
      </p:pic>
      <p:sp>
        <p:nvSpPr>
          <p:cNvPr id="10" name="Freeform: Shape 9">
            <a:extLst>
              <a:ext uri="{FF2B5EF4-FFF2-40B4-BE49-F238E27FC236}">
                <a16:creationId xmlns:a16="http://schemas.microsoft.com/office/drawing/2014/main" id="{A9C899F7-BBAE-4C19-9974-30D95B44F0E3}"/>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itle 1">
            <a:extLst>
              <a:ext uri="{FF2B5EF4-FFF2-40B4-BE49-F238E27FC236}">
                <a16:creationId xmlns:a16="http://schemas.microsoft.com/office/drawing/2014/main" id="{C973E059-9DDA-4783-AD7A-C5D743ED4FDB}"/>
              </a:ext>
            </a:extLst>
          </p:cNvPr>
          <p:cNvSpPr>
            <a:spLocks noGrp="1"/>
          </p:cNvSpPr>
          <p:nvPr>
            <p:ph type="title" hasCustomPrompt="1"/>
          </p:nvPr>
        </p:nvSpPr>
        <p:spPr>
          <a:xfrm>
            <a:off x="327838" y="2808750"/>
            <a:ext cx="4361120" cy="1325563"/>
          </a:xfrm>
        </p:spPr>
        <p:txBody>
          <a:bodyPr/>
          <a:lstStyle>
            <a:lvl1pPr>
              <a:defRPr sz="4000"/>
            </a:lvl1pPr>
          </a:lstStyle>
          <a:p>
            <a:r>
              <a:rPr lang="en-US" dirty="0"/>
              <a:t>[Add text here]</a:t>
            </a:r>
            <a:endParaRPr lang="en-GB" dirty="0"/>
          </a:p>
        </p:txBody>
      </p:sp>
      <p:sp>
        <p:nvSpPr>
          <p:cNvPr id="14" name="Date Placeholder 2">
            <a:extLst>
              <a:ext uri="{FF2B5EF4-FFF2-40B4-BE49-F238E27FC236}">
                <a16:creationId xmlns:a16="http://schemas.microsoft.com/office/drawing/2014/main" id="{14BADB78-D766-4D3B-A455-68F61FB3A420}"/>
              </a:ext>
            </a:extLst>
          </p:cNvPr>
          <p:cNvSpPr>
            <a:spLocks noGrp="1"/>
          </p:cNvSpPr>
          <p:nvPr>
            <p:ph type="dt" sz="half" idx="10"/>
          </p:nvPr>
        </p:nvSpPr>
        <p:spPr>
          <a:xfrm>
            <a:off x="317205" y="6193081"/>
            <a:ext cx="1554125" cy="365125"/>
          </a:xfrm>
        </p:spPr>
        <p:txBody>
          <a:bodyPr/>
          <a:lstStyle>
            <a:lvl1pPr>
              <a:defRPr sz="1800"/>
            </a:lvl1pPr>
          </a:lstStyle>
          <a:p>
            <a:endParaRPr lang="en-GB" dirty="0"/>
          </a:p>
        </p:txBody>
      </p:sp>
      <p:sp>
        <p:nvSpPr>
          <p:cNvPr id="16" name="Isosceles Triangle 15">
            <a:extLst>
              <a:ext uri="{FF2B5EF4-FFF2-40B4-BE49-F238E27FC236}">
                <a16:creationId xmlns:a16="http://schemas.microsoft.com/office/drawing/2014/main" id="{20C73E06-8C0E-438E-9E58-A3D166419693}"/>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17" name="Graphic 16">
            <a:extLst>
              <a:ext uri="{FF2B5EF4-FFF2-40B4-BE49-F238E27FC236}">
                <a16:creationId xmlns:a16="http://schemas.microsoft.com/office/drawing/2014/main" id="{6477507B-8BE8-48BD-A304-8DCE2F9B083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69AAF4A5-A9E0-4D55-8516-BB128F1476B7}"/>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2" name="Text Placeholder 4">
            <a:extLst>
              <a:ext uri="{FF2B5EF4-FFF2-40B4-BE49-F238E27FC236}">
                <a16:creationId xmlns:a16="http://schemas.microsoft.com/office/drawing/2014/main" id="{497166C7-C2C3-BD4E-ACA3-5092AE74F01B}"/>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dirty="0"/>
              <a:t>A presentation for: </a:t>
            </a:r>
          </a:p>
        </p:txBody>
      </p:sp>
    </p:spTree>
    <p:extLst>
      <p:ext uri="{BB962C8B-B14F-4D97-AF65-F5344CB8AC3E}">
        <p14:creationId xmlns:p14="http://schemas.microsoft.com/office/powerpoint/2010/main" val="65384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50" fill="hold"/>
                                        <p:tgtEl>
                                          <p:spTgt spid="10"/>
                                        </p:tgtEl>
                                        <p:attrNameLst>
                                          <p:attrName>ppt_x</p:attrName>
                                        </p:attrNameLst>
                                      </p:cBhvr>
                                      <p:tavLst>
                                        <p:tav tm="0">
                                          <p:val>
                                            <p:strVal val="0-#ppt_w/2"/>
                                          </p:val>
                                        </p:tav>
                                        <p:tav tm="100000">
                                          <p:val>
                                            <p:strVal val="#ppt_x"/>
                                          </p:val>
                                        </p:tav>
                                      </p:tavLst>
                                    </p:anim>
                                    <p:anim calcmode="lin" valueType="num">
                                      <p:cBhvr additive="base">
                                        <p:cTn id="12" dur="3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50"/>
                                        <p:tgtEl>
                                          <p:spTgt spid="12">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6" grpId="0" animBg="1"/>
      <p:bldP spid="18" grpId="0" animBg="1"/>
      <p:bldP spid="12" grpId="0" build="p">
        <p:tmplLst>
          <p:tmpl lvl="1">
            <p:tnLst>
              <p:par>
                <p:cTn presetID="10" presetClass="entr" presetSubtype="0" fill="hold" nodeType="withEffect">
                  <p:stCondLst>
                    <p:cond delay="45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7E982C2-A6C7-46EF-824B-5F6DF7B7F1C0}"/>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3" name="Title 1">
            <a:extLst>
              <a:ext uri="{FF2B5EF4-FFF2-40B4-BE49-F238E27FC236}">
                <a16:creationId xmlns:a16="http://schemas.microsoft.com/office/drawing/2014/main" id="{C04CF477-0722-4162-A9B8-6D47C79A26CA}"/>
              </a:ext>
            </a:extLst>
          </p:cNvPr>
          <p:cNvSpPr>
            <a:spLocks noGrp="1"/>
          </p:cNvSpPr>
          <p:nvPr>
            <p:ph type="title" hasCustomPrompt="1"/>
          </p:nvPr>
        </p:nvSpPr>
        <p:spPr>
          <a:xfrm>
            <a:off x="327838" y="2808750"/>
            <a:ext cx="4361120" cy="1325563"/>
          </a:xfrm>
        </p:spPr>
        <p:txBody>
          <a:bodyPr/>
          <a:lstStyle>
            <a:lvl1pPr>
              <a:defRPr sz="4000"/>
            </a:lvl1pPr>
          </a:lstStyle>
          <a:p>
            <a:r>
              <a:rPr lang="en-US" dirty="0"/>
              <a:t>[Add text here]</a:t>
            </a:r>
            <a:endParaRPr lang="en-GB" dirty="0"/>
          </a:p>
        </p:txBody>
      </p:sp>
      <p:sp>
        <p:nvSpPr>
          <p:cNvPr id="14" name="Date Placeholder 2">
            <a:extLst>
              <a:ext uri="{FF2B5EF4-FFF2-40B4-BE49-F238E27FC236}">
                <a16:creationId xmlns:a16="http://schemas.microsoft.com/office/drawing/2014/main" id="{D286337C-569E-4158-8A3E-51A3EE726B12}"/>
              </a:ext>
            </a:extLst>
          </p:cNvPr>
          <p:cNvSpPr>
            <a:spLocks noGrp="1"/>
          </p:cNvSpPr>
          <p:nvPr>
            <p:ph type="dt" sz="half" idx="10"/>
          </p:nvPr>
        </p:nvSpPr>
        <p:spPr>
          <a:xfrm>
            <a:off x="317205" y="6193081"/>
            <a:ext cx="1554125" cy="365125"/>
          </a:xfrm>
        </p:spPr>
        <p:txBody>
          <a:bodyPr/>
          <a:lstStyle>
            <a:lvl1pPr>
              <a:defRPr sz="1800"/>
            </a:lvl1pPr>
          </a:lstStyle>
          <a:p>
            <a:endParaRPr lang="en-GB" dirty="0"/>
          </a:p>
        </p:txBody>
      </p:sp>
      <p:sp>
        <p:nvSpPr>
          <p:cNvPr id="16" name="Isosceles Triangle 15">
            <a:extLst>
              <a:ext uri="{FF2B5EF4-FFF2-40B4-BE49-F238E27FC236}">
                <a16:creationId xmlns:a16="http://schemas.microsoft.com/office/drawing/2014/main" id="{0B4A0EED-F216-4F93-8384-3BC40B2B0050}"/>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17" name="Graphic 16">
            <a:extLst>
              <a:ext uri="{FF2B5EF4-FFF2-40B4-BE49-F238E27FC236}">
                <a16:creationId xmlns:a16="http://schemas.microsoft.com/office/drawing/2014/main" id="{C867A2BF-A52A-40C4-8D56-D023A78DB6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879C3D42-D66C-4B02-9DC0-57B68B05A335}"/>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9" name="Text Placeholder 4">
            <a:extLst>
              <a:ext uri="{FF2B5EF4-FFF2-40B4-BE49-F238E27FC236}">
                <a16:creationId xmlns:a16="http://schemas.microsoft.com/office/drawing/2014/main" id="{5323B238-E00E-AA43-8DFF-C4E1FB115CF5}"/>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dirty="0"/>
              <a:t>A presentation for: </a:t>
            </a:r>
          </a:p>
        </p:txBody>
      </p:sp>
    </p:spTree>
    <p:extLst>
      <p:ext uri="{BB962C8B-B14F-4D97-AF65-F5344CB8AC3E}">
        <p14:creationId xmlns:p14="http://schemas.microsoft.com/office/powerpoint/2010/main" val="155188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50" fill="hold"/>
                                        <p:tgtEl>
                                          <p:spTgt spid="11"/>
                                        </p:tgtEl>
                                        <p:attrNameLst>
                                          <p:attrName>ppt_x</p:attrName>
                                        </p:attrNameLst>
                                      </p:cBhvr>
                                      <p:tavLst>
                                        <p:tav tm="0">
                                          <p:val>
                                            <p:strVal val="0-#ppt_w/2"/>
                                          </p:val>
                                        </p:tav>
                                        <p:tav tm="100000">
                                          <p:val>
                                            <p:strVal val="#ppt_x"/>
                                          </p:val>
                                        </p:tav>
                                      </p:tavLst>
                                    </p:anim>
                                    <p:anim calcmode="lin" valueType="num">
                                      <p:cBhvr additive="base">
                                        <p:cTn id="12" dur="3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250"/>
                                        <p:tgtEl>
                                          <p:spTgt spid="9">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P spid="16" grpId="0" animBg="1"/>
      <p:bldP spid="18" grpId="0" animBg="1"/>
      <p:bldP spid="9" grpId="0" build="p">
        <p:tmplLst>
          <p:tmpl lvl="1">
            <p:tnLst>
              <p:par>
                <p:cTn presetID="10" presetClass="entr" presetSubtype="0" fill="hold" nodeType="withEffect">
                  <p:stCondLst>
                    <p:cond delay="45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93AA9FB-AA7D-4AEE-B425-690CB896E579}"/>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3" name="Title 1">
            <a:extLst>
              <a:ext uri="{FF2B5EF4-FFF2-40B4-BE49-F238E27FC236}">
                <a16:creationId xmlns:a16="http://schemas.microsoft.com/office/drawing/2014/main" id="{B800F9C7-3A63-4E58-9057-6743D7FD5B5A}"/>
              </a:ext>
            </a:extLst>
          </p:cNvPr>
          <p:cNvSpPr>
            <a:spLocks noGrp="1"/>
          </p:cNvSpPr>
          <p:nvPr>
            <p:ph type="title" hasCustomPrompt="1"/>
          </p:nvPr>
        </p:nvSpPr>
        <p:spPr>
          <a:xfrm>
            <a:off x="327838" y="2808750"/>
            <a:ext cx="4361120" cy="1325563"/>
          </a:xfrm>
        </p:spPr>
        <p:txBody>
          <a:bodyPr/>
          <a:lstStyle>
            <a:lvl1pPr>
              <a:defRPr sz="4000"/>
            </a:lvl1pPr>
          </a:lstStyle>
          <a:p>
            <a:r>
              <a:rPr lang="en-US" dirty="0"/>
              <a:t>[Add text here]</a:t>
            </a:r>
            <a:endParaRPr lang="en-GB" dirty="0"/>
          </a:p>
        </p:txBody>
      </p:sp>
      <p:sp>
        <p:nvSpPr>
          <p:cNvPr id="14" name="Date Placeholder 2">
            <a:extLst>
              <a:ext uri="{FF2B5EF4-FFF2-40B4-BE49-F238E27FC236}">
                <a16:creationId xmlns:a16="http://schemas.microsoft.com/office/drawing/2014/main" id="{35D7949A-0043-4AE6-93DF-48D7CFB596E5}"/>
              </a:ext>
            </a:extLst>
          </p:cNvPr>
          <p:cNvSpPr>
            <a:spLocks noGrp="1"/>
          </p:cNvSpPr>
          <p:nvPr>
            <p:ph type="dt" sz="half" idx="10"/>
          </p:nvPr>
        </p:nvSpPr>
        <p:spPr>
          <a:xfrm>
            <a:off x="317205" y="6193081"/>
            <a:ext cx="1554125" cy="365125"/>
          </a:xfrm>
        </p:spPr>
        <p:txBody>
          <a:bodyPr/>
          <a:lstStyle>
            <a:lvl1pPr>
              <a:defRPr sz="1800"/>
            </a:lvl1pPr>
          </a:lstStyle>
          <a:p>
            <a:endParaRPr lang="en-GB" dirty="0"/>
          </a:p>
        </p:txBody>
      </p:sp>
      <p:sp>
        <p:nvSpPr>
          <p:cNvPr id="16" name="Isosceles Triangle 15">
            <a:extLst>
              <a:ext uri="{FF2B5EF4-FFF2-40B4-BE49-F238E27FC236}">
                <a16:creationId xmlns:a16="http://schemas.microsoft.com/office/drawing/2014/main" id="{322F47BA-BF35-4AF6-B56A-47681B271416}"/>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17" name="Graphic 16">
            <a:extLst>
              <a:ext uri="{FF2B5EF4-FFF2-40B4-BE49-F238E27FC236}">
                <a16:creationId xmlns:a16="http://schemas.microsoft.com/office/drawing/2014/main" id="{284DF539-DD21-4A92-8143-594446B2AB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FED50FC1-62C7-488D-A950-9D79FB8165E4}"/>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9" name="Text Placeholder 4">
            <a:extLst>
              <a:ext uri="{FF2B5EF4-FFF2-40B4-BE49-F238E27FC236}">
                <a16:creationId xmlns:a16="http://schemas.microsoft.com/office/drawing/2014/main" id="{1C8C5A3E-74E2-2E48-B154-8FF4057DFCF2}"/>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dirty="0"/>
              <a:t>A presentation for: </a:t>
            </a:r>
          </a:p>
        </p:txBody>
      </p:sp>
    </p:spTree>
    <p:extLst>
      <p:ext uri="{BB962C8B-B14F-4D97-AF65-F5344CB8AC3E}">
        <p14:creationId xmlns:p14="http://schemas.microsoft.com/office/powerpoint/2010/main" val="423444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50" fill="hold"/>
                                        <p:tgtEl>
                                          <p:spTgt spid="10"/>
                                        </p:tgtEl>
                                        <p:attrNameLst>
                                          <p:attrName>ppt_x</p:attrName>
                                        </p:attrNameLst>
                                      </p:cBhvr>
                                      <p:tavLst>
                                        <p:tav tm="0">
                                          <p:val>
                                            <p:strVal val="0-#ppt_w/2"/>
                                          </p:val>
                                        </p:tav>
                                        <p:tav tm="100000">
                                          <p:val>
                                            <p:strVal val="#ppt_x"/>
                                          </p:val>
                                        </p:tav>
                                      </p:tavLst>
                                    </p:anim>
                                    <p:anim calcmode="lin" valueType="num">
                                      <p:cBhvr additive="base">
                                        <p:cTn id="12" dur="3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250"/>
                                        <p:tgtEl>
                                          <p:spTgt spid="9">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6" grpId="0" animBg="1"/>
      <p:bldP spid="18" grpId="0" animBg="1"/>
      <p:bldP spid="9" grpId="0" build="p">
        <p:tmplLst>
          <p:tmpl lvl="1">
            <p:tnLst>
              <p:par>
                <p:cTn presetID="10" presetClass="entr" presetSubtype="0" fill="hold" nodeType="withEffect">
                  <p:stCondLst>
                    <p:cond delay="45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C1A497-4BF2-470C-A00B-A3DBB1377C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741" b="23860"/>
          <a:stretch/>
        </p:blipFill>
        <p:spPr>
          <a:xfrm>
            <a:off x="0" y="0"/>
            <a:ext cx="12192000" cy="6858000"/>
          </a:xfrm>
          <a:prstGeom prst="rect">
            <a:avLst/>
          </a:prstGeom>
        </p:spPr>
      </p:pic>
      <p:sp>
        <p:nvSpPr>
          <p:cNvPr id="10" name="Freeform: Shape 9">
            <a:extLst>
              <a:ext uri="{FF2B5EF4-FFF2-40B4-BE49-F238E27FC236}">
                <a16:creationId xmlns:a16="http://schemas.microsoft.com/office/drawing/2014/main" id="{19931CDF-B6C6-4ACD-AD80-CFECE60B945F}"/>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itle 1">
            <a:extLst>
              <a:ext uri="{FF2B5EF4-FFF2-40B4-BE49-F238E27FC236}">
                <a16:creationId xmlns:a16="http://schemas.microsoft.com/office/drawing/2014/main" id="{B04DC58C-022C-48EF-9DCE-1E06E3D2DCA7}"/>
              </a:ext>
            </a:extLst>
          </p:cNvPr>
          <p:cNvSpPr>
            <a:spLocks noGrp="1"/>
          </p:cNvSpPr>
          <p:nvPr>
            <p:ph type="title" hasCustomPrompt="1"/>
          </p:nvPr>
        </p:nvSpPr>
        <p:spPr>
          <a:xfrm>
            <a:off x="327838" y="2808750"/>
            <a:ext cx="4361120" cy="1325563"/>
          </a:xfrm>
        </p:spPr>
        <p:txBody>
          <a:bodyPr/>
          <a:lstStyle>
            <a:lvl1pPr>
              <a:defRPr sz="4000"/>
            </a:lvl1pPr>
          </a:lstStyle>
          <a:p>
            <a:r>
              <a:rPr lang="en-US" dirty="0"/>
              <a:t>[Add text here]</a:t>
            </a:r>
            <a:endParaRPr lang="en-GB" dirty="0"/>
          </a:p>
        </p:txBody>
      </p:sp>
      <p:sp>
        <p:nvSpPr>
          <p:cNvPr id="14" name="Date Placeholder 2">
            <a:extLst>
              <a:ext uri="{FF2B5EF4-FFF2-40B4-BE49-F238E27FC236}">
                <a16:creationId xmlns:a16="http://schemas.microsoft.com/office/drawing/2014/main" id="{38B13B29-E54F-4860-BB59-9253B27BA597}"/>
              </a:ext>
            </a:extLst>
          </p:cNvPr>
          <p:cNvSpPr>
            <a:spLocks noGrp="1"/>
          </p:cNvSpPr>
          <p:nvPr>
            <p:ph type="dt" sz="half" idx="10"/>
          </p:nvPr>
        </p:nvSpPr>
        <p:spPr>
          <a:xfrm>
            <a:off x="317205" y="6193081"/>
            <a:ext cx="1554125" cy="365125"/>
          </a:xfrm>
        </p:spPr>
        <p:txBody>
          <a:bodyPr/>
          <a:lstStyle>
            <a:lvl1pPr>
              <a:defRPr sz="1800"/>
            </a:lvl1pPr>
          </a:lstStyle>
          <a:p>
            <a:endParaRPr lang="en-GB" dirty="0"/>
          </a:p>
        </p:txBody>
      </p:sp>
      <p:sp>
        <p:nvSpPr>
          <p:cNvPr id="16" name="Isosceles Triangle 15">
            <a:extLst>
              <a:ext uri="{FF2B5EF4-FFF2-40B4-BE49-F238E27FC236}">
                <a16:creationId xmlns:a16="http://schemas.microsoft.com/office/drawing/2014/main" id="{879AC8FC-90D1-4A2F-91D4-4696146C2E05}"/>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17" name="Graphic 16">
            <a:extLst>
              <a:ext uri="{FF2B5EF4-FFF2-40B4-BE49-F238E27FC236}">
                <a16:creationId xmlns:a16="http://schemas.microsoft.com/office/drawing/2014/main" id="{EC4C483C-8D63-4B97-BBD2-5D882C189C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5BD222ED-9BB2-41C0-B757-A39B23207A79}"/>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2" name="Text Placeholder 4">
            <a:extLst>
              <a:ext uri="{FF2B5EF4-FFF2-40B4-BE49-F238E27FC236}">
                <a16:creationId xmlns:a16="http://schemas.microsoft.com/office/drawing/2014/main" id="{CD9CAA29-4FB6-EF4E-B452-4B719620190F}"/>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dirty="0"/>
              <a:t>A presentation for: </a:t>
            </a:r>
          </a:p>
        </p:txBody>
      </p:sp>
    </p:spTree>
    <p:extLst>
      <p:ext uri="{BB962C8B-B14F-4D97-AF65-F5344CB8AC3E}">
        <p14:creationId xmlns:p14="http://schemas.microsoft.com/office/powerpoint/2010/main" val="2913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50" fill="hold"/>
                                        <p:tgtEl>
                                          <p:spTgt spid="10"/>
                                        </p:tgtEl>
                                        <p:attrNameLst>
                                          <p:attrName>ppt_x</p:attrName>
                                        </p:attrNameLst>
                                      </p:cBhvr>
                                      <p:tavLst>
                                        <p:tav tm="0">
                                          <p:val>
                                            <p:strVal val="0-#ppt_w/2"/>
                                          </p:val>
                                        </p:tav>
                                        <p:tav tm="100000">
                                          <p:val>
                                            <p:strVal val="#ppt_x"/>
                                          </p:val>
                                        </p:tav>
                                      </p:tavLst>
                                    </p:anim>
                                    <p:anim calcmode="lin" valueType="num">
                                      <p:cBhvr additive="base">
                                        <p:cTn id="12" dur="3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50"/>
                                        <p:tgtEl>
                                          <p:spTgt spid="12">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6" grpId="0" animBg="1"/>
      <p:bldP spid="18" grpId="0" animBg="1"/>
      <p:bldP spid="12" grpId="0" build="p">
        <p:tmplLst>
          <p:tmpl lvl="1">
            <p:tnLst>
              <p:par>
                <p:cTn presetID="10" presetClass="entr" presetSubtype="0" fill="hold" nodeType="withEffect">
                  <p:stCondLst>
                    <p:cond delay="45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6">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6A460A-2502-4D1D-938B-4DE981782F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77" t="8665" r="11010" b="21522"/>
          <a:stretch/>
        </p:blipFill>
        <p:spPr>
          <a:xfrm>
            <a:off x="-4" y="-3"/>
            <a:ext cx="12192004" cy="6858003"/>
          </a:xfrm>
          <a:prstGeom prst="rect">
            <a:avLst/>
          </a:prstGeom>
        </p:spPr>
      </p:pic>
      <p:sp>
        <p:nvSpPr>
          <p:cNvPr id="10" name="Freeform: Shape 9">
            <a:extLst>
              <a:ext uri="{FF2B5EF4-FFF2-40B4-BE49-F238E27FC236}">
                <a16:creationId xmlns:a16="http://schemas.microsoft.com/office/drawing/2014/main" id="{40B811CB-7CDF-44E5-841A-50DDAB3CF400}"/>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itle 1">
            <a:extLst>
              <a:ext uri="{FF2B5EF4-FFF2-40B4-BE49-F238E27FC236}">
                <a16:creationId xmlns:a16="http://schemas.microsoft.com/office/drawing/2014/main" id="{4CFF7488-93C7-463F-AA1E-46197612E05A}"/>
              </a:ext>
            </a:extLst>
          </p:cNvPr>
          <p:cNvSpPr>
            <a:spLocks noGrp="1"/>
          </p:cNvSpPr>
          <p:nvPr>
            <p:ph type="title" hasCustomPrompt="1"/>
          </p:nvPr>
        </p:nvSpPr>
        <p:spPr>
          <a:xfrm>
            <a:off x="327838" y="2808750"/>
            <a:ext cx="4361120" cy="1325563"/>
          </a:xfrm>
        </p:spPr>
        <p:txBody>
          <a:bodyPr/>
          <a:lstStyle>
            <a:lvl1pPr>
              <a:defRPr sz="4000"/>
            </a:lvl1pPr>
          </a:lstStyle>
          <a:p>
            <a:r>
              <a:rPr lang="en-US" dirty="0"/>
              <a:t>[Add text here]</a:t>
            </a:r>
            <a:endParaRPr lang="en-GB" dirty="0"/>
          </a:p>
        </p:txBody>
      </p:sp>
      <p:sp>
        <p:nvSpPr>
          <p:cNvPr id="14" name="Date Placeholder 2">
            <a:extLst>
              <a:ext uri="{FF2B5EF4-FFF2-40B4-BE49-F238E27FC236}">
                <a16:creationId xmlns:a16="http://schemas.microsoft.com/office/drawing/2014/main" id="{A10083E4-0759-42FE-AB9D-3D9AC50EDD10}"/>
              </a:ext>
            </a:extLst>
          </p:cNvPr>
          <p:cNvSpPr>
            <a:spLocks noGrp="1"/>
          </p:cNvSpPr>
          <p:nvPr>
            <p:ph type="dt" sz="half" idx="10"/>
          </p:nvPr>
        </p:nvSpPr>
        <p:spPr>
          <a:xfrm>
            <a:off x="317205" y="6193081"/>
            <a:ext cx="1554125" cy="365125"/>
          </a:xfrm>
        </p:spPr>
        <p:txBody>
          <a:bodyPr/>
          <a:lstStyle>
            <a:lvl1pPr>
              <a:defRPr sz="1800"/>
            </a:lvl1pPr>
          </a:lstStyle>
          <a:p>
            <a:endParaRPr lang="en-GB" dirty="0"/>
          </a:p>
        </p:txBody>
      </p:sp>
      <p:sp>
        <p:nvSpPr>
          <p:cNvPr id="16" name="Isosceles Triangle 15">
            <a:extLst>
              <a:ext uri="{FF2B5EF4-FFF2-40B4-BE49-F238E27FC236}">
                <a16:creationId xmlns:a16="http://schemas.microsoft.com/office/drawing/2014/main" id="{A1FB51D0-F2C8-4B70-A064-427B122A800E}"/>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17" name="Graphic 16">
            <a:extLst>
              <a:ext uri="{FF2B5EF4-FFF2-40B4-BE49-F238E27FC236}">
                <a16:creationId xmlns:a16="http://schemas.microsoft.com/office/drawing/2014/main" id="{31E5A431-A98E-4540-A71D-A79DC50595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EF13BE58-D307-43AE-A5B6-DBA498102879}"/>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2" name="Text Placeholder 4">
            <a:extLst>
              <a:ext uri="{FF2B5EF4-FFF2-40B4-BE49-F238E27FC236}">
                <a16:creationId xmlns:a16="http://schemas.microsoft.com/office/drawing/2014/main" id="{3BFF0254-3EA3-F045-B29C-E86EC61D712F}"/>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dirty="0"/>
              <a:t>A presentation for: </a:t>
            </a:r>
          </a:p>
        </p:txBody>
      </p:sp>
    </p:spTree>
    <p:extLst>
      <p:ext uri="{BB962C8B-B14F-4D97-AF65-F5344CB8AC3E}">
        <p14:creationId xmlns:p14="http://schemas.microsoft.com/office/powerpoint/2010/main" val="162702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50" fill="hold"/>
                                        <p:tgtEl>
                                          <p:spTgt spid="10"/>
                                        </p:tgtEl>
                                        <p:attrNameLst>
                                          <p:attrName>ppt_x</p:attrName>
                                        </p:attrNameLst>
                                      </p:cBhvr>
                                      <p:tavLst>
                                        <p:tav tm="0">
                                          <p:val>
                                            <p:strVal val="0-#ppt_w/2"/>
                                          </p:val>
                                        </p:tav>
                                        <p:tav tm="100000">
                                          <p:val>
                                            <p:strVal val="#ppt_x"/>
                                          </p:val>
                                        </p:tav>
                                      </p:tavLst>
                                    </p:anim>
                                    <p:anim calcmode="lin" valueType="num">
                                      <p:cBhvr additive="base">
                                        <p:cTn id="12" dur="3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50"/>
                                        <p:tgtEl>
                                          <p:spTgt spid="12">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6" grpId="0" animBg="1"/>
      <p:bldP spid="18" grpId="0" animBg="1"/>
      <p:bldP spid="12" grpId="0" build="p">
        <p:tmplLst>
          <p:tmpl lvl="1">
            <p:tnLst>
              <p:par>
                <p:cTn presetID="10" presetClass="entr" presetSubtype="0" fill="hold" nodeType="withEffect">
                  <p:stCondLst>
                    <p:cond delay="45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7">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143177-C349-46B6-A70A-44B93F4FAD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98" b="8344"/>
          <a:stretch/>
        </p:blipFill>
        <p:spPr>
          <a:xfrm>
            <a:off x="-4" y="-1"/>
            <a:ext cx="12192004" cy="6858001"/>
          </a:xfrm>
          <a:prstGeom prst="rect">
            <a:avLst/>
          </a:prstGeom>
        </p:spPr>
      </p:pic>
      <p:sp>
        <p:nvSpPr>
          <p:cNvPr id="10" name="Freeform: Shape 9">
            <a:extLst>
              <a:ext uri="{FF2B5EF4-FFF2-40B4-BE49-F238E27FC236}">
                <a16:creationId xmlns:a16="http://schemas.microsoft.com/office/drawing/2014/main" id="{265110EE-985D-44B3-86FC-114ECACB14A3}"/>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itle 1">
            <a:extLst>
              <a:ext uri="{FF2B5EF4-FFF2-40B4-BE49-F238E27FC236}">
                <a16:creationId xmlns:a16="http://schemas.microsoft.com/office/drawing/2014/main" id="{85D18A72-50FB-434A-8A6C-460D5720BB00}"/>
              </a:ext>
            </a:extLst>
          </p:cNvPr>
          <p:cNvSpPr>
            <a:spLocks noGrp="1"/>
          </p:cNvSpPr>
          <p:nvPr>
            <p:ph type="title" hasCustomPrompt="1"/>
          </p:nvPr>
        </p:nvSpPr>
        <p:spPr>
          <a:xfrm>
            <a:off x="327838" y="2808750"/>
            <a:ext cx="4361120" cy="1325563"/>
          </a:xfrm>
        </p:spPr>
        <p:txBody>
          <a:bodyPr/>
          <a:lstStyle>
            <a:lvl1pPr>
              <a:defRPr sz="4000"/>
            </a:lvl1pPr>
          </a:lstStyle>
          <a:p>
            <a:r>
              <a:rPr lang="en-US" dirty="0"/>
              <a:t>[Add text here]</a:t>
            </a:r>
            <a:endParaRPr lang="en-GB" dirty="0"/>
          </a:p>
        </p:txBody>
      </p:sp>
      <p:sp>
        <p:nvSpPr>
          <p:cNvPr id="14" name="Date Placeholder 2">
            <a:extLst>
              <a:ext uri="{FF2B5EF4-FFF2-40B4-BE49-F238E27FC236}">
                <a16:creationId xmlns:a16="http://schemas.microsoft.com/office/drawing/2014/main" id="{6C9EBB23-CAE1-4208-8914-E6B11BFAAD46}"/>
              </a:ext>
            </a:extLst>
          </p:cNvPr>
          <p:cNvSpPr>
            <a:spLocks noGrp="1"/>
          </p:cNvSpPr>
          <p:nvPr>
            <p:ph type="dt" sz="half" idx="10"/>
          </p:nvPr>
        </p:nvSpPr>
        <p:spPr>
          <a:xfrm>
            <a:off x="317205" y="6193081"/>
            <a:ext cx="1554125" cy="365125"/>
          </a:xfrm>
        </p:spPr>
        <p:txBody>
          <a:bodyPr/>
          <a:lstStyle>
            <a:lvl1pPr>
              <a:defRPr sz="1800"/>
            </a:lvl1pPr>
          </a:lstStyle>
          <a:p>
            <a:endParaRPr lang="en-GB" dirty="0"/>
          </a:p>
        </p:txBody>
      </p:sp>
      <p:sp>
        <p:nvSpPr>
          <p:cNvPr id="16" name="Isosceles Triangle 15">
            <a:extLst>
              <a:ext uri="{FF2B5EF4-FFF2-40B4-BE49-F238E27FC236}">
                <a16:creationId xmlns:a16="http://schemas.microsoft.com/office/drawing/2014/main" id="{7273EBE2-4F5E-4945-BE66-46A27FD3D0D0}"/>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17" name="Graphic 16">
            <a:extLst>
              <a:ext uri="{FF2B5EF4-FFF2-40B4-BE49-F238E27FC236}">
                <a16:creationId xmlns:a16="http://schemas.microsoft.com/office/drawing/2014/main" id="{819E2786-468E-417C-85EB-F462565603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A9BACCE0-20E3-4008-9006-5234586509D8}"/>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2" name="Text Placeholder 4">
            <a:extLst>
              <a:ext uri="{FF2B5EF4-FFF2-40B4-BE49-F238E27FC236}">
                <a16:creationId xmlns:a16="http://schemas.microsoft.com/office/drawing/2014/main" id="{D9B6A619-EA18-F349-A783-0D06C6D32299}"/>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dirty="0"/>
              <a:t>A presentation for: </a:t>
            </a:r>
          </a:p>
        </p:txBody>
      </p:sp>
    </p:spTree>
    <p:extLst>
      <p:ext uri="{BB962C8B-B14F-4D97-AF65-F5344CB8AC3E}">
        <p14:creationId xmlns:p14="http://schemas.microsoft.com/office/powerpoint/2010/main" val="155189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50" fill="hold"/>
                                        <p:tgtEl>
                                          <p:spTgt spid="10"/>
                                        </p:tgtEl>
                                        <p:attrNameLst>
                                          <p:attrName>ppt_x</p:attrName>
                                        </p:attrNameLst>
                                      </p:cBhvr>
                                      <p:tavLst>
                                        <p:tav tm="0">
                                          <p:val>
                                            <p:strVal val="0-#ppt_w/2"/>
                                          </p:val>
                                        </p:tav>
                                        <p:tav tm="100000">
                                          <p:val>
                                            <p:strVal val="#ppt_x"/>
                                          </p:val>
                                        </p:tav>
                                      </p:tavLst>
                                    </p:anim>
                                    <p:anim calcmode="lin" valueType="num">
                                      <p:cBhvr additive="base">
                                        <p:cTn id="12" dur="3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50"/>
                                        <p:tgtEl>
                                          <p:spTgt spid="12">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6" grpId="0" animBg="1"/>
      <p:bldP spid="18" grpId="0" animBg="1"/>
      <p:bldP spid="12" grpId="0" build="p">
        <p:tmplLst>
          <p:tmpl lvl="1">
            <p:tnLst>
              <p:par>
                <p:cTn presetID="10" presetClass="entr" presetSubtype="0" fill="hold" nodeType="withEffect">
                  <p:stCondLst>
                    <p:cond delay="45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Point">
    <p:bg>
      <p:bgPr>
        <a:solidFill>
          <a:schemeClr val="bg2"/>
        </a:solidFill>
        <a:effectLst/>
      </p:bgPr>
    </p:bg>
    <p:spTree>
      <p:nvGrpSpPr>
        <p:cNvPr id="1" name=""/>
        <p:cNvGrpSpPr/>
        <p:nvPr/>
      </p:nvGrpSpPr>
      <p:grpSpPr>
        <a:xfrm>
          <a:off x="0" y="0"/>
          <a:ext cx="0" cy="0"/>
          <a:chOff x="0" y="0"/>
          <a:chExt cx="0" cy="0"/>
        </a:xfrm>
      </p:grpSpPr>
      <p:sp>
        <p:nvSpPr>
          <p:cNvPr id="31" name="Isosceles Triangle 30">
            <a:extLst>
              <a:ext uri="{FF2B5EF4-FFF2-40B4-BE49-F238E27FC236}">
                <a16:creationId xmlns:a16="http://schemas.microsoft.com/office/drawing/2014/main" id="{3FC8DB93-F1C4-4CE0-A2FD-E9F78B84AA35}"/>
              </a:ext>
            </a:extLst>
          </p:cNvPr>
          <p:cNvSpPr/>
          <p:nvPr userDrawn="1"/>
        </p:nvSpPr>
        <p:spPr>
          <a:xfrm rot="16200000">
            <a:off x="10283603" y="4949602"/>
            <a:ext cx="1904869" cy="1911925"/>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8" name="Title 7">
            <a:extLst>
              <a:ext uri="{FF2B5EF4-FFF2-40B4-BE49-F238E27FC236}">
                <a16:creationId xmlns:a16="http://schemas.microsoft.com/office/drawing/2014/main" id="{C556515F-DF23-4C3A-B7D7-6F0438F593F3}"/>
              </a:ext>
            </a:extLst>
          </p:cNvPr>
          <p:cNvSpPr>
            <a:spLocks noGrp="1"/>
          </p:cNvSpPr>
          <p:nvPr>
            <p:ph type="title" hasCustomPrompt="1"/>
          </p:nvPr>
        </p:nvSpPr>
        <p:spPr>
          <a:xfrm>
            <a:off x="435077" y="376030"/>
            <a:ext cx="10515600" cy="793552"/>
          </a:xfrm>
        </p:spPr>
        <p:txBody>
          <a:bodyPr/>
          <a:lstStyle>
            <a:lvl1pPr>
              <a:defRPr/>
            </a:lvl1pPr>
          </a:lstStyle>
          <a:p>
            <a:r>
              <a:rPr lang="en-US" dirty="0"/>
              <a:t>Add your title here</a:t>
            </a:r>
            <a:endParaRPr lang="en-GB" dirty="0"/>
          </a:p>
        </p:txBody>
      </p:sp>
      <p:sp>
        <p:nvSpPr>
          <p:cNvPr id="10" name="Text Placeholder 9">
            <a:extLst>
              <a:ext uri="{FF2B5EF4-FFF2-40B4-BE49-F238E27FC236}">
                <a16:creationId xmlns:a16="http://schemas.microsoft.com/office/drawing/2014/main" id="{33C65DA0-1020-4AC5-87FC-904AEF1C0543}"/>
              </a:ext>
            </a:extLst>
          </p:cNvPr>
          <p:cNvSpPr>
            <a:spLocks noGrp="1"/>
          </p:cNvSpPr>
          <p:nvPr>
            <p:ph type="body" sz="quarter" idx="10" hasCustomPrompt="1"/>
          </p:nvPr>
        </p:nvSpPr>
        <p:spPr>
          <a:xfrm>
            <a:off x="526721" y="1391222"/>
            <a:ext cx="360000" cy="360000"/>
          </a:xfrm>
          <a:solidFill>
            <a:schemeClr val="accent1"/>
          </a:solidFill>
        </p:spPr>
        <p:txBody>
          <a:bodyPr lIns="0" tIns="0" rIns="0" bIns="0" anchor="ctr"/>
          <a:lstStyle>
            <a:lvl1pPr algn="ctr">
              <a:defRPr sz="1800"/>
            </a:lvl1pPr>
          </a:lstStyle>
          <a:p>
            <a:pPr lvl="0"/>
            <a:r>
              <a:rPr lang="en-US" dirty="0"/>
              <a:t>01</a:t>
            </a:r>
            <a:endParaRPr lang="en-GB" dirty="0"/>
          </a:p>
        </p:txBody>
      </p:sp>
      <p:sp>
        <p:nvSpPr>
          <p:cNvPr id="12" name="Text Placeholder 11">
            <a:extLst>
              <a:ext uri="{FF2B5EF4-FFF2-40B4-BE49-F238E27FC236}">
                <a16:creationId xmlns:a16="http://schemas.microsoft.com/office/drawing/2014/main" id="{059E65C0-D215-4DDB-9C60-DAF202172E34}"/>
              </a:ext>
            </a:extLst>
          </p:cNvPr>
          <p:cNvSpPr>
            <a:spLocks noGrp="1"/>
          </p:cNvSpPr>
          <p:nvPr>
            <p:ph type="body" sz="quarter" idx="11" hasCustomPrompt="1"/>
          </p:nvPr>
        </p:nvSpPr>
        <p:spPr>
          <a:xfrm>
            <a:off x="915297" y="1391222"/>
            <a:ext cx="2032617" cy="360000"/>
          </a:xfrm>
        </p:spPr>
        <p:txBody>
          <a:bodyPr anchor="ctr"/>
          <a:lstStyle>
            <a:lvl1pPr>
              <a:defRPr/>
            </a:lvl1pPr>
          </a:lstStyle>
          <a:p>
            <a:pPr lvl="0"/>
            <a:r>
              <a:rPr lang="en-US" dirty="0"/>
              <a:t>Point 1</a:t>
            </a:r>
            <a:endParaRPr lang="en-GB" dirty="0"/>
          </a:p>
        </p:txBody>
      </p:sp>
      <p:sp>
        <p:nvSpPr>
          <p:cNvPr id="14" name="Text Placeholder 13">
            <a:extLst>
              <a:ext uri="{FF2B5EF4-FFF2-40B4-BE49-F238E27FC236}">
                <a16:creationId xmlns:a16="http://schemas.microsoft.com/office/drawing/2014/main" id="{CE705500-6278-4E6E-8F7C-CFF947F6029B}"/>
              </a:ext>
            </a:extLst>
          </p:cNvPr>
          <p:cNvSpPr>
            <a:spLocks noGrp="1"/>
          </p:cNvSpPr>
          <p:nvPr>
            <p:ph type="body" sz="quarter" idx="12" hasCustomPrompt="1"/>
          </p:nvPr>
        </p:nvSpPr>
        <p:spPr>
          <a:xfrm>
            <a:off x="915296" y="1787269"/>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dirty="0"/>
              <a:t>Additional text goes underneath the topic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a:extLst>
              <a:ext uri="{FF2B5EF4-FFF2-40B4-BE49-F238E27FC236}">
                <a16:creationId xmlns:a16="http://schemas.microsoft.com/office/drawing/2014/main" id="{4F224057-4644-4AC0-9740-9BC1B4F00552}"/>
              </a:ext>
            </a:extLst>
          </p:cNvPr>
          <p:cNvSpPr>
            <a:spLocks noGrp="1"/>
          </p:cNvSpPr>
          <p:nvPr>
            <p:ph type="body" sz="quarter" idx="13" hasCustomPrompt="1"/>
          </p:nvPr>
        </p:nvSpPr>
        <p:spPr>
          <a:xfrm>
            <a:off x="526720" y="2940884"/>
            <a:ext cx="360000" cy="360000"/>
          </a:xfrm>
          <a:solidFill>
            <a:schemeClr val="accent1"/>
          </a:solidFill>
        </p:spPr>
        <p:txBody>
          <a:bodyPr lIns="0" tIns="0" rIns="0" bIns="0" anchor="ctr"/>
          <a:lstStyle>
            <a:lvl1pPr algn="ctr">
              <a:defRPr sz="1800"/>
            </a:lvl1pPr>
          </a:lstStyle>
          <a:p>
            <a:pPr lvl="0"/>
            <a:r>
              <a:rPr lang="en-US" dirty="0"/>
              <a:t>02</a:t>
            </a:r>
            <a:endParaRPr lang="en-GB" dirty="0"/>
          </a:p>
        </p:txBody>
      </p:sp>
      <p:sp>
        <p:nvSpPr>
          <p:cNvPr id="16" name="Text Placeholder 11">
            <a:extLst>
              <a:ext uri="{FF2B5EF4-FFF2-40B4-BE49-F238E27FC236}">
                <a16:creationId xmlns:a16="http://schemas.microsoft.com/office/drawing/2014/main" id="{971BC1B0-BFAD-4E81-9BFA-0CB7DAE47722}"/>
              </a:ext>
            </a:extLst>
          </p:cNvPr>
          <p:cNvSpPr>
            <a:spLocks noGrp="1"/>
          </p:cNvSpPr>
          <p:nvPr>
            <p:ph type="body" sz="quarter" idx="14" hasCustomPrompt="1"/>
          </p:nvPr>
        </p:nvSpPr>
        <p:spPr>
          <a:xfrm>
            <a:off x="915296" y="2940884"/>
            <a:ext cx="2032617" cy="360000"/>
          </a:xfrm>
        </p:spPr>
        <p:txBody>
          <a:bodyPr anchor="ctr"/>
          <a:lstStyle>
            <a:lvl1pPr>
              <a:defRPr/>
            </a:lvl1pPr>
          </a:lstStyle>
          <a:p>
            <a:pPr lvl="0"/>
            <a:r>
              <a:rPr lang="en-US" dirty="0"/>
              <a:t>Point 2</a:t>
            </a:r>
            <a:endParaRPr lang="en-GB" dirty="0"/>
          </a:p>
        </p:txBody>
      </p:sp>
      <p:sp>
        <p:nvSpPr>
          <p:cNvPr id="17" name="Text Placeholder 13">
            <a:extLst>
              <a:ext uri="{FF2B5EF4-FFF2-40B4-BE49-F238E27FC236}">
                <a16:creationId xmlns:a16="http://schemas.microsoft.com/office/drawing/2014/main" id="{90CEE9E8-6700-46C3-AB8B-528758C17594}"/>
              </a:ext>
            </a:extLst>
          </p:cNvPr>
          <p:cNvSpPr>
            <a:spLocks noGrp="1"/>
          </p:cNvSpPr>
          <p:nvPr>
            <p:ph type="body" sz="quarter" idx="15" hasCustomPrompt="1"/>
          </p:nvPr>
        </p:nvSpPr>
        <p:spPr>
          <a:xfrm>
            <a:off x="915295" y="3336931"/>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dirty="0"/>
              <a:t>Additional text goes underneath the topic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9">
            <a:extLst>
              <a:ext uri="{FF2B5EF4-FFF2-40B4-BE49-F238E27FC236}">
                <a16:creationId xmlns:a16="http://schemas.microsoft.com/office/drawing/2014/main" id="{40B4FD2D-D7E0-4DAD-A44B-1C32E03EF302}"/>
              </a:ext>
            </a:extLst>
          </p:cNvPr>
          <p:cNvSpPr>
            <a:spLocks noGrp="1"/>
          </p:cNvSpPr>
          <p:nvPr>
            <p:ph type="body" sz="quarter" idx="16" hasCustomPrompt="1"/>
          </p:nvPr>
        </p:nvSpPr>
        <p:spPr>
          <a:xfrm>
            <a:off x="526719" y="4490546"/>
            <a:ext cx="360000" cy="360000"/>
          </a:xfrm>
          <a:solidFill>
            <a:schemeClr val="accent1"/>
          </a:solidFill>
        </p:spPr>
        <p:txBody>
          <a:bodyPr lIns="0" tIns="0" rIns="0" bIns="0" anchor="ctr"/>
          <a:lstStyle>
            <a:lvl1pPr algn="ctr">
              <a:defRPr sz="1800"/>
            </a:lvl1pPr>
          </a:lstStyle>
          <a:p>
            <a:pPr lvl="0"/>
            <a:r>
              <a:rPr lang="en-US" dirty="0"/>
              <a:t>03</a:t>
            </a:r>
            <a:endParaRPr lang="en-GB" dirty="0"/>
          </a:p>
        </p:txBody>
      </p:sp>
      <p:sp>
        <p:nvSpPr>
          <p:cNvPr id="19" name="Text Placeholder 11">
            <a:extLst>
              <a:ext uri="{FF2B5EF4-FFF2-40B4-BE49-F238E27FC236}">
                <a16:creationId xmlns:a16="http://schemas.microsoft.com/office/drawing/2014/main" id="{E84E47EB-EF61-49A4-832F-D758BAE2A1A9}"/>
              </a:ext>
            </a:extLst>
          </p:cNvPr>
          <p:cNvSpPr>
            <a:spLocks noGrp="1"/>
          </p:cNvSpPr>
          <p:nvPr>
            <p:ph type="body" sz="quarter" idx="17" hasCustomPrompt="1"/>
          </p:nvPr>
        </p:nvSpPr>
        <p:spPr>
          <a:xfrm>
            <a:off x="915295" y="4490546"/>
            <a:ext cx="2032617" cy="360000"/>
          </a:xfrm>
        </p:spPr>
        <p:txBody>
          <a:bodyPr anchor="ctr"/>
          <a:lstStyle>
            <a:lvl1pPr>
              <a:defRPr/>
            </a:lvl1pPr>
          </a:lstStyle>
          <a:p>
            <a:pPr lvl="0"/>
            <a:r>
              <a:rPr lang="en-US" dirty="0"/>
              <a:t>Point 3</a:t>
            </a:r>
            <a:endParaRPr lang="en-GB" dirty="0"/>
          </a:p>
        </p:txBody>
      </p:sp>
      <p:sp>
        <p:nvSpPr>
          <p:cNvPr id="20" name="Text Placeholder 13">
            <a:extLst>
              <a:ext uri="{FF2B5EF4-FFF2-40B4-BE49-F238E27FC236}">
                <a16:creationId xmlns:a16="http://schemas.microsoft.com/office/drawing/2014/main" id="{17FA0726-8FFD-4FCD-A240-015DFFF287BC}"/>
              </a:ext>
            </a:extLst>
          </p:cNvPr>
          <p:cNvSpPr>
            <a:spLocks noGrp="1"/>
          </p:cNvSpPr>
          <p:nvPr>
            <p:ph type="body" sz="quarter" idx="18" hasCustomPrompt="1"/>
          </p:nvPr>
        </p:nvSpPr>
        <p:spPr>
          <a:xfrm>
            <a:off x="915294" y="4886593"/>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dirty="0"/>
              <a:t>Additional text goes underneath the topic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9">
            <a:extLst>
              <a:ext uri="{FF2B5EF4-FFF2-40B4-BE49-F238E27FC236}">
                <a16:creationId xmlns:a16="http://schemas.microsoft.com/office/drawing/2014/main" id="{590D3A6B-EE13-4D31-A64F-773E737704FD}"/>
              </a:ext>
            </a:extLst>
          </p:cNvPr>
          <p:cNvSpPr>
            <a:spLocks noGrp="1"/>
          </p:cNvSpPr>
          <p:nvPr>
            <p:ph type="body" sz="quarter" idx="19" hasCustomPrompt="1"/>
          </p:nvPr>
        </p:nvSpPr>
        <p:spPr>
          <a:xfrm>
            <a:off x="4324519" y="1391222"/>
            <a:ext cx="360000" cy="360000"/>
          </a:xfrm>
          <a:solidFill>
            <a:schemeClr val="accent1"/>
          </a:solidFill>
        </p:spPr>
        <p:txBody>
          <a:bodyPr lIns="0" tIns="0" rIns="0" bIns="0" anchor="ctr"/>
          <a:lstStyle>
            <a:lvl1pPr algn="ctr">
              <a:defRPr sz="1800"/>
            </a:lvl1pPr>
          </a:lstStyle>
          <a:p>
            <a:pPr lvl="0"/>
            <a:r>
              <a:rPr lang="en-US" dirty="0"/>
              <a:t>04</a:t>
            </a:r>
            <a:endParaRPr lang="en-GB" dirty="0"/>
          </a:p>
        </p:txBody>
      </p:sp>
      <p:sp>
        <p:nvSpPr>
          <p:cNvPr id="22" name="Text Placeholder 11">
            <a:extLst>
              <a:ext uri="{FF2B5EF4-FFF2-40B4-BE49-F238E27FC236}">
                <a16:creationId xmlns:a16="http://schemas.microsoft.com/office/drawing/2014/main" id="{F4FD52F9-2727-432D-9F05-5B2A8FBABF62}"/>
              </a:ext>
            </a:extLst>
          </p:cNvPr>
          <p:cNvSpPr>
            <a:spLocks noGrp="1"/>
          </p:cNvSpPr>
          <p:nvPr>
            <p:ph type="body" sz="quarter" idx="20" hasCustomPrompt="1"/>
          </p:nvPr>
        </p:nvSpPr>
        <p:spPr>
          <a:xfrm>
            <a:off x="4713095" y="1391222"/>
            <a:ext cx="2032617" cy="360000"/>
          </a:xfrm>
        </p:spPr>
        <p:txBody>
          <a:bodyPr anchor="ctr"/>
          <a:lstStyle>
            <a:lvl1pPr>
              <a:defRPr/>
            </a:lvl1pPr>
          </a:lstStyle>
          <a:p>
            <a:pPr lvl="0"/>
            <a:r>
              <a:rPr lang="en-US" dirty="0"/>
              <a:t>Point 4</a:t>
            </a:r>
            <a:endParaRPr lang="en-GB" dirty="0"/>
          </a:p>
        </p:txBody>
      </p:sp>
      <p:sp>
        <p:nvSpPr>
          <p:cNvPr id="23" name="Text Placeholder 13">
            <a:extLst>
              <a:ext uri="{FF2B5EF4-FFF2-40B4-BE49-F238E27FC236}">
                <a16:creationId xmlns:a16="http://schemas.microsoft.com/office/drawing/2014/main" id="{E0DA75E1-789F-4828-9BC0-A6A50B305525}"/>
              </a:ext>
            </a:extLst>
          </p:cNvPr>
          <p:cNvSpPr>
            <a:spLocks noGrp="1"/>
          </p:cNvSpPr>
          <p:nvPr>
            <p:ph type="body" sz="quarter" idx="21" hasCustomPrompt="1"/>
          </p:nvPr>
        </p:nvSpPr>
        <p:spPr>
          <a:xfrm>
            <a:off x="4713094" y="1787269"/>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dirty="0"/>
              <a:t>Additional text goes underneath the topic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a:extLst>
              <a:ext uri="{FF2B5EF4-FFF2-40B4-BE49-F238E27FC236}">
                <a16:creationId xmlns:a16="http://schemas.microsoft.com/office/drawing/2014/main" id="{3FC1FE84-6439-4134-A988-483985338468}"/>
              </a:ext>
            </a:extLst>
          </p:cNvPr>
          <p:cNvSpPr>
            <a:spLocks noGrp="1"/>
          </p:cNvSpPr>
          <p:nvPr>
            <p:ph type="body" sz="quarter" idx="22" hasCustomPrompt="1"/>
          </p:nvPr>
        </p:nvSpPr>
        <p:spPr>
          <a:xfrm>
            <a:off x="4324519" y="2940884"/>
            <a:ext cx="360000" cy="360000"/>
          </a:xfrm>
          <a:solidFill>
            <a:schemeClr val="accent1"/>
          </a:solidFill>
        </p:spPr>
        <p:txBody>
          <a:bodyPr lIns="0" tIns="0" rIns="0" bIns="0" anchor="ctr"/>
          <a:lstStyle>
            <a:lvl1pPr algn="ctr">
              <a:defRPr sz="1800"/>
            </a:lvl1pPr>
          </a:lstStyle>
          <a:p>
            <a:pPr lvl="0"/>
            <a:r>
              <a:rPr lang="en-US" dirty="0"/>
              <a:t>05</a:t>
            </a:r>
            <a:endParaRPr lang="en-GB" dirty="0"/>
          </a:p>
        </p:txBody>
      </p:sp>
      <p:sp>
        <p:nvSpPr>
          <p:cNvPr id="25" name="Text Placeholder 11">
            <a:extLst>
              <a:ext uri="{FF2B5EF4-FFF2-40B4-BE49-F238E27FC236}">
                <a16:creationId xmlns:a16="http://schemas.microsoft.com/office/drawing/2014/main" id="{7E87F530-A3A4-44DC-88DF-6F3D2AAF1DDB}"/>
              </a:ext>
            </a:extLst>
          </p:cNvPr>
          <p:cNvSpPr>
            <a:spLocks noGrp="1"/>
          </p:cNvSpPr>
          <p:nvPr>
            <p:ph type="body" sz="quarter" idx="23" hasCustomPrompt="1"/>
          </p:nvPr>
        </p:nvSpPr>
        <p:spPr>
          <a:xfrm>
            <a:off x="4713095" y="2940884"/>
            <a:ext cx="2032617" cy="360000"/>
          </a:xfrm>
        </p:spPr>
        <p:txBody>
          <a:bodyPr anchor="ctr"/>
          <a:lstStyle>
            <a:lvl1pPr>
              <a:defRPr/>
            </a:lvl1pPr>
          </a:lstStyle>
          <a:p>
            <a:pPr lvl="0"/>
            <a:r>
              <a:rPr lang="en-US" dirty="0"/>
              <a:t>Point 5</a:t>
            </a:r>
            <a:endParaRPr lang="en-GB" dirty="0"/>
          </a:p>
        </p:txBody>
      </p:sp>
      <p:sp>
        <p:nvSpPr>
          <p:cNvPr id="26" name="Text Placeholder 13">
            <a:extLst>
              <a:ext uri="{FF2B5EF4-FFF2-40B4-BE49-F238E27FC236}">
                <a16:creationId xmlns:a16="http://schemas.microsoft.com/office/drawing/2014/main" id="{7BDBDF95-EC15-4333-8AED-263DE78D472D}"/>
              </a:ext>
            </a:extLst>
          </p:cNvPr>
          <p:cNvSpPr>
            <a:spLocks noGrp="1"/>
          </p:cNvSpPr>
          <p:nvPr>
            <p:ph type="body" sz="quarter" idx="24" hasCustomPrompt="1"/>
          </p:nvPr>
        </p:nvSpPr>
        <p:spPr>
          <a:xfrm>
            <a:off x="4713094" y="3336931"/>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dirty="0"/>
              <a:t>Additional text goes underneath the topic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a:extLst>
              <a:ext uri="{FF2B5EF4-FFF2-40B4-BE49-F238E27FC236}">
                <a16:creationId xmlns:a16="http://schemas.microsoft.com/office/drawing/2014/main" id="{B1A979BA-A38F-4ECD-82AA-BDC2D349E028}"/>
              </a:ext>
            </a:extLst>
          </p:cNvPr>
          <p:cNvSpPr>
            <a:spLocks noGrp="1"/>
          </p:cNvSpPr>
          <p:nvPr>
            <p:ph type="body" sz="quarter" idx="25" hasCustomPrompt="1"/>
          </p:nvPr>
        </p:nvSpPr>
        <p:spPr>
          <a:xfrm>
            <a:off x="4324519" y="4490546"/>
            <a:ext cx="360000" cy="360000"/>
          </a:xfrm>
          <a:solidFill>
            <a:schemeClr val="accent1"/>
          </a:solidFill>
        </p:spPr>
        <p:txBody>
          <a:bodyPr lIns="0" tIns="0" rIns="0" bIns="0" anchor="ctr"/>
          <a:lstStyle>
            <a:lvl1pPr algn="ctr">
              <a:defRPr sz="1800"/>
            </a:lvl1pPr>
          </a:lstStyle>
          <a:p>
            <a:pPr lvl="0"/>
            <a:r>
              <a:rPr lang="en-US" dirty="0"/>
              <a:t>06</a:t>
            </a:r>
            <a:endParaRPr lang="en-GB" dirty="0"/>
          </a:p>
        </p:txBody>
      </p:sp>
      <p:sp>
        <p:nvSpPr>
          <p:cNvPr id="28" name="Text Placeholder 11">
            <a:extLst>
              <a:ext uri="{FF2B5EF4-FFF2-40B4-BE49-F238E27FC236}">
                <a16:creationId xmlns:a16="http://schemas.microsoft.com/office/drawing/2014/main" id="{DE5089AF-B330-44C0-A444-C9342649F4FF}"/>
              </a:ext>
            </a:extLst>
          </p:cNvPr>
          <p:cNvSpPr>
            <a:spLocks noGrp="1"/>
          </p:cNvSpPr>
          <p:nvPr>
            <p:ph type="body" sz="quarter" idx="26" hasCustomPrompt="1"/>
          </p:nvPr>
        </p:nvSpPr>
        <p:spPr>
          <a:xfrm>
            <a:off x="4713095" y="4490546"/>
            <a:ext cx="2032617" cy="360000"/>
          </a:xfrm>
        </p:spPr>
        <p:txBody>
          <a:bodyPr anchor="ctr"/>
          <a:lstStyle>
            <a:lvl1pPr>
              <a:defRPr/>
            </a:lvl1pPr>
          </a:lstStyle>
          <a:p>
            <a:pPr lvl="0"/>
            <a:r>
              <a:rPr lang="en-US" dirty="0"/>
              <a:t>Point 6</a:t>
            </a:r>
            <a:endParaRPr lang="en-GB" dirty="0"/>
          </a:p>
        </p:txBody>
      </p:sp>
      <p:sp>
        <p:nvSpPr>
          <p:cNvPr id="29" name="Text Placeholder 13">
            <a:extLst>
              <a:ext uri="{FF2B5EF4-FFF2-40B4-BE49-F238E27FC236}">
                <a16:creationId xmlns:a16="http://schemas.microsoft.com/office/drawing/2014/main" id="{19CC1574-F8C1-4397-851A-D2DE3CFD5029}"/>
              </a:ext>
            </a:extLst>
          </p:cNvPr>
          <p:cNvSpPr>
            <a:spLocks noGrp="1"/>
          </p:cNvSpPr>
          <p:nvPr>
            <p:ph type="body" sz="quarter" idx="27" hasCustomPrompt="1"/>
          </p:nvPr>
        </p:nvSpPr>
        <p:spPr>
          <a:xfrm>
            <a:off x="4713094" y="4886593"/>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dirty="0"/>
              <a:t>Additional text goes underneath the topic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Parallelogram 29">
            <a:extLst>
              <a:ext uri="{FF2B5EF4-FFF2-40B4-BE49-F238E27FC236}">
                <a16:creationId xmlns:a16="http://schemas.microsoft.com/office/drawing/2014/main" id="{FA24182D-C16F-4306-AC59-8B271845D793}"/>
              </a:ext>
            </a:extLst>
          </p:cNvPr>
          <p:cNvSpPr/>
          <p:nvPr userDrawn="1"/>
        </p:nvSpPr>
        <p:spPr>
          <a:xfrm>
            <a:off x="9601401" y="6142591"/>
            <a:ext cx="1395665" cy="715409"/>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33" name="Graphic 32">
            <a:extLst>
              <a:ext uri="{FF2B5EF4-FFF2-40B4-BE49-F238E27FC236}">
                <a16:creationId xmlns:a16="http://schemas.microsoft.com/office/drawing/2014/main" id="{E48255A6-BDED-4F3E-831E-CA3BCB441B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619" y="6091344"/>
            <a:ext cx="577637" cy="496279"/>
          </a:xfrm>
          <a:prstGeom prst="rect">
            <a:avLst/>
          </a:prstGeom>
        </p:spPr>
      </p:pic>
      <p:sp>
        <p:nvSpPr>
          <p:cNvPr id="34" name="Slide Number Placeholder 5">
            <a:extLst>
              <a:ext uri="{FF2B5EF4-FFF2-40B4-BE49-F238E27FC236}">
                <a16:creationId xmlns:a16="http://schemas.microsoft.com/office/drawing/2014/main" id="{70DB7322-C080-46D6-B157-444F8BA1A96A}"/>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2070156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Text with Titles">
    <p:bg>
      <p:bgRef idx="1001">
        <a:schemeClr val="bg2"/>
      </p:bgRef>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BA5C744-C863-4896-AC3D-7AE1A920C6D5}"/>
              </a:ext>
            </a:extLst>
          </p:cNvPr>
          <p:cNvSpPr>
            <a:spLocks noGrp="1"/>
          </p:cNvSpPr>
          <p:nvPr>
            <p:ph type="body" sz="quarter" idx="22"/>
          </p:nvPr>
        </p:nvSpPr>
        <p:spPr>
          <a:xfrm>
            <a:off x="4103077" y="1395413"/>
            <a:ext cx="3985846" cy="5462587"/>
          </a:xfrm>
          <a:custGeom>
            <a:avLst/>
            <a:gdLst>
              <a:gd name="connsiteX0" fmla="*/ 0 w 3985846"/>
              <a:gd name="connsiteY0" fmla="*/ 0 h 5462587"/>
              <a:gd name="connsiteX1" fmla="*/ 3985846 w 3985846"/>
              <a:gd name="connsiteY1" fmla="*/ 0 h 5462587"/>
              <a:gd name="connsiteX2" fmla="*/ 3985846 w 3985846"/>
              <a:gd name="connsiteY2" fmla="*/ 4433373 h 5462587"/>
              <a:gd name="connsiteX3" fmla="*/ 2950652 w 3985846"/>
              <a:gd name="connsiteY3" fmla="*/ 5462587 h 5462587"/>
              <a:gd name="connsiteX4" fmla="*/ 0 w 3985846"/>
              <a:gd name="connsiteY4" fmla="*/ 5462587 h 546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846" h="5462587">
                <a:moveTo>
                  <a:pt x="0" y="0"/>
                </a:moveTo>
                <a:lnTo>
                  <a:pt x="3985846" y="0"/>
                </a:lnTo>
                <a:lnTo>
                  <a:pt x="3985846" y="4433373"/>
                </a:lnTo>
                <a:lnTo>
                  <a:pt x="2950652" y="5462587"/>
                </a:lnTo>
                <a:lnTo>
                  <a:pt x="0" y="5462587"/>
                </a:lnTo>
                <a:close/>
              </a:path>
            </a:pathLst>
          </a:custGeom>
        </p:spPr>
        <p:txBody>
          <a:bodyPr wrap="square" lIns="180000" tIns="720000">
            <a:noAutofit/>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a:extLst>
              <a:ext uri="{FF2B5EF4-FFF2-40B4-BE49-F238E27FC236}">
                <a16:creationId xmlns:a16="http://schemas.microsoft.com/office/drawing/2014/main" id="{C0E85BD7-6D5B-417B-B3D6-1EA1E8AFEB4D}"/>
              </a:ext>
            </a:extLst>
          </p:cNvPr>
          <p:cNvSpPr>
            <a:spLocks noGrp="1"/>
          </p:cNvSpPr>
          <p:nvPr>
            <p:ph type="body" sz="quarter" idx="21"/>
          </p:nvPr>
        </p:nvSpPr>
        <p:spPr>
          <a:xfrm>
            <a:off x="0" y="1395413"/>
            <a:ext cx="3985846" cy="5462587"/>
          </a:xfrm>
          <a:custGeom>
            <a:avLst/>
            <a:gdLst>
              <a:gd name="connsiteX0" fmla="*/ 0 w 3985846"/>
              <a:gd name="connsiteY0" fmla="*/ 0 h 5462587"/>
              <a:gd name="connsiteX1" fmla="*/ 3985846 w 3985846"/>
              <a:gd name="connsiteY1" fmla="*/ 0 h 5462587"/>
              <a:gd name="connsiteX2" fmla="*/ 3985846 w 3985846"/>
              <a:gd name="connsiteY2" fmla="*/ 4433373 h 5462587"/>
              <a:gd name="connsiteX3" fmla="*/ 2950652 w 3985846"/>
              <a:gd name="connsiteY3" fmla="*/ 5462587 h 5462587"/>
              <a:gd name="connsiteX4" fmla="*/ 0 w 3985846"/>
              <a:gd name="connsiteY4" fmla="*/ 5462587 h 546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846" h="5462587">
                <a:moveTo>
                  <a:pt x="0" y="0"/>
                </a:moveTo>
                <a:lnTo>
                  <a:pt x="3985846" y="0"/>
                </a:lnTo>
                <a:lnTo>
                  <a:pt x="3985846" y="4433373"/>
                </a:lnTo>
                <a:lnTo>
                  <a:pt x="2950652" y="5462587"/>
                </a:lnTo>
                <a:lnTo>
                  <a:pt x="0" y="5462587"/>
                </a:lnTo>
                <a:close/>
              </a:path>
            </a:pathLst>
          </a:custGeom>
        </p:spPr>
        <p:txBody>
          <a:bodyPr wrap="square" lIns="180000" tIns="720000">
            <a:noAutofit/>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20">
            <a:extLst>
              <a:ext uri="{FF2B5EF4-FFF2-40B4-BE49-F238E27FC236}">
                <a16:creationId xmlns:a16="http://schemas.microsoft.com/office/drawing/2014/main" id="{9A3E835E-26BD-45C4-BB90-B962ED3CB84E}"/>
              </a:ext>
            </a:extLst>
          </p:cNvPr>
          <p:cNvSpPr>
            <a:spLocks noGrp="1"/>
          </p:cNvSpPr>
          <p:nvPr>
            <p:ph type="body" sz="quarter" idx="23"/>
          </p:nvPr>
        </p:nvSpPr>
        <p:spPr>
          <a:xfrm>
            <a:off x="8206477" y="1395413"/>
            <a:ext cx="3985846" cy="5462587"/>
          </a:xfrm>
          <a:custGeom>
            <a:avLst/>
            <a:gdLst>
              <a:gd name="connsiteX0" fmla="*/ 0 w 3985846"/>
              <a:gd name="connsiteY0" fmla="*/ 0 h 5462587"/>
              <a:gd name="connsiteX1" fmla="*/ 3985846 w 3985846"/>
              <a:gd name="connsiteY1" fmla="*/ 0 h 5462587"/>
              <a:gd name="connsiteX2" fmla="*/ 3985846 w 3985846"/>
              <a:gd name="connsiteY2" fmla="*/ 4433373 h 5462587"/>
              <a:gd name="connsiteX3" fmla="*/ 2950652 w 3985846"/>
              <a:gd name="connsiteY3" fmla="*/ 5462587 h 5462587"/>
              <a:gd name="connsiteX4" fmla="*/ 0 w 3985846"/>
              <a:gd name="connsiteY4" fmla="*/ 5462587 h 546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846" h="5462587">
                <a:moveTo>
                  <a:pt x="0" y="0"/>
                </a:moveTo>
                <a:lnTo>
                  <a:pt x="3985846" y="0"/>
                </a:lnTo>
                <a:lnTo>
                  <a:pt x="3985846" y="4433373"/>
                </a:lnTo>
                <a:lnTo>
                  <a:pt x="2950652" y="5462587"/>
                </a:lnTo>
                <a:lnTo>
                  <a:pt x="0" y="5462587"/>
                </a:lnTo>
                <a:close/>
              </a:path>
            </a:pathLst>
          </a:custGeom>
        </p:spPr>
        <p:txBody>
          <a:bodyPr wrap="square" lIns="180000" tIns="720000">
            <a:noAutofit/>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95B04CBE-784E-4515-A4F6-C6320ED73217}"/>
              </a:ext>
            </a:extLst>
          </p:cNvPr>
          <p:cNvSpPr>
            <a:spLocks noGrp="1"/>
          </p:cNvSpPr>
          <p:nvPr>
            <p:ph type="title" hasCustomPrompt="1"/>
          </p:nvPr>
        </p:nvSpPr>
        <p:spPr>
          <a:xfrm>
            <a:off x="435077" y="376030"/>
            <a:ext cx="10515600" cy="874702"/>
          </a:xfrm>
        </p:spPr>
        <p:txBody>
          <a:bodyPr/>
          <a:lstStyle>
            <a:lvl1pPr>
              <a:defRPr>
                <a:solidFill>
                  <a:schemeClr val="accent1"/>
                </a:solidFill>
              </a:defRPr>
            </a:lvl1pPr>
          </a:lstStyle>
          <a:p>
            <a:r>
              <a:rPr lang="en-US" dirty="0"/>
              <a:t>Add your title here</a:t>
            </a:r>
            <a:endParaRPr lang="en-GB" dirty="0"/>
          </a:p>
        </p:txBody>
      </p:sp>
      <p:sp>
        <p:nvSpPr>
          <p:cNvPr id="9" name="Isosceles Triangle 8">
            <a:extLst>
              <a:ext uri="{FF2B5EF4-FFF2-40B4-BE49-F238E27FC236}">
                <a16:creationId xmlns:a16="http://schemas.microsoft.com/office/drawing/2014/main" id="{EDC0CDFE-7AD2-4BAD-9EBD-183C36D9C74D}"/>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8" name="Text Placeholder 17">
            <a:extLst>
              <a:ext uri="{FF2B5EF4-FFF2-40B4-BE49-F238E27FC236}">
                <a16:creationId xmlns:a16="http://schemas.microsoft.com/office/drawing/2014/main" id="{999F3A58-B887-4AF2-840B-F3C040A64C76}"/>
              </a:ext>
            </a:extLst>
          </p:cNvPr>
          <p:cNvSpPr>
            <a:spLocks noGrp="1"/>
          </p:cNvSpPr>
          <p:nvPr>
            <p:ph type="body" sz="quarter" idx="13" hasCustomPrompt="1"/>
          </p:nvPr>
        </p:nvSpPr>
        <p:spPr>
          <a:xfrm>
            <a:off x="0" y="1395413"/>
            <a:ext cx="3985200" cy="675612"/>
          </a:xfrm>
          <a:custGeom>
            <a:avLst/>
            <a:gdLst>
              <a:gd name="connsiteX0" fmla="*/ 0 w 3985200"/>
              <a:gd name="connsiteY0" fmla="*/ 0 h 675612"/>
              <a:gd name="connsiteX1" fmla="*/ 3985200 w 3985200"/>
              <a:gd name="connsiteY1" fmla="*/ 0 h 675612"/>
              <a:gd name="connsiteX2" fmla="*/ 3985200 w 3985200"/>
              <a:gd name="connsiteY2" fmla="*/ 15512 h 675612"/>
              <a:gd name="connsiteX3" fmla="*/ 3321264 w 3985200"/>
              <a:gd name="connsiteY3" fmla="*/ 675612 h 675612"/>
              <a:gd name="connsiteX4" fmla="*/ 0 w 3985200"/>
              <a:gd name="connsiteY4" fmla="*/ 675612 h 67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200" h="675612">
                <a:moveTo>
                  <a:pt x="0" y="0"/>
                </a:moveTo>
                <a:lnTo>
                  <a:pt x="3985200" y="0"/>
                </a:lnTo>
                <a:lnTo>
                  <a:pt x="3985200" y="15512"/>
                </a:lnTo>
                <a:lnTo>
                  <a:pt x="3321264" y="675612"/>
                </a:lnTo>
                <a:lnTo>
                  <a:pt x="0" y="675612"/>
                </a:lnTo>
                <a:close/>
              </a:path>
            </a:pathLst>
          </a:custGeom>
          <a:solidFill>
            <a:schemeClr val="accent2"/>
          </a:solidFill>
        </p:spPr>
        <p:txBody>
          <a:bodyPr wrap="square" lIns="180000" anchor="ctr">
            <a:noAutofit/>
          </a:bodyPr>
          <a:lstStyle>
            <a:lvl1pPr>
              <a:defRPr>
                <a:solidFill>
                  <a:schemeClr val="bg2"/>
                </a:solidFill>
              </a:defRPr>
            </a:lvl1pPr>
          </a:lstStyle>
          <a:p>
            <a:pPr lvl="0"/>
            <a:r>
              <a:rPr lang="en-GB" dirty="0"/>
              <a:t>Add text here</a:t>
            </a:r>
          </a:p>
        </p:txBody>
      </p:sp>
      <p:sp>
        <p:nvSpPr>
          <p:cNvPr id="19" name="Text Placeholder 18">
            <a:extLst>
              <a:ext uri="{FF2B5EF4-FFF2-40B4-BE49-F238E27FC236}">
                <a16:creationId xmlns:a16="http://schemas.microsoft.com/office/drawing/2014/main" id="{427E6A26-EB04-45A3-BE4C-CF97B868B963}"/>
              </a:ext>
            </a:extLst>
          </p:cNvPr>
          <p:cNvSpPr>
            <a:spLocks noGrp="1"/>
          </p:cNvSpPr>
          <p:nvPr>
            <p:ph type="body" sz="quarter" idx="14" hasCustomPrompt="1"/>
          </p:nvPr>
        </p:nvSpPr>
        <p:spPr>
          <a:xfrm>
            <a:off x="4103400" y="1395413"/>
            <a:ext cx="3985200" cy="675612"/>
          </a:xfrm>
          <a:custGeom>
            <a:avLst/>
            <a:gdLst>
              <a:gd name="connsiteX0" fmla="*/ 0 w 3985200"/>
              <a:gd name="connsiteY0" fmla="*/ 0 h 675612"/>
              <a:gd name="connsiteX1" fmla="*/ 3985200 w 3985200"/>
              <a:gd name="connsiteY1" fmla="*/ 0 h 675612"/>
              <a:gd name="connsiteX2" fmla="*/ 3985200 w 3985200"/>
              <a:gd name="connsiteY2" fmla="*/ 15512 h 675612"/>
              <a:gd name="connsiteX3" fmla="*/ 3321264 w 3985200"/>
              <a:gd name="connsiteY3" fmla="*/ 675612 h 675612"/>
              <a:gd name="connsiteX4" fmla="*/ 0 w 3985200"/>
              <a:gd name="connsiteY4" fmla="*/ 675612 h 67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200" h="675612">
                <a:moveTo>
                  <a:pt x="0" y="0"/>
                </a:moveTo>
                <a:lnTo>
                  <a:pt x="3985200" y="0"/>
                </a:lnTo>
                <a:lnTo>
                  <a:pt x="3985200" y="15512"/>
                </a:lnTo>
                <a:lnTo>
                  <a:pt x="3321264" y="675612"/>
                </a:lnTo>
                <a:lnTo>
                  <a:pt x="0" y="675612"/>
                </a:lnTo>
                <a:close/>
              </a:path>
            </a:pathLst>
          </a:custGeom>
          <a:solidFill>
            <a:schemeClr val="accent1"/>
          </a:solidFill>
        </p:spPr>
        <p:txBody>
          <a:bodyPr wrap="square" lIns="180000" anchor="ctr">
            <a:noAutofit/>
          </a:bodyPr>
          <a:lstStyle>
            <a:lvl1pPr>
              <a:defRPr>
                <a:solidFill>
                  <a:schemeClr val="bg2"/>
                </a:solidFill>
              </a:defRPr>
            </a:lvl1pPr>
          </a:lstStyle>
          <a:p>
            <a:pPr lvl="0"/>
            <a:r>
              <a:rPr lang="en-GB" dirty="0"/>
              <a:t>Add text here</a:t>
            </a:r>
          </a:p>
        </p:txBody>
      </p:sp>
      <p:sp>
        <p:nvSpPr>
          <p:cNvPr id="20" name="Text Placeholder 19">
            <a:extLst>
              <a:ext uri="{FF2B5EF4-FFF2-40B4-BE49-F238E27FC236}">
                <a16:creationId xmlns:a16="http://schemas.microsoft.com/office/drawing/2014/main" id="{27D16618-28FB-49D4-A879-4E10D3A713E2}"/>
              </a:ext>
            </a:extLst>
          </p:cNvPr>
          <p:cNvSpPr>
            <a:spLocks noGrp="1"/>
          </p:cNvSpPr>
          <p:nvPr>
            <p:ph type="body" sz="quarter" idx="15" hasCustomPrompt="1"/>
          </p:nvPr>
        </p:nvSpPr>
        <p:spPr>
          <a:xfrm>
            <a:off x="8206800" y="1395413"/>
            <a:ext cx="3985200" cy="675612"/>
          </a:xfrm>
          <a:custGeom>
            <a:avLst/>
            <a:gdLst>
              <a:gd name="connsiteX0" fmla="*/ 0 w 3985200"/>
              <a:gd name="connsiteY0" fmla="*/ 0 h 675612"/>
              <a:gd name="connsiteX1" fmla="*/ 3985200 w 3985200"/>
              <a:gd name="connsiteY1" fmla="*/ 0 h 675612"/>
              <a:gd name="connsiteX2" fmla="*/ 3985200 w 3985200"/>
              <a:gd name="connsiteY2" fmla="*/ 15512 h 675612"/>
              <a:gd name="connsiteX3" fmla="*/ 3321264 w 3985200"/>
              <a:gd name="connsiteY3" fmla="*/ 675612 h 675612"/>
              <a:gd name="connsiteX4" fmla="*/ 0 w 3985200"/>
              <a:gd name="connsiteY4" fmla="*/ 675612 h 67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200" h="675612">
                <a:moveTo>
                  <a:pt x="0" y="0"/>
                </a:moveTo>
                <a:lnTo>
                  <a:pt x="3985200" y="0"/>
                </a:lnTo>
                <a:lnTo>
                  <a:pt x="3985200" y="15512"/>
                </a:lnTo>
                <a:lnTo>
                  <a:pt x="3321264" y="675612"/>
                </a:lnTo>
                <a:lnTo>
                  <a:pt x="0" y="675612"/>
                </a:lnTo>
                <a:close/>
              </a:path>
            </a:pathLst>
          </a:custGeom>
          <a:solidFill>
            <a:schemeClr val="accent2"/>
          </a:solidFill>
        </p:spPr>
        <p:txBody>
          <a:bodyPr wrap="square" lIns="180000" anchor="ctr">
            <a:noAutofit/>
          </a:bodyPr>
          <a:lstStyle>
            <a:lvl1pPr>
              <a:defRPr>
                <a:solidFill>
                  <a:schemeClr val="bg2"/>
                </a:solidFill>
              </a:defRPr>
            </a:lvl1pPr>
          </a:lstStyle>
          <a:p>
            <a:pPr lvl="0"/>
            <a:r>
              <a:rPr lang="en-GB" dirty="0"/>
              <a:t>Add text here</a:t>
            </a:r>
          </a:p>
        </p:txBody>
      </p:sp>
      <p:sp>
        <p:nvSpPr>
          <p:cNvPr id="14" name="Slide Number Placeholder 5">
            <a:extLst>
              <a:ext uri="{FF2B5EF4-FFF2-40B4-BE49-F238E27FC236}">
                <a16:creationId xmlns:a16="http://schemas.microsoft.com/office/drawing/2014/main" id="{6EBFBE26-2204-4DB3-9BE2-F3937C9AEEA9}"/>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188497892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mage with Title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4CBE-784E-4515-A4F6-C6320ED73217}"/>
              </a:ext>
            </a:extLst>
          </p:cNvPr>
          <p:cNvSpPr>
            <a:spLocks noGrp="1"/>
          </p:cNvSpPr>
          <p:nvPr>
            <p:ph type="title" hasCustomPrompt="1"/>
          </p:nvPr>
        </p:nvSpPr>
        <p:spPr>
          <a:xfrm>
            <a:off x="435077" y="376030"/>
            <a:ext cx="10515600" cy="874702"/>
          </a:xfrm>
        </p:spPr>
        <p:txBody>
          <a:bodyPr/>
          <a:lstStyle>
            <a:lvl1pPr>
              <a:defRPr>
                <a:solidFill>
                  <a:schemeClr val="accent1"/>
                </a:solidFill>
              </a:defRPr>
            </a:lvl1pPr>
          </a:lstStyle>
          <a:p>
            <a:r>
              <a:rPr lang="en-US" dirty="0"/>
              <a:t>Add your title here</a:t>
            </a:r>
            <a:endParaRPr lang="en-GB" dirty="0"/>
          </a:p>
        </p:txBody>
      </p:sp>
      <p:sp>
        <p:nvSpPr>
          <p:cNvPr id="9" name="Isosceles Triangle 8">
            <a:extLst>
              <a:ext uri="{FF2B5EF4-FFF2-40B4-BE49-F238E27FC236}">
                <a16:creationId xmlns:a16="http://schemas.microsoft.com/office/drawing/2014/main" id="{EDC0CDFE-7AD2-4BAD-9EBD-183C36D9C74D}"/>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8" name="Text Placeholder 17">
            <a:extLst>
              <a:ext uri="{FF2B5EF4-FFF2-40B4-BE49-F238E27FC236}">
                <a16:creationId xmlns:a16="http://schemas.microsoft.com/office/drawing/2014/main" id="{999F3A58-B887-4AF2-840B-F3C040A64C76}"/>
              </a:ext>
            </a:extLst>
          </p:cNvPr>
          <p:cNvSpPr>
            <a:spLocks noGrp="1"/>
          </p:cNvSpPr>
          <p:nvPr>
            <p:ph type="body" sz="quarter" idx="13" hasCustomPrompt="1"/>
          </p:nvPr>
        </p:nvSpPr>
        <p:spPr>
          <a:xfrm>
            <a:off x="0" y="1395413"/>
            <a:ext cx="3985200" cy="675612"/>
          </a:xfrm>
          <a:custGeom>
            <a:avLst/>
            <a:gdLst>
              <a:gd name="connsiteX0" fmla="*/ 0 w 3985200"/>
              <a:gd name="connsiteY0" fmla="*/ 0 h 675612"/>
              <a:gd name="connsiteX1" fmla="*/ 3985200 w 3985200"/>
              <a:gd name="connsiteY1" fmla="*/ 0 h 675612"/>
              <a:gd name="connsiteX2" fmla="*/ 3985200 w 3985200"/>
              <a:gd name="connsiteY2" fmla="*/ 15512 h 675612"/>
              <a:gd name="connsiteX3" fmla="*/ 3321264 w 3985200"/>
              <a:gd name="connsiteY3" fmla="*/ 675612 h 675612"/>
              <a:gd name="connsiteX4" fmla="*/ 0 w 3985200"/>
              <a:gd name="connsiteY4" fmla="*/ 675612 h 67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200" h="675612">
                <a:moveTo>
                  <a:pt x="0" y="0"/>
                </a:moveTo>
                <a:lnTo>
                  <a:pt x="3985200" y="0"/>
                </a:lnTo>
                <a:lnTo>
                  <a:pt x="3985200" y="15512"/>
                </a:lnTo>
                <a:lnTo>
                  <a:pt x="3321264" y="675612"/>
                </a:lnTo>
                <a:lnTo>
                  <a:pt x="0" y="675612"/>
                </a:lnTo>
                <a:close/>
              </a:path>
            </a:pathLst>
          </a:custGeom>
          <a:solidFill>
            <a:schemeClr val="accent2"/>
          </a:solidFill>
        </p:spPr>
        <p:txBody>
          <a:bodyPr wrap="square" lIns="180000" anchor="ctr">
            <a:noAutofit/>
          </a:bodyPr>
          <a:lstStyle>
            <a:lvl1pPr>
              <a:defRPr>
                <a:solidFill>
                  <a:schemeClr val="bg2"/>
                </a:solidFill>
              </a:defRPr>
            </a:lvl1pPr>
          </a:lstStyle>
          <a:p>
            <a:pPr lvl="0"/>
            <a:r>
              <a:rPr lang="en-GB" dirty="0"/>
              <a:t>Add text here</a:t>
            </a:r>
          </a:p>
        </p:txBody>
      </p:sp>
      <p:sp>
        <p:nvSpPr>
          <p:cNvPr id="19" name="Text Placeholder 18">
            <a:extLst>
              <a:ext uri="{FF2B5EF4-FFF2-40B4-BE49-F238E27FC236}">
                <a16:creationId xmlns:a16="http://schemas.microsoft.com/office/drawing/2014/main" id="{427E6A26-EB04-45A3-BE4C-CF97B868B963}"/>
              </a:ext>
            </a:extLst>
          </p:cNvPr>
          <p:cNvSpPr>
            <a:spLocks noGrp="1"/>
          </p:cNvSpPr>
          <p:nvPr>
            <p:ph type="body" sz="quarter" idx="14" hasCustomPrompt="1"/>
          </p:nvPr>
        </p:nvSpPr>
        <p:spPr>
          <a:xfrm>
            <a:off x="4103400" y="1395413"/>
            <a:ext cx="3985200" cy="675612"/>
          </a:xfrm>
          <a:custGeom>
            <a:avLst/>
            <a:gdLst>
              <a:gd name="connsiteX0" fmla="*/ 0 w 3985200"/>
              <a:gd name="connsiteY0" fmla="*/ 0 h 675612"/>
              <a:gd name="connsiteX1" fmla="*/ 3985200 w 3985200"/>
              <a:gd name="connsiteY1" fmla="*/ 0 h 675612"/>
              <a:gd name="connsiteX2" fmla="*/ 3985200 w 3985200"/>
              <a:gd name="connsiteY2" fmla="*/ 15512 h 675612"/>
              <a:gd name="connsiteX3" fmla="*/ 3321264 w 3985200"/>
              <a:gd name="connsiteY3" fmla="*/ 675612 h 675612"/>
              <a:gd name="connsiteX4" fmla="*/ 0 w 3985200"/>
              <a:gd name="connsiteY4" fmla="*/ 675612 h 67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200" h="675612">
                <a:moveTo>
                  <a:pt x="0" y="0"/>
                </a:moveTo>
                <a:lnTo>
                  <a:pt x="3985200" y="0"/>
                </a:lnTo>
                <a:lnTo>
                  <a:pt x="3985200" y="15512"/>
                </a:lnTo>
                <a:lnTo>
                  <a:pt x="3321264" y="675612"/>
                </a:lnTo>
                <a:lnTo>
                  <a:pt x="0" y="675612"/>
                </a:lnTo>
                <a:close/>
              </a:path>
            </a:pathLst>
          </a:custGeom>
          <a:solidFill>
            <a:schemeClr val="accent1"/>
          </a:solidFill>
        </p:spPr>
        <p:txBody>
          <a:bodyPr wrap="square" lIns="180000" anchor="ctr">
            <a:noAutofit/>
          </a:bodyPr>
          <a:lstStyle>
            <a:lvl1pPr>
              <a:defRPr>
                <a:solidFill>
                  <a:schemeClr val="bg2"/>
                </a:solidFill>
              </a:defRPr>
            </a:lvl1pPr>
          </a:lstStyle>
          <a:p>
            <a:pPr lvl="0"/>
            <a:r>
              <a:rPr lang="en-GB" dirty="0"/>
              <a:t>Add text here</a:t>
            </a:r>
          </a:p>
        </p:txBody>
      </p:sp>
      <p:sp>
        <p:nvSpPr>
          <p:cNvPr id="20" name="Text Placeholder 19">
            <a:extLst>
              <a:ext uri="{FF2B5EF4-FFF2-40B4-BE49-F238E27FC236}">
                <a16:creationId xmlns:a16="http://schemas.microsoft.com/office/drawing/2014/main" id="{27D16618-28FB-49D4-A879-4E10D3A713E2}"/>
              </a:ext>
            </a:extLst>
          </p:cNvPr>
          <p:cNvSpPr>
            <a:spLocks noGrp="1"/>
          </p:cNvSpPr>
          <p:nvPr>
            <p:ph type="body" sz="quarter" idx="15" hasCustomPrompt="1"/>
          </p:nvPr>
        </p:nvSpPr>
        <p:spPr>
          <a:xfrm>
            <a:off x="8206800" y="1395413"/>
            <a:ext cx="3985200" cy="675612"/>
          </a:xfrm>
          <a:custGeom>
            <a:avLst/>
            <a:gdLst>
              <a:gd name="connsiteX0" fmla="*/ 0 w 3985200"/>
              <a:gd name="connsiteY0" fmla="*/ 0 h 675612"/>
              <a:gd name="connsiteX1" fmla="*/ 3985200 w 3985200"/>
              <a:gd name="connsiteY1" fmla="*/ 0 h 675612"/>
              <a:gd name="connsiteX2" fmla="*/ 3985200 w 3985200"/>
              <a:gd name="connsiteY2" fmla="*/ 15512 h 675612"/>
              <a:gd name="connsiteX3" fmla="*/ 3321264 w 3985200"/>
              <a:gd name="connsiteY3" fmla="*/ 675612 h 675612"/>
              <a:gd name="connsiteX4" fmla="*/ 0 w 3985200"/>
              <a:gd name="connsiteY4" fmla="*/ 675612 h 67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200" h="675612">
                <a:moveTo>
                  <a:pt x="0" y="0"/>
                </a:moveTo>
                <a:lnTo>
                  <a:pt x="3985200" y="0"/>
                </a:lnTo>
                <a:lnTo>
                  <a:pt x="3985200" y="15512"/>
                </a:lnTo>
                <a:lnTo>
                  <a:pt x="3321264" y="675612"/>
                </a:lnTo>
                <a:lnTo>
                  <a:pt x="0" y="675612"/>
                </a:lnTo>
                <a:close/>
              </a:path>
            </a:pathLst>
          </a:custGeom>
          <a:solidFill>
            <a:schemeClr val="accent2"/>
          </a:solidFill>
        </p:spPr>
        <p:txBody>
          <a:bodyPr wrap="square" lIns="180000" anchor="ctr">
            <a:noAutofit/>
          </a:bodyPr>
          <a:lstStyle>
            <a:lvl1pPr>
              <a:defRPr>
                <a:solidFill>
                  <a:schemeClr val="bg2"/>
                </a:solidFill>
              </a:defRPr>
            </a:lvl1pPr>
          </a:lstStyle>
          <a:p>
            <a:pPr lvl="0"/>
            <a:r>
              <a:rPr lang="en-GB" dirty="0"/>
              <a:t>Add text here</a:t>
            </a:r>
          </a:p>
        </p:txBody>
      </p:sp>
      <p:sp>
        <p:nvSpPr>
          <p:cNvPr id="30" name="Picture Placeholder 29">
            <a:extLst>
              <a:ext uri="{FF2B5EF4-FFF2-40B4-BE49-F238E27FC236}">
                <a16:creationId xmlns:a16="http://schemas.microsoft.com/office/drawing/2014/main" id="{8A9093AB-4ED0-4363-8DDC-F21CE84B7C73}"/>
              </a:ext>
            </a:extLst>
          </p:cNvPr>
          <p:cNvSpPr>
            <a:spLocks noGrp="1"/>
          </p:cNvSpPr>
          <p:nvPr>
            <p:ph type="pic" sz="quarter" idx="17"/>
          </p:nvPr>
        </p:nvSpPr>
        <p:spPr>
          <a:xfrm>
            <a:off x="8206800" y="1395413"/>
            <a:ext cx="3985846" cy="5462587"/>
          </a:xfrm>
          <a:custGeom>
            <a:avLst/>
            <a:gdLst>
              <a:gd name="connsiteX0" fmla="*/ 0 w 3985846"/>
              <a:gd name="connsiteY0" fmla="*/ 0 h 5462587"/>
              <a:gd name="connsiteX1" fmla="*/ 3985846 w 3985846"/>
              <a:gd name="connsiteY1" fmla="*/ 0 h 5462587"/>
              <a:gd name="connsiteX2" fmla="*/ 3985846 w 3985846"/>
              <a:gd name="connsiteY2" fmla="*/ 4433373 h 5462587"/>
              <a:gd name="connsiteX3" fmla="*/ 2950652 w 3985846"/>
              <a:gd name="connsiteY3" fmla="*/ 5462587 h 5462587"/>
              <a:gd name="connsiteX4" fmla="*/ 0 w 3985846"/>
              <a:gd name="connsiteY4" fmla="*/ 5462587 h 546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846" h="5462587">
                <a:moveTo>
                  <a:pt x="0" y="0"/>
                </a:moveTo>
                <a:lnTo>
                  <a:pt x="3985846" y="0"/>
                </a:lnTo>
                <a:lnTo>
                  <a:pt x="3985846" y="4433373"/>
                </a:lnTo>
                <a:lnTo>
                  <a:pt x="2950652" y="5462587"/>
                </a:lnTo>
                <a:lnTo>
                  <a:pt x="0" y="5462587"/>
                </a:lnTo>
                <a:close/>
              </a:path>
            </a:pathLst>
          </a:custGeom>
        </p:spPr>
        <p:txBody>
          <a:bodyPr wrap="square" anchor="ctr">
            <a:noAutofit/>
          </a:bodyPr>
          <a:lstStyle>
            <a:lvl1pPr algn="ctr">
              <a:defRPr sz="1800">
                <a:solidFill>
                  <a:srgbClr val="373737"/>
                </a:solidFill>
              </a:defRPr>
            </a:lvl1pPr>
          </a:lstStyle>
          <a:p>
            <a:r>
              <a:rPr lang="en-US" dirty="0"/>
              <a:t>Click icon to add picture</a:t>
            </a:r>
            <a:endParaRPr lang="en-GB" dirty="0"/>
          </a:p>
        </p:txBody>
      </p:sp>
      <p:sp>
        <p:nvSpPr>
          <p:cNvPr id="28" name="Picture Placeholder 27">
            <a:extLst>
              <a:ext uri="{FF2B5EF4-FFF2-40B4-BE49-F238E27FC236}">
                <a16:creationId xmlns:a16="http://schemas.microsoft.com/office/drawing/2014/main" id="{47402F03-87A2-4D2F-9A5F-68B8B16F726A}"/>
              </a:ext>
            </a:extLst>
          </p:cNvPr>
          <p:cNvSpPr>
            <a:spLocks noGrp="1"/>
          </p:cNvSpPr>
          <p:nvPr>
            <p:ph type="pic" sz="quarter" idx="10"/>
          </p:nvPr>
        </p:nvSpPr>
        <p:spPr>
          <a:xfrm>
            <a:off x="0" y="1395413"/>
            <a:ext cx="3985846" cy="5462587"/>
          </a:xfrm>
          <a:custGeom>
            <a:avLst/>
            <a:gdLst>
              <a:gd name="connsiteX0" fmla="*/ 0 w 3985846"/>
              <a:gd name="connsiteY0" fmla="*/ 0 h 5462587"/>
              <a:gd name="connsiteX1" fmla="*/ 3985846 w 3985846"/>
              <a:gd name="connsiteY1" fmla="*/ 0 h 5462587"/>
              <a:gd name="connsiteX2" fmla="*/ 3985846 w 3985846"/>
              <a:gd name="connsiteY2" fmla="*/ 4433373 h 5462587"/>
              <a:gd name="connsiteX3" fmla="*/ 2950652 w 3985846"/>
              <a:gd name="connsiteY3" fmla="*/ 5462587 h 5462587"/>
              <a:gd name="connsiteX4" fmla="*/ 0 w 3985846"/>
              <a:gd name="connsiteY4" fmla="*/ 5462587 h 546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846" h="5462587">
                <a:moveTo>
                  <a:pt x="0" y="0"/>
                </a:moveTo>
                <a:lnTo>
                  <a:pt x="3985846" y="0"/>
                </a:lnTo>
                <a:lnTo>
                  <a:pt x="3985846" y="4433373"/>
                </a:lnTo>
                <a:lnTo>
                  <a:pt x="2950652" y="5462587"/>
                </a:lnTo>
                <a:lnTo>
                  <a:pt x="0" y="5462587"/>
                </a:lnTo>
                <a:close/>
              </a:path>
            </a:pathLst>
          </a:custGeom>
        </p:spPr>
        <p:txBody>
          <a:bodyPr wrap="square" anchor="ctr">
            <a:noAutofit/>
          </a:bodyPr>
          <a:lstStyle>
            <a:lvl1pPr algn="ctr">
              <a:defRPr sz="1800">
                <a:solidFill>
                  <a:srgbClr val="373737"/>
                </a:solidFill>
              </a:defRPr>
            </a:lvl1pPr>
          </a:lstStyle>
          <a:p>
            <a:r>
              <a:rPr lang="en-US" dirty="0"/>
              <a:t>Click icon to add picture</a:t>
            </a:r>
            <a:endParaRPr lang="en-GB" dirty="0"/>
          </a:p>
        </p:txBody>
      </p:sp>
      <p:sp>
        <p:nvSpPr>
          <p:cNvPr id="29" name="Picture Placeholder 28">
            <a:extLst>
              <a:ext uri="{FF2B5EF4-FFF2-40B4-BE49-F238E27FC236}">
                <a16:creationId xmlns:a16="http://schemas.microsoft.com/office/drawing/2014/main" id="{E117F3A0-CCF4-4A19-9C1E-49925A45B566}"/>
              </a:ext>
            </a:extLst>
          </p:cNvPr>
          <p:cNvSpPr>
            <a:spLocks noGrp="1"/>
          </p:cNvSpPr>
          <p:nvPr>
            <p:ph type="pic" sz="quarter" idx="16"/>
          </p:nvPr>
        </p:nvSpPr>
        <p:spPr>
          <a:xfrm>
            <a:off x="4103400" y="1395413"/>
            <a:ext cx="3985846" cy="5462587"/>
          </a:xfrm>
          <a:custGeom>
            <a:avLst/>
            <a:gdLst>
              <a:gd name="connsiteX0" fmla="*/ 0 w 3985846"/>
              <a:gd name="connsiteY0" fmla="*/ 0 h 5462587"/>
              <a:gd name="connsiteX1" fmla="*/ 3985846 w 3985846"/>
              <a:gd name="connsiteY1" fmla="*/ 0 h 5462587"/>
              <a:gd name="connsiteX2" fmla="*/ 3985846 w 3985846"/>
              <a:gd name="connsiteY2" fmla="*/ 4433373 h 5462587"/>
              <a:gd name="connsiteX3" fmla="*/ 2950652 w 3985846"/>
              <a:gd name="connsiteY3" fmla="*/ 5462587 h 5462587"/>
              <a:gd name="connsiteX4" fmla="*/ 0 w 3985846"/>
              <a:gd name="connsiteY4" fmla="*/ 5462587 h 546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846" h="5462587">
                <a:moveTo>
                  <a:pt x="0" y="0"/>
                </a:moveTo>
                <a:lnTo>
                  <a:pt x="3985846" y="0"/>
                </a:lnTo>
                <a:lnTo>
                  <a:pt x="3985846" y="4433373"/>
                </a:lnTo>
                <a:lnTo>
                  <a:pt x="2950652" y="5462587"/>
                </a:lnTo>
                <a:lnTo>
                  <a:pt x="0" y="5462587"/>
                </a:lnTo>
                <a:close/>
              </a:path>
            </a:pathLst>
          </a:custGeom>
        </p:spPr>
        <p:txBody>
          <a:bodyPr wrap="square" anchor="ctr">
            <a:noAutofit/>
          </a:bodyPr>
          <a:lstStyle>
            <a:lvl1pPr algn="ctr">
              <a:defRPr sz="1800">
                <a:solidFill>
                  <a:srgbClr val="373737"/>
                </a:solidFill>
              </a:defRPr>
            </a:lvl1pPr>
          </a:lstStyle>
          <a:p>
            <a:r>
              <a:rPr lang="en-US" dirty="0"/>
              <a:t>Click icon to add picture</a:t>
            </a:r>
            <a:endParaRPr lang="en-GB" dirty="0"/>
          </a:p>
        </p:txBody>
      </p:sp>
      <p:sp>
        <p:nvSpPr>
          <p:cNvPr id="14" name="Slide Number Placeholder 5">
            <a:extLst>
              <a:ext uri="{FF2B5EF4-FFF2-40B4-BE49-F238E27FC236}">
                <a16:creationId xmlns:a16="http://schemas.microsoft.com/office/drawing/2014/main" id="{DB2CBC00-C5E7-4C46-8EA7-6CC17C3B9A27}"/>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401817728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27E7-2CF3-4882-9D51-CBEF000AC6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17E513-1024-4271-B8BB-ED3EA1FE3D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191C69-E547-4477-946C-9AD304946721}"/>
              </a:ext>
            </a:extLst>
          </p:cNvPr>
          <p:cNvSpPr>
            <a:spLocks noGrp="1"/>
          </p:cNvSpPr>
          <p:nvPr>
            <p:ph type="dt" sz="half" idx="10"/>
          </p:nvPr>
        </p:nvSpPr>
        <p:spPr/>
        <p:txBody>
          <a:bodyPr/>
          <a:lstStyle/>
          <a:p>
            <a:fld id="{DFC06858-264B-4443-8DD6-15DB104C7BD4}" type="datetimeFigureOut">
              <a:rPr lang="en-GB" smtClean="0"/>
              <a:t>11/11/2019</a:t>
            </a:fld>
            <a:endParaRPr lang="en-GB"/>
          </a:p>
        </p:txBody>
      </p:sp>
      <p:sp>
        <p:nvSpPr>
          <p:cNvPr id="5" name="Footer Placeholder 4">
            <a:extLst>
              <a:ext uri="{FF2B5EF4-FFF2-40B4-BE49-F238E27FC236}">
                <a16:creationId xmlns:a16="http://schemas.microsoft.com/office/drawing/2014/main" id="{A547221F-AEF0-4D49-9DA1-C14AF3F3B0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52107-ED83-4FF6-A994-041C629D25E6}"/>
              </a:ext>
            </a:extLst>
          </p:cNvPr>
          <p:cNvSpPr>
            <a:spLocks noGrp="1"/>
          </p:cNvSpPr>
          <p:nvPr>
            <p:ph type="sldNum" sz="quarter" idx="12"/>
          </p:nvPr>
        </p:nvSpPr>
        <p:spPr/>
        <p:txBody>
          <a:bodyPr/>
          <a:lstStyle/>
          <a:p>
            <a:fld id="{AB613B11-98CC-43DA-82D5-E8C0BDD92A38}" type="slidenum">
              <a:rPr lang="en-GB" smtClean="0"/>
              <a:t>‹#›</a:t>
            </a:fld>
            <a:endParaRPr lang="en-GB"/>
          </a:p>
        </p:txBody>
      </p:sp>
    </p:spTree>
    <p:extLst>
      <p:ext uri="{BB962C8B-B14F-4D97-AF65-F5344CB8AC3E}">
        <p14:creationId xmlns:p14="http://schemas.microsoft.com/office/powerpoint/2010/main" val="1538781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7D110-1691-4F76-9DFE-6EC7741CCE3B}"/>
              </a:ext>
            </a:extLst>
          </p:cNvPr>
          <p:cNvSpPr>
            <a:spLocks/>
          </p:cNvSpPr>
          <p:nvPr userDrawn="1"/>
        </p:nvSpPr>
        <p:spPr>
          <a:xfrm>
            <a:off x="0" y="0"/>
            <a:ext cx="12192000" cy="6858000"/>
          </a:xfrm>
          <a:prstGeom prst="rect">
            <a:avLst/>
          </a:prstGeom>
          <a:solidFill>
            <a:schemeClr val="bg1">
              <a:lumMod val="65000"/>
              <a:lumOff val="35000"/>
              <a:alpha val="50000"/>
            </a:schemeClr>
          </a:solidFill>
        </p:spPr>
        <p:txBody>
          <a:bodyPr vert="horz" wrap="square" lIns="91440" tIns="45720" rIns="91440" bIns="45720" rtlCol="0">
            <a:noAutofit/>
          </a:bodyPr>
          <a:lstStyle/>
          <a:p>
            <a:pPr lvl="0" indent="0">
              <a:lnSpc>
                <a:spcPct val="100000"/>
              </a:lnSpc>
              <a:spcBef>
                <a:spcPts val="0"/>
              </a:spcBef>
              <a:spcAft>
                <a:spcPts val="600"/>
              </a:spcAft>
              <a:buFont typeface="Arial" panose="020B0604020202020204" pitchFamily="34" charset="0"/>
              <a:buNone/>
            </a:pPr>
            <a:endParaRPr lang="en-GB" sz="2200" b="1" dirty="0">
              <a:solidFill>
                <a:schemeClr val="tx1"/>
              </a:solidFill>
            </a:endParaRPr>
          </a:p>
        </p:txBody>
      </p:sp>
      <p:sp>
        <p:nvSpPr>
          <p:cNvPr id="2" name="Title 1">
            <a:extLst>
              <a:ext uri="{FF2B5EF4-FFF2-40B4-BE49-F238E27FC236}">
                <a16:creationId xmlns:a16="http://schemas.microsoft.com/office/drawing/2014/main" id="{1CB911EC-806B-4F6A-8EC2-F36C6A60F57C}"/>
              </a:ext>
            </a:extLst>
          </p:cNvPr>
          <p:cNvSpPr>
            <a:spLocks noGrp="1"/>
          </p:cNvSpPr>
          <p:nvPr>
            <p:ph type="title" hasCustomPrompt="1"/>
          </p:nvPr>
        </p:nvSpPr>
        <p:spPr>
          <a:xfrm>
            <a:off x="2236446" y="1874890"/>
            <a:ext cx="7719108" cy="1622453"/>
          </a:xfrm>
        </p:spPr>
        <p:txBody>
          <a:bodyPr/>
          <a:lstStyle>
            <a:lvl1pPr algn="ctr">
              <a:lnSpc>
                <a:spcPct val="100000"/>
              </a:lnSpc>
              <a:defRPr sz="4400"/>
            </a:lvl1pPr>
          </a:lstStyle>
          <a:p>
            <a:r>
              <a:rPr lang="en-US" dirty="0"/>
              <a:t>Add your statement here</a:t>
            </a:r>
            <a:endParaRPr lang="en-GB" dirty="0"/>
          </a:p>
        </p:txBody>
      </p:sp>
      <p:sp>
        <p:nvSpPr>
          <p:cNvPr id="7" name="Isosceles Triangle 6">
            <a:extLst>
              <a:ext uri="{FF2B5EF4-FFF2-40B4-BE49-F238E27FC236}">
                <a16:creationId xmlns:a16="http://schemas.microsoft.com/office/drawing/2014/main" id="{86C268B9-B233-4765-B9BE-834F96DEC3E3}"/>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8" name="Parallelogram 7">
            <a:extLst>
              <a:ext uri="{FF2B5EF4-FFF2-40B4-BE49-F238E27FC236}">
                <a16:creationId xmlns:a16="http://schemas.microsoft.com/office/drawing/2014/main" id="{D779EB5B-8109-46E6-B6C3-EECFB75379D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9" name="Isosceles Triangle 8">
            <a:extLst>
              <a:ext uri="{FF2B5EF4-FFF2-40B4-BE49-F238E27FC236}">
                <a16:creationId xmlns:a16="http://schemas.microsoft.com/office/drawing/2014/main" id="{B2D4FE7A-7EAF-4733-8D82-51690C2E925F}"/>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3" name="Slide Number Placeholder 5">
            <a:extLst>
              <a:ext uri="{FF2B5EF4-FFF2-40B4-BE49-F238E27FC236}">
                <a16:creationId xmlns:a16="http://schemas.microsoft.com/office/drawing/2014/main" id="{C4C4D628-12D9-416C-B428-B13E0F495E00}"/>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50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1342383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 with Text and Full Imag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E94854-1EF0-454C-BBD6-70369F97F63D}"/>
              </a:ext>
            </a:extLst>
          </p:cNvPr>
          <p:cNvSpPr/>
          <p:nvPr userDrawn="1"/>
        </p:nvSpPr>
        <p:spPr>
          <a:xfrm>
            <a:off x="0" y="-2"/>
            <a:ext cx="12192000" cy="2088834"/>
          </a:xfrm>
          <a:prstGeom prst="rect">
            <a:avLst/>
          </a:prstGeom>
          <a:gradFill>
            <a:gsLst>
              <a:gs pos="21000">
                <a:srgbClr val="000000">
                  <a:alpha val="80000"/>
                </a:srgbClr>
              </a:gs>
              <a:gs pos="0">
                <a:schemeClr val="bg1">
                  <a:alpha val="9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F71E672-549F-4808-9962-09238B559D74}"/>
              </a:ext>
            </a:extLst>
          </p:cNvPr>
          <p:cNvSpPr>
            <a:spLocks noGrp="1"/>
          </p:cNvSpPr>
          <p:nvPr>
            <p:ph type="title" hasCustomPrompt="1"/>
          </p:nvPr>
        </p:nvSpPr>
        <p:spPr>
          <a:xfrm>
            <a:off x="435076" y="376030"/>
            <a:ext cx="6814809" cy="1126200"/>
          </a:xfrm>
        </p:spPr>
        <p:txBody>
          <a:bodyPr/>
          <a:lstStyle>
            <a:lvl1pPr>
              <a:defRPr/>
            </a:lvl1pPr>
          </a:lstStyle>
          <a:p>
            <a:r>
              <a:rPr lang="en-US" dirty="0"/>
              <a:t>Add your title here</a:t>
            </a:r>
            <a:endParaRPr lang="en-GB" dirty="0"/>
          </a:p>
        </p:txBody>
      </p:sp>
      <p:sp>
        <p:nvSpPr>
          <p:cNvPr id="13" name="Freeform: Shape 12">
            <a:extLst>
              <a:ext uri="{FF2B5EF4-FFF2-40B4-BE49-F238E27FC236}">
                <a16:creationId xmlns:a16="http://schemas.microsoft.com/office/drawing/2014/main" id="{22B24C08-7E30-4021-9042-4998588355A7}"/>
              </a:ext>
            </a:extLst>
          </p:cNvPr>
          <p:cNvSpPr/>
          <p:nvPr userDrawn="1"/>
        </p:nvSpPr>
        <p:spPr>
          <a:xfrm>
            <a:off x="2227042" y="-1"/>
            <a:ext cx="9964958" cy="6858001"/>
          </a:xfrm>
          <a:custGeom>
            <a:avLst/>
            <a:gdLst>
              <a:gd name="connsiteX0" fmla="*/ 6897846 w 9964958"/>
              <a:gd name="connsiteY0" fmla="*/ 0 h 6858001"/>
              <a:gd name="connsiteX1" fmla="*/ 9964958 w 9964958"/>
              <a:gd name="connsiteY1" fmla="*/ 0 h 6858001"/>
              <a:gd name="connsiteX2" fmla="*/ 9964958 w 9964958"/>
              <a:gd name="connsiteY2" fmla="*/ 4774481 h 6858001"/>
              <a:gd name="connsiteX3" fmla="*/ 7869333 w 9964958"/>
              <a:gd name="connsiteY3" fmla="*/ 6858001 h 6858001"/>
              <a:gd name="connsiteX4" fmla="*/ 0 w 9964958"/>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958" h="6858001">
                <a:moveTo>
                  <a:pt x="6897846" y="0"/>
                </a:moveTo>
                <a:lnTo>
                  <a:pt x="9964958" y="0"/>
                </a:lnTo>
                <a:lnTo>
                  <a:pt x="9964958" y="4774481"/>
                </a:lnTo>
                <a:lnTo>
                  <a:pt x="7869333" y="6858001"/>
                </a:lnTo>
                <a:lnTo>
                  <a:pt x="0" y="6858001"/>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 name="Parallelogram 7">
            <a:extLst>
              <a:ext uri="{FF2B5EF4-FFF2-40B4-BE49-F238E27FC236}">
                <a16:creationId xmlns:a16="http://schemas.microsoft.com/office/drawing/2014/main" id="{7814301A-BE77-4A35-8098-7E6C59340562}"/>
              </a:ext>
            </a:extLst>
          </p:cNvPr>
          <p:cNvSpPr/>
          <p:nvPr userDrawn="1"/>
        </p:nvSpPr>
        <p:spPr>
          <a:xfrm>
            <a:off x="10092562" y="5819215"/>
            <a:ext cx="2096420" cy="1038785"/>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0" name="Picture Placeholder 9">
            <a:extLst>
              <a:ext uri="{FF2B5EF4-FFF2-40B4-BE49-F238E27FC236}">
                <a16:creationId xmlns:a16="http://schemas.microsoft.com/office/drawing/2014/main" id="{C15134AC-D9D1-46A5-B646-0018A278C431}"/>
              </a:ext>
            </a:extLst>
          </p:cNvPr>
          <p:cNvSpPr>
            <a:spLocks noGrp="1"/>
          </p:cNvSpPr>
          <p:nvPr>
            <p:ph type="pic" sz="quarter" idx="10" hasCustomPrompt="1"/>
          </p:nvPr>
        </p:nvSpPr>
        <p:spPr>
          <a:xfrm>
            <a:off x="5976127" y="2159169"/>
            <a:ext cx="972000" cy="972000"/>
          </a:xfrm>
          <a:solidFill>
            <a:schemeClr val="accent2"/>
          </a:solidFill>
        </p:spPr>
        <p:txBody>
          <a:bodyPr/>
          <a:lstStyle>
            <a:lvl1pPr algn="ctr">
              <a:defRPr/>
            </a:lvl1pPr>
          </a:lstStyle>
          <a:p>
            <a:r>
              <a:rPr lang="en-GB" dirty="0"/>
              <a:t>Icon</a:t>
            </a:r>
          </a:p>
        </p:txBody>
      </p:sp>
      <p:sp>
        <p:nvSpPr>
          <p:cNvPr id="15" name="Isosceles Triangle 14">
            <a:extLst>
              <a:ext uri="{FF2B5EF4-FFF2-40B4-BE49-F238E27FC236}">
                <a16:creationId xmlns:a16="http://schemas.microsoft.com/office/drawing/2014/main" id="{4C118FCC-4122-4402-BFCE-F4A348A0AF31}"/>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0" name="Text Placeholder 19">
            <a:extLst>
              <a:ext uri="{FF2B5EF4-FFF2-40B4-BE49-F238E27FC236}">
                <a16:creationId xmlns:a16="http://schemas.microsoft.com/office/drawing/2014/main" id="{9134E48E-1281-4047-9A52-EE2C01DA1FDC}"/>
              </a:ext>
            </a:extLst>
          </p:cNvPr>
          <p:cNvSpPr>
            <a:spLocks noGrp="1"/>
          </p:cNvSpPr>
          <p:nvPr>
            <p:ph type="body" sz="quarter" idx="11" hasCustomPrompt="1"/>
          </p:nvPr>
        </p:nvSpPr>
        <p:spPr>
          <a:xfrm>
            <a:off x="7092497" y="2088832"/>
            <a:ext cx="4584496" cy="3029705"/>
          </a:xfrm>
        </p:spPr>
        <p:txBody>
          <a:bodyPr/>
          <a:lstStyle>
            <a:lvl1pPr>
              <a:lnSpc>
                <a:spcPct val="90000"/>
              </a:lnSpc>
              <a:spcBef>
                <a:spcPts val="0"/>
              </a:spcBef>
              <a:spcAft>
                <a:spcPts val="1800"/>
              </a:spcAft>
              <a:defRPr/>
            </a:lvl1pPr>
            <a:lvl2pPr>
              <a:lnSpc>
                <a:spcPct val="90000"/>
              </a:lnSpc>
              <a:spcBef>
                <a:spcPts val="0"/>
              </a:spcBef>
              <a:spcAft>
                <a:spcPts val="1800"/>
              </a:spcAft>
              <a:defRPr/>
            </a:lvl2pPr>
            <a:lvl3pPr>
              <a:lnSpc>
                <a:spcPct val="90000"/>
              </a:lnSpc>
              <a:spcBef>
                <a:spcPts val="0"/>
              </a:spcBef>
              <a:spcAft>
                <a:spcPts val="1800"/>
              </a:spcAft>
              <a:defRPr/>
            </a:lvl3pPr>
            <a:lvl4pPr>
              <a:lnSpc>
                <a:spcPct val="90000"/>
              </a:lnSpc>
              <a:spcBef>
                <a:spcPts val="0"/>
              </a:spcBef>
              <a:spcAft>
                <a:spcPts val="1800"/>
              </a:spcAft>
              <a:defRPr/>
            </a:lvl4pPr>
            <a:lvl5pPr>
              <a:lnSpc>
                <a:spcPct val="90000"/>
              </a:lnSpc>
              <a:spcBef>
                <a:spcPts val="0"/>
              </a:spcBef>
              <a:spcAft>
                <a:spcPts val="1800"/>
              </a:spcAft>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Slide Number Placeholder 5">
            <a:extLst>
              <a:ext uri="{FF2B5EF4-FFF2-40B4-BE49-F238E27FC236}">
                <a16:creationId xmlns:a16="http://schemas.microsoft.com/office/drawing/2014/main" id="{4F73E46F-5E2C-49AC-91D4-E69832498A27}"/>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228374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2" presetClass="entr" presetSubtype="2" decel="100000"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350" fill="hold"/>
                                        <p:tgtEl>
                                          <p:spTgt spid="13"/>
                                        </p:tgtEl>
                                        <p:attrNameLst>
                                          <p:attrName>ppt_x</p:attrName>
                                        </p:attrNameLst>
                                      </p:cBhvr>
                                      <p:tavLst>
                                        <p:tav tm="0">
                                          <p:val>
                                            <p:strVal val="1+#ppt_w/2"/>
                                          </p:val>
                                        </p:tav>
                                        <p:tav tm="100000">
                                          <p:val>
                                            <p:strVal val="#ppt_x"/>
                                          </p:val>
                                        </p:tav>
                                      </p:tavLst>
                                    </p:anim>
                                    <p:anim calcmode="lin" valueType="num">
                                      <p:cBhvr additive="base">
                                        <p:cTn id="11" dur="35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25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70" fill="hold"/>
                                        <p:tgtEl>
                                          <p:spTgt spid="8"/>
                                        </p:tgtEl>
                                        <p:attrNameLst>
                                          <p:attrName>ppt_x</p:attrName>
                                        </p:attrNameLst>
                                      </p:cBhvr>
                                      <p:tavLst>
                                        <p:tav tm="0">
                                          <p:val>
                                            <p:strVal val="1+#ppt_w/2"/>
                                          </p:val>
                                        </p:tav>
                                        <p:tav tm="100000">
                                          <p:val>
                                            <p:strVal val="#ppt_x"/>
                                          </p:val>
                                        </p:tav>
                                      </p:tavLst>
                                    </p:anim>
                                    <p:anim calcmode="lin" valueType="num">
                                      <p:cBhvr additive="base">
                                        <p:cTn id="15" dur="170" fill="hold"/>
                                        <p:tgtEl>
                                          <p:spTgt spid="8"/>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10"/>
                                        </p:tgtEl>
                                        <p:attrNameLst>
                                          <p:attrName>style.visibility</p:attrName>
                                        </p:attrNameLst>
                                      </p:cBhvr>
                                      <p:to>
                                        <p:strVal val="visible"/>
                                      </p:to>
                                    </p:set>
                                    <p:anim calcmode="lin" valueType="num">
                                      <p:cBhvr>
                                        <p:cTn id="18" dur="250" fill="hold"/>
                                        <p:tgtEl>
                                          <p:spTgt spid="10"/>
                                        </p:tgtEl>
                                        <p:attrNameLst>
                                          <p:attrName>ppt_w</p:attrName>
                                        </p:attrNameLst>
                                      </p:cBhvr>
                                      <p:tavLst>
                                        <p:tav tm="0">
                                          <p:val>
                                            <p:fltVal val="0"/>
                                          </p:val>
                                        </p:tav>
                                        <p:tav tm="100000">
                                          <p:val>
                                            <p:strVal val="#ppt_w"/>
                                          </p:val>
                                        </p:tav>
                                      </p:tavLst>
                                    </p:anim>
                                    <p:anim calcmode="lin" valueType="num">
                                      <p:cBhvr>
                                        <p:cTn id="19" dur="250" fill="hold"/>
                                        <p:tgtEl>
                                          <p:spTgt spid="10"/>
                                        </p:tgtEl>
                                        <p:attrNameLst>
                                          <p:attrName>ppt_h</p:attrName>
                                        </p:attrNameLst>
                                      </p:cBhvr>
                                      <p:tavLst>
                                        <p:tav tm="0">
                                          <p:val>
                                            <p:fltVal val="0"/>
                                          </p:val>
                                        </p:tav>
                                        <p:tav tm="100000">
                                          <p:val>
                                            <p:strVal val="#ppt_h"/>
                                          </p:val>
                                        </p:tav>
                                      </p:tavLst>
                                    </p:anim>
                                    <p:animEffect transition="in" filter="fade">
                                      <p:cBhvr>
                                        <p:cTn id="20" dur="250"/>
                                        <p:tgtEl>
                                          <p:spTgt spid="10"/>
                                        </p:tgtEl>
                                      </p:cBhvr>
                                    </p:animEffect>
                                  </p:childTnLst>
                                </p:cTn>
                              </p:par>
                              <p:par>
                                <p:cTn id="21" presetID="10" presetClass="entr" presetSubtype="0" fill="hold" grpId="0" nodeType="withEffect">
                                  <p:stCondLst>
                                    <p:cond delay="75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3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8" grpId="0" animBg="1"/>
      <p:bldP spid="10" grpId="0" animBg="1"/>
      <p:bldP spid="20" grpId="0">
        <p:tmplLst>
          <p:tmpl>
            <p:tnLst>
              <p:par>
                <p:cTn presetID="10" presetClass="entr" presetSubtype="0" fill="hold" nodeType="withEffect">
                  <p:stCondLst>
                    <p:cond delay="750"/>
                  </p:stCondLst>
                  <p:childTnLst>
                    <p:set>
                      <p:cBhvr>
                        <p:cTn dur="1" fill="hold">
                          <p:stCondLst>
                            <p:cond delay="0"/>
                          </p:stCondLst>
                        </p:cTn>
                        <p:tgtEl>
                          <p:spTgt spid="20"/>
                        </p:tgtEl>
                        <p:attrNameLst>
                          <p:attrName>style.visibility</p:attrName>
                        </p:attrNameLst>
                      </p:cBhvr>
                      <p:to>
                        <p:strVal val="visible"/>
                      </p:to>
                    </p:set>
                    <p:animEffect transition="in" filter="fade">
                      <p:cBhvr>
                        <p:cTn dur="350"/>
                        <p:tgtEl>
                          <p:spTgt spid="20"/>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3DFBA1A5-3F5C-42F8-B6F1-92953993C46A}"/>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a:p>
        </p:txBody>
      </p:sp>
      <p:sp>
        <p:nvSpPr>
          <p:cNvPr id="11" name="Isosceles Triangle 10">
            <a:extLst>
              <a:ext uri="{FF2B5EF4-FFF2-40B4-BE49-F238E27FC236}">
                <a16:creationId xmlns:a16="http://schemas.microsoft.com/office/drawing/2014/main" id="{B29C277C-F0E4-442D-96F2-F114943BF8EF}"/>
              </a:ext>
            </a:extLst>
          </p:cNvPr>
          <p:cNvSpPr/>
          <p:nvPr userDrawn="1"/>
        </p:nvSpPr>
        <p:spPr>
          <a:xfrm rot="16200000">
            <a:off x="10283603" y="4949602"/>
            <a:ext cx="1904869" cy="1911925"/>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a:p>
        </p:txBody>
      </p:sp>
      <p:sp>
        <p:nvSpPr>
          <p:cNvPr id="12" name="Parallelogram 11">
            <a:extLst>
              <a:ext uri="{FF2B5EF4-FFF2-40B4-BE49-F238E27FC236}">
                <a16:creationId xmlns:a16="http://schemas.microsoft.com/office/drawing/2014/main" id="{E5E0F016-2FBE-4360-9154-7B4E69DD8CD0}"/>
              </a:ext>
            </a:extLst>
          </p:cNvPr>
          <p:cNvSpPr/>
          <p:nvPr userDrawn="1"/>
        </p:nvSpPr>
        <p:spPr>
          <a:xfrm>
            <a:off x="9601401" y="6142591"/>
            <a:ext cx="1395665" cy="715409"/>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3" name="Graphic 12">
            <a:extLst>
              <a:ext uri="{FF2B5EF4-FFF2-40B4-BE49-F238E27FC236}">
                <a16:creationId xmlns:a16="http://schemas.microsoft.com/office/drawing/2014/main" id="{BEE751C5-92A4-49EF-B5D9-8365AB0721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619" y="6091344"/>
            <a:ext cx="577637" cy="496279"/>
          </a:xfrm>
          <a:prstGeom prst="rect">
            <a:avLst/>
          </a:prstGeom>
        </p:spPr>
      </p:pic>
      <p:sp>
        <p:nvSpPr>
          <p:cNvPr id="14" name="Slide Number Placeholder 5">
            <a:extLst>
              <a:ext uri="{FF2B5EF4-FFF2-40B4-BE49-F238E27FC236}">
                <a16:creationId xmlns:a16="http://schemas.microsoft.com/office/drawing/2014/main" id="{98AF787B-3C6E-45BB-96F1-120915FFE04B}"/>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a:p>
        </p:txBody>
      </p:sp>
    </p:spTree>
    <p:extLst>
      <p:ext uri="{BB962C8B-B14F-4D97-AF65-F5344CB8AC3E}">
        <p14:creationId xmlns:p14="http://schemas.microsoft.com/office/powerpoint/2010/main" val="1081483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CDE3-B7B8-4CB6-ACDC-864FE06AEB9E}"/>
              </a:ext>
            </a:extLst>
          </p:cNvPr>
          <p:cNvSpPr>
            <a:spLocks noGrp="1"/>
          </p:cNvSpPr>
          <p:nvPr>
            <p:ph type="title" hasCustomPrompt="1"/>
          </p:nvPr>
        </p:nvSpPr>
        <p:spPr>
          <a:xfrm>
            <a:off x="1718443" y="734576"/>
            <a:ext cx="9990081" cy="3007107"/>
          </a:xfrm>
        </p:spPr>
        <p:txBody>
          <a:bodyPr/>
          <a:lstStyle>
            <a:lvl1pPr>
              <a:defRPr sz="7200"/>
            </a:lvl1pPr>
          </a:lstStyle>
          <a:p>
            <a:r>
              <a:rPr lang="en-US"/>
              <a:t>Add your title here</a:t>
            </a:r>
            <a:endParaRPr lang="en-GB"/>
          </a:p>
        </p:txBody>
      </p:sp>
      <p:sp>
        <p:nvSpPr>
          <p:cNvPr id="7" name="Isosceles Triangle 6">
            <a:extLst>
              <a:ext uri="{FF2B5EF4-FFF2-40B4-BE49-F238E27FC236}">
                <a16:creationId xmlns:a16="http://schemas.microsoft.com/office/drawing/2014/main" id="{0820A1C8-050B-4B69-BD93-BC920C93D94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a:p>
        </p:txBody>
      </p:sp>
      <p:sp>
        <p:nvSpPr>
          <p:cNvPr id="11" name="Isosceles Triangle 10">
            <a:extLst>
              <a:ext uri="{FF2B5EF4-FFF2-40B4-BE49-F238E27FC236}">
                <a16:creationId xmlns:a16="http://schemas.microsoft.com/office/drawing/2014/main" id="{130CC42E-40FD-47ED-B718-291EED6B94AF}"/>
              </a:ext>
            </a:extLst>
          </p:cNvPr>
          <p:cNvSpPr/>
          <p:nvPr userDrawn="1"/>
        </p:nvSpPr>
        <p:spPr>
          <a:xfrm rot="16200000">
            <a:off x="10283603" y="4949602"/>
            <a:ext cx="1904869" cy="1911925"/>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a:p>
        </p:txBody>
      </p:sp>
      <p:sp>
        <p:nvSpPr>
          <p:cNvPr id="12" name="Parallelogram 11">
            <a:extLst>
              <a:ext uri="{FF2B5EF4-FFF2-40B4-BE49-F238E27FC236}">
                <a16:creationId xmlns:a16="http://schemas.microsoft.com/office/drawing/2014/main" id="{5DA28FD9-A395-42F5-B2A3-478AA16BC510}"/>
              </a:ext>
            </a:extLst>
          </p:cNvPr>
          <p:cNvSpPr/>
          <p:nvPr userDrawn="1"/>
        </p:nvSpPr>
        <p:spPr>
          <a:xfrm>
            <a:off x="9601401" y="6142591"/>
            <a:ext cx="1395665" cy="715409"/>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 name="Text Placeholder 13">
            <a:extLst>
              <a:ext uri="{FF2B5EF4-FFF2-40B4-BE49-F238E27FC236}">
                <a16:creationId xmlns:a16="http://schemas.microsoft.com/office/drawing/2014/main" id="{7193C137-1792-41C0-82F6-6EA379C864C4}"/>
              </a:ext>
            </a:extLst>
          </p:cNvPr>
          <p:cNvSpPr>
            <a:spLocks noGrp="1"/>
          </p:cNvSpPr>
          <p:nvPr>
            <p:ph type="body" sz="quarter" idx="10" hasCustomPrompt="1"/>
          </p:nvPr>
        </p:nvSpPr>
        <p:spPr>
          <a:xfrm>
            <a:off x="483476" y="759420"/>
            <a:ext cx="972000" cy="972000"/>
          </a:xfrm>
          <a:solidFill>
            <a:schemeClr val="accent1"/>
          </a:solidFill>
        </p:spPr>
        <p:txBody>
          <a:bodyPr lIns="0" tIns="0" rIns="0" bIns="0" anchor="ctr"/>
          <a:lstStyle>
            <a:lvl1pPr algn="ctr">
              <a:defRPr sz="5400"/>
            </a:lvl1pPr>
          </a:lstStyle>
          <a:p>
            <a:pPr lvl="0"/>
            <a:r>
              <a:rPr lang="en-US"/>
              <a:t>01</a:t>
            </a:r>
            <a:endParaRPr lang="en-GB"/>
          </a:p>
        </p:txBody>
      </p:sp>
      <p:pic>
        <p:nvPicPr>
          <p:cNvPr id="13" name="Graphic 12">
            <a:extLst>
              <a:ext uri="{FF2B5EF4-FFF2-40B4-BE49-F238E27FC236}">
                <a16:creationId xmlns:a16="http://schemas.microsoft.com/office/drawing/2014/main" id="{5F8F8803-40A4-49B1-9623-1316459160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619" y="6091344"/>
            <a:ext cx="577637" cy="496279"/>
          </a:xfrm>
          <a:prstGeom prst="rect">
            <a:avLst/>
          </a:prstGeom>
        </p:spPr>
      </p:pic>
    </p:spTree>
    <p:extLst>
      <p:ext uri="{BB962C8B-B14F-4D97-AF65-F5344CB8AC3E}">
        <p14:creationId xmlns:p14="http://schemas.microsoft.com/office/powerpoint/2010/main" val="3792619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3DFBA1A5-3F5C-42F8-B6F1-92953993C46A}"/>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1" name="Isosceles Triangle 10">
            <a:extLst>
              <a:ext uri="{FF2B5EF4-FFF2-40B4-BE49-F238E27FC236}">
                <a16:creationId xmlns:a16="http://schemas.microsoft.com/office/drawing/2014/main" id="{B29C277C-F0E4-442D-96F2-F114943BF8EF}"/>
              </a:ext>
            </a:extLst>
          </p:cNvPr>
          <p:cNvSpPr/>
          <p:nvPr userDrawn="1"/>
        </p:nvSpPr>
        <p:spPr>
          <a:xfrm rot="16200000">
            <a:off x="10283603" y="4949602"/>
            <a:ext cx="1904869" cy="1911925"/>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2" name="Parallelogram 11">
            <a:extLst>
              <a:ext uri="{FF2B5EF4-FFF2-40B4-BE49-F238E27FC236}">
                <a16:creationId xmlns:a16="http://schemas.microsoft.com/office/drawing/2014/main" id="{E5E0F016-2FBE-4360-9154-7B4E69DD8CD0}"/>
              </a:ext>
            </a:extLst>
          </p:cNvPr>
          <p:cNvSpPr/>
          <p:nvPr userDrawn="1"/>
        </p:nvSpPr>
        <p:spPr>
          <a:xfrm>
            <a:off x="9601401" y="6142591"/>
            <a:ext cx="1395665" cy="715409"/>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13" name="Graphic 12">
            <a:extLst>
              <a:ext uri="{FF2B5EF4-FFF2-40B4-BE49-F238E27FC236}">
                <a16:creationId xmlns:a16="http://schemas.microsoft.com/office/drawing/2014/main" id="{BEE751C5-92A4-49EF-B5D9-8365AB0721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619" y="6091344"/>
            <a:ext cx="577637" cy="496279"/>
          </a:xfrm>
          <a:prstGeom prst="rect">
            <a:avLst/>
          </a:prstGeom>
        </p:spPr>
      </p:pic>
      <p:sp>
        <p:nvSpPr>
          <p:cNvPr id="14" name="Slide Number Placeholder 5">
            <a:extLst>
              <a:ext uri="{FF2B5EF4-FFF2-40B4-BE49-F238E27FC236}">
                <a16:creationId xmlns:a16="http://schemas.microsoft.com/office/drawing/2014/main" id="{98AF787B-3C6E-45BB-96F1-120915FFE04B}"/>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1081483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CDE3-B7B8-4CB6-ACDC-864FE06AEB9E}"/>
              </a:ext>
            </a:extLst>
          </p:cNvPr>
          <p:cNvSpPr>
            <a:spLocks noGrp="1"/>
          </p:cNvSpPr>
          <p:nvPr>
            <p:ph type="title" hasCustomPrompt="1"/>
          </p:nvPr>
        </p:nvSpPr>
        <p:spPr>
          <a:xfrm>
            <a:off x="1718443" y="734576"/>
            <a:ext cx="9990081" cy="3007107"/>
          </a:xfrm>
        </p:spPr>
        <p:txBody>
          <a:bodyPr/>
          <a:lstStyle>
            <a:lvl1pPr>
              <a:defRPr sz="7200"/>
            </a:lvl1pPr>
          </a:lstStyle>
          <a:p>
            <a:r>
              <a:rPr lang="en-US" dirty="0"/>
              <a:t>Add your title here</a:t>
            </a:r>
            <a:endParaRPr lang="en-GB" dirty="0"/>
          </a:p>
        </p:txBody>
      </p:sp>
      <p:sp>
        <p:nvSpPr>
          <p:cNvPr id="7" name="Isosceles Triangle 6">
            <a:extLst>
              <a:ext uri="{FF2B5EF4-FFF2-40B4-BE49-F238E27FC236}">
                <a16:creationId xmlns:a16="http://schemas.microsoft.com/office/drawing/2014/main" id="{0820A1C8-050B-4B69-BD93-BC920C93D94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1" name="Isosceles Triangle 10">
            <a:extLst>
              <a:ext uri="{FF2B5EF4-FFF2-40B4-BE49-F238E27FC236}">
                <a16:creationId xmlns:a16="http://schemas.microsoft.com/office/drawing/2014/main" id="{130CC42E-40FD-47ED-B718-291EED6B94AF}"/>
              </a:ext>
            </a:extLst>
          </p:cNvPr>
          <p:cNvSpPr/>
          <p:nvPr userDrawn="1"/>
        </p:nvSpPr>
        <p:spPr>
          <a:xfrm rot="16200000">
            <a:off x="10283603" y="4949602"/>
            <a:ext cx="1904869" cy="1911925"/>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2" name="Parallelogram 11">
            <a:extLst>
              <a:ext uri="{FF2B5EF4-FFF2-40B4-BE49-F238E27FC236}">
                <a16:creationId xmlns:a16="http://schemas.microsoft.com/office/drawing/2014/main" id="{5DA28FD9-A395-42F5-B2A3-478AA16BC510}"/>
              </a:ext>
            </a:extLst>
          </p:cNvPr>
          <p:cNvSpPr/>
          <p:nvPr userDrawn="1"/>
        </p:nvSpPr>
        <p:spPr>
          <a:xfrm>
            <a:off x="9601401" y="6142591"/>
            <a:ext cx="1395665" cy="715409"/>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4" name="Text Placeholder 13">
            <a:extLst>
              <a:ext uri="{FF2B5EF4-FFF2-40B4-BE49-F238E27FC236}">
                <a16:creationId xmlns:a16="http://schemas.microsoft.com/office/drawing/2014/main" id="{7193C137-1792-41C0-82F6-6EA379C864C4}"/>
              </a:ext>
            </a:extLst>
          </p:cNvPr>
          <p:cNvSpPr>
            <a:spLocks noGrp="1"/>
          </p:cNvSpPr>
          <p:nvPr>
            <p:ph type="body" sz="quarter" idx="10" hasCustomPrompt="1"/>
          </p:nvPr>
        </p:nvSpPr>
        <p:spPr>
          <a:xfrm>
            <a:off x="483476" y="759420"/>
            <a:ext cx="972000" cy="972000"/>
          </a:xfrm>
          <a:solidFill>
            <a:schemeClr val="accent1"/>
          </a:solidFill>
        </p:spPr>
        <p:txBody>
          <a:bodyPr lIns="0" tIns="0" rIns="0" bIns="0" anchor="ctr"/>
          <a:lstStyle>
            <a:lvl1pPr algn="ctr">
              <a:defRPr sz="5400"/>
            </a:lvl1pPr>
          </a:lstStyle>
          <a:p>
            <a:pPr lvl="0"/>
            <a:r>
              <a:rPr lang="en-US" dirty="0"/>
              <a:t>01</a:t>
            </a:r>
            <a:endParaRPr lang="en-GB" dirty="0"/>
          </a:p>
        </p:txBody>
      </p:sp>
      <p:pic>
        <p:nvPicPr>
          <p:cNvPr id="13" name="Graphic 12">
            <a:extLst>
              <a:ext uri="{FF2B5EF4-FFF2-40B4-BE49-F238E27FC236}">
                <a16:creationId xmlns:a16="http://schemas.microsoft.com/office/drawing/2014/main" id="{5F8F8803-40A4-49B1-9623-1316459160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619" y="6091344"/>
            <a:ext cx="577637" cy="496279"/>
          </a:xfrm>
          <a:prstGeom prst="rect">
            <a:avLst/>
          </a:prstGeom>
        </p:spPr>
      </p:pic>
    </p:spTree>
    <p:extLst>
      <p:ext uri="{BB962C8B-B14F-4D97-AF65-F5344CB8AC3E}">
        <p14:creationId xmlns:p14="http://schemas.microsoft.com/office/powerpoint/2010/main" val="3792619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Arrow Point with Imag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A7941D-437D-4A9B-BCCB-A159B392F61F}"/>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a:extLst>
              <a:ext uri="{FF2B5EF4-FFF2-40B4-BE49-F238E27FC236}">
                <a16:creationId xmlns:a16="http://schemas.microsoft.com/office/drawing/2014/main" id="{C5415EB3-E020-4C57-89B8-C32BB5AF10CC}"/>
              </a:ext>
            </a:extLst>
          </p:cNvPr>
          <p:cNvSpPr>
            <a:spLocks noGrp="1"/>
          </p:cNvSpPr>
          <p:nvPr>
            <p:ph type="title" hasCustomPrompt="1"/>
          </p:nvPr>
        </p:nvSpPr>
        <p:spPr>
          <a:xfrm>
            <a:off x="487329" y="271525"/>
            <a:ext cx="10515600" cy="760441"/>
          </a:xfrm>
        </p:spPr>
        <p:txBody>
          <a:bodyPr anchor="ctr"/>
          <a:lstStyle>
            <a:lvl1pPr>
              <a:defRPr/>
            </a:lvl1pPr>
          </a:lstStyle>
          <a:p>
            <a:r>
              <a:rPr lang="en-US" dirty="0"/>
              <a:t>Add your title here</a:t>
            </a:r>
            <a:endParaRPr lang="en-GB" dirty="0"/>
          </a:p>
        </p:txBody>
      </p:sp>
      <p:sp>
        <p:nvSpPr>
          <p:cNvPr id="8" name="Isosceles Triangle 7">
            <a:extLst>
              <a:ext uri="{FF2B5EF4-FFF2-40B4-BE49-F238E27FC236}">
                <a16:creationId xmlns:a16="http://schemas.microsoft.com/office/drawing/2014/main" id="{48B6ED14-4515-4A3A-AA65-D73ECB4F17E6}"/>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8" name="Picture Placeholder 17">
            <a:extLst>
              <a:ext uri="{FF2B5EF4-FFF2-40B4-BE49-F238E27FC236}">
                <a16:creationId xmlns:a16="http://schemas.microsoft.com/office/drawing/2014/main" id="{1E36CB08-66A0-4BAC-B084-CD1CE6756DF6}"/>
              </a:ext>
            </a:extLst>
          </p:cNvPr>
          <p:cNvSpPr>
            <a:spLocks noGrp="1"/>
          </p:cNvSpPr>
          <p:nvPr>
            <p:ph type="pic" sz="quarter" idx="10" hasCustomPrompt="1"/>
          </p:nvPr>
        </p:nvSpPr>
        <p:spPr>
          <a:xfrm>
            <a:off x="3052890" y="1126454"/>
            <a:ext cx="9139110" cy="5731546"/>
          </a:xfrm>
          <a:custGeom>
            <a:avLst/>
            <a:gdLst>
              <a:gd name="connsiteX0" fmla="*/ 5716357 w 9139110"/>
              <a:gd name="connsiteY0" fmla="*/ 0 h 5731546"/>
              <a:gd name="connsiteX1" fmla="*/ 9139110 w 9139110"/>
              <a:gd name="connsiteY1" fmla="*/ 0 h 5731546"/>
              <a:gd name="connsiteX2" fmla="*/ 9139110 w 9139110"/>
              <a:gd name="connsiteY2" fmla="*/ 4124735 h 5731546"/>
              <a:gd name="connsiteX3" fmla="*/ 7526347 w 9139110"/>
              <a:gd name="connsiteY3" fmla="*/ 5731546 h 5731546"/>
              <a:gd name="connsiteX4" fmla="*/ 0 w 9139110"/>
              <a:gd name="connsiteY4" fmla="*/ 5731546 h 573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110" h="5731546">
                <a:moveTo>
                  <a:pt x="5716357" y="0"/>
                </a:moveTo>
                <a:lnTo>
                  <a:pt x="9139110" y="0"/>
                </a:lnTo>
                <a:lnTo>
                  <a:pt x="9139110" y="4124735"/>
                </a:lnTo>
                <a:lnTo>
                  <a:pt x="7526347" y="5731546"/>
                </a:lnTo>
                <a:lnTo>
                  <a:pt x="0" y="5731546"/>
                </a:lnTo>
                <a:close/>
              </a:path>
            </a:pathLst>
          </a:custGeom>
          <a:noFill/>
        </p:spPr>
        <p:txBody>
          <a:bodyPr wrap="square" anchor="ctr">
            <a:noAutofit/>
          </a:bodyPr>
          <a:lstStyle>
            <a:lvl1pPr algn="r">
              <a:defRPr>
                <a:solidFill>
                  <a:srgbClr val="373737"/>
                </a:solidFill>
              </a:defRPr>
            </a:lvl1pPr>
          </a:lstStyle>
          <a:p>
            <a:r>
              <a:rPr lang="en-GB" dirty="0"/>
              <a:t>Click icon to insert image</a:t>
            </a:r>
          </a:p>
        </p:txBody>
      </p:sp>
      <p:sp>
        <p:nvSpPr>
          <p:cNvPr id="12" name="Text Placeholder 16">
            <a:extLst>
              <a:ext uri="{FF2B5EF4-FFF2-40B4-BE49-F238E27FC236}">
                <a16:creationId xmlns:a16="http://schemas.microsoft.com/office/drawing/2014/main" id="{6B48ABE3-7EE7-4E16-8DD0-1434DF70DA6D}"/>
              </a:ext>
            </a:extLst>
          </p:cNvPr>
          <p:cNvSpPr>
            <a:spLocks noGrp="1"/>
          </p:cNvSpPr>
          <p:nvPr>
            <p:ph type="body" sz="quarter" idx="18" hasCustomPrompt="1"/>
          </p:nvPr>
        </p:nvSpPr>
        <p:spPr>
          <a:xfrm>
            <a:off x="1320355" y="1867213"/>
            <a:ext cx="2756775" cy="462866"/>
          </a:xfrm>
        </p:spPr>
        <p:txBody>
          <a:bodyPr anchor="ctr"/>
          <a:lstStyle>
            <a:lvl1pPr>
              <a:defRPr sz="2000">
                <a:solidFill>
                  <a:schemeClr val="bg2"/>
                </a:solidFill>
              </a:defRPr>
            </a:lvl1pPr>
          </a:lstStyle>
          <a:p>
            <a:pPr lvl="0"/>
            <a:r>
              <a:rPr lang="en-US" dirty="0"/>
              <a:t>Add your text here </a:t>
            </a:r>
            <a:endParaRPr lang="en-GB" dirty="0"/>
          </a:p>
        </p:txBody>
      </p:sp>
      <p:sp>
        <p:nvSpPr>
          <p:cNvPr id="13" name="Text Placeholder 16">
            <a:extLst>
              <a:ext uri="{FF2B5EF4-FFF2-40B4-BE49-F238E27FC236}">
                <a16:creationId xmlns:a16="http://schemas.microsoft.com/office/drawing/2014/main" id="{5B2974C7-E791-4DDB-ADD5-F1EB5ECD1550}"/>
              </a:ext>
            </a:extLst>
          </p:cNvPr>
          <p:cNvSpPr>
            <a:spLocks noGrp="1"/>
          </p:cNvSpPr>
          <p:nvPr>
            <p:ph type="body" sz="quarter" idx="19" hasCustomPrompt="1"/>
          </p:nvPr>
        </p:nvSpPr>
        <p:spPr>
          <a:xfrm>
            <a:off x="1314005" y="2925659"/>
            <a:ext cx="2756775" cy="462866"/>
          </a:xfrm>
        </p:spPr>
        <p:txBody>
          <a:bodyPr anchor="ctr"/>
          <a:lstStyle>
            <a:lvl1pPr>
              <a:defRPr sz="2000">
                <a:solidFill>
                  <a:schemeClr val="bg2"/>
                </a:solidFill>
              </a:defRPr>
            </a:lvl1pPr>
          </a:lstStyle>
          <a:p>
            <a:pPr lvl="0"/>
            <a:r>
              <a:rPr lang="en-US" dirty="0"/>
              <a:t>Add your text here </a:t>
            </a:r>
            <a:endParaRPr lang="en-GB" dirty="0"/>
          </a:p>
        </p:txBody>
      </p:sp>
      <p:sp>
        <p:nvSpPr>
          <p:cNvPr id="14" name="Text Placeholder 16">
            <a:extLst>
              <a:ext uri="{FF2B5EF4-FFF2-40B4-BE49-F238E27FC236}">
                <a16:creationId xmlns:a16="http://schemas.microsoft.com/office/drawing/2014/main" id="{27BBE7F7-94D0-4FDC-AC8D-2130774F0D3B}"/>
              </a:ext>
            </a:extLst>
          </p:cNvPr>
          <p:cNvSpPr>
            <a:spLocks noGrp="1"/>
          </p:cNvSpPr>
          <p:nvPr>
            <p:ph type="body" sz="quarter" idx="20" hasCustomPrompt="1"/>
          </p:nvPr>
        </p:nvSpPr>
        <p:spPr>
          <a:xfrm>
            <a:off x="1314005" y="3984105"/>
            <a:ext cx="2756775" cy="462866"/>
          </a:xfrm>
        </p:spPr>
        <p:txBody>
          <a:bodyPr anchor="ctr"/>
          <a:lstStyle>
            <a:lvl1pPr>
              <a:defRPr sz="2000">
                <a:solidFill>
                  <a:schemeClr val="bg2"/>
                </a:solidFill>
              </a:defRPr>
            </a:lvl1pPr>
          </a:lstStyle>
          <a:p>
            <a:pPr lvl="0"/>
            <a:r>
              <a:rPr lang="en-US" dirty="0"/>
              <a:t>Add your text here </a:t>
            </a:r>
            <a:endParaRPr lang="en-GB" dirty="0"/>
          </a:p>
        </p:txBody>
      </p:sp>
      <p:sp>
        <p:nvSpPr>
          <p:cNvPr id="16" name="Text Placeholder 16">
            <a:extLst>
              <a:ext uri="{FF2B5EF4-FFF2-40B4-BE49-F238E27FC236}">
                <a16:creationId xmlns:a16="http://schemas.microsoft.com/office/drawing/2014/main" id="{136F6A11-3FB1-49CD-81D7-FF74A73255A2}"/>
              </a:ext>
            </a:extLst>
          </p:cNvPr>
          <p:cNvSpPr>
            <a:spLocks noGrp="1"/>
          </p:cNvSpPr>
          <p:nvPr>
            <p:ph type="body" sz="quarter" idx="21" hasCustomPrompt="1"/>
          </p:nvPr>
        </p:nvSpPr>
        <p:spPr>
          <a:xfrm>
            <a:off x="1314005" y="5042551"/>
            <a:ext cx="2756775" cy="462866"/>
          </a:xfrm>
        </p:spPr>
        <p:txBody>
          <a:bodyPr anchor="ctr"/>
          <a:lstStyle>
            <a:lvl1pPr>
              <a:defRPr sz="2000">
                <a:solidFill>
                  <a:schemeClr val="bg2"/>
                </a:solidFill>
              </a:defRPr>
            </a:lvl1pPr>
          </a:lstStyle>
          <a:p>
            <a:pPr lvl="0"/>
            <a:r>
              <a:rPr lang="en-US" dirty="0"/>
              <a:t>Add your text here </a:t>
            </a:r>
            <a:endParaRPr lang="en-GB" dirty="0"/>
          </a:p>
        </p:txBody>
      </p:sp>
      <p:sp>
        <p:nvSpPr>
          <p:cNvPr id="17" name="Text Placeholder 7">
            <a:extLst>
              <a:ext uri="{FF2B5EF4-FFF2-40B4-BE49-F238E27FC236}">
                <a16:creationId xmlns:a16="http://schemas.microsoft.com/office/drawing/2014/main" id="{1D1FF559-3FFA-4152-9A53-8272842C076D}"/>
              </a:ext>
            </a:extLst>
          </p:cNvPr>
          <p:cNvSpPr>
            <a:spLocks noGrp="1"/>
          </p:cNvSpPr>
          <p:nvPr>
            <p:ph type="body" sz="quarter" idx="22" hasCustomPrompt="1"/>
          </p:nvPr>
        </p:nvSpPr>
        <p:spPr>
          <a:xfrm>
            <a:off x="555281" y="1765646"/>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19" name="Text Placeholder 7">
            <a:extLst>
              <a:ext uri="{FF2B5EF4-FFF2-40B4-BE49-F238E27FC236}">
                <a16:creationId xmlns:a16="http://schemas.microsoft.com/office/drawing/2014/main" id="{B2660DCD-12D7-418B-B4FF-111B97E174C4}"/>
              </a:ext>
            </a:extLst>
          </p:cNvPr>
          <p:cNvSpPr>
            <a:spLocks noGrp="1"/>
          </p:cNvSpPr>
          <p:nvPr>
            <p:ph type="body" sz="quarter" idx="23" hasCustomPrompt="1"/>
          </p:nvPr>
        </p:nvSpPr>
        <p:spPr>
          <a:xfrm>
            <a:off x="555281" y="2824092"/>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21" name="Text Placeholder 7">
            <a:extLst>
              <a:ext uri="{FF2B5EF4-FFF2-40B4-BE49-F238E27FC236}">
                <a16:creationId xmlns:a16="http://schemas.microsoft.com/office/drawing/2014/main" id="{4DC03ADD-EAB7-44F7-8570-8B15479A5D5F}"/>
              </a:ext>
            </a:extLst>
          </p:cNvPr>
          <p:cNvSpPr>
            <a:spLocks noGrp="1"/>
          </p:cNvSpPr>
          <p:nvPr>
            <p:ph type="body" sz="quarter" idx="24" hasCustomPrompt="1"/>
          </p:nvPr>
        </p:nvSpPr>
        <p:spPr>
          <a:xfrm>
            <a:off x="555281" y="3882538"/>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22" name="Text Placeholder 7">
            <a:extLst>
              <a:ext uri="{FF2B5EF4-FFF2-40B4-BE49-F238E27FC236}">
                <a16:creationId xmlns:a16="http://schemas.microsoft.com/office/drawing/2014/main" id="{4242A4B5-E82F-4671-8CAE-F25C81BD9219}"/>
              </a:ext>
            </a:extLst>
          </p:cNvPr>
          <p:cNvSpPr>
            <a:spLocks noGrp="1"/>
          </p:cNvSpPr>
          <p:nvPr>
            <p:ph type="body" sz="quarter" idx="25" hasCustomPrompt="1"/>
          </p:nvPr>
        </p:nvSpPr>
        <p:spPr>
          <a:xfrm>
            <a:off x="555281" y="4940984"/>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23" name="Text Placeholder 22">
            <a:extLst>
              <a:ext uri="{FF2B5EF4-FFF2-40B4-BE49-F238E27FC236}">
                <a16:creationId xmlns:a16="http://schemas.microsoft.com/office/drawing/2014/main" id="{2C1803E5-B05D-4596-8E6E-7B9ADDC4768C}"/>
              </a:ext>
            </a:extLst>
          </p:cNvPr>
          <p:cNvSpPr>
            <a:spLocks noGrp="1"/>
          </p:cNvSpPr>
          <p:nvPr>
            <p:ph type="body" sz="quarter" idx="26" hasCustomPrompt="1"/>
          </p:nvPr>
        </p:nvSpPr>
        <p:spPr>
          <a:xfrm>
            <a:off x="10576180" y="5248144"/>
            <a:ext cx="1615820" cy="1609857"/>
          </a:xfrm>
          <a:custGeom>
            <a:avLst/>
            <a:gdLst>
              <a:gd name="connsiteX0" fmla="*/ 1615820 w 1615820"/>
              <a:gd name="connsiteY0" fmla="*/ 0 h 1609857"/>
              <a:gd name="connsiteX1" fmla="*/ 1615820 w 1615820"/>
              <a:gd name="connsiteY1" fmla="*/ 1609857 h 1609857"/>
              <a:gd name="connsiteX2" fmla="*/ 0 w 1615820"/>
              <a:gd name="connsiteY2" fmla="*/ 1609857 h 1609857"/>
            </a:gdLst>
            <a:ahLst/>
            <a:cxnLst>
              <a:cxn ang="0">
                <a:pos x="connsiteX0" y="connsiteY0"/>
              </a:cxn>
              <a:cxn ang="0">
                <a:pos x="connsiteX1" y="connsiteY1"/>
              </a:cxn>
              <a:cxn ang="0">
                <a:pos x="connsiteX2" y="connsiteY2"/>
              </a:cxn>
            </a:cxnLst>
            <a:rect l="l" t="t" r="r" b="b"/>
            <a:pathLst>
              <a:path w="1615820" h="1609857">
                <a:moveTo>
                  <a:pt x="1615820" y="0"/>
                </a:moveTo>
                <a:lnTo>
                  <a:pt x="1615820" y="1609857"/>
                </a:lnTo>
                <a:lnTo>
                  <a:pt x="0" y="1609857"/>
                </a:lnTo>
                <a:close/>
              </a:path>
            </a:pathLst>
          </a:custGeom>
          <a:solidFill>
            <a:schemeClr val="bg2"/>
          </a:solidFill>
        </p:spPr>
        <p:txBody>
          <a:bodyPr wrap="square">
            <a:noAutofit/>
          </a:bodyPr>
          <a:lstStyle>
            <a:lvl1pPr>
              <a:defRPr/>
            </a:lvl1pPr>
          </a:lstStyle>
          <a:p>
            <a:pPr lvl="0"/>
            <a:r>
              <a:rPr lang="en-US" dirty="0"/>
              <a:t>  </a:t>
            </a:r>
            <a:endParaRPr lang="en-GB" dirty="0"/>
          </a:p>
        </p:txBody>
      </p:sp>
      <p:sp>
        <p:nvSpPr>
          <p:cNvPr id="20" name="Slide Number Placeholder 5">
            <a:extLst>
              <a:ext uri="{FF2B5EF4-FFF2-40B4-BE49-F238E27FC236}">
                <a16:creationId xmlns:a16="http://schemas.microsoft.com/office/drawing/2014/main" id="{AAE87371-651C-4654-8538-77A48B949725}"/>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1170038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lf Text Half Im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9D03-7BB4-4FCC-882B-901877495F78}"/>
              </a:ext>
            </a:extLst>
          </p:cNvPr>
          <p:cNvSpPr>
            <a:spLocks noGrp="1"/>
          </p:cNvSpPr>
          <p:nvPr>
            <p:ph type="title" hasCustomPrompt="1"/>
          </p:nvPr>
        </p:nvSpPr>
        <p:spPr>
          <a:xfrm>
            <a:off x="435077" y="1509885"/>
            <a:ext cx="5417083" cy="4232547"/>
          </a:xfrm>
        </p:spPr>
        <p:txBody>
          <a:bodyPr/>
          <a:lstStyle>
            <a:lvl1pPr>
              <a:defRPr>
                <a:solidFill>
                  <a:schemeClr val="accent1"/>
                </a:solidFill>
              </a:defRPr>
            </a:lvl1pPr>
          </a:lstStyle>
          <a:p>
            <a:r>
              <a:rPr lang="en-US" dirty="0"/>
              <a:t>Add your text here</a:t>
            </a:r>
            <a:endParaRPr lang="en-GB" dirty="0"/>
          </a:p>
        </p:txBody>
      </p:sp>
      <p:sp>
        <p:nvSpPr>
          <p:cNvPr id="7" name="Isosceles Triangle 6">
            <a:extLst>
              <a:ext uri="{FF2B5EF4-FFF2-40B4-BE49-F238E27FC236}">
                <a16:creationId xmlns:a16="http://schemas.microsoft.com/office/drawing/2014/main" id="{F12703B8-6284-467E-935F-6BCD6B7788BF}"/>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2" name="Picture Placeholder 11">
            <a:extLst>
              <a:ext uri="{FF2B5EF4-FFF2-40B4-BE49-F238E27FC236}">
                <a16:creationId xmlns:a16="http://schemas.microsoft.com/office/drawing/2014/main" id="{1E74A751-8D87-4372-BB44-0343B3913A23}"/>
              </a:ext>
            </a:extLst>
          </p:cNvPr>
          <p:cNvSpPr>
            <a:spLocks noGrp="1"/>
          </p:cNvSpPr>
          <p:nvPr>
            <p:ph type="pic" sz="quarter" idx="10" hasCustomPrompt="1"/>
          </p:nvPr>
        </p:nvSpPr>
        <p:spPr>
          <a:xfrm>
            <a:off x="6096000" y="0"/>
            <a:ext cx="6096000" cy="6858000"/>
          </a:xfrm>
        </p:spPr>
        <p:txBody>
          <a:bodyPr/>
          <a:lstStyle>
            <a:lvl1pPr algn="ctr">
              <a:defRPr>
                <a:solidFill>
                  <a:srgbClr val="373737"/>
                </a:solidFill>
              </a:defRPr>
            </a:lvl1pPr>
          </a:lstStyle>
          <a:p>
            <a:r>
              <a:rPr lang="en-GB" dirty="0"/>
              <a:t>Click icon to insert image</a:t>
            </a:r>
          </a:p>
        </p:txBody>
      </p:sp>
      <p:sp>
        <p:nvSpPr>
          <p:cNvPr id="18" name="Text Placeholder 17">
            <a:extLst>
              <a:ext uri="{FF2B5EF4-FFF2-40B4-BE49-F238E27FC236}">
                <a16:creationId xmlns:a16="http://schemas.microsoft.com/office/drawing/2014/main" id="{9F3BFD30-95F3-41A0-BD90-D8610858DC60}"/>
              </a:ext>
            </a:extLst>
          </p:cNvPr>
          <p:cNvSpPr>
            <a:spLocks noGrp="1"/>
          </p:cNvSpPr>
          <p:nvPr>
            <p:ph type="body" sz="quarter" idx="11" hasCustomPrompt="1"/>
          </p:nvPr>
        </p:nvSpPr>
        <p:spPr>
          <a:xfrm>
            <a:off x="10980718" y="5648142"/>
            <a:ext cx="1211282" cy="1206811"/>
          </a:xfrm>
          <a:custGeom>
            <a:avLst/>
            <a:gdLst>
              <a:gd name="connsiteX0" fmla="*/ 1211282 w 1211282"/>
              <a:gd name="connsiteY0" fmla="*/ 0 h 1206811"/>
              <a:gd name="connsiteX1" fmla="*/ 1211282 w 1211282"/>
              <a:gd name="connsiteY1" fmla="*/ 1206811 h 1206811"/>
              <a:gd name="connsiteX2" fmla="*/ 0 w 1211282"/>
              <a:gd name="connsiteY2" fmla="*/ 1206811 h 1206811"/>
            </a:gdLst>
            <a:ahLst/>
            <a:cxnLst>
              <a:cxn ang="0">
                <a:pos x="connsiteX0" y="connsiteY0"/>
              </a:cxn>
              <a:cxn ang="0">
                <a:pos x="connsiteX1" y="connsiteY1"/>
              </a:cxn>
              <a:cxn ang="0">
                <a:pos x="connsiteX2" y="connsiteY2"/>
              </a:cxn>
            </a:cxnLst>
            <a:rect l="l" t="t" r="r" b="b"/>
            <a:pathLst>
              <a:path w="1211282" h="1206811">
                <a:moveTo>
                  <a:pt x="1211282" y="0"/>
                </a:moveTo>
                <a:lnTo>
                  <a:pt x="1211282" y="1206811"/>
                </a:lnTo>
                <a:lnTo>
                  <a:pt x="0" y="1206811"/>
                </a:lnTo>
                <a:close/>
              </a:path>
            </a:pathLst>
          </a:custGeom>
          <a:solidFill>
            <a:schemeClr val="accent2"/>
          </a:solidFill>
        </p:spPr>
        <p:txBody>
          <a:bodyPr wrap="square">
            <a:noAutofit/>
          </a:bodyPr>
          <a:lstStyle/>
          <a:p>
            <a:pPr lvl="0"/>
            <a:r>
              <a:rPr lang="en-GB" dirty="0"/>
              <a:t> </a:t>
            </a:r>
          </a:p>
        </p:txBody>
      </p:sp>
      <p:sp>
        <p:nvSpPr>
          <p:cNvPr id="21" name="Text Placeholder 20">
            <a:extLst>
              <a:ext uri="{FF2B5EF4-FFF2-40B4-BE49-F238E27FC236}">
                <a16:creationId xmlns:a16="http://schemas.microsoft.com/office/drawing/2014/main" id="{842DA668-0EAF-427C-85D3-0CAB2FBA2BF6}"/>
              </a:ext>
            </a:extLst>
          </p:cNvPr>
          <p:cNvSpPr>
            <a:spLocks noGrp="1"/>
          </p:cNvSpPr>
          <p:nvPr>
            <p:ph type="body" sz="quarter" idx="12" hasCustomPrompt="1"/>
          </p:nvPr>
        </p:nvSpPr>
        <p:spPr>
          <a:xfrm>
            <a:off x="10449867" y="6234794"/>
            <a:ext cx="1153885" cy="623207"/>
          </a:xfrm>
          <a:custGeom>
            <a:avLst/>
            <a:gdLst>
              <a:gd name="connsiteX0" fmla="*/ 626828 w 1153885"/>
              <a:gd name="connsiteY0" fmla="*/ 0 h 623207"/>
              <a:gd name="connsiteX1" fmla="*/ 1153885 w 1153885"/>
              <a:gd name="connsiteY1" fmla="*/ 0 h 623207"/>
              <a:gd name="connsiteX2" fmla="*/ 527057 w 1153885"/>
              <a:gd name="connsiteY2" fmla="*/ 623207 h 623207"/>
              <a:gd name="connsiteX3" fmla="*/ 0 w 1153885"/>
              <a:gd name="connsiteY3" fmla="*/ 623207 h 623207"/>
            </a:gdLst>
            <a:ahLst/>
            <a:cxnLst>
              <a:cxn ang="0">
                <a:pos x="connsiteX0" y="connsiteY0"/>
              </a:cxn>
              <a:cxn ang="0">
                <a:pos x="connsiteX1" y="connsiteY1"/>
              </a:cxn>
              <a:cxn ang="0">
                <a:pos x="connsiteX2" y="connsiteY2"/>
              </a:cxn>
              <a:cxn ang="0">
                <a:pos x="connsiteX3" y="connsiteY3"/>
              </a:cxn>
            </a:cxnLst>
            <a:rect l="l" t="t" r="r" b="b"/>
            <a:pathLst>
              <a:path w="1153885" h="623207">
                <a:moveTo>
                  <a:pt x="626828" y="0"/>
                </a:moveTo>
                <a:lnTo>
                  <a:pt x="1153885" y="0"/>
                </a:lnTo>
                <a:lnTo>
                  <a:pt x="527057" y="623207"/>
                </a:lnTo>
                <a:lnTo>
                  <a:pt x="0" y="623207"/>
                </a:lnTo>
                <a:close/>
              </a:path>
            </a:pathLst>
          </a:custGeom>
          <a:solidFill>
            <a:schemeClr val="accent1"/>
          </a:solidFill>
        </p:spPr>
        <p:txBody>
          <a:bodyPr wrap="square">
            <a:noAutofit/>
          </a:bodyPr>
          <a:lstStyle/>
          <a:p>
            <a:pPr lvl="0"/>
            <a:r>
              <a:rPr lang="en-GB" dirty="0"/>
              <a:t> </a:t>
            </a:r>
          </a:p>
        </p:txBody>
      </p:sp>
      <p:sp>
        <p:nvSpPr>
          <p:cNvPr id="11" name="Slide Number Placeholder 5">
            <a:extLst>
              <a:ext uri="{FF2B5EF4-FFF2-40B4-BE49-F238E27FC236}">
                <a16:creationId xmlns:a16="http://schemas.microsoft.com/office/drawing/2014/main" id="{A3E54F50-AEC6-4321-99A8-2B6855D817E7}"/>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403233415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with Im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6CF9-45E1-400D-A6CC-869C9B30D923}"/>
              </a:ext>
            </a:extLst>
          </p:cNvPr>
          <p:cNvSpPr>
            <a:spLocks noGrp="1"/>
          </p:cNvSpPr>
          <p:nvPr>
            <p:ph type="title" hasCustomPrompt="1"/>
          </p:nvPr>
        </p:nvSpPr>
        <p:spPr>
          <a:xfrm>
            <a:off x="435077" y="376029"/>
            <a:ext cx="6331483" cy="1127651"/>
          </a:xfrm>
        </p:spPr>
        <p:txBody>
          <a:bodyPr/>
          <a:lstStyle>
            <a:lvl1pPr>
              <a:defRPr>
                <a:solidFill>
                  <a:schemeClr val="accent1"/>
                </a:solidFill>
              </a:defRPr>
            </a:lvl1pPr>
          </a:lstStyle>
          <a:p>
            <a:r>
              <a:rPr lang="en-US" dirty="0"/>
              <a:t>Add your title here</a:t>
            </a:r>
            <a:endParaRPr lang="en-GB" dirty="0"/>
          </a:p>
        </p:txBody>
      </p:sp>
      <p:sp>
        <p:nvSpPr>
          <p:cNvPr id="8" name="Text Placeholder 7">
            <a:extLst>
              <a:ext uri="{FF2B5EF4-FFF2-40B4-BE49-F238E27FC236}">
                <a16:creationId xmlns:a16="http://schemas.microsoft.com/office/drawing/2014/main" id="{5967EE53-E0AB-44A1-92A8-9ACD3166D0BF}"/>
              </a:ext>
            </a:extLst>
          </p:cNvPr>
          <p:cNvSpPr>
            <a:spLocks noGrp="1"/>
          </p:cNvSpPr>
          <p:nvPr>
            <p:ph type="body" sz="quarter" idx="10" hasCustomPrompt="1"/>
          </p:nvPr>
        </p:nvSpPr>
        <p:spPr>
          <a:xfrm>
            <a:off x="534496" y="1706244"/>
            <a:ext cx="666000" cy="666000"/>
          </a:xfrm>
          <a:solidFill>
            <a:schemeClr val="accent1"/>
          </a:solidFill>
        </p:spPr>
        <p:txBody>
          <a:bodyPr anchor="ctr"/>
          <a:lstStyle>
            <a:lvl1pPr algn="ctr">
              <a:defRPr sz="2800">
                <a:solidFill>
                  <a:schemeClr val="bg2"/>
                </a:solidFill>
              </a:defRPr>
            </a:lvl1pPr>
          </a:lstStyle>
          <a:p>
            <a:pPr lvl="0"/>
            <a:r>
              <a:rPr lang="en-GB" dirty="0"/>
              <a:t>1</a:t>
            </a:r>
          </a:p>
        </p:txBody>
      </p:sp>
      <p:sp>
        <p:nvSpPr>
          <p:cNvPr id="10" name="Text Placeholder 9">
            <a:extLst>
              <a:ext uri="{FF2B5EF4-FFF2-40B4-BE49-F238E27FC236}">
                <a16:creationId xmlns:a16="http://schemas.microsoft.com/office/drawing/2014/main" id="{5A52188C-4577-42FA-B94C-D14B93887424}"/>
              </a:ext>
            </a:extLst>
          </p:cNvPr>
          <p:cNvSpPr>
            <a:spLocks noGrp="1"/>
          </p:cNvSpPr>
          <p:nvPr>
            <p:ph type="body" sz="quarter" idx="11" hasCustomPrompt="1"/>
          </p:nvPr>
        </p:nvSpPr>
        <p:spPr>
          <a:xfrm>
            <a:off x="1200495" y="1706244"/>
            <a:ext cx="2989119" cy="666000"/>
          </a:xfrm>
          <a:solidFill>
            <a:schemeClr val="accent2"/>
          </a:solidFill>
        </p:spPr>
        <p:txBody>
          <a:bodyPr lIns="216000" anchor="ctr"/>
          <a:lstStyle>
            <a:lvl1pPr>
              <a:defRPr sz="2000">
                <a:solidFill>
                  <a:schemeClr val="bg2"/>
                </a:solidFill>
              </a:defRPr>
            </a:lvl1pPr>
          </a:lstStyle>
          <a:p>
            <a:pPr lvl="0"/>
            <a:r>
              <a:rPr lang="en-US" dirty="0"/>
              <a:t>Add your text here</a:t>
            </a:r>
            <a:endParaRPr lang="en-GB" dirty="0"/>
          </a:p>
        </p:txBody>
      </p:sp>
      <p:sp>
        <p:nvSpPr>
          <p:cNvPr id="11" name="Text Placeholder 7">
            <a:extLst>
              <a:ext uri="{FF2B5EF4-FFF2-40B4-BE49-F238E27FC236}">
                <a16:creationId xmlns:a16="http://schemas.microsoft.com/office/drawing/2014/main" id="{D0E94F1E-0AD9-4776-85FD-BBA28FE10BF5}"/>
              </a:ext>
            </a:extLst>
          </p:cNvPr>
          <p:cNvSpPr>
            <a:spLocks noGrp="1"/>
          </p:cNvSpPr>
          <p:nvPr>
            <p:ph type="body" sz="quarter" idx="12" hasCustomPrompt="1"/>
          </p:nvPr>
        </p:nvSpPr>
        <p:spPr>
          <a:xfrm>
            <a:off x="534496" y="2724768"/>
            <a:ext cx="666000" cy="666000"/>
          </a:xfrm>
          <a:solidFill>
            <a:schemeClr val="accent1"/>
          </a:solidFill>
        </p:spPr>
        <p:txBody>
          <a:bodyPr anchor="ctr"/>
          <a:lstStyle>
            <a:lvl1pPr algn="ctr">
              <a:defRPr sz="2800">
                <a:solidFill>
                  <a:schemeClr val="bg2"/>
                </a:solidFill>
              </a:defRPr>
            </a:lvl1pPr>
          </a:lstStyle>
          <a:p>
            <a:pPr lvl="0"/>
            <a:r>
              <a:rPr lang="en-GB" dirty="0"/>
              <a:t>2</a:t>
            </a:r>
          </a:p>
        </p:txBody>
      </p:sp>
      <p:sp>
        <p:nvSpPr>
          <p:cNvPr id="12" name="Text Placeholder 9">
            <a:extLst>
              <a:ext uri="{FF2B5EF4-FFF2-40B4-BE49-F238E27FC236}">
                <a16:creationId xmlns:a16="http://schemas.microsoft.com/office/drawing/2014/main" id="{567A6555-BF19-40DB-BCE1-959959985493}"/>
              </a:ext>
            </a:extLst>
          </p:cNvPr>
          <p:cNvSpPr>
            <a:spLocks noGrp="1"/>
          </p:cNvSpPr>
          <p:nvPr>
            <p:ph type="body" sz="quarter" idx="13" hasCustomPrompt="1"/>
          </p:nvPr>
        </p:nvSpPr>
        <p:spPr>
          <a:xfrm>
            <a:off x="1200495" y="2724768"/>
            <a:ext cx="2989119" cy="666000"/>
          </a:xfrm>
          <a:solidFill>
            <a:schemeClr val="accent2"/>
          </a:solidFill>
        </p:spPr>
        <p:txBody>
          <a:bodyPr lIns="216000" anchor="ctr"/>
          <a:lstStyle>
            <a:lvl1pPr>
              <a:defRPr sz="2000">
                <a:solidFill>
                  <a:schemeClr val="bg2"/>
                </a:solidFill>
              </a:defRPr>
            </a:lvl1pPr>
          </a:lstStyle>
          <a:p>
            <a:pPr lvl="0"/>
            <a:r>
              <a:rPr lang="en-US" dirty="0"/>
              <a:t>Add your text here</a:t>
            </a:r>
            <a:endParaRPr lang="en-GB" dirty="0"/>
          </a:p>
        </p:txBody>
      </p:sp>
      <p:sp>
        <p:nvSpPr>
          <p:cNvPr id="17" name="Text Placeholder 7">
            <a:extLst>
              <a:ext uri="{FF2B5EF4-FFF2-40B4-BE49-F238E27FC236}">
                <a16:creationId xmlns:a16="http://schemas.microsoft.com/office/drawing/2014/main" id="{8AC4D39E-70B1-4A82-A8CE-569335902A30}"/>
              </a:ext>
            </a:extLst>
          </p:cNvPr>
          <p:cNvSpPr>
            <a:spLocks noGrp="1"/>
          </p:cNvSpPr>
          <p:nvPr>
            <p:ph type="body" sz="quarter" idx="14" hasCustomPrompt="1"/>
          </p:nvPr>
        </p:nvSpPr>
        <p:spPr>
          <a:xfrm>
            <a:off x="534496" y="3743292"/>
            <a:ext cx="666000" cy="666000"/>
          </a:xfrm>
          <a:solidFill>
            <a:schemeClr val="accent1"/>
          </a:solidFill>
        </p:spPr>
        <p:txBody>
          <a:bodyPr anchor="ctr"/>
          <a:lstStyle>
            <a:lvl1pPr algn="ctr">
              <a:defRPr sz="2800">
                <a:solidFill>
                  <a:schemeClr val="bg2"/>
                </a:solidFill>
              </a:defRPr>
            </a:lvl1pPr>
          </a:lstStyle>
          <a:p>
            <a:pPr lvl="0"/>
            <a:r>
              <a:rPr lang="en-GB" dirty="0"/>
              <a:t>3</a:t>
            </a:r>
          </a:p>
        </p:txBody>
      </p:sp>
      <p:sp>
        <p:nvSpPr>
          <p:cNvPr id="18" name="Text Placeholder 9">
            <a:extLst>
              <a:ext uri="{FF2B5EF4-FFF2-40B4-BE49-F238E27FC236}">
                <a16:creationId xmlns:a16="http://schemas.microsoft.com/office/drawing/2014/main" id="{9CB082B4-C37E-438E-889F-2758D5E2F989}"/>
              </a:ext>
            </a:extLst>
          </p:cNvPr>
          <p:cNvSpPr>
            <a:spLocks noGrp="1"/>
          </p:cNvSpPr>
          <p:nvPr>
            <p:ph type="body" sz="quarter" idx="15" hasCustomPrompt="1"/>
          </p:nvPr>
        </p:nvSpPr>
        <p:spPr>
          <a:xfrm>
            <a:off x="1200495" y="3743292"/>
            <a:ext cx="2989119" cy="666000"/>
          </a:xfrm>
          <a:solidFill>
            <a:schemeClr val="accent2"/>
          </a:solidFill>
        </p:spPr>
        <p:txBody>
          <a:bodyPr lIns="216000" anchor="ctr"/>
          <a:lstStyle>
            <a:lvl1pPr>
              <a:defRPr sz="2000">
                <a:solidFill>
                  <a:schemeClr val="bg2"/>
                </a:solidFill>
              </a:defRPr>
            </a:lvl1pPr>
          </a:lstStyle>
          <a:p>
            <a:pPr lvl="0"/>
            <a:r>
              <a:rPr lang="en-US" dirty="0"/>
              <a:t>Add your text here</a:t>
            </a:r>
            <a:endParaRPr lang="en-GB" dirty="0"/>
          </a:p>
        </p:txBody>
      </p:sp>
      <p:sp>
        <p:nvSpPr>
          <p:cNvPr id="19" name="Text Placeholder 7">
            <a:extLst>
              <a:ext uri="{FF2B5EF4-FFF2-40B4-BE49-F238E27FC236}">
                <a16:creationId xmlns:a16="http://schemas.microsoft.com/office/drawing/2014/main" id="{357CCE64-73E7-432E-BF18-C9BDF58E5888}"/>
              </a:ext>
            </a:extLst>
          </p:cNvPr>
          <p:cNvSpPr>
            <a:spLocks noGrp="1"/>
          </p:cNvSpPr>
          <p:nvPr>
            <p:ph type="body" sz="quarter" idx="16" hasCustomPrompt="1"/>
          </p:nvPr>
        </p:nvSpPr>
        <p:spPr>
          <a:xfrm>
            <a:off x="534496" y="4761816"/>
            <a:ext cx="666000" cy="666000"/>
          </a:xfrm>
          <a:solidFill>
            <a:schemeClr val="accent1"/>
          </a:solidFill>
        </p:spPr>
        <p:txBody>
          <a:bodyPr anchor="ctr"/>
          <a:lstStyle>
            <a:lvl1pPr algn="ctr">
              <a:defRPr sz="2800">
                <a:solidFill>
                  <a:schemeClr val="bg2"/>
                </a:solidFill>
              </a:defRPr>
            </a:lvl1pPr>
          </a:lstStyle>
          <a:p>
            <a:pPr lvl="0"/>
            <a:r>
              <a:rPr lang="en-GB" dirty="0"/>
              <a:t>4</a:t>
            </a:r>
          </a:p>
        </p:txBody>
      </p:sp>
      <p:sp>
        <p:nvSpPr>
          <p:cNvPr id="20" name="Text Placeholder 9">
            <a:extLst>
              <a:ext uri="{FF2B5EF4-FFF2-40B4-BE49-F238E27FC236}">
                <a16:creationId xmlns:a16="http://schemas.microsoft.com/office/drawing/2014/main" id="{8558ABF5-AB85-4DD2-8F03-4CA72F66789D}"/>
              </a:ext>
            </a:extLst>
          </p:cNvPr>
          <p:cNvSpPr>
            <a:spLocks noGrp="1"/>
          </p:cNvSpPr>
          <p:nvPr>
            <p:ph type="body" sz="quarter" idx="17" hasCustomPrompt="1"/>
          </p:nvPr>
        </p:nvSpPr>
        <p:spPr>
          <a:xfrm>
            <a:off x="1200495" y="4761816"/>
            <a:ext cx="2989119" cy="666000"/>
          </a:xfrm>
          <a:solidFill>
            <a:schemeClr val="accent2"/>
          </a:solidFill>
        </p:spPr>
        <p:txBody>
          <a:bodyPr lIns="216000" anchor="ctr"/>
          <a:lstStyle>
            <a:lvl1pPr>
              <a:defRPr sz="2000">
                <a:solidFill>
                  <a:schemeClr val="bg2"/>
                </a:solidFill>
              </a:defRPr>
            </a:lvl1pPr>
          </a:lstStyle>
          <a:p>
            <a:pPr lvl="0"/>
            <a:r>
              <a:rPr lang="en-US" dirty="0"/>
              <a:t>Add your text here</a:t>
            </a:r>
            <a:endParaRPr lang="en-GB" dirty="0"/>
          </a:p>
        </p:txBody>
      </p:sp>
      <p:sp>
        <p:nvSpPr>
          <p:cNvPr id="24" name="Picture Placeholder 23">
            <a:extLst>
              <a:ext uri="{FF2B5EF4-FFF2-40B4-BE49-F238E27FC236}">
                <a16:creationId xmlns:a16="http://schemas.microsoft.com/office/drawing/2014/main" id="{CCF4B440-E596-416E-81EB-48EC7A16FD9D}"/>
              </a:ext>
            </a:extLst>
          </p:cNvPr>
          <p:cNvSpPr>
            <a:spLocks noGrp="1"/>
          </p:cNvSpPr>
          <p:nvPr>
            <p:ph type="pic" sz="quarter" idx="18" hasCustomPrompt="1"/>
          </p:nvPr>
        </p:nvSpPr>
        <p:spPr>
          <a:xfrm>
            <a:off x="3391786" y="0"/>
            <a:ext cx="8800214" cy="6858000"/>
          </a:xfrm>
          <a:custGeom>
            <a:avLst/>
            <a:gdLst>
              <a:gd name="connsiteX0" fmla="*/ 6943061 w 8800214"/>
              <a:gd name="connsiteY0" fmla="*/ 0 h 6858000"/>
              <a:gd name="connsiteX1" fmla="*/ 8800214 w 8800214"/>
              <a:gd name="connsiteY1" fmla="*/ 0 h 6858000"/>
              <a:gd name="connsiteX2" fmla="*/ 8800214 w 8800214"/>
              <a:gd name="connsiteY2" fmla="*/ 6858000 h 6858000"/>
              <a:gd name="connsiteX3" fmla="*/ 0 w 8800214"/>
              <a:gd name="connsiteY3" fmla="*/ 6858000 h 6858000"/>
              <a:gd name="connsiteX4" fmla="*/ 0 w 8800214"/>
              <a:gd name="connsiteY4" fmla="*/ 6854952 h 6858000"/>
              <a:gd name="connsiteX5" fmla="*/ 83173 w 8800214"/>
              <a:gd name="connsiteY5" fmla="*/ 6854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0214" h="6858000">
                <a:moveTo>
                  <a:pt x="6943061" y="0"/>
                </a:moveTo>
                <a:lnTo>
                  <a:pt x="8800214" y="0"/>
                </a:lnTo>
                <a:lnTo>
                  <a:pt x="8800214" y="6858000"/>
                </a:lnTo>
                <a:lnTo>
                  <a:pt x="0" y="6858000"/>
                </a:lnTo>
                <a:lnTo>
                  <a:pt x="0" y="6854952"/>
                </a:lnTo>
                <a:lnTo>
                  <a:pt x="83173" y="6854952"/>
                </a:lnTo>
                <a:close/>
              </a:path>
            </a:pathLst>
          </a:custGeom>
        </p:spPr>
        <p:txBody>
          <a:bodyPr wrap="square" anchor="ctr">
            <a:noAutofit/>
          </a:bodyPr>
          <a:lstStyle>
            <a:lvl1pPr algn="r">
              <a:defRPr/>
            </a:lvl1pPr>
          </a:lstStyle>
          <a:p>
            <a:r>
              <a:rPr lang="en-GB" dirty="0"/>
              <a:t>Click icon to insert image</a:t>
            </a:r>
          </a:p>
        </p:txBody>
      </p:sp>
      <p:sp>
        <p:nvSpPr>
          <p:cNvPr id="25" name="Text Placeholder 24">
            <a:extLst>
              <a:ext uri="{FF2B5EF4-FFF2-40B4-BE49-F238E27FC236}">
                <a16:creationId xmlns:a16="http://schemas.microsoft.com/office/drawing/2014/main" id="{8CB55A01-D014-4D9B-9CBB-DD22A32CF46B}"/>
              </a:ext>
            </a:extLst>
          </p:cNvPr>
          <p:cNvSpPr>
            <a:spLocks noGrp="1"/>
          </p:cNvSpPr>
          <p:nvPr>
            <p:ph type="body" sz="quarter" idx="19" hasCustomPrompt="1"/>
          </p:nvPr>
        </p:nvSpPr>
        <p:spPr>
          <a:xfrm>
            <a:off x="10980718" y="5648142"/>
            <a:ext cx="1211282" cy="1206811"/>
          </a:xfrm>
          <a:custGeom>
            <a:avLst/>
            <a:gdLst>
              <a:gd name="connsiteX0" fmla="*/ 1211282 w 1211282"/>
              <a:gd name="connsiteY0" fmla="*/ 0 h 1206811"/>
              <a:gd name="connsiteX1" fmla="*/ 1211282 w 1211282"/>
              <a:gd name="connsiteY1" fmla="*/ 1206811 h 1206811"/>
              <a:gd name="connsiteX2" fmla="*/ 0 w 1211282"/>
              <a:gd name="connsiteY2" fmla="*/ 1206811 h 1206811"/>
            </a:gdLst>
            <a:ahLst/>
            <a:cxnLst>
              <a:cxn ang="0">
                <a:pos x="connsiteX0" y="connsiteY0"/>
              </a:cxn>
              <a:cxn ang="0">
                <a:pos x="connsiteX1" y="connsiteY1"/>
              </a:cxn>
              <a:cxn ang="0">
                <a:pos x="connsiteX2" y="connsiteY2"/>
              </a:cxn>
            </a:cxnLst>
            <a:rect l="l" t="t" r="r" b="b"/>
            <a:pathLst>
              <a:path w="1211282" h="1206811">
                <a:moveTo>
                  <a:pt x="1211282" y="0"/>
                </a:moveTo>
                <a:lnTo>
                  <a:pt x="1211282" y="1206811"/>
                </a:lnTo>
                <a:lnTo>
                  <a:pt x="0" y="1206811"/>
                </a:lnTo>
                <a:close/>
              </a:path>
            </a:pathLst>
          </a:custGeom>
          <a:solidFill>
            <a:schemeClr val="accent2"/>
          </a:solidFill>
        </p:spPr>
        <p:txBody>
          <a:bodyPr wrap="square">
            <a:noAutofit/>
          </a:bodyPr>
          <a:lstStyle/>
          <a:p>
            <a:pPr lvl="0"/>
            <a:r>
              <a:rPr lang="en-GB" dirty="0"/>
              <a:t> </a:t>
            </a:r>
          </a:p>
        </p:txBody>
      </p:sp>
      <p:sp>
        <p:nvSpPr>
          <p:cNvPr id="26" name="Text Placeholder 25">
            <a:extLst>
              <a:ext uri="{FF2B5EF4-FFF2-40B4-BE49-F238E27FC236}">
                <a16:creationId xmlns:a16="http://schemas.microsoft.com/office/drawing/2014/main" id="{B05ACDB9-ACE6-4840-A470-01F3BB783C80}"/>
              </a:ext>
            </a:extLst>
          </p:cNvPr>
          <p:cNvSpPr>
            <a:spLocks noGrp="1"/>
          </p:cNvSpPr>
          <p:nvPr>
            <p:ph type="body" sz="quarter" idx="20" hasCustomPrompt="1"/>
          </p:nvPr>
        </p:nvSpPr>
        <p:spPr>
          <a:xfrm>
            <a:off x="10449867" y="6234794"/>
            <a:ext cx="1153885" cy="623207"/>
          </a:xfrm>
          <a:custGeom>
            <a:avLst/>
            <a:gdLst>
              <a:gd name="connsiteX0" fmla="*/ 626828 w 1153885"/>
              <a:gd name="connsiteY0" fmla="*/ 0 h 623207"/>
              <a:gd name="connsiteX1" fmla="*/ 1153885 w 1153885"/>
              <a:gd name="connsiteY1" fmla="*/ 0 h 623207"/>
              <a:gd name="connsiteX2" fmla="*/ 527057 w 1153885"/>
              <a:gd name="connsiteY2" fmla="*/ 623207 h 623207"/>
              <a:gd name="connsiteX3" fmla="*/ 0 w 1153885"/>
              <a:gd name="connsiteY3" fmla="*/ 623207 h 623207"/>
            </a:gdLst>
            <a:ahLst/>
            <a:cxnLst>
              <a:cxn ang="0">
                <a:pos x="connsiteX0" y="connsiteY0"/>
              </a:cxn>
              <a:cxn ang="0">
                <a:pos x="connsiteX1" y="connsiteY1"/>
              </a:cxn>
              <a:cxn ang="0">
                <a:pos x="connsiteX2" y="connsiteY2"/>
              </a:cxn>
              <a:cxn ang="0">
                <a:pos x="connsiteX3" y="connsiteY3"/>
              </a:cxn>
            </a:cxnLst>
            <a:rect l="l" t="t" r="r" b="b"/>
            <a:pathLst>
              <a:path w="1153885" h="623207">
                <a:moveTo>
                  <a:pt x="626828" y="0"/>
                </a:moveTo>
                <a:lnTo>
                  <a:pt x="1153885" y="0"/>
                </a:lnTo>
                <a:lnTo>
                  <a:pt x="527057" y="623207"/>
                </a:lnTo>
                <a:lnTo>
                  <a:pt x="0" y="623207"/>
                </a:lnTo>
                <a:close/>
              </a:path>
            </a:pathLst>
          </a:custGeom>
          <a:solidFill>
            <a:schemeClr val="accent1"/>
          </a:solidFill>
        </p:spPr>
        <p:txBody>
          <a:bodyPr wrap="square">
            <a:noAutofit/>
          </a:bodyPr>
          <a:lstStyle/>
          <a:p>
            <a:pPr lvl="0"/>
            <a:r>
              <a:rPr lang="en-GB" dirty="0"/>
              <a:t> </a:t>
            </a:r>
          </a:p>
        </p:txBody>
      </p:sp>
      <p:sp>
        <p:nvSpPr>
          <p:cNvPr id="27" name="Isosceles Triangle 26">
            <a:extLst>
              <a:ext uri="{FF2B5EF4-FFF2-40B4-BE49-F238E27FC236}">
                <a16:creationId xmlns:a16="http://schemas.microsoft.com/office/drawing/2014/main" id="{FC488F9E-6356-4632-A95D-90551027A10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1" name="Slide Number Placeholder 5">
            <a:extLst>
              <a:ext uri="{FF2B5EF4-FFF2-40B4-BE49-F238E27FC236}">
                <a16:creationId xmlns:a16="http://schemas.microsoft.com/office/drawing/2014/main" id="{C2DBA170-9A19-4CF4-8345-C1C49159C993}"/>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59015161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4 Point with Im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6CF9-45E1-400D-A6CC-869C9B30D923}"/>
              </a:ext>
            </a:extLst>
          </p:cNvPr>
          <p:cNvSpPr>
            <a:spLocks noGrp="1"/>
          </p:cNvSpPr>
          <p:nvPr>
            <p:ph type="title" hasCustomPrompt="1"/>
          </p:nvPr>
        </p:nvSpPr>
        <p:spPr>
          <a:xfrm>
            <a:off x="435077" y="376029"/>
            <a:ext cx="6331483" cy="1127651"/>
          </a:xfrm>
        </p:spPr>
        <p:txBody>
          <a:bodyPr/>
          <a:lstStyle>
            <a:lvl1pPr>
              <a:defRPr>
                <a:solidFill>
                  <a:schemeClr val="accent1"/>
                </a:solidFill>
              </a:defRPr>
            </a:lvl1pPr>
          </a:lstStyle>
          <a:p>
            <a:r>
              <a:rPr lang="en-US" dirty="0"/>
              <a:t>Add your title here</a:t>
            </a:r>
            <a:endParaRPr lang="en-GB" dirty="0"/>
          </a:p>
        </p:txBody>
      </p:sp>
      <p:sp>
        <p:nvSpPr>
          <p:cNvPr id="23" name="Picture Placeholder 22">
            <a:extLst>
              <a:ext uri="{FF2B5EF4-FFF2-40B4-BE49-F238E27FC236}">
                <a16:creationId xmlns:a16="http://schemas.microsoft.com/office/drawing/2014/main" id="{402C39E1-E6B9-4E3D-9F5D-7E52728457DE}"/>
              </a:ext>
            </a:extLst>
          </p:cNvPr>
          <p:cNvSpPr>
            <a:spLocks noGrp="1"/>
          </p:cNvSpPr>
          <p:nvPr>
            <p:ph type="pic" sz="quarter" idx="18" hasCustomPrompt="1"/>
          </p:nvPr>
        </p:nvSpPr>
        <p:spPr>
          <a:xfrm>
            <a:off x="3665773" y="0"/>
            <a:ext cx="8526227" cy="6858000"/>
          </a:xfrm>
          <a:custGeom>
            <a:avLst/>
            <a:gdLst>
              <a:gd name="connsiteX0" fmla="*/ 6943061 w 8526227"/>
              <a:gd name="connsiteY0" fmla="*/ 0 h 6858000"/>
              <a:gd name="connsiteX1" fmla="*/ 8526227 w 8526227"/>
              <a:gd name="connsiteY1" fmla="*/ 0 h 6858000"/>
              <a:gd name="connsiteX2" fmla="*/ 8526227 w 8526227"/>
              <a:gd name="connsiteY2" fmla="*/ 6858000 h 6858000"/>
              <a:gd name="connsiteX3" fmla="*/ 0 w 8526227"/>
              <a:gd name="connsiteY3" fmla="*/ 6858000 h 6858000"/>
              <a:gd name="connsiteX4" fmla="*/ 0 w 8526227"/>
              <a:gd name="connsiteY4" fmla="*/ 6854952 h 6858000"/>
              <a:gd name="connsiteX5" fmla="*/ 83173 w 8526227"/>
              <a:gd name="connsiteY5" fmla="*/ 6854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6227" h="6858000">
                <a:moveTo>
                  <a:pt x="6943061" y="0"/>
                </a:moveTo>
                <a:lnTo>
                  <a:pt x="8526227" y="0"/>
                </a:lnTo>
                <a:lnTo>
                  <a:pt x="8526227" y="6858000"/>
                </a:lnTo>
                <a:lnTo>
                  <a:pt x="0" y="6858000"/>
                </a:lnTo>
                <a:lnTo>
                  <a:pt x="0" y="6854952"/>
                </a:lnTo>
                <a:lnTo>
                  <a:pt x="83173" y="6854952"/>
                </a:lnTo>
                <a:close/>
              </a:path>
            </a:pathLst>
          </a:custGeom>
        </p:spPr>
        <p:txBody>
          <a:bodyPr wrap="square" anchor="ctr">
            <a:noAutofit/>
          </a:bodyPr>
          <a:lstStyle>
            <a:lvl1pPr algn="r">
              <a:defRPr/>
            </a:lvl1pPr>
          </a:lstStyle>
          <a:p>
            <a:r>
              <a:rPr lang="en-GB" dirty="0"/>
              <a:t>Click icon to insert image</a:t>
            </a:r>
          </a:p>
        </p:txBody>
      </p:sp>
      <p:sp>
        <p:nvSpPr>
          <p:cNvPr id="25" name="Text Placeholder 24">
            <a:extLst>
              <a:ext uri="{FF2B5EF4-FFF2-40B4-BE49-F238E27FC236}">
                <a16:creationId xmlns:a16="http://schemas.microsoft.com/office/drawing/2014/main" id="{8CB55A01-D014-4D9B-9CBB-DD22A32CF46B}"/>
              </a:ext>
            </a:extLst>
          </p:cNvPr>
          <p:cNvSpPr>
            <a:spLocks noGrp="1"/>
          </p:cNvSpPr>
          <p:nvPr>
            <p:ph type="body" sz="quarter" idx="19" hasCustomPrompt="1"/>
          </p:nvPr>
        </p:nvSpPr>
        <p:spPr>
          <a:xfrm>
            <a:off x="10579498" y="5248404"/>
            <a:ext cx="1612502" cy="1606549"/>
          </a:xfrm>
          <a:custGeom>
            <a:avLst/>
            <a:gdLst>
              <a:gd name="connsiteX0" fmla="*/ 1211282 w 1211282"/>
              <a:gd name="connsiteY0" fmla="*/ 0 h 1206811"/>
              <a:gd name="connsiteX1" fmla="*/ 1211282 w 1211282"/>
              <a:gd name="connsiteY1" fmla="*/ 1206811 h 1206811"/>
              <a:gd name="connsiteX2" fmla="*/ 0 w 1211282"/>
              <a:gd name="connsiteY2" fmla="*/ 1206811 h 1206811"/>
            </a:gdLst>
            <a:ahLst/>
            <a:cxnLst>
              <a:cxn ang="0">
                <a:pos x="connsiteX0" y="connsiteY0"/>
              </a:cxn>
              <a:cxn ang="0">
                <a:pos x="connsiteX1" y="connsiteY1"/>
              </a:cxn>
              <a:cxn ang="0">
                <a:pos x="connsiteX2" y="connsiteY2"/>
              </a:cxn>
            </a:cxnLst>
            <a:rect l="l" t="t" r="r" b="b"/>
            <a:pathLst>
              <a:path w="1211282" h="1206811">
                <a:moveTo>
                  <a:pt x="1211282" y="0"/>
                </a:moveTo>
                <a:lnTo>
                  <a:pt x="1211282" y="1206811"/>
                </a:lnTo>
                <a:lnTo>
                  <a:pt x="0" y="1206811"/>
                </a:lnTo>
                <a:close/>
              </a:path>
            </a:pathLst>
          </a:custGeom>
          <a:solidFill>
            <a:schemeClr val="accent2"/>
          </a:solidFill>
        </p:spPr>
        <p:txBody>
          <a:bodyPr wrap="square">
            <a:noAutofit/>
          </a:bodyPr>
          <a:lstStyle/>
          <a:p>
            <a:pPr lvl="0"/>
            <a:r>
              <a:rPr lang="en-GB" dirty="0"/>
              <a:t> </a:t>
            </a:r>
          </a:p>
        </p:txBody>
      </p:sp>
      <p:sp>
        <p:nvSpPr>
          <p:cNvPr id="27" name="Isosceles Triangle 26">
            <a:extLst>
              <a:ext uri="{FF2B5EF4-FFF2-40B4-BE49-F238E27FC236}">
                <a16:creationId xmlns:a16="http://schemas.microsoft.com/office/drawing/2014/main" id="{FC488F9E-6356-4632-A95D-90551027A10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9" name="Text Placeholder 38">
            <a:extLst>
              <a:ext uri="{FF2B5EF4-FFF2-40B4-BE49-F238E27FC236}">
                <a16:creationId xmlns:a16="http://schemas.microsoft.com/office/drawing/2014/main" id="{A5C5DE3B-3A16-4C62-BCD3-EF2C415C8D7B}"/>
              </a:ext>
            </a:extLst>
          </p:cNvPr>
          <p:cNvSpPr>
            <a:spLocks noGrp="1"/>
          </p:cNvSpPr>
          <p:nvPr>
            <p:ph type="body" sz="quarter" idx="20" hasCustomPrompt="1"/>
          </p:nvPr>
        </p:nvSpPr>
        <p:spPr>
          <a:xfrm>
            <a:off x="551559" y="1566471"/>
            <a:ext cx="8205328" cy="1082784"/>
          </a:xfrm>
          <a:custGeom>
            <a:avLst/>
            <a:gdLst>
              <a:gd name="connsiteX0" fmla="*/ 0 w 8205328"/>
              <a:gd name="connsiteY0" fmla="*/ 0 h 1082784"/>
              <a:gd name="connsiteX1" fmla="*/ 8205328 w 8205328"/>
              <a:gd name="connsiteY1" fmla="*/ 0 h 1082784"/>
              <a:gd name="connsiteX2" fmla="*/ 7126052 w 8205328"/>
              <a:gd name="connsiteY2" fmla="*/ 1082784 h 1082784"/>
              <a:gd name="connsiteX3" fmla="*/ 0 w 8205328"/>
              <a:gd name="connsiteY3" fmla="*/ 1082784 h 1082784"/>
            </a:gdLst>
            <a:ahLst/>
            <a:cxnLst>
              <a:cxn ang="0">
                <a:pos x="connsiteX0" y="connsiteY0"/>
              </a:cxn>
              <a:cxn ang="0">
                <a:pos x="connsiteX1" y="connsiteY1"/>
              </a:cxn>
              <a:cxn ang="0">
                <a:pos x="connsiteX2" y="connsiteY2"/>
              </a:cxn>
              <a:cxn ang="0">
                <a:pos x="connsiteX3" y="connsiteY3"/>
              </a:cxn>
            </a:cxnLst>
            <a:rect l="l" t="t" r="r" b="b"/>
            <a:pathLst>
              <a:path w="8205328" h="1082784">
                <a:moveTo>
                  <a:pt x="0" y="0"/>
                </a:moveTo>
                <a:lnTo>
                  <a:pt x="8205328" y="0"/>
                </a:lnTo>
                <a:lnTo>
                  <a:pt x="7126052" y="1082784"/>
                </a:lnTo>
                <a:lnTo>
                  <a:pt x="0" y="1082784"/>
                </a:lnTo>
                <a:close/>
              </a:path>
            </a:pathLst>
          </a:custGeom>
          <a:solidFill>
            <a:schemeClr val="accent1"/>
          </a:solidFill>
        </p:spPr>
        <p:txBody>
          <a:bodyPr wrap="square" lIns="216000" anchor="ctr">
            <a:noAutofit/>
          </a:bodyPr>
          <a:lstStyle>
            <a:lvl1pPr>
              <a:defRPr>
                <a:solidFill>
                  <a:schemeClr val="bg2"/>
                </a:solidFill>
              </a:defRPr>
            </a:lvl1pPr>
          </a:lstStyle>
          <a:p>
            <a:pPr lvl="0"/>
            <a:r>
              <a:rPr lang="en-GB" dirty="0"/>
              <a:t>Add your text here</a:t>
            </a:r>
          </a:p>
        </p:txBody>
      </p:sp>
      <p:sp>
        <p:nvSpPr>
          <p:cNvPr id="40" name="Text Placeholder 39">
            <a:extLst>
              <a:ext uri="{FF2B5EF4-FFF2-40B4-BE49-F238E27FC236}">
                <a16:creationId xmlns:a16="http://schemas.microsoft.com/office/drawing/2014/main" id="{AC9A50A4-6E24-47BF-AB1E-FA490F0FC0E2}"/>
              </a:ext>
            </a:extLst>
          </p:cNvPr>
          <p:cNvSpPr>
            <a:spLocks noGrp="1"/>
          </p:cNvSpPr>
          <p:nvPr>
            <p:ph type="body" sz="quarter" idx="21" hasCustomPrompt="1"/>
          </p:nvPr>
        </p:nvSpPr>
        <p:spPr>
          <a:xfrm>
            <a:off x="553143" y="2798819"/>
            <a:ext cx="6975388" cy="1082784"/>
          </a:xfrm>
          <a:custGeom>
            <a:avLst/>
            <a:gdLst>
              <a:gd name="connsiteX0" fmla="*/ 0 w 6975388"/>
              <a:gd name="connsiteY0" fmla="*/ 0 h 1082784"/>
              <a:gd name="connsiteX1" fmla="*/ 6975388 w 6975388"/>
              <a:gd name="connsiteY1" fmla="*/ 0 h 1082784"/>
              <a:gd name="connsiteX2" fmla="*/ 5896113 w 6975388"/>
              <a:gd name="connsiteY2" fmla="*/ 1082784 h 1082784"/>
              <a:gd name="connsiteX3" fmla="*/ 0 w 6975388"/>
              <a:gd name="connsiteY3" fmla="*/ 1082784 h 1082784"/>
            </a:gdLst>
            <a:ahLst/>
            <a:cxnLst>
              <a:cxn ang="0">
                <a:pos x="connsiteX0" y="connsiteY0"/>
              </a:cxn>
              <a:cxn ang="0">
                <a:pos x="connsiteX1" y="connsiteY1"/>
              </a:cxn>
              <a:cxn ang="0">
                <a:pos x="connsiteX2" y="connsiteY2"/>
              </a:cxn>
              <a:cxn ang="0">
                <a:pos x="connsiteX3" y="connsiteY3"/>
              </a:cxn>
            </a:cxnLst>
            <a:rect l="l" t="t" r="r" b="b"/>
            <a:pathLst>
              <a:path w="6975388" h="1082784">
                <a:moveTo>
                  <a:pt x="0" y="0"/>
                </a:moveTo>
                <a:lnTo>
                  <a:pt x="6975388" y="0"/>
                </a:lnTo>
                <a:lnTo>
                  <a:pt x="5896113" y="1082784"/>
                </a:lnTo>
                <a:lnTo>
                  <a:pt x="0" y="1082784"/>
                </a:lnTo>
                <a:close/>
              </a:path>
            </a:pathLst>
          </a:custGeom>
          <a:solidFill>
            <a:schemeClr val="tx2"/>
          </a:solidFill>
        </p:spPr>
        <p:txBody>
          <a:bodyPr wrap="square" lIns="216000" anchor="ctr">
            <a:noAutofit/>
          </a:bodyPr>
          <a:lstStyle>
            <a:lvl1pPr>
              <a:defRPr>
                <a:solidFill>
                  <a:schemeClr val="bg2"/>
                </a:solidFill>
              </a:defRPr>
            </a:lvl1pPr>
          </a:lstStyle>
          <a:p>
            <a:pPr lvl="0"/>
            <a:r>
              <a:rPr lang="en-GB" dirty="0"/>
              <a:t>Add your text here</a:t>
            </a:r>
          </a:p>
        </p:txBody>
      </p:sp>
      <p:sp>
        <p:nvSpPr>
          <p:cNvPr id="41" name="Text Placeholder 40">
            <a:extLst>
              <a:ext uri="{FF2B5EF4-FFF2-40B4-BE49-F238E27FC236}">
                <a16:creationId xmlns:a16="http://schemas.microsoft.com/office/drawing/2014/main" id="{6F3D772E-82F7-404B-9011-2BD4B2249E8D}"/>
              </a:ext>
            </a:extLst>
          </p:cNvPr>
          <p:cNvSpPr>
            <a:spLocks noGrp="1"/>
          </p:cNvSpPr>
          <p:nvPr>
            <p:ph type="body" sz="quarter" idx="22" hasCustomPrompt="1"/>
          </p:nvPr>
        </p:nvSpPr>
        <p:spPr>
          <a:xfrm>
            <a:off x="554727" y="4031167"/>
            <a:ext cx="5745449" cy="1082784"/>
          </a:xfrm>
          <a:custGeom>
            <a:avLst/>
            <a:gdLst>
              <a:gd name="connsiteX0" fmla="*/ 0 w 5745449"/>
              <a:gd name="connsiteY0" fmla="*/ 0 h 1082784"/>
              <a:gd name="connsiteX1" fmla="*/ 5745449 w 5745449"/>
              <a:gd name="connsiteY1" fmla="*/ 0 h 1082784"/>
              <a:gd name="connsiteX2" fmla="*/ 4666174 w 5745449"/>
              <a:gd name="connsiteY2" fmla="*/ 1082784 h 1082784"/>
              <a:gd name="connsiteX3" fmla="*/ 0 w 5745449"/>
              <a:gd name="connsiteY3" fmla="*/ 1082784 h 1082784"/>
            </a:gdLst>
            <a:ahLst/>
            <a:cxnLst>
              <a:cxn ang="0">
                <a:pos x="connsiteX0" y="connsiteY0"/>
              </a:cxn>
              <a:cxn ang="0">
                <a:pos x="connsiteX1" y="connsiteY1"/>
              </a:cxn>
              <a:cxn ang="0">
                <a:pos x="connsiteX2" y="connsiteY2"/>
              </a:cxn>
              <a:cxn ang="0">
                <a:pos x="connsiteX3" y="connsiteY3"/>
              </a:cxn>
            </a:cxnLst>
            <a:rect l="l" t="t" r="r" b="b"/>
            <a:pathLst>
              <a:path w="5745449" h="1082784">
                <a:moveTo>
                  <a:pt x="0" y="0"/>
                </a:moveTo>
                <a:lnTo>
                  <a:pt x="5745449" y="0"/>
                </a:lnTo>
                <a:lnTo>
                  <a:pt x="4666174" y="1082784"/>
                </a:lnTo>
                <a:lnTo>
                  <a:pt x="0" y="1082784"/>
                </a:lnTo>
                <a:close/>
              </a:path>
            </a:pathLst>
          </a:custGeom>
          <a:solidFill>
            <a:schemeClr val="accent1"/>
          </a:solidFill>
        </p:spPr>
        <p:txBody>
          <a:bodyPr wrap="square" lIns="216000" anchor="ctr">
            <a:noAutofit/>
          </a:bodyPr>
          <a:lstStyle>
            <a:lvl1pPr>
              <a:defRPr>
                <a:solidFill>
                  <a:schemeClr val="bg2"/>
                </a:solidFill>
              </a:defRPr>
            </a:lvl1pPr>
          </a:lstStyle>
          <a:p>
            <a:pPr lvl="0"/>
            <a:r>
              <a:rPr lang="en-GB" dirty="0"/>
              <a:t>Add your text here</a:t>
            </a:r>
          </a:p>
        </p:txBody>
      </p:sp>
      <p:sp>
        <p:nvSpPr>
          <p:cNvPr id="42" name="Text Placeholder 41">
            <a:extLst>
              <a:ext uri="{FF2B5EF4-FFF2-40B4-BE49-F238E27FC236}">
                <a16:creationId xmlns:a16="http://schemas.microsoft.com/office/drawing/2014/main" id="{D7D31EF5-C2AF-463F-9AF8-5C78AE2479A3}"/>
              </a:ext>
            </a:extLst>
          </p:cNvPr>
          <p:cNvSpPr>
            <a:spLocks noGrp="1"/>
          </p:cNvSpPr>
          <p:nvPr>
            <p:ph type="body" sz="quarter" idx="23" hasCustomPrompt="1"/>
          </p:nvPr>
        </p:nvSpPr>
        <p:spPr>
          <a:xfrm>
            <a:off x="556311" y="5263515"/>
            <a:ext cx="4515510" cy="1082784"/>
          </a:xfrm>
          <a:custGeom>
            <a:avLst/>
            <a:gdLst>
              <a:gd name="connsiteX0" fmla="*/ 0 w 4515510"/>
              <a:gd name="connsiteY0" fmla="*/ 0 h 1082784"/>
              <a:gd name="connsiteX1" fmla="*/ 4515510 w 4515510"/>
              <a:gd name="connsiteY1" fmla="*/ 0 h 1082784"/>
              <a:gd name="connsiteX2" fmla="*/ 3436234 w 4515510"/>
              <a:gd name="connsiteY2" fmla="*/ 1082784 h 1082784"/>
              <a:gd name="connsiteX3" fmla="*/ 0 w 4515510"/>
              <a:gd name="connsiteY3" fmla="*/ 1082784 h 1082784"/>
            </a:gdLst>
            <a:ahLst/>
            <a:cxnLst>
              <a:cxn ang="0">
                <a:pos x="connsiteX0" y="connsiteY0"/>
              </a:cxn>
              <a:cxn ang="0">
                <a:pos x="connsiteX1" y="connsiteY1"/>
              </a:cxn>
              <a:cxn ang="0">
                <a:pos x="connsiteX2" y="connsiteY2"/>
              </a:cxn>
              <a:cxn ang="0">
                <a:pos x="connsiteX3" y="connsiteY3"/>
              </a:cxn>
            </a:cxnLst>
            <a:rect l="l" t="t" r="r" b="b"/>
            <a:pathLst>
              <a:path w="4515510" h="1082784">
                <a:moveTo>
                  <a:pt x="0" y="0"/>
                </a:moveTo>
                <a:lnTo>
                  <a:pt x="4515510" y="0"/>
                </a:lnTo>
                <a:lnTo>
                  <a:pt x="3436234" y="1082784"/>
                </a:lnTo>
                <a:lnTo>
                  <a:pt x="0" y="1082784"/>
                </a:lnTo>
                <a:close/>
              </a:path>
            </a:pathLst>
          </a:custGeom>
          <a:solidFill>
            <a:schemeClr val="tx2"/>
          </a:solidFill>
        </p:spPr>
        <p:txBody>
          <a:bodyPr wrap="square" lIns="216000" anchor="ctr">
            <a:noAutofit/>
          </a:bodyPr>
          <a:lstStyle>
            <a:lvl1pPr>
              <a:defRPr>
                <a:solidFill>
                  <a:schemeClr val="bg2"/>
                </a:solidFill>
              </a:defRPr>
            </a:lvl1pPr>
          </a:lstStyle>
          <a:p>
            <a:pPr lvl="0"/>
            <a:r>
              <a:rPr lang="en-GB" dirty="0"/>
              <a:t>Add your text here</a:t>
            </a:r>
          </a:p>
        </p:txBody>
      </p:sp>
      <p:sp>
        <p:nvSpPr>
          <p:cNvPr id="13" name="Slide Number Placeholder 5">
            <a:extLst>
              <a:ext uri="{FF2B5EF4-FFF2-40B4-BE49-F238E27FC236}">
                <a16:creationId xmlns:a16="http://schemas.microsoft.com/office/drawing/2014/main" id="{FAA9CC79-3E23-4D61-9DEE-C3A4A42A7F8C}"/>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272521346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C7E4-C2AD-4DBE-A474-2A8342D716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1E86F7-F3E2-4AA2-8E72-9DC98AA520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1B275F-A57F-4737-A96B-DFC446B732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261F11-0007-4680-AFBC-BD04F3748FD3}"/>
              </a:ext>
            </a:extLst>
          </p:cNvPr>
          <p:cNvSpPr>
            <a:spLocks noGrp="1"/>
          </p:cNvSpPr>
          <p:nvPr>
            <p:ph type="dt" sz="half" idx="10"/>
          </p:nvPr>
        </p:nvSpPr>
        <p:spPr/>
        <p:txBody>
          <a:bodyPr/>
          <a:lstStyle/>
          <a:p>
            <a:fld id="{DFC06858-264B-4443-8DD6-15DB104C7BD4}" type="datetimeFigureOut">
              <a:rPr lang="en-GB" smtClean="0"/>
              <a:t>11/11/2019</a:t>
            </a:fld>
            <a:endParaRPr lang="en-GB"/>
          </a:p>
        </p:txBody>
      </p:sp>
      <p:sp>
        <p:nvSpPr>
          <p:cNvPr id="6" name="Footer Placeholder 5">
            <a:extLst>
              <a:ext uri="{FF2B5EF4-FFF2-40B4-BE49-F238E27FC236}">
                <a16:creationId xmlns:a16="http://schemas.microsoft.com/office/drawing/2014/main" id="{9CBAAD40-63C6-415D-8445-75AA67C924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EFBA08-C327-4B50-B9D5-778E86FB569D}"/>
              </a:ext>
            </a:extLst>
          </p:cNvPr>
          <p:cNvSpPr>
            <a:spLocks noGrp="1"/>
          </p:cNvSpPr>
          <p:nvPr>
            <p:ph type="sldNum" sz="quarter" idx="12"/>
          </p:nvPr>
        </p:nvSpPr>
        <p:spPr/>
        <p:txBody>
          <a:bodyPr/>
          <a:lstStyle/>
          <a:p>
            <a:fld id="{AB613B11-98CC-43DA-82D5-E8C0BDD92A38}" type="slidenum">
              <a:rPr lang="en-GB" smtClean="0"/>
              <a:t>‹#›</a:t>
            </a:fld>
            <a:endParaRPr lang="en-GB"/>
          </a:p>
        </p:txBody>
      </p:sp>
    </p:spTree>
    <p:extLst>
      <p:ext uri="{BB962C8B-B14F-4D97-AF65-F5344CB8AC3E}">
        <p14:creationId xmlns:p14="http://schemas.microsoft.com/office/powerpoint/2010/main" val="274084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tab 1">
    <p:bg>
      <p:bgPr>
        <a:solidFill>
          <a:schemeClr val="tx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BCE2A52-4607-45E9-9431-BF2A89F3E900}"/>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9" name="Isosceles Triangle 8">
            <a:extLst>
              <a:ext uri="{FF2B5EF4-FFF2-40B4-BE49-F238E27FC236}">
                <a16:creationId xmlns:a16="http://schemas.microsoft.com/office/drawing/2014/main" id="{9B4D5721-F002-4F65-AEBC-835BA3C8B2E8}"/>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42" name="Text Placeholder 41">
            <a:extLst>
              <a:ext uri="{FF2B5EF4-FFF2-40B4-BE49-F238E27FC236}">
                <a16:creationId xmlns:a16="http://schemas.microsoft.com/office/drawing/2014/main" id="{55C8C241-BAA0-4056-BD8B-1785A5DC5215}"/>
              </a:ext>
            </a:extLst>
          </p:cNvPr>
          <p:cNvSpPr>
            <a:spLocks noGrp="1"/>
          </p:cNvSpPr>
          <p:nvPr>
            <p:ph type="body" sz="quarter" idx="13" hasCustomPrompt="1"/>
          </p:nvPr>
        </p:nvSpPr>
        <p:spPr>
          <a:xfrm>
            <a:off x="1" y="0"/>
            <a:ext cx="3373821" cy="1123406"/>
          </a:xfrm>
          <a:custGeom>
            <a:avLst/>
            <a:gdLst>
              <a:gd name="connsiteX0" fmla="*/ 775590 w 3373821"/>
              <a:gd name="connsiteY0" fmla="*/ 0 h 1123406"/>
              <a:gd name="connsiteX1" fmla="*/ 3373821 w 3373821"/>
              <a:gd name="connsiteY1" fmla="*/ 0 h 1123406"/>
              <a:gd name="connsiteX2" fmla="*/ 2247460 w 3373821"/>
              <a:gd name="connsiteY2" fmla="*/ 1123406 h 1123406"/>
              <a:gd name="connsiteX3" fmla="*/ 0 w 3373821"/>
              <a:gd name="connsiteY3" fmla="*/ 1123406 h 1123406"/>
              <a:gd name="connsiteX4" fmla="*/ 0 w 3373821"/>
              <a:gd name="connsiteY4" fmla="*/ 773555 h 11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821" h="1123406">
                <a:moveTo>
                  <a:pt x="775590" y="0"/>
                </a:moveTo>
                <a:lnTo>
                  <a:pt x="3373821" y="0"/>
                </a:lnTo>
                <a:lnTo>
                  <a:pt x="2247460" y="1123406"/>
                </a:lnTo>
                <a:lnTo>
                  <a:pt x="0" y="1123406"/>
                </a:lnTo>
                <a:lnTo>
                  <a:pt x="0" y="773555"/>
                </a:lnTo>
                <a:close/>
              </a:path>
            </a:pathLst>
          </a:custGeom>
          <a:solidFill>
            <a:schemeClr val="bg2"/>
          </a:solidFill>
        </p:spPr>
        <p:txBody>
          <a:bodyPr wrap="square" lIns="864000" tIns="288000" rIns="0" bIns="46800" anchor="ctr">
            <a:noAutofit/>
          </a:bodyPr>
          <a:lstStyle>
            <a:lvl1pPr algn="l">
              <a:defRPr>
                <a:solidFill>
                  <a:schemeClr val="tx1">
                    <a:alpha val="50000"/>
                  </a:schemeClr>
                </a:solidFill>
              </a:defRPr>
            </a:lvl1pPr>
          </a:lstStyle>
          <a:p>
            <a:pPr lvl="0"/>
            <a:r>
              <a:rPr lang="en-US" dirty="0"/>
              <a:t>Add your </a:t>
            </a:r>
            <a:br>
              <a:rPr lang="en-US" dirty="0"/>
            </a:br>
            <a:r>
              <a:rPr lang="en-US" dirty="0"/>
              <a:t>text here </a:t>
            </a:r>
            <a:endParaRPr lang="en-GB" dirty="0"/>
          </a:p>
        </p:txBody>
      </p:sp>
      <p:sp>
        <p:nvSpPr>
          <p:cNvPr id="23" name="Text Placeholder 22">
            <a:extLst>
              <a:ext uri="{FF2B5EF4-FFF2-40B4-BE49-F238E27FC236}">
                <a16:creationId xmlns:a16="http://schemas.microsoft.com/office/drawing/2014/main" id="{903EB73A-D9DB-4EB9-B972-9E0FAECC0B87}"/>
              </a:ext>
            </a:extLst>
          </p:cNvPr>
          <p:cNvSpPr>
            <a:spLocks noGrp="1"/>
          </p:cNvSpPr>
          <p:nvPr>
            <p:ph type="body" sz="quarter" idx="14" hasCustomPrompt="1"/>
          </p:nvPr>
        </p:nvSpPr>
        <p:spPr>
          <a:xfrm>
            <a:off x="2245483" y="0"/>
            <a:ext cx="3999199" cy="1123406"/>
          </a:xfrm>
          <a:custGeom>
            <a:avLst/>
            <a:gdLst>
              <a:gd name="connsiteX0" fmla="*/ 1126361 w 3999199"/>
              <a:gd name="connsiteY0" fmla="*/ 0 h 1123406"/>
              <a:gd name="connsiteX1" fmla="*/ 3999199 w 3999199"/>
              <a:gd name="connsiteY1" fmla="*/ 0 h 1123406"/>
              <a:gd name="connsiteX2" fmla="*/ 2872838 w 3999199"/>
              <a:gd name="connsiteY2" fmla="*/ 1123406 h 1123406"/>
              <a:gd name="connsiteX3" fmla="*/ 0 w 3999199"/>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3999199" h="1123406">
                <a:moveTo>
                  <a:pt x="1126361" y="0"/>
                </a:moveTo>
                <a:lnTo>
                  <a:pt x="3999199" y="0"/>
                </a:lnTo>
                <a:lnTo>
                  <a:pt x="2872838" y="1123406"/>
                </a:lnTo>
                <a:lnTo>
                  <a:pt x="0" y="1123406"/>
                </a:lnTo>
                <a:close/>
              </a:path>
            </a:pathLst>
          </a:custGeom>
          <a:solidFill>
            <a:schemeClr val="accent1"/>
          </a:solidFill>
        </p:spPr>
        <p:txBody>
          <a:bodyPr wrap="square" lIns="1404000" tIns="288000" anchor="ctr">
            <a:noAutofit/>
          </a:bodyPr>
          <a:lstStyle>
            <a:lvl1pPr>
              <a:defRPr/>
            </a:lvl1pPr>
          </a:lstStyle>
          <a:p>
            <a:pPr lvl="0"/>
            <a:r>
              <a:rPr lang="en-US" dirty="0"/>
              <a:t>Add your </a:t>
            </a:r>
            <a:br>
              <a:rPr lang="en-US" dirty="0"/>
            </a:br>
            <a:r>
              <a:rPr lang="en-US" dirty="0"/>
              <a:t>text here</a:t>
            </a:r>
            <a:endParaRPr lang="en-GB" dirty="0"/>
          </a:p>
        </p:txBody>
      </p:sp>
      <p:sp>
        <p:nvSpPr>
          <p:cNvPr id="26" name="Text Placeholder 25">
            <a:extLst>
              <a:ext uri="{FF2B5EF4-FFF2-40B4-BE49-F238E27FC236}">
                <a16:creationId xmlns:a16="http://schemas.microsoft.com/office/drawing/2014/main" id="{B2713A09-3C5C-4103-90D4-17AE887F533E}"/>
              </a:ext>
            </a:extLst>
          </p:cNvPr>
          <p:cNvSpPr>
            <a:spLocks noGrp="1"/>
          </p:cNvSpPr>
          <p:nvPr>
            <p:ph type="body" sz="quarter" idx="15" hasCustomPrompt="1"/>
          </p:nvPr>
        </p:nvSpPr>
        <p:spPr>
          <a:xfrm>
            <a:off x="5113821" y="0"/>
            <a:ext cx="4163988" cy="1123406"/>
          </a:xfrm>
          <a:custGeom>
            <a:avLst/>
            <a:gdLst>
              <a:gd name="connsiteX0" fmla="*/ 1126361 w 4163988"/>
              <a:gd name="connsiteY0" fmla="*/ 0 h 1123406"/>
              <a:gd name="connsiteX1" fmla="*/ 4163988 w 4163988"/>
              <a:gd name="connsiteY1" fmla="*/ 0 h 1123406"/>
              <a:gd name="connsiteX2" fmla="*/ 3037627 w 4163988"/>
              <a:gd name="connsiteY2" fmla="*/ 1123406 h 1123406"/>
              <a:gd name="connsiteX3" fmla="*/ 0 w 4163988"/>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4163988" h="1123406">
                <a:moveTo>
                  <a:pt x="1126361" y="0"/>
                </a:moveTo>
                <a:lnTo>
                  <a:pt x="4163988" y="0"/>
                </a:lnTo>
                <a:lnTo>
                  <a:pt x="3037627" y="1123406"/>
                </a:lnTo>
                <a:lnTo>
                  <a:pt x="0" y="1123406"/>
                </a:lnTo>
                <a:close/>
              </a:path>
            </a:pathLst>
          </a:custGeom>
          <a:solidFill>
            <a:srgbClr val="672FA3"/>
          </a:solidFill>
        </p:spPr>
        <p:txBody>
          <a:bodyPr wrap="square" lIns="1404000" tIns="288000" rIns="90000" anchor="ctr">
            <a:noAutofit/>
          </a:bodyPr>
          <a:lstStyle>
            <a:lvl1pPr>
              <a:defRPr>
                <a:solidFill>
                  <a:schemeClr val="tx1">
                    <a:alpha val="50000"/>
                  </a:schemeClr>
                </a:solidFill>
              </a:defRPr>
            </a:lvl1pPr>
          </a:lstStyle>
          <a:p>
            <a:pPr lvl="0"/>
            <a:r>
              <a:rPr lang="en-US" dirty="0"/>
              <a:t>Add your </a:t>
            </a:r>
            <a:br>
              <a:rPr lang="en-US" dirty="0"/>
            </a:br>
            <a:r>
              <a:rPr lang="en-US" dirty="0"/>
              <a:t>text here </a:t>
            </a:r>
            <a:endParaRPr lang="en-GB" dirty="0"/>
          </a:p>
        </p:txBody>
      </p:sp>
      <p:sp>
        <p:nvSpPr>
          <p:cNvPr id="32" name="Text Placeholder 31">
            <a:extLst>
              <a:ext uri="{FF2B5EF4-FFF2-40B4-BE49-F238E27FC236}">
                <a16:creationId xmlns:a16="http://schemas.microsoft.com/office/drawing/2014/main" id="{9565B500-18D1-4F0D-AE20-E61F05426442}"/>
              </a:ext>
            </a:extLst>
          </p:cNvPr>
          <p:cNvSpPr>
            <a:spLocks noGrp="1"/>
          </p:cNvSpPr>
          <p:nvPr>
            <p:ph type="body" sz="quarter" idx="16" hasCustomPrompt="1"/>
          </p:nvPr>
        </p:nvSpPr>
        <p:spPr>
          <a:xfrm>
            <a:off x="8150448" y="0"/>
            <a:ext cx="4041553" cy="1123406"/>
          </a:xfrm>
          <a:custGeom>
            <a:avLst/>
            <a:gdLst>
              <a:gd name="connsiteX0" fmla="*/ 1126361 w 4041553"/>
              <a:gd name="connsiteY0" fmla="*/ 0 h 1123406"/>
              <a:gd name="connsiteX1" fmla="*/ 4041553 w 4041553"/>
              <a:gd name="connsiteY1" fmla="*/ 0 h 1123406"/>
              <a:gd name="connsiteX2" fmla="*/ 4041553 w 4041553"/>
              <a:gd name="connsiteY2" fmla="*/ 1123406 h 1123406"/>
              <a:gd name="connsiteX3" fmla="*/ 0 w 4041553"/>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4041553" h="1123406">
                <a:moveTo>
                  <a:pt x="1126361" y="0"/>
                </a:moveTo>
                <a:lnTo>
                  <a:pt x="4041553" y="0"/>
                </a:lnTo>
                <a:lnTo>
                  <a:pt x="4041553" y="1123406"/>
                </a:lnTo>
                <a:lnTo>
                  <a:pt x="0" y="1123406"/>
                </a:lnTo>
                <a:close/>
              </a:path>
            </a:pathLst>
          </a:custGeom>
          <a:solidFill>
            <a:srgbClr val="6F3AA8"/>
          </a:solidFill>
        </p:spPr>
        <p:txBody>
          <a:bodyPr wrap="square" lIns="1296000" tIns="288000" anchor="ctr">
            <a:noAutofit/>
          </a:bodyPr>
          <a:lstStyle>
            <a:lvl1pPr>
              <a:defRPr>
                <a:solidFill>
                  <a:schemeClr val="tx1">
                    <a:alpha val="50000"/>
                  </a:schemeClr>
                </a:solidFill>
              </a:defRPr>
            </a:lvl1pPr>
          </a:lstStyle>
          <a:p>
            <a:pPr lvl="0"/>
            <a:r>
              <a:rPr lang="en-US" dirty="0"/>
              <a:t>Add your </a:t>
            </a:r>
            <a:br>
              <a:rPr lang="en-US" dirty="0"/>
            </a:br>
            <a:r>
              <a:rPr lang="en-US" dirty="0"/>
              <a:t>text here</a:t>
            </a:r>
            <a:endParaRPr lang="en-GB" dirty="0"/>
          </a:p>
        </p:txBody>
      </p:sp>
      <p:sp>
        <p:nvSpPr>
          <p:cNvPr id="19" name="Text Placeholder 18">
            <a:extLst>
              <a:ext uri="{FF2B5EF4-FFF2-40B4-BE49-F238E27FC236}">
                <a16:creationId xmlns:a16="http://schemas.microsoft.com/office/drawing/2014/main" id="{A6CE3371-CD35-4CA0-8B62-85ECFFE90F46}"/>
              </a:ext>
            </a:extLst>
          </p:cNvPr>
          <p:cNvSpPr>
            <a:spLocks noGrp="1"/>
          </p:cNvSpPr>
          <p:nvPr>
            <p:ph type="body" sz="quarter" idx="17" hasCustomPrompt="1"/>
          </p:nvPr>
        </p:nvSpPr>
        <p:spPr>
          <a:xfrm>
            <a:off x="561789" y="1509386"/>
            <a:ext cx="6175341" cy="4846964"/>
          </a:xfrm>
          <a:custGeom>
            <a:avLst/>
            <a:gdLst>
              <a:gd name="connsiteX0" fmla="*/ 0 w 6688899"/>
              <a:gd name="connsiteY0" fmla="*/ 0 h 4846964"/>
              <a:gd name="connsiteX1" fmla="*/ 6688899 w 6688899"/>
              <a:gd name="connsiteY1" fmla="*/ 0 h 4846964"/>
              <a:gd name="connsiteX2" fmla="*/ 6688899 w 6688899"/>
              <a:gd name="connsiteY2" fmla="*/ 4846964 h 4846964"/>
              <a:gd name="connsiteX3" fmla="*/ 0 w 6688899"/>
              <a:gd name="connsiteY3" fmla="*/ 4846964 h 4846964"/>
            </a:gdLst>
            <a:ahLst/>
            <a:cxnLst>
              <a:cxn ang="0">
                <a:pos x="connsiteX0" y="connsiteY0"/>
              </a:cxn>
              <a:cxn ang="0">
                <a:pos x="connsiteX1" y="connsiteY1"/>
              </a:cxn>
              <a:cxn ang="0">
                <a:pos x="connsiteX2" y="connsiteY2"/>
              </a:cxn>
              <a:cxn ang="0">
                <a:pos x="connsiteX3" y="connsiteY3"/>
              </a:cxn>
            </a:cxnLst>
            <a:rect l="l" t="t" r="r" b="b"/>
            <a:pathLst>
              <a:path w="6688899" h="4846964">
                <a:moveTo>
                  <a:pt x="0" y="0"/>
                </a:moveTo>
                <a:lnTo>
                  <a:pt x="6688899" y="0"/>
                </a:lnTo>
                <a:lnTo>
                  <a:pt x="6688899" y="4846964"/>
                </a:lnTo>
                <a:lnTo>
                  <a:pt x="0" y="4846964"/>
                </a:lnTo>
                <a:close/>
              </a:path>
            </a:pathLst>
          </a:custGeom>
          <a:solidFill>
            <a:schemeClr val="bg1">
              <a:alpha val="50000"/>
            </a:schemeClr>
          </a:solidFill>
        </p:spPr>
        <p:txBody>
          <a:bodyPr wrap="square">
            <a:noAutofit/>
          </a:bodyPr>
          <a:lstStyle>
            <a:lvl1pPr>
              <a:defRPr/>
            </a:lvl1pPr>
          </a:lstStyle>
          <a:p>
            <a:pPr lvl="0"/>
            <a:r>
              <a:rPr lang="en-US" dirty="0"/>
              <a:t> </a:t>
            </a:r>
            <a:endParaRPr lang="en-GB" dirty="0"/>
          </a:p>
        </p:txBody>
      </p:sp>
      <p:sp>
        <p:nvSpPr>
          <p:cNvPr id="17" name="Text Placeholder 16">
            <a:extLst>
              <a:ext uri="{FF2B5EF4-FFF2-40B4-BE49-F238E27FC236}">
                <a16:creationId xmlns:a16="http://schemas.microsoft.com/office/drawing/2014/main" id="{75F79B77-C2D6-4E65-82E7-E089DA8D864D}"/>
              </a:ext>
            </a:extLst>
          </p:cNvPr>
          <p:cNvSpPr>
            <a:spLocks noGrp="1"/>
          </p:cNvSpPr>
          <p:nvPr>
            <p:ph type="body" sz="quarter" idx="18" hasCustomPrompt="1"/>
          </p:nvPr>
        </p:nvSpPr>
        <p:spPr>
          <a:xfrm>
            <a:off x="1695450" y="1930275"/>
            <a:ext cx="4286250" cy="462866"/>
          </a:xfrm>
        </p:spPr>
        <p:txBody>
          <a:bodyPr anchor="ctr"/>
          <a:lstStyle>
            <a:lvl1pPr>
              <a:defRPr sz="2000"/>
            </a:lvl1pPr>
          </a:lstStyle>
          <a:p>
            <a:pPr lvl="0"/>
            <a:r>
              <a:rPr lang="en-US" dirty="0"/>
              <a:t>Add your text here </a:t>
            </a:r>
            <a:endParaRPr lang="en-GB" dirty="0"/>
          </a:p>
        </p:txBody>
      </p:sp>
      <p:sp>
        <p:nvSpPr>
          <p:cNvPr id="24" name="Text Placeholder 16">
            <a:extLst>
              <a:ext uri="{FF2B5EF4-FFF2-40B4-BE49-F238E27FC236}">
                <a16:creationId xmlns:a16="http://schemas.microsoft.com/office/drawing/2014/main" id="{964FE7FC-064A-439F-9C7F-DD984C6CCD45}"/>
              </a:ext>
            </a:extLst>
          </p:cNvPr>
          <p:cNvSpPr>
            <a:spLocks noGrp="1"/>
          </p:cNvSpPr>
          <p:nvPr>
            <p:ph type="body" sz="quarter" idx="19" hasCustomPrompt="1"/>
          </p:nvPr>
        </p:nvSpPr>
        <p:spPr>
          <a:xfrm>
            <a:off x="1689100" y="2822794"/>
            <a:ext cx="4286250" cy="462866"/>
          </a:xfrm>
        </p:spPr>
        <p:txBody>
          <a:bodyPr anchor="ctr"/>
          <a:lstStyle>
            <a:lvl1pPr>
              <a:defRPr sz="2000"/>
            </a:lvl1pPr>
          </a:lstStyle>
          <a:p>
            <a:pPr lvl="0"/>
            <a:r>
              <a:rPr lang="en-US" dirty="0"/>
              <a:t>Add your text here </a:t>
            </a:r>
            <a:endParaRPr lang="en-GB" dirty="0"/>
          </a:p>
        </p:txBody>
      </p:sp>
      <p:sp>
        <p:nvSpPr>
          <p:cNvPr id="25" name="Text Placeholder 16">
            <a:extLst>
              <a:ext uri="{FF2B5EF4-FFF2-40B4-BE49-F238E27FC236}">
                <a16:creationId xmlns:a16="http://schemas.microsoft.com/office/drawing/2014/main" id="{0022CBB4-A6BF-4840-A8EC-5E75F22E15B2}"/>
              </a:ext>
            </a:extLst>
          </p:cNvPr>
          <p:cNvSpPr>
            <a:spLocks noGrp="1"/>
          </p:cNvSpPr>
          <p:nvPr>
            <p:ph type="body" sz="quarter" idx="20" hasCustomPrompt="1"/>
          </p:nvPr>
        </p:nvSpPr>
        <p:spPr>
          <a:xfrm>
            <a:off x="1689100" y="3715313"/>
            <a:ext cx="4286250" cy="462866"/>
          </a:xfrm>
        </p:spPr>
        <p:txBody>
          <a:bodyPr anchor="ctr"/>
          <a:lstStyle>
            <a:lvl1pPr>
              <a:defRPr sz="2000"/>
            </a:lvl1pPr>
          </a:lstStyle>
          <a:p>
            <a:pPr lvl="0"/>
            <a:r>
              <a:rPr lang="en-US" dirty="0"/>
              <a:t>Add your text here </a:t>
            </a:r>
            <a:endParaRPr lang="en-GB" dirty="0"/>
          </a:p>
        </p:txBody>
      </p:sp>
      <p:sp>
        <p:nvSpPr>
          <p:cNvPr id="27" name="Text Placeholder 16">
            <a:extLst>
              <a:ext uri="{FF2B5EF4-FFF2-40B4-BE49-F238E27FC236}">
                <a16:creationId xmlns:a16="http://schemas.microsoft.com/office/drawing/2014/main" id="{790D5D8C-7CC7-4F6F-B544-4F1AD7BC2B2B}"/>
              </a:ext>
            </a:extLst>
          </p:cNvPr>
          <p:cNvSpPr>
            <a:spLocks noGrp="1"/>
          </p:cNvSpPr>
          <p:nvPr>
            <p:ph type="body" sz="quarter" idx="21" hasCustomPrompt="1"/>
          </p:nvPr>
        </p:nvSpPr>
        <p:spPr>
          <a:xfrm>
            <a:off x="1689100" y="4607832"/>
            <a:ext cx="4286250" cy="462866"/>
          </a:xfrm>
        </p:spPr>
        <p:txBody>
          <a:bodyPr anchor="ctr"/>
          <a:lstStyle>
            <a:lvl1pPr>
              <a:defRPr sz="2000"/>
            </a:lvl1pPr>
          </a:lstStyle>
          <a:p>
            <a:pPr lvl="0"/>
            <a:r>
              <a:rPr lang="en-US" dirty="0"/>
              <a:t>Add your text here </a:t>
            </a:r>
            <a:endParaRPr lang="en-GB" dirty="0"/>
          </a:p>
        </p:txBody>
      </p:sp>
      <p:sp>
        <p:nvSpPr>
          <p:cNvPr id="28" name="Text Placeholder 16">
            <a:extLst>
              <a:ext uri="{FF2B5EF4-FFF2-40B4-BE49-F238E27FC236}">
                <a16:creationId xmlns:a16="http://schemas.microsoft.com/office/drawing/2014/main" id="{9E75D015-6F70-43B5-B182-3CC810381FF4}"/>
              </a:ext>
            </a:extLst>
          </p:cNvPr>
          <p:cNvSpPr>
            <a:spLocks noGrp="1"/>
          </p:cNvSpPr>
          <p:nvPr>
            <p:ph type="body" sz="quarter" idx="22" hasCustomPrompt="1"/>
          </p:nvPr>
        </p:nvSpPr>
        <p:spPr>
          <a:xfrm>
            <a:off x="1689100" y="5500351"/>
            <a:ext cx="4286250" cy="462866"/>
          </a:xfrm>
        </p:spPr>
        <p:txBody>
          <a:bodyPr anchor="ctr"/>
          <a:lstStyle>
            <a:lvl1pPr>
              <a:defRPr sz="2000"/>
            </a:lvl1pPr>
          </a:lstStyle>
          <a:p>
            <a:pPr lvl="0"/>
            <a:r>
              <a:rPr lang="en-US" dirty="0"/>
              <a:t>Add your text here </a:t>
            </a:r>
            <a:endParaRPr lang="en-GB" dirty="0"/>
          </a:p>
        </p:txBody>
      </p:sp>
      <p:sp>
        <p:nvSpPr>
          <p:cNvPr id="43" name="Text Placeholder 7">
            <a:extLst>
              <a:ext uri="{FF2B5EF4-FFF2-40B4-BE49-F238E27FC236}">
                <a16:creationId xmlns:a16="http://schemas.microsoft.com/office/drawing/2014/main" id="{AC49CC97-569B-477D-A172-BC6B1E5ABFA3}"/>
              </a:ext>
            </a:extLst>
          </p:cNvPr>
          <p:cNvSpPr>
            <a:spLocks noGrp="1"/>
          </p:cNvSpPr>
          <p:nvPr>
            <p:ph type="body" sz="quarter" idx="10" hasCustomPrompt="1"/>
          </p:nvPr>
        </p:nvSpPr>
        <p:spPr>
          <a:xfrm>
            <a:off x="930376" y="1828708"/>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5" name="Text Placeholder 7">
            <a:extLst>
              <a:ext uri="{FF2B5EF4-FFF2-40B4-BE49-F238E27FC236}">
                <a16:creationId xmlns:a16="http://schemas.microsoft.com/office/drawing/2014/main" id="{26954E8E-E648-440A-BF38-88EC30AE5B8E}"/>
              </a:ext>
            </a:extLst>
          </p:cNvPr>
          <p:cNvSpPr>
            <a:spLocks noGrp="1"/>
          </p:cNvSpPr>
          <p:nvPr>
            <p:ph type="body" sz="quarter" idx="23" hasCustomPrompt="1"/>
          </p:nvPr>
        </p:nvSpPr>
        <p:spPr>
          <a:xfrm>
            <a:off x="930376" y="2721227"/>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6" name="Text Placeholder 7">
            <a:extLst>
              <a:ext uri="{FF2B5EF4-FFF2-40B4-BE49-F238E27FC236}">
                <a16:creationId xmlns:a16="http://schemas.microsoft.com/office/drawing/2014/main" id="{B850ED2A-4701-4217-961F-63EB847DF67D}"/>
              </a:ext>
            </a:extLst>
          </p:cNvPr>
          <p:cNvSpPr>
            <a:spLocks noGrp="1"/>
          </p:cNvSpPr>
          <p:nvPr>
            <p:ph type="body" sz="quarter" idx="24" hasCustomPrompt="1"/>
          </p:nvPr>
        </p:nvSpPr>
        <p:spPr>
          <a:xfrm>
            <a:off x="930376" y="3613746"/>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7" name="Text Placeholder 7">
            <a:extLst>
              <a:ext uri="{FF2B5EF4-FFF2-40B4-BE49-F238E27FC236}">
                <a16:creationId xmlns:a16="http://schemas.microsoft.com/office/drawing/2014/main" id="{AB7A28B6-CEA4-4E83-96FE-A6CC6E010FBF}"/>
              </a:ext>
            </a:extLst>
          </p:cNvPr>
          <p:cNvSpPr>
            <a:spLocks noGrp="1"/>
          </p:cNvSpPr>
          <p:nvPr>
            <p:ph type="body" sz="quarter" idx="25" hasCustomPrompt="1"/>
          </p:nvPr>
        </p:nvSpPr>
        <p:spPr>
          <a:xfrm>
            <a:off x="930376" y="4506265"/>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8" name="Text Placeholder 7">
            <a:extLst>
              <a:ext uri="{FF2B5EF4-FFF2-40B4-BE49-F238E27FC236}">
                <a16:creationId xmlns:a16="http://schemas.microsoft.com/office/drawing/2014/main" id="{D9DC7471-8252-44A1-8DC6-289D65F1EC70}"/>
              </a:ext>
            </a:extLst>
          </p:cNvPr>
          <p:cNvSpPr>
            <a:spLocks noGrp="1"/>
          </p:cNvSpPr>
          <p:nvPr>
            <p:ph type="body" sz="quarter" idx="26" hasCustomPrompt="1"/>
          </p:nvPr>
        </p:nvSpPr>
        <p:spPr>
          <a:xfrm>
            <a:off x="930376" y="5398784"/>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22" name="Slide Number Placeholder 5">
            <a:extLst>
              <a:ext uri="{FF2B5EF4-FFF2-40B4-BE49-F238E27FC236}">
                <a16:creationId xmlns:a16="http://schemas.microsoft.com/office/drawing/2014/main" id="{613CE17C-9382-4F23-8DEB-F43AAD1419FF}"/>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1786535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ist of Points w/ Title ">
    <p:bg>
      <p:bgPr>
        <a:solidFill>
          <a:schemeClr val="tx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BCE2A52-4607-45E9-9431-BF2A89F3E900}"/>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9" name="Isosceles Triangle 8">
            <a:extLst>
              <a:ext uri="{FF2B5EF4-FFF2-40B4-BE49-F238E27FC236}">
                <a16:creationId xmlns:a16="http://schemas.microsoft.com/office/drawing/2014/main" id="{9B4D5721-F002-4F65-AEBC-835BA3C8B2E8}"/>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9" name="Text Placeholder 18">
            <a:extLst>
              <a:ext uri="{FF2B5EF4-FFF2-40B4-BE49-F238E27FC236}">
                <a16:creationId xmlns:a16="http://schemas.microsoft.com/office/drawing/2014/main" id="{A6CE3371-CD35-4CA0-8B62-85ECFFE90F46}"/>
              </a:ext>
            </a:extLst>
          </p:cNvPr>
          <p:cNvSpPr>
            <a:spLocks noGrp="1"/>
          </p:cNvSpPr>
          <p:nvPr>
            <p:ph type="body" sz="quarter" idx="17" hasCustomPrompt="1"/>
          </p:nvPr>
        </p:nvSpPr>
        <p:spPr>
          <a:xfrm>
            <a:off x="561789" y="1509386"/>
            <a:ext cx="6175341" cy="4846964"/>
          </a:xfrm>
          <a:custGeom>
            <a:avLst/>
            <a:gdLst>
              <a:gd name="connsiteX0" fmla="*/ 0 w 6688899"/>
              <a:gd name="connsiteY0" fmla="*/ 0 h 4846964"/>
              <a:gd name="connsiteX1" fmla="*/ 6688899 w 6688899"/>
              <a:gd name="connsiteY1" fmla="*/ 0 h 4846964"/>
              <a:gd name="connsiteX2" fmla="*/ 6688899 w 6688899"/>
              <a:gd name="connsiteY2" fmla="*/ 4846964 h 4846964"/>
              <a:gd name="connsiteX3" fmla="*/ 0 w 6688899"/>
              <a:gd name="connsiteY3" fmla="*/ 4846964 h 4846964"/>
            </a:gdLst>
            <a:ahLst/>
            <a:cxnLst>
              <a:cxn ang="0">
                <a:pos x="connsiteX0" y="connsiteY0"/>
              </a:cxn>
              <a:cxn ang="0">
                <a:pos x="connsiteX1" y="connsiteY1"/>
              </a:cxn>
              <a:cxn ang="0">
                <a:pos x="connsiteX2" y="connsiteY2"/>
              </a:cxn>
              <a:cxn ang="0">
                <a:pos x="connsiteX3" y="connsiteY3"/>
              </a:cxn>
            </a:cxnLst>
            <a:rect l="l" t="t" r="r" b="b"/>
            <a:pathLst>
              <a:path w="6688899" h="4846964">
                <a:moveTo>
                  <a:pt x="0" y="0"/>
                </a:moveTo>
                <a:lnTo>
                  <a:pt x="6688899" y="0"/>
                </a:lnTo>
                <a:lnTo>
                  <a:pt x="6688899" y="4846964"/>
                </a:lnTo>
                <a:lnTo>
                  <a:pt x="0" y="4846964"/>
                </a:lnTo>
                <a:close/>
              </a:path>
            </a:pathLst>
          </a:custGeom>
          <a:solidFill>
            <a:schemeClr val="bg1">
              <a:alpha val="50000"/>
            </a:schemeClr>
          </a:solidFill>
        </p:spPr>
        <p:txBody>
          <a:bodyPr wrap="square">
            <a:noAutofit/>
          </a:bodyPr>
          <a:lstStyle>
            <a:lvl1pPr>
              <a:defRPr/>
            </a:lvl1pPr>
          </a:lstStyle>
          <a:p>
            <a:pPr lvl="0"/>
            <a:r>
              <a:rPr lang="en-US" dirty="0"/>
              <a:t> </a:t>
            </a:r>
            <a:endParaRPr lang="en-GB" dirty="0"/>
          </a:p>
        </p:txBody>
      </p:sp>
      <p:sp>
        <p:nvSpPr>
          <p:cNvPr id="17" name="Text Placeholder 16">
            <a:extLst>
              <a:ext uri="{FF2B5EF4-FFF2-40B4-BE49-F238E27FC236}">
                <a16:creationId xmlns:a16="http://schemas.microsoft.com/office/drawing/2014/main" id="{75F79B77-C2D6-4E65-82E7-E089DA8D864D}"/>
              </a:ext>
            </a:extLst>
          </p:cNvPr>
          <p:cNvSpPr>
            <a:spLocks noGrp="1"/>
          </p:cNvSpPr>
          <p:nvPr>
            <p:ph type="body" sz="quarter" idx="18" hasCustomPrompt="1"/>
          </p:nvPr>
        </p:nvSpPr>
        <p:spPr>
          <a:xfrm>
            <a:off x="1695450" y="1930275"/>
            <a:ext cx="4286250" cy="462866"/>
          </a:xfrm>
        </p:spPr>
        <p:txBody>
          <a:bodyPr anchor="ctr"/>
          <a:lstStyle>
            <a:lvl1pPr>
              <a:defRPr sz="2000"/>
            </a:lvl1pPr>
          </a:lstStyle>
          <a:p>
            <a:pPr lvl="0"/>
            <a:r>
              <a:rPr lang="en-US" dirty="0"/>
              <a:t>Add your text here </a:t>
            </a:r>
            <a:endParaRPr lang="en-GB" dirty="0"/>
          </a:p>
        </p:txBody>
      </p:sp>
      <p:sp>
        <p:nvSpPr>
          <p:cNvPr id="24" name="Text Placeholder 16">
            <a:extLst>
              <a:ext uri="{FF2B5EF4-FFF2-40B4-BE49-F238E27FC236}">
                <a16:creationId xmlns:a16="http://schemas.microsoft.com/office/drawing/2014/main" id="{964FE7FC-064A-439F-9C7F-DD984C6CCD45}"/>
              </a:ext>
            </a:extLst>
          </p:cNvPr>
          <p:cNvSpPr>
            <a:spLocks noGrp="1"/>
          </p:cNvSpPr>
          <p:nvPr>
            <p:ph type="body" sz="quarter" idx="19" hasCustomPrompt="1"/>
          </p:nvPr>
        </p:nvSpPr>
        <p:spPr>
          <a:xfrm>
            <a:off x="1689100" y="2822794"/>
            <a:ext cx="4286250" cy="462866"/>
          </a:xfrm>
        </p:spPr>
        <p:txBody>
          <a:bodyPr anchor="ctr"/>
          <a:lstStyle>
            <a:lvl1pPr>
              <a:defRPr sz="2000"/>
            </a:lvl1pPr>
          </a:lstStyle>
          <a:p>
            <a:pPr lvl="0"/>
            <a:r>
              <a:rPr lang="en-US" dirty="0"/>
              <a:t>Add your text here </a:t>
            </a:r>
            <a:endParaRPr lang="en-GB" dirty="0"/>
          </a:p>
        </p:txBody>
      </p:sp>
      <p:sp>
        <p:nvSpPr>
          <p:cNvPr id="25" name="Text Placeholder 16">
            <a:extLst>
              <a:ext uri="{FF2B5EF4-FFF2-40B4-BE49-F238E27FC236}">
                <a16:creationId xmlns:a16="http://schemas.microsoft.com/office/drawing/2014/main" id="{0022CBB4-A6BF-4840-A8EC-5E75F22E15B2}"/>
              </a:ext>
            </a:extLst>
          </p:cNvPr>
          <p:cNvSpPr>
            <a:spLocks noGrp="1"/>
          </p:cNvSpPr>
          <p:nvPr>
            <p:ph type="body" sz="quarter" idx="20" hasCustomPrompt="1"/>
          </p:nvPr>
        </p:nvSpPr>
        <p:spPr>
          <a:xfrm>
            <a:off x="1689100" y="3715313"/>
            <a:ext cx="4286250" cy="462866"/>
          </a:xfrm>
        </p:spPr>
        <p:txBody>
          <a:bodyPr anchor="ctr"/>
          <a:lstStyle>
            <a:lvl1pPr>
              <a:defRPr sz="2000"/>
            </a:lvl1pPr>
          </a:lstStyle>
          <a:p>
            <a:pPr lvl="0"/>
            <a:r>
              <a:rPr lang="en-US" dirty="0"/>
              <a:t>Add your text here </a:t>
            </a:r>
            <a:endParaRPr lang="en-GB" dirty="0"/>
          </a:p>
        </p:txBody>
      </p:sp>
      <p:sp>
        <p:nvSpPr>
          <p:cNvPr id="27" name="Text Placeholder 16">
            <a:extLst>
              <a:ext uri="{FF2B5EF4-FFF2-40B4-BE49-F238E27FC236}">
                <a16:creationId xmlns:a16="http://schemas.microsoft.com/office/drawing/2014/main" id="{790D5D8C-7CC7-4F6F-B544-4F1AD7BC2B2B}"/>
              </a:ext>
            </a:extLst>
          </p:cNvPr>
          <p:cNvSpPr>
            <a:spLocks noGrp="1"/>
          </p:cNvSpPr>
          <p:nvPr>
            <p:ph type="body" sz="quarter" idx="21" hasCustomPrompt="1"/>
          </p:nvPr>
        </p:nvSpPr>
        <p:spPr>
          <a:xfrm>
            <a:off x="1689100" y="4607832"/>
            <a:ext cx="4286250" cy="462866"/>
          </a:xfrm>
        </p:spPr>
        <p:txBody>
          <a:bodyPr anchor="ctr"/>
          <a:lstStyle>
            <a:lvl1pPr>
              <a:defRPr sz="2000"/>
            </a:lvl1pPr>
          </a:lstStyle>
          <a:p>
            <a:pPr lvl="0"/>
            <a:r>
              <a:rPr lang="en-US" dirty="0"/>
              <a:t>Add your text here </a:t>
            </a:r>
            <a:endParaRPr lang="en-GB" dirty="0"/>
          </a:p>
        </p:txBody>
      </p:sp>
      <p:sp>
        <p:nvSpPr>
          <p:cNvPr id="28" name="Text Placeholder 16">
            <a:extLst>
              <a:ext uri="{FF2B5EF4-FFF2-40B4-BE49-F238E27FC236}">
                <a16:creationId xmlns:a16="http://schemas.microsoft.com/office/drawing/2014/main" id="{9E75D015-6F70-43B5-B182-3CC810381FF4}"/>
              </a:ext>
            </a:extLst>
          </p:cNvPr>
          <p:cNvSpPr>
            <a:spLocks noGrp="1"/>
          </p:cNvSpPr>
          <p:nvPr>
            <p:ph type="body" sz="quarter" idx="22" hasCustomPrompt="1"/>
          </p:nvPr>
        </p:nvSpPr>
        <p:spPr>
          <a:xfrm>
            <a:off x="1689100" y="5500351"/>
            <a:ext cx="4286250" cy="462866"/>
          </a:xfrm>
        </p:spPr>
        <p:txBody>
          <a:bodyPr anchor="ctr"/>
          <a:lstStyle>
            <a:lvl1pPr>
              <a:defRPr sz="2000"/>
            </a:lvl1pPr>
          </a:lstStyle>
          <a:p>
            <a:pPr lvl="0"/>
            <a:r>
              <a:rPr lang="en-US" dirty="0"/>
              <a:t>Add your text here </a:t>
            </a:r>
            <a:endParaRPr lang="en-GB" dirty="0"/>
          </a:p>
        </p:txBody>
      </p:sp>
      <p:sp>
        <p:nvSpPr>
          <p:cNvPr id="43" name="Text Placeholder 7">
            <a:extLst>
              <a:ext uri="{FF2B5EF4-FFF2-40B4-BE49-F238E27FC236}">
                <a16:creationId xmlns:a16="http://schemas.microsoft.com/office/drawing/2014/main" id="{AC49CC97-569B-477D-A172-BC6B1E5ABFA3}"/>
              </a:ext>
            </a:extLst>
          </p:cNvPr>
          <p:cNvSpPr>
            <a:spLocks noGrp="1"/>
          </p:cNvSpPr>
          <p:nvPr>
            <p:ph type="body" sz="quarter" idx="10" hasCustomPrompt="1"/>
          </p:nvPr>
        </p:nvSpPr>
        <p:spPr>
          <a:xfrm>
            <a:off x="930376" y="1828708"/>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5" name="Text Placeholder 7">
            <a:extLst>
              <a:ext uri="{FF2B5EF4-FFF2-40B4-BE49-F238E27FC236}">
                <a16:creationId xmlns:a16="http://schemas.microsoft.com/office/drawing/2014/main" id="{26954E8E-E648-440A-BF38-88EC30AE5B8E}"/>
              </a:ext>
            </a:extLst>
          </p:cNvPr>
          <p:cNvSpPr>
            <a:spLocks noGrp="1"/>
          </p:cNvSpPr>
          <p:nvPr>
            <p:ph type="body" sz="quarter" idx="23" hasCustomPrompt="1"/>
          </p:nvPr>
        </p:nvSpPr>
        <p:spPr>
          <a:xfrm>
            <a:off x="930376" y="2721227"/>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6" name="Text Placeholder 7">
            <a:extLst>
              <a:ext uri="{FF2B5EF4-FFF2-40B4-BE49-F238E27FC236}">
                <a16:creationId xmlns:a16="http://schemas.microsoft.com/office/drawing/2014/main" id="{B850ED2A-4701-4217-961F-63EB847DF67D}"/>
              </a:ext>
            </a:extLst>
          </p:cNvPr>
          <p:cNvSpPr>
            <a:spLocks noGrp="1"/>
          </p:cNvSpPr>
          <p:nvPr>
            <p:ph type="body" sz="quarter" idx="24" hasCustomPrompt="1"/>
          </p:nvPr>
        </p:nvSpPr>
        <p:spPr>
          <a:xfrm>
            <a:off x="930376" y="3613746"/>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7" name="Text Placeholder 7">
            <a:extLst>
              <a:ext uri="{FF2B5EF4-FFF2-40B4-BE49-F238E27FC236}">
                <a16:creationId xmlns:a16="http://schemas.microsoft.com/office/drawing/2014/main" id="{AB7A28B6-CEA4-4E83-96FE-A6CC6E010FBF}"/>
              </a:ext>
            </a:extLst>
          </p:cNvPr>
          <p:cNvSpPr>
            <a:spLocks noGrp="1"/>
          </p:cNvSpPr>
          <p:nvPr>
            <p:ph type="body" sz="quarter" idx="25" hasCustomPrompt="1"/>
          </p:nvPr>
        </p:nvSpPr>
        <p:spPr>
          <a:xfrm>
            <a:off x="930376" y="4506265"/>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8" name="Text Placeholder 7">
            <a:extLst>
              <a:ext uri="{FF2B5EF4-FFF2-40B4-BE49-F238E27FC236}">
                <a16:creationId xmlns:a16="http://schemas.microsoft.com/office/drawing/2014/main" id="{D9DC7471-8252-44A1-8DC6-289D65F1EC70}"/>
              </a:ext>
            </a:extLst>
          </p:cNvPr>
          <p:cNvSpPr>
            <a:spLocks noGrp="1"/>
          </p:cNvSpPr>
          <p:nvPr>
            <p:ph type="body" sz="quarter" idx="26" hasCustomPrompt="1"/>
          </p:nvPr>
        </p:nvSpPr>
        <p:spPr>
          <a:xfrm>
            <a:off x="930376" y="5398784"/>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2" name="Title 1">
            <a:extLst>
              <a:ext uri="{FF2B5EF4-FFF2-40B4-BE49-F238E27FC236}">
                <a16:creationId xmlns:a16="http://schemas.microsoft.com/office/drawing/2014/main" id="{53C4C45D-4671-4FB3-9E5B-60E2D6F44C82}"/>
              </a:ext>
            </a:extLst>
          </p:cNvPr>
          <p:cNvSpPr>
            <a:spLocks noGrp="1"/>
          </p:cNvSpPr>
          <p:nvPr>
            <p:ph type="title" hasCustomPrompt="1"/>
          </p:nvPr>
        </p:nvSpPr>
        <p:spPr>
          <a:xfrm>
            <a:off x="435077" y="376030"/>
            <a:ext cx="10515600" cy="575452"/>
          </a:xfrm>
        </p:spPr>
        <p:txBody>
          <a:bodyPr/>
          <a:lstStyle>
            <a:lvl1pPr>
              <a:defRPr/>
            </a:lvl1pPr>
          </a:lstStyle>
          <a:p>
            <a:r>
              <a:rPr lang="en-US" dirty="0"/>
              <a:t>Add your title here </a:t>
            </a:r>
            <a:endParaRPr lang="en-GB" dirty="0"/>
          </a:p>
        </p:txBody>
      </p:sp>
      <p:sp>
        <p:nvSpPr>
          <p:cNvPr id="20" name="Slide Number Placeholder 5">
            <a:extLst>
              <a:ext uri="{FF2B5EF4-FFF2-40B4-BE49-F238E27FC236}">
                <a16:creationId xmlns:a16="http://schemas.microsoft.com/office/drawing/2014/main" id="{DB8B84B6-066B-4E60-BA17-7D9DA692CB0C}"/>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3034162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ulti-tab 2">
    <p:bg>
      <p:bgPr>
        <a:solidFill>
          <a:schemeClr val="tx1"/>
        </a:solidFill>
        <a:effectLst/>
      </p:bgPr>
    </p:bg>
    <p:spTree>
      <p:nvGrpSpPr>
        <p:cNvPr id="1" name=""/>
        <p:cNvGrpSpPr/>
        <p:nvPr/>
      </p:nvGrpSpPr>
      <p:grpSpPr>
        <a:xfrm>
          <a:off x="0" y="0"/>
          <a:ext cx="0" cy="0"/>
          <a:chOff x="0" y="0"/>
          <a:chExt cx="0" cy="0"/>
        </a:xfrm>
      </p:grpSpPr>
      <p:sp>
        <p:nvSpPr>
          <p:cNvPr id="45" name="Isosceles Triangle 44">
            <a:extLst>
              <a:ext uri="{FF2B5EF4-FFF2-40B4-BE49-F238E27FC236}">
                <a16:creationId xmlns:a16="http://schemas.microsoft.com/office/drawing/2014/main" id="{7C879673-3387-4645-8B66-8AA47B778E2C}"/>
              </a:ext>
            </a:extLst>
          </p:cNvPr>
          <p:cNvSpPr/>
          <p:nvPr userDrawn="1"/>
        </p:nvSpPr>
        <p:spPr>
          <a:xfrm rot="16200000">
            <a:off x="10979900" y="5645900"/>
            <a:ext cx="1209859" cy="1214341"/>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2" name="Title 1">
            <a:extLst>
              <a:ext uri="{FF2B5EF4-FFF2-40B4-BE49-F238E27FC236}">
                <a16:creationId xmlns:a16="http://schemas.microsoft.com/office/drawing/2014/main" id="{AC8B6684-67B7-4CD6-8779-9DF421D257A8}"/>
              </a:ext>
            </a:extLst>
          </p:cNvPr>
          <p:cNvSpPr>
            <a:spLocks noGrp="1"/>
          </p:cNvSpPr>
          <p:nvPr>
            <p:ph type="title" hasCustomPrompt="1"/>
          </p:nvPr>
        </p:nvSpPr>
        <p:spPr>
          <a:xfrm>
            <a:off x="435077" y="1586093"/>
            <a:ext cx="4837963" cy="509408"/>
          </a:xfrm>
        </p:spPr>
        <p:txBody>
          <a:bodyPr/>
          <a:lstStyle>
            <a:lvl1pPr>
              <a:defRPr sz="2400">
                <a:solidFill>
                  <a:srgbClr val="373737"/>
                </a:solidFill>
              </a:defRPr>
            </a:lvl1pPr>
          </a:lstStyle>
          <a:p>
            <a:r>
              <a:rPr lang="en-US" dirty="0"/>
              <a:t>Add your text here</a:t>
            </a:r>
            <a:endParaRPr lang="en-GB" dirty="0"/>
          </a:p>
        </p:txBody>
      </p:sp>
      <p:sp>
        <p:nvSpPr>
          <p:cNvPr id="15" name="Text Placeholder 9">
            <a:extLst>
              <a:ext uri="{FF2B5EF4-FFF2-40B4-BE49-F238E27FC236}">
                <a16:creationId xmlns:a16="http://schemas.microsoft.com/office/drawing/2014/main" id="{C20438E1-55CD-4085-ACDF-442D7F2C75A5}"/>
              </a:ext>
            </a:extLst>
          </p:cNvPr>
          <p:cNvSpPr>
            <a:spLocks noGrp="1"/>
          </p:cNvSpPr>
          <p:nvPr>
            <p:ph type="body" sz="quarter" idx="31" hasCustomPrompt="1"/>
          </p:nvPr>
        </p:nvSpPr>
        <p:spPr>
          <a:xfrm>
            <a:off x="1242470" y="2518819"/>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21" name="Text Placeholder 9">
            <a:extLst>
              <a:ext uri="{FF2B5EF4-FFF2-40B4-BE49-F238E27FC236}">
                <a16:creationId xmlns:a16="http://schemas.microsoft.com/office/drawing/2014/main" id="{9271021B-A096-4AD1-864D-EA63F1F5342A}"/>
              </a:ext>
            </a:extLst>
          </p:cNvPr>
          <p:cNvSpPr>
            <a:spLocks noGrp="1"/>
          </p:cNvSpPr>
          <p:nvPr>
            <p:ph type="body" sz="quarter" idx="34" hasCustomPrompt="1"/>
          </p:nvPr>
        </p:nvSpPr>
        <p:spPr>
          <a:xfrm>
            <a:off x="1242470" y="3391797"/>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24" name="Text Placeholder 9">
            <a:extLst>
              <a:ext uri="{FF2B5EF4-FFF2-40B4-BE49-F238E27FC236}">
                <a16:creationId xmlns:a16="http://schemas.microsoft.com/office/drawing/2014/main" id="{9B89C07D-EF83-4A18-98C6-F602A34FC7C6}"/>
              </a:ext>
            </a:extLst>
          </p:cNvPr>
          <p:cNvSpPr>
            <a:spLocks noGrp="1"/>
          </p:cNvSpPr>
          <p:nvPr>
            <p:ph type="body" sz="quarter" idx="37" hasCustomPrompt="1"/>
          </p:nvPr>
        </p:nvSpPr>
        <p:spPr>
          <a:xfrm>
            <a:off x="1242470" y="4264775"/>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27" name="Text Placeholder 9">
            <a:extLst>
              <a:ext uri="{FF2B5EF4-FFF2-40B4-BE49-F238E27FC236}">
                <a16:creationId xmlns:a16="http://schemas.microsoft.com/office/drawing/2014/main" id="{8DFAE0D7-AF57-4435-9F0E-957EAA7BF715}"/>
              </a:ext>
            </a:extLst>
          </p:cNvPr>
          <p:cNvSpPr>
            <a:spLocks noGrp="1"/>
          </p:cNvSpPr>
          <p:nvPr>
            <p:ph type="body" sz="quarter" idx="40" hasCustomPrompt="1"/>
          </p:nvPr>
        </p:nvSpPr>
        <p:spPr>
          <a:xfrm>
            <a:off x="1242470" y="5137753"/>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0" name="Text Placeholder 9">
            <a:extLst>
              <a:ext uri="{FF2B5EF4-FFF2-40B4-BE49-F238E27FC236}">
                <a16:creationId xmlns:a16="http://schemas.microsoft.com/office/drawing/2014/main" id="{6B94560E-D3AA-40E5-9F17-91C163884788}"/>
              </a:ext>
            </a:extLst>
          </p:cNvPr>
          <p:cNvSpPr>
            <a:spLocks noGrp="1"/>
          </p:cNvSpPr>
          <p:nvPr>
            <p:ph type="body" sz="quarter" idx="43" hasCustomPrompt="1"/>
          </p:nvPr>
        </p:nvSpPr>
        <p:spPr>
          <a:xfrm>
            <a:off x="6747125" y="2518819"/>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3" name="Text Placeholder 9">
            <a:extLst>
              <a:ext uri="{FF2B5EF4-FFF2-40B4-BE49-F238E27FC236}">
                <a16:creationId xmlns:a16="http://schemas.microsoft.com/office/drawing/2014/main" id="{F95E0C76-A4E0-43B5-865B-A1EC92062C56}"/>
              </a:ext>
            </a:extLst>
          </p:cNvPr>
          <p:cNvSpPr>
            <a:spLocks noGrp="1"/>
          </p:cNvSpPr>
          <p:nvPr>
            <p:ph type="body" sz="quarter" idx="46" hasCustomPrompt="1"/>
          </p:nvPr>
        </p:nvSpPr>
        <p:spPr>
          <a:xfrm>
            <a:off x="6747125" y="3391797"/>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6" name="Text Placeholder 9">
            <a:extLst>
              <a:ext uri="{FF2B5EF4-FFF2-40B4-BE49-F238E27FC236}">
                <a16:creationId xmlns:a16="http://schemas.microsoft.com/office/drawing/2014/main" id="{2B26DEF3-F34E-4BF2-B459-7ECCEF4B5B1E}"/>
              </a:ext>
            </a:extLst>
          </p:cNvPr>
          <p:cNvSpPr>
            <a:spLocks noGrp="1"/>
          </p:cNvSpPr>
          <p:nvPr>
            <p:ph type="body" sz="quarter" idx="49" hasCustomPrompt="1"/>
          </p:nvPr>
        </p:nvSpPr>
        <p:spPr>
          <a:xfrm>
            <a:off x="6747125" y="4264775"/>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9" name="Text Placeholder 9">
            <a:extLst>
              <a:ext uri="{FF2B5EF4-FFF2-40B4-BE49-F238E27FC236}">
                <a16:creationId xmlns:a16="http://schemas.microsoft.com/office/drawing/2014/main" id="{5C76898A-8A8A-4DB5-88CA-26A07F7C4B17}"/>
              </a:ext>
            </a:extLst>
          </p:cNvPr>
          <p:cNvSpPr>
            <a:spLocks noGrp="1"/>
          </p:cNvSpPr>
          <p:nvPr>
            <p:ph type="body" sz="quarter" idx="52" hasCustomPrompt="1"/>
          </p:nvPr>
        </p:nvSpPr>
        <p:spPr>
          <a:xfrm>
            <a:off x="6747125" y="5137753"/>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40" name="Rectangle 39">
            <a:extLst>
              <a:ext uri="{FF2B5EF4-FFF2-40B4-BE49-F238E27FC236}">
                <a16:creationId xmlns:a16="http://schemas.microsoft.com/office/drawing/2014/main" id="{80B7AA96-53E9-4A26-9093-A117D07D97B0}"/>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9" name="Isosceles Triangle 48">
            <a:extLst>
              <a:ext uri="{FF2B5EF4-FFF2-40B4-BE49-F238E27FC236}">
                <a16:creationId xmlns:a16="http://schemas.microsoft.com/office/drawing/2014/main" id="{EAB30041-66EC-48C3-A91F-C43240425D88}"/>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53" name="Text Placeholder 52">
            <a:extLst>
              <a:ext uri="{FF2B5EF4-FFF2-40B4-BE49-F238E27FC236}">
                <a16:creationId xmlns:a16="http://schemas.microsoft.com/office/drawing/2014/main" id="{996E3FC3-D272-4E50-8548-59C156E8BA2E}"/>
              </a:ext>
            </a:extLst>
          </p:cNvPr>
          <p:cNvSpPr>
            <a:spLocks noGrp="1"/>
          </p:cNvSpPr>
          <p:nvPr>
            <p:ph type="body" sz="quarter" idx="13" hasCustomPrompt="1"/>
          </p:nvPr>
        </p:nvSpPr>
        <p:spPr>
          <a:xfrm>
            <a:off x="1" y="0"/>
            <a:ext cx="3373821" cy="1123406"/>
          </a:xfrm>
          <a:custGeom>
            <a:avLst/>
            <a:gdLst>
              <a:gd name="connsiteX0" fmla="*/ 775590 w 3373821"/>
              <a:gd name="connsiteY0" fmla="*/ 0 h 1123406"/>
              <a:gd name="connsiteX1" fmla="*/ 3373821 w 3373821"/>
              <a:gd name="connsiteY1" fmla="*/ 0 h 1123406"/>
              <a:gd name="connsiteX2" fmla="*/ 2247460 w 3373821"/>
              <a:gd name="connsiteY2" fmla="*/ 1123406 h 1123406"/>
              <a:gd name="connsiteX3" fmla="*/ 0 w 3373821"/>
              <a:gd name="connsiteY3" fmla="*/ 1123406 h 1123406"/>
              <a:gd name="connsiteX4" fmla="*/ 0 w 3373821"/>
              <a:gd name="connsiteY4" fmla="*/ 773555 h 11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821" h="1123406">
                <a:moveTo>
                  <a:pt x="775590" y="0"/>
                </a:moveTo>
                <a:lnTo>
                  <a:pt x="3373821" y="0"/>
                </a:lnTo>
                <a:lnTo>
                  <a:pt x="2247460" y="1123406"/>
                </a:lnTo>
                <a:lnTo>
                  <a:pt x="0" y="1123406"/>
                </a:lnTo>
                <a:lnTo>
                  <a:pt x="0" y="773555"/>
                </a:lnTo>
                <a:close/>
              </a:path>
            </a:pathLst>
          </a:custGeom>
          <a:solidFill>
            <a:schemeClr val="bg2"/>
          </a:solidFill>
        </p:spPr>
        <p:txBody>
          <a:bodyPr wrap="square" lIns="864000" tIns="288000" rIns="0" bIns="46800" anchor="ctr">
            <a:noAutofit/>
          </a:bodyPr>
          <a:lstStyle>
            <a:lvl1pPr algn="l">
              <a:defRPr>
                <a:solidFill>
                  <a:schemeClr val="tx1">
                    <a:alpha val="50000"/>
                  </a:schemeClr>
                </a:solidFill>
              </a:defRPr>
            </a:lvl1pPr>
          </a:lstStyle>
          <a:p>
            <a:pPr lvl="0"/>
            <a:r>
              <a:rPr lang="en-US" dirty="0"/>
              <a:t>Add your </a:t>
            </a:r>
            <a:br>
              <a:rPr lang="en-US" dirty="0"/>
            </a:br>
            <a:r>
              <a:rPr lang="en-US" dirty="0"/>
              <a:t>text here </a:t>
            </a:r>
            <a:endParaRPr lang="en-GB" dirty="0"/>
          </a:p>
        </p:txBody>
      </p:sp>
      <p:sp>
        <p:nvSpPr>
          <p:cNvPr id="54" name="Text Placeholder 22">
            <a:extLst>
              <a:ext uri="{FF2B5EF4-FFF2-40B4-BE49-F238E27FC236}">
                <a16:creationId xmlns:a16="http://schemas.microsoft.com/office/drawing/2014/main" id="{18ED681A-D032-41FB-9228-54E958EA1E6A}"/>
              </a:ext>
            </a:extLst>
          </p:cNvPr>
          <p:cNvSpPr>
            <a:spLocks noGrp="1"/>
          </p:cNvSpPr>
          <p:nvPr>
            <p:ph type="body" sz="quarter" idx="14" hasCustomPrompt="1"/>
          </p:nvPr>
        </p:nvSpPr>
        <p:spPr>
          <a:xfrm>
            <a:off x="2245483" y="0"/>
            <a:ext cx="3999199" cy="1123406"/>
          </a:xfrm>
          <a:custGeom>
            <a:avLst/>
            <a:gdLst>
              <a:gd name="connsiteX0" fmla="*/ 1126361 w 3999199"/>
              <a:gd name="connsiteY0" fmla="*/ 0 h 1123406"/>
              <a:gd name="connsiteX1" fmla="*/ 3999199 w 3999199"/>
              <a:gd name="connsiteY1" fmla="*/ 0 h 1123406"/>
              <a:gd name="connsiteX2" fmla="*/ 2872838 w 3999199"/>
              <a:gd name="connsiteY2" fmla="*/ 1123406 h 1123406"/>
              <a:gd name="connsiteX3" fmla="*/ 0 w 3999199"/>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3999199" h="1123406">
                <a:moveTo>
                  <a:pt x="1126361" y="0"/>
                </a:moveTo>
                <a:lnTo>
                  <a:pt x="3999199" y="0"/>
                </a:lnTo>
                <a:lnTo>
                  <a:pt x="2872838" y="1123406"/>
                </a:lnTo>
                <a:lnTo>
                  <a:pt x="0" y="1123406"/>
                </a:lnTo>
                <a:close/>
              </a:path>
            </a:pathLst>
          </a:custGeom>
          <a:solidFill>
            <a:schemeClr val="accent1"/>
          </a:solidFill>
        </p:spPr>
        <p:txBody>
          <a:bodyPr wrap="square" lIns="1404000" tIns="288000" anchor="ctr">
            <a:noAutofit/>
          </a:bodyPr>
          <a:lstStyle>
            <a:lvl1pPr>
              <a:defRPr/>
            </a:lvl1pPr>
          </a:lstStyle>
          <a:p>
            <a:pPr lvl="0"/>
            <a:r>
              <a:rPr lang="en-US" dirty="0"/>
              <a:t>Add your </a:t>
            </a:r>
            <a:br>
              <a:rPr lang="en-US" dirty="0"/>
            </a:br>
            <a:r>
              <a:rPr lang="en-US" dirty="0"/>
              <a:t>text here</a:t>
            </a:r>
            <a:endParaRPr lang="en-GB" dirty="0"/>
          </a:p>
        </p:txBody>
      </p:sp>
      <p:sp>
        <p:nvSpPr>
          <p:cNvPr id="55" name="Text Placeholder 25">
            <a:extLst>
              <a:ext uri="{FF2B5EF4-FFF2-40B4-BE49-F238E27FC236}">
                <a16:creationId xmlns:a16="http://schemas.microsoft.com/office/drawing/2014/main" id="{07CC2D6E-F112-4D20-AD2B-3729105FDE05}"/>
              </a:ext>
            </a:extLst>
          </p:cNvPr>
          <p:cNvSpPr>
            <a:spLocks noGrp="1"/>
          </p:cNvSpPr>
          <p:nvPr>
            <p:ph type="body" sz="quarter" idx="15" hasCustomPrompt="1"/>
          </p:nvPr>
        </p:nvSpPr>
        <p:spPr>
          <a:xfrm>
            <a:off x="5113821" y="0"/>
            <a:ext cx="4163988" cy="1123406"/>
          </a:xfrm>
          <a:custGeom>
            <a:avLst/>
            <a:gdLst>
              <a:gd name="connsiteX0" fmla="*/ 1126361 w 4163988"/>
              <a:gd name="connsiteY0" fmla="*/ 0 h 1123406"/>
              <a:gd name="connsiteX1" fmla="*/ 4163988 w 4163988"/>
              <a:gd name="connsiteY1" fmla="*/ 0 h 1123406"/>
              <a:gd name="connsiteX2" fmla="*/ 3037627 w 4163988"/>
              <a:gd name="connsiteY2" fmla="*/ 1123406 h 1123406"/>
              <a:gd name="connsiteX3" fmla="*/ 0 w 4163988"/>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4163988" h="1123406">
                <a:moveTo>
                  <a:pt x="1126361" y="0"/>
                </a:moveTo>
                <a:lnTo>
                  <a:pt x="4163988" y="0"/>
                </a:lnTo>
                <a:lnTo>
                  <a:pt x="3037627" y="1123406"/>
                </a:lnTo>
                <a:lnTo>
                  <a:pt x="0" y="1123406"/>
                </a:lnTo>
                <a:close/>
              </a:path>
            </a:pathLst>
          </a:custGeom>
          <a:solidFill>
            <a:srgbClr val="672FA3"/>
          </a:solidFill>
        </p:spPr>
        <p:txBody>
          <a:bodyPr wrap="square" lIns="1404000" tIns="288000" rIns="90000" anchor="ctr">
            <a:noAutofit/>
          </a:bodyPr>
          <a:lstStyle>
            <a:lvl1pPr>
              <a:defRPr>
                <a:solidFill>
                  <a:schemeClr val="tx1">
                    <a:alpha val="50000"/>
                  </a:schemeClr>
                </a:solidFill>
              </a:defRPr>
            </a:lvl1pPr>
          </a:lstStyle>
          <a:p>
            <a:pPr lvl="0"/>
            <a:r>
              <a:rPr lang="en-US" dirty="0"/>
              <a:t>Add your </a:t>
            </a:r>
            <a:br>
              <a:rPr lang="en-US" dirty="0"/>
            </a:br>
            <a:r>
              <a:rPr lang="en-US" dirty="0"/>
              <a:t>text here </a:t>
            </a:r>
            <a:endParaRPr lang="en-GB" dirty="0"/>
          </a:p>
        </p:txBody>
      </p:sp>
      <p:sp>
        <p:nvSpPr>
          <p:cNvPr id="56" name="Text Placeholder 55">
            <a:extLst>
              <a:ext uri="{FF2B5EF4-FFF2-40B4-BE49-F238E27FC236}">
                <a16:creationId xmlns:a16="http://schemas.microsoft.com/office/drawing/2014/main" id="{7FF16779-8EBC-45BE-A208-7BF18D038122}"/>
              </a:ext>
            </a:extLst>
          </p:cNvPr>
          <p:cNvSpPr>
            <a:spLocks noGrp="1"/>
          </p:cNvSpPr>
          <p:nvPr>
            <p:ph type="body" sz="quarter" idx="16" hasCustomPrompt="1"/>
          </p:nvPr>
        </p:nvSpPr>
        <p:spPr>
          <a:xfrm>
            <a:off x="8150448" y="0"/>
            <a:ext cx="4041553" cy="1123406"/>
          </a:xfrm>
          <a:custGeom>
            <a:avLst/>
            <a:gdLst>
              <a:gd name="connsiteX0" fmla="*/ 1126361 w 4041553"/>
              <a:gd name="connsiteY0" fmla="*/ 0 h 1123406"/>
              <a:gd name="connsiteX1" fmla="*/ 4041553 w 4041553"/>
              <a:gd name="connsiteY1" fmla="*/ 0 h 1123406"/>
              <a:gd name="connsiteX2" fmla="*/ 4041553 w 4041553"/>
              <a:gd name="connsiteY2" fmla="*/ 1123406 h 1123406"/>
              <a:gd name="connsiteX3" fmla="*/ 0 w 4041553"/>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4041553" h="1123406">
                <a:moveTo>
                  <a:pt x="1126361" y="0"/>
                </a:moveTo>
                <a:lnTo>
                  <a:pt x="4041553" y="0"/>
                </a:lnTo>
                <a:lnTo>
                  <a:pt x="4041553" y="1123406"/>
                </a:lnTo>
                <a:lnTo>
                  <a:pt x="0" y="1123406"/>
                </a:lnTo>
                <a:close/>
              </a:path>
            </a:pathLst>
          </a:custGeom>
          <a:solidFill>
            <a:srgbClr val="6F3AA8"/>
          </a:solidFill>
        </p:spPr>
        <p:txBody>
          <a:bodyPr wrap="square" lIns="1296000" tIns="288000" anchor="ctr">
            <a:noAutofit/>
          </a:bodyPr>
          <a:lstStyle>
            <a:lvl1pPr>
              <a:defRPr>
                <a:solidFill>
                  <a:schemeClr val="tx1">
                    <a:alpha val="50000"/>
                  </a:schemeClr>
                </a:solidFill>
              </a:defRPr>
            </a:lvl1pPr>
          </a:lstStyle>
          <a:p>
            <a:pPr lvl="0"/>
            <a:r>
              <a:rPr lang="en-US" dirty="0"/>
              <a:t>Add your </a:t>
            </a:r>
            <a:br>
              <a:rPr lang="en-US" dirty="0"/>
            </a:br>
            <a:r>
              <a:rPr lang="en-US" dirty="0"/>
              <a:t>text here</a:t>
            </a:r>
            <a:endParaRPr lang="en-GB" dirty="0"/>
          </a:p>
        </p:txBody>
      </p:sp>
      <p:sp>
        <p:nvSpPr>
          <p:cNvPr id="57" name="Text Placeholder 21">
            <a:extLst>
              <a:ext uri="{FF2B5EF4-FFF2-40B4-BE49-F238E27FC236}">
                <a16:creationId xmlns:a16="http://schemas.microsoft.com/office/drawing/2014/main" id="{B3A3AEA4-847F-4FB4-BE67-1815FF3AE770}"/>
              </a:ext>
            </a:extLst>
          </p:cNvPr>
          <p:cNvSpPr>
            <a:spLocks noGrp="1"/>
          </p:cNvSpPr>
          <p:nvPr>
            <p:ph type="body" sz="quarter" idx="53" hasCustomPrompt="1"/>
          </p:nvPr>
        </p:nvSpPr>
        <p:spPr>
          <a:xfrm>
            <a:off x="576470" y="2518819"/>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58" name="Text Placeholder 21">
            <a:extLst>
              <a:ext uri="{FF2B5EF4-FFF2-40B4-BE49-F238E27FC236}">
                <a16:creationId xmlns:a16="http://schemas.microsoft.com/office/drawing/2014/main" id="{11C996FB-FC7F-41AF-8DA4-6F1DBAFB3A7E}"/>
              </a:ext>
            </a:extLst>
          </p:cNvPr>
          <p:cNvSpPr>
            <a:spLocks noGrp="1"/>
          </p:cNvSpPr>
          <p:nvPr>
            <p:ph type="body" sz="quarter" idx="54" hasCustomPrompt="1"/>
          </p:nvPr>
        </p:nvSpPr>
        <p:spPr>
          <a:xfrm>
            <a:off x="576470" y="3391797"/>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59" name="Text Placeholder 21">
            <a:extLst>
              <a:ext uri="{FF2B5EF4-FFF2-40B4-BE49-F238E27FC236}">
                <a16:creationId xmlns:a16="http://schemas.microsoft.com/office/drawing/2014/main" id="{9F7C438A-9434-4ED1-AC31-2EEB83023291}"/>
              </a:ext>
            </a:extLst>
          </p:cNvPr>
          <p:cNvSpPr>
            <a:spLocks noGrp="1"/>
          </p:cNvSpPr>
          <p:nvPr>
            <p:ph type="body" sz="quarter" idx="55" hasCustomPrompt="1"/>
          </p:nvPr>
        </p:nvSpPr>
        <p:spPr>
          <a:xfrm>
            <a:off x="576470" y="4264775"/>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0" name="Text Placeholder 21">
            <a:extLst>
              <a:ext uri="{FF2B5EF4-FFF2-40B4-BE49-F238E27FC236}">
                <a16:creationId xmlns:a16="http://schemas.microsoft.com/office/drawing/2014/main" id="{B73EF2D3-9EC9-40A9-904A-4C3798FCE295}"/>
              </a:ext>
            </a:extLst>
          </p:cNvPr>
          <p:cNvSpPr>
            <a:spLocks noGrp="1"/>
          </p:cNvSpPr>
          <p:nvPr>
            <p:ph type="body" sz="quarter" idx="56" hasCustomPrompt="1"/>
          </p:nvPr>
        </p:nvSpPr>
        <p:spPr>
          <a:xfrm>
            <a:off x="576470" y="5137753"/>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1" name="Text Placeholder 21">
            <a:extLst>
              <a:ext uri="{FF2B5EF4-FFF2-40B4-BE49-F238E27FC236}">
                <a16:creationId xmlns:a16="http://schemas.microsoft.com/office/drawing/2014/main" id="{189FE4B5-F16D-4981-890A-168227BC6EBD}"/>
              </a:ext>
            </a:extLst>
          </p:cNvPr>
          <p:cNvSpPr>
            <a:spLocks noGrp="1"/>
          </p:cNvSpPr>
          <p:nvPr>
            <p:ph type="body" sz="quarter" idx="57" hasCustomPrompt="1"/>
          </p:nvPr>
        </p:nvSpPr>
        <p:spPr>
          <a:xfrm>
            <a:off x="6081125" y="2518819"/>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2" name="Text Placeholder 21">
            <a:extLst>
              <a:ext uri="{FF2B5EF4-FFF2-40B4-BE49-F238E27FC236}">
                <a16:creationId xmlns:a16="http://schemas.microsoft.com/office/drawing/2014/main" id="{95400B23-D002-404C-BA2E-8818050481AD}"/>
              </a:ext>
            </a:extLst>
          </p:cNvPr>
          <p:cNvSpPr>
            <a:spLocks noGrp="1"/>
          </p:cNvSpPr>
          <p:nvPr>
            <p:ph type="body" sz="quarter" idx="58" hasCustomPrompt="1"/>
          </p:nvPr>
        </p:nvSpPr>
        <p:spPr>
          <a:xfrm>
            <a:off x="6081125" y="3391797"/>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3" name="Text Placeholder 21">
            <a:extLst>
              <a:ext uri="{FF2B5EF4-FFF2-40B4-BE49-F238E27FC236}">
                <a16:creationId xmlns:a16="http://schemas.microsoft.com/office/drawing/2014/main" id="{546F8262-49DA-491C-8133-4B33A89AA20C}"/>
              </a:ext>
            </a:extLst>
          </p:cNvPr>
          <p:cNvSpPr>
            <a:spLocks noGrp="1"/>
          </p:cNvSpPr>
          <p:nvPr>
            <p:ph type="body" sz="quarter" idx="59" hasCustomPrompt="1"/>
          </p:nvPr>
        </p:nvSpPr>
        <p:spPr>
          <a:xfrm>
            <a:off x="6081125" y="4264775"/>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4" name="Text Placeholder 21">
            <a:extLst>
              <a:ext uri="{FF2B5EF4-FFF2-40B4-BE49-F238E27FC236}">
                <a16:creationId xmlns:a16="http://schemas.microsoft.com/office/drawing/2014/main" id="{76962D03-B5BD-4C68-8092-917B7B543B86}"/>
              </a:ext>
            </a:extLst>
          </p:cNvPr>
          <p:cNvSpPr>
            <a:spLocks noGrp="1"/>
          </p:cNvSpPr>
          <p:nvPr>
            <p:ph type="body" sz="quarter" idx="60" hasCustomPrompt="1"/>
          </p:nvPr>
        </p:nvSpPr>
        <p:spPr>
          <a:xfrm>
            <a:off x="6081125" y="5137753"/>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29" name="Slide Number Placeholder 5">
            <a:extLst>
              <a:ext uri="{FF2B5EF4-FFF2-40B4-BE49-F238E27FC236}">
                <a16:creationId xmlns:a16="http://schemas.microsoft.com/office/drawing/2014/main" id="{C36D7ADA-EA60-4D24-9EFB-600195C0BB4B}"/>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1014682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st of Points w/ Title &amp; Subtitle ">
    <p:bg>
      <p:bgPr>
        <a:solidFill>
          <a:schemeClr val="tx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040393-DCBD-4018-ABD8-1F10AA7C1CA3}"/>
              </a:ext>
            </a:extLst>
          </p:cNvPr>
          <p:cNvSpPr>
            <a:spLocks noGrp="1"/>
          </p:cNvSpPr>
          <p:nvPr>
            <p:ph type="body" sz="quarter" idx="61" hasCustomPrompt="1"/>
          </p:nvPr>
        </p:nvSpPr>
        <p:spPr>
          <a:xfrm>
            <a:off x="435077" y="1550988"/>
            <a:ext cx="4967922" cy="554152"/>
          </a:xfrm>
        </p:spPr>
        <p:txBody>
          <a:bodyPr/>
          <a:lstStyle>
            <a:lvl1pPr>
              <a:defRPr sz="2400">
                <a:solidFill>
                  <a:srgbClr val="373737"/>
                </a:solidFill>
              </a:defRPr>
            </a:lvl1pPr>
          </a:lstStyle>
          <a:p>
            <a:pPr lvl="0"/>
            <a:r>
              <a:rPr lang="en-US" dirty="0"/>
              <a:t>Add your text here </a:t>
            </a:r>
            <a:endParaRPr lang="en-GB" dirty="0"/>
          </a:p>
        </p:txBody>
      </p:sp>
      <p:sp>
        <p:nvSpPr>
          <p:cNvPr id="45" name="Isosceles Triangle 44">
            <a:extLst>
              <a:ext uri="{FF2B5EF4-FFF2-40B4-BE49-F238E27FC236}">
                <a16:creationId xmlns:a16="http://schemas.microsoft.com/office/drawing/2014/main" id="{7C879673-3387-4645-8B66-8AA47B778E2C}"/>
              </a:ext>
            </a:extLst>
          </p:cNvPr>
          <p:cNvSpPr/>
          <p:nvPr userDrawn="1"/>
        </p:nvSpPr>
        <p:spPr>
          <a:xfrm rot="16200000">
            <a:off x="10979900" y="5645900"/>
            <a:ext cx="1209859" cy="1214341"/>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5" name="Text Placeholder 9">
            <a:extLst>
              <a:ext uri="{FF2B5EF4-FFF2-40B4-BE49-F238E27FC236}">
                <a16:creationId xmlns:a16="http://schemas.microsoft.com/office/drawing/2014/main" id="{C20438E1-55CD-4085-ACDF-442D7F2C75A5}"/>
              </a:ext>
            </a:extLst>
          </p:cNvPr>
          <p:cNvSpPr>
            <a:spLocks noGrp="1"/>
          </p:cNvSpPr>
          <p:nvPr>
            <p:ph type="body" sz="quarter" idx="31" hasCustomPrompt="1"/>
          </p:nvPr>
        </p:nvSpPr>
        <p:spPr>
          <a:xfrm>
            <a:off x="1242470" y="2518819"/>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21" name="Text Placeholder 9">
            <a:extLst>
              <a:ext uri="{FF2B5EF4-FFF2-40B4-BE49-F238E27FC236}">
                <a16:creationId xmlns:a16="http://schemas.microsoft.com/office/drawing/2014/main" id="{9271021B-A096-4AD1-864D-EA63F1F5342A}"/>
              </a:ext>
            </a:extLst>
          </p:cNvPr>
          <p:cNvSpPr>
            <a:spLocks noGrp="1"/>
          </p:cNvSpPr>
          <p:nvPr>
            <p:ph type="body" sz="quarter" idx="34" hasCustomPrompt="1"/>
          </p:nvPr>
        </p:nvSpPr>
        <p:spPr>
          <a:xfrm>
            <a:off x="1242470" y="3391797"/>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24" name="Text Placeholder 9">
            <a:extLst>
              <a:ext uri="{FF2B5EF4-FFF2-40B4-BE49-F238E27FC236}">
                <a16:creationId xmlns:a16="http://schemas.microsoft.com/office/drawing/2014/main" id="{9B89C07D-EF83-4A18-98C6-F602A34FC7C6}"/>
              </a:ext>
            </a:extLst>
          </p:cNvPr>
          <p:cNvSpPr>
            <a:spLocks noGrp="1"/>
          </p:cNvSpPr>
          <p:nvPr>
            <p:ph type="body" sz="quarter" idx="37" hasCustomPrompt="1"/>
          </p:nvPr>
        </p:nvSpPr>
        <p:spPr>
          <a:xfrm>
            <a:off x="1242470" y="4264775"/>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27" name="Text Placeholder 9">
            <a:extLst>
              <a:ext uri="{FF2B5EF4-FFF2-40B4-BE49-F238E27FC236}">
                <a16:creationId xmlns:a16="http://schemas.microsoft.com/office/drawing/2014/main" id="{8DFAE0D7-AF57-4435-9F0E-957EAA7BF715}"/>
              </a:ext>
            </a:extLst>
          </p:cNvPr>
          <p:cNvSpPr>
            <a:spLocks noGrp="1"/>
          </p:cNvSpPr>
          <p:nvPr>
            <p:ph type="body" sz="quarter" idx="40" hasCustomPrompt="1"/>
          </p:nvPr>
        </p:nvSpPr>
        <p:spPr>
          <a:xfrm>
            <a:off x="1242470" y="5137753"/>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0" name="Text Placeholder 9">
            <a:extLst>
              <a:ext uri="{FF2B5EF4-FFF2-40B4-BE49-F238E27FC236}">
                <a16:creationId xmlns:a16="http://schemas.microsoft.com/office/drawing/2014/main" id="{6B94560E-D3AA-40E5-9F17-91C163884788}"/>
              </a:ext>
            </a:extLst>
          </p:cNvPr>
          <p:cNvSpPr>
            <a:spLocks noGrp="1"/>
          </p:cNvSpPr>
          <p:nvPr>
            <p:ph type="body" sz="quarter" idx="43" hasCustomPrompt="1"/>
          </p:nvPr>
        </p:nvSpPr>
        <p:spPr>
          <a:xfrm>
            <a:off x="6747125" y="2518819"/>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3" name="Text Placeholder 9">
            <a:extLst>
              <a:ext uri="{FF2B5EF4-FFF2-40B4-BE49-F238E27FC236}">
                <a16:creationId xmlns:a16="http://schemas.microsoft.com/office/drawing/2014/main" id="{F95E0C76-A4E0-43B5-865B-A1EC92062C56}"/>
              </a:ext>
            </a:extLst>
          </p:cNvPr>
          <p:cNvSpPr>
            <a:spLocks noGrp="1"/>
          </p:cNvSpPr>
          <p:nvPr>
            <p:ph type="body" sz="quarter" idx="46" hasCustomPrompt="1"/>
          </p:nvPr>
        </p:nvSpPr>
        <p:spPr>
          <a:xfrm>
            <a:off x="6747125" y="3391797"/>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6" name="Text Placeholder 9">
            <a:extLst>
              <a:ext uri="{FF2B5EF4-FFF2-40B4-BE49-F238E27FC236}">
                <a16:creationId xmlns:a16="http://schemas.microsoft.com/office/drawing/2014/main" id="{2B26DEF3-F34E-4BF2-B459-7ECCEF4B5B1E}"/>
              </a:ext>
            </a:extLst>
          </p:cNvPr>
          <p:cNvSpPr>
            <a:spLocks noGrp="1"/>
          </p:cNvSpPr>
          <p:nvPr>
            <p:ph type="body" sz="quarter" idx="49" hasCustomPrompt="1"/>
          </p:nvPr>
        </p:nvSpPr>
        <p:spPr>
          <a:xfrm>
            <a:off x="6747125" y="4264775"/>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9" name="Text Placeholder 9">
            <a:extLst>
              <a:ext uri="{FF2B5EF4-FFF2-40B4-BE49-F238E27FC236}">
                <a16:creationId xmlns:a16="http://schemas.microsoft.com/office/drawing/2014/main" id="{5C76898A-8A8A-4DB5-88CA-26A07F7C4B17}"/>
              </a:ext>
            </a:extLst>
          </p:cNvPr>
          <p:cNvSpPr>
            <a:spLocks noGrp="1"/>
          </p:cNvSpPr>
          <p:nvPr>
            <p:ph type="body" sz="quarter" idx="52" hasCustomPrompt="1"/>
          </p:nvPr>
        </p:nvSpPr>
        <p:spPr>
          <a:xfrm>
            <a:off x="6747125" y="5137753"/>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40" name="Rectangle 39">
            <a:extLst>
              <a:ext uri="{FF2B5EF4-FFF2-40B4-BE49-F238E27FC236}">
                <a16:creationId xmlns:a16="http://schemas.microsoft.com/office/drawing/2014/main" id="{80B7AA96-53E9-4A26-9093-A117D07D97B0}"/>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9" name="Isosceles Triangle 48">
            <a:extLst>
              <a:ext uri="{FF2B5EF4-FFF2-40B4-BE49-F238E27FC236}">
                <a16:creationId xmlns:a16="http://schemas.microsoft.com/office/drawing/2014/main" id="{EAB30041-66EC-48C3-A91F-C43240425D88}"/>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57" name="Text Placeholder 21">
            <a:extLst>
              <a:ext uri="{FF2B5EF4-FFF2-40B4-BE49-F238E27FC236}">
                <a16:creationId xmlns:a16="http://schemas.microsoft.com/office/drawing/2014/main" id="{B3A3AEA4-847F-4FB4-BE67-1815FF3AE770}"/>
              </a:ext>
            </a:extLst>
          </p:cNvPr>
          <p:cNvSpPr>
            <a:spLocks noGrp="1"/>
          </p:cNvSpPr>
          <p:nvPr>
            <p:ph type="body" sz="quarter" idx="53" hasCustomPrompt="1"/>
          </p:nvPr>
        </p:nvSpPr>
        <p:spPr>
          <a:xfrm>
            <a:off x="576470" y="2518819"/>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58" name="Text Placeholder 21">
            <a:extLst>
              <a:ext uri="{FF2B5EF4-FFF2-40B4-BE49-F238E27FC236}">
                <a16:creationId xmlns:a16="http://schemas.microsoft.com/office/drawing/2014/main" id="{11C996FB-FC7F-41AF-8DA4-6F1DBAFB3A7E}"/>
              </a:ext>
            </a:extLst>
          </p:cNvPr>
          <p:cNvSpPr>
            <a:spLocks noGrp="1"/>
          </p:cNvSpPr>
          <p:nvPr>
            <p:ph type="body" sz="quarter" idx="54" hasCustomPrompt="1"/>
          </p:nvPr>
        </p:nvSpPr>
        <p:spPr>
          <a:xfrm>
            <a:off x="576470" y="3391797"/>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59" name="Text Placeholder 21">
            <a:extLst>
              <a:ext uri="{FF2B5EF4-FFF2-40B4-BE49-F238E27FC236}">
                <a16:creationId xmlns:a16="http://schemas.microsoft.com/office/drawing/2014/main" id="{9F7C438A-9434-4ED1-AC31-2EEB83023291}"/>
              </a:ext>
            </a:extLst>
          </p:cNvPr>
          <p:cNvSpPr>
            <a:spLocks noGrp="1"/>
          </p:cNvSpPr>
          <p:nvPr>
            <p:ph type="body" sz="quarter" idx="55" hasCustomPrompt="1"/>
          </p:nvPr>
        </p:nvSpPr>
        <p:spPr>
          <a:xfrm>
            <a:off x="576470" y="4264775"/>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0" name="Text Placeholder 21">
            <a:extLst>
              <a:ext uri="{FF2B5EF4-FFF2-40B4-BE49-F238E27FC236}">
                <a16:creationId xmlns:a16="http://schemas.microsoft.com/office/drawing/2014/main" id="{B73EF2D3-9EC9-40A9-904A-4C3798FCE295}"/>
              </a:ext>
            </a:extLst>
          </p:cNvPr>
          <p:cNvSpPr>
            <a:spLocks noGrp="1"/>
          </p:cNvSpPr>
          <p:nvPr>
            <p:ph type="body" sz="quarter" idx="56" hasCustomPrompt="1"/>
          </p:nvPr>
        </p:nvSpPr>
        <p:spPr>
          <a:xfrm>
            <a:off x="576470" y="5137753"/>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1" name="Text Placeholder 21">
            <a:extLst>
              <a:ext uri="{FF2B5EF4-FFF2-40B4-BE49-F238E27FC236}">
                <a16:creationId xmlns:a16="http://schemas.microsoft.com/office/drawing/2014/main" id="{189FE4B5-F16D-4981-890A-168227BC6EBD}"/>
              </a:ext>
            </a:extLst>
          </p:cNvPr>
          <p:cNvSpPr>
            <a:spLocks noGrp="1"/>
          </p:cNvSpPr>
          <p:nvPr>
            <p:ph type="body" sz="quarter" idx="57" hasCustomPrompt="1"/>
          </p:nvPr>
        </p:nvSpPr>
        <p:spPr>
          <a:xfrm>
            <a:off x="6081125" y="2518819"/>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2" name="Text Placeholder 21">
            <a:extLst>
              <a:ext uri="{FF2B5EF4-FFF2-40B4-BE49-F238E27FC236}">
                <a16:creationId xmlns:a16="http://schemas.microsoft.com/office/drawing/2014/main" id="{95400B23-D002-404C-BA2E-8818050481AD}"/>
              </a:ext>
            </a:extLst>
          </p:cNvPr>
          <p:cNvSpPr>
            <a:spLocks noGrp="1"/>
          </p:cNvSpPr>
          <p:nvPr>
            <p:ph type="body" sz="quarter" idx="58" hasCustomPrompt="1"/>
          </p:nvPr>
        </p:nvSpPr>
        <p:spPr>
          <a:xfrm>
            <a:off x="6081125" y="3391797"/>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3" name="Text Placeholder 21">
            <a:extLst>
              <a:ext uri="{FF2B5EF4-FFF2-40B4-BE49-F238E27FC236}">
                <a16:creationId xmlns:a16="http://schemas.microsoft.com/office/drawing/2014/main" id="{546F8262-49DA-491C-8133-4B33A89AA20C}"/>
              </a:ext>
            </a:extLst>
          </p:cNvPr>
          <p:cNvSpPr>
            <a:spLocks noGrp="1"/>
          </p:cNvSpPr>
          <p:nvPr>
            <p:ph type="body" sz="quarter" idx="59" hasCustomPrompt="1"/>
          </p:nvPr>
        </p:nvSpPr>
        <p:spPr>
          <a:xfrm>
            <a:off x="6081125" y="4264775"/>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4" name="Text Placeholder 21">
            <a:extLst>
              <a:ext uri="{FF2B5EF4-FFF2-40B4-BE49-F238E27FC236}">
                <a16:creationId xmlns:a16="http://schemas.microsoft.com/office/drawing/2014/main" id="{76962D03-B5BD-4C68-8092-917B7B543B86}"/>
              </a:ext>
            </a:extLst>
          </p:cNvPr>
          <p:cNvSpPr>
            <a:spLocks noGrp="1"/>
          </p:cNvSpPr>
          <p:nvPr>
            <p:ph type="body" sz="quarter" idx="60" hasCustomPrompt="1"/>
          </p:nvPr>
        </p:nvSpPr>
        <p:spPr>
          <a:xfrm>
            <a:off x="6081125" y="5137753"/>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2" name="Title 1">
            <a:extLst>
              <a:ext uri="{FF2B5EF4-FFF2-40B4-BE49-F238E27FC236}">
                <a16:creationId xmlns:a16="http://schemas.microsoft.com/office/drawing/2014/main" id="{89FDC3BA-16CB-4C10-8D4E-B2C724B16423}"/>
              </a:ext>
            </a:extLst>
          </p:cNvPr>
          <p:cNvSpPr>
            <a:spLocks noGrp="1"/>
          </p:cNvSpPr>
          <p:nvPr>
            <p:ph type="title" hasCustomPrompt="1"/>
          </p:nvPr>
        </p:nvSpPr>
        <p:spPr>
          <a:xfrm>
            <a:off x="435077" y="376029"/>
            <a:ext cx="10515600" cy="607565"/>
          </a:xfrm>
        </p:spPr>
        <p:txBody>
          <a:bodyPr/>
          <a:lstStyle>
            <a:lvl1pPr>
              <a:defRPr/>
            </a:lvl1pPr>
          </a:lstStyle>
          <a:p>
            <a:r>
              <a:rPr lang="en-US" dirty="0"/>
              <a:t>Add your title here </a:t>
            </a:r>
            <a:endParaRPr lang="en-GB" dirty="0"/>
          </a:p>
        </p:txBody>
      </p:sp>
      <p:sp>
        <p:nvSpPr>
          <p:cNvPr id="26" name="Slide Number Placeholder 5">
            <a:extLst>
              <a:ext uri="{FF2B5EF4-FFF2-40B4-BE49-F238E27FC236}">
                <a16:creationId xmlns:a16="http://schemas.microsoft.com/office/drawing/2014/main" id="{483E41F6-EE3F-44C6-A9F9-A7AAC7427004}"/>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29186900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ulti-tab 3">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4FB718E-05FA-40F5-8A8D-7DC3FD4B8946}"/>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1" name="Isosceles Triangle 20">
            <a:extLst>
              <a:ext uri="{FF2B5EF4-FFF2-40B4-BE49-F238E27FC236}">
                <a16:creationId xmlns:a16="http://schemas.microsoft.com/office/drawing/2014/main" id="{1CBEFABE-AE2E-455E-86C6-080CB6034597}"/>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5" name="Text Placeholder 24">
            <a:extLst>
              <a:ext uri="{FF2B5EF4-FFF2-40B4-BE49-F238E27FC236}">
                <a16:creationId xmlns:a16="http://schemas.microsoft.com/office/drawing/2014/main" id="{EAF10D05-1945-46AB-955A-9BFA35CBDBC3}"/>
              </a:ext>
            </a:extLst>
          </p:cNvPr>
          <p:cNvSpPr>
            <a:spLocks noGrp="1"/>
          </p:cNvSpPr>
          <p:nvPr>
            <p:ph type="body" sz="quarter" idx="13" hasCustomPrompt="1"/>
          </p:nvPr>
        </p:nvSpPr>
        <p:spPr>
          <a:xfrm>
            <a:off x="1" y="0"/>
            <a:ext cx="3373821" cy="1123406"/>
          </a:xfrm>
          <a:custGeom>
            <a:avLst/>
            <a:gdLst>
              <a:gd name="connsiteX0" fmla="*/ 775590 w 3373821"/>
              <a:gd name="connsiteY0" fmla="*/ 0 h 1123406"/>
              <a:gd name="connsiteX1" fmla="*/ 3373821 w 3373821"/>
              <a:gd name="connsiteY1" fmla="*/ 0 h 1123406"/>
              <a:gd name="connsiteX2" fmla="*/ 2247460 w 3373821"/>
              <a:gd name="connsiteY2" fmla="*/ 1123406 h 1123406"/>
              <a:gd name="connsiteX3" fmla="*/ 0 w 3373821"/>
              <a:gd name="connsiteY3" fmla="*/ 1123406 h 1123406"/>
              <a:gd name="connsiteX4" fmla="*/ 0 w 3373821"/>
              <a:gd name="connsiteY4" fmla="*/ 773555 h 11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821" h="1123406">
                <a:moveTo>
                  <a:pt x="775590" y="0"/>
                </a:moveTo>
                <a:lnTo>
                  <a:pt x="3373821" y="0"/>
                </a:lnTo>
                <a:lnTo>
                  <a:pt x="2247460" y="1123406"/>
                </a:lnTo>
                <a:lnTo>
                  <a:pt x="0" y="1123406"/>
                </a:lnTo>
                <a:lnTo>
                  <a:pt x="0" y="773555"/>
                </a:lnTo>
                <a:close/>
              </a:path>
            </a:pathLst>
          </a:custGeom>
          <a:solidFill>
            <a:schemeClr val="bg2"/>
          </a:solidFill>
        </p:spPr>
        <p:txBody>
          <a:bodyPr wrap="square" lIns="864000" tIns="288000" rIns="0" bIns="46800" anchor="ctr">
            <a:noAutofit/>
          </a:bodyPr>
          <a:lstStyle>
            <a:lvl1pPr algn="l">
              <a:defRPr>
                <a:solidFill>
                  <a:schemeClr val="tx1">
                    <a:alpha val="50000"/>
                  </a:schemeClr>
                </a:solidFill>
              </a:defRPr>
            </a:lvl1pPr>
          </a:lstStyle>
          <a:p>
            <a:pPr lvl="0"/>
            <a:r>
              <a:rPr lang="en-US" dirty="0"/>
              <a:t>Add your </a:t>
            </a:r>
            <a:br>
              <a:rPr lang="en-US" dirty="0"/>
            </a:br>
            <a:r>
              <a:rPr lang="en-US" dirty="0"/>
              <a:t>text here </a:t>
            </a:r>
            <a:endParaRPr lang="en-GB" dirty="0"/>
          </a:p>
        </p:txBody>
      </p:sp>
      <p:sp>
        <p:nvSpPr>
          <p:cNvPr id="26" name="Text Placeholder 22">
            <a:extLst>
              <a:ext uri="{FF2B5EF4-FFF2-40B4-BE49-F238E27FC236}">
                <a16:creationId xmlns:a16="http://schemas.microsoft.com/office/drawing/2014/main" id="{5779B6AB-14D1-4127-BC59-A95EA4AA8FE9}"/>
              </a:ext>
            </a:extLst>
          </p:cNvPr>
          <p:cNvSpPr>
            <a:spLocks noGrp="1"/>
          </p:cNvSpPr>
          <p:nvPr>
            <p:ph type="body" sz="quarter" idx="14" hasCustomPrompt="1"/>
          </p:nvPr>
        </p:nvSpPr>
        <p:spPr>
          <a:xfrm>
            <a:off x="2245483" y="0"/>
            <a:ext cx="3999199" cy="1123406"/>
          </a:xfrm>
          <a:custGeom>
            <a:avLst/>
            <a:gdLst>
              <a:gd name="connsiteX0" fmla="*/ 1126361 w 3999199"/>
              <a:gd name="connsiteY0" fmla="*/ 0 h 1123406"/>
              <a:gd name="connsiteX1" fmla="*/ 3999199 w 3999199"/>
              <a:gd name="connsiteY1" fmla="*/ 0 h 1123406"/>
              <a:gd name="connsiteX2" fmla="*/ 2872838 w 3999199"/>
              <a:gd name="connsiteY2" fmla="*/ 1123406 h 1123406"/>
              <a:gd name="connsiteX3" fmla="*/ 0 w 3999199"/>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3999199" h="1123406">
                <a:moveTo>
                  <a:pt x="1126361" y="0"/>
                </a:moveTo>
                <a:lnTo>
                  <a:pt x="3999199" y="0"/>
                </a:lnTo>
                <a:lnTo>
                  <a:pt x="2872838" y="1123406"/>
                </a:lnTo>
                <a:lnTo>
                  <a:pt x="0" y="1123406"/>
                </a:lnTo>
                <a:close/>
              </a:path>
            </a:pathLst>
          </a:custGeom>
          <a:solidFill>
            <a:schemeClr val="accent1"/>
          </a:solidFill>
        </p:spPr>
        <p:txBody>
          <a:bodyPr wrap="square" lIns="1404000" tIns="288000" anchor="ctr">
            <a:noAutofit/>
          </a:bodyPr>
          <a:lstStyle>
            <a:lvl1pPr>
              <a:defRPr/>
            </a:lvl1pPr>
          </a:lstStyle>
          <a:p>
            <a:pPr lvl="0"/>
            <a:r>
              <a:rPr lang="en-US" dirty="0"/>
              <a:t>Add your </a:t>
            </a:r>
            <a:br>
              <a:rPr lang="en-US" dirty="0"/>
            </a:br>
            <a:r>
              <a:rPr lang="en-US" dirty="0"/>
              <a:t>text here</a:t>
            </a:r>
            <a:endParaRPr lang="en-GB" dirty="0"/>
          </a:p>
        </p:txBody>
      </p:sp>
      <p:sp>
        <p:nvSpPr>
          <p:cNvPr id="27" name="Text Placeholder 25">
            <a:extLst>
              <a:ext uri="{FF2B5EF4-FFF2-40B4-BE49-F238E27FC236}">
                <a16:creationId xmlns:a16="http://schemas.microsoft.com/office/drawing/2014/main" id="{A4A5A363-C618-4BCE-8C32-C50EC706D84A}"/>
              </a:ext>
            </a:extLst>
          </p:cNvPr>
          <p:cNvSpPr>
            <a:spLocks noGrp="1"/>
          </p:cNvSpPr>
          <p:nvPr>
            <p:ph type="body" sz="quarter" idx="15" hasCustomPrompt="1"/>
          </p:nvPr>
        </p:nvSpPr>
        <p:spPr>
          <a:xfrm>
            <a:off x="5113821" y="0"/>
            <a:ext cx="4163988" cy="1123406"/>
          </a:xfrm>
          <a:custGeom>
            <a:avLst/>
            <a:gdLst>
              <a:gd name="connsiteX0" fmla="*/ 1126361 w 4163988"/>
              <a:gd name="connsiteY0" fmla="*/ 0 h 1123406"/>
              <a:gd name="connsiteX1" fmla="*/ 4163988 w 4163988"/>
              <a:gd name="connsiteY1" fmla="*/ 0 h 1123406"/>
              <a:gd name="connsiteX2" fmla="*/ 3037627 w 4163988"/>
              <a:gd name="connsiteY2" fmla="*/ 1123406 h 1123406"/>
              <a:gd name="connsiteX3" fmla="*/ 0 w 4163988"/>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4163988" h="1123406">
                <a:moveTo>
                  <a:pt x="1126361" y="0"/>
                </a:moveTo>
                <a:lnTo>
                  <a:pt x="4163988" y="0"/>
                </a:lnTo>
                <a:lnTo>
                  <a:pt x="3037627" y="1123406"/>
                </a:lnTo>
                <a:lnTo>
                  <a:pt x="0" y="1123406"/>
                </a:lnTo>
                <a:close/>
              </a:path>
            </a:pathLst>
          </a:custGeom>
          <a:solidFill>
            <a:srgbClr val="672FA3"/>
          </a:solidFill>
        </p:spPr>
        <p:txBody>
          <a:bodyPr wrap="square" lIns="1404000" tIns="288000" rIns="90000" anchor="ctr">
            <a:noAutofit/>
          </a:bodyPr>
          <a:lstStyle>
            <a:lvl1pPr>
              <a:defRPr>
                <a:solidFill>
                  <a:schemeClr val="tx1">
                    <a:alpha val="50000"/>
                  </a:schemeClr>
                </a:solidFill>
              </a:defRPr>
            </a:lvl1pPr>
          </a:lstStyle>
          <a:p>
            <a:pPr lvl="0"/>
            <a:r>
              <a:rPr lang="en-US" dirty="0"/>
              <a:t>Add your </a:t>
            </a:r>
            <a:br>
              <a:rPr lang="en-US" dirty="0"/>
            </a:br>
            <a:r>
              <a:rPr lang="en-US" dirty="0"/>
              <a:t>text here </a:t>
            </a:r>
            <a:endParaRPr lang="en-GB" dirty="0"/>
          </a:p>
        </p:txBody>
      </p:sp>
      <p:sp>
        <p:nvSpPr>
          <p:cNvPr id="28" name="Text Placeholder 27">
            <a:extLst>
              <a:ext uri="{FF2B5EF4-FFF2-40B4-BE49-F238E27FC236}">
                <a16:creationId xmlns:a16="http://schemas.microsoft.com/office/drawing/2014/main" id="{F3D783C5-9B2B-49EE-AF21-8A7B333E19DA}"/>
              </a:ext>
            </a:extLst>
          </p:cNvPr>
          <p:cNvSpPr>
            <a:spLocks noGrp="1"/>
          </p:cNvSpPr>
          <p:nvPr>
            <p:ph type="body" sz="quarter" idx="16" hasCustomPrompt="1"/>
          </p:nvPr>
        </p:nvSpPr>
        <p:spPr>
          <a:xfrm>
            <a:off x="8150448" y="0"/>
            <a:ext cx="4041553" cy="1123406"/>
          </a:xfrm>
          <a:custGeom>
            <a:avLst/>
            <a:gdLst>
              <a:gd name="connsiteX0" fmla="*/ 1126361 w 4041553"/>
              <a:gd name="connsiteY0" fmla="*/ 0 h 1123406"/>
              <a:gd name="connsiteX1" fmla="*/ 4041553 w 4041553"/>
              <a:gd name="connsiteY1" fmla="*/ 0 h 1123406"/>
              <a:gd name="connsiteX2" fmla="*/ 4041553 w 4041553"/>
              <a:gd name="connsiteY2" fmla="*/ 1123406 h 1123406"/>
              <a:gd name="connsiteX3" fmla="*/ 0 w 4041553"/>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4041553" h="1123406">
                <a:moveTo>
                  <a:pt x="1126361" y="0"/>
                </a:moveTo>
                <a:lnTo>
                  <a:pt x="4041553" y="0"/>
                </a:lnTo>
                <a:lnTo>
                  <a:pt x="4041553" y="1123406"/>
                </a:lnTo>
                <a:lnTo>
                  <a:pt x="0" y="1123406"/>
                </a:lnTo>
                <a:close/>
              </a:path>
            </a:pathLst>
          </a:custGeom>
          <a:solidFill>
            <a:srgbClr val="6F3AA8"/>
          </a:solidFill>
        </p:spPr>
        <p:txBody>
          <a:bodyPr wrap="square" lIns="1296000" tIns="288000" anchor="ctr">
            <a:noAutofit/>
          </a:bodyPr>
          <a:lstStyle>
            <a:lvl1pPr>
              <a:defRPr>
                <a:solidFill>
                  <a:schemeClr val="tx1">
                    <a:alpha val="50000"/>
                  </a:schemeClr>
                </a:solidFill>
              </a:defRPr>
            </a:lvl1pPr>
          </a:lstStyle>
          <a:p>
            <a:pPr lvl="0"/>
            <a:r>
              <a:rPr lang="en-US" dirty="0"/>
              <a:t>Add your </a:t>
            </a:r>
            <a:br>
              <a:rPr lang="en-US" dirty="0"/>
            </a:br>
            <a:r>
              <a:rPr lang="en-US" dirty="0"/>
              <a:t>text here</a:t>
            </a:r>
            <a:endParaRPr lang="en-GB" dirty="0"/>
          </a:p>
        </p:txBody>
      </p:sp>
      <p:sp>
        <p:nvSpPr>
          <p:cNvPr id="11" name="Slide Number Placeholder 5">
            <a:extLst>
              <a:ext uri="{FF2B5EF4-FFF2-40B4-BE49-F238E27FC236}">
                <a16:creationId xmlns:a16="http://schemas.microsoft.com/office/drawing/2014/main" id="{F73E7939-97A2-46B1-805C-041FB27E9E89}"/>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110842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x Image and Tex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1B8280-4FDB-4111-BD32-0E83033003B3}"/>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lvl1pPr>
          </a:lstStyle>
          <a:p>
            <a:r>
              <a:rPr lang="en-US" dirty="0"/>
              <a:t>Add your title here</a:t>
            </a:r>
            <a:endParaRPr lang="en-GB" dirty="0"/>
          </a:p>
        </p:txBody>
      </p:sp>
      <p:sp>
        <p:nvSpPr>
          <p:cNvPr id="13" name="Picture Placeholder 12">
            <a:extLst>
              <a:ext uri="{FF2B5EF4-FFF2-40B4-BE49-F238E27FC236}">
                <a16:creationId xmlns:a16="http://schemas.microsoft.com/office/drawing/2014/main" id="{4DA5EDBE-6D2A-4A64-B505-488AC415D330}"/>
              </a:ext>
            </a:extLst>
          </p:cNvPr>
          <p:cNvSpPr>
            <a:spLocks noGrp="1"/>
          </p:cNvSpPr>
          <p:nvPr>
            <p:ph type="pic" sz="quarter" idx="13" hasCustomPrompt="1"/>
          </p:nvPr>
        </p:nvSpPr>
        <p:spPr>
          <a:xfrm>
            <a:off x="543354" y="2112320"/>
            <a:ext cx="3577624" cy="2496750"/>
          </a:xfrm>
          <a:solidFill>
            <a:schemeClr val="tx2">
              <a:lumMod val="85000"/>
            </a:schemeClr>
          </a:solidFill>
        </p:spPr>
        <p:txBody>
          <a:bodyPr/>
          <a:lstStyle>
            <a:lvl1pPr algn="ctr">
              <a:defRPr sz="1600">
                <a:solidFill>
                  <a:srgbClr val="373737"/>
                </a:solidFill>
              </a:defRPr>
            </a:lvl1pPr>
          </a:lstStyle>
          <a:p>
            <a:r>
              <a:rPr lang="en-GB" dirty="0"/>
              <a:t>Click icon to insert image</a:t>
            </a:r>
          </a:p>
        </p:txBody>
      </p:sp>
      <p:sp>
        <p:nvSpPr>
          <p:cNvPr id="17" name="Picture Placeholder 12">
            <a:extLst>
              <a:ext uri="{FF2B5EF4-FFF2-40B4-BE49-F238E27FC236}">
                <a16:creationId xmlns:a16="http://schemas.microsoft.com/office/drawing/2014/main" id="{48D8E634-D212-4F7B-BBAA-840A0D93BA10}"/>
              </a:ext>
            </a:extLst>
          </p:cNvPr>
          <p:cNvSpPr>
            <a:spLocks noGrp="1"/>
          </p:cNvSpPr>
          <p:nvPr>
            <p:ph type="pic" sz="quarter" idx="14" hasCustomPrompt="1"/>
          </p:nvPr>
        </p:nvSpPr>
        <p:spPr>
          <a:xfrm>
            <a:off x="4307188" y="2112320"/>
            <a:ext cx="3577624" cy="2496750"/>
          </a:xfrm>
          <a:solidFill>
            <a:schemeClr val="tx2">
              <a:lumMod val="85000"/>
            </a:schemeClr>
          </a:solidFill>
        </p:spPr>
        <p:txBody>
          <a:bodyPr/>
          <a:lstStyle>
            <a:lvl1pPr algn="ctr">
              <a:defRPr sz="1600">
                <a:solidFill>
                  <a:srgbClr val="373737"/>
                </a:solidFill>
              </a:defRPr>
            </a:lvl1pPr>
          </a:lstStyle>
          <a:p>
            <a:r>
              <a:rPr lang="en-GB" dirty="0"/>
              <a:t>Click icon to insert image</a:t>
            </a:r>
          </a:p>
        </p:txBody>
      </p:sp>
      <p:sp>
        <p:nvSpPr>
          <p:cNvPr id="18" name="Picture Placeholder 12">
            <a:extLst>
              <a:ext uri="{FF2B5EF4-FFF2-40B4-BE49-F238E27FC236}">
                <a16:creationId xmlns:a16="http://schemas.microsoft.com/office/drawing/2014/main" id="{716EAB8E-F682-4267-819B-9E20F36B4CDB}"/>
              </a:ext>
            </a:extLst>
          </p:cNvPr>
          <p:cNvSpPr>
            <a:spLocks noGrp="1"/>
          </p:cNvSpPr>
          <p:nvPr>
            <p:ph type="pic" sz="quarter" idx="15" hasCustomPrompt="1"/>
          </p:nvPr>
        </p:nvSpPr>
        <p:spPr>
          <a:xfrm>
            <a:off x="8071022" y="2112320"/>
            <a:ext cx="3577624" cy="2496750"/>
          </a:xfrm>
          <a:solidFill>
            <a:schemeClr val="tx2">
              <a:lumMod val="85000"/>
            </a:schemeClr>
          </a:solidFill>
        </p:spPr>
        <p:txBody>
          <a:bodyPr/>
          <a:lstStyle>
            <a:lvl1pPr algn="ctr">
              <a:defRPr sz="1600">
                <a:solidFill>
                  <a:srgbClr val="373737"/>
                </a:solidFill>
              </a:defRPr>
            </a:lvl1pPr>
          </a:lstStyle>
          <a:p>
            <a:r>
              <a:rPr lang="en-GB" dirty="0"/>
              <a:t>Click icon to insert image</a:t>
            </a:r>
          </a:p>
        </p:txBody>
      </p:sp>
      <p:sp>
        <p:nvSpPr>
          <p:cNvPr id="24" name="Text Placeholder 23">
            <a:extLst>
              <a:ext uri="{FF2B5EF4-FFF2-40B4-BE49-F238E27FC236}">
                <a16:creationId xmlns:a16="http://schemas.microsoft.com/office/drawing/2014/main" id="{21943C21-002E-4346-B166-D80357209AD3}"/>
              </a:ext>
            </a:extLst>
          </p:cNvPr>
          <p:cNvSpPr>
            <a:spLocks noGrp="1"/>
          </p:cNvSpPr>
          <p:nvPr>
            <p:ph type="body" sz="quarter" idx="16" hasCustomPrompt="1"/>
          </p:nvPr>
        </p:nvSpPr>
        <p:spPr>
          <a:xfrm>
            <a:off x="435077" y="1421024"/>
            <a:ext cx="10515600" cy="578858"/>
          </a:xfrm>
        </p:spPr>
        <p:txBody>
          <a:bodyPr anchor="b"/>
          <a:lstStyle>
            <a:lvl1pPr>
              <a:defRPr>
                <a:solidFill>
                  <a:srgbClr val="373737"/>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 your text here</a:t>
            </a:r>
          </a:p>
        </p:txBody>
      </p:sp>
      <p:sp>
        <p:nvSpPr>
          <p:cNvPr id="26" name="Text Placeholder 25">
            <a:extLst>
              <a:ext uri="{FF2B5EF4-FFF2-40B4-BE49-F238E27FC236}">
                <a16:creationId xmlns:a16="http://schemas.microsoft.com/office/drawing/2014/main" id="{BA083123-BF5B-4B35-97C1-C2E8281DD23B}"/>
              </a:ext>
            </a:extLst>
          </p:cNvPr>
          <p:cNvSpPr>
            <a:spLocks noGrp="1"/>
          </p:cNvSpPr>
          <p:nvPr>
            <p:ph type="body" sz="quarter" idx="17" hasCustomPrompt="1"/>
          </p:nvPr>
        </p:nvSpPr>
        <p:spPr>
          <a:xfrm>
            <a:off x="543354" y="4609069"/>
            <a:ext cx="3577624" cy="957649"/>
          </a:xfrm>
          <a:solidFill>
            <a:schemeClr val="accent1"/>
          </a:solidFill>
        </p:spPr>
        <p:txBody>
          <a:bodyPr anchor="ctr"/>
          <a:lstStyle>
            <a:lvl1pPr algn="ctr">
              <a:defRPr sz="2400"/>
            </a:lvl1pPr>
          </a:lstStyle>
          <a:p>
            <a:pPr lvl="0"/>
            <a:r>
              <a:rPr lang="en-US" dirty="0"/>
              <a:t>Add your text here</a:t>
            </a:r>
            <a:endParaRPr lang="en-GB" dirty="0"/>
          </a:p>
        </p:txBody>
      </p:sp>
      <p:sp>
        <p:nvSpPr>
          <p:cNvPr id="27" name="Text Placeholder 25">
            <a:extLst>
              <a:ext uri="{FF2B5EF4-FFF2-40B4-BE49-F238E27FC236}">
                <a16:creationId xmlns:a16="http://schemas.microsoft.com/office/drawing/2014/main" id="{C2BA366B-2E89-4B64-8579-7CDC2A2142E6}"/>
              </a:ext>
            </a:extLst>
          </p:cNvPr>
          <p:cNvSpPr>
            <a:spLocks noGrp="1"/>
          </p:cNvSpPr>
          <p:nvPr>
            <p:ph type="body" sz="quarter" idx="18" hasCustomPrompt="1"/>
          </p:nvPr>
        </p:nvSpPr>
        <p:spPr>
          <a:xfrm>
            <a:off x="4307188" y="4609068"/>
            <a:ext cx="3577624" cy="957649"/>
          </a:xfrm>
          <a:solidFill>
            <a:schemeClr val="accent1"/>
          </a:solidFill>
        </p:spPr>
        <p:txBody>
          <a:bodyPr anchor="ctr"/>
          <a:lstStyle>
            <a:lvl1pPr algn="ctr">
              <a:defRPr sz="2400"/>
            </a:lvl1pPr>
          </a:lstStyle>
          <a:p>
            <a:pPr lvl="0"/>
            <a:r>
              <a:rPr lang="en-US" dirty="0"/>
              <a:t>Add your text here</a:t>
            </a:r>
            <a:endParaRPr lang="en-GB" dirty="0"/>
          </a:p>
        </p:txBody>
      </p:sp>
      <p:sp>
        <p:nvSpPr>
          <p:cNvPr id="28" name="Text Placeholder 25">
            <a:extLst>
              <a:ext uri="{FF2B5EF4-FFF2-40B4-BE49-F238E27FC236}">
                <a16:creationId xmlns:a16="http://schemas.microsoft.com/office/drawing/2014/main" id="{4AE6A0D8-0A43-4B77-8349-9FD1D94BA499}"/>
              </a:ext>
            </a:extLst>
          </p:cNvPr>
          <p:cNvSpPr>
            <a:spLocks noGrp="1"/>
          </p:cNvSpPr>
          <p:nvPr>
            <p:ph type="body" sz="quarter" idx="19" hasCustomPrompt="1"/>
          </p:nvPr>
        </p:nvSpPr>
        <p:spPr>
          <a:xfrm>
            <a:off x="8071022" y="4609067"/>
            <a:ext cx="3577624" cy="957649"/>
          </a:xfrm>
          <a:solidFill>
            <a:schemeClr val="accent1"/>
          </a:solidFill>
        </p:spPr>
        <p:txBody>
          <a:bodyPr anchor="ctr"/>
          <a:lstStyle>
            <a:lvl1pPr algn="ctr">
              <a:defRPr sz="2400"/>
            </a:lvl1pPr>
          </a:lstStyle>
          <a:p>
            <a:pPr lvl="0"/>
            <a:r>
              <a:rPr lang="en-US" dirty="0"/>
              <a:t>Add your text here</a:t>
            </a:r>
            <a:endParaRPr lang="en-GB" dirty="0"/>
          </a:p>
        </p:txBody>
      </p:sp>
      <p:sp>
        <p:nvSpPr>
          <p:cNvPr id="29" name="Isosceles Triangle 28">
            <a:extLst>
              <a:ext uri="{FF2B5EF4-FFF2-40B4-BE49-F238E27FC236}">
                <a16:creationId xmlns:a16="http://schemas.microsoft.com/office/drawing/2014/main" id="{2970DFB4-F754-4AE6-8D6A-32C61572BD4F}"/>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0" name="Parallelogram 29">
            <a:extLst>
              <a:ext uri="{FF2B5EF4-FFF2-40B4-BE49-F238E27FC236}">
                <a16:creationId xmlns:a16="http://schemas.microsoft.com/office/drawing/2014/main" id="{D9D015AE-ED00-44BC-981D-612CA7D63AF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9" name="Slide Number Placeholder 5">
            <a:extLst>
              <a:ext uri="{FF2B5EF4-FFF2-40B4-BE49-F238E27FC236}">
                <a16:creationId xmlns:a16="http://schemas.microsoft.com/office/drawing/2014/main" id="{A345A581-870A-49FA-B256-304925FF4F5D}"/>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2962116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x Image and Tex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1B8280-4FDB-4111-BD32-0E83033003B3}"/>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lvl1pPr>
          </a:lstStyle>
          <a:p>
            <a:r>
              <a:rPr lang="en-US" dirty="0"/>
              <a:t>Add your title here</a:t>
            </a:r>
            <a:endParaRPr lang="en-GB" dirty="0"/>
          </a:p>
        </p:txBody>
      </p:sp>
      <p:sp>
        <p:nvSpPr>
          <p:cNvPr id="13" name="Picture Placeholder 12">
            <a:extLst>
              <a:ext uri="{FF2B5EF4-FFF2-40B4-BE49-F238E27FC236}">
                <a16:creationId xmlns:a16="http://schemas.microsoft.com/office/drawing/2014/main" id="{4DA5EDBE-6D2A-4A64-B505-488AC415D330}"/>
              </a:ext>
            </a:extLst>
          </p:cNvPr>
          <p:cNvSpPr>
            <a:spLocks noGrp="1"/>
          </p:cNvSpPr>
          <p:nvPr>
            <p:ph type="pic" sz="quarter" idx="13" hasCustomPrompt="1"/>
          </p:nvPr>
        </p:nvSpPr>
        <p:spPr>
          <a:xfrm>
            <a:off x="543354" y="1719743"/>
            <a:ext cx="2661240" cy="2889327"/>
          </a:xfrm>
          <a:solidFill>
            <a:schemeClr val="tx2">
              <a:lumMod val="85000"/>
            </a:schemeClr>
          </a:solidFill>
        </p:spPr>
        <p:txBody>
          <a:bodyPr/>
          <a:lstStyle>
            <a:lvl1pPr algn="ctr">
              <a:defRPr sz="1600">
                <a:solidFill>
                  <a:srgbClr val="373737"/>
                </a:solidFill>
              </a:defRPr>
            </a:lvl1pPr>
          </a:lstStyle>
          <a:p>
            <a:r>
              <a:rPr lang="en-GB" dirty="0"/>
              <a:t>Click icon to insert image</a:t>
            </a:r>
          </a:p>
        </p:txBody>
      </p:sp>
      <p:sp>
        <p:nvSpPr>
          <p:cNvPr id="17" name="Picture Placeholder 12">
            <a:extLst>
              <a:ext uri="{FF2B5EF4-FFF2-40B4-BE49-F238E27FC236}">
                <a16:creationId xmlns:a16="http://schemas.microsoft.com/office/drawing/2014/main" id="{48D8E634-D212-4F7B-BBAA-840A0D93BA10}"/>
              </a:ext>
            </a:extLst>
          </p:cNvPr>
          <p:cNvSpPr>
            <a:spLocks noGrp="1"/>
          </p:cNvSpPr>
          <p:nvPr>
            <p:ph type="pic" sz="quarter" idx="14" hasCustomPrompt="1"/>
          </p:nvPr>
        </p:nvSpPr>
        <p:spPr>
          <a:xfrm>
            <a:off x="3358038" y="1719743"/>
            <a:ext cx="2661240" cy="2889327"/>
          </a:xfrm>
          <a:solidFill>
            <a:schemeClr val="tx2">
              <a:lumMod val="85000"/>
            </a:schemeClr>
          </a:solidFill>
        </p:spPr>
        <p:txBody>
          <a:bodyPr/>
          <a:lstStyle>
            <a:lvl1pPr algn="ctr">
              <a:defRPr sz="1600">
                <a:solidFill>
                  <a:srgbClr val="373737"/>
                </a:solidFill>
              </a:defRPr>
            </a:lvl1pPr>
          </a:lstStyle>
          <a:p>
            <a:r>
              <a:rPr lang="en-GB" dirty="0"/>
              <a:t>Click icon to insert image</a:t>
            </a:r>
          </a:p>
        </p:txBody>
      </p:sp>
      <p:sp>
        <p:nvSpPr>
          <p:cNvPr id="18" name="Picture Placeholder 12">
            <a:extLst>
              <a:ext uri="{FF2B5EF4-FFF2-40B4-BE49-F238E27FC236}">
                <a16:creationId xmlns:a16="http://schemas.microsoft.com/office/drawing/2014/main" id="{716EAB8E-F682-4267-819B-9E20F36B4CDB}"/>
              </a:ext>
            </a:extLst>
          </p:cNvPr>
          <p:cNvSpPr>
            <a:spLocks noGrp="1"/>
          </p:cNvSpPr>
          <p:nvPr>
            <p:ph type="pic" sz="quarter" idx="15" hasCustomPrompt="1"/>
          </p:nvPr>
        </p:nvSpPr>
        <p:spPr>
          <a:xfrm>
            <a:off x="6172722" y="1719743"/>
            <a:ext cx="2661240" cy="2889327"/>
          </a:xfrm>
          <a:solidFill>
            <a:schemeClr val="tx2">
              <a:lumMod val="85000"/>
            </a:schemeClr>
          </a:solidFill>
        </p:spPr>
        <p:txBody>
          <a:bodyPr/>
          <a:lstStyle>
            <a:lvl1pPr algn="ctr">
              <a:defRPr sz="1600">
                <a:solidFill>
                  <a:srgbClr val="373737"/>
                </a:solidFill>
              </a:defRPr>
            </a:lvl1pPr>
          </a:lstStyle>
          <a:p>
            <a:r>
              <a:rPr lang="en-GB" dirty="0"/>
              <a:t>Click icon to insert image</a:t>
            </a:r>
          </a:p>
        </p:txBody>
      </p:sp>
      <p:sp>
        <p:nvSpPr>
          <p:cNvPr id="26" name="Text Placeholder 25">
            <a:extLst>
              <a:ext uri="{FF2B5EF4-FFF2-40B4-BE49-F238E27FC236}">
                <a16:creationId xmlns:a16="http://schemas.microsoft.com/office/drawing/2014/main" id="{BA083123-BF5B-4B35-97C1-C2E8281DD23B}"/>
              </a:ext>
            </a:extLst>
          </p:cNvPr>
          <p:cNvSpPr>
            <a:spLocks noGrp="1"/>
          </p:cNvSpPr>
          <p:nvPr>
            <p:ph type="body" sz="quarter" idx="17" hasCustomPrompt="1"/>
          </p:nvPr>
        </p:nvSpPr>
        <p:spPr>
          <a:xfrm>
            <a:off x="543354" y="4609069"/>
            <a:ext cx="2661240" cy="957649"/>
          </a:xfrm>
          <a:solidFill>
            <a:schemeClr val="accent1"/>
          </a:solidFill>
        </p:spPr>
        <p:txBody>
          <a:bodyPr anchor="ctr"/>
          <a:lstStyle>
            <a:lvl1pPr algn="ctr">
              <a:defRPr sz="2400"/>
            </a:lvl1pPr>
          </a:lstStyle>
          <a:p>
            <a:pPr lvl="0"/>
            <a:r>
              <a:rPr lang="en-US" dirty="0"/>
              <a:t>Add your text here</a:t>
            </a:r>
            <a:endParaRPr lang="en-GB" dirty="0"/>
          </a:p>
        </p:txBody>
      </p:sp>
      <p:sp>
        <p:nvSpPr>
          <p:cNvPr id="27" name="Text Placeholder 25">
            <a:extLst>
              <a:ext uri="{FF2B5EF4-FFF2-40B4-BE49-F238E27FC236}">
                <a16:creationId xmlns:a16="http://schemas.microsoft.com/office/drawing/2014/main" id="{C2BA366B-2E89-4B64-8579-7CDC2A2142E6}"/>
              </a:ext>
            </a:extLst>
          </p:cNvPr>
          <p:cNvSpPr>
            <a:spLocks noGrp="1"/>
          </p:cNvSpPr>
          <p:nvPr>
            <p:ph type="body" sz="quarter" idx="18" hasCustomPrompt="1"/>
          </p:nvPr>
        </p:nvSpPr>
        <p:spPr>
          <a:xfrm>
            <a:off x="3358038" y="4609068"/>
            <a:ext cx="2661240" cy="957649"/>
          </a:xfrm>
          <a:solidFill>
            <a:schemeClr val="accent1"/>
          </a:solidFill>
        </p:spPr>
        <p:txBody>
          <a:bodyPr anchor="ctr"/>
          <a:lstStyle>
            <a:lvl1pPr algn="ctr">
              <a:defRPr sz="2400"/>
            </a:lvl1pPr>
          </a:lstStyle>
          <a:p>
            <a:pPr lvl="0"/>
            <a:r>
              <a:rPr lang="en-US" dirty="0"/>
              <a:t>Add your text here</a:t>
            </a:r>
            <a:endParaRPr lang="en-GB" dirty="0"/>
          </a:p>
        </p:txBody>
      </p:sp>
      <p:sp>
        <p:nvSpPr>
          <p:cNvPr id="28" name="Text Placeholder 25">
            <a:extLst>
              <a:ext uri="{FF2B5EF4-FFF2-40B4-BE49-F238E27FC236}">
                <a16:creationId xmlns:a16="http://schemas.microsoft.com/office/drawing/2014/main" id="{4AE6A0D8-0A43-4B77-8349-9FD1D94BA499}"/>
              </a:ext>
            </a:extLst>
          </p:cNvPr>
          <p:cNvSpPr>
            <a:spLocks noGrp="1"/>
          </p:cNvSpPr>
          <p:nvPr>
            <p:ph type="body" sz="quarter" idx="19" hasCustomPrompt="1"/>
          </p:nvPr>
        </p:nvSpPr>
        <p:spPr>
          <a:xfrm>
            <a:off x="6172722" y="4609067"/>
            <a:ext cx="2661240" cy="957649"/>
          </a:xfrm>
          <a:solidFill>
            <a:schemeClr val="accent1"/>
          </a:solidFill>
        </p:spPr>
        <p:txBody>
          <a:bodyPr anchor="ctr"/>
          <a:lstStyle>
            <a:lvl1pPr algn="ctr">
              <a:defRPr sz="2400"/>
            </a:lvl1pPr>
          </a:lstStyle>
          <a:p>
            <a:pPr lvl="0"/>
            <a:r>
              <a:rPr lang="en-US" dirty="0"/>
              <a:t>Add your text here</a:t>
            </a:r>
            <a:endParaRPr lang="en-GB" dirty="0"/>
          </a:p>
        </p:txBody>
      </p:sp>
      <p:sp>
        <p:nvSpPr>
          <p:cNvPr id="29" name="Isosceles Triangle 28">
            <a:extLst>
              <a:ext uri="{FF2B5EF4-FFF2-40B4-BE49-F238E27FC236}">
                <a16:creationId xmlns:a16="http://schemas.microsoft.com/office/drawing/2014/main" id="{2970DFB4-F754-4AE6-8D6A-32C61572BD4F}"/>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0" name="Parallelogram 29">
            <a:extLst>
              <a:ext uri="{FF2B5EF4-FFF2-40B4-BE49-F238E27FC236}">
                <a16:creationId xmlns:a16="http://schemas.microsoft.com/office/drawing/2014/main" id="{D9D015AE-ED00-44BC-981D-612CA7D63AF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5" name="Picture Placeholder 12">
            <a:extLst>
              <a:ext uri="{FF2B5EF4-FFF2-40B4-BE49-F238E27FC236}">
                <a16:creationId xmlns:a16="http://schemas.microsoft.com/office/drawing/2014/main" id="{1ED3EB52-A950-4381-95C8-7A2F8BB67260}"/>
              </a:ext>
            </a:extLst>
          </p:cNvPr>
          <p:cNvSpPr>
            <a:spLocks noGrp="1"/>
          </p:cNvSpPr>
          <p:nvPr>
            <p:ph type="pic" sz="quarter" idx="21" hasCustomPrompt="1"/>
          </p:nvPr>
        </p:nvSpPr>
        <p:spPr>
          <a:xfrm>
            <a:off x="8987406" y="1719743"/>
            <a:ext cx="2661240" cy="2889327"/>
          </a:xfrm>
          <a:solidFill>
            <a:schemeClr val="tx2">
              <a:lumMod val="85000"/>
            </a:schemeClr>
          </a:solidFill>
        </p:spPr>
        <p:txBody>
          <a:bodyPr/>
          <a:lstStyle>
            <a:lvl1pPr algn="ctr">
              <a:defRPr sz="1600">
                <a:solidFill>
                  <a:srgbClr val="373737"/>
                </a:solidFill>
              </a:defRPr>
            </a:lvl1pPr>
          </a:lstStyle>
          <a:p>
            <a:r>
              <a:rPr lang="en-GB" dirty="0"/>
              <a:t>Click icon to insert image</a:t>
            </a:r>
          </a:p>
        </p:txBody>
      </p:sp>
      <p:sp>
        <p:nvSpPr>
          <p:cNvPr id="31" name="Text Placeholder 25">
            <a:extLst>
              <a:ext uri="{FF2B5EF4-FFF2-40B4-BE49-F238E27FC236}">
                <a16:creationId xmlns:a16="http://schemas.microsoft.com/office/drawing/2014/main" id="{141FE989-062F-4565-8CD0-978A3B89C0AF}"/>
              </a:ext>
            </a:extLst>
          </p:cNvPr>
          <p:cNvSpPr>
            <a:spLocks noGrp="1"/>
          </p:cNvSpPr>
          <p:nvPr>
            <p:ph type="body" sz="quarter" idx="22" hasCustomPrompt="1"/>
          </p:nvPr>
        </p:nvSpPr>
        <p:spPr>
          <a:xfrm>
            <a:off x="8987406" y="4609067"/>
            <a:ext cx="2661240" cy="957649"/>
          </a:xfrm>
          <a:solidFill>
            <a:schemeClr val="accent1"/>
          </a:solidFill>
        </p:spPr>
        <p:txBody>
          <a:bodyPr anchor="ctr"/>
          <a:lstStyle>
            <a:lvl1pPr algn="ctr">
              <a:defRPr sz="2400"/>
            </a:lvl1pPr>
          </a:lstStyle>
          <a:p>
            <a:pPr lvl="0"/>
            <a:r>
              <a:rPr lang="en-US" dirty="0"/>
              <a:t>Add your text here</a:t>
            </a:r>
            <a:endParaRPr lang="en-GB" dirty="0"/>
          </a:p>
        </p:txBody>
      </p:sp>
      <p:sp>
        <p:nvSpPr>
          <p:cNvPr id="19" name="Slide Number Placeholder 5">
            <a:extLst>
              <a:ext uri="{FF2B5EF4-FFF2-40B4-BE49-F238E27FC236}">
                <a16:creationId xmlns:a16="http://schemas.microsoft.com/office/drawing/2014/main" id="{04FED61C-A76A-4523-B980-F963B6F6A754}"/>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4110499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with Small Slash Im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3011-51DB-44C2-B24A-FCED0ED2CDEA}"/>
              </a:ext>
            </a:extLst>
          </p:cNvPr>
          <p:cNvSpPr>
            <a:spLocks noGrp="1"/>
          </p:cNvSpPr>
          <p:nvPr>
            <p:ph type="title" hasCustomPrompt="1"/>
          </p:nvPr>
        </p:nvSpPr>
        <p:spPr>
          <a:xfrm>
            <a:off x="435077" y="376029"/>
            <a:ext cx="10515600" cy="523063"/>
          </a:xfrm>
        </p:spPr>
        <p:txBody>
          <a:bodyPr/>
          <a:lstStyle>
            <a:lvl1pPr>
              <a:defRPr>
                <a:solidFill>
                  <a:schemeClr val="accent1"/>
                </a:solidFill>
              </a:defRPr>
            </a:lvl1pPr>
          </a:lstStyle>
          <a:p>
            <a:r>
              <a:rPr lang="en-US" dirty="0"/>
              <a:t>Add your title here </a:t>
            </a:r>
            <a:endParaRPr lang="en-GB" dirty="0"/>
          </a:p>
        </p:txBody>
      </p:sp>
      <p:sp>
        <p:nvSpPr>
          <p:cNvPr id="9" name="Isosceles Triangle 8">
            <a:extLst>
              <a:ext uri="{FF2B5EF4-FFF2-40B4-BE49-F238E27FC236}">
                <a16:creationId xmlns:a16="http://schemas.microsoft.com/office/drawing/2014/main" id="{07810ECA-0605-479C-A284-577FFB246B7A}"/>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5" name="Text Placeholder 14">
            <a:extLst>
              <a:ext uri="{FF2B5EF4-FFF2-40B4-BE49-F238E27FC236}">
                <a16:creationId xmlns:a16="http://schemas.microsoft.com/office/drawing/2014/main" id="{24D635F7-4D91-42DC-BC6F-3599631870FB}"/>
              </a:ext>
            </a:extLst>
          </p:cNvPr>
          <p:cNvSpPr>
            <a:spLocks noGrp="1"/>
          </p:cNvSpPr>
          <p:nvPr>
            <p:ph type="body" sz="quarter" idx="13" hasCustomPrompt="1"/>
          </p:nvPr>
        </p:nvSpPr>
        <p:spPr>
          <a:xfrm>
            <a:off x="435076" y="899093"/>
            <a:ext cx="10515600" cy="372980"/>
          </a:xfrm>
        </p:spPr>
        <p:txBody>
          <a:bodyPr/>
          <a:lstStyle>
            <a:lvl1pPr>
              <a:defRPr sz="1600" b="0">
                <a:solidFill>
                  <a:srgbClr val="373737"/>
                </a:solidFill>
              </a:defRPr>
            </a:lvl1pPr>
            <a:lvl2pPr>
              <a:defRPr sz="1600" b="0"/>
            </a:lvl2pPr>
            <a:lvl3pPr>
              <a:defRPr sz="1600" b="0"/>
            </a:lvl3pPr>
            <a:lvl4pPr>
              <a:defRPr sz="1600" b="0"/>
            </a:lvl4pPr>
            <a:lvl5pPr>
              <a:defRPr sz="1600" b="0"/>
            </a:lvl5pPr>
          </a:lstStyle>
          <a:p>
            <a:pPr lvl="0"/>
            <a:r>
              <a:rPr lang="en-US" dirty="0"/>
              <a:t>Add your subtitle here </a:t>
            </a:r>
            <a:endParaRPr lang="en-GB" dirty="0"/>
          </a:p>
        </p:txBody>
      </p:sp>
      <p:sp>
        <p:nvSpPr>
          <p:cNvPr id="22" name="Picture Placeholder 21">
            <a:extLst>
              <a:ext uri="{FF2B5EF4-FFF2-40B4-BE49-F238E27FC236}">
                <a16:creationId xmlns:a16="http://schemas.microsoft.com/office/drawing/2014/main" id="{6C319B4F-515A-420F-9414-370A3E27EBD7}"/>
              </a:ext>
            </a:extLst>
          </p:cNvPr>
          <p:cNvSpPr>
            <a:spLocks noGrp="1"/>
          </p:cNvSpPr>
          <p:nvPr>
            <p:ph type="pic" sz="quarter" idx="14" hasCustomPrompt="1"/>
          </p:nvPr>
        </p:nvSpPr>
        <p:spPr>
          <a:xfrm>
            <a:off x="5331460" y="-1"/>
            <a:ext cx="6860540" cy="6858001"/>
          </a:xfrm>
          <a:custGeom>
            <a:avLst/>
            <a:gdLst>
              <a:gd name="connsiteX0" fmla="*/ 6847371 w 6860540"/>
              <a:gd name="connsiteY0" fmla="*/ 0 h 6858001"/>
              <a:gd name="connsiteX1" fmla="*/ 6860540 w 6860540"/>
              <a:gd name="connsiteY1" fmla="*/ 0 h 6858001"/>
              <a:gd name="connsiteX2" fmla="*/ 6860540 w 6860540"/>
              <a:gd name="connsiteY2" fmla="*/ 6858001 h 6858001"/>
              <a:gd name="connsiteX3" fmla="*/ 0 w 686054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860540" h="6858001">
                <a:moveTo>
                  <a:pt x="6847371" y="0"/>
                </a:moveTo>
                <a:lnTo>
                  <a:pt x="6860540" y="0"/>
                </a:lnTo>
                <a:lnTo>
                  <a:pt x="6860540" y="6858001"/>
                </a:lnTo>
                <a:lnTo>
                  <a:pt x="0" y="6858001"/>
                </a:lnTo>
                <a:close/>
              </a:path>
            </a:pathLst>
          </a:custGeom>
        </p:spPr>
        <p:txBody>
          <a:bodyPr wrap="square" anchor="ctr">
            <a:noAutofit/>
          </a:bodyPr>
          <a:lstStyle>
            <a:lvl1pPr algn="r">
              <a:defRPr sz="2200">
                <a:solidFill>
                  <a:srgbClr val="373737"/>
                </a:solidFill>
              </a:defRPr>
            </a:lvl1pPr>
          </a:lstStyle>
          <a:p>
            <a:r>
              <a:rPr lang="en-US" dirty="0"/>
              <a:t>Click icon to </a:t>
            </a:r>
            <a:br>
              <a:rPr lang="en-US" dirty="0"/>
            </a:br>
            <a:r>
              <a:rPr lang="en-US" dirty="0"/>
              <a:t>insert an image </a:t>
            </a:r>
            <a:endParaRPr lang="en-GB" dirty="0"/>
          </a:p>
        </p:txBody>
      </p:sp>
      <p:sp>
        <p:nvSpPr>
          <p:cNvPr id="13" name="Text Placeholder 17">
            <a:extLst>
              <a:ext uri="{FF2B5EF4-FFF2-40B4-BE49-F238E27FC236}">
                <a16:creationId xmlns:a16="http://schemas.microsoft.com/office/drawing/2014/main" id="{8188354E-C2DD-4D5C-886A-9C158B934899}"/>
              </a:ext>
            </a:extLst>
          </p:cNvPr>
          <p:cNvSpPr>
            <a:spLocks noGrp="1"/>
          </p:cNvSpPr>
          <p:nvPr>
            <p:ph type="body" sz="quarter" idx="11" hasCustomPrompt="1"/>
          </p:nvPr>
        </p:nvSpPr>
        <p:spPr>
          <a:xfrm>
            <a:off x="10980718" y="5648142"/>
            <a:ext cx="1211282" cy="1206811"/>
          </a:xfrm>
          <a:custGeom>
            <a:avLst/>
            <a:gdLst>
              <a:gd name="connsiteX0" fmla="*/ 1211282 w 1211282"/>
              <a:gd name="connsiteY0" fmla="*/ 0 h 1206811"/>
              <a:gd name="connsiteX1" fmla="*/ 1211282 w 1211282"/>
              <a:gd name="connsiteY1" fmla="*/ 1206811 h 1206811"/>
              <a:gd name="connsiteX2" fmla="*/ 0 w 1211282"/>
              <a:gd name="connsiteY2" fmla="*/ 1206811 h 1206811"/>
            </a:gdLst>
            <a:ahLst/>
            <a:cxnLst>
              <a:cxn ang="0">
                <a:pos x="connsiteX0" y="connsiteY0"/>
              </a:cxn>
              <a:cxn ang="0">
                <a:pos x="connsiteX1" y="connsiteY1"/>
              </a:cxn>
              <a:cxn ang="0">
                <a:pos x="connsiteX2" y="connsiteY2"/>
              </a:cxn>
            </a:cxnLst>
            <a:rect l="l" t="t" r="r" b="b"/>
            <a:pathLst>
              <a:path w="1211282" h="1206811">
                <a:moveTo>
                  <a:pt x="1211282" y="0"/>
                </a:moveTo>
                <a:lnTo>
                  <a:pt x="1211282" y="1206811"/>
                </a:lnTo>
                <a:lnTo>
                  <a:pt x="0" y="1206811"/>
                </a:lnTo>
                <a:close/>
              </a:path>
            </a:pathLst>
          </a:custGeom>
          <a:solidFill>
            <a:schemeClr val="accent2"/>
          </a:solidFill>
        </p:spPr>
        <p:txBody>
          <a:bodyPr wrap="square">
            <a:noAutofit/>
          </a:bodyPr>
          <a:lstStyle/>
          <a:p>
            <a:pPr lvl="0"/>
            <a:r>
              <a:rPr lang="en-GB" dirty="0"/>
              <a:t> </a:t>
            </a:r>
          </a:p>
        </p:txBody>
      </p:sp>
      <p:sp>
        <p:nvSpPr>
          <p:cNvPr id="14" name="Slide Number Placeholder 5">
            <a:extLst>
              <a:ext uri="{FF2B5EF4-FFF2-40B4-BE49-F238E27FC236}">
                <a16:creationId xmlns:a16="http://schemas.microsoft.com/office/drawing/2014/main" id="{2D043F29-6202-40E3-9BC0-7F3878BB8707}"/>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131519266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se Study">
    <p:bg>
      <p:bgRef idx="1001">
        <a:schemeClr val="bg2"/>
      </p:bgRef>
    </p:bg>
    <p:spTree>
      <p:nvGrpSpPr>
        <p:cNvPr id="1" name=""/>
        <p:cNvGrpSpPr/>
        <p:nvPr/>
      </p:nvGrpSpPr>
      <p:grpSpPr>
        <a:xfrm>
          <a:off x="0" y="0"/>
          <a:ext cx="0" cy="0"/>
          <a:chOff x="0" y="0"/>
          <a:chExt cx="0" cy="0"/>
        </a:xfrm>
      </p:grpSpPr>
      <p:sp>
        <p:nvSpPr>
          <p:cNvPr id="33" name="Freeform: Shape 32" hidden="1">
            <a:extLst>
              <a:ext uri="{FF2B5EF4-FFF2-40B4-BE49-F238E27FC236}">
                <a16:creationId xmlns:a16="http://schemas.microsoft.com/office/drawing/2014/main" id="{C227F1B9-10D6-4454-9001-8422F6B0325B}"/>
              </a:ext>
            </a:extLst>
          </p:cNvPr>
          <p:cNvSpPr/>
          <p:nvPr userDrawn="1"/>
        </p:nvSpPr>
        <p:spPr>
          <a:xfrm>
            <a:off x="2614404" y="1050334"/>
            <a:ext cx="9577596" cy="5807666"/>
          </a:xfrm>
          <a:custGeom>
            <a:avLst/>
            <a:gdLst>
              <a:gd name="connsiteX0" fmla="*/ 5880784 w 9577596"/>
              <a:gd name="connsiteY0" fmla="*/ 0 h 5807666"/>
              <a:gd name="connsiteX1" fmla="*/ 9577596 w 9577596"/>
              <a:gd name="connsiteY1" fmla="*/ 0 h 5807666"/>
              <a:gd name="connsiteX2" fmla="*/ 9577596 w 9577596"/>
              <a:gd name="connsiteY2" fmla="*/ 5807666 h 5807666"/>
              <a:gd name="connsiteX3" fmla="*/ 0 w 9577596"/>
              <a:gd name="connsiteY3" fmla="*/ 5807666 h 5807666"/>
            </a:gdLst>
            <a:ahLst/>
            <a:cxnLst>
              <a:cxn ang="0">
                <a:pos x="connsiteX0" y="connsiteY0"/>
              </a:cxn>
              <a:cxn ang="0">
                <a:pos x="connsiteX1" y="connsiteY1"/>
              </a:cxn>
              <a:cxn ang="0">
                <a:pos x="connsiteX2" y="connsiteY2"/>
              </a:cxn>
              <a:cxn ang="0">
                <a:pos x="connsiteX3" y="connsiteY3"/>
              </a:cxn>
            </a:cxnLst>
            <a:rect l="l" t="t" r="r" b="b"/>
            <a:pathLst>
              <a:path w="9577596" h="5807666">
                <a:moveTo>
                  <a:pt x="5880784" y="0"/>
                </a:moveTo>
                <a:lnTo>
                  <a:pt x="9577596" y="0"/>
                </a:lnTo>
                <a:lnTo>
                  <a:pt x="9577596" y="5807666"/>
                </a:lnTo>
                <a:lnTo>
                  <a:pt x="0" y="580766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9664264-82BF-4B7B-8D3F-C85D7D8C77E5}"/>
              </a:ext>
            </a:extLst>
          </p:cNvPr>
          <p:cNvSpPr>
            <a:spLocks noGrp="1"/>
          </p:cNvSpPr>
          <p:nvPr>
            <p:ph type="title" hasCustomPrompt="1"/>
          </p:nvPr>
        </p:nvSpPr>
        <p:spPr>
          <a:xfrm>
            <a:off x="435077" y="376029"/>
            <a:ext cx="10515600" cy="606951"/>
          </a:xfrm>
        </p:spPr>
        <p:txBody>
          <a:bodyPr/>
          <a:lstStyle>
            <a:lvl1pPr>
              <a:defRPr>
                <a:solidFill>
                  <a:schemeClr val="accent1"/>
                </a:solidFill>
              </a:defRPr>
            </a:lvl1pPr>
          </a:lstStyle>
          <a:p>
            <a:r>
              <a:rPr lang="en-US" dirty="0"/>
              <a:t>Add your title here </a:t>
            </a:r>
            <a:endParaRPr lang="en-GB" dirty="0"/>
          </a:p>
        </p:txBody>
      </p:sp>
      <p:sp>
        <p:nvSpPr>
          <p:cNvPr id="12" name="Isosceles Triangle 11">
            <a:extLst>
              <a:ext uri="{FF2B5EF4-FFF2-40B4-BE49-F238E27FC236}">
                <a16:creationId xmlns:a16="http://schemas.microsoft.com/office/drawing/2014/main" id="{B5ED2C90-ED1A-4F8F-80A4-FE82FB045BE5}"/>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2" name="Text Placeholder 21">
            <a:extLst>
              <a:ext uri="{FF2B5EF4-FFF2-40B4-BE49-F238E27FC236}">
                <a16:creationId xmlns:a16="http://schemas.microsoft.com/office/drawing/2014/main" id="{B437649F-6B5E-4992-BF31-4F3545411A70}"/>
              </a:ext>
            </a:extLst>
          </p:cNvPr>
          <p:cNvSpPr>
            <a:spLocks noGrp="1"/>
          </p:cNvSpPr>
          <p:nvPr>
            <p:ph type="body" sz="quarter" idx="13" hasCustomPrompt="1"/>
          </p:nvPr>
        </p:nvSpPr>
        <p:spPr>
          <a:xfrm>
            <a:off x="-939799" y="1050336"/>
            <a:ext cx="5411787" cy="882645"/>
          </a:xfrm>
          <a:custGeom>
            <a:avLst/>
            <a:gdLst>
              <a:gd name="connsiteX0" fmla="*/ 887411 w 5411787"/>
              <a:gd name="connsiteY0" fmla="*/ 0 h 882645"/>
              <a:gd name="connsiteX1" fmla="*/ 5411787 w 5411787"/>
              <a:gd name="connsiteY1" fmla="*/ 0 h 882645"/>
              <a:gd name="connsiteX2" fmla="*/ 4524376 w 5411787"/>
              <a:gd name="connsiteY2" fmla="*/ 882645 h 882645"/>
              <a:gd name="connsiteX3" fmla="*/ 0 w 5411787"/>
              <a:gd name="connsiteY3" fmla="*/ 882645 h 882645"/>
            </a:gdLst>
            <a:ahLst/>
            <a:cxnLst>
              <a:cxn ang="0">
                <a:pos x="connsiteX0" y="connsiteY0"/>
              </a:cxn>
              <a:cxn ang="0">
                <a:pos x="connsiteX1" y="connsiteY1"/>
              </a:cxn>
              <a:cxn ang="0">
                <a:pos x="connsiteX2" y="connsiteY2"/>
              </a:cxn>
              <a:cxn ang="0">
                <a:pos x="connsiteX3" y="connsiteY3"/>
              </a:cxn>
            </a:cxnLst>
            <a:rect l="l" t="t" r="r" b="b"/>
            <a:pathLst>
              <a:path w="5411787" h="882645">
                <a:moveTo>
                  <a:pt x="887411" y="0"/>
                </a:moveTo>
                <a:lnTo>
                  <a:pt x="5411787" y="0"/>
                </a:lnTo>
                <a:lnTo>
                  <a:pt x="4524376" y="882645"/>
                </a:lnTo>
                <a:lnTo>
                  <a:pt x="0" y="882645"/>
                </a:lnTo>
                <a:close/>
              </a:path>
            </a:pathLst>
          </a:custGeom>
          <a:solidFill>
            <a:schemeClr val="accent1"/>
          </a:solidFill>
        </p:spPr>
        <p:txBody>
          <a:bodyPr wrap="square" lIns="1872000" tIns="36000" rIns="90000" anchor="ctr">
            <a:noAutofit/>
          </a:bodyPr>
          <a:lstStyle>
            <a:lvl1pPr>
              <a:defRPr>
                <a:solidFill>
                  <a:schemeClr val="bg2"/>
                </a:solidFill>
              </a:defRPr>
            </a:lvl1pPr>
          </a:lstStyle>
          <a:p>
            <a:pPr lvl="0"/>
            <a:r>
              <a:rPr lang="en-US" dirty="0"/>
              <a:t>Add your text here </a:t>
            </a:r>
            <a:endParaRPr lang="en-GB" dirty="0"/>
          </a:p>
        </p:txBody>
      </p:sp>
      <p:sp>
        <p:nvSpPr>
          <p:cNvPr id="25" name="Text Placeholder 24">
            <a:extLst>
              <a:ext uri="{FF2B5EF4-FFF2-40B4-BE49-F238E27FC236}">
                <a16:creationId xmlns:a16="http://schemas.microsoft.com/office/drawing/2014/main" id="{5AC64656-76AD-44B9-81C4-A03BBA9F93F3}"/>
              </a:ext>
            </a:extLst>
          </p:cNvPr>
          <p:cNvSpPr>
            <a:spLocks noGrp="1"/>
          </p:cNvSpPr>
          <p:nvPr>
            <p:ph type="body" sz="quarter" idx="14" hasCustomPrompt="1"/>
          </p:nvPr>
        </p:nvSpPr>
        <p:spPr>
          <a:xfrm>
            <a:off x="3581348" y="1050336"/>
            <a:ext cx="4914900" cy="882645"/>
          </a:xfrm>
          <a:custGeom>
            <a:avLst/>
            <a:gdLst>
              <a:gd name="connsiteX0" fmla="*/ 887411 w 4914900"/>
              <a:gd name="connsiteY0" fmla="*/ 0 h 882645"/>
              <a:gd name="connsiteX1" fmla="*/ 4914900 w 4914900"/>
              <a:gd name="connsiteY1" fmla="*/ 0 h 882645"/>
              <a:gd name="connsiteX2" fmla="*/ 4027489 w 4914900"/>
              <a:gd name="connsiteY2" fmla="*/ 882645 h 882645"/>
              <a:gd name="connsiteX3" fmla="*/ 0 w 4914900"/>
              <a:gd name="connsiteY3" fmla="*/ 882645 h 882645"/>
            </a:gdLst>
            <a:ahLst/>
            <a:cxnLst>
              <a:cxn ang="0">
                <a:pos x="connsiteX0" y="connsiteY0"/>
              </a:cxn>
              <a:cxn ang="0">
                <a:pos x="connsiteX1" y="connsiteY1"/>
              </a:cxn>
              <a:cxn ang="0">
                <a:pos x="connsiteX2" y="connsiteY2"/>
              </a:cxn>
              <a:cxn ang="0">
                <a:pos x="connsiteX3" y="connsiteY3"/>
              </a:cxn>
            </a:cxnLst>
            <a:rect l="l" t="t" r="r" b="b"/>
            <a:pathLst>
              <a:path w="4914900" h="882645">
                <a:moveTo>
                  <a:pt x="887411" y="0"/>
                </a:moveTo>
                <a:lnTo>
                  <a:pt x="4914900" y="0"/>
                </a:lnTo>
                <a:lnTo>
                  <a:pt x="4027489" y="882645"/>
                </a:lnTo>
                <a:lnTo>
                  <a:pt x="0" y="882645"/>
                </a:lnTo>
                <a:close/>
              </a:path>
            </a:pathLst>
          </a:custGeom>
          <a:solidFill>
            <a:schemeClr val="tx2"/>
          </a:solidFill>
        </p:spPr>
        <p:txBody>
          <a:bodyPr wrap="square" lIns="1512000" tIns="36000" rIns="90000" anchor="ctr">
            <a:noAutofit/>
          </a:bodyPr>
          <a:lstStyle>
            <a:lvl1pPr>
              <a:defRPr>
                <a:solidFill>
                  <a:schemeClr val="bg2">
                    <a:alpha val="50000"/>
                  </a:schemeClr>
                </a:solidFill>
              </a:defRPr>
            </a:lvl1pPr>
          </a:lstStyle>
          <a:p>
            <a:pPr lvl="0"/>
            <a:r>
              <a:rPr lang="en-US" dirty="0"/>
              <a:t>Add your text here</a:t>
            </a:r>
            <a:endParaRPr lang="en-GB" dirty="0"/>
          </a:p>
        </p:txBody>
      </p:sp>
      <p:sp>
        <p:nvSpPr>
          <p:cNvPr id="28" name="Text Placeholder 27">
            <a:extLst>
              <a:ext uri="{FF2B5EF4-FFF2-40B4-BE49-F238E27FC236}">
                <a16:creationId xmlns:a16="http://schemas.microsoft.com/office/drawing/2014/main" id="{CF2908C2-1BB6-4FBD-9189-E0607AD0B51F}"/>
              </a:ext>
            </a:extLst>
          </p:cNvPr>
          <p:cNvSpPr>
            <a:spLocks noGrp="1"/>
          </p:cNvSpPr>
          <p:nvPr>
            <p:ph type="body" sz="quarter" idx="15" hasCustomPrompt="1"/>
          </p:nvPr>
        </p:nvSpPr>
        <p:spPr>
          <a:xfrm>
            <a:off x="7605610" y="1050335"/>
            <a:ext cx="5526189" cy="882645"/>
          </a:xfrm>
          <a:custGeom>
            <a:avLst/>
            <a:gdLst>
              <a:gd name="connsiteX0" fmla="*/ 887411 w 5526189"/>
              <a:gd name="connsiteY0" fmla="*/ 0 h 882645"/>
              <a:gd name="connsiteX1" fmla="*/ 5526189 w 5526189"/>
              <a:gd name="connsiteY1" fmla="*/ 0 h 882645"/>
              <a:gd name="connsiteX2" fmla="*/ 4638778 w 5526189"/>
              <a:gd name="connsiteY2" fmla="*/ 882645 h 882645"/>
              <a:gd name="connsiteX3" fmla="*/ 0 w 5526189"/>
              <a:gd name="connsiteY3" fmla="*/ 882645 h 882645"/>
            </a:gdLst>
            <a:ahLst/>
            <a:cxnLst>
              <a:cxn ang="0">
                <a:pos x="connsiteX0" y="connsiteY0"/>
              </a:cxn>
              <a:cxn ang="0">
                <a:pos x="connsiteX1" y="connsiteY1"/>
              </a:cxn>
              <a:cxn ang="0">
                <a:pos x="connsiteX2" y="connsiteY2"/>
              </a:cxn>
              <a:cxn ang="0">
                <a:pos x="connsiteX3" y="connsiteY3"/>
              </a:cxn>
            </a:cxnLst>
            <a:rect l="l" t="t" r="r" b="b"/>
            <a:pathLst>
              <a:path w="5526189" h="882645">
                <a:moveTo>
                  <a:pt x="887411" y="0"/>
                </a:moveTo>
                <a:lnTo>
                  <a:pt x="5526189" y="0"/>
                </a:lnTo>
                <a:lnTo>
                  <a:pt x="4638778" y="882645"/>
                </a:lnTo>
                <a:lnTo>
                  <a:pt x="0" y="882645"/>
                </a:lnTo>
                <a:close/>
              </a:path>
            </a:pathLst>
          </a:custGeom>
          <a:solidFill>
            <a:schemeClr val="tx2">
              <a:alpha val="80000"/>
            </a:schemeClr>
          </a:solidFill>
        </p:spPr>
        <p:txBody>
          <a:bodyPr wrap="square" lIns="1728000" tIns="36000" rIns="90000" anchor="ctr">
            <a:noAutofit/>
          </a:bodyPr>
          <a:lstStyle>
            <a:lvl1pPr>
              <a:defRPr>
                <a:solidFill>
                  <a:schemeClr val="bg2">
                    <a:alpha val="50000"/>
                  </a:schemeClr>
                </a:solidFill>
              </a:defRPr>
            </a:lvl1pPr>
          </a:lstStyle>
          <a:p>
            <a:pPr lvl="0"/>
            <a:r>
              <a:rPr lang="en-US" dirty="0"/>
              <a:t>Add your text here</a:t>
            </a:r>
            <a:endParaRPr lang="en-GB" dirty="0"/>
          </a:p>
        </p:txBody>
      </p:sp>
      <p:sp>
        <p:nvSpPr>
          <p:cNvPr id="9" name="Text Placeholder 8">
            <a:extLst>
              <a:ext uri="{FF2B5EF4-FFF2-40B4-BE49-F238E27FC236}">
                <a16:creationId xmlns:a16="http://schemas.microsoft.com/office/drawing/2014/main" id="{B8C22C44-88BC-4751-AC24-5F7AD866FC60}"/>
              </a:ext>
            </a:extLst>
          </p:cNvPr>
          <p:cNvSpPr>
            <a:spLocks noGrp="1"/>
          </p:cNvSpPr>
          <p:nvPr>
            <p:ph type="body" sz="quarter" idx="16" hasCustomPrompt="1"/>
          </p:nvPr>
        </p:nvSpPr>
        <p:spPr>
          <a:xfrm>
            <a:off x="435077" y="2206701"/>
            <a:ext cx="5257394" cy="2993284"/>
          </a:xfrm>
        </p:spPr>
        <p:txBody>
          <a:bodyPr/>
          <a:lstStyle>
            <a:lvl1pPr>
              <a:defRPr sz="2000" b="0">
                <a:solidFill>
                  <a:srgbClr val="373737"/>
                </a:solidFill>
              </a:defRPr>
            </a:lvl1pPr>
            <a:lvl2pPr>
              <a:defRPr sz="2000" b="0">
                <a:solidFill>
                  <a:srgbClr val="373737"/>
                </a:solidFill>
              </a:defRPr>
            </a:lvl2pPr>
            <a:lvl3pPr>
              <a:defRPr sz="1800" b="0">
                <a:solidFill>
                  <a:srgbClr val="373737"/>
                </a:solidFill>
              </a:defRPr>
            </a:lvl3pPr>
            <a:lvl4pPr>
              <a:defRPr sz="1600" b="0">
                <a:solidFill>
                  <a:srgbClr val="373737"/>
                </a:solidFill>
              </a:defRPr>
            </a:lvl4pPr>
            <a:lvl5pPr>
              <a:defRPr sz="1600" b="0">
                <a:solidFill>
                  <a:srgbClr val="373737"/>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a:extLst>
              <a:ext uri="{FF2B5EF4-FFF2-40B4-BE49-F238E27FC236}">
                <a16:creationId xmlns:a16="http://schemas.microsoft.com/office/drawing/2014/main" id="{79686720-9576-45B6-98A5-188639839D07}"/>
              </a:ext>
            </a:extLst>
          </p:cNvPr>
          <p:cNvSpPr>
            <a:spLocks noGrp="1"/>
          </p:cNvSpPr>
          <p:nvPr>
            <p:ph type="body" sz="quarter" idx="17" hasCustomPrompt="1"/>
          </p:nvPr>
        </p:nvSpPr>
        <p:spPr>
          <a:xfrm>
            <a:off x="6499530" y="3865892"/>
            <a:ext cx="5192177" cy="2036718"/>
          </a:xfrm>
        </p:spPr>
        <p:txBody>
          <a:bodyPr/>
          <a:lstStyle>
            <a:lvl1pPr>
              <a:defRPr sz="20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9">
            <a:extLst>
              <a:ext uri="{FF2B5EF4-FFF2-40B4-BE49-F238E27FC236}">
                <a16:creationId xmlns:a16="http://schemas.microsoft.com/office/drawing/2014/main" id="{7819A87A-8D1B-4ACD-9C6D-F4F58CAC526F}"/>
              </a:ext>
            </a:extLst>
          </p:cNvPr>
          <p:cNvSpPr>
            <a:spLocks noGrp="1"/>
          </p:cNvSpPr>
          <p:nvPr>
            <p:ph type="body" sz="quarter" idx="18" hasCustomPrompt="1"/>
          </p:nvPr>
        </p:nvSpPr>
        <p:spPr>
          <a:xfrm flipH="1">
            <a:off x="6336724" y="3598917"/>
            <a:ext cx="428059" cy="286800"/>
          </a:xfrm>
          <a:blipFill>
            <a:blip r:embed="rId2"/>
            <a:stretch>
              <a:fillRect/>
            </a:stretch>
          </a:blipFill>
        </p:spPr>
        <p:txBody>
          <a:bodyPr/>
          <a:lstStyle>
            <a:lvl1pPr>
              <a:defRPr/>
            </a:lvl1pPr>
          </a:lstStyle>
          <a:p>
            <a:pPr lvl="0"/>
            <a:r>
              <a:rPr lang="en-GB" dirty="0"/>
              <a:t> </a:t>
            </a:r>
          </a:p>
        </p:txBody>
      </p:sp>
      <p:sp>
        <p:nvSpPr>
          <p:cNvPr id="30" name="Text Placeholder 19">
            <a:extLst>
              <a:ext uri="{FF2B5EF4-FFF2-40B4-BE49-F238E27FC236}">
                <a16:creationId xmlns:a16="http://schemas.microsoft.com/office/drawing/2014/main" id="{1E3B3287-0354-4AE8-8C25-6049BAEBD159}"/>
              </a:ext>
            </a:extLst>
          </p:cNvPr>
          <p:cNvSpPr>
            <a:spLocks noGrp="1"/>
          </p:cNvSpPr>
          <p:nvPr>
            <p:ph type="body" sz="quarter" idx="19" hasCustomPrompt="1"/>
          </p:nvPr>
        </p:nvSpPr>
        <p:spPr>
          <a:xfrm>
            <a:off x="11365127" y="5934061"/>
            <a:ext cx="428059" cy="286800"/>
          </a:xfrm>
          <a:blipFill>
            <a:blip r:embed="rId2"/>
            <a:stretch>
              <a:fillRect/>
            </a:stretch>
          </a:blipFill>
        </p:spPr>
        <p:txBody>
          <a:bodyPr/>
          <a:lstStyle>
            <a:lvl1pPr>
              <a:defRPr/>
            </a:lvl1pPr>
          </a:lstStyle>
          <a:p>
            <a:pPr lvl="0"/>
            <a:r>
              <a:rPr lang="en-GB" dirty="0"/>
              <a:t> </a:t>
            </a:r>
          </a:p>
        </p:txBody>
      </p:sp>
      <p:sp>
        <p:nvSpPr>
          <p:cNvPr id="16" name="Slide Number Placeholder 5">
            <a:extLst>
              <a:ext uri="{FF2B5EF4-FFF2-40B4-BE49-F238E27FC236}">
                <a16:creationId xmlns:a16="http://schemas.microsoft.com/office/drawing/2014/main" id="{14EA5700-C820-4814-B231-6B78B5E99C10}"/>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328153218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tatement">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5CE513B-CFC0-4AFD-AF89-BD9FA366E9FD}"/>
              </a:ext>
            </a:extLst>
          </p:cNvPr>
          <p:cNvSpPr/>
          <p:nvPr userDrawn="1"/>
        </p:nvSpPr>
        <p:spPr>
          <a:xfrm>
            <a:off x="482602" y="-1"/>
            <a:ext cx="11709399" cy="6858001"/>
          </a:xfrm>
          <a:custGeom>
            <a:avLst/>
            <a:gdLst>
              <a:gd name="connsiteX0" fmla="*/ 6897847 w 11709399"/>
              <a:gd name="connsiteY0" fmla="*/ 0 h 6858001"/>
              <a:gd name="connsiteX1" fmla="*/ 11709399 w 11709399"/>
              <a:gd name="connsiteY1" fmla="*/ 0 h 6858001"/>
              <a:gd name="connsiteX2" fmla="*/ 11709399 w 11709399"/>
              <a:gd name="connsiteY2" fmla="*/ 4082762 h 6858001"/>
              <a:gd name="connsiteX3" fmla="*/ 8918036 w 11709399"/>
              <a:gd name="connsiteY3" fmla="*/ 6858001 h 6858001"/>
              <a:gd name="connsiteX4" fmla="*/ 0 w 11709399"/>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9399" h="6858001">
                <a:moveTo>
                  <a:pt x="6897847" y="0"/>
                </a:moveTo>
                <a:lnTo>
                  <a:pt x="11709399" y="0"/>
                </a:lnTo>
                <a:lnTo>
                  <a:pt x="11709399" y="4082762"/>
                </a:lnTo>
                <a:lnTo>
                  <a:pt x="8918036" y="6858001"/>
                </a:lnTo>
                <a:lnTo>
                  <a:pt x="0" y="6858001"/>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Freeform: Shape 12">
            <a:extLst>
              <a:ext uri="{FF2B5EF4-FFF2-40B4-BE49-F238E27FC236}">
                <a16:creationId xmlns:a16="http://schemas.microsoft.com/office/drawing/2014/main" id="{153BFBD8-097A-441E-93B0-EF281C253CD6}"/>
              </a:ext>
            </a:extLst>
          </p:cNvPr>
          <p:cNvSpPr/>
          <p:nvPr userDrawn="1"/>
        </p:nvSpPr>
        <p:spPr>
          <a:xfrm>
            <a:off x="9395418" y="4700587"/>
            <a:ext cx="2796583" cy="2157413"/>
          </a:xfrm>
          <a:custGeom>
            <a:avLst/>
            <a:gdLst>
              <a:gd name="connsiteX0" fmla="*/ 2169948 w 2796583"/>
              <a:gd name="connsiteY0" fmla="*/ 0 h 2157413"/>
              <a:gd name="connsiteX1" fmla="*/ 2796583 w 2796583"/>
              <a:gd name="connsiteY1" fmla="*/ 0 h 2157413"/>
              <a:gd name="connsiteX2" fmla="*/ 2796583 w 2796583"/>
              <a:gd name="connsiteY2" fmla="*/ 703959 h 2157413"/>
              <a:gd name="connsiteX3" fmla="*/ 1334684 w 2796583"/>
              <a:gd name="connsiteY3" fmla="*/ 2157413 h 2157413"/>
              <a:gd name="connsiteX4" fmla="*/ 0 w 2796583"/>
              <a:gd name="connsiteY4" fmla="*/ 2157413 h 21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583" h="2157413">
                <a:moveTo>
                  <a:pt x="2169948" y="0"/>
                </a:moveTo>
                <a:lnTo>
                  <a:pt x="2796583" y="0"/>
                </a:lnTo>
                <a:lnTo>
                  <a:pt x="2796583" y="703959"/>
                </a:lnTo>
                <a:lnTo>
                  <a:pt x="1334684" y="2157413"/>
                </a:lnTo>
                <a:lnTo>
                  <a:pt x="0" y="21574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B07CBBA6-0485-46DC-B370-D5144C3B897E}"/>
              </a:ext>
            </a:extLst>
          </p:cNvPr>
          <p:cNvSpPr>
            <a:spLocks noGrp="1"/>
          </p:cNvSpPr>
          <p:nvPr>
            <p:ph type="title" hasCustomPrompt="1"/>
          </p:nvPr>
        </p:nvSpPr>
        <p:spPr>
          <a:xfrm>
            <a:off x="5139599" y="2449994"/>
            <a:ext cx="6462679" cy="2625589"/>
          </a:xfrm>
        </p:spPr>
        <p:txBody>
          <a:bodyPr/>
          <a:lstStyle>
            <a:lvl1pPr>
              <a:defRPr sz="6000"/>
            </a:lvl1pPr>
          </a:lstStyle>
          <a:p>
            <a:r>
              <a:rPr lang="en-US"/>
              <a:t>Add your title here</a:t>
            </a:r>
            <a:endParaRPr lang="en-GB"/>
          </a:p>
        </p:txBody>
      </p:sp>
      <p:sp>
        <p:nvSpPr>
          <p:cNvPr id="8" name="Isosceles Triangle 7">
            <a:extLst>
              <a:ext uri="{FF2B5EF4-FFF2-40B4-BE49-F238E27FC236}">
                <a16:creationId xmlns:a16="http://schemas.microsoft.com/office/drawing/2014/main" id="{A94E1373-AE49-4B28-9CC7-CA90E8519CFF}"/>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a:p>
        </p:txBody>
      </p:sp>
      <p:pic>
        <p:nvPicPr>
          <p:cNvPr id="9" name="Graphic 8">
            <a:extLst>
              <a:ext uri="{FF2B5EF4-FFF2-40B4-BE49-F238E27FC236}">
                <a16:creationId xmlns:a16="http://schemas.microsoft.com/office/drawing/2014/main" id="{DF8EB36D-0090-46F2-90BC-56E74CEDDC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9534" y="332345"/>
            <a:ext cx="840262" cy="721915"/>
          </a:xfrm>
          <a:prstGeom prst="rect">
            <a:avLst/>
          </a:prstGeom>
        </p:spPr>
      </p:pic>
      <p:sp>
        <p:nvSpPr>
          <p:cNvPr id="7" name="Slide Number Placeholder 5">
            <a:extLst>
              <a:ext uri="{FF2B5EF4-FFF2-40B4-BE49-F238E27FC236}">
                <a16:creationId xmlns:a16="http://schemas.microsoft.com/office/drawing/2014/main" id="{C213B545-FD29-4419-89C3-CFA229236AA8}"/>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a:p>
        </p:txBody>
      </p:sp>
    </p:spTree>
    <p:extLst>
      <p:ext uri="{BB962C8B-B14F-4D97-AF65-F5344CB8AC3E}">
        <p14:creationId xmlns:p14="http://schemas.microsoft.com/office/powerpoint/2010/main" val="41386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par>
                                <p:cTn id="12" presetID="2" presetClass="entr" presetSubtype="2" decel="100000" fill="hold" grpId="0" nodeType="withEffect">
                                  <p:stCondLst>
                                    <p:cond delay="10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350" fill="hold"/>
                                        <p:tgtEl>
                                          <p:spTgt spid="11"/>
                                        </p:tgtEl>
                                        <p:attrNameLst>
                                          <p:attrName>ppt_x</p:attrName>
                                        </p:attrNameLst>
                                      </p:cBhvr>
                                      <p:tavLst>
                                        <p:tav tm="0">
                                          <p:val>
                                            <p:strVal val="1+#ppt_w/2"/>
                                          </p:val>
                                        </p:tav>
                                        <p:tav tm="100000">
                                          <p:val>
                                            <p:strVal val="#ppt_x"/>
                                          </p:val>
                                        </p:tav>
                                      </p:tavLst>
                                    </p:anim>
                                    <p:anim calcmode="lin" valueType="num">
                                      <p:cBhvr additive="base">
                                        <p:cTn id="15" dur="35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80" fill="hold"/>
                                        <p:tgtEl>
                                          <p:spTgt spid="13"/>
                                        </p:tgtEl>
                                        <p:attrNameLst>
                                          <p:attrName>ppt_x</p:attrName>
                                        </p:attrNameLst>
                                      </p:cBhvr>
                                      <p:tavLst>
                                        <p:tav tm="0">
                                          <p:val>
                                            <p:strVal val="1+#ppt_w/2"/>
                                          </p:val>
                                        </p:tav>
                                        <p:tav tm="100000">
                                          <p:val>
                                            <p:strVal val="#ppt_x"/>
                                          </p:val>
                                        </p:tav>
                                      </p:tavLst>
                                    </p:anim>
                                    <p:anim calcmode="lin" valueType="num">
                                      <p:cBhvr additive="base">
                                        <p:cTn id="19" dur="180" fill="hold"/>
                                        <p:tgtEl>
                                          <p:spTgt spid="13"/>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2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 grpId="0"/>
      <p:bldP spid="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E558-482D-4116-A198-A218F052AF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71627A-1A35-421A-8A59-80DE48C0E3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802C580-D316-41BC-9FC4-1ECCE598FD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870BD6-4E74-4FF1-9230-9724CE9C5C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5D79E6-C341-4CDB-B404-8F11B1B18C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0BE136-8C9E-4C14-B30D-3AECEA48642A}"/>
              </a:ext>
            </a:extLst>
          </p:cNvPr>
          <p:cNvSpPr>
            <a:spLocks noGrp="1"/>
          </p:cNvSpPr>
          <p:nvPr>
            <p:ph type="dt" sz="half" idx="10"/>
          </p:nvPr>
        </p:nvSpPr>
        <p:spPr/>
        <p:txBody>
          <a:bodyPr/>
          <a:lstStyle/>
          <a:p>
            <a:fld id="{DFC06858-264B-4443-8DD6-15DB104C7BD4}" type="datetimeFigureOut">
              <a:rPr lang="en-GB" smtClean="0"/>
              <a:t>11/11/2019</a:t>
            </a:fld>
            <a:endParaRPr lang="en-GB"/>
          </a:p>
        </p:txBody>
      </p:sp>
      <p:sp>
        <p:nvSpPr>
          <p:cNvPr id="8" name="Footer Placeholder 7">
            <a:extLst>
              <a:ext uri="{FF2B5EF4-FFF2-40B4-BE49-F238E27FC236}">
                <a16:creationId xmlns:a16="http://schemas.microsoft.com/office/drawing/2014/main" id="{D06729E5-3AB0-4633-8670-6AC0637F91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732AD0-6A8A-4845-9411-8874316BEC49}"/>
              </a:ext>
            </a:extLst>
          </p:cNvPr>
          <p:cNvSpPr>
            <a:spLocks noGrp="1"/>
          </p:cNvSpPr>
          <p:nvPr>
            <p:ph type="sldNum" sz="quarter" idx="12"/>
          </p:nvPr>
        </p:nvSpPr>
        <p:spPr/>
        <p:txBody>
          <a:bodyPr/>
          <a:lstStyle/>
          <a:p>
            <a:fld id="{AB613B11-98CC-43DA-82D5-E8C0BDD92A38}" type="slidenum">
              <a:rPr lang="en-GB" smtClean="0"/>
              <a:t>‹#›</a:t>
            </a:fld>
            <a:endParaRPr lang="en-GB"/>
          </a:p>
        </p:txBody>
      </p:sp>
    </p:spTree>
    <p:extLst>
      <p:ext uri="{BB962C8B-B14F-4D97-AF65-F5344CB8AC3E}">
        <p14:creationId xmlns:p14="http://schemas.microsoft.com/office/powerpoint/2010/main" val="34912374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F11667C-4929-46D8-B36D-83D5124A0719}"/>
              </a:ext>
            </a:extLst>
          </p:cNvPr>
          <p:cNvSpPr/>
          <p:nvPr userDrawn="1"/>
        </p:nvSpPr>
        <p:spPr>
          <a:xfrm>
            <a:off x="3130686" y="-1"/>
            <a:ext cx="9061315" cy="6858001"/>
          </a:xfrm>
          <a:custGeom>
            <a:avLst/>
            <a:gdLst>
              <a:gd name="connsiteX0" fmla="*/ 6897846 w 9061315"/>
              <a:gd name="connsiteY0" fmla="*/ 0 h 6858001"/>
              <a:gd name="connsiteX1" fmla="*/ 9061315 w 9061315"/>
              <a:gd name="connsiteY1" fmla="*/ 0 h 6858001"/>
              <a:gd name="connsiteX2" fmla="*/ 9061315 w 9061315"/>
              <a:gd name="connsiteY2" fmla="*/ 4071424 h 6858001"/>
              <a:gd name="connsiteX3" fmla="*/ 6258548 w 9061315"/>
              <a:gd name="connsiteY3" fmla="*/ 6858001 h 6858001"/>
              <a:gd name="connsiteX4" fmla="*/ 0 w 9061315"/>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1315" h="6858001">
                <a:moveTo>
                  <a:pt x="6897846" y="0"/>
                </a:moveTo>
                <a:lnTo>
                  <a:pt x="9061315" y="0"/>
                </a:lnTo>
                <a:lnTo>
                  <a:pt x="9061315" y="4071424"/>
                </a:lnTo>
                <a:lnTo>
                  <a:pt x="6258548" y="6858001"/>
                </a:lnTo>
                <a:lnTo>
                  <a:pt x="0" y="6858001"/>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6A3B3E31-F43A-4323-8F6C-91F43DAAED74}"/>
              </a:ext>
            </a:extLst>
          </p:cNvPr>
          <p:cNvSpPr/>
          <p:nvPr userDrawn="1"/>
        </p:nvSpPr>
        <p:spPr>
          <a:xfrm>
            <a:off x="9389500" y="4700587"/>
            <a:ext cx="2796583" cy="2157413"/>
          </a:xfrm>
          <a:custGeom>
            <a:avLst/>
            <a:gdLst>
              <a:gd name="connsiteX0" fmla="*/ 2169948 w 2796583"/>
              <a:gd name="connsiteY0" fmla="*/ 0 h 2157413"/>
              <a:gd name="connsiteX1" fmla="*/ 2796583 w 2796583"/>
              <a:gd name="connsiteY1" fmla="*/ 0 h 2157413"/>
              <a:gd name="connsiteX2" fmla="*/ 2796583 w 2796583"/>
              <a:gd name="connsiteY2" fmla="*/ 703959 h 2157413"/>
              <a:gd name="connsiteX3" fmla="*/ 1334684 w 2796583"/>
              <a:gd name="connsiteY3" fmla="*/ 2157413 h 2157413"/>
              <a:gd name="connsiteX4" fmla="*/ 0 w 2796583"/>
              <a:gd name="connsiteY4" fmla="*/ 2157413 h 21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583" h="2157413">
                <a:moveTo>
                  <a:pt x="2169948" y="0"/>
                </a:moveTo>
                <a:lnTo>
                  <a:pt x="2796583" y="0"/>
                </a:lnTo>
                <a:lnTo>
                  <a:pt x="2796583" y="703959"/>
                </a:lnTo>
                <a:lnTo>
                  <a:pt x="1334684" y="2157413"/>
                </a:lnTo>
                <a:lnTo>
                  <a:pt x="0" y="21574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4D5B990A-0231-48A0-8C0C-04FE6160E295}"/>
              </a:ext>
            </a:extLst>
          </p:cNvPr>
          <p:cNvSpPr>
            <a:spLocks noGrp="1"/>
          </p:cNvSpPr>
          <p:nvPr>
            <p:ph type="title" hasCustomPrompt="1"/>
          </p:nvPr>
        </p:nvSpPr>
        <p:spPr>
          <a:xfrm>
            <a:off x="7345329" y="2949411"/>
            <a:ext cx="4489620" cy="1851189"/>
          </a:xfrm>
        </p:spPr>
        <p:txBody>
          <a:bodyPr/>
          <a:lstStyle>
            <a:lvl1pPr>
              <a:defRPr sz="6000"/>
            </a:lvl1pPr>
          </a:lstStyle>
          <a:p>
            <a:r>
              <a:rPr lang="en-US"/>
              <a:t>Add your title here</a:t>
            </a:r>
            <a:endParaRPr lang="en-GB"/>
          </a:p>
        </p:txBody>
      </p:sp>
      <p:sp>
        <p:nvSpPr>
          <p:cNvPr id="7" name="Isosceles Triangle 6">
            <a:extLst>
              <a:ext uri="{FF2B5EF4-FFF2-40B4-BE49-F238E27FC236}">
                <a16:creationId xmlns:a16="http://schemas.microsoft.com/office/drawing/2014/main" id="{C1C9911B-C36A-49D7-A3CF-C9BC1A9974D0}"/>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a:p>
        </p:txBody>
      </p:sp>
      <p:pic>
        <p:nvPicPr>
          <p:cNvPr id="9" name="Graphic 8">
            <a:extLst>
              <a:ext uri="{FF2B5EF4-FFF2-40B4-BE49-F238E27FC236}">
                <a16:creationId xmlns:a16="http://schemas.microsoft.com/office/drawing/2014/main" id="{0FF15805-9FA1-48D1-AF80-2B52DD342D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9534" y="332345"/>
            <a:ext cx="840262" cy="721915"/>
          </a:xfrm>
          <a:prstGeom prst="rect">
            <a:avLst/>
          </a:prstGeom>
        </p:spPr>
      </p:pic>
      <p:sp>
        <p:nvSpPr>
          <p:cNvPr id="11" name="Slide Number Placeholder 5">
            <a:extLst>
              <a:ext uri="{FF2B5EF4-FFF2-40B4-BE49-F238E27FC236}">
                <a16:creationId xmlns:a16="http://schemas.microsoft.com/office/drawing/2014/main" id="{6450BCCD-6763-48A5-8B22-9947883377F8}"/>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a:p>
        </p:txBody>
      </p:sp>
    </p:spTree>
    <p:extLst>
      <p:ext uri="{BB962C8B-B14F-4D97-AF65-F5344CB8AC3E}">
        <p14:creationId xmlns:p14="http://schemas.microsoft.com/office/powerpoint/2010/main" val="399429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50" fill="hold"/>
                                        <p:tgtEl>
                                          <p:spTgt spid="10"/>
                                        </p:tgtEl>
                                        <p:attrNameLst>
                                          <p:attrName>ppt_x</p:attrName>
                                        </p:attrNameLst>
                                      </p:cBhvr>
                                      <p:tavLst>
                                        <p:tav tm="0">
                                          <p:val>
                                            <p:strVal val="1+#ppt_w/2"/>
                                          </p:val>
                                        </p:tav>
                                        <p:tav tm="100000">
                                          <p:val>
                                            <p:strVal val="#ppt_x"/>
                                          </p:val>
                                        </p:tav>
                                      </p:tavLst>
                                    </p:anim>
                                    <p:anim calcmode="lin" valueType="num">
                                      <p:cBhvr additive="base">
                                        <p:cTn id="8" dur="3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80" fill="hold"/>
                                        <p:tgtEl>
                                          <p:spTgt spid="8"/>
                                        </p:tgtEl>
                                        <p:attrNameLst>
                                          <p:attrName>ppt_x</p:attrName>
                                        </p:attrNameLst>
                                      </p:cBhvr>
                                      <p:tavLst>
                                        <p:tav tm="0">
                                          <p:val>
                                            <p:strVal val="1+#ppt_w/2"/>
                                          </p:val>
                                        </p:tav>
                                        <p:tav tm="100000">
                                          <p:val>
                                            <p:strVal val="#ppt_x"/>
                                          </p:val>
                                        </p:tav>
                                      </p:tavLst>
                                    </p:anim>
                                    <p:anim calcmode="lin" valueType="num">
                                      <p:cBhvr additive="base">
                                        <p:cTn id="12" dur="180" fill="hold"/>
                                        <p:tgtEl>
                                          <p:spTgt spid="8"/>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tatement">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5CE513B-CFC0-4AFD-AF89-BD9FA366E9FD}"/>
              </a:ext>
            </a:extLst>
          </p:cNvPr>
          <p:cNvSpPr/>
          <p:nvPr userDrawn="1"/>
        </p:nvSpPr>
        <p:spPr>
          <a:xfrm>
            <a:off x="482602" y="-1"/>
            <a:ext cx="11709399" cy="6858001"/>
          </a:xfrm>
          <a:custGeom>
            <a:avLst/>
            <a:gdLst>
              <a:gd name="connsiteX0" fmla="*/ 6897847 w 11709399"/>
              <a:gd name="connsiteY0" fmla="*/ 0 h 6858001"/>
              <a:gd name="connsiteX1" fmla="*/ 11709399 w 11709399"/>
              <a:gd name="connsiteY1" fmla="*/ 0 h 6858001"/>
              <a:gd name="connsiteX2" fmla="*/ 11709399 w 11709399"/>
              <a:gd name="connsiteY2" fmla="*/ 4082762 h 6858001"/>
              <a:gd name="connsiteX3" fmla="*/ 8918036 w 11709399"/>
              <a:gd name="connsiteY3" fmla="*/ 6858001 h 6858001"/>
              <a:gd name="connsiteX4" fmla="*/ 0 w 11709399"/>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9399" h="6858001">
                <a:moveTo>
                  <a:pt x="6897847" y="0"/>
                </a:moveTo>
                <a:lnTo>
                  <a:pt x="11709399" y="0"/>
                </a:lnTo>
                <a:lnTo>
                  <a:pt x="11709399" y="4082762"/>
                </a:lnTo>
                <a:lnTo>
                  <a:pt x="8918036" y="6858001"/>
                </a:lnTo>
                <a:lnTo>
                  <a:pt x="0" y="6858001"/>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3" name="Freeform: Shape 12">
            <a:extLst>
              <a:ext uri="{FF2B5EF4-FFF2-40B4-BE49-F238E27FC236}">
                <a16:creationId xmlns:a16="http://schemas.microsoft.com/office/drawing/2014/main" id="{153BFBD8-097A-441E-93B0-EF281C253CD6}"/>
              </a:ext>
            </a:extLst>
          </p:cNvPr>
          <p:cNvSpPr/>
          <p:nvPr userDrawn="1"/>
        </p:nvSpPr>
        <p:spPr>
          <a:xfrm>
            <a:off x="9395418" y="4700587"/>
            <a:ext cx="2796583" cy="2157413"/>
          </a:xfrm>
          <a:custGeom>
            <a:avLst/>
            <a:gdLst>
              <a:gd name="connsiteX0" fmla="*/ 2169948 w 2796583"/>
              <a:gd name="connsiteY0" fmla="*/ 0 h 2157413"/>
              <a:gd name="connsiteX1" fmla="*/ 2796583 w 2796583"/>
              <a:gd name="connsiteY1" fmla="*/ 0 h 2157413"/>
              <a:gd name="connsiteX2" fmla="*/ 2796583 w 2796583"/>
              <a:gd name="connsiteY2" fmla="*/ 703959 h 2157413"/>
              <a:gd name="connsiteX3" fmla="*/ 1334684 w 2796583"/>
              <a:gd name="connsiteY3" fmla="*/ 2157413 h 2157413"/>
              <a:gd name="connsiteX4" fmla="*/ 0 w 2796583"/>
              <a:gd name="connsiteY4" fmla="*/ 2157413 h 21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583" h="2157413">
                <a:moveTo>
                  <a:pt x="2169948" y="0"/>
                </a:moveTo>
                <a:lnTo>
                  <a:pt x="2796583" y="0"/>
                </a:lnTo>
                <a:lnTo>
                  <a:pt x="2796583" y="703959"/>
                </a:lnTo>
                <a:lnTo>
                  <a:pt x="1334684" y="2157413"/>
                </a:lnTo>
                <a:lnTo>
                  <a:pt x="0" y="21574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a:extLst>
              <a:ext uri="{FF2B5EF4-FFF2-40B4-BE49-F238E27FC236}">
                <a16:creationId xmlns:a16="http://schemas.microsoft.com/office/drawing/2014/main" id="{B07CBBA6-0485-46DC-B370-D5144C3B897E}"/>
              </a:ext>
            </a:extLst>
          </p:cNvPr>
          <p:cNvSpPr>
            <a:spLocks noGrp="1"/>
          </p:cNvSpPr>
          <p:nvPr>
            <p:ph type="title" hasCustomPrompt="1"/>
          </p:nvPr>
        </p:nvSpPr>
        <p:spPr>
          <a:xfrm>
            <a:off x="5139599" y="2449994"/>
            <a:ext cx="6462679" cy="2625589"/>
          </a:xfrm>
        </p:spPr>
        <p:txBody>
          <a:bodyPr/>
          <a:lstStyle>
            <a:lvl1pPr>
              <a:defRPr sz="6000"/>
            </a:lvl1pPr>
          </a:lstStyle>
          <a:p>
            <a:r>
              <a:rPr lang="en-US" dirty="0"/>
              <a:t>Add your title here</a:t>
            </a:r>
            <a:endParaRPr lang="en-GB" dirty="0"/>
          </a:p>
        </p:txBody>
      </p:sp>
      <p:sp>
        <p:nvSpPr>
          <p:cNvPr id="8" name="Isosceles Triangle 7">
            <a:extLst>
              <a:ext uri="{FF2B5EF4-FFF2-40B4-BE49-F238E27FC236}">
                <a16:creationId xmlns:a16="http://schemas.microsoft.com/office/drawing/2014/main" id="{A94E1373-AE49-4B28-9CC7-CA90E8519CFF}"/>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9" name="Graphic 8">
            <a:extLst>
              <a:ext uri="{FF2B5EF4-FFF2-40B4-BE49-F238E27FC236}">
                <a16:creationId xmlns:a16="http://schemas.microsoft.com/office/drawing/2014/main" id="{DF8EB36D-0090-46F2-90BC-56E74CEDDC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9534" y="332345"/>
            <a:ext cx="840262" cy="721915"/>
          </a:xfrm>
          <a:prstGeom prst="rect">
            <a:avLst/>
          </a:prstGeom>
        </p:spPr>
      </p:pic>
      <p:sp>
        <p:nvSpPr>
          <p:cNvPr id="7" name="Slide Number Placeholder 5">
            <a:extLst>
              <a:ext uri="{FF2B5EF4-FFF2-40B4-BE49-F238E27FC236}">
                <a16:creationId xmlns:a16="http://schemas.microsoft.com/office/drawing/2014/main" id="{C213B545-FD29-4419-89C3-CFA229236AA8}"/>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41386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par>
                                <p:cTn id="12" presetID="2" presetClass="entr" presetSubtype="2" decel="100000" fill="hold" grpId="0" nodeType="withEffect">
                                  <p:stCondLst>
                                    <p:cond delay="10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350" fill="hold"/>
                                        <p:tgtEl>
                                          <p:spTgt spid="11"/>
                                        </p:tgtEl>
                                        <p:attrNameLst>
                                          <p:attrName>ppt_x</p:attrName>
                                        </p:attrNameLst>
                                      </p:cBhvr>
                                      <p:tavLst>
                                        <p:tav tm="0">
                                          <p:val>
                                            <p:strVal val="1+#ppt_w/2"/>
                                          </p:val>
                                        </p:tav>
                                        <p:tav tm="100000">
                                          <p:val>
                                            <p:strVal val="#ppt_x"/>
                                          </p:val>
                                        </p:tav>
                                      </p:tavLst>
                                    </p:anim>
                                    <p:anim calcmode="lin" valueType="num">
                                      <p:cBhvr additive="base">
                                        <p:cTn id="15" dur="35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80" fill="hold"/>
                                        <p:tgtEl>
                                          <p:spTgt spid="13"/>
                                        </p:tgtEl>
                                        <p:attrNameLst>
                                          <p:attrName>ppt_x</p:attrName>
                                        </p:attrNameLst>
                                      </p:cBhvr>
                                      <p:tavLst>
                                        <p:tav tm="0">
                                          <p:val>
                                            <p:strVal val="1+#ppt_w/2"/>
                                          </p:val>
                                        </p:tav>
                                        <p:tav tm="100000">
                                          <p:val>
                                            <p:strVal val="#ppt_x"/>
                                          </p:val>
                                        </p:tav>
                                      </p:tavLst>
                                    </p:anim>
                                    <p:anim calcmode="lin" valueType="num">
                                      <p:cBhvr additive="base">
                                        <p:cTn id="19" dur="180" fill="hold"/>
                                        <p:tgtEl>
                                          <p:spTgt spid="13"/>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2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 grpId="0"/>
      <p:bldP spid="8"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F11667C-4929-46D8-B36D-83D5124A0719}"/>
              </a:ext>
            </a:extLst>
          </p:cNvPr>
          <p:cNvSpPr/>
          <p:nvPr userDrawn="1"/>
        </p:nvSpPr>
        <p:spPr>
          <a:xfrm>
            <a:off x="3130686" y="-1"/>
            <a:ext cx="9061315" cy="6858001"/>
          </a:xfrm>
          <a:custGeom>
            <a:avLst/>
            <a:gdLst>
              <a:gd name="connsiteX0" fmla="*/ 6897846 w 9061315"/>
              <a:gd name="connsiteY0" fmla="*/ 0 h 6858001"/>
              <a:gd name="connsiteX1" fmla="*/ 9061315 w 9061315"/>
              <a:gd name="connsiteY1" fmla="*/ 0 h 6858001"/>
              <a:gd name="connsiteX2" fmla="*/ 9061315 w 9061315"/>
              <a:gd name="connsiteY2" fmla="*/ 4071424 h 6858001"/>
              <a:gd name="connsiteX3" fmla="*/ 6258548 w 9061315"/>
              <a:gd name="connsiteY3" fmla="*/ 6858001 h 6858001"/>
              <a:gd name="connsiteX4" fmla="*/ 0 w 9061315"/>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1315" h="6858001">
                <a:moveTo>
                  <a:pt x="6897846" y="0"/>
                </a:moveTo>
                <a:lnTo>
                  <a:pt x="9061315" y="0"/>
                </a:lnTo>
                <a:lnTo>
                  <a:pt x="9061315" y="4071424"/>
                </a:lnTo>
                <a:lnTo>
                  <a:pt x="6258548" y="6858001"/>
                </a:lnTo>
                <a:lnTo>
                  <a:pt x="0" y="6858001"/>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 name="Freeform: Shape 7">
            <a:extLst>
              <a:ext uri="{FF2B5EF4-FFF2-40B4-BE49-F238E27FC236}">
                <a16:creationId xmlns:a16="http://schemas.microsoft.com/office/drawing/2014/main" id="{6A3B3E31-F43A-4323-8F6C-91F43DAAED74}"/>
              </a:ext>
            </a:extLst>
          </p:cNvPr>
          <p:cNvSpPr/>
          <p:nvPr userDrawn="1"/>
        </p:nvSpPr>
        <p:spPr>
          <a:xfrm>
            <a:off x="9389500" y="4700587"/>
            <a:ext cx="2796583" cy="2157413"/>
          </a:xfrm>
          <a:custGeom>
            <a:avLst/>
            <a:gdLst>
              <a:gd name="connsiteX0" fmla="*/ 2169948 w 2796583"/>
              <a:gd name="connsiteY0" fmla="*/ 0 h 2157413"/>
              <a:gd name="connsiteX1" fmla="*/ 2796583 w 2796583"/>
              <a:gd name="connsiteY1" fmla="*/ 0 h 2157413"/>
              <a:gd name="connsiteX2" fmla="*/ 2796583 w 2796583"/>
              <a:gd name="connsiteY2" fmla="*/ 703959 h 2157413"/>
              <a:gd name="connsiteX3" fmla="*/ 1334684 w 2796583"/>
              <a:gd name="connsiteY3" fmla="*/ 2157413 h 2157413"/>
              <a:gd name="connsiteX4" fmla="*/ 0 w 2796583"/>
              <a:gd name="connsiteY4" fmla="*/ 2157413 h 21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583" h="2157413">
                <a:moveTo>
                  <a:pt x="2169948" y="0"/>
                </a:moveTo>
                <a:lnTo>
                  <a:pt x="2796583" y="0"/>
                </a:lnTo>
                <a:lnTo>
                  <a:pt x="2796583" y="703959"/>
                </a:lnTo>
                <a:lnTo>
                  <a:pt x="1334684" y="2157413"/>
                </a:lnTo>
                <a:lnTo>
                  <a:pt x="0" y="21574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a:extLst>
              <a:ext uri="{FF2B5EF4-FFF2-40B4-BE49-F238E27FC236}">
                <a16:creationId xmlns:a16="http://schemas.microsoft.com/office/drawing/2014/main" id="{4D5B990A-0231-48A0-8C0C-04FE6160E295}"/>
              </a:ext>
            </a:extLst>
          </p:cNvPr>
          <p:cNvSpPr>
            <a:spLocks noGrp="1"/>
          </p:cNvSpPr>
          <p:nvPr>
            <p:ph type="title" hasCustomPrompt="1"/>
          </p:nvPr>
        </p:nvSpPr>
        <p:spPr>
          <a:xfrm>
            <a:off x="7345329" y="2949411"/>
            <a:ext cx="4489620" cy="1851189"/>
          </a:xfrm>
        </p:spPr>
        <p:txBody>
          <a:bodyPr/>
          <a:lstStyle>
            <a:lvl1pPr>
              <a:defRPr sz="6000"/>
            </a:lvl1pPr>
          </a:lstStyle>
          <a:p>
            <a:r>
              <a:rPr lang="en-US" dirty="0"/>
              <a:t>Add your title here</a:t>
            </a:r>
            <a:endParaRPr lang="en-GB" dirty="0"/>
          </a:p>
        </p:txBody>
      </p:sp>
      <p:sp>
        <p:nvSpPr>
          <p:cNvPr id="7" name="Isosceles Triangle 6">
            <a:extLst>
              <a:ext uri="{FF2B5EF4-FFF2-40B4-BE49-F238E27FC236}">
                <a16:creationId xmlns:a16="http://schemas.microsoft.com/office/drawing/2014/main" id="{C1C9911B-C36A-49D7-A3CF-C9BC1A9974D0}"/>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9" name="Graphic 8">
            <a:extLst>
              <a:ext uri="{FF2B5EF4-FFF2-40B4-BE49-F238E27FC236}">
                <a16:creationId xmlns:a16="http://schemas.microsoft.com/office/drawing/2014/main" id="{0FF15805-9FA1-48D1-AF80-2B52DD342D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9534" y="332345"/>
            <a:ext cx="840262" cy="721915"/>
          </a:xfrm>
          <a:prstGeom prst="rect">
            <a:avLst/>
          </a:prstGeom>
        </p:spPr>
      </p:pic>
      <p:sp>
        <p:nvSpPr>
          <p:cNvPr id="11" name="Slide Number Placeholder 5">
            <a:extLst>
              <a:ext uri="{FF2B5EF4-FFF2-40B4-BE49-F238E27FC236}">
                <a16:creationId xmlns:a16="http://schemas.microsoft.com/office/drawing/2014/main" id="{6450BCCD-6763-48A5-8B22-9947883377F8}"/>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399429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50" fill="hold"/>
                                        <p:tgtEl>
                                          <p:spTgt spid="10"/>
                                        </p:tgtEl>
                                        <p:attrNameLst>
                                          <p:attrName>ppt_x</p:attrName>
                                        </p:attrNameLst>
                                      </p:cBhvr>
                                      <p:tavLst>
                                        <p:tav tm="0">
                                          <p:val>
                                            <p:strVal val="1+#ppt_w/2"/>
                                          </p:val>
                                        </p:tav>
                                        <p:tav tm="100000">
                                          <p:val>
                                            <p:strVal val="#ppt_x"/>
                                          </p:val>
                                        </p:tav>
                                      </p:tavLst>
                                    </p:anim>
                                    <p:anim calcmode="lin" valueType="num">
                                      <p:cBhvr additive="base">
                                        <p:cTn id="8" dur="3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80" fill="hold"/>
                                        <p:tgtEl>
                                          <p:spTgt spid="8"/>
                                        </p:tgtEl>
                                        <p:attrNameLst>
                                          <p:attrName>ppt_x</p:attrName>
                                        </p:attrNameLst>
                                      </p:cBhvr>
                                      <p:tavLst>
                                        <p:tav tm="0">
                                          <p:val>
                                            <p:strVal val="1+#ppt_w/2"/>
                                          </p:val>
                                        </p:tav>
                                        <p:tav tm="100000">
                                          <p:val>
                                            <p:strVal val="#ppt_x"/>
                                          </p:val>
                                        </p:tav>
                                      </p:tavLst>
                                    </p:anim>
                                    <p:anim calcmode="lin" valueType="num">
                                      <p:cBhvr additive="base">
                                        <p:cTn id="12" dur="180" fill="hold"/>
                                        <p:tgtEl>
                                          <p:spTgt spid="8"/>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2"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x Image with Info">
    <p:bg>
      <p:bgPr>
        <a:solidFill>
          <a:schemeClr val="tx2"/>
        </a:solidFill>
        <a:effectLst/>
      </p:bgPr>
    </p:bg>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solidFill>
                  <a:schemeClr val="accent1"/>
                </a:solidFill>
              </a:defRPr>
            </a:lvl1pPr>
          </a:lstStyle>
          <a:p>
            <a:r>
              <a:rPr lang="en-US" dirty="0"/>
              <a:t>Add your title here</a:t>
            </a:r>
            <a:endParaRPr lang="en-GB" dirty="0"/>
          </a:p>
        </p:txBody>
      </p:sp>
      <p:sp>
        <p:nvSpPr>
          <p:cNvPr id="13" name="Picture Placeholder 12">
            <a:extLst>
              <a:ext uri="{FF2B5EF4-FFF2-40B4-BE49-F238E27FC236}">
                <a16:creationId xmlns:a16="http://schemas.microsoft.com/office/drawing/2014/main" id="{4DA5EDBE-6D2A-4A64-B505-488AC415D330}"/>
              </a:ext>
            </a:extLst>
          </p:cNvPr>
          <p:cNvSpPr>
            <a:spLocks noGrp="1"/>
          </p:cNvSpPr>
          <p:nvPr>
            <p:ph type="pic" sz="quarter" idx="13" hasCustomPrompt="1"/>
          </p:nvPr>
        </p:nvSpPr>
        <p:spPr>
          <a:xfrm>
            <a:off x="543354" y="1510567"/>
            <a:ext cx="2661240" cy="1836257"/>
          </a:xfrm>
          <a:solidFill>
            <a:schemeClr val="accent1"/>
          </a:solidFill>
        </p:spPr>
        <p:txBody>
          <a:bodyPr/>
          <a:lstStyle>
            <a:lvl1pPr algn="ctr">
              <a:defRPr sz="1600">
                <a:solidFill>
                  <a:schemeClr val="tx1"/>
                </a:solidFill>
              </a:defRPr>
            </a:lvl1pPr>
          </a:lstStyle>
          <a:p>
            <a:r>
              <a:rPr lang="en-GB" dirty="0"/>
              <a:t>Click icon to insert image</a:t>
            </a:r>
          </a:p>
        </p:txBody>
      </p:sp>
      <p:sp>
        <p:nvSpPr>
          <p:cNvPr id="17" name="Picture Placeholder 12">
            <a:extLst>
              <a:ext uri="{FF2B5EF4-FFF2-40B4-BE49-F238E27FC236}">
                <a16:creationId xmlns:a16="http://schemas.microsoft.com/office/drawing/2014/main" id="{48D8E634-D212-4F7B-BBAA-840A0D93BA10}"/>
              </a:ext>
            </a:extLst>
          </p:cNvPr>
          <p:cNvSpPr>
            <a:spLocks noGrp="1"/>
          </p:cNvSpPr>
          <p:nvPr>
            <p:ph type="pic" sz="quarter" idx="14" hasCustomPrompt="1"/>
          </p:nvPr>
        </p:nvSpPr>
        <p:spPr>
          <a:xfrm>
            <a:off x="3358038" y="1510567"/>
            <a:ext cx="2661240" cy="1836257"/>
          </a:xfrm>
          <a:solidFill>
            <a:schemeClr val="accent1"/>
          </a:solidFill>
        </p:spPr>
        <p:txBody>
          <a:bodyPr/>
          <a:lstStyle>
            <a:lvl1pPr algn="ctr">
              <a:defRPr sz="1600">
                <a:solidFill>
                  <a:schemeClr val="tx1"/>
                </a:solidFill>
              </a:defRPr>
            </a:lvl1pPr>
          </a:lstStyle>
          <a:p>
            <a:r>
              <a:rPr lang="en-GB" dirty="0"/>
              <a:t>Click icon to insert image</a:t>
            </a:r>
          </a:p>
        </p:txBody>
      </p:sp>
      <p:sp>
        <p:nvSpPr>
          <p:cNvPr id="18" name="Picture Placeholder 12">
            <a:extLst>
              <a:ext uri="{FF2B5EF4-FFF2-40B4-BE49-F238E27FC236}">
                <a16:creationId xmlns:a16="http://schemas.microsoft.com/office/drawing/2014/main" id="{716EAB8E-F682-4267-819B-9E20F36B4CDB}"/>
              </a:ext>
            </a:extLst>
          </p:cNvPr>
          <p:cNvSpPr>
            <a:spLocks noGrp="1"/>
          </p:cNvSpPr>
          <p:nvPr>
            <p:ph type="pic" sz="quarter" idx="15" hasCustomPrompt="1"/>
          </p:nvPr>
        </p:nvSpPr>
        <p:spPr>
          <a:xfrm>
            <a:off x="6172722" y="1510567"/>
            <a:ext cx="2661240" cy="1836257"/>
          </a:xfrm>
          <a:solidFill>
            <a:schemeClr val="accent1"/>
          </a:solidFill>
        </p:spPr>
        <p:txBody>
          <a:bodyPr/>
          <a:lstStyle>
            <a:lvl1pPr algn="ctr">
              <a:defRPr sz="1600">
                <a:solidFill>
                  <a:schemeClr val="tx1"/>
                </a:solidFill>
              </a:defRPr>
            </a:lvl1pPr>
          </a:lstStyle>
          <a:p>
            <a:r>
              <a:rPr lang="en-GB" dirty="0"/>
              <a:t>Click icon to insert image</a:t>
            </a:r>
          </a:p>
        </p:txBody>
      </p:sp>
      <p:sp>
        <p:nvSpPr>
          <p:cNvPr id="26" name="Text Placeholder 25">
            <a:extLst>
              <a:ext uri="{FF2B5EF4-FFF2-40B4-BE49-F238E27FC236}">
                <a16:creationId xmlns:a16="http://schemas.microsoft.com/office/drawing/2014/main" id="{BA083123-BF5B-4B35-97C1-C2E8281DD23B}"/>
              </a:ext>
            </a:extLst>
          </p:cNvPr>
          <p:cNvSpPr>
            <a:spLocks noGrp="1"/>
          </p:cNvSpPr>
          <p:nvPr>
            <p:ph type="body" sz="quarter" idx="17" hasCustomPrompt="1"/>
          </p:nvPr>
        </p:nvSpPr>
        <p:spPr>
          <a:xfrm>
            <a:off x="543354" y="3346824"/>
            <a:ext cx="2661240" cy="537882"/>
          </a:xfrm>
          <a:solidFill>
            <a:schemeClr val="accent2"/>
          </a:solidFill>
        </p:spPr>
        <p:txBody>
          <a:bodyPr lIns="180000" rIns="180000" anchor="ctr"/>
          <a:lstStyle>
            <a:lvl1pPr algn="l">
              <a:defRPr sz="1800"/>
            </a:lvl1pPr>
          </a:lstStyle>
          <a:p>
            <a:pPr lvl="0"/>
            <a:r>
              <a:rPr lang="en-US" dirty="0"/>
              <a:t>Add your text here</a:t>
            </a:r>
            <a:endParaRPr lang="en-GB" dirty="0"/>
          </a:p>
        </p:txBody>
      </p:sp>
      <p:sp>
        <p:nvSpPr>
          <p:cNvPr id="27" name="Text Placeholder 25">
            <a:extLst>
              <a:ext uri="{FF2B5EF4-FFF2-40B4-BE49-F238E27FC236}">
                <a16:creationId xmlns:a16="http://schemas.microsoft.com/office/drawing/2014/main" id="{C2BA366B-2E89-4B64-8579-7CDC2A2142E6}"/>
              </a:ext>
            </a:extLst>
          </p:cNvPr>
          <p:cNvSpPr>
            <a:spLocks noGrp="1"/>
          </p:cNvSpPr>
          <p:nvPr>
            <p:ph type="body" sz="quarter" idx="18" hasCustomPrompt="1"/>
          </p:nvPr>
        </p:nvSpPr>
        <p:spPr>
          <a:xfrm>
            <a:off x="3358038" y="3346824"/>
            <a:ext cx="2661240" cy="537882"/>
          </a:xfrm>
          <a:solidFill>
            <a:schemeClr val="accent2"/>
          </a:solidFill>
        </p:spPr>
        <p:txBody>
          <a:bodyPr lIns="180000" rIns="180000" anchor="ctr"/>
          <a:lstStyle>
            <a:lvl1pPr algn="l">
              <a:defRPr sz="1800"/>
            </a:lvl1pPr>
          </a:lstStyle>
          <a:p>
            <a:pPr lvl="0"/>
            <a:r>
              <a:rPr lang="en-US" dirty="0"/>
              <a:t>Add your text here</a:t>
            </a:r>
            <a:endParaRPr lang="en-GB" dirty="0"/>
          </a:p>
        </p:txBody>
      </p:sp>
      <p:sp>
        <p:nvSpPr>
          <p:cNvPr id="28" name="Text Placeholder 25">
            <a:extLst>
              <a:ext uri="{FF2B5EF4-FFF2-40B4-BE49-F238E27FC236}">
                <a16:creationId xmlns:a16="http://schemas.microsoft.com/office/drawing/2014/main" id="{4AE6A0D8-0A43-4B77-8349-9FD1D94BA499}"/>
              </a:ext>
            </a:extLst>
          </p:cNvPr>
          <p:cNvSpPr>
            <a:spLocks noGrp="1"/>
          </p:cNvSpPr>
          <p:nvPr>
            <p:ph type="body" sz="quarter" idx="19" hasCustomPrompt="1"/>
          </p:nvPr>
        </p:nvSpPr>
        <p:spPr>
          <a:xfrm>
            <a:off x="6172722" y="3346824"/>
            <a:ext cx="2661240" cy="537882"/>
          </a:xfrm>
          <a:solidFill>
            <a:schemeClr val="accent2"/>
          </a:solidFill>
        </p:spPr>
        <p:txBody>
          <a:bodyPr lIns="180000" rIns="180000" anchor="ctr"/>
          <a:lstStyle>
            <a:lvl1pPr algn="l">
              <a:defRPr sz="1800"/>
            </a:lvl1pPr>
          </a:lstStyle>
          <a:p>
            <a:pPr lvl="0"/>
            <a:r>
              <a:rPr lang="en-US" dirty="0"/>
              <a:t>Add your text here</a:t>
            </a:r>
            <a:endParaRPr lang="en-GB" dirty="0"/>
          </a:p>
        </p:txBody>
      </p:sp>
      <p:sp>
        <p:nvSpPr>
          <p:cNvPr id="29" name="Isosceles Triangle 28">
            <a:extLst>
              <a:ext uri="{FF2B5EF4-FFF2-40B4-BE49-F238E27FC236}">
                <a16:creationId xmlns:a16="http://schemas.microsoft.com/office/drawing/2014/main" id="{2970DFB4-F754-4AE6-8D6A-32C61572BD4F}"/>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0" name="Parallelogram 29">
            <a:extLst>
              <a:ext uri="{FF2B5EF4-FFF2-40B4-BE49-F238E27FC236}">
                <a16:creationId xmlns:a16="http://schemas.microsoft.com/office/drawing/2014/main" id="{D9D015AE-ED00-44BC-981D-612CA7D63AF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5" name="Picture Placeholder 12">
            <a:extLst>
              <a:ext uri="{FF2B5EF4-FFF2-40B4-BE49-F238E27FC236}">
                <a16:creationId xmlns:a16="http://schemas.microsoft.com/office/drawing/2014/main" id="{1ED3EB52-A950-4381-95C8-7A2F8BB67260}"/>
              </a:ext>
            </a:extLst>
          </p:cNvPr>
          <p:cNvSpPr>
            <a:spLocks noGrp="1"/>
          </p:cNvSpPr>
          <p:nvPr>
            <p:ph type="pic" sz="quarter" idx="21" hasCustomPrompt="1"/>
          </p:nvPr>
        </p:nvSpPr>
        <p:spPr>
          <a:xfrm>
            <a:off x="8987406" y="1510567"/>
            <a:ext cx="2661240" cy="1836257"/>
          </a:xfrm>
          <a:solidFill>
            <a:schemeClr val="accent1"/>
          </a:solidFill>
        </p:spPr>
        <p:txBody>
          <a:bodyPr/>
          <a:lstStyle>
            <a:lvl1pPr algn="ctr">
              <a:defRPr sz="1600">
                <a:solidFill>
                  <a:schemeClr val="tx1"/>
                </a:solidFill>
              </a:defRPr>
            </a:lvl1pPr>
          </a:lstStyle>
          <a:p>
            <a:r>
              <a:rPr lang="en-GB" dirty="0"/>
              <a:t>Click icon to insert image</a:t>
            </a:r>
          </a:p>
        </p:txBody>
      </p:sp>
      <p:sp>
        <p:nvSpPr>
          <p:cNvPr id="31" name="Text Placeholder 25">
            <a:extLst>
              <a:ext uri="{FF2B5EF4-FFF2-40B4-BE49-F238E27FC236}">
                <a16:creationId xmlns:a16="http://schemas.microsoft.com/office/drawing/2014/main" id="{141FE989-062F-4565-8CD0-978A3B89C0AF}"/>
              </a:ext>
            </a:extLst>
          </p:cNvPr>
          <p:cNvSpPr>
            <a:spLocks noGrp="1"/>
          </p:cNvSpPr>
          <p:nvPr>
            <p:ph type="body" sz="quarter" idx="22" hasCustomPrompt="1"/>
          </p:nvPr>
        </p:nvSpPr>
        <p:spPr>
          <a:xfrm>
            <a:off x="8987406" y="3346824"/>
            <a:ext cx="2661240" cy="537882"/>
          </a:xfrm>
          <a:solidFill>
            <a:schemeClr val="accent2"/>
          </a:solidFill>
        </p:spPr>
        <p:txBody>
          <a:bodyPr lIns="180000" rIns="180000" anchor="ctr"/>
          <a:lstStyle>
            <a:lvl1pPr algn="l">
              <a:defRPr sz="1800"/>
            </a:lvl1pPr>
          </a:lstStyle>
          <a:p>
            <a:pPr lvl="0"/>
            <a:r>
              <a:rPr lang="en-US" dirty="0"/>
              <a:t>Add your text here</a:t>
            </a:r>
            <a:endParaRPr lang="en-GB" dirty="0"/>
          </a:p>
        </p:txBody>
      </p:sp>
      <p:sp>
        <p:nvSpPr>
          <p:cNvPr id="3" name="Sub Title Placeholder">
            <a:extLst>
              <a:ext uri="{FF2B5EF4-FFF2-40B4-BE49-F238E27FC236}">
                <a16:creationId xmlns:a16="http://schemas.microsoft.com/office/drawing/2014/main" id="{3A8CDED8-E927-40D0-84D3-D3517587FC6A}"/>
              </a:ext>
            </a:extLst>
          </p:cNvPr>
          <p:cNvSpPr>
            <a:spLocks noGrp="1"/>
          </p:cNvSpPr>
          <p:nvPr>
            <p:ph type="subTitle" sz="quarter" idx="23" hasCustomPrompt="1"/>
          </p:nvPr>
        </p:nvSpPr>
        <p:spPr>
          <a:xfrm>
            <a:off x="435077" y="894408"/>
            <a:ext cx="10515600" cy="354674"/>
          </a:xfrm>
          <a:prstGeom prst="rect">
            <a:avLst/>
          </a:prstGeom>
        </p:spPr>
        <p:txBody>
          <a:bodyPr vert="horz" lIns="91440" tIns="45720" rIns="91440" bIns="45720" rtlCol="0" anchor="t">
            <a:noAutofit/>
          </a:bodyPr>
          <a:lstStyle>
            <a:lvl1pPr>
              <a:defRPr lang="en-GB" sz="1600" b="0">
                <a:solidFill>
                  <a:schemeClr val="bg1"/>
                </a:solidFill>
                <a:latin typeface="+mj-lt"/>
                <a:ea typeface="+mj-ea"/>
                <a:cs typeface="+mj-cs"/>
              </a:defRPr>
            </a:lvl1pPr>
          </a:lstStyle>
          <a:p>
            <a:pPr lvl="0">
              <a:spcBef>
                <a:spcPct val="0"/>
              </a:spcBef>
            </a:pPr>
            <a:r>
              <a:rPr lang="en-US" dirty="0"/>
              <a:t>Add your subtitle here</a:t>
            </a:r>
            <a:endParaRPr lang="en-GB" dirty="0"/>
          </a:p>
        </p:txBody>
      </p:sp>
      <p:sp>
        <p:nvSpPr>
          <p:cNvPr id="5" name="Text Placeholder 4">
            <a:extLst>
              <a:ext uri="{FF2B5EF4-FFF2-40B4-BE49-F238E27FC236}">
                <a16:creationId xmlns:a16="http://schemas.microsoft.com/office/drawing/2014/main" id="{D3388188-3897-4A82-A929-2E0F2017C210}"/>
              </a:ext>
            </a:extLst>
          </p:cNvPr>
          <p:cNvSpPr>
            <a:spLocks noGrp="1"/>
          </p:cNvSpPr>
          <p:nvPr>
            <p:ph type="body" sz="quarter" idx="24" hasCustomPrompt="1"/>
          </p:nvPr>
        </p:nvSpPr>
        <p:spPr>
          <a:xfrm>
            <a:off x="543774" y="3884706"/>
            <a:ext cx="2660400" cy="2246451"/>
          </a:xfrm>
          <a:solidFill>
            <a:schemeClr val="tx2">
              <a:lumMod val="85000"/>
            </a:schemeClr>
          </a:solidFill>
        </p:spPr>
        <p:txBody>
          <a:bodyPr lIns="180000" tIns="288000" rIns="180000" bIns="288000"/>
          <a:lstStyle>
            <a:lvl1pPr>
              <a:defRPr sz="1600" b="0">
                <a:solidFill>
                  <a:sysClr val="windowText" lastClr="000000"/>
                </a:solidFill>
              </a:defRPr>
            </a:lvl1pPr>
            <a:lvl2pPr>
              <a:defRPr sz="1600" b="0">
                <a:solidFill>
                  <a:sysClr val="windowText" lastClr="000000"/>
                </a:solidFill>
              </a:defRPr>
            </a:lvl2pPr>
            <a:lvl3pPr>
              <a:defRPr sz="1400" b="0">
                <a:solidFill>
                  <a:sysClr val="windowText" lastClr="000000"/>
                </a:solidFill>
              </a:defRPr>
            </a:lvl3pPr>
            <a:lvl4pPr>
              <a:defRPr sz="1200" b="0">
                <a:solidFill>
                  <a:sysClr val="windowText" lastClr="000000"/>
                </a:solidFill>
              </a:defRPr>
            </a:lvl4pPr>
            <a:lvl5pPr>
              <a:defRPr sz="1200" b="0">
                <a:solidFill>
                  <a:sysClr val="windowText" lastClr="000000"/>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4">
            <a:extLst>
              <a:ext uri="{FF2B5EF4-FFF2-40B4-BE49-F238E27FC236}">
                <a16:creationId xmlns:a16="http://schemas.microsoft.com/office/drawing/2014/main" id="{79696CE6-5816-4965-B4CA-73AAA6B65EF5}"/>
              </a:ext>
            </a:extLst>
          </p:cNvPr>
          <p:cNvSpPr>
            <a:spLocks noGrp="1"/>
          </p:cNvSpPr>
          <p:nvPr>
            <p:ph type="body" sz="quarter" idx="25" hasCustomPrompt="1"/>
          </p:nvPr>
        </p:nvSpPr>
        <p:spPr>
          <a:xfrm>
            <a:off x="3358458" y="3884706"/>
            <a:ext cx="2660400" cy="2246451"/>
          </a:xfrm>
          <a:solidFill>
            <a:schemeClr val="tx2">
              <a:lumMod val="85000"/>
            </a:schemeClr>
          </a:solidFill>
        </p:spPr>
        <p:txBody>
          <a:bodyPr lIns="180000" tIns="288000" rIns="180000" bIns="288000"/>
          <a:lstStyle>
            <a:lvl1pPr>
              <a:defRPr sz="1600" b="0">
                <a:solidFill>
                  <a:sysClr val="windowText" lastClr="000000"/>
                </a:solidFill>
              </a:defRPr>
            </a:lvl1pPr>
            <a:lvl2pPr>
              <a:defRPr sz="1600" b="0">
                <a:solidFill>
                  <a:sysClr val="windowText" lastClr="000000"/>
                </a:solidFill>
              </a:defRPr>
            </a:lvl2pPr>
            <a:lvl3pPr>
              <a:defRPr sz="1400" b="0">
                <a:solidFill>
                  <a:sysClr val="windowText" lastClr="000000"/>
                </a:solidFill>
              </a:defRPr>
            </a:lvl3pPr>
            <a:lvl4pPr>
              <a:defRPr sz="1200" b="0">
                <a:solidFill>
                  <a:sysClr val="windowText" lastClr="000000"/>
                </a:solidFill>
              </a:defRPr>
            </a:lvl4pPr>
            <a:lvl5pPr>
              <a:defRPr sz="1200" b="0">
                <a:solidFill>
                  <a:sysClr val="windowText" lastClr="000000"/>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4">
            <a:extLst>
              <a:ext uri="{FF2B5EF4-FFF2-40B4-BE49-F238E27FC236}">
                <a16:creationId xmlns:a16="http://schemas.microsoft.com/office/drawing/2014/main" id="{7D566DDA-B338-4DD6-BCDD-FC7C2C0D5AB4}"/>
              </a:ext>
            </a:extLst>
          </p:cNvPr>
          <p:cNvSpPr>
            <a:spLocks noGrp="1"/>
          </p:cNvSpPr>
          <p:nvPr>
            <p:ph type="body" sz="quarter" idx="26" hasCustomPrompt="1"/>
          </p:nvPr>
        </p:nvSpPr>
        <p:spPr>
          <a:xfrm>
            <a:off x="6173142" y="3884706"/>
            <a:ext cx="2660400" cy="2246451"/>
          </a:xfrm>
          <a:solidFill>
            <a:schemeClr val="tx2">
              <a:lumMod val="85000"/>
            </a:schemeClr>
          </a:solidFill>
        </p:spPr>
        <p:txBody>
          <a:bodyPr lIns="180000" tIns="288000" rIns="180000" bIns="288000"/>
          <a:lstStyle>
            <a:lvl1pPr>
              <a:defRPr sz="1600" b="0">
                <a:solidFill>
                  <a:sysClr val="windowText" lastClr="000000"/>
                </a:solidFill>
              </a:defRPr>
            </a:lvl1pPr>
            <a:lvl2pPr>
              <a:defRPr sz="1600" b="0">
                <a:solidFill>
                  <a:sysClr val="windowText" lastClr="000000"/>
                </a:solidFill>
              </a:defRPr>
            </a:lvl2pPr>
            <a:lvl3pPr>
              <a:defRPr sz="1400" b="0">
                <a:solidFill>
                  <a:sysClr val="windowText" lastClr="000000"/>
                </a:solidFill>
              </a:defRPr>
            </a:lvl3pPr>
            <a:lvl4pPr>
              <a:defRPr sz="1200" b="0">
                <a:solidFill>
                  <a:sysClr val="windowText" lastClr="000000"/>
                </a:solidFill>
              </a:defRPr>
            </a:lvl4pPr>
            <a:lvl5pPr>
              <a:defRPr sz="1200" b="0">
                <a:solidFill>
                  <a:sysClr val="windowText" lastClr="000000"/>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4">
            <a:extLst>
              <a:ext uri="{FF2B5EF4-FFF2-40B4-BE49-F238E27FC236}">
                <a16:creationId xmlns:a16="http://schemas.microsoft.com/office/drawing/2014/main" id="{4FDB8084-D7A2-48A2-BB65-D3C5EE039026}"/>
              </a:ext>
            </a:extLst>
          </p:cNvPr>
          <p:cNvSpPr>
            <a:spLocks noGrp="1"/>
          </p:cNvSpPr>
          <p:nvPr>
            <p:ph type="body" sz="quarter" idx="27" hasCustomPrompt="1"/>
          </p:nvPr>
        </p:nvSpPr>
        <p:spPr>
          <a:xfrm>
            <a:off x="8987826" y="3884706"/>
            <a:ext cx="2660400" cy="2246451"/>
          </a:xfrm>
          <a:solidFill>
            <a:schemeClr val="tx2">
              <a:lumMod val="85000"/>
            </a:schemeClr>
          </a:solidFill>
        </p:spPr>
        <p:txBody>
          <a:bodyPr lIns="180000" tIns="288000" rIns="180000" bIns="288000"/>
          <a:lstStyle>
            <a:lvl1pPr>
              <a:defRPr sz="1600" b="0">
                <a:solidFill>
                  <a:sysClr val="windowText" lastClr="000000"/>
                </a:solidFill>
              </a:defRPr>
            </a:lvl1pPr>
            <a:lvl2pPr>
              <a:defRPr sz="1600" b="0">
                <a:solidFill>
                  <a:sysClr val="windowText" lastClr="000000"/>
                </a:solidFill>
              </a:defRPr>
            </a:lvl2pPr>
            <a:lvl3pPr>
              <a:defRPr sz="1400" b="0">
                <a:solidFill>
                  <a:sysClr val="windowText" lastClr="000000"/>
                </a:solidFill>
              </a:defRPr>
            </a:lvl3pPr>
            <a:lvl4pPr>
              <a:defRPr sz="1200" b="0">
                <a:solidFill>
                  <a:sysClr val="windowText" lastClr="000000"/>
                </a:solidFill>
              </a:defRPr>
            </a:lvl4pPr>
            <a:lvl5pPr>
              <a:defRPr sz="1200" b="0">
                <a:solidFill>
                  <a:sysClr val="windowText" lastClr="000000"/>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Slide Number Placeholder 5">
            <a:extLst>
              <a:ext uri="{FF2B5EF4-FFF2-40B4-BE49-F238E27FC236}">
                <a16:creationId xmlns:a16="http://schemas.microsoft.com/office/drawing/2014/main" id="{4129139A-0A80-4C4D-925F-7DC7A6A193CC}"/>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477697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x Image with Info">
    <p:bg>
      <p:bgPr>
        <a:solidFill>
          <a:schemeClr val="tx2"/>
        </a:solidFill>
        <a:effectLst/>
      </p:bgPr>
    </p:bg>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solidFill>
                  <a:schemeClr val="accent1"/>
                </a:solidFill>
              </a:defRPr>
            </a:lvl1pPr>
          </a:lstStyle>
          <a:p>
            <a:r>
              <a:rPr lang="en-US" dirty="0"/>
              <a:t>Add your title here</a:t>
            </a:r>
            <a:endParaRPr lang="en-GB" dirty="0"/>
          </a:p>
        </p:txBody>
      </p:sp>
      <p:sp>
        <p:nvSpPr>
          <p:cNvPr id="13" name="Picture Placeholder 12">
            <a:extLst>
              <a:ext uri="{FF2B5EF4-FFF2-40B4-BE49-F238E27FC236}">
                <a16:creationId xmlns:a16="http://schemas.microsoft.com/office/drawing/2014/main" id="{4DA5EDBE-6D2A-4A64-B505-488AC415D330}"/>
              </a:ext>
            </a:extLst>
          </p:cNvPr>
          <p:cNvSpPr>
            <a:spLocks noGrp="1"/>
          </p:cNvSpPr>
          <p:nvPr>
            <p:ph type="pic" sz="quarter" idx="13" hasCustomPrompt="1"/>
          </p:nvPr>
        </p:nvSpPr>
        <p:spPr>
          <a:xfrm>
            <a:off x="543354" y="1510567"/>
            <a:ext cx="3578400" cy="1836257"/>
          </a:xfrm>
          <a:solidFill>
            <a:schemeClr val="accent1"/>
          </a:solidFill>
        </p:spPr>
        <p:txBody>
          <a:bodyPr/>
          <a:lstStyle>
            <a:lvl1pPr algn="ctr">
              <a:defRPr sz="1600">
                <a:solidFill>
                  <a:schemeClr val="tx1"/>
                </a:solidFill>
              </a:defRPr>
            </a:lvl1pPr>
          </a:lstStyle>
          <a:p>
            <a:r>
              <a:rPr lang="en-GB" dirty="0"/>
              <a:t>Click icon to insert image</a:t>
            </a:r>
          </a:p>
        </p:txBody>
      </p:sp>
      <p:sp>
        <p:nvSpPr>
          <p:cNvPr id="17" name="Picture Placeholder 12">
            <a:extLst>
              <a:ext uri="{FF2B5EF4-FFF2-40B4-BE49-F238E27FC236}">
                <a16:creationId xmlns:a16="http://schemas.microsoft.com/office/drawing/2014/main" id="{48D8E634-D212-4F7B-BBAA-840A0D93BA10}"/>
              </a:ext>
            </a:extLst>
          </p:cNvPr>
          <p:cNvSpPr>
            <a:spLocks noGrp="1"/>
          </p:cNvSpPr>
          <p:nvPr>
            <p:ph type="pic" sz="quarter" idx="14" hasCustomPrompt="1"/>
          </p:nvPr>
        </p:nvSpPr>
        <p:spPr>
          <a:xfrm>
            <a:off x="4307188" y="1510567"/>
            <a:ext cx="3578400" cy="1836257"/>
          </a:xfrm>
          <a:solidFill>
            <a:schemeClr val="accent1"/>
          </a:solidFill>
        </p:spPr>
        <p:txBody>
          <a:bodyPr/>
          <a:lstStyle>
            <a:lvl1pPr algn="ctr">
              <a:defRPr sz="1600">
                <a:solidFill>
                  <a:schemeClr val="tx1"/>
                </a:solidFill>
              </a:defRPr>
            </a:lvl1pPr>
          </a:lstStyle>
          <a:p>
            <a:r>
              <a:rPr lang="en-GB" dirty="0"/>
              <a:t>Click icon to insert image</a:t>
            </a:r>
          </a:p>
        </p:txBody>
      </p:sp>
      <p:sp>
        <p:nvSpPr>
          <p:cNvPr id="18" name="Picture Placeholder 12">
            <a:extLst>
              <a:ext uri="{FF2B5EF4-FFF2-40B4-BE49-F238E27FC236}">
                <a16:creationId xmlns:a16="http://schemas.microsoft.com/office/drawing/2014/main" id="{716EAB8E-F682-4267-819B-9E20F36B4CDB}"/>
              </a:ext>
            </a:extLst>
          </p:cNvPr>
          <p:cNvSpPr>
            <a:spLocks noGrp="1"/>
          </p:cNvSpPr>
          <p:nvPr>
            <p:ph type="pic" sz="quarter" idx="15" hasCustomPrompt="1"/>
          </p:nvPr>
        </p:nvSpPr>
        <p:spPr>
          <a:xfrm>
            <a:off x="8074409" y="1510567"/>
            <a:ext cx="3578400" cy="1836257"/>
          </a:xfrm>
          <a:solidFill>
            <a:schemeClr val="accent1"/>
          </a:solidFill>
        </p:spPr>
        <p:txBody>
          <a:bodyPr/>
          <a:lstStyle>
            <a:lvl1pPr algn="ctr">
              <a:defRPr sz="1600">
                <a:solidFill>
                  <a:schemeClr val="tx1"/>
                </a:solidFill>
              </a:defRPr>
            </a:lvl1pPr>
          </a:lstStyle>
          <a:p>
            <a:r>
              <a:rPr lang="en-GB" dirty="0"/>
              <a:t>Click icon to insert image</a:t>
            </a:r>
          </a:p>
        </p:txBody>
      </p:sp>
      <p:sp>
        <p:nvSpPr>
          <p:cNvPr id="26" name="Text Placeholder 25">
            <a:extLst>
              <a:ext uri="{FF2B5EF4-FFF2-40B4-BE49-F238E27FC236}">
                <a16:creationId xmlns:a16="http://schemas.microsoft.com/office/drawing/2014/main" id="{BA083123-BF5B-4B35-97C1-C2E8281DD23B}"/>
              </a:ext>
            </a:extLst>
          </p:cNvPr>
          <p:cNvSpPr>
            <a:spLocks noGrp="1"/>
          </p:cNvSpPr>
          <p:nvPr>
            <p:ph type="body" sz="quarter" idx="17" hasCustomPrompt="1"/>
          </p:nvPr>
        </p:nvSpPr>
        <p:spPr>
          <a:xfrm>
            <a:off x="543354" y="3346824"/>
            <a:ext cx="3578400" cy="537882"/>
          </a:xfrm>
          <a:solidFill>
            <a:schemeClr val="accent2"/>
          </a:solidFill>
        </p:spPr>
        <p:txBody>
          <a:bodyPr lIns="180000" rIns="180000" anchor="ctr"/>
          <a:lstStyle>
            <a:lvl1pPr algn="l">
              <a:defRPr sz="1800"/>
            </a:lvl1pPr>
          </a:lstStyle>
          <a:p>
            <a:pPr lvl="0"/>
            <a:r>
              <a:rPr lang="en-US" dirty="0"/>
              <a:t>Add your text here</a:t>
            </a:r>
            <a:endParaRPr lang="en-GB" dirty="0"/>
          </a:p>
        </p:txBody>
      </p:sp>
      <p:sp>
        <p:nvSpPr>
          <p:cNvPr id="27" name="Text Placeholder 25">
            <a:extLst>
              <a:ext uri="{FF2B5EF4-FFF2-40B4-BE49-F238E27FC236}">
                <a16:creationId xmlns:a16="http://schemas.microsoft.com/office/drawing/2014/main" id="{C2BA366B-2E89-4B64-8579-7CDC2A2142E6}"/>
              </a:ext>
            </a:extLst>
          </p:cNvPr>
          <p:cNvSpPr>
            <a:spLocks noGrp="1"/>
          </p:cNvSpPr>
          <p:nvPr>
            <p:ph type="body" sz="quarter" idx="18" hasCustomPrompt="1"/>
          </p:nvPr>
        </p:nvSpPr>
        <p:spPr>
          <a:xfrm>
            <a:off x="4307188" y="3346824"/>
            <a:ext cx="3578400" cy="537882"/>
          </a:xfrm>
          <a:solidFill>
            <a:schemeClr val="accent2"/>
          </a:solidFill>
        </p:spPr>
        <p:txBody>
          <a:bodyPr lIns="180000" rIns="180000" anchor="ctr"/>
          <a:lstStyle>
            <a:lvl1pPr algn="l">
              <a:defRPr sz="1800"/>
            </a:lvl1pPr>
          </a:lstStyle>
          <a:p>
            <a:pPr lvl="0"/>
            <a:r>
              <a:rPr lang="en-US" dirty="0"/>
              <a:t>Add your text here</a:t>
            </a:r>
            <a:endParaRPr lang="en-GB" dirty="0"/>
          </a:p>
        </p:txBody>
      </p:sp>
      <p:sp>
        <p:nvSpPr>
          <p:cNvPr id="28" name="Text Placeholder 25">
            <a:extLst>
              <a:ext uri="{FF2B5EF4-FFF2-40B4-BE49-F238E27FC236}">
                <a16:creationId xmlns:a16="http://schemas.microsoft.com/office/drawing/2014/main" id="{4AE6A0D8-0A43-4B77-8349-9FD1D94BA499}"/>
              </a:ext>
            </a:extLst>
          </p:cNvPr>
          <p:cNvSpPr>
            <a:spLocks noGrp="1"/>
          </p:cNvSpPr>
          <p:nvPr>
            <p:ph type="body" sz="quarter" idx="19" hasCustomPrompt="1"/>
          </p:nvPr>
        </p:nvSpPr>
        <p:spPr>
          <a:xfrm>
            <a:off x="8074409" y="3346824"/>
            <a:ext cx="3578400" cy="537882"/>
          </a:xfrm>
          <a:solidFill>
            <a:schemeClr val="accent2"/>
          </a:solidFill>
        </p:spPr>
        <p:txBody>
          <a:bodyPr lIns="180000" rIns="180000" anchor="ctr"/>
          <a:lstStyle>
            <a:lvl1pPr algn="l">
              <a:defRPr sz="1800"/>
            </a:lvl1pPr>
          </a:lstStyle>
          <a:p>
            <a:pPr lvl="0"/>
            <a:r>
              <a:rPr lang="en-US" dirty="0"/>
              <a:t>Add your text here</a:t>
            </a:r>
            <a:endParaRPr lang="en-GB" dirty="0"/>
          </a:p>
        </p:txBody>
      </p:sp>
      <p:sp>
        <p:nvSpPr>
          <p:cNvPr id="29" name="Isosceles Triangle 28">
            <a:extLst>
              <a:ext uri="{FF2B5EF4-FFF2-40B4-BE49-F238E27FC236}">
                <a16:creationId xmlns:a16="http://schemas.microsoft.com/office/drawing/2014/main" id="{2970DFB4-F754-4AE6-8D6A-32C61572BD4F}"/>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0" name="Parallelogram 29">
            <a:extLst>
              <a:ext uri="{FF2B5EF4-FFF2-40B4-BE49-F238E27FC236}">
                <a16:creationId xmlns:a16="http://schemas.microsoft.com/office/drawing/2014/main" id="{D9D015AE-ED00-44BC-981D-612CA7D63AF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Sub Title Placeholder">
            <a:extLst>
              <a:ext uri="{FF2B5EF4-FFF2-40B4-BE49-F238E27FC236}">
                <a16:creationId xmlns:a16="http://schemas.microsoft.com/office/drawing/2014/main" id="{3A8CDED8-E927-40D0-84D3-D3517587FC6A}"/>
              </a:ext>
            </a:extLst>
          </p:cNvPr>
          <p:cNvSpPr>
            <a:spLocks noGrp="1"/>
          </p:cNvSpPr>
          <p:nvPr>
            <p:ph type="subTitle" sz="quarter" idx="23" hasCustomPrompt="1"/>
          </p:nvPr>
        </p:nvSpPr>
        <p:spPr>
          <a:xfrm>
            <a:off x="435077" y="894408"/>
            <a:ext cx="10515600" cy="354674"/>
          </a:xfrm>
          <a:prstGeom prst="rect">
            <a:avLst/>
          </a:prstGeom>
        </p:spPr>
        <p:txBody>
          <a:bodyPr vert="horz" lIns="91440" tIns="45720" rIns="91440" bIns="45720" rtlCol="0" anchor="t">
            <a:noAutofit/>
          </a:bodyPr>
          <a:lstStyle>
            <a:lvl1pPr>
              <a:defRPr lang="en-GB" sz="1600" b="0">
                <a:solidFill>
                  <a:schemeClr val="bg1"/>
                </a:solidFill>
                <a:latin typeface="+mj-lt"/>
                <a:ea typeface="+mj-ea"/>
                <a:cs typeface="+mj-cs"/>
              </a:defRPr>
            </a:lvl1pPr>
          </a:lstStyle>
          <a:p>
            <a:pPr lvl="0">
              <a:spcBef>
                <a:spcPct val="0"/>
              </a:spcBef>
            </a:pPr>
            <a:r>
              <a:rPr lang="en-US" dirty="0"/>
              <a:t>Add your subtitle here</a:t>
            </a:r>
            <a:endParaRPr lang="en-GB" dirty="0"/>
          </a:p>
        </p:txBody>
      </p:sp>
      <p:sp>
        <p:nvSpPr>
          <p:cNvPr id="5" name="Text Placeholder 4">
            <a:extLst>
              <a:ext uri="{FF2B5EF4-FFF2-40B4-BE49-F238E27FC236}">
                <a16:creationId xmlns:a16="http://schemas.microsoft.com/office/drawing/2014/main" id="{D3388188-3897-4A82-A929-2E0F2017C210}"/>
              </a:ext>
            </a:extLst>
          </p:cNvPr>
          <p:cNvSpPr>
            <a:spLocks noGrp="1"/>
          </p:cNvSpPr>
          <p:nvPr>
            <p:ph type="body" sz="quarter" idx="24" hasCustomPrompt="1"/>
          </p:nvPr>
        </p:nvSpPr>
        <p:spPr>
          <a:xfrm>
            <a:off x="543774" y="3884706"/>
            <a:ext cx="3578400" cy="2246451"/>
          </a:xfrm>
          <a:solidFill>
            <a:schemeClr val="tx2">
              <a:lumMod val="85000"/>
            </a:schemeClr>
          </a:solidFill>
        </p:spPr>
        <p:txBody>
          <a:bodyPr lIns="180000" tIns="288000" rIns="180000" bIns="288000"/>
          <a:lstStyle>
            <a:lvl1pPr>
              <a:defRPr sz="1600" b="0">
                <a:solidFill>
                  <a:sysClr val="windowText" lastClr="000000"/>
                </a:solidFill>
              </a:defRPr>
            </a:lvl1pPr>
            <a:lvl2pPr>
              <a:defRPr sz="1600" b="0">
                <a:solidFill>
                  <a:sysClr val="windowText" lastClr="000000"/>
                </a:solidFill>
              </a:defRPr>
            </a:lvl2pPr>
            <a:lvl3pPr>
              <a:defRPr sz="1400" b="0">
                <a:solidFill>
                  <a:sysClr val="windowText" lastClr="000000"/>
                </a:solidFill>
              </a:defRPr>
            </a:lvl3pPr>
            <a:lvl4pPr>
              <a:defRPr sz="1200" b="0">
                <a:solidFill>
                  <a:sysClr val="windowText" lastClr="000000"/>
                </a:solidFill>
              </a:defRPr>
            </a:lvl4pPr>
            <a:lvl5pPr>
              <a:defRPr sz="1200" b="0">
                <a:solidFill>
                  <a:sysClr val="windowText" lastClr="000000"/>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4">
            <a:extLst>
              <a:ext uri="{FF2B5EF4-FFF2-40B4-BE49-F238E27FC236}">
                <a16:creationId xmlns:a16="http://schemas.microsoft.com/office/drawing/2014/main" id="{79696CE6-5816-4965-B4CA-73AAA6B65EF5}"/>
              </a:ext>
            </a:extLst>
          </p:cNvPr>
          <p:cNvSpPr>
            <a:spLocks noGrp="1"/>
          </p:cNvSpPr>
          <p:nvPr>
            <p:ph type="body" sz="quarter" idx="25" hasCustomPrompt="1"/>
          </p:nvPr>
        </p:nvSpPr>
        <p:spPr>
          <a:xfrm>
            <a:off x="4307188" y="3884706"/>
            <a:ext cx="3578400" cy="2246451"/>
          </a:xfrm>
          <a:solidFill>
            <a:schemeClr val="tx2">
              <a:lumMod val="85000"/>
            </a:schemeClr>
          </a:solidFill>
        </p:spPr>
        <p:txBody>
          <a:bodyPr lIns="180000" tIns="288000" rIns="180000" bIns="288000"/>
          <a:lstStyle>
            <a:lvl1pPr>
              <a:defRPr sz="1600" b="0">
                <a:solidFill>
                  <a:sysClr val="windowText" lastClr="000000"/>
                </a:solidFill>
              </a:defRPr>
            </a:lvl1pPr>
            <a:lvl2pPr>
              <a:defRPr sz="1600" b="0">
                <a:solidFill>
                  <a:sysClr val="windowText" lastClr="000000"/>
                </a:solidFill>
              </a:defRPr>
            </a:lvl2pPr>
            <a:lvl3pPr>
              <a:defRPr sz="1400" b="0">
                <a:solidFill>
                  <a:sysClr val="windowText" lastClr="000000"/>
                </a:solidFill>
              </a:defRPr>
            </a:lvl3pPr>
            <a:lvl4pPr>
              <a:defRPr sz="1200" b="0">
                <a:solidFill>
                  <a:sysClr val="windowText" lastClr="000000"/>
                </a:solidFill>
              </a:defRPr>
            </a:lvl4pPr>
            <a:lvl5pPr>
              <a:defRPr sz="1200" b="0">
                <a:solidFill>
                  <a:sysClr val="windowText" lastClr="000000"/>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4">
            <a:extLst>
              <a:ext uri="{FF2B5EF4-FFF2-40B4-BE49-F238E27FC236}">
                <a16:creationId xmlns:a16="http://schemas.microsoft.com/office/drawing/2014/main" id="{7D566DDA-B338-4DD6-BCDD-FC7C2C0D5AB4}"/>
              </a:ext>
            </a:extLst>
          </p:cNvPr>
          <p:cNvSpPr>
            <a:spLocks noGrp="1"/>
          </p:cNvSpPr>
          <p:nvPr>
            <p:ph type="body" sz="quarter" idx="26" hasCustomPrompt="1"/>
          </p:nvPr>
        </p:nvSpPr>
        <p:spPr>
          <a:xfrm>
            <a:off x="8074829" y="3884706"/>
            <a:ext cx="3578400" cy="2246451"/>
          </a:xfrm>
          <a:solidFill>
            <a:schemeClr val="tx2">
              <a:lumMod val="85000"/>
            </a:schemeClr>
          </a:solidFill>
        </p:spPr>
        <p:txBody>
          <a:bodyPr lIns="180000" tIns="288000" rIns="180000" bIns="288000"/>
          <a:lstStyle>
            <a:lvl1pPr>
              <a:defRPr sz="1600" b="0">
                <a:solidFill>
                  <a:sysClr val="windowText" lastClr="000000"/>
                </a:solidFill>
              </a:defRPr>
            </a:lvl1pPr>
            <a:lvl2pPr>
              <a:defRPr sz="1600" b="0">
                <a:solidFill>
                  <a:sysClr val="windowText" lastClr="000000"/>
                </a:solidFill>
              </a:defRPr>
            </a:lvl2pPr>
            <a:lvl3pPr>
              <a:defRPr sz="1400" b="0">
                <a:solidFill>
                  <a:sysClr val="windowText" lastClr="000000"/>
                </a:solidFill>
              </a:defRPr>
            </a:lvl3pPr>
            <a:lvl4pPr>
              <a:defRPr sz="1200" b="0">
                <a:solidFill>
                  <a:sysClr val="windowText" lastClr="000000"/>
                </a:solidFill>
              </a:defRPr>
            </a:lvl4pPr>
            <a:lvl5pPr>
              <a:defRPr sz="1200" b="0">
                <a:solidFill>
                  <a:sysClr val="windowText" lastClr="000000"/>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Slide Number Placeholder 5">
            <a:extLst>
              <a:ext uri="{FF2B5EF4-FFF2-40B4-BE49-F238E27FC236}">
                <a16:creationId xmlns:a16="http://schemas.microsoft.com/office/drawing/2014/main" id="{5915B5CC-2DCE-4349-A27E-93DA798C7033}"/>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23063550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x Heading Text with Content Right">
    <p:bg>
      <p:bgRef idx="1001">
        <a:schemeClr val="bg2"/>
      </p:bgRef>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3E91170-D476-4288-9417-87EB41477739}"/>
              </a:ext>
            </a:extLst>
          </p:cNvPr>
          <p:cNvSpPr/>
          <p:nvPr userDrawn="1"/>
        </p:nvSpPr>
        <p:spPr>
          <a:xfrm>
            <a:off x="6096000" y="0"/>
            <a:ext cx="6096000" cy="68580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24">
            <a:extLst>
              <a:ext uri="{FF2B5EF4-FFF2-40B4-BE49-F238E27FC236}">
                <a16:creationId xmlns:a16="http://schemas.microsoft.com/office/drawing/2014/main" id="{59478257-7B18-4AFB-A2BA-7E620FE74322}"/>
              </a:ext>
            </a:extLst>
          </p:cNvPr>
          <p:cNvSpPr>
            <a:spLocks noGrp="1"/>
          </p:cNvSpPr>
          <p:nvPr>
            <p:ph type="body" sz="quarter" idx="33" hasCustomPrompt="1"/>
          </p:nvPr>
        </p:nvSpPr>
        <p:spPr>
          <a:xfrm>
            <a:off x="3155950" y="17399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4"/>
          </a:solidFill>
        </p:spPr>
        <p:txBody>
          <a:bodyPr wrap="square">
            <a:noAutofit/>
          </a:bodyPr>
          <a:lstStyle>
            <a:lvl1pPr>
              <a:defRPr>
                <a:solidFill>
                  <a:schemeClr val="tx1"/>
                </a:solidFill>
              </a:defRPr>
            </a:lvl1pPr>
          </a:lstStyle>
          <a:p>
            <a:pPr lvl="0"/>
            <a:r>
              <a:rPr lang="en-US" dirty="0"/>
              <a:t> </a:t>
            </a:r>
            <a:endParaRPr lang="en-GB" dirty="0"/>
          </a:p>
        </p:txBody>
      </p:sp>
      <p:sp>
        <p:nvSpPr>
          <p:cNvPr id="26" name="Text Placeholder 25">
            <a:extLst>
              <a:ext uri="{FF2B5EF4-FFF2-40B4-BE49-F238E27FC236}">
                <a16:creationId xmlns:a16="http://schemas.microsoft.com/office/drawing/2014/main" id="{FF823850-E9FD-4E47-A7F2-B138B368AE58}"/>
              </a:ext>
            </a:extLst>
          </p:cNvPr>
          <p:cNvSpPr>
            <a:spLocks noGrp="1"/>
          </p:cNvSpPr>
          <p:nvPr>
            <p:ph type="body" sz="quarter" idx="34" hasCustomPrompt="1"/>
          </p:nvPr>
        </p:nvSpPr>
        <p:spPr>
          <a:xfrm>
            <a:off x="543354" y="37592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6"/>
          </a:solidFill>
        </p:spPr>
        <p:txBody>
          <a:bodyPr wrap="square">
            <a:noAutofit/>
          </a:bodyPr>
          <a:lstStyle>
            <a:lvl1pPr>
              <a:defRPr/>
            </a:lvl1pPr>
          </a:lstStyle>
          <a:p>
            <a:pPr lvl="0"/>
            <a:r>
              <a:rPr lang="en-US" dirty="0"/>
              <a:t> </a:t>
            </a:r>
            <a:endParaRPr lang="en-GB" dirty="0"/>
          </a:p>
        </p:txBody>
      </p:sp>
      <p:sp>
        <p:nvSpPr>
          <p:cNvPr id="27" name="Text Placeholder 26">
            <a:extLst>
              <a:ext uri="{FF2B5EF4-FFF2-40B4-BE49-F238E27FC236}">
                <a16:creationId xmlns:a16="http://schemas.microsoft.com/office/drawing/2014/main" id="{E735FF2C-0F43-4C19-B844-795A32E0415A}"/>
              </a:ext>
            </a:extLst>
          </p:cNvPr>
          <p:cNvSpPr>
            <a:spLocks noGrp="1"/>
          </p:cNvSpPr>
          <p:nvPr>
            <p:ph type="body" sz="quarter" idx="35" hasCustomPrompt="1"/>
          </p:nvPr>
        </p:nvSpPr>
        <p:spPr>
          <a:xfrm>
            <a:off x="3155950" y="37592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3"/>
          </a:solidFill>
        </p:spPr>
        <p:txBody>
          <a:bodyPr wrap="square">
            <a:noAutofit/>
          </a:bodyPr>
          <a:lstStyle>
            <a:lvl1pPr>
              <a:defRPr/>
            </a:lvl1pPr>
          </a:lstStyle>
          <a:p>
            <a:pPr lvl="0"/>
            <a:r>
              <a:rPr lang="en-US" dirty="0"/>
              <a:t> </a:t>
            </a:r>
            <a:endParaRPr lang="en-GB" dirty="0"/>
          </a:p>
        </p:txBody>
      </p:sp>
      <p:sp>
        <p:nvSpPr>
          <p:cNvPr id="22" name="Text Placeholder 21">
            <a:extLst>
              <a:ext uri="{FF2B5EF4-FFF2-40B4-BE49-F238E27FC236}">
                <a16:creationId xmlns:a16="http://schemas.microsoft.com/office/drawing/2014/main" id="{44F68934-D37C-4658-A226-A150448BA55D}"/>
              </a:ext>
            </a:extLst>
          </p:cNvPr>
          <p:cNvSpPr>
            <a:spLocks noGrp="1"/>
          </p:cNvSpPr>
          <p:nvPr>
            <p:ph type="body" sz="quarter" idx="32" hasCustomPrompt="1"/>
          </p:nvPr>
        </p:nvSpPr>
        <p:spPr>
          <a:xfrm>
            <a:off x="543354" y="17399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5"/>
          </a:solidFill>
        </p:spPr>
        <p:txBody>
          <a:bodyPr wrap="square">
            <a:noAutofit/>
          </a:bodyPr>
          <a:lstStyle>
            <a:lvl1pPr>
              <a:defRPr/>
            </a:lvl1pPr>
          </a:lstStyle>
          <a:p>
            <a:pPr lvl="0"/>
            <a:r>
              <a:rPr lang="en-US" dirty="0"/>
              <a:t> </a:t>
            </a:r>
            <a:endParaRPr lang="en-GB" dirty="0"/>
          </a:p>
        </p:txBody>
      </p:sp>
      <p:sp>
        <p:nvSpPr>
          <p:cNvPr id="7" name="Title 1">
            <a:extLst>
              <a:ext uri="{FF2B5EF4-FFF2-40B4-BE49-F238E27FC236}">
                <a16:creationId xmlns:a16="http://schemas.microsoft.com/office/drawing/2014/main" id="{FF3E38EC-2481-41B4-9C76-6E906C5F09EC}"/>
              </a:ext>
            </a:extLst>
          </p:cNvPr>
          <p:cNvSpPr>
            <a:spLocks noGrp="1"/>
          </p:cNvSpPr>
          <p:nvPr>
            <p:ph type="title" hasCustomPrompt="1"/>
          </p:nvPr>
        </p:nvSpPr>
        <p:spPr>
          <a:xfrm>
            <a:off x="435077" y="376030"/>
            <a:ext cx="5442262" cy="686652"/>
          </a:xfrm>
        </p:spPr>
        <p:txBody>
          <a:bodyPr/>
          <a:lstStyle>
            <a:lvl1pPr>
              <a:defRPr>
                <a:solidFill>
                  <a:schemeClr val="accent1"/>
                </a:solidFill>
              </a:defRPr>
            </a:lvl1pPr>
          </a:lstStyle>
          <a:p>
            <a:r>
              <a:rPr lang="en-US" dirty="0"/>
              <a:t>Add your title here</a:t>
            </a:r>
            <a:endParaRPr lang="en-GB" dirty="0"/>
          </a:p>
        </p:txBody>
      </p:sp>
      <p:sp>
        <p:nvSpPr>
          <p:cNvPr id="8" name="Sub Title Placeholder">
            <a:extLst>
              <a:ext uri="{FF2B5EF4-FFF2-40B4-BE49-F238E27FC236}">
                <a16:creationId xmlns:a16="http://schemas.microsoft.com/office/drawing/2014/main" id="{6C341064-B8DE-4C99-ADDB-ECECC9A534D4}"/>
              </a:ext>
            </a:extLst>
          </p:cNvPr>
          <p:cNvSpPr>
            <a:spLocks noGrp="1"/>
          </p:cNvSpPr>
          <p:nvPr>
            <p:ph type="subTitle" sz="quarter" idx="23" hasCustomPrompt="1"/>
          </p:nvPr>
        </p:nvSpPr>
        <p:spPr>
          <a:xfrm>
            <a:off x="435077" y="894408"/>
            <a:ext cx="5442262" cy="354674"/>
          </a:xfrm>
          <a:prstGeom prst="rect">
            <a:avLst/>
          </a:prstGeom>
        </p:spPr>
        <p:txBody>
          <a:bodyPr vert="horz" lIns="91440" tIns="45720" rIns="91440" bIns="45720" rtlCol="0" anchor="t">
            <a:noAutofit/>
          </a:bodyPr>
          <a:lstStyle>
            <a:lvl1pPr>
              <a:defRPr lang="en-GB" sz="1600" b="0">
                <a:solidFill>
                  <a:schemeClr val="tx1"/>
                </a:solidFill>
                <a:latin typeface="+mj-lt"/>
                <a:ea typeface="+mj-ea"/>
                <a:cs typeface="+mj-cs"/>
              </a:defRPr>
            </a:lvl1pPr>
          </a:lstStyle>
          <a:p>
            <a:pPr lvl="0">
              <a:spcBef>
                <a:spcPct val="0"/>
              </a:spcBef>
            </a:pPr>
            <a:r>
              <a:rPr lang="en-US" dirty="0"/>
              <a:t>Add your subtitle here</a:t>
            </a:r>
            <a:endParaRPr lang="en-GB" dirty="0"/>
          </a:p>
        </p:txBody>
      </p:sp>
      <p:sp>
        <p:nvSpPr>
          <p:cNvPr id="10" name="Text Placeholder 9">
            <a:extLst>
              <a:ext uri="{FF2B5EF4-FFF2-40B4-BE49-F238E27FC236}">
                <a16:creationId xmlns:a16="http://schemas.microsoft.com/office/drawing/2014/main" id="{0B8F92D4-D8F5-422F-81B5-173E2CC1C371}"/>
              </a:ext>
            </a:extLst>
          </p:cNvPr>
          <p:cNvSpPr>
            <a:spLocks noGrp="1"/>
          </p:cNvSpPr>
          <p:nvPr>
            <p:ph type="body" sz="quarter" idx="24" hasCustomPrompt="1"/>
          </p:nvPr>
        </p:nvSpPr>
        <p:spPr>
          <a:xfrm>
            <a:off x="638831" y="1834322"/>
            <a:ext cx="2167421" cy="308803"/>
          </a:xfrm>
        </p:spPr>
        <p:txBody>
          <a:bodyPr/>
          <a:lstStyle>
            <a:lvl1pPr>
              <a:defRPr sz="1600">
                <a:solidFill>
                  <a:srgbClr val="373737"/>
                </a:solidFill>
              </a:defRPr>
            </a:lvl1pPr>
          </a:lstStyle>
          <a:p>
            <a:pPr lvl="0"/>
            <a:r>
              <a:rPr lang="en-US" dirty="0"/>
              <a:t>Heading 1</a:t>
            </a:r>
            <a:endParaRPr lang="en-GB" dirty="0"/>
          </a:p>
        </p:txBody>
      </p:sp>
      <p:sp>
        <p:nvSpPr>
          <p:cNvPr id="12" name="Text Placeholder 11">
            <a:extLst>
              <a:ext uri="{FF2B5EF4-FFF2-40B4-BE49-F238E27FC236}">
                <a16:creationId xmlns:a16="http://schemas.microsoft.com/office/drawing/2014/main" id="{672825CD-AD1A-40D8-9D49-8708A49FB77D}"/>
              </a:ext>
            </a:extLst>
          </p:cNvPr>
          <p:cNvSpPr>
            <a:spLocks noGrp="1"/>
          </p:cNvSpPr>
          <p:nvPr>
            <p:ph type="body" sz="quarter" idx="25" hasCustomPrompt="1"/>
          </p:nvPr>
        </p:nvSpPr>
        <p:spPr>
          <a:xfrm>
            <a:off x="638832" y="21447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9">
            <a:extLst>
              <a:ext uri="{FF2B5EF4-FFF2-40B4-BE49-F238E27FC236}">
                <a16:creationId xmlns:a16="http://schemas.microsoft.com/office/drawing/2014/main" id="{56C65782-F98B-4A34-994F-2C215598D6F4}"/>
              </a:ext>
            </a:extLst>
          </p:cNvPr>
          <p:cNvSpPr>
            <a:spLocks noGrp="1"/>
          </p:cNvSpPr>
          <p:nvPr>
            <p:ph type="body" sz="quarter" idx="26" hasCustomPrompt="1"/>
          </p:nvPr>
        </p:nvSpPr>
        <p:spPr>
          <a:xfrm>
            <a:off x="3261381" y="1834322"/>
            <a:ext cx="2167421" cy="308803"/>
          </a:xfrm>
        </p:spPr>
        <p:txBody>
          <a:bodyPr/>
          <a:lstStyle>
            <a:lvl1pPr>
              <a:defRPr sz="1600">
                <a:solidFill>
                  <a:srgbClr val="373737"/>
                </a:solidFill>
              </a:defRPr>
            </a:lvl1pPr>
          </a:lstStyle>
          <a:p>
            <a:pPr lvl="0"/>
            <a:r>
              <a:rPr lang="en-US" dirty="0"/>
              <a:t>Heading 2</a:t>
            </a:r>
            <a:endParaRPr lang="en-GB" dirty="0"/>
          </a:p>
        </p:txBody>
      </p:sp>
      <p:sp>
        <p:nvSpPr>
          <p:cNvPr id="14" name="Text Placeholder 11">
            <a:extLst>
              <a:ext uri="{FF2B5EF4-FFF2-40B4-BE49-F238E27FC236}">
                <a16:creationId xmlns:a16="http://schemas.microsoft.com/office/drawing/2014/main" id="{C812532A-F622-42D1-B45D-362DAC7D42AD}"/>
              </a:ext>
            </a:extLst>
          </p:cNvPr>
          <p:cNvSpPr>
            <a:spLocks noGrp="1"/>
          </p:cNvSpPr>
          <p:nvPr>
            <p:ph type="body" sz="quarter" idx="27" hasCustomPrompt="1"/>
          </p:nvPr>
        </p:nvSpPr>
        <p:spPr>
          <a:xfrm>
            <a:off x="3261382" y="21447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a:extLst>
              <a:ext uri="{FF2B5EF4-FFF2-40B4-BE49-F238E27FC236}">
                <a16:creationId xmlns:a16="http://schemas.microsoft.com/office/drawing/2014/main" id="{4ADFB383-DF4F-40CA-AEAB-E35A53FB8BEB}"/>
              </a:ext>
            </a:extLst>
          </p:cNvPr>
          <p:cNvSpPr>
            <a:spLocks noGrp="1"/>
          </p:cNvSpPr>
          <p:nvPr>
            <p:ph type="body" sz="quarter" idx="28" hasCustomPrompt="1"/>
          </p:nvPr>
        </p:nvSpPr>
        <p:spPr>
          <a:xfrm>
            <a:off x="645181" y="3853622"/>
            <a:ext cx="2167421" cy="308803"/>
          </a:xfrm>
        </p:spPr>
        <p:txBody>
          <a:bodyPr/>
          <a:lstStyle>
            <a:lvl1pPr>
              <a:defRPr sz="1600">
                <a:solidFill>
                  <a:srgbClr val="373737"/>
                </a:solidFill>
              </a:defRPr>
            </a:lvl1pPr>
          </a:lstStyle>
          <a:p>
            <a:pPr lvl="0"/>
            <a:r>
              <a:rPr lang="en-US" dirty="0"/>
              <a:t>Heading 3</a:t>
            </a:r>
            <a:endParaRPr lang="en-GB" dirty="0"/>
          </a:p>
        </p:txBody>
      </p:sp>
      <p:sp>
        <p:nvSpPr>
          <p:cNvPr id="16" name="Text Placeholder 11">
            <a:extLst>
              <a:ext uri="{FF2B5EF4-FFF2-40B4-BE49-F238E27FC236}">
                <a16:creationId xmlns:a16="http://schemas.microsoft.com/office/drawing/2014/main" id="{859E883C-8BCF-4AD6-BDEE-F756384CDE86}"/>
              </a:ext>
            </a:extLst>
          </p:cNvPr>
          <p:cNvSpPr>
            <a:spLocks noGrp="1"/>
          </p:cNvSpPr>
          <p:nvPr>
            <p:ph type="body" sz="quarter" idx="29" hasCustomPrompt="1"/>
          </p:nvPr>
        </p:nvSpPr>
        <p:spPr>
          <a:xfrm>
            <a:off x="645182" y="41640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a:extLst>
              <a:ext uri="{FF2B5EF4-FFF2-40B4-BE49-F238E27FC236}">
                <a16:creationId xmlns:a16="http://schemas.microsoft.com/office/drawing/2014/main" id="{482774E9-CF24-4FE6-992C-7D2D0607D5D8}"/>
              </a:ext>
            </a:extLst>
          </p:cNvPr>
          <p:cNvSpPr>
            <a:spLocks noGrp="1"/>
          </p:cNvSpPr>
          <p:nvPr>
            <p:ph type="body" sz="quarter" idx="30" hasCustomPrompt="1"/>
          </p:nvPr>
        </p:nvSpPr>
        <p:spPr>
          <a:xfrm>
            <a:off x="3261381" y="3853622"/>
            <a:ext cx="2167421" cy="308803"/>
          </a:xfrm>
        </p:spPr>
        <p:txBody>
          <a:bodyPr/>
          <a:lstStyle>
            <a:lvl1pPr>
              <a:defRPr sz="1600">
                <a:solidFill>
                  <a:srgbClr val="373737"/>
                </a:solidFill>
              </a:defRPr>
            </a:lvl1pPr>
          </a:lstStyle>
          <a:p>
            <a:pPr lvl="0"/>
            <a:r>
              <a:rPr lang="en-US" dirty="0"/>
              <a:t>Heading 4</a:t>
            </a:r>
            <a:endParaRPr lang="en-GB" dirty="0"/>
          </a:p>
        </p:txBody>
      </p:sp>
      <p:sp>
        <p:nvSpPr>
          <p:cNvPr id="18" name="Text Placeholder 11">
            <a:extLst>
              <a:ext uri="{FF2B5EF4-FFF2-40B4-BE49-F238E27FC236}">
                <a16:creationId xmlns:a16="http://schemas.microsoft.com/office/drawing/2014/main" id="{22AA47FF-DD5C-4F8B-9570-87CBE1B3CBE2}"/>
              </a:ext>
            </a:extLst>
          </p:cNvPr>
          <p:cNvSpPr>
            <a:spLocks noGrp="1"/>
          </p:cNvSpPr>
          <p:nvPr>
            <p:ph type="body" sz="quarter" idx="31" hasCustomPrompt="1"/>
          </p:nvPr>
        </p:nvSpPr>
        <p:spPr>
          <a:xfrm>
            <a:off x="3261382" y="41640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Isosceles Triangle 31">
            <a:extLst>
              <a:ext uri="{FF2B5EF4-FFF2-40B4-BE49-F238E27FC236}">
                <a16:creationId xmlns:a16="http://schemas.microsoft.com/office/drawing/2014/main" id="{357DF60B-796F-4264-ADFF-0D8354901FF4}"/>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6" name="Content Placeholder 5">
            <a:extLst>
              <a:ext uri="{FF2B5EF4-FFF2-40B4-BE49-F238E27FC236}">
                <a16:creationId xmlns:a16="http://schemas.microsoft.com/office/drawing/2014/main" id="{46635D03-643F-4789-9D8E-76FBEE8A2BAC}"/>
              </a:ext>
            </a:extLst>
          </p:cNvPr>
          <p:cNvSpPr>
            <a:spLocks noGrp="1"/>
          </p:cNvSpPr>
          <p:nvPr>
            <p:ph sz="quarter" idx="36" hasCustomPrompt="1"/>
          </p:nvPr>
        </p:nvSpPr>
        <p:spPr>
          <a:xfrm>
            <a:off x="6604000" y="1290716"/>
            <a:ext cx="5080000" cy="4555968"/>
          </a:xfrm>
        </p:spPr>
        <p:txBody>
          <a:bodyPr/>
          <a:lstStyle>
            <a:lvl1pPr algn="ctr">
              <a:defRPr sz="1800">
                <a:solidFill>
                  <a:srgbClr val="373737"/>
                </a:solidFill>
              </a:defRPr>
            </a:lvl1pPr>
          </a:lstStyle>
          <a:p>
            <a:pPr lvl="0"/>
            <a:r>
              <a:rPr lang="en-US" dirty="0"/>
              <a:t>Click icon to insert content</a:t>
            </a:r>
            <a:endParaRPr lang="en-GB" dirty="0"/>
          </a:p>
        </p:txBody>
      </p:sp>
      <p:sp>
        <p:nvSpPr>
          <p:cNvPr id="23" name="Slide Number Placeholder 5">
            <a:extLst>
              <a:ext uri="{FF2B5EF4-FFF2-40B4-BE49-F238E27FC236}">
                <a16:creationId xmlns:a16="http://schemas.microsoft.com/office/drawing/2014/main" id="{ADD0E47E-C94C-4467-841A-974FD683F739}"/>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124349107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x Heading Text with Content Left">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025AFE-5E73-493D-92B6-90B94178E9C0}"/>
              </a:ext>
            </a:extLst>
          </p:cNvPr>
          <p:cNvSpPr/>
          <p:nvPr userDrawn="1"/>
        </p:nvSpPr>
        <p:spPr>
          <a:xfrm>
            <a:off x="0" y="0"/>
            <a:ext cx="6096000" cy="68580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6">
            <a:extLst>
              <a:ext uri="{FF2B5EF4-FFF2-40B4-BE49-F238E27FC236}">
                <a16:creationId xmlns:a16="http://schemas.microsoft.com/office/drawing/2014/main" id="{5EF0C5C5-9EAF-448A-9C46-BFE79371FB25}"/>
              </a:ext>
            </a:extLst>
          </p:cNvPr>
          <p:cNvSpPr>
            <a:spLocks noGrp="1"/>
          </p:cNvSpPr>
          <p:nvPr>
            <p:ph type="body" sz="quarter" idx="33" hasCustomPrompt="1"/>
          </p:nvPr>
        </p:nvSpPr>
        <p:spPr>
          <a:xfrm>
            <a:off x="9206230" y="17399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4"/>
          </a:solidFill>
        </p:spPr>
        <p:txBody>
          <a:bodyPr wrap="square">
            <a:noAutofit/>
          </a:bodyPr>
          <a:lstStyle>
            <a:lvl1pPr>
              <a:defRPr/>
            </a:lvl1pPr>
          </a:lstStyle>
          <a:p>
            <a:pPr lvl="0"/>
            <a:r>
              <a:rPr lang="en-US" dirty="0"/>
              <a:t> </a:t>
            </a:r>
            <a:endParaRPr lang="en-GB" dirty="0"/>
          </a:p>
        </p:txBody>
      </p:sp>
      <p:sp>
        <p:nvSpPr>
          <p:cNvPr id="8" name="Text Placeholder 7">
            <a:extLst>
              <a:ext uri="{FF2B5EF4-FFF2-40B4-BE49-F238E27FC236}">
                <a16:creationId xmlns:a16="http://schemas.microsoft.com/office/drawing/2014/main" id="{DAFC702F-4691-4CD7-B852-CCDD1FC958A4}"/>
              </a:ext>
            </a:extLst>
          </p:cNvPr>
          <p:cNvSpPr>
            <a:spLocks noGrp="1"/>
          </p:cNvSpPr>
          <p:nvPr>
            <p:ph type="body" sz="quarter" idx="34" hasCustomPrompt="1"/>
          </p:nvPr>
        </p:nvSpPr>
        <p:spPr>
          <a:xfrm>
            <a:off x="6593634" y="37592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6"/>
          </a:solidFill>
        </p:spPr>
        <p:txBody>
          <a:bodyPr wrap="square">
            <a:noAutofit/>
          </a:bodyPr>
          <a:lstStyle>
            <a:lvl1pPr>
              <a:defRPr/>
            </a:lvl1pPr>
          </a:lstStyle>
          <a:p>
            <a:pPr lvl="0"/>
            <a:r>
              <a:rPr lang="en-US" dirty="0"/>
              <a:t> </a:t>
            </a:r>
            <a:endParaRPr lang="en-GB" dirty="0"/>
          </a:p>
        </p:txBody>
      </p:sp>
      <p:sp>
        <p:nvSpPr>
          <p:cNvPr id="9" name="Text Placeholder 8">
            <a:extLst>
              <a:ext uri="{FF2B5EF4-FFF2-40B4-BE49-F238E27FC236}">
                <a16:creationId xmlns:a16="http://schemas.microsoft.com/office/drawing/2014/main" id="{C354999B-B681-4AC3-BD20-D3300E03DFDA}"/>
              </a:ext>
            </a:extLst>
          </p:cNvPr>
          <p:cNvSpPr>
            <a:spLocks noGrp="1"/>
          </p:cNvSpPr>
          <p:nvPr>
            <p:ph type="body" sz="quarter" idx="35" hasCustomPrompt="1"/>
          </p:nvPr>
        </p:nvSpPr>
        <p:spPr>
          <a:xfrm>
            <a:off x="9206230" y="37592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3"/>
          </a:solidFill>
        </p:spPr>
        <p:txBody>
          <a:bodyPr wrap="square">
            <a:noAutofit/>
          </a:bodyPr>
          <a:lstStyle>
            <a:lvl1pPr>
              <a:defRPr/>
            </a:lvl1pPr>
          </a:lstStyle>
          <a:p>
            <a:pPr lvl="0"/>
            <a:r>
              <a:rPr lang="en-US" dirty="0"/>
              <a:t> </a:t>
            </a:r>
            <a:endParaRPr lang="en-GB" dirty="0"/>
          </a:p>
        </p:txBody>
      </p:sp>
      <p:sp>
        <p:nvSpPr>
          <p:cNvPr id="10" name="Text Placeholder 9">
            <a:extLst>
              <a:ext uri="{FF2B5EF4-FFF2-40B4-BE49-F238E27FC236}">
                <a16:creationId xmlns:a16="http://schemas.microsoft.com/office/drawing/2014/main" id="{C8C3B176-8CAD-43A4-B2B1-2604C1C6A0F5}"/>
              </a:ext>
            </a:extLst>
          </p:cNvPr>
          <p:cNvSpPr>
            <a:spLocks noGrp="1"/>
          </p:cNvSpPr>
          <p:nvPr>
            <p:ph type="body" sz="quarter" idx="32" hasCustomPrompt="1"/>
          </p:nvPr>
        </p:nvSpPr>
        <p:spPr>
          <a:xfrm>
            <a:off x="6593634" y="1739900"/>
            <a:ext cx="2432050" cy="1828800"/>
          </a:xfrm>
          <a:custGeom>
            <a:avLst/>
            <a:gdLst>
              <a:gd name="connsiteX0" fmla="*/ 0 w 2432050"/>
              <a:gd name="connsiteY0" fmla="*/ 0 h 1828800"/>
              <a:gd name="connsiteX1" fmla="*/ 2432050 w 2432050"/>
              <a:gd name="connsiteY1" fmla="*/ 0 h 1828800"/>
              <a:gd name="connsiteX2" fmla="*/ 2432050 w 2432050"/>
              <a:gd name="connsiteY2" fmla="*/ 1373769 h 1828800"/>
              <a:gd name="connsiteX3" fmla="*/ 1974835 w 2432050"/>
              <a:gd name="connsiteY3" fmla="*/ 1828800 h 1828800"/>
              <a:gd name="connsiteX4" fmla="*/ 0 w 2432050"/>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050" h="1828800">
                <a:moveTo>
                  <a:pt x="0" y="0"/>
                </a:moveTo>
                <a:lnTo>
                  <a:pt x="2432050" y="0"/>
                </a:lnTo>
                <a:lnTo>
                  <a:pt x="2432050" y="1373769"/>
                </a:lnTo>
                <a:lnTo>
                  <a:pt x="1974835" y="1828800"/>
                </a:lnTo>
                <a:lnTo>
                  <a:pt x="0" y="1828800"/>
                </a:lnTo>
                <a:close/>
              </a:path>
            </a:pathLst>
          </a:custGeom>
          <a:solidFill>
            <a:schemeClr val="accent5"/>
          </a:solidFill>
        </p:spPr>
        <p:txBody>
          <a:bodyPr wrap="square">
            <a:noAutofit/>
          </a:bodyPr>
          <a:lstStyle>
            <a:lvl1pPr>
              <a:defRPr/>
            </a:lvl1pPr>
          </a:lstStyle>
          <a:p>
            <a:pPr lvl="0"/>
            <a:r>
              <a:rPr lang="en-US" dirty="0"/>
              <a:t> </a:t>
            </a:r>
            <a:endParaRPr lang="en-GB" dirty="0"/>
          </a:p>
        </p:txBody>
      </p:sp>
      <p:sp>
        <p:nvSpPr>
          <p:cNvPr id="11" name="Text Placeholder 9">
            <a:extLst>
              <a:ext uri="{FF2B5EF4-FFF2-40B4-BE49-F238E27FC236}">
                <a16:creationId xmlns:a16="http://schemas.microsoft.com/office/drawing/2014/main" id="{1007A563-B6CA-4169-B18A-A2D1BB0D9E98}"/>
              </a:ext>
            </a:extLst>
          </p:cNvPr>
          <p:cNvSpPr>
            <a:spLocks noGrp="1"/>
          </p:cNvSpPr>
          <p:nvPr>
            <p:ph type="body" sz="quarter" idx="24" hasCustomPrompt="1"/>
          </p:nvPr>
        </p:nvSpPr>
        <p:spPr>
          <a:xfrm>
            <a:off x="6689111" y="1834322"/>
            <a:ext cx="2167421" cy="308803"/>
          </a:xfrm>
        </p:spPr>
        <p:txBody>
          <a:bodyPr/>
          <a:lstStyle>
            <a:lvl1pPr>
              <a:defRPr sz="1600">
                <a:solidFill>
                  <a:srgbClr val="373737"/>
                </a:solidFill>
              </a:defRPr>
            </a:lvl1pPr>
          </a:lstStyle>
          <a:p>
            <a:pPr lvl="0"/>
            <a:r>
              <a:rPr lang="en-US" dirty="0"/>
              <a:t>Heading 1</a:t>
            </a:r>
            <a:endParaRPr lang="en-GB" dirty="0"/>
          </a:p>
        </p:txBody>
      </p:sp>
      <p:sp>
        <p:nvSpPr>
          <p:cNvPr id="12" name="Text Placeholder 11">
            <a:extLst>
              <a:ext uri="{FF2B5EF4-FFF2-40B4-BE49-F238E27FC236}">
                <a16:creationId xmlns:a16="http://schemas.microsoft.com/office/drawing/2014/main" id="{754AAC19-6A35-4709-BF0B-791694F288BC}"/>
              </a:ext>
            </a:extLst>
          </p:cNvPr>
          <p:cNvSpPr>
            <a:spLocks noGrp="1"/>
          </p:cNvSpPr>
          <p:nvPr>
            <p:ph type="body" sz="quarter" idx="25"/>
          </p:nvPr>
        </p:nvSpPr>
        <p:spPr>
          <a:xfrm>
            <a:off x="6689112" y="21447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9">
            <a:extLst>
              <a:ext uri="{FF2B5EF4-FFF2-40B4-BE49-F238E27FC236}">
                <a16:creationId xmlns:a16="http://schemas.microsoft.com/office/drawing/2014/main" id="{9879BCF2-9035-4E6E-AA2B-7EFEA37C57C7}"/>
              </a:ext>
            </a:extLst>
          </p:cNvPr>
          <p:cNvSpPr>
            <a:spLocks noGrp="1"/>
          </p:cNvSpPr>
          <p:nvPr>
            <p:ph type="body" sz="quarter" idx="26" hasCustomPrompt="1"/>
          </p:nvPr>
        </p:nvSpPr>
        <p:spPr>
          <a:xfrm>
            <a:off x="9311661" y="1834322"/>
            <a:ext cx="2167421" cy="308803"/>
          </a:xfrm>
        </p:spPr>
        <p:txBody>
          <a:bodyPr/>
          <a:lstStyle>
            <a:lvl1pPr>
              <a:defRPr sz="1600">
                <a:solidFill>
                  <a:srgbClr val="373737"/>
                </a:solidFill>
              </a:defRPr>
            </a:lvl1pPr>
          </a:lstStyle>
          <a:p>
            <a:pPr lvl="0"/>
            <a:r>
              <a:rPr lang="en-US" dirty="0"/>
              <a:t>Heading 2</a:t>
            </a:r>
            <a:endParaRPr lang="en-GB" dirty="0"/>
          </a:p>
        </p:txBody>
      </p:sp>
      <p:sp>
        <p:nvSpPr>
          <p:cNvPr id="14" name="Text Placeholder 11">
            <a:extLst>
              <a:ext uri="{FF2B5EF4-FFF2-40B4-BE49-F238E27FC236}">
                <a16:creationId xmlns:a16="http://schemas.microsoft.com/office/drawing/2014/main" id="{DEF2D21E-5320-4DDA-A170-72F99DE58661}"/>
              </a:ext>
            </a:extLst>
          </p:cNvPr>
          <p:cNvSpPr>
            <a:spLocks noGrp="1"/>
          </p:cNvSpPr>
          <p:nvPr>
            <p:ph type="body" sz="quarter" idx="27"/>
          </p:nvPr>
        </p:nvSpPr>
        <p:spPr>
          <a:xfrm>
            <a:off x="9311662" y="21447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9">
            <a:extLst>
              <a:ext uri="{FF2B5EF4-FFF2-40B4-BE49-F238E27FC236}">
                <a16:creationId xmlns:a16="http://schemas.microsoft.com/office/drawing/2014/main" id="{7304153E-91E1-43AA-894B-E3DC57971449}"/>
              </a:ext>
            </a:extLst>
          </p:cNvPr>
          <p:cNvSpPr>
            <a:spLocks noGrp="1"/>
          </p:cNvSpPr>
          <p:nvPr>
            <p:ph type="body" sz="quarter" idx="28" hasCustomPrompt="1"/>
          </p:nvPr>
        </p:nvSpPr>
        <p:spPr>
          <a:xfrm>
            <a:off x="6695461" y="3853622"/>
            <a:ext cx="2167421" cy="308803"/>
          </a:xfrm>
        </p:spPr>
        <p:txBody>
          <a:bodyPr/>
          <a:lstStyle>
            <a:lvl1pPr>
              <a:defRPr sz="1600">
                <a:solidFill>
                  <a:srgbClr val="373737"/>
                </a:solidFill>
              </a:defRPr>
            </a:lvl1pPr>
          </a:lstStyle>
          <a:p>
            <a:pPr lvl="0"/>
            <a:r>
              <a:rPr lang="en-US" dirty="0"/>
              <a:t>Heading 3</a:t>
            </a:r>
            <a:endParaRPr lang="en-GB" dirty="0"/>
          </a:p>
        </p:txBody>
      </p:sp>
      <p:sp>
        <p:nvSpPr>
          <p:cNvPr id="16" name="Text Placeholder 11">
            <a:extLst>
              <a:ext uri="{FF2B5EF4-FFF2-40B4-BE49-F238E27FC236}">
                <a16:creationId xmlns:a16="http://schemas.microsoft.com/office/drawing/2014/main" id="{D335A4F8-2F54-4EB7-9CDE-B29EC184D3CD}"/>
              </a:ext>
            </a:extLst>
          </p:cNvPr>
          <p:cNvSpPr>
            <a:spLocks noGrp="1"/>
          </p:cNvSpPr>
          <p:nvPr>
            <p:ph type="body" sz="quarter" idx="29"/>
          </p:nvPr>
        </p:nvSpPr>
        <p:spPr>
          <a:xfrm>
            <a:off x="6695462" y="41640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9">
            <a:extLst>
              <a:ext uri="{FF2B5EF4-FFF2-40B4-BE49-F238E27FC236}">
                <a16:creationId xmlns:a16="http://schemas.microsoft.com/office/drawing/2014/main" id="{36B8DF58-C059-45D7-984C-B50709A1CA05}"/>
              </a:ext>
            </a:extLst>
          </p:cNvPr>
          <p:cNvSpPr>
            <a:spLocks noGrp="1"/>
          </p:cNvSpPr>
          <p:nvPr>
            <p:ph type="body" sz="quarter" idx="30" hasCustomPrompt="1"/>
          </p:nvPr>
        </p:nvSpPr>
        <p:spPr>
          <a:xfrm>
            <a:off x="9311661" y="3853622"/>
            <a:ext cx="2167421" cy="308803"/>
          </a:xfrm>
        </p:spPr>
        <p:txBody>
          <a:bodyPr/>
          <a:lstStyle>
            <a:lvl1pPr>
              <a:defRPr sz="1600">
                <a:solidFill>
                  <a:srgbClr val="373737"/>
                </a:solidFill>
              </a:defRPr>
            </a:lvl1pPr>
          </a:lstStyle>
          <a:p>
            <a:pPr lvl="0"/>
            <a:r>
              <a:rPr lang="en-US" dirty="0"/>
              <a:t>Heading 4</a:t>
            </a:r>
            <a:endParaRPr lang="en-GB" dirty="0"/>
          </a:p>
        </p:txBody>
      </p:sp>
      <p:sp>
        <p:nvSpPr>
          <p:cNvPr id="18" name="Text Placeholder 11">
            <a:extLst>
              <a:ext uri="{FF2B5EF4-FFF2-40B4-BE49-F238E27FC236}">
                <a16:creationId xmlns:a16="http://schemas.microsoft.com/office/drawing/2014/main" id="{09FF0CA3-15EF-49F0-A39B-435301ACF974}"/>
              </a:ext>
            </a:extLst>
          </p:cNvPr>
          <p:cNvSpPr>
            <a:spLocks noGrp="1"/>
          </p:cNvSpPr>
          <p:nvPr>
            <p:ph type="body" sz="quarter" idx="31"/>
          </p:nvPr>
        </p:nvSpPr>
        <p:spPr>
          <a:xfrm>
            <a:off x="9311662" y="4164013"/>
            <a:ext cx="2171044" cy="927100"/>
          </a:xfrm>
        </p:spPr>
        <p:txBody>
          <a:bodyPr/>
          <a:lstStyle>
            <a:lvl1pPr>
              <a:defRPr sz="1600" b="0">
                <a:solidFill>
                  <a:srgbClr val="373737"/>
                </a:solidFill>
              </a:defRPr>
            </a:lvl1pPr>
            <a:lvl2pPr>
              <a:defRPr sz="1600" b="0">
                <a:solidFill>
                  <a:srgbClr val="373737"/>
                </a:solidFill>
              </a:defRPr>
            </a:lvl2pPr>
            <a:lvl3pPr>
              <a:defRPr sz="1400" b="0">
                <a:solidFill>
                  <a:srgbClr val="373737"/>
                </a:solidFill>
              </a:defRPr>
            </a:lvl3pPr>
            <a:lvl4pPr>
              <a:defRPr sz="1200" b="0">
                <a:solidFill>
                  <a:srgbClr val="373737"/>
                </a:solidFill>
              </a:defRPr>
            </a:lvl4pPr>
            <a:lvl5pPr>
              <a:defRPr sz="1200" b="0">
                <a:solidFill>
                  <a:srgbClr val="37373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Rectangle 20">
            <a:extLst>
              <a:ext uri="{FF2B5EF4-FFF2-40B4-BE49-F238E27FC236}">
                <a16:creationId xmlns:a16="http://schemas.microsoft.com/office/drawing/2014/main" id="{A8F8C488-B5E1-410E-A03A-8C66293962D2}"/>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2" name="Isosceles Triangle 21">
            <a:extLst>
              <a:ext uri="{FF2B5EF4-FFF2-40B4-BE49-F238E27FC236}">
                <a16:creationId xmlns:a16="http://schemas.microsoft.com/office/drawing/2014/main" id="{5A0EB9B6-7F5B-47A6-B9A3-4AA49429A7CA}"/>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6" name="Title 1">
            <a:extLst>
              <a:ext uri="{FF2B5EF4-FFF2-40B4-BE49-F238E27FC236}">
                <a16:creationId xmlns:a16="http://schemas.microsoft.com/office/drawing/2014/main" id="{72B50EA7-D561-43B9-83D4-18CD1646ED7E}"/>
              </a:ext>
            </a:extLst>
          </p:cNvPr>
          <p:cNvSpPr>
            <a:spLocks noGrp="1"/>
          </p:cNvSpPr>
          <p:nvPr>
            <p:ph type="title" hasCustomPrompt="1"/>
          </p:nvPr>
        </p:nvSpPr>
        <p:spPr>
          <a:xfrm>
            <a:off x="435077" y="376030"/>
            <a:ext cx="10515600" cy="686652"/>
          </a:xfrm>
        </p:spPr>
        <p:txBody>
          <a:bodyPr/>
          <a:lstStyle>
            <a:lvl1pPr>
              <a:defRPr>
                <a:solidFill>
                  <a:schemeClr val="bg1"/>
                </a:solidFill>
              </a:defRPr>
            </a:lvl1pPr>
          </a:lstStyle>
          <a:p>
            <a:r>
              <a:rPr lang="en-US" dirty="0"/>
              <a:t>Add your title here</a:t>
            </a:r>
            <a:endParaRPr lang="en-GB" dirty="0"/>
          </a:p>
        </p:txBody>
      </p:sp>
      <p:sp>
        <p:nvSpPr>
          <p:cNvPr id="27" name="Isosceles Triangle 26">
            <a:extLst>
              <a:ext uri="{FF2B5EF4-FFF2-40B4-BE49-F238E27FC236}">
                <a16:creationId xmlns:a16="http://schemas.microsoft.com/office/drawing/2014/main" id="{40692538-D666-4C4D-AFF1-BE8A7D61FA90}"/>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8" name="Parallelogram 27">
            <a:extLst>
              <a:ext uri="{FF2B5EF4-FFF2-40B4-BE49-F238E27FC236}">
                <a16:creationId xmlns:a16="http://schemas.microsoft.com/office/drawing/2014/main" id="{CE27ADE0-0685-4953-9499-B86CDAFC0E15}"/>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9" name="Content Placeholder 5">
            <a:extLst>
              <a:ext uri="{FF2B5EF4-FFF2-40B4-BE49-F238E27FC236}">
                <a16:creationId xmlns:a16="http://schemas.microsoft.com/office/drawing/2014/main" id="{5280314A-ADE7-4F27-8CC1-1DC44D2D9559}"/>
              </a:ext>
            </a:extLst>
          </p:cNvPr>
          <p:cNvSpPr>
            <a:spLocks noGrp="1"/>
          </p:cNvSpPr>
          <p:nvPr>
            <p:ph sz="quarter" idx="36" hasCustomPrompt="1"/>
          </p:nvPr>
        </p:nvSpPr>
        <p:spPr>
          <a:xfrm>
            <a:off x="508000" y="1453592"/>
            <a:ext cx="5080000" cy="4555968"/>
          </a:xfrm>
        </p:spPr>
        <p:txBody>
          <a:bodyPr/>
          <a:lstStyle>
            <a:lvl1pPr algn="ctr">
              <a:defRPr sz="1800">
                <a:solidFill>
                  <a:srgbClr val="373737"/>
                </a:solidFill>
              </a:defRPr>
            </a:lvl1pPr>
          </a:lstStyle>
          <a:p>
            <a:pPr lvl="0"/>
            <a:r>
              <a:rPr lang="en-US" dirty="0"/>
              <a:t>Click icon to insert content</a:t>
            </a:r>
            <a:endParaRPr lang="en-GB" dirty="0"/>
          </a:p>
        </p:txBody>
      </p:sp>
      <p:sp>
        <p:nvSpPr>
          <p:cNvPr id="30" name="Slide Number Placeholder 5">
            <a:extLst>
              <a:ext uri="{FF2B5EF4-FFF2-40B4-BE49-F238E27FC236}">
                <a16:creationId xmlns:a16="http://schemas.microsoft.com/office/drawing/2014/main" id="{650B3909-0A73-4A3A-90DE-153295AD34B2}"/>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338281769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alf Content with Text">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D2568EC-E51D-4ACB-9326-AA26C6C39F5A}"/>
              </a:ext>
            </a:extLst>
          </p:cNvPr>
          <p:cNvSpPr/>
          <p:nvPr userDrawn="1"/>
        </p:nvSpPr>
        <p:spPr>
          <a:xfrm>
            <a:off x="0" y="0"/>
            <a:ext cx="60960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ADE6FEA-2C63-4A82-9E96-48D65249A8FB}"/>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 name="Isosceles Triangle 7">
            <a:extLst>
              <a:ext uri="{FF2B5EF4-FFF2-40B4-BE49-F238E27FC236}">
                <a16:creationId xmlns:a16="http://schemas.microsoft.com/office/drawing/2014/main" id="{918FF8E2-41D1-4718-ABEB-EE4A8FBFDEAA}"/>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2" name="Title 1">
            <a:extLst>
              <a:ext uri="{FF2B5EF4-FFF2-40B4-BE49-F238E27FC236}">
                <a16:creationId xmlns:a16="http://schemas.microsoft.com/office/drawing/2014/main" id="{2602B79A-FCC8-453B-B2B0-1E636B4ED20E}"/>
              </a:ext>
            </a:extLst>
          </p:cNvPr>
          <p:cNvSpPr>
            <a:spLocks noGrp="1"/>
          </p:cNvSpPr>
          <p:nvPr>
            <p:ph type="title" hasCustomPrompt="1"/>
          </p:nvPr>
        </p:nvSpPr>
        <p:spPr>
          <a:xfrm>
            <a:off x="435077" y="376030"/>
            <a:ext cx="10515600" cy="686652"/>
          </a:xfrm>
        </p:spPr>
        <p:txBody>
          <a:bodyPr/>
          <a:lstStyle>
            <a:lvl1pPr>
              <a:defRPr/>
            </a:lvl1pPr>
          </a:lstStyle>
          <a:p>
            <a:r>
              <a:rPr lang="en-US" dirty="0"/>
              <a:t>Add your title here</a:t>
            </a:r>
            <a:endParaRPr lang="en-GB" dirty="0"/>
          </a:p>
        </p:txBody>
      </p:sp>
      <p:sp>
        <p:nvSpPr>
          <p:cNvPr id="13" name="Isosceles Triangle 12">
            <a:extLst>
              <a:ext uri="{FF2B5EF4-FFF2-40B4-BE49-F238E27FC236}">
                <a16:creationId xmlns:a16="http://schemas.microsoft.com/office/drawing/2014/main" id="{D3056F00-A1A2-454A-9EFD-88DA013C7209}"/>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4" name="Parallelogram 13">
            <a:extLst>
              <a:ext uri="{FF2B5EF4-FFF2-40B4-BE49-F238E27FC236}">
                <a16:creationId xmlns:a16="http://schemas.microsoft.com/office/drawing/2014/main" id="{B152FC2B-EE8C-488D-AB19-DB8037EB6A9C}"/>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8" name="Text Placeholder 17">
            <a:extLst>
              <a:ext uri="{FF2B5EF4-FFF2-40B4-BE49-F238E27FC236}">
                <a16:creationId xmlns:a16="http://schemas.microsoft.com/office/drawing/2014/main" id="{A75BD211-6CAC-49DD-AD93-2CBA3AA3FFE0}"/>
              </a:ext>
            </a:extLst>
          </p:cNvPr>
          <p:cNvSpPr>
            <a:spLocks noGrp="1"/>
          </p:cNvSpPr>
          <p:nvPr>
            <p:ph type="body" sz="quarter" idx="13" hasCustomPrompt="1"/>
          </p:nvPr>
        </p:nvSpPr>
        <p:spPr>
          <a:xfrm>
            <a:off x="7489825" y="1992774"/>
            <a:ext cx="3721100" cy="662783"/>
          </a:xfrm>
        </p:spPr>
        <p:txBody>
          <a:bodyPr anchor="ctr"/>
          <a:lstStyle>
            <a:lvl1pPr>
              <a:defRPr sz="20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F2E2B72-2A78-43C8-9459-8C2E5388E92D}"/>
              </a:ext>
            </a:extLst>
          </p:cNvPr>
          <p:cNvSpPr>
            <a:spLocks noGrp="1"/>
          </p:cNvSpPr>
          <p:nvPr>
            <p:ph type="body" sz="quarter" idx="14" hasCustomPrompt="1"/>
          </p:nvPr>
        </p:nvSpPr>
        <p:spPr>
          <a:xfrm>
            <a:off x="6703383" y="1991165"/>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23" name="Text Placeholder 22">
            <a:extLst>
              <a:ext uri="{FF2B5EF4-FFF2-40B4-BE49-F238E27FC236}">
                <a16:creationId xmlns:a16="http://schemas.microsoft.com/office/drawing/2014/main" id="{4307A8B4-A245-4E7A-B329-50720DE4E715}"/>
              </a:ext>
            </a:extLst>
          </p:cNvPr>
          <p:cNvSpPr>
            <a:spLocks noGrp="1"/>
          </p:cNvSpPr>
          <p:nvPr>
            <p:ph type="body" sz="quarter" idx="15" hasCustomPrompt="1"/>
          </p:nvPr>
        </p:nvSpPr>
        <p:spPr>
          <a:xfrm>
            <a:off x="6703383" y="2869743"/>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24" name="Text Placeholder 23">
            <a:extLst>
              <a:ext uri="{FF2B5EF4-FFF2-40B4-BE49-F238E27FC236}">
                <a16:creationId xmlns:a16="http://schemas.microsoft.com/office/drawing/2014/main" id="{ECE7405D-8C10-4D80-BF4B-03B596888307}"/>
              </a:ext>
            </a:extLst>
          </p:cNvPr>
          <p:cNvSpPr>
            <a:spLocks noGrp="1"/>
          </p:cNvSpPr>
          <p:nvPr>
            <p:ph type="body" sz="quarter" idx="16" hasCustomPrompt="1"/>
          </p:nvPr>
        </p:nvSpPr>
        <p:spPr>
          <a:xfrm>
            <a:off x="6703383" y="3748321"/>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25" name="Text Placeholder 24">
            <a:extLst>
              <a:ext uri="{FF2B5EF4-FFF2-40B4-BE49-F238E27FC236}">
                <a16:creationId xmlns:a16="http://schemas.microsoft.com/office/drawing/2014/main" id="{8F0CEFAF-6C61-4F28-9C37-9D928052B7ED}"/>
              </a:ext>
            </a:extLst>
          </p:cNvPr>
          <p:cNvSpPr>
            <a:spLocks noGrp="1"/>
          </p:cNvSpPr>
          <p:nvPr>
            <p:ph type="body" sz="quarter" idx="17" hasCustomPrompt="1"/>
          </p:nvPr>
        </p:nvSpPr>
        <p:spPr>
          <a:xfrm>
            <a:off x="6703383" y="4626898"/>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30" name="Text Placeholder 17">
            <a:extLst>
              <a:ext uri="{FF2B5EF4-FFF2-40B4-BE49-F238E27FC236}">
                <a16:creationId xmlns:a16="http://schemas.microsoft.com/office/drawing/2014/main" id="{197D45C6-34D0-44F5-A096-019A4E886027}"/>
              </a:ext>
            </a:extLst>
          </p:cNvPr>
          <p:cNvSpPr>
            <a:spLocks noGrp="1"/>
          </p:cNvSpPr>
          <p:nvPr>
            <p:ph type="body" sz="quarter" idx="18" hasCustomPrompt="1"/>
          </p:nvPr>
        </p:nvSpPr>
        <p:spPr>
          <a:xfrm>
            <a:off x="7489825" y="2871351"/>
            <a:ext cx="3721100" cy="662783"/>
          </a:xfrm>
        </p:spPr>
        <p:txBody>
          <a:bodyPr anchor="ctr"/>
          <a:lstStyle>
            <a:lvl1pPr>
              <a:defRPr sz="20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7">
            <a:extLst>
              <a:ext uri="{FF2B5EF4-FFF2-40B4-BE49-F238E27FC236}">
                <a16:creationId xmlns:a16="http://schemas.microsoft.com/office/drawing/2014/main" id="{9C71200E-9185-4485-86A4-8BCD024F74A4}"/>
              </a:ext>
            </a:extLst>
          </p:cNvPr>
          <p:cNvSpPr>
            <a:spLocks noGrp="1"/>
          </p:cNvSpPr>
          <p:nvPr>
            <p:ph type="body" sz="quarter" idx="19" hasCustomPrompt="1"/>
          </p:nvPr>
        </p:nvSpPr>
        <p:spPr>
          <a:xfrm>
            <a:off x="7489825" y="3749929"/>
            <a:ext cx="3721100" cy="662783"/>
          </a:xfrm>
        </p:spPr>
        <p:txBody>
          <a:bodyPr anchor="ctr"/>
          <a:lstStyle>
            <a:lvl1pPr>
              <a:defRPr sz="20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17">
            <a:extLst>
              <a:ext uri="{FF2B5EF4-FFF2-40B4-BE49-F238E27FC236}">
                <a16:creationId xmlns:a16="http://schemas.microsoft.com/office/drawing/2014/main" id="{7C0972B7-51AD-449E-974B-85E385A33158}"/>
              </a:ext>
            </a:extLst>
          </p:cNvPr>
          <p:cNvSpPr>
            <a:spLocks noGrp="1"/>
          </p:cNvSpPr>
          <p:nvPr>
            <p:ph type="body" sz="quarter" idx="20" hasCustomPrompt="1"/>
          </p:nvPr>
        </p:nvSpPr>
        <p:spPr>
          <a:xfrm>
            <a:off x="7489825" y="4628506"/>
            <a:ext cx="3721100" cy="662783"/>
          </a:xfrm>
        </p:spPr>
        <p:txBody>
          <a:bodyPr anchor="ctr"/>
          <a:lstStyle>
            <a:lvl1pPr>
              <a:defRPr sz="20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stStyle>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5">
            <a:extLst>
              <a:ext uri="{FF2B5EF4-FFF2-40B4-BE49-F238E27FC236}">
                <a16:creationId xmlns:a16="http://schemas.microsoft.com/office/drawing/2014/main" id="{8C77D358-30AD-4D5A-9535-E3FEA30AA74B}"/>
              </a:ext>
            </a:extLst>
          </p:cNvPr>
          <p:cNvSpPr>
            <a:spLocks noGrp="1"/>
          </p:cNvSpPr>
          <p:nvPr>
            <p:ph sz="quarter" idx="36" hasCustomPrompt="1"/>
          </p:nvPr>
        </p:nvSpPr>
        <p:spPr>
          <a:xfrm>
            <a:off x="508000" y="1453592"/>
            <a:ext cx="5080000" cy="4555968"/>
          </a:xfrm>
        </p:spPr>
        <p:txBody>
          <a:bodyPr/>
          <a:lstStyle>
            <a:lvl1pPr algn="ctr">
              <a:defRPr sz="1800">
                <a:solidFill>
                  <a:schemeClr val="tx2"/>
                </a:solidFill>
              </a:defRPr>
            </a:lvl1pPr>
          </a:lstStyle>
          <a:p>
            <a:pPr lvl="0"/>
            <a:r>
              <a:rPr lang="en-US" dirty="0"/>
              <a:t>Click icon to insert content</a:t>
            </a:r>
            <a:endParaRPr lang="en-GB" dirty="0"/>
          </a:p>
        </p:txBody>
      </p:sp>
      <p:sp>
        <p:nvSpPr>
          <p:cNvPr id="20" name="Slide Number Placeholder 5">
            <a:extLst>
              <a:ext uri="{FF2B5EF4-FFF2-40B4-BE49-F238E27FC236}">
                <a16:creationId xmlns:a16="http://schemas.microsoft.com/office/drawing/2014/main" id="{3DE6B42B-8EEE-4285-8EEE-43F6671A9E17}"/>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962952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x Text with Content">
    <p:bg>
      <p:bgRef idx="1001">
        <a:schemeClr val="bg2"/>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3B6AFD-F8DE-475B-BDA7-7781EB8DADC6}"/>
              </a:ext>
            </a:extLst>
          </p:cNvPr>
          <p:cNvSpPr/>
          <p:nvPr userDrawn="1"/>
        </p:nvSpPr>
        <p:spPr>
          <a:xfrm>
            <a:off x="6096000" y="0"/>
            <a:ext cx="6096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18">
            <a:extLst>
              <a:ext uri="{FF2B5EF4-FFF2-40B4-BE49-F238E27FC236}">
                <a16:creationId xmlns:a16="http://schemas.microsoft.com/office/drawing/2014/main" id="{A760B656-21A2-4EE8-900D-8236B6563E35}"/>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3" name="Isosceles Triangle 22">
            <a:extLst>
              <a:ext uri="{FF2B5EF4-FFF2-40B4-BE49-F238E27FC236}">
                <a16:creationId xmlns:a16="http://schemas.microsoft.com/office/drawing/2014/main" id="{2D160247-BC6E-432C-A033-2CAA7D84907D}"/>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4" name="Parallelogram 23">
            <a:extLst>
              <a:ext uri="{FF2B5EF4-FFF2-40B4-BE49-F238E27FC236}">
                <a16:creationId xmlns:a16="http://schemas.microsoft.com/office/drawing/2014/main" id="{6CA45D7B-0FCA-4E54-857F-8809B14CDCC6}"/>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3" name="Title 1">
            <a:extLst>
              <a:ext uri="{FF2B5EF4-FFF2-40B4-BE49-F238E27FC236}">
                <a16:creationId xmlns:a16="http://schemas.microsoft.com/office/drawing/2014/main" id="{0524E1F3-68F4-4681-AF15-D2CF69C931E7}"/>
              </a:ext>
            </a:extLst>
          </p:cNvPr>
          <p:cNvSpPr>
            <a:spLocks noGrp="1"/>
          </p:cNvSpPr>
          <p:nvPr>
            <p:ph type="title" hasCustomPrompt="1"/>
          </p:nvPr>
        </p:nvSpPr>
        <p:spPr>
          <a:xfrm>
            <a:off x="435077" y="376030"/>
            <a:ext cx="5442262" cy="686652"/>
          </a:xfrm>
        </p:spPr>
        <p:txBody>
          <a:bodyPr/>
          <a:lstStyle>
            <a:lvl1pPr>
              <a:defRPr>
                <a:solidFill>
                  <a:schemeClr val="accent1"/>
                </a:solidFill>
              </a:defRPr>
            </a:lvl1pPr>
          </a:lstStyle>
          <a:p>
            <a:r>
              <a:rPr lang="en-US" dirty="0"/>
              <a:t>Add your title here</a:t>
            </a:r>
            <a:endParaRPr lang="en-GB" dirty="0"/>
          </a:p>
        </p:txBody>
      </p:sp>
      <p:sp>
        <p:nvSpPr>
          <p:cNvPr id="34" name="Sub Title Placeholder">
            <a:extLst>
              <a:ext uri="{FF2B5EF4-FFF2-40B4-BE49-F238E27FC236}">
                <a16:creationId xmlns:a16="http://schemas.microsoft.com/office/drawing/2014/main" id="{CF99689E-2F65-4FEF-9279-B3EDA2AACD97}"/>
              </a:ext>
            </a:extLst>
          </p:cNvPr>
          <p:cNvSpPr>
            <a:spLocks noGrp="1"/>
          </p:cNvSpPr>
          <p:nvPr>
            <p:ph type="subTitle" sz="quarter" idx="23" hasCustomPrompt="1"/>
          </p:nvPr>
        </p:nvSpPr>
        <p:spPr>
          <a:xfrm>
            <a:off x="435077" y="894408"/>
            <a:ext cx="5442262" cy="354674"/>
          </a:xfrm>
          <a:prstGeom prst="rect">
            <a:avLst/>
          </a:prstGeom>
        </p:spPr>
        <p:txBody>
          <a:bodyPr vert="horz" lIns="91440" tIns="45720" rIns="91440" bIns="45720" rtlCol="0" anchor="t">
            <a:noAutofit/>
          </a:bodyPr>
          <a:lstStyle>
            <a:lvl1pPr>
              <a:defRPr lang="en-GB" sz="1600" b="0">
                <a:solidFill>
                  <a:schemeClr val="tx1"/>
                </a:solidFill>
                <a:latin typeface="+mj-lt"/>
                <a:ea typeface="+mj-ea"/>
                <a:cs typeface="+mj-cs"/>
              </a:defRPr>
            </a:lvl1pPr>
          </a:lstStyle>
          <a:p>
            <a:pPr lvl="0">
              <a:spcBef>
                <a:spcPct val="0"/>
              </a:spcBef>
            </a:pPr>
            <a:r>
              <a:rPr lang="en-US" dirty="0"/>
              <a:t>Add your subtitle here</a:t>
            </a:r>
            <a:endParaRPr lang="en-GB" dirty="0"/>
          </a:p>
        </p:txBody>
      </p:sp>
      <p:sp>
        <p:nvSpPr>
          <p:cNvPr id="35" name="Text Placeholder 25">
            <a:extLst>
              <a:ext uri="{FF2B5EF4-FFF2-40B4-BE49-F238E27FC236}">
                <a16:creationId xmlns:a16="http://schemas.microsoft.com/office/drawing/2014/main" id="{CD356EA0-00CD-458E-BA67-FB73F05C4896}"/>
              </a:ext>
            </a:extLst>
          </p:cNvPr>
          <p:cNvSpPr>
            <a:spLocks noGrp="1"/>
          </p:cNvSpPr>
          <p:nvPr>
            <p:ph type="body" sz="quarter" idx="17" hasCustomPrompt="1"/>
          </p:nvPr>
        </p:nvSpPr>
        <p:spPr>
          <a:xfrm>
            <a:off x="535734" y="1698229"/>
            <a:ext cx="2433600" cy="663971"/>
          </a:xfrm>
          <a:solidFill>
            <a:schemeClr val="accent1"/>
          </a:solidFill>
        </p:spPr>
        <p:txBody>
          <a:bodyPr lIns="180000" rIns="180000" anchor="ctr"/>
          <a:lstStyle>
            <a:lvl1pPr algn="l">
              <a:defRPr sz="1600">
                <a:solidFill>
                  <a:schemeClr val="bg1"/>
                </a:solidFill>
              </a:defRPr>
            </a:lvl1pPr>
          </a:lstStyle>
          <a:p>
            <a:pPr lvl="0"/>
            <a:r>
              <a:rPr lang="en-US" dirty="0"/>
              <a:t>Add your text here</a:t>
            </a:r>
            <a:endParaRPr lang="en-GB" dirty="0"/>
          </a:p>
        </p:txBody>
      </p:sp>
      <p:sp>
        <p:nvSpPr>
          <p:cNvPr id="36" name="Text Placeholder 25">
            <a:extLst>
              <a:ext uri="{FF2B5EF4-FFF2-40B4-BE49-F238E27FC236}">
                <a16:creationId xmlns:a16="http://schemas.microsoft.com/office/drawing/2014/main" id="{486BCB02-5B8B-44D0-85E4-7DE4FFD50016}"/>
              </a:ext>
            </a:extLst>
          </p:cNvPr>
          <p:cNvSpPr>
            <a:spLocks noGrp="1"/>
          </p:cNvSpPr>
          <p:nvPr>
            <p:ph type="body" sz="quarter" idx="18" hasCustomPrompt="1"/>
          </p:nvPr>
        </p:nvSpPr>
        <p:spPr>
          <a:xfrm>
            <a:off x="3155950" y="1698228"/>
            <a:ext cx="2433600" cy="663971"/>
          </a:xfrm>
          <a:solidFill>
            <a:schemeClr val="accent1"/>
          </a:solidFill>
        </p:spPr>
        <p:txBody>
          <a:bodyPr lIns="180000" rIns="180000" anchor="ctr"/>
          <a:lstStyle>
            <a:lvl1pPr algn="l">
              <a:defRPr sz="1600">
                <a:solidFill>
                  <a:schemeClr val="bg1"/>
                </a:solidFill>
              </a:defRPr>
            </a:lvl1pPr>
          </a:lstStyle>
          <a:p>
            <a:pPr lvl="0"/>
            <a:r>
              <a:rPr lang="en-US" dirty="0"/>
              <a:t>Add your text here</a:t>
            </a:r>
            <a:endParaRPr lang="en-GB" dirty="0"/>
          </a:p>
        </p:txBody>
      </p:sp>
      <p:sp>
        <p:nvSpPr>
          <p:cNvPr id="37" name="Text Placeholder 25">
            <a:extLst>
              <a:ext uri="{FF2B5EF4-FFF2-40B4-BE49-F238E27FC236}">
                <a16:creationId xmlns:a16="http://schemas.microsoft.com/office/drawing/2014/main" id="{FC0F4AAD-D262-42C9-8C76-2B2E5FC5119D}"/>
              </a:ext>
            </a:extLst>
          </p:cNvPr>
          <p:cNvSpPr>
            <a:spLocks noGrp="1"/>
          </p:cNvSpPr>
          <p:nvPr>
            <p:ph type="body" sz="quarter" idx="19" hasCustomPrompt="1"/>
          </p:nvPr>
        </p:nvSpPr>
        <p:spPr>
          <a:xfrm>
            <a:off x="534842" y="3892787"/>
            <a:ext cx="5050800" cy="663971"/>
          </a:xfrm>
          <a:solidFill>
            <a:schemeClr val="accent1"/>
          </a:solidFill>
        </p:spPr>
        <p:txBody>
          <a:bodyPr lIns="180000" rIns="180000" anchor="ctr"/>
          <a:lstStyle>
            <a:lvl1pPr algn="l">
              <a:defRPr sz="1600">
                <a:solidFill>
                  <a:schemeClr val="bg1"/>
                </a:solidFill>
              </a:defRPr>
            </a:lvl1pPr>
          </a:lstStyle>
          <a:p>
            <a:pPr lvl="0"/>
            <a:r>
              <a:rPr lang="en-US" dirty="0"/>
              <a:t>Add your text here</a:t>
            </a:r>
            <a:endParaRPr lang="en-GB" dirty="0"/>
          </a:p>
        </p:txBody>
      </p:sp>
      <p:sp>
        <p:nvSpPr>
          <p:cNvPr id="38" name="Text Placeholder 4">
            <a:extLst>
              <a:ext uri="{FF2B5EF4-FFF2-40B4-BE49-F238E27FC236}">
                <a16:creationId xmlns:a16="http://schemas.microsoft.com/office/drawing/2014/main" id="{6A5262CF-0BFA-4E7F-B4E4-241264ACD789}"/>
              </a:ext>
            </a:extLst>
          </p:cNvPr>
          <p:cNvSpPr>
            <a:spLocks noGrp="1"/>
          </p:cNvSpPr>
          <p:nvPr>
            <p:ph type="body" sz="quarter" idx="24" hasCustomPrompt="1"/>
          </p:nvPr>
        </p:nvSpPr>
        <p:spPr>
          <a:xfrm>
            <a:off x="535734" y="2362200"/>
            <a:ext cx="2433600" cy="1334994"/>
          </a:xfrm>
          <a:solidFill>
            <a:schemeClr val="accent2"/>
          </a:solidFill>
        </p:spPr>
        <p:txBody>
          <a:bodyPr lIns="180000" tIns="288000" rIns="180000" bIns="288000"/>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9" name="Text Placeholder 4">
            <a:extLst>
              <a:ext uri="{FF2B5EF4-FFF2-40B4-BE49-F238E27FC236}">
                <a16:creationId xmlns:a16="http://schemas.microsoft.com/office/drawing/2014/main" id="{63A49348-5F5B-4CC0-88F2-77979A24347C}"/>
              </a:ext>
            </a:extLst>
          </p:cNvPr>
          <p:cNvSpPr>
            <a:spLocks noGrp="1"/>
          </p:cNvSpPr>
          <p:nvPr>
            <p:ph type="body" sz="quarter" idx="25" hasCustomPrompt="1"/>
          </p:nvPr>
        </p:nvSpPr>
        <p:spPr>
          <a:xfrm>
            <a:off x="3155950" y="2362199"/>
            <a:ext cx="2433600" cy="1334994"/>
          </a:xfrm>
          <a:solidFill>
            <a:schemeClr val="accent2"/>
          </a:solidFill>
        </p:spPr>
        <p:txBody>
          <a:bodyPr lIns="180000" tIns="288000" rIns="180000" bIns="288000"/>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4">
            <a:extLst>
              <a:ext uri="{FF2B5EF4-FFF2-40B4-BE49-F238E27FC236}">
                <a16:creationId xmlns:a16="http://schemas.microsoft.com/office/drawing/2014/main" id="{77926EEA-B6CB-4973-B06D-91357328E8D6}"/>
              </a:ext>
            </a:extLst>
          </p:cNvPr>
          <p:cNvSpPr>
            <a:spLocks noGrp="1"/>
          </p:cNvSpPr>
          <p:nvPr>
            <p:ph type="body" sz="quarter" idx="26" hasCustomPrompt="1"/>
          </p:nvPr>
        </p:nvSpPr>
        <p:spPr>
          <a:xfrm>
            <a:off x="534841" y="4556758"/>
            <a:ext cx="5051571" cy="1334994"/>
          </a:xfrm>
          <a:solidFill>
            <a:schemeClr val="accent2"/>
          </a:solidFill>
        </p:spPr>
        <p:txBody>
          <a:bodyPr lIns="180000" tIns="288000" rIns="180000" bIns="288000"/>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Content Placeholder 5">
            <a:extLst>
              <a:ext uri="{FF2B5EF4-FFF2-40B4-BE49-F238E27FC236}">
                <a16:creationId xmlns:a16="http://schemas.microsoft.com/office/drawing/2014/main" id="{EE53AFB2-0450-4256-B00E-8D5746374AF7}"/>
              </a:ext>
            </a:extLst>
          </p:cNvPr>
          <p:cNvSpPr>
            <a:spLocks noGrp="1"/>
          </p:cNvSpPr>
          <p:nvPr>
            <p:ph sz="quarter" idx="36" hasCustomPrompt="1"/>
          </p:nvPr>
        </p:nvSpPr>
        <p:spPr>
          <a:xfrm>
            <a:off x="6604000" y="919922"/>
            <a:ext cx="5080000" cy="4555968"/>
          </a:xfrm>
        </p:spPr>
        <p:txBody>
          <a:bodyPr/>
          <a:lstStyle>
            <a:lvl1pPr algn="ctr">
              <a:defRPr sz="1800">
                <a:solidFill>
                  <a:schemeClr val="bg2"/>
                </a:solidFill>
              </a:defRPr>
            </a:lvl1pPr>
          </a:lstStyle>
          <a:p>
            <a:pPr lvl="0"/>
            <a:r>
              <a:rPr lang="en-US" dirty="0"/>
              <a:t>Click icon to insert content</a:t>
            </a:r>
            <a:endParaRPr lang="en-GB" dirty="0"/>
          </a:p>
        </p:txBody>
      </p:sp>
      <p:sp>
        <p:nvSpPr>
          <p:cNvPr id="18" name="Slide Number Placeholder 5">
            <a:extLst>
              <a:ext uri="{FF2B5EF4-FFF2-40B4-BE49-F238E27FC236}">
                <a16:creationId xmlns:a16="http://schemas.microsoft.com/office/drawing/2014/main" id="{FEB964D6-BFD5-4467-8C0D-66BA43A096FC}"/>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54695318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e atr RS Components">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683F8D-E817-4969-B5CE-EC92F9A3173D}"/>
              </a:ext>
            </a:extLst>
          </p:cNvPr>
          <p:cNvSpPr/>
          <p:nvPr userDrawn="1"/>
        </p:nvSpPr>
        <p:spPr>
          <a:xfrm>
            <a:off x="0" y="1428750"/>
            <a:ext cx="7334250" cy="1695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CA82C732-4712-492B-A2F5-9B0A08DFB619}"/>
              </a:ext>
            </a:extLst>
          </p:cNvPr>
          <p:cNvSpPr/>
          <p:nvPr userDrawn="1"/>
        </p:nvSpPr>
        <p:spPr>
          <a:xfrm>
            <a:off x="0" y="3295650"/>
            <a:ext cx="6572250" cy="1695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B9D646A3-DB31-449D-B6CB-D50AE02CEC56}"/>
              </a:ext>
            </a:extLst>
          </p:cNvPr>
          <p:cNvSpPr/>
          <p:nvPr userDrawn="1"/>
        </p:nvSpPr>
        <p:spPr>
          <a:xfrm>
            <a:off x="0" y="5162550"/>
            <a:ext cx="4857750" cy="1695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55F4B442-558D-4B1F-B270-51F9204AF1F2}"/>
              </a:ext>
            </a:extLst>
          </p:cNvPr>
          <p:cNvGrpSpPr/>
          <p:nvPr userDrawn="1"/>
        </p:nvGrpSpPr>
        <p:grpSpPr>
          <a:xfrm flipV="1">
            <a:off x="4914900" y="1428750"/>
            <a:ext cx="7277099" cy="5429250"/>
            <a:chOff x="2259545" y="1428750"/>
            <a:chExt cx="9513355" cy="5429250"/>
          </a:xfrm>
        </p:grpSpPr>
        <p:sp>
          <p:nvSpPr>
            <p:cNvPr id="19" name="Rectangle 18">
              <a:extLst>
                <a:ext uri="{FF2B5EF4-FFF2-40B4-BE49-F238E27FC236}">
                  <a16:creationId xmlns:a16="http://schemas.microsoft.com/office/drawing/2014/main" id="{64289815-632F-4FCA-B03E-A65CFE4B5AF7}"/>
                </a:ext>
              </a:extLst>
            </p:cNvPr>
            <p:cNvSpPr/>
            <p:nvPr userDrawn="1"/>
          </p:nvSpPr>
          <p:spPr>
            <a:xfrm>
              <a:off x="2259545" y="1428750"/>
              <a:ext cx="9513355" cy="1695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97F15224-27B7-4507-91BB-BC95AB44A959}"/>
                </a:ext>
              </a:extLst>
            </p:cNvPr>
            <p:cNvSpPr/>
            <p:nvPr userDrawn="1"/>
          </p:nvSpPr>
          <p:spPr>
            <a:xfrm>
              <a:off x="4612980" y="3295650"/>
              <a:ext cx="7159920" cy="1695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37CDB99-8B0E-441A-BC7A-1E5F2C0E52D6}"/>
                </a:ext>
              </a:extLst>
            </p:cNvPr>
            <p:cNvSpPr/>
            <p:nvPr userDrawn="1"/>
          </p:nvSpPr>
          <p:spPr>
            <a:xfrm>
              <a:off x="6915150" y="5162550"/>
              <a:ext cx="4857750" cy="1695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Isosceles Triangle 6">
            <a:extLst>
              <a:ext uri="{FF2B5EF4-FFF2-40B4-BE49-F238E27FC236}">
                <a16:creationId xmlns:a16="http://schemas.microsoft.com/office/drawing/2014/main" id="{E9A66BB7-0CDF-418E-BC96-1810C9979D38}"/>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1" name="Title 1">
            <a:extLst>
              <a:ext uri="{FF2B5EF4-FFF2-40B4-BE49-F238E27FC236}">
                <a16:creationId xmlns:a16="http://schemas.microsoft.com/office/drawing/2014/main" id="{DC5D63C6-DDFD-44C2-A80F-496EEE2803D3}"/>
              </a:ext>
            </a:extLst>
          </p:cNvPr>
          <p:cNvSpPr>
            <a:spLocks noGrp="1"/>
          </p:cNvSpPr>
          <p:nvPr>
            <p:ph type="title" hasCustomPrompt="1"/>
          </p:nvPr>
        </p:nvSpPr>
        <p:spPr>
          <a:xfrm>
            <a:off x="435077" y="376030"/>
            <a:ext cx="10515600" cy="686652"/>
          </a:xfrm>
        </p:spPr>
        <p:txBody>
          <a:bodyPr/>
          <a:lstStyle>
            <a:lvl1pPr>
              <a:defRPr>
                <a:solidFill>
                  <a:schemeClr val="accent1"/>
                </a:solidFill>
              </a:defRPr>
            </a:lvl1pPr>
          </a:lstStyle>
          <a:p>
            <a:r>
              <a:rPr lang="en-US" dirty="0"/>
              <a:t>Add your title here</a:t>
            </a:r>
            <a:endParaRPr lang="en-GB" dirty="0"/>
          </a:p>
        </p:txBody>
      </p:sp>
      <p:sp>
        <p:nvSpPr>
          <p:cNvPr id="14" name="Sub Title Placeholder">
            <a:extLst>
              <a:ext uri="{FF2B5EF4-FFF2-40B4-BE49-F238E27FC236}">
                <a16:creationId xmlns:a16="http://schemas.microsoft.com/office/drawing/2014/main" id="{66E44F5F-01A0-49B4-9E5D-9DDFB8AAD8A7}"/>
              </a:ext>
            </a:extLst>
          </p:cNvPr>
          <p:cNvSpPr>
            <a:spLocks noGrp="1"/>
          </p:cNvSpPr>
          <p:nvPr>
            <p:ph type="subTitle" sz="quarter" idx="23" hasCustomPrompt="1"/>
          </p:nvPr>
        </p:nvSpPr>
        <p:spPr>
          <a:xfrm>
            <a:off x="435077" y="894408"/>
            <a:ext cx="10515600" cy="354674"/>
          </a:xfrm>
          <a:prstGeom prst="rect">
            <a:avLst/>
          </a:prstGeom>
        </p:spPr>
        <p:txBody>
          <a:bodyPr vert="horz" lIns="91440" tIns="45720" rIns="91440" bIns="45720" rtlCol="0" anchor="t">
            <a:noAutofit/>
          </a:bodyPr>
          <a:lstStyle>
            <a:lvl1pPr>
              <a:defRPr lang="en-GB" sz="1600" b="0">
                <a:solidFill>
                  <a:schemeClr val="tx1"/>
                </a:solidFill>
                <a:latin typeface="+mj-lt"/>
                <a:ea typeface="+mj-ea"/>
                <a:cs typeface="+mj-cs"/>
              </a:defRPr>
            </a:lvl1pPr>
          </a:lstStyle>
          <a:p>
            <a:pPr lvl="0">
              <a:spcBef>
                <a:spcPct val="0"/>
              </a:spcBef>
            </a:pPr>
            <a:r>
              <a:rPr lang="en-US" dirty="0"/>
              <a:t>Add your subtitle here</a:t>
            </a:r>
            <a:endParaRPr lang="en-GB" dirty="0"/>
          </a:p>
        </p:txBody>
      </p:sp>
      <p:sp>
        <p:nvSpPr>
          <p:cNvPr id="15" name="Parallelogram 14">
            <a:extLst>
              <a:ext uri="{FF2B5EF4-FFF2-40B4-BE49-F238E27FC236}">
                <a16:creationId xmlns:a16="http://schemas.microsoft.com/office/drawing/2014/main" id="{55CC98D8-F38C-41A4-ACD0-48443D2F69A5}"/>
              </a:ext>
            </a:extLst>
          </p:cNvPr>
          <p:cNvSpPr/>
          <p:nvPr userDrawn="1"/>
        </p:nvSpPr>
        <p:spPr>
          <a:xfrm>
            <a:off x="1695449" y="0"/>
            <a:ext cx="10220325" cy="6858000"/>
          </a:xfrm>
          <a:prstGeom prst="parallelogram">
            <a:avLst>
              <a:gd name="adj" fmla="val 9941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 Placeholder 23">
            <a:extLst>
              <a:ext uri="{FF2B5EF4-FFF2-40B4-BE49-F238E27FC236}">
                <a16:creationId xmlns:a16="http://schemas.microsoft.com/office/drawing/2014/main" id="{E6AFAF8C-11E6-44D6-8EB6-2F01F45A86A8}"/>
              </a:ext>
            </a:extLst>
          </p:cNvPr>
          <p:cNvSpPr>
            <a:spLocks noGrp="1"/>
          </p:cNvSpPr>
          <p:nvPr>
            <p:ph type="body" sz="quarter" idx="24" hasCustomPrompt="1"/>
          </p:nvPr>
        </p:nvSpPr>
        <p:spPr>
          <a:xfrm>
            <a:off x="333376" y="1504950"/>
            <a:ext cx="5467350" cy="1200150"/>
          </a:xfrm>
        </p:spPr>
        <p:txBody>
          <a:bodyPr/>
          <a:lstStyle>
            <a:lvl1pPr>
              <a:defRPr sz="8800">
                <a:solidFill>
                  <a:schemeClr val="bg1"/>
                </a:solidFill>
              </a:defRPr>
            </a:lvl1pPr>
          </a:lstStyle>
          <a:p>
            <a:pPr lvl="0"/>
            <a:r>
              <a:rPr lang="en-US" dirty="0"/>
              <a:t>XXX</a:t>
            </a:r>
            <a:endParaRPr lang="en-GB" dirty="0"/>
          </a:p>
        </p:txBody>
      </p:sp>
      <p:sp>
        <p:nvSpPr>
          <p:cNvPr id="26" name="Text Placeholder 25">
            <a:extLst>
              <a:ext uri="{FF2B5EF4-FFF2-40B4-BE49-F238E27FC236}">
                <a16:creationId xmlns:a16="http://schemas.microsoft.com/office/drawing/2014/main" id="{5ACAE36A-2521-494B-9427-D557F96A55E3}"/>
              </a:ext>
            </a:extLst>
          </p:cNvPr>
          <p:cNvSpPr>
            <a:spLocks noGrp="1"/>
          </p:cNvSpPr>
          <p:nvPr>
            <p:ph type="body" sz="quarter" idx="25" hasCustomPrompt="1"/>
          </p:nvPr>
        </p:nvSpPr>
        <p:spPr>
          <a:xfrm>
            <a:off x="333374" y="2657475"/>
            <a:ext cx="5133975" cy="390525"/>
          </a:xfrm>
        </p:spPr>
        <p:txBody>
          <a:bodyPr/>
          <a:lstStyle>
            <a:lvl1pPr>
              <a:defRPr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3">
            <a:extLst>
              <a:ext uri="{FF2B5EF4-FFF2-40B4-BE49-F238E27FC236}">
                <a16:creationId xmlns:a16="http://schemas.microsoft.com/office/drawing/2014/main" id="{7CD6C926-F8DE-4D5D-A564-0DC33F943AD5}"/>
              </a:ext>
            </a:extLst>
          </p:cNvPr>
          <p:cNvSpPr>
            <a:spLocks noGrp="1"/>
          </p:cNvSpPr>
          <p:nvPr>
            <p:ph type="body" sz="quarter" idx="26" hasCustomPrompt="1"/>
          </p:nvPr>
        </p:nvSpPr>
        <p:spPr>
          <a:xfrm>
            <a:off x="333376" y="3362325"/>
            <a:ext cx="3658574" cy="1200150"/>
          </a:xfrm>
        </p:spPr>
        <p:txBody>
          <a:bodyPr/>
          <a:lstStyle>
            <a:lvl1pPr>
              <a:defRPr sz="8800">
                <a:solidFill>
                  <a:schemeClr val="bg1"/>
                </a:solidFill>
              </a:defRPr>
            </a:lvl1pPr>
          </a:lstStyle>
          <a:p>
            <a:pPr lvl="0"/>
            <a:r>
              <a:rPr lang="en-US" dirty="0"/>
              <a:t>XXX</a:t>
            </a:r>
            <a:endParaRPr lang="en-GB" dirty="0"/>
          </a:p>
        </p:txBody>
      </p:sp>
      <p:sp>
        <p:nvSpPr>
          <p:cNvPr id="28" name="Text Placeholder 25">
            <a:extLst>
              <a:ext uri="{FF2B5EF4-FFF2-40B4-BE49-F238E27FC236}">
                <a16:creationId xmlns:a16="http://schemas.microsoft.com/office/drawing/2014/main" id="{D4F893A5-E0D5-4533-A614-CD1A00171E84}"/>
              </a:ext>
            </a:extLst>
          </p:cNvPr>
          <p:cNvSpPr>
            <a:spLocks noGrp="1"/>
          </p:cNvSpPr>
          <p:nvPr>
            <p:ph type="body" sz="quarter" idx="27" hasCustomPrompt="1"/>
          </p:nvPr>
        </p:nvSpPr>
        <p:spPr>
          <a:xfrm>
            <a:off x="333375" y="4514850"/>
            <a:ext cx="3257550" cy="390525"/>
          </a:xfrm>
        </p:spPr>
        <p:txBody>
          <a:bodyPr/>
          <a:lstStyle>
            <a:lvl1pPr>
              <a:defRPr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23">
            <a:extLst>
              <a:ext uri="{FF2B5EF4-FFF2-40B4-BE49-F238E27FC236}">
                <a16:creationId xmlns:a16="http://schemas.microsoft.com/office/drawing/2014/main" id="{E912006E-A45D-4A41-99B4-36624DD16CF6}"/>
              </a:ext>
            </a:extLst>
          </p:cNvPr>
          <p:cNvSpPr>
            <a:spLocks noGrp="1"/>
          </p:cNvSpPr>
          <p:nvPr>
            <p:ph type="body" sz="quarter" idx="28" hasCustomPrompt="1"/>
          </p:nvPr>
        </p:nvSpPr>
        <p:spPr>
          <a:xfrm>
            <a:off x="333376" y="5238750"/>
            <a:ext cx="2085974" cy="1200150"/>
          </a:xfrm>
        </p:spPr>
        <p:txBody>
          <a:bodyPr/>
          <a:lstStyle>
            <a:lvl1pPr>
              <a:defRPr sz="8800">
                <a:solidFill>
                  <a:schemeClr val="bg1"/>
                </a:solidFill>
              </a:defRPr>
            </a:lvl1pPr>
          </a:lstStyle>
          <a:p>
            <a:pPr lvl="0"/>
            <a:r>
              <a:rPr lang="en-US" dirty="0"/>
              <a:t>XX</a:t>
            </a:r>
            <a:endParaRPr lang="en-GB" dirty="0"/>
          </a:p>
        </p:txBody>
      </p:sp>
      <p:sp>
        <p:nvSpPr>
          <p:cNvPr id="30" name="Text Placeholder 25">
            <a:extLst>
              <a:ext uri="{FF2B5EF4-FFF2-40B4-BE49-F238E27FC236}">
                <a16:creationId xmlns:a16="http://schemas.microsoft.com/office/drawing/2014/main" id="{D6C81BD3-78E3-4E6B-AD91-20553B793831}"/>
              </a:ext>
            </a:extLst>
          </p:cNvPr>
          <p:cNvSpPr>
            <a:spLocks noGrp="1"/>
          </p:cNvSpPr>
          <p:nvPr>
            <p:ph type="body" sz="quarter" idx="29" hasCustomPrompt="1"/>
          </p:nvPr>
        </p:nvSpPr>
        <p:spPr>
          <a:xfrm>
            <a:off x="333375" y="6391275"/>
            <a:ext cx="1485900" cy="390525"/>
          </a:xfrm>
        </p:spPr>
        <p:txBody>
          <a:bodyPr/>
          <a:lstStyle>
            <a:lvl1pPr>
              <a:defRPr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23">
            <a:extLst>
              <a:ext uri="{FF2B5EF4-FFF2-40B4-BE49-F238E27FC236}">
                <a16:creationId xmlns:a16="http://schemas.microsoft.com/office/drawing/2014/main" id="{8B14BCC4-71CA-42D8-932E-108DC12ED224}"/>
              </a:ext>
            </a:extLst>
          </p:cNvPr>
          <p:cNvSpPr>
            <a:spLocks noGrp="1"/>
          </p:cNvSpPr>
          <p:nvPr>
            <p:ph type="body" sz="quarter" idx="30" hasCustomPrompt="1"/>
          </p:nvPr>
        </p:nvSpPr>
        <p:spPr>
          <a:xfrm>
            <a:off x="10096500" y="1504950"/>
            <a:ext cx="1971676" cy="1200150"/>
          </a:xfrm>
        </p:spPr>
        <p:txBody>
          <a:bodyPr/>
          <a:lstStyle>
            <a:lvl1pPr algn="r">
              <a:defRPr sz="8800">
                <a:solidFill>
                  <a:schemeClr val="bg1"/>
                </a:solidFill>
              </a:defRPr>
            </a:lvl1pPr>
          </a:lstStyle>
          <a:p>
            <a:pPr lvl="0"/>
            <a:r>
              <a:rPr lang="en-US" dirty="0"/>
              <a:t>XX</a:t>
            </a:r>
            <a:endParaRPr lang="en-GB" dirty="0"/>
          </a:p>
        </p:txBody>
      </p:sp>
      <p:sp>
        <p:nvSpPr>
          <p:cNvPr id="32" name="Text Placeholder 25">
            <a:extLst>
              <a:ext uri="{FF2B5EF4-FFF2-40B4-BE49-F238E27FC236}">
                <a16:creationId xmlns:a16="http://schemas.microsoft.com/office/drawing/2014/main" id="{D063B4B1-0F2D-4666-BC8F-03A6E893E898}"/>
              </a:ext>
            </a:extLst>
          </p:cNvPr>
          <p:cNvSpPr>
            <a:spLocks noGrp="1"/>
          </p:cNvSpPr>
          <p:nvPr>
            <p:ph type="body" sz="quarter" idx="31" hasCustomPrompt="1"/>
          </p:nvPr>
        </p:nvSpPr>
        <p:spPr>
          <a:xfrm>
            <a:off x="9220200" y="2657475"/>
            <a:ext cx="2847976" cy="390525"/>
          </a:xfrm>
        </p:spPr>
        <p:txBody>
          <a:bodyPr/>
          <a:lstStyle>
            <a:lvl1pPr algn="r">
              <a:defRPr b="0">
                <a:solidFill>
                  <a:schemeClr val="bg1"/>
                </a:solidFill>
              </a:defRPr>
            </a:lvl1pPr>
            <a:lvl2pPr algn="r">
              <a:defRPr b="0">
                <a:solidFill>
                  <a:schemeClr val="bg1"/>
                </a:solidFill>
              </a:defRPr>
            </a:lvl2pPr>
            <a:lvl3pPr algn="r">
              <a:defRPr b="0">
                <a:solidFill>
                  <a:schemeClr val="bg1"/>
                </a:solidFill>
              </a:defRPr>
            </a:lvl3pPr>
            <a:lvl4pPr algn="r">
              <a:defRPr b="0">
                <a:solidFill>
                  <a:schemeClr val="bg1"/>
                </a:solidFill>
              </a:defRPr>
            </a:lvl4pPr>
            <a:lvl5pPr algn="r">
              <a:defRPr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23">
            <a:extLst>
              <a:ext uri="{FF2B5EF4-FFF2-40B4-BE49-F238E27FC236}">
                <a16:creationId xmlns:a16="http://schemas.microsoft.com/office/drawing/2014/main" id="{6BFA5E92-379A-4BFD-B807-DBBD1912ED47}"/>
              </a:ext>
            </a:extLst>
          </p:cNvPr>
          <p:cNvSpPr>
            <a:spLocks noGrp="1"/>
          </p:cNvSpPr>
          <p:nvPr>
            <p:ph type="body" sz="quarter" idx="32" hasCustomPrompt="1"/>
          </p:nvPr>
        </p:nvSpPr>
        <p:spPr>
          <a:xfrm>
            <a:off x="8591551" y="3362325"/>
            <a:ext cx="3476625" cy="1200150"/>
          </a:xfrm>
        </p:spPr>
        <p:txBody>
          <a:bodyPr/>
          <a:lstStyle>
            <a:lvl1pPr algn="r">
              <a:defRPr sz="8800">
                <a:solidFill>
                  <a:schemeClr val="bg1"/>
                </a:solidFill>
              </a:defRPr>
            </a:lvl1pPr>
          </a:lstStyle>
          <a:p>
            <a:pPr lvl="0"/>
            <a:r>
              <a:rPr lang="en-US" dirty="0"/>
              <a:t>XXX</a:t>
            </a:r>
            <a:endParaRPr lang="en-GB" dirty="0"/>
          </a:p>
        </p:txBody>
      </p:sp>
      <p:sp>
        <p:nvSpPr>
          <p:cNvPr id="34" name="Text Placeholder 25">
            <a:extLst>
              <a:ext uri="{FF2B5EF4-FFF2-40B4-BE49-F238E27FC236}">
                <a16:creationId xmlns:a16="http://schemas.microsoft.com/office/drawing/2014/main" id="{47803BEC-10F4-403F-88D1-8035602DF92E}"/>
              </a:ext>
            </a:extLst>
          </p:cNvPr>
          <p:cNvSpPr>
            <a:spLocks noGrp="1"/>
          </p:cNvSpPr>
          <p:nvPr>
            <p:ph type="body" sz="quarter" idx="33" hasCustomPrompt="1"/>
          </p:nvPr>
        </p:nvSpPr>
        <p:spPr>
          <a:xfrm>
            <a:off x="7486651" y="4514850"/>
            <a:ext cx="4581525" cy="390525"/>
          </a:xfrm>
        </p:spPr>
        <p:txBody>
          <a:bodyPr/>
          <a:lstStyle>
            <a:lvl1pPr algn="r">
              <a:defRPr b="0">
                <a:solidFill>
                  <a:schemeClr val="bg1"/>
                </a:solidFill>
              </a:defRPr>
            </a:lvl1pPr>
            <a:lvl2pPr algn="r">
              <a:defRPr b="0">
                <a:solidFill>
                  <a:schemeClr val="bg1"/>
                </a:solidFill>
              </a:defRPr>
            </a:lvl2pPr>
            <a:lvl3pPr algn="r">
              <a:defRPr b="0">
                <a:solidFill>
                  <a:schemeClr val="bg1"/>
                </a:solidFill>
              </a:defRPr>
            </a:lvl3pPr>
            <a:lvl4pPr algn="r">
              <a:defRPr b="0">
                <a:solidFill>
                  <a:schemeClr val="bg1"/>
                </a:solidFill>
              </a:defRPr>
            </a:lvl4pPr>
            <a:lvl5pPr algn="r">
              <a:defRPr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23">
            <a:extLst>
              <a:ext uri="{FF2B5EF4-FFF2-40B4-BE49-F238E27FC236}">
                <a16:creationId xmlns:a16="http://schemas.microsoft.com/office/drawing/2014/main" id="{C14FDCAE-C72E-4A2B-B6AE-0670CA524CA8}"/>
              </a:ext>
            </a:extLst>
          </p:cNvPr>
          <p:cNvSpPr>
            <a:spLocks noGrp="1"/>
          </p:cNvSpPr>
          <p:nvPr>
            <p:ph type="body" sz="quarter" idx="34" hasCustomPrompt="1"/>
          </p:nvPr>
        </p:nvSpPr>
        <p:spPr>
          <a:xfrm>
            <a:off x="7048500" y="5238750"/>
            <a:ext cx="5019676" cy="1200150"/>
          </a:xfrm>
        </p:spPr>
        <p:txBody>
          <a:bodyPr/>
          <a:lstStyle>
            <a:lvl1pPr algn="r">
              <a:defRPr sz="8800">
                <a:solidFill>
                  <a:schemeClr val="bg1"/>
                </a:solidFill>
              </a:defRPr>
            </a:lvl1pPr>
          </a:lstStyle>
          <a:p>
            <a:pPr lvl="0"/>
            <a:r>
              <a:rPr lang="en-US" dirty="0"/>
              <a:t>XX</a:t>
            </a:r>
            <a:endParaRPr lang="en-GB" dirty="0"/>
          </a:p>
        </p:txBody>
      </p:sp>
      <p:sp>
        <p:nvSpPr>
          <p:cNvPr id="36" name="Text Placeholder 25">
            <a:extLst>
              <a:ext uri="{FF2B5EF4-FFF2-40B4-BE49-F238E27FC236}">
                <a16:creationId xmlns:a16="http://schemas.microsoft.com/office/drawing/2014/main" id="{615D1303-1E12-47F5-93BF-98CBDAFDAD63}"/>
              </a:ext>
            </a:extLst>
          </p:cNvPr>
          <p:cNvSpPr>
            <a:spLocks noGrp="1"/>
          </p:cNvSpPr>
          <p:nvPr>
            <p:ph type="body" sz="quarter" idx="35" hasCustomPrompt="1"/>
          </p:nvPr>
        </p:nvSpPr>
        <p:spPr>
          <a:xfrm>
            <a:off x="6143625" y="6391275"/>
            <a:ext cx="5924551" cy="390525"/>
          </a:xfrm>
        </p:spPr>
        <p:txBody>
          <a:bodyPr/>
          <a:lstStyle>
            <a:lvl1pPr algn="r">
              <a:defRPr b="0">
                <a:solidFill>
                  <a:schemeClr val="bg1"/>
                </a:solidFill>
              </a:defRPr>
            </a:lvl1pPr>
            <a:lvl2pPr algn="r">
              <a:defRPr b="0">
                <a:solidFill>
                  <a:schemeClr val="bg1"/>
                </a:solidFill>
              </a:defRPr>
            </a:lvl2pPr>
            <a:lvl3pPr algn="r">
              <a:defRPr b="0">
                <a:solidFill>
                  <a:schemeClr val="bg1"/>
                </a:solidFill>
              </a:defRPr>
            </a:lvl3pPr>
            <a:lvl4pPr algn="r">
              <a:defRPr b="0">
                <a:solidFill>
                  <a:schemeClr val="bg1"/>
                </a:solidFill>
              </a:defRPr>
            </a:lvl4pPr>
            <a:lvl5pPr algn="r">
              <a:defRPr b="0">
                <a:solidFill>
                  <a:schemeClr val="bg1"/>
                </a:solidFill>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Slide Number Placeholder 5">
            <a:extLst>
              <a:ext uri="{FF2B5EF4-FFF2-40B4-BE49-F238E27FC236}">
                <a16:creationId xmlns:a16="http://schemas.microsoft.com/office/drawing/2014/main" id="{F989145D-015F-45F5-AFB6-B4F4A88734A9}"/>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166083095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53F2-F56B-4386-8458-EF7A0DD723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EBD027-1CF7-4B13-8845-3C79B4F598C7}"/>
              </a:ext>
            </a:extLst>
          </p:cNvPr>
          <p:cNvSpPr>
            <a:spLocks noGrp="1"/>
          </p:cNvSpPr>
          <p:nvPr>
            <p:ph type="dt" sz="half" idx="10"/>
          </p:nvPr>
        </p:nvSpPr>
        <p:spPr/>
        <p:txBody>
          <a:bodyPr/>
          <a:lstStyle/>
          <a:p>
            <a:fld id="{DFC06858-264B-4443-8DD6-15DB104C7BD4}" type="datetimeFigureOut">
              <a:rPr lang="en-GB" smtClean="0"/>
              <a:t>11/11/2019</a:t>
            </a:fld>
            <a:endParaRPr lang="en-GB"/>
          </a:p>
        </p:txBody>
      </p:sp>
      <p:sp>
        <p:nvSpPr>
          <p:cNvPr id="4" name="Footer Placeholder 3">
            <a:extLst>
              <a:ext uri="{FF2B5EF4-FFF2-40B4-BE49-F238E27FC236}">
                <a16:creationId xmlns:a16="http://schemas.microsoft.com/office/drawing/2014/main" id="{42F97C76-40CD-4864-9443-3CAB60175D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C0980C-930B-40F6-A1C9-830D53A3887E}"/>
              </a:ext>
            </a:extLst>
          </p:cNvPr>
          <p:cNvSpPr>
            <a:spLocks noGrp="1"/>
          </p:cNvSpPr>
          <p:nvPr>
            <p:ph type="sldNum" sz="quarter" idx="12"/>
          </p:nvPr>
        </p:nvSpPr>
        <p:spPr/>
        <p:txBody>
          <a:bodyPr/>
          <a:lstStyle/>
          <a:p>
            <a:fld id="{AB613B11-98CC-43DA-82D5-E8C0BDD92A38}" type="slidenum">
              <a:rPr lang="en-GB" smtClean="0"/>
              <a:t>‹#›</a:t>
            </a:fld>
            <a:endParaRPr lang="en-GB"/>
          </a:p>
        </p:txBody>
      </p:sp>
    </p:spTree>
    <p:extLst>
      <p:ext uri="{BB962C8B-B14F-4D97-AF65-F5344CB8AC3E}">
        <p14:creationId xmlns:p14="http://schemas.microsoft.com/office/powerpoint/2010/main" val="3842412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
    <p:bg>
      <p:bgRef idx="1001">
        <a:schemeClr val="bg1"/>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E465EE8-8CDD-4479-83A1-973782A2BE63}"/>
              </a:ext>
            </a:extLst>
          </p:cNvPr>
          <p:cNvSpPr/>
          <p:nvPr userDrawn="1"/>
        </p:nvSpPr>
        <p:spPr>
          <a:xfrm>
            <a:off x="0" y="1"/>
            <a:ext cx="12192000" cy="1257300"/>
          </a:xfrm>
          <a:custGeom>
            <a:avLst/>
            <a:gdLst>
              <a:gd name="connsiteX0" fmla="*/ 0 w 12192000"/>
              <a:gd name="connsiteY0" fmla="*/ 0 h 1257300"/>
              <a:gd name="connsiteX1" fmla="*/ 12192000 w 12192000"/>
              <a:gd name="connsiteY1" fmla="*/ 0 h 1257300"/>
              <a:gd name="connsiteX2" fmla="*/ 10948354 w 12192000"/>
              <a:gd name="connsiteY2" fmla="*/ 1257300 h 1257300"/>
              <a:gd name="connsiteX3" fmla="*/ 0 w 12192000"/>
              <a:gd name="connsiteY3" fmla="*/ 1257300 h 1257300"/>
            </a:gdLst>
            <a:ahLst/>
            <a:cxnLst>
              <a:cxn ang="0">
                <a:pos x="connsiteX0" y="connsiteY0"/>
              </a:cxn>
              <a:cxn ang="0">
                <a:pos x="connsiteX1" y="connsiteY1"/>
              </a:cxn>
              <a:cxn ang="0">
                <a:pos x="connsiteX2" y="connsiteY2"/>
              </a:cxn>
              <a:cxn ang="0">
                <a:pos x="connsiteX3" y="connsiteY3"/>
              </a:cxn>
            </a:cxnLst>
            <a:rect l="l" t="t" r="r" b="b"/>
            <a:pathLst>
              <a:path w="12192000" h="1257300">
                <a:moveTo>
                  <a:pt x="0" y="0"/>
                </a:moveTo>
                <a:lnTo>
                  <a:pt x="12192000" y="0"/>
                </a:lnTo>
                <a:lnTo>
                  <a:pt x="10948354" y="1257300"/>
                </a:lnTo>
                <a:lnTo>
                  <a:pt x="0" y="1257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ED4EC70C-4C9F-4085-87C6-990A049B9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5779" y="6254630"/>
            <a:ext cx="577637" cy="496279"/>
          </a:xfrm>
          <a:prstGeom prst="rect">
            <a:avLst/>
          </a:prstGeom>
        </p:spPr>
      </p:pic>
      <p:sp>
        <p:nvSpPr>
          <p:cNvPr id="16" name="Text Placeholder 15">
            <a:extLst>
              <a:ext uri="{FF2B5EF4-FFF2-40B4-BE49-F238E27FC236}">
                <a16:creationId xmlns:a16="http://schemas.microsoft.com/office/drawing/2014/main" id="{D835AFEF-3603-4ECC-9F52-8381C6601223}"/>
              </a:ext>
            </a:extLst>
          </p:cNvPr>
          <p:cNvSpPr>
            <a:spLocks noGrp="1"/>
          </p:cNvSpPr>
          <p:nvPr>
            <p:ph type="body" sz="quarter" idx="13" hasCustomPrompt="1"/>
          </p:nvPr>
        </p:nvSpPr>
        <p:spPr>
          <a:xfrm>
            <a:off x="335281" y="173355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2"/>
          </a:solidFill>
        </p:spPr>
        <p:txBody>
          <a:bodyPr wrap="square" tIns="144000">
            <a:noAutofit/>
          </a:bodyPr>
          <a:lstStyle>
            <a:lvl1pPr>
              <a:defRPr sz="2400">
                <a:solidFill>
                  <a:schemeClr val="bg1"/>
                </a:solidFill>
              </a:defRPr>
            </a:lvl1pPr>
          </a:lstStyle>
          <a:p>
            <a:pPr lvl="0"/>
            <a:r>
              <a:rPr lang="en-US"/>
              <a:t>First name</a:t>
            </a:r>
          </a:p>
          <a:p>
            <a:pPr lvl="0"/>
            <a:r>
              <a:rPr lang="en-US"/>
              <a:t>Surname</a:t>
            </a:r>
          </a:p>
        </p:txBody>
      </p:sp>
      <p:sp>
        <p:nvSpPr>
          <p:cNvPr id="21" name="Text Placeholder 20">
            <a:extLst>
              <a:ext uri="{FF2B5EF4-FFF2-40B4-BE49-F238E27FC236}">
                <a16:creationId xmlns:a16="http://schemas.microsoft.com/office/drawing/2014/main" id="{2479D2BB-6581-4E2B-BE0E-A9CAE962E26D}"/>
              </a:ext>
            </a:extLst>
          </p:cNvPr>
          <p:cNvSpPr>
            <a:spLocks noGrp="1"/>
          </p:cNvSpPr>
          <p:nvPr>
            <p:ph type="body" sz="quarter" idx="17" hasCustomPrompt="1"/>
          </p:nvPr>
        </p:nvSpPr>
        <p:spPr>
          <a:xfrm>
            <a:off x="335281" y="270986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a:t>Title</a:t>
            </a:r>
          </a:p>
          <a:p>
            <a:pPr lvl="0"/>
            <a:r>
              <a:rPr lang="en-US"/>
              <a:t>Location</a:t>
            </a:r>
            <a:endParaRPr lang="en-GB"/>
          </a:p>
        </p:txBody>
      </p:sp>
      <p:sp>
        <p:nvSpPr>
          <p:cNvPr id="22" name="Text Placeholder 21">
            <a:extLst>
              <a:ext uri="{FF2B5EF4-FFF2-40B4-BE49-F238E27FC236}">
                <a16:creationId xmlns:a16="http://schemas.microsoft.com/office/drawing/2014/main" id="{98474CDB-A4B8-4A6A-B70C-5656B75DB62E}"/>
              </a:ext>
            </a:extLst>
          </p:cNvPr>
          <p:cNvSpPr>
            <a:spLocks noGrp="1"/>
          </p:cNvSpPr>
          <p:nvPr>
            <p:ph type="body" sz="quarter" idx="18" hasCustomPrompt="1"/>
          </p:nvPr>
        </p:nvSpPr>
        <p:spPr>
          <a:xfrm>
            <a:off x="4323081" y="173355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1"/>
          </a:solidFill>
        </p:spPr>
        <p:txBody>
          <a:bodyPr wrap="square" tIns="144000">
            <a:noAutofit/>
          </a:bodyPr>
          <a:lstStyle>
            <a:lvl1pPr>
              <a:defRPr sz="2400">
                <a:solidFill>
                  <a:schemeClr val="bg1"/>
                </a:solidFill>
              </a:defRPr>
            </a:lvl1pPr>
          </a:lstStyle>
          <a:p>
            <a:pPr lvl="0"/>
            <a:r>
              <a:rPr lang="en-US"/>
              <a:t>First name</a:t>
            </a:r>
          </a:p>
          <a:p>
            <a:pPr lvl="0"/>
            <a:r>
              <a:rPr lang="en-US"/>
              <a:t>Surname</a:t>
            </a:r>
          </a:p>
        </p:txBody>
      </p:sp>
      <p:sp>
        <p:nvSpPr>
          <p:cNvPr id="23" name="Text Placeholder 20">
            <a:extLst>
              <a:ext uri="{FF2B5EF4-FFF2-40B4-BE49-F238E27FC236}">
                <a16:creationId xmlns:a16="http://schemas.microsoft.com/office/drawing/2014/main" id="{D542F700-6DB9-4A43-8424-94F14BCC4BE4}"/>
              </a:ext>
            </a:extLst>
          </p:cNvPr>
          <p:cNvSpPr>
            <a:spLocks noGrp="1"/>
          </p:cNvSpPr>
          <p:nvPr>
            <p:ph type="body" sz="quarter" idx="19" hasCustomPrompt="1"/>
          </p:nvPr>
        </p:nvSpPr>
        <p:spPr>
          <a:xfrm>
            <a:off x="4323081" y="270986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a:t>Title</a:t>
            </a:r>
          </a:p>
          <a:p>
            <a:pPr lvl="0"/>
            <a:r>
              <a:rPr lang="en-US"/>
              <a:t>Location</a:t>
            </a:r>
            <a:endParaRPr lang="en-GB"/>
          </a:p>
        </p:txBody>
      </p:sp>
      <p:sp>
        <p:nvSpPr>
          <p:cNvPr id="24" name="Text Placeholder 23">
            <a:extLst>
              <a:ext uri="{FF2B5EF4-FFF2-40B4-BE49-F238E27FC236}">
                <a16:creationId xmlns:a16="http://schemas.microsoft.com/office/drawing/2014/main" id="{080C2DFB-CD07-403C-BD89-09ADF4B1A067}"/>
              </a:ext>
            </a:extLst>
          </p:cNvPr>
          <p:cNvSpPr>
            <a:spLocks noGrp="1"/>
          </p:cNvSpPr>
          <p:nvPr>
            <p:ph type="body" sz="quarter" idx="20" hasCustomPrompt="1"/>
          </p:nvPr>
        </p:nvSpPr>
        <p:spPr>
          <a:xfrm>
            <a:off x="8311272" y="173355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2"/>
          </a:solidFill>
        </p:spPr>
        <p:txBody>
          <a:bodyPr wrap="square" tIns="144000">
            <a:noAutofit/>
          </a:bodyPr>
          <a:lstStyle>
            <a:lvl1pPr>
              <a:defRPr sz="2400">
                <a:solidFill>
                  <a:schemeClr val="bg1"/>
                </a:solidFill>
              </a:defRPr>
            </a:lvl1pPr>
          </a:lstStyle>
          <a:p>
            <a:pPr lvl="0"/>
            <a:r>
              <a:rPr lang="en-US"/>
              <a:t>First name</a:t>
            </a:r>
          </a:p>
          <a:p>
            <a:pPr lvl="0"/>
            <a:r>
              <a:rPr lang="en-US"/>
              <a:t>Surname</a:t>
            </a:r>
          </a:p>
        </p:txBody>
      </p:sp>
      <p:sp>
        <p:nvSpPr>
          <p:cNvPr id="25" name="Text Placeholder 20">
            <a:extLst>
              <a:ext uri="{FF2B5EF4-FFF2-40B4-BE49-F238E27FC236}">
                <a16:creationId xmlns:a16="http://schemas.microsoft.com/office/drawing/2014/main" id="{5E85660A-5489-45EE-ABEC-BF522AE72EB9}"/>
              </a:ext>
            </a:extLst>
          </p:cNvPr>
          <p:cNvSpPr>
            <a:spLocks noGrp="1"/>
          </p:cNvSpPr>
          <p:nvPr>
            <p:ph type="body" sz="quarter" idx="21" hasCustomPrompt="1"/>
          </p:nvPr>
        </p:nvSpPr>
        <p:spPr>
          <a:xfrm>
            <a:off x="8311272" y="270986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a:t>Title</a:t>
            </a:r>
          </a:p>
          <a:p>
            <a:pPr lvl="0"/>
            <a:r>
              <a:rPr lang="en-US"/>
              <a:t>Location</a:t>
            </a:r>
            <a:endParaRPr lang="en-GB"/>
          </a:p>
        </p:txBody>
      </p:sp>
      <p:sp>
        <p:nvSpPr>
          <p:cNvPr id="26" name="Text Placeholder 25">
            <a:extLst>
              <a:ext uri="{FF2B5EF4-FFF2-40B4-BE49-F238E27FC236}">
                <a16:creationId xmlns:a16="http://schemas.microsoft.com/office/drawing/2014/main" id="{EA739669-6BB9-4B4B-B880-E5865B2D234A}"/>
              </a:ext>
            </a:extLst>
          </p:cNvPr>
          <p:cNvSpPr>
            <a:spLocks noGrp="1"/>
          </p:cNvSpPr>
          <p:nvPr>
            <p:ph type="body" sz="quarter" idx="22" hasCustomPrompt="1"/>
          </p:nvPr>
        </p:nvSpPr>
        <p:spPr>
          <a:xfrm>
            <a:off x="335281" y="365379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1"/>
          </a:solidFill>
        </p:spPr>
        <p:txBody>
          <a:bodyPr wrap="square" tIns="144000">
            <a:noAutofit/>
          </a:bodyPr>
          <a:lstStyle>
            <a:lvl1pPr>
              <a:defRPr sz="2400">
                <a:solidFill>
                  <a:schemeClr val="bg1"/>
                </a:solidFill>
              </a:defRPr>
            </a:lvl1pPr>
          </a:lstStyle>
          <a:p>
            <a:pPr lvl="0"/>
            <a:r>
              <a:rPr lang="en-US"/>
              <a:t>First name</a:t>
            </a:r>
          </a:p>
          <a:p>
            <a:pPr lvl="0"/>
            <a:r>
              <a:rPr lang="en-US"/>
              <a:t>Surname</a:t>
            </a:r>
          </a:p>
        </p:txBody>
      </p:sp>
      <p:sp>
        <p:nvSpPr>
          <p:cNvPr id="27" name="Text Placeholder 20">
            <a:extLst>
              <a:ext uri="{FF2B5EF4-FFF2-40B4-BE49-F238E27FC236}">
                <a16:creationId xmlns:a16="http://schemas.microsoft.com/office/drawing/2014/main" id="{2E771508-DA24-44AB-8C76-D3458E3904F7}"/>
              </a:ext>
            </a:extLst>
          </p:cNvPr>
          <p:cNvSpPr>
            <a:spLocks noGrp="1"/>
          </p:cNvSpPr>
          <p:nvPr>
            <p:ph type="body" sz="quarter" idx="23" hasCustomPrompt="1"/>
          </p:nvPr>
        </p:nvSpPr>
        <p:spPr>
          <a:xfrm>
            <a:off x="335281" y="463010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a:t>Title</a:t>
            </a:r>
          </a:p>
          <a:p>
            <a:pPr lvl="0"/>
            <a:r>
              <a:rPr lang="en-US"/>
              <a:t>Location</a:t>
            </a:r>
            <a:endParaRPr lang="en-GB"/>
          </a:p>
        </p:txBody>
      </p:sp>
      <p:sp>
        <p:nvSpPr>
          <p:cNvPr id="28" name="Text Placeholder 27">
            <a:extLst>
              <a:ext uri="{FF2B5EF4-FFF2-40B4-BE49-F238E27FC236}">
                <a16:creationId xmlns:a16="http://schemas.microsoft.com/office/drawing/2014/main" id="{48BA0CBE-7C69-4580-9EFF-E73CC63A1282}"/>
              </a:ext>
            </a:extLst>
          </p:cNvPr>
          <p:cNvSpPr>
            <a:spLocks noGrp="1"/>
          </p:cNvSpPr>
          <p:nvPr>
            <p:ph type="body" sz="quarter" idx="24" hasCustomPrompt="1"/>
          </p:nvPr>
        </p:nvSpPr>
        <p:spPr>
          <a:xfrm>
            <a:off x="4316438" y="365379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2"/>
          </a:solidFill>
        </p:spPr>
        <p:txBody>
          <a:bodyPr wrap="square" tIns="144000">
            <a:noAutofit/>
          </a:bodyPr>
          <a:lstStyle>
            <a:lvl1pPr>
              <a:defRPr sz="2400">
                <a:solidFill>
                  <a:schemeClr val="bg1"/>
                </a:solidFill>
              </a:defRPr>
            </a:lvl1pPr>
          </a:lstStyle>
          <a:p>
            <a:pPr lvl="0"/>
            <a:r>
              <a:rPr lang="en-US"/>
              <a:t>First name</a:t>
            </a:r>
          </a:p>
          <a:p>
            <a:pPr lvl="0"/>
            <a:r>
              <a:rPr lang="en-US"/>
              <a:t>Surname</a:t>
            </a:r>
          </a:p>
        </p:txBody>
      </p:sp>
      <p:sp>
        <p:nvSpPr>
          <p:cNvPr id="29" name="Text Placeholder 20">
            <a:extLst>
              <a:ext uri="{FF2B5EF4-FFF2-40B4-BE49-F238E27FC236}">
                <a16:creationId xmlns:a16="http://schemas.microsoft.com/office/drawing/2014/main" id="{B29EE296-9FD0-4CB9-A2F7-C00A3EEB9DEF}"/>
              </a:ext>
            </a:extLst>
          </p:cNvPr>
          <p:cNvSpPr>
            <a:spLocks noGrp="1"/>
          </p:cNvSpPr>
          <p:nvPr>
            <p:ph type="body" sz="quarter" idx="25" hasCustomPrompt="1"/>
          </p:nvPr>
        </p:nvSpPr>
        <p:spPr>
          <a:xfrm>
            <a:off x="4316438" y="463010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a:t>Title</a:t>
            </a:r>
          </a:p>
          <a:p>
            <a:pPr lvl="0"/>
            <a:r>
              <a:rPr lang="en-US"/>
              <a:t>Location</a:t>
            </a:r>
            <a:endParaRPr lang="en-GB"/>
          </a:p>
        </p:txBody>
      </p:sp>
      <p:sp>
        <p:nvSpPr>
          <p:cNvPr id="30" name="Text Placeholder 29">
            <a:extLst>
              <a:ext uri="{FF2B5EF4-FFF2-40B4-BE49-F238E27FC236}">
                <a16:creationId xmlns:a16="http://schemas.microsoft.com/office/drawing/2014/main" id="{3F0DCD28-2467-476F-AA4E-FED50940C448}"/>
              </a:ext>
            </a:extLst>
          </p:cNvPr>
          <p:cNvSpPr>
            <a:spLocks noGrp="1"/>
          </p:cNvSpPr>
          <p:nvPr>
            <p:ph type="body" sz="quarter" idx="26" hasCustomPrompt="1"/>
          </p:nvPr>
        </p:nvSpPr>
        <p:spPr>
          <a:xfrm>
            <a:off x="8311272" y="365379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1"/>
          </a:solidFill>
        </p:spPr>
        <p:txBody>
          <a:bodyPr wrap="square" tIns="144000">
            <a:noAutofit/>
          </a:bodyPr>
          <a:lstStyle>
            <a:lvl1pPr>
              <a:defRPr sz="2400">
                <a:solidFill>
                  <a:schemeClr val="bg1"/>
                </a:solidFill>
              </a:defRPr>
            </a:lvl1pPr>
          </a:lstStyle>
          <a:p>
            <a:pPr lvl="0"/>
            <a:r>
              <a:rPr lang="en-US"/>
              <a:t>First name</a:t>
            </a:r>
          </a:p>
          <a:p>
            <a:pPr lvl="0"/>
            <a:r>
              <a:rPr lang="en-US"/>
              <a:t>Surname</a:t>
            </a:r>
          </a:p>
        </p:txBody>
      </p:sp>
      <p:sp>
        <p:nvSpPr>
          <p:cNvPr id="31" name="Text Placeholder 20">
            <a:extLst>
              <a:ext uri="{FF2B5EF4-FFF2-40B4-BE49-F238E27FC236}">
                <a16:creationId xmlns:a16="http://schemas.microsoft.com/office/drawing/2014/main" id="{C7AD9CF5-46FA-4598-8E35-7866DC1A0935}"/>
              </a:ext>
            </a:extLst>
          </p:cNvPr>
          <p:cNvSpPr>
            <a:spLocks noGrp="1"/>
          </p:cNvSpPr>
          <p:nvPr>
            <p:ph type="body" sz="quarter" idx="27" hasCustomPrompt="1"/>
          </p:nvPr>
        </p:nvSpPr>
        <p:spPr>
          <a:xfrm>
            <a:off x="8311272" y="463010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a:t>Title</a:t>
            </a:r>
          </a:p>
          <a:p>
            <a:pPr lvl="0"/>
            <a:r>
              <a:rPr lang="en-US"/>
              <a:t>Location</a:t>
            </a:r>
            <a:endParaRPr lang="en-GB"/>
          </a:p>
        </p:txBody>
      </p:sp>
      <p:sp>
        <p:nvSpPr>
          <p:cNvPr id="32" name="Title 1">
            <a:extLst>
              <a:ext uri="{FF2B5EF4-FFF2-40B4-BE49-F238E27FC236}">
                <a16:creationId xmlns:a16="http://schemas.microsoft.com/office/drawing/2014/main" id="{393A3A87-DE74-49BA-80A2-363F509C836E}"/>
              </a:ext>
            </a:extLst>
          </p:cNvPr>
          <p:cNvSpPr>
            <a:spLocks noGrp="1"/>
          </p:cNvSpPr>
          <p:nvPr>
            <p:ph type="title" hasCustomPrompt="1"/>
          </p:nvPr>
        </p:nvSpPr>
        <p:spPr>
          <a:xfrm>
            <a:off x="240031" y="259054"/>
            <a:ext cx="10481916" cy="686652"/>
          </a:xfrm>
        </p:spPr>
        <p:txBody>
          <a:bodyPr/>
          <a:lstStyle>
            <a:lvl1pPr>
              <a:defRPr sz="2400" b="1">
                <a:solidFill>
                  <a:schemeClr val="bg1"/>
                </a:solidFill>
              </a:defRPr>
            </a:lvl1pPr>
          </a:lstStyle>
          <a:p>
            <a:r>
              <a:rPr lang="en-US"/>
              <a:t>Add your title here</a:t>
            </a:r>
            <a:endParaRPr lang="en-GB"/>
          </a:p>
        </p:txBody>
      </p:sp>
      <p:sp>
        <p:nvSpPr>
          <p:cNvPr id="33" name="Sub Title Placeholder">
            <a:extLst>
              <a:ext uri="{FF2B5EF4-FFF2-40B4-BE49-F238E27FC236}">
                <a16:creationId xmlns:a16="http://schemas.microsoft.com/office/drawing/2014/main" id="{E8E6B652-03C5-46EA-BC2A-DC2208D139FD}"/>
              </a:ext>
            </a:extLst>
          </p:cNvPr>
          <p:cNvSpPr>
            <a:spLocks noGrp="1"/>
          </p:cNvSpPr>
          <p:nvPr>
            <p:ph type="subTitle" sz="quarter" idx="28" hasCustomPrompt="1"/>
          </p:nvPr>
        </p:nvSpPr>
        <p:spPr>
          <a:xfrm>
            <a:off x="240031" y="760765"/>
            <a:ext cx="10481916" cy="354674"/>
          </a:xfrm>
          <a:prstGeom prst="rect">
            <a:avLst/>
          </a:prstGeom>
        </p:spPr>
        <p:txBody>
          <a:bodyPr vert="horz" lIns="91440" tIns="45720" rIns="91440" bIns="45720" rtlCol="0" anchor="t">
            <a:noAutofit/>
          </a:bodyPr>
          <a:lstStyle>
            <a:lvl1pPr>
              <a:defRPr lang="en-GB" sz="1600" b="1">
                <a:solidFill>
                  <a:schemeClr val="bg1"/>
                </a:solidFill>
                <a:latin typeface="+mj-lt"/>
                <a:ea typeface="+mj-ea"/>
                <a:cs typeface="+mj-cs"/>
              </a:defRPr>
            </a:lvl1pPr>
          </a:lstStyle>
          <a:p>
            <a:pPr lvl="0">
              <a:spcBef>
                <a:spcPct val="0"/>
              </a:spcBef>
            </a:pPr>
            <a:r>
              <a:rPr lang="en-US"/>
              <a:t>Add your subtitle here</a:t>
            </a:r>
            <a:endParaRPr lang="en-GB"/>
          </a:p>
        </p:txBody>
      </p:sp>
      <p:sp>
        <p:nvSpPr>
          <p:cNvPr id="18" name="Slide Number Placeholder 5">
            <a:extLst>
              <a:ext uri="{FF2B5EF4-FFF2-40B4-BE49-F238E27FC236}">
                <a16:creationId xmlns:a16="http://schemas.microsoft.com/office/drawing/2014/main" id="{B83F0C95-A945-4C67-9841-530B457F844D}"/>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a:p>
        </p:txBody>
      </p:sp>
    </p:spTree>
    <p:extLst>
      <p:ext uri="{BB962C8B-B14F-4D97-AF65-F5344CB8AC3E}">
        <p14:creationId xmlns:p14="http://schemas.microsoft.com/office/powerpoint/2010/main" val="3682021943"/>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with Images">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D87121F-929F-48C1-AD8A-EBBF8D8604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5779" y="6254630"/>
            <a:ext cx="577637" cy="496279"/>
          </a:xfrm>
          <a:prstGeom prst="rect">
            <a:avLst/>
          </a:prstGeom>
        </p:spPr>
      </p:pic>
      <p:sp>
        <p:nvSpPr>
          <p:cNvPr id="8" name="Freeform: Shape 7">
            <a:extLst>
              <a:ext uri="{FF2B5EF4-FFF2-40B4-BE49-F238E27FC236}">
                <a16:creationId xmlns:a16="http://schemas.microsoft.com/office/drawing/2014/main" id="{4EE115FE-DA65-411D-B7BA-4852206F93F3}"/>
              </a:ext>
            </a:extLst>
          </p:cNvPr>
          <p:cNvSpPr/>
          <p:nvPr userDrawn="1"/>
        </p:nvSpPr>
        <p:spPr>
          <a:xfrm>
            <a:off x="0" y="1"/>
            <a:ext cx="12192000" cy="1257300"/>
          </a:xfrm>
          <a:custGeom>
            <a:avLst/>
            <a:gdLst>
              <a:gd name="connsiteX0" fmla="*/ 0 w 12192000"/>
              <a:gd name="connsiteY0" fmla="*/ 0 h 1257300"/>
              <a:gd name="connsiteX1" fmla="*/ 12192000 w 12192000"/>
              <a:gd name="connsiteY1" fmla="*/ 0 h 1257300"/>
              <a:gd name="connsiteX2" fmla="*/ 10948354 w 12192000"/>
              <a:gd name="connsiteY2" fmla="*/ 1257300 h 1257300"/>
              <a:gd name="connsiteX3" fmla="*/ 0 w 12192000"/>
              <a:gd name="connsiteY3" fmla="*/ 1257300 h 1257300"/>
            </a:gdLst>
            <a:ahLst/>
            <a:cxnLst>
              <a:cxn ang="0">
                <a:pos x="connsiteX0" y="connsiteY0"/>
              </a:cxn>
              <a:cxn ang="0">
                <a:pos x="connsiteX1" y="connsiteY1"/>
              </a:cxn>
              <a:cxn ang="0">
                <a:pos x="connsiteX2" y="connsiteY2"/>
              </a:cxn>
              <a:cxn ang="0">
                <a:pos x="connsiteX3" y="connsiteY3"/>
              </a:cxn>
            </a:cxnLst>
            <a:rect l="l" t="t" r="r" b="b"/>
            <a:pathLst>
              <a:path w="12192000" h="1257300">
                <a:moveTo>
                  <a:pt x="0" y="0"/>
                </a:moveTo>
                <a:lnTo>
                  <a:pt x="12192000" y="0"/>
                </a:lnTo>
                <a:lnTo>
                  <a:pt x="10948354" y="1257300"/>
                </a:lnTo>
                <a:lnTo>
                  <a:pt x="0" y="1257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Title 1">
            <a:extLst>
              <a:ext uri="{FF2B5EF4-FFF2-40B4-BE49-F238E27FC236}">
                <a16:creationId xmlns:a16="http://schemas.microsoft.com/office/drawing/2014/main" id="{761B6CAF-B2FE-4CC1-BE69-19200778F028}"/>
              </a:ext>
            </a:extLst>
          </p:cNvPr>
          <p:cNvSpPr>
            <a:spLocks noGrp="1"/>
          </p:cNvSpPr>
          <p:nvPr>
            <p:ph type="title" hasCustomPrompt="1"/>
          </p:nvPr>
        </p:nvSpPr>
        <p:spPr>
          <a:xfrm>
            <a:off x="240031" y="259054"/>
            <a:ext cx="10481916" cy="686652"/>
          </a:xfrm>
        </p:spPr>
        <p:txBody>
          <a:bodyPr/>
          <a:lstStyle>
            <a:lvl1pPr>
              <a:defRPr sz="2400" b="1">
                <a:solidFill>
                  <a:schemeClr val="bg1"/>
                </a:solidFill>
              </a:defRPr>
            </a:lvl1pPr>
          </a:lstStyle>
          <a:p>
            <a:r>
              <a:rPr lang="en-US"/>
              <a:t>Add your title here</a:t>
            </a:r>
            <a:endParaRPr lang="en-GB"/>
          </a:p>
        </p:txBody>
      </p:sp>
      <p:sp>
        <p:nvSpPr>
          <p:cNvPr id="10" name="Sub Title Placeholder">
            <a:extLst>
              <a:ext uri="{FF2B5EF4-FFF2-40B4-BE49-F238E27FC236}">
                <a16:creationId xmlns:a16="http://schemas.microsoft.com/office/drawing/2014/main" id="{0AC47777-802B-449B-B1AD-CBAD6E76B80C}"/>
              </a:ext>
            </a:extLst>
          </p:cNvPr>
          <p:cNvSpPr>
            <a:spLocks noGrp="1"/>
          </p:cNvSpPr>
          <p:nvPr>
            <p:ph type="subTitle" sz="quarter" idx="28" hasCustomPrompt="1"/>
          </p:nvPr>
        </p:nvSpPr>
        <p:spPr>
          <a:xfrm>
            <a:off x="240031" y="760765"/>
            <a:ext cx="10481916" cy="354674"/>
          </a:xfrm>
          <a:prstGeom prst="rect">
            <a:avLst/>
          </a:prstGeom>
        </p:spPr>
        <p:txBody>
          <a:bodyPr vert="horz" lIns="91440" tIns="45720" rIns="91440" bIns="45720" rtlCol="0" anchor="t">
            <a:noAutofit/>
          </a:bodyPr>
          <a:lstStyle>
            <a:lvl1pPr>
              <a:defRPr lang="en-GB" sz="1600" b="1">
                <a:solidFill>
                  <a:schemeClr val="bg1"/>
                </a:solidFill>
                <a:latin typeface="+mj-lt"/>
                <a:ea typeface="+mj-ea"/>
                <a:cs typeface="+mj-cs"/>
              </a:defRPr>
            </a:lvl1pPr>
          </a:lstStyle>
          <a:p>
            <a:pPr lvl="0">
              <a:spcBef>
                <a:spcPct val="0"/>
              </a:spcBef>
            </a:pPr>
            <a:r>
              <a:rPr lang="en-US"/>
              <a:t>Add your subtitle here</a:t>
            </a:r>
            <a:endParaRPr lang="en-GB"/>
          </a:p>
        </p:txBody>
      </p:sp>
      <p:sp>
        <p:nvSpPr>
          <p:cNvPr id="11" name="Picture Placeholder 12">
            <a:extLst>
              <a:ext uri="{FF2B5EF4-FFF2-40B4-BE49-F238E27FC236}">
                <a16:creationId xmlns:a16="http://schemas.microsoft.com/office/drawing/2014/main" id="{A73E185A-F89E-4AB4-A97B-7AAC22661164}"/>
              </a:ext>
            </a:extLst>
          </p:cNvPr>
          <p:cNvSpPr>
            <a:spLocks noGrp="1"/>
          </p:cNvSpPr>
          <p:nvPr>
            <p:ph type="pic" sz="quarter" idx="13" hasCustomPrompt="1"/>
          </p:nvPr>
        </p:nvSpPr>
        <p:spPr>
          <a:xfrm>
            <a:off x="357237" y="1719743"/>
            <a:ext cx="2054190" cy="2889327"/>
          </a:xfrm>
          <a:solidFill>
            <a:schemeClr val="tx2">
              <a:lumMod val="85000"/>
            </a:schemeClr>
          </a:solidFill>
        </p:spPr>
        <p:txBody>
          <a:bodyPr/>
          <a:lstStyle>
            <a:lvl1pPr algn="ctr">
              <a:defRPr sz="1600">
                <a:solidFill>
                  <a:schemeClr val="bg1"/>
                </a:solidFill>
              </a:defRPr>
            </a:lvl1pPr>
          </a:lstStyle>
          <a:p>
            <a:r>
              <a:rPr lang="en-GB"/>
              <a:t>Click icon to insert image</a:t>
            </a:r>
          </a:p>
        </p:txBody>
      </p:sp>
      <p:sp>
        <p:nvSpPr>
          <p:cNvPr id="12" name="Picture Placeholder 12">
            <a:extLst>
              <a:ext uri="{FF2B5EF4-FFF2-40B4-BE49-F238E27FC236}">
                <a16:creationId xmlns:a16="http://schemas.microsoft.com/office/drawing/2014/main" id="{611EBDDF-DFA9-4E76-872D-7E38F4B495C7}"/>
              </a:ext>
            </a:extLst>
          </p:cNvPr>
          <p:cNvSpPr>
            <a:spLocks noGrp="1"/>
          </p:cNvSpPr>
          <p:nvPr>
            <p:ph type="pic" sz="quarter" idx="14" hasCustomPrompt="1"/>
          </p:nvPr>
        </p:nvSpPr>
        <p:spPr>
          <a:xfrm>
            <a:off x="2666542" y="1719743"/>
            <a:ext cx="2054190" cy="2889327"/>
          </a:xfrm>
          <a:solidFill>
            <a:schemeClr val="tx2">
              <a:lumMod val="85000"/>
            </a:schemeClr>
          </a:solidFill>
        </p:spPr>
        <p:txBody>
          <a:bodyPr/>
          <a:lstStyle>
            <a:lvl1pPr algn="ctr">
              <a:defRPr sz="1600">
                <a:solidFill>
                  <a:schemeClr val="bg1"/>
                </a:solidFill>
              </a:defRPr>
            </a:lvl1pPr>
          </a:lstStyle>
          <a:p>
            <a:r>
              <a:rPr lang="en-GB"/>
              <a:t>Click icon to insert image</a:t>
            </a:r>
          </a:p>
        </p:txBody>
      </p:sp>
      <p:sp>
        <p:nvSpPr>
          <p:cNvPr id="13" name="Picture Placeholder 12">
            <a:extLst>
              <a:ext uri="{FF2B5EF4-FFF2-40B4-BE49-F238E27FC236}">
                <a16:creationId xmlns:a16="http://schemas.microsoft.com/office/drawing/2014/main" id="{844D01F3-2C6C-4EB5-A3D3-EBE69129373D}"/>
              </a:ext>
            </a:extLst>
          </p:cNvPr>
          <p:cNvSpPr>
            <a:spLocks noGrp="1"/>
          </p:cNvSpPr>
          <p:nvPr>
            <p:ph type="pic" sz="quarter" idx="15" hasCustomPrompt="1"/>
          </p:nvPr>
        </p:nvSpPr>
        <p:spPr>
          <a:xfrm>
            <a:off x="4975847" y="1719743"/>
            <a:ext cx="2054190" cy="2889327"/>
          </a:xfrm>
          <a:solidFill>
            <a:schemeClr val="tx2">
              <a:lumMod val="85000"/>
            </a:schemeClr>
          </a:solidFill>
        </p:spPr>
        <p:txBody>
          <a:bodyPr/>
          <a:lstStyle>
            <a:lvl1pPr algn="ctr">
              <a:defRPr sz="1600">
                <a:solidFill>
                  <a:schemeClr val="bg1"/>
                </a:solidFill>
              </a:defRPr>
            </a:lvl1pPr>
          </a:lstStyle>
          <a:p>
            <a:r>
              <a:rPr lang="en-GB"/>
              <a:t>Click icon to insert image</a:t>
            </a:r>
          </a:p>
        </p:txBody>
      </p:sp>
      <p:sp>
        <p:nvSpPr>
          <p:cNvPr id="14" name="Text Placeholder 25">
            <a:extLst>
              <a:ext uri="{FF2B5EF4-FFF2-40B4-BE49-F238E27FC236}">
                <a16:creationId xmlns:a16="http://schemas.microsoft.com/office/drawing/2014/main" id="{3BC67D3C-813F-45A1-8518-B9E45AE11671}"/>
              </a:ext>
            </a:extLst>
          </p:cNvPr>
          <p:cNvSpPr>
            <a:spLocks noGrp="1"/>
          </p:cNvSpPr>
          <p:nvPr>
            <p:ph type="body" sz="quarter" idx="17" hasCustomPrompt="1"/>
          </p:nvPr>
        </p:nvSpPr>
        <p:spPr>
          <a:xfrm>
            <a:off x="250080" y="4753295"/>
            <a:ext cx="2202227" cy="641668"/>
          </a:xfrm>
          <a:noFill/>
        </p:spPr>
        <p:txBody>
          <a:bodyPr anchor="t"/>
          <a:lstStyle>
            <a:lvl1pPr algn="l">
              <a:defRPr sz="1800">
                <a:solidFill>
                  <a:schemeClr val="accent1"/>
                </a:solidFill>
              </a:defRPr>
            </a:lvl1pPr>
          </a:lstStyle>
          <a:p>
            <a:pPr lvl="0"/>
            <a:r>
              <a:rPr lang="en-US"/>
              <a:t>First Name</a:t>
            </a:r>
          </a:p>
          <a:p>
            <a:pPr lvl="0"/>
            <a:r>
              <a:rPr lang="en-US"/>
              <a:t>Surname</a:t>
            </a:r>
            <a:endParaRPr lang="en-GB"/>
          </a:p>
        </p:txBody>
      </p:sp>
      <p:sp>
        <p:nvSpPr>
          <p:cNvPr id="15" name="Text Placeholder 25">
            <a:extLst>
              <a:ext uri="{FF2B5EF4-FFF2-40B4-BE49-F238E27FC236}">
                <a16:creationId xmlns:a16="http://schemas.microsoft.com/office/drawing/2014/main" id="{81E60748-879A-4D2B-99AF-BC2F9F2094AC}"/>
              </a:ext>
            </a:extLst>
          </p:cNvPr>
          <p:cNvSpPr>
            <a:spLocks noGrp="1"/>
          </p:cNvSpPr>
          <p:nvPr>
            <p:ph type="body" sz="quarter" idx="18" hasCustomPrompt="1"/>
          </p:nvPr>
        </p:nvSpPr>
        <p:spPr>
          <a:xfrm>
            <a:off x="2559384" y="4753294"/>
            <a:ext cx="2202227" cy="641668"/>
          </a:xfrm>
          <a:noFill/>
        </p:spPr>
        <p:txBody>
          <a:bodyPr anchor="t"/>
          <a:lstStyle>
            <a:lvl1pPr algn="l">
              <a:defRPr sz="1800">
                <a:solidFill>
                  <a:schemeClr val="tx2"/>
                </a:solidFill>
              </a:defRPr>
            </a:lvl1pPr>
          </a:lstStyle>
          <a:p>
            <a:pPr lvl="0"/>
            <a:r>
              <a:rPr lang="en-US"/>
              <a:t>First Name</a:t>
            </a:r>
          </a:p>
          <a:p>
            <a:pPr lvl="0"/>
            <a:r>
              <a:rPr lang="en-US"/>
              <a:t>Surname</a:t>
            </a:r>
            <a:endParaRPr lang="en-GB"/>
          </a:p>
        </p:txBody>
      </p:sp>
      <p:sp>
        <p:nvSpPr>
          <p:cNvPr id="16" name="Text Placeholder 25">
            <a:extLst>
              <a:ext uri="{FF2B5EF4-FFF2-40B4-BE49-F238E27FC236}">
                <a16:creationId xmlns:a16="http://schemas.microsoft.com/office/drawing/2014/main" id="{286D2627-2A95-4291-89EF-51B893259D6E}"/>
              </a:ext>
            </a:extLst>
          </p:cNvPr>
          <p:cNvSpPr>
            <a:spLocks noGrp="1"/>
          </p:cNvSpPr>
          <p:nvPr>
            <p:ph type="body" sz="quarter" idx="19" hasCustomPrompt="1"/>
          </p:nvPr>
        </p:nvSpPr>
        <p:spPr>
          <a:xfrm>
            <a:off x="4868688" y="4753293"/>
            <a:ext cx="2202227" cy="641668"/>
          </a:xfrm>
          <a:noFill/>
        </p:spPr>
        <p:txBody>
          <a:bodyPr anchor="t"/>
          <a:lstStyle>
            <a:lvl1pPr algn="l">
              <a:defRPr sz="1800">
                <a:solidFill>
                  <a:schemeClr val="accent1"/>
                </a:solidFill>
              </a:defRPr>
            </a:lvl1pPr>
          </a:lstStyle>
          <a:p>
            <a:pPr lvl="0"/>
            <a:r>
              <a:rPr lang="en-US"/>
              <a:t>First Name</a:t>
            </a:r>
          </a:p>
          <a:p>
            <a:pPr lvl="0"/>
            <a:r>
              <a:rPr lang="en-US"/>
              <a:t>Surname</a:t>
            </a:r>
            <a:endParaRPr lang="en-GB"/>
          </a:p>
        </p:txBody>
      </p:sp>
      <p:sp>
        <p:nvSpPr>
          <p:cNvPr id="17" name="Picture Placeholder 12">
            <a:extLst>
              <a:ext uri="{FF2B5EF4-FFF2-40B4-BE49-F238E27FC236}">
                <a16:creationId xmlns:a16="http://schemas.microsoft.com/office/drawing/2014/main" id="{46053E47-82FB-420D-A6F1-C845AD3251A1}"/>
              </a:ext>
            </a:extLst>
          </p:cNvPr>
          <p:cNvSpPr>
            <a:spLocks noGrp="1"/>
          </p:cNvSpPr>
          <p:nvPr>
            <p:ph type="pic" sz="quarter" idx="21" hasCustomPrompt="1"/>
          </p:nvPr>
        </p:nvSpPr>
        <p:spPr>
          <a:xfrm>
            <a:off x="7285152" y="1719743"/>
            <a:ext cx="2054190" cy="2889327"/>
          </a:xfrm>
          <a:solidFill>
            <a:schemeClr val="tx2">
              <a:lumMod val="85000"/>
            </a:schemeClr>
          </a:solidFill>
        </p:spPr>
        <p:txBody>
          <a:bodyPr/>
          <a:lstStyle>
            <a:lvl1pPr algn="ctr">
              <a:defRPr sz="1600">
                <a:solidFill>
                  <a:schemeClr val="bg1"/>
                </a:solidFill>
              </a:defRPr>
            </a:lvl1pPr>
          </a:lstStyle>
          <a:p>
            <a:r>
              <a:rPr lang="en-GB"/>
              <a:t>Click icon to insert image</a:t>
            </a:r>
          </a:p>
        </p:txBody>
      </p:sp>
      <p:sp>
        <p:nvSpPr>
          <p:cNvPr id="18" name="Text Placeholder 25">
            <a:extLst>
              <a:ext uri="{FF2B5EF4-FFF2-40B4-BE49-F238E27FC236}">
                <a16:creationId xmlns:a16="http://schemas.microsoft.com/office/drawing/2014/main" id="{24F42756-2FB1-4DBD-AC13-B676DF4E4910}"/>
              </a:ext>
            </a:extLst>
          </p:cNvPr>
          <p:cNvSpPr>
            <a:spLocks noGrp="1"/>
          </p:cNvSpPr>
          <p:nvPr>
            <p:ph type="body" sz="quarter" idx="22" hasCustomPrompt="1"/>
          </p:nvPr>
        </p:nvSpPr>
        <p:spPr>
          <a:xfrm>
            <a:off x="7177992" y="4753293"/>
            <a:ext cx="2202227" cy="641668"/>
          </a:xfrm>
          <a:noFill/>
        </p:spPr>
        <p:txBody>
          <a:bodyPr anchor="t"/>
          <a:lstStyle>
            <a:lvl1pPr algn="l">
              <a:defRPr sz="1800">
                <a:solidFill>
                  <a:schemeClr val="tx2"/>
                </a:solidFill>
              </a:defRPr>
            </a:lvl1pPr>
          </a:lstStyle>
          <a:p>
            <a:pPr lvl="0"/>
            <a:r>
              <a:rPr lang="en-US"/>
              <a:t>First Name</a:t>
            </a:r>
          </a:p>
          <a:p>
            <a:pPr lvl="0"/>
            <a:r>
              <a:rPr lang="en-US"/>
              <a:t>Surname</a:t>
            </a:r>
            <a:endParaRPr lang="en-GB"/>
          </a:p>
        </p:txBody>
      </p:sp>
      <p:sp>
        <p:nvSpPr>
          <p:cNvPr id="19" name="Picture Placeholder 12">
            <a:extLst>
              <a:ext uri="{FF2B5EF4-FFF2-40B4-BE49-F238E27FC236}">
                <a16:creationId xmlns:a16="http://schemas.microsoft.com/office/drawing/2014/main" id="{3253ED20-99C3-4006-BA31-B75988ECA94C}"/>
              </a:ext>
            </a:extLst>
          </p:cNvPr>
          <p:cNvSpPr>
            <a:spLocks noGrp="1"/>
          </p:cNvSpPr>
          <p:nvPr>
            <p:ph type="pic" sz="quarter" idx="29" hasCustomPrompt="1"/>
          </p:nvPr>
        </p:nvSpPr>
        <p:spPr>
          <a:xfrm>
            <a:off x="9594455" y="1719743"/>
            <a:ext cx="2054190" cy="2889327"/>
          </a:xfrm>
          <a:solidFill>
            <a:schemeClr val="tx2">
              <a:lumMod val="85000"/>
            </a:schemeClr>
          </a:solidFill>
        </p:spPr>
        <p:txBody>
          <a:bodyPr/>
          <a:lstStyle>
            <a:lvl1pPr algn="ctr">
              <a:defRPr sz="1600">
                <a:solidFill>
                  <a:schemeClr val="bg1"/>
                </a:solidFill>
              </a:defRPr>
            </a:lvl1pPr>
          </a:lstStyle>
          <a:p>
            <a:r>
              <a:rPr lang="en-GB"/>
              <a:t>Click icon to insert image</a:t>
            </a:r>
          </a:p>
        </p:txBody>
      </p:sp>
      <p:sp>
        <p:nvSpPr>
          <p:cNvPr id="20" name="Text Placeholder 25">
            <a:extLst>
              <a:ext uri="{FF2B5EF4-FFF2-40B4-BE49-F238E27FC236}">
                <a16:creationId xmlns:a16="http://schemas.microsoft.com/office/drawing/2014/main" id="{4B4743DF-0904-491C-B36C-6AB50583E522}"/>
              </a:ext>
            </a:extLst>
          </p:cNvPr>
          <p:cNvSpPr>
            <a:spLocks noGrp="1"/>
          </p:cNvSpPr>
          <p:nvPr>
            <p:ph type="body" sz="quarter" idx="30" hasCustomPrompt="1"/>
          </p:nvPr>
        </p:nvSpPr>
        <p:spPr>
          <a:xfrm>
            <a:off x="9487298" y="4753293"/>
            <a:ext cx="2202227" cy="641668"/>
          </a:xfrm>
          <a:noFill/>
        </p:spPr>
        <p:txBody>
          <a:bodyPr anchor="t"/>
          <a:lstStyle>
            <a:lvl1pPr algn="l">
              <a:defRPr sz="1800">
                <a:solidFill>
                  <a:schemeClr val="accent1"/>
                </a:solidFill>
              </a:defRPr>
            </a:lvl1pPr>
          </a:lstStyle>
          <a:p>
            <a:pPr lvl="0"/>
            <a:r>
              <a:rPr lang="en-US"/>
              <a:t>First Name</a:t>
            </a:r>
          </a:p>
          <a:p>
            <a:pPr lvl="0"/>
            <a:r>
              <a:rPr lang="en-US"/>
              <a:t>Surname</a:t>
            </a:r>
            <a:endParaRPr lang="en-GB"/>
          </a:p>
        </p:txBody>
      </p:sp>
      <p:sp>
        <p:nvSpPr>
          <p:cNvPr id="22" name="Text Placeholder 20">
            <a:extLst>
              <a:ext uri="{FF2B5EF4-FFF2-40B4-BE49-F238E27FC236}">
                <a16:creationId xmlns:a16="http://schemas.microsoft.com/office/drawing/2014/main" id="{771F920A-B1F1-4B99-9B1B-29DE7B600A62}"/>
              </a:ext>
            </a:extLst>
          </p:cNvPr>
          <p:cNvSpPr>
            <a:spLocks noGrp="1"/>
          </p:cNvSpPr>
          <p:nvPr>
            <p:ph type="body" sz="quarter" idx="31" hasCustomPrompt="1"/>
          </p:nvPr>
        </p:nvSpPr>
        <p:spPr>
          <a:xfrm>
            <a:off x="250080" y="5406389"/>
            <a:ext cx="2204989" cy="544512"/>
          </a:xfrm>
        </p:spPr>
        <p:txBody>
          <a:bodyPr/>
          <a:lstStyle>
            <a:lvl1pPr>
              <a:defRPr sz="1200" b="0">
                <a:solidFill>
                  <a:schemeClr val="tx1"/>
                </a:solidFill>
              </a:defRPr>
            </a:lvl1pPr>
            <a:lvl2pPr>
              <a:defRPr sz="1200" b="0"/>
            </a:lvl2pPr>
            <a:lvl3pPr>
              <a:defRPr sz="1100" b="0"/>
            </a:lvl3pPr>
            <a:lvl4pPr>
              <a:defRPr sz="1050" b="0"/>
            </a:lvl4pPr>
            <a:lvl5pPr>
              <a:defRPr sz="1050" b="0"/>
            </a:lvl5pPr>
          </a:lstStyle>
          <a:p>
            <a:pPr lvl="0"/>
            <a:r>
              <a:rPr lang="en-US"/>
              <a:t>Title</a:t>
            </a:r>
          </a:p>
          <a:p>
            <a:pPr lvl="0"/>
            <a:r>
              <a:rPr lang="en-US"/>
              <a:t>Location</a:t>
            </a:r>
            <a:endParaRPr lang="en-GB"/>
          </a:p>
        </p:txBody>
      </p:sp>
      <p:sp>
        <p:nvSpPr>
          <p:cNvPr id="23" name="Text Placeholder 20">
            <a:extLst>
              <a:ext uri="{FF2B5EF4-FFF2-40B4-BE49-F238E27FC236}">
                <a16:creationId xmlns:a16="http://schemas.microsoft.com/office/drawing/2014/main" id="{2D183A78-1674-442D-92AC-98BFEA1CF522}"/>
              </a:ext>
            </a:extLst>
          </p:cNvPr>
          <p:cNvSpPr>
            <a:spLocks noGrp="1"/>
          </p:cNvSpPr>
          <p:nvPr>
            <p:ph type="body" sz="quarter" idx="32" hasCustomPrompt="1"/>
          </p:nvPr>
        </p:nvSpPr>
        <p:spPr>
          <a:xfrm>
            <a:off x="2559384" y="5406389"/>
            <a:ext cx="2204989" cy="544512"/>
          </a:xfrm>
        </p:spPr>
        <p:txBody>
          <a:bodyPr/>
          <a:lstStyle>
            <a:lvl1pPr>
              <a:defRPr sz="1200" b="0">
                <a:solidFill>
                  <a:schemeClr val="tx1"/>
                </a:solidFill>
              </a:defRPr>
            </a:lvl1pPr>
            <a:lvl2pPr>
              <a:defRPr sz="1200" b="0"/>
            </a:lvl2pPr>
            <a:lvl3pPr>
              <a:defRPr sz="1100" b="0"/>
            </a:lvl3pPr>
            <a:lvl4pPr>
              <a:defRPr sz="1050" b="0"/>
            </a:lvl4pPr>
            <a:lvl5pPr>
              <a:defRPr sz="1050" b="0"/>
            </a:lvl5pPr>
          </a:lstStyle>
          <a:p>
            <a:pPr lvl="0"/>
            <a:r>
              <a:rPr lang="en-US"/>
              <a:t>Title</a:t>
            </a:r>
          </a:p>
          <a:p>
            <a:pPr lvl="0"/>
            <a:r>
              <a:rPr lang="en-US"/>
              <a:t>Location</a:t>
            </a:r>
            <a:endParaRPr lang="en-GB"/>
          </a:p>
        </p:txBody>
      </p:sp>
      <p:sp>
        <p:nvSpPr>
          <p:cNvPr id="24" name="Text Placeholder 20">
            <a:extLst>
              <a:ext uri="{FF2B5EF4-FFF2-40B4-BE49-F238E27FC236}">
                <a16:creationId xmlns:a16="http://schemas.microsoft.com/office/drawing/2014/main" id="{C5F0F6AF-BA8D-455E-A9BA-9DED08CB0BD2}"/>
              </a:ext>
            </a:extLst>
          </p:cNvPr>
          <p:cNvSpPr>
            <a:spLocks noGrp="1"/>
          </p:cNvSpPr>
          <p:nvPr>
            <p:ph type="body" sz="quarter" idx="33" hasCustomPrompt="1"/>
          </p:nvPr>
        </p:nvSpPr>
        <p:spPr>
          <a:xfrm>
            <a:off x="4868688" y="5406389"/>
            <a:ext cx="2204989" cy="544512"/>
          </a:xfrm>
        </p:spPr>
        <p:txBody>
          <a:bodyPr/>
          <a:lstStyle>
            <a:lvl1pPr>
              <a:defRPr sz="1200" b="0">
                <a:solidFill>
                  <a:schemeClr val="tx1"/>
                </a:solidFill>
              </a:defRPr>
            </a:lvl1pPr>
            <a:lvl2pPr>
              <a:defRPr sz="1200" b="0"/>
            </a:lvl2pPr>
            <a:lvl3pPr>
              <a:defRPr sz="1100" b="0"/>
            </a:lvl3pPr>
            <a:lvl4pPr>
              <a:defRPr sz="1050" b="0"/>
            </a:lvl4pPr>
            <a:lvl5pPr>
              <a:defRPr sz="1050" b="0"/>
            </a:lvl5pPr>
          </a:lstStyle>
          <a:p>
            <a:pPr lvl="0"/>
            <a:r>
              <a:rPr lang="en-US"/>
              <a:t>Title</a:t>
            </a:r>
          </a:p>
          <a:p>
            <a:pPr lvl="0"/>
            <a:r>
              <a:rPr lang="en-US"/>
              <a:t>Location</a:t>
            </a:r>
            <a:endParaRPr lang="en-GB"/>
          </a:p>
        </p:txBody>
      </p:sp>
      <p:sp>
        <p:nvSpPr>
          <p:cNvPr id="25" name="Text Placeholder 20">
            <a:extLst>
              <a:ext uri="{FF2B5EF4-FFF2-40B4-BE49-F238E27FC236}">
                <a16:creationId xmlns:a16="http://schemas.microsoft.com/office/drawing/2014/main" id="{F27B6CD8-A8D2-4C11-801E-7687B6444D2C}"/>
              </a:ext>
            </a:extLst>
          </p:cNvPr>
          <p:cNvSpPr>
            <a:spLocks noGrp="1"/>
          </p:cNvSpPr>
          <p:nvPr>
            <p:ph type="body" sz="quarter" idx="34" hasCustomPrompt="1"/>
          </p:nvPr>
        </p:nvSpPr>
        <p:spPr>
          <a:xfrm>
            <a:off x="7177992" y="5406389"/>
            <a:ext cx="2204989" cy="544512"/>
          </a:xfrm>
        </p:spPr>
        <p:txBody>
          <a:bodyPr/>
          <a:lstStyle>
            <a:lvl1pPr>
              <a:defRPr sz="1200" b="0">
                <a:solidFill>
                  <a:schemeClr val="tx1"/>
                </a:solidFill>
              </a:defRPr>
            </a:lvl1pPr>
            <a:lvl2pPr>
              <a:defRPr sz="1200" b="0"/>
            </a:lvl2pPr>
            <a:lvl3pPr>
              <a:defRPr sz="1100" b="0"/>
            </a:lvl3pPr>
            <a:lvl4pPr>
              <a:defRPr sz="1050" b="0"/>
            </a:lvl4pPr>
            <a:lvl5pPr>
              <a:defRPr sz="1050" b="0"/>
            </a:lvl5pPr>
          </a:lstStyle>
          <a:p>
            <a:pPr lvl="0"/>
            <a:r>
              <a:rPr lang="en-US"/>
              <a:t>Title</a:t>
            </a:r>
          </a:p>
          <a:p>
            <a:pPr lvl="0"/>
            <a:r>
              <a:rPr lang="en-US"/>
              <a:t>Location</a:t>
            </a:r>
            <a:endParaRPr lang="en-GB"/>
          </a:p>
        </p:txBody>
      </p:sp>
      <p:sp>
        <p:nvSpPr>
          <p:cNvPr id="26" name="Text Placeholder 20">
            <a:extLst>
              <a:ext uri="{FF2B5EF4-FFF2-40B4-BE49-F238E27FC236}">
                <a16:creationId xmlns:a16="http://schemas.microsoft.com/office/drawing/2014/main" id="{38162346-87D3-4D17-B5B3-9D1B8E695D0E}"/>
              </a:ext>
            </a:extLst>
          </p:cNvPr>
          <p:cNvSpPr>
            <a:spLocks noGrp="1"/>
          </p:cNvSpPr>
          <p:nvPr>
            <p:ph type="body" sz="quarter" idx="35" hasCustomPrompt="1"/>
          </p:nvPr>
        </p:nvSpPr>
        <p:spPr>
          <a:xfrm>
            <a:off x="9487298" y="5406389"/>
            <a:ext cx="2204989" cy="544512"/>
          </a:xfrm>
        </p:spPr>
        <p:txBody>
          <a:bodyPr/>
          <a:lstStyle>
            <a:lvl1pPr>
              <a:defRPr sz="1200" b="0">
                <a:solidFill>
                  <a:schemeClr val="tx1"/>
                </a:solidFill>
              </a:defRPr>
            </a:lvl1pPr>
            <a:lvl2pPr>
              <a:defRPr sz="1200" b="0"/>
            </a:lvl2pPr>
            <a:lvl3pPr>
              <a:defRPr sz="1100" b="0"/>
            </a:lvl3pPr>
            <a:lvl4pPr>
              <a:defRPr sz="1050" b="0"/>
            </a:lvl4pPr>
            <a:lvl5pPr>
              <a:defRPr sz="1050" b="0"/>
            </a:lvl5pPr>
          </a:lstStyle>
          <a:p>
            <a:pPr lvl="0"/>
            <a:r>
              <a:rPr lang="en-US"/>
              <a:t>Title</a:t>
            </a:r>
          </a:p>
          <a:p>
            <a:pPr lvl="0"/>
            <a:r>
              <a:rPr lang="en-US"/>
              <a:t>Location</a:t>
            </a:r>
            <a:endParaRPr lang="en-GB"/>
          </a:p>
        </p:txBody>
      </p:sp>
      <p:sp>
        <p:nvSpPr>
          <p:cNvPr id="21" name="Slide Number Placeholder 5">
            <a:extLst>
              <a:ext uri="{FF2B5EF4-FFF2-40B4-BE49-F238E27FC236}">
                <a16:creationId xmlns:a16="http://schemas.microsoft.com/office/drawing/2014/main" id="{9088D7A5-1C41-4641-B662-EF1603BD537A}"/>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a:p>
        </p:txBody>
      </p:sp>
    </p:spTree>
    <p:extLst>
      <p:ext uri="{BB962C8B-B14F-4D97-AF65-F5344CB8AC3E}">
        <p14:creationId xmlns:p14="http://schemas.microsoft.com/office/powerpoint/2010/main" val="66969565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ocess">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855AEC-9E21-44FB-9943-C1A82C9E13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5779" y="6254630"/>
            <a:ext cx="577637" cy="496279"/>
          </a:xfrm>
          <a:prstGeom prst="rect">
            <a:avLst/>
          </a:prstGeom>
        </p:spPr>
      </p:pic>
      <p:sp>
        <p:nvSpPr>
          <p:cNvPr id="8" name="Freeform: Shape 7">
            <a:extLst>
              <a:ext uri="{FF2B5EF4-FFF2-40B4-BE49-F238E27FC236}">
                <a16:creationId xmlns:a16="http://schemas.microsoft.com/office/drawing/2014/main" id="{C9D94F39-1993-4A52-80CA-1C07B391C10C}"/>
              </a:ext>
            </a:extLst>
          </p:cNvPr>
          <p:cNvSpPr/>
          <p:nvPr userDrawn="1"/>
        </p:nvSpPr>
        <p:spPr>
          <a:xfrm>
            <a:off x="0" y="1"/>
            <a:ext cx="12192000" cy="1257300"/>
          </a:xfrm>
          <a:custGeom>
            <a:avLst/>
            <a:gdLst>
              <a:gd name="connsiteX0" fmla="*/ 0 w 12192000"/>
              <a:gd name="connsiteY0" fmla="*/ 0 h 1257300"/>
              <a:gd name="connsiteX1" fmla="*/ 12192000 w 12192000"/>
              <a:gd name="connsiteY1" fmla="*/ 0 h 1257300"/>
              <a:gd name="connsiteX2" fmla="*/ 10948354 w 12192000"/>
              <a:gd name="connsiteY2" fmla="*/ 1257300 h 1257300"/>
              <a:gd name="connsiteX3" fmla="*/ 0 w 12192000"/>
              <a:gd name="connsiteY3" fmla="*/ 1257300 h 1257300"/>
            </a:gdLst>
            <a:ahLst/>
            <a:cxnLst>
              <a:cxn ang="0">
                <a:pos x="connsiteX0" y="connsiteY0"/>
              </a:cxn>
              <a:cxn ang="0">
                <a:pos x="connsiteX1" y="connsiteY1"/>
              </a:cxn>
              <a:cxn ang="0">
                <a:pos x="connsiteX2" y="connsiteY2"/>
              </a:cxn>
              <a:cxn ang="0">
                <a:pos x="connsiteX3" y="connsiteY3"/>
              </a:cxn>
            </a:cxnLst>
            <a:rect l="l" t="t" r="r" b="b"/>
            <a:pathLst>
              <a:path w="12192000" h="1257300">
                <a:moveTo>
                  <a:pt x="0" y="0"/>
                </a:moveTo>
                <a:lnTo>
                  <a:pt x="12192000" y="0"/>
                </a:lnTo>
                <a:lnTo>
                  <a:pt x="10948354" y="1257300"/>
                </a:lnTo>
                <a:lnTo>
                  <a:pt x="0" y="1257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itle 1">
            <a:extLst>
              <a:ext uri="{FF2B5EF4-FFF2-40B4-BE49-F238E27FC236}">
                <a16:creationId xmlns:a16="http://schemas.microsoft.com/office/drawing/2014/main" id="{FA8B6615-3E65-48F1-A75F-4F31B8920D1B}"/>
              </a:ext>
            </a:extLst>
          </p:cNvPr>
          <p:cNvSpPr>
            <a:spLocks noGrp="1"/>
          </p:cNvSpPr>
          <p:nvPr>
            <p:ph type="title" hasCustomPrompt="1"/>
          </p:nvPr>
        </p:nvSpPr>
        <p:spPr>
          <a:xfrm>
            <a:off x="240031" y="259054"/>
            <a:ext cx="10481916" cy="686652"/>
          </a:xfrm>
        </p:spPr>
        <p:txBody>
          <a:bodyPr/>
          <a:lstStyle>
            <a:lvl1pPr>
              <a:defRPr sz="2400" b="1">
                <a:solidFill>
                  <a:schemeClr val="tx1"/>
                </a:solidFill>
              </a:defRPr>
            </a:lvl1pPr>
          </a:lstStyle>
          <a:p>
            <a:r>
              <a:rPr lang="en-US"/>
              <a:t>Add your title here</a:t>
            </a:r>
            <a:endParaRPr lang="en-GB"/>
          </a:p>
        </p:txBody>
      </p:sp>
      <p:sp>
        <p:nvSpPr>
          <p:cNvPr id="10" name="Sub Title Placeholder">
            <a:extLst>
              <a:ext uri="{FF2B5EF4-FFF2-40B4-BE49-F238E27FC236}">
                <a16:creationId xmlns:a16="http://schemas.microsoft.com/office/drawing/2014/main" id="{393413C7-148F-4128-A758-716E4CE8922D}"/>
              </a:ext>
            </a:extLst>
          </p:cNvPr>
          <p:cNvSpPr>
            <a:spLocks noGrp="1"/>
          </p:cNvSpPr>
          <p:nvPr>
            <p:ph type="subTitle" sz="quarter" idx="28" hasCustomPrompt="1"/>
          </p:nvPr>
        </p:nvSpPr>
        <p:spPr>
          <a:xfrm>
            <a:off x="240031" y="760765"/>
            <a:ext cx="10481916" cy="354674"/>
          </a:xfrm>
          <a:prstGeom prst="rect">
            <a:avLst/>
          </a:prstGeom>
        </p:spPr>
        <p:txBody>
          <a:bodyPr vert="horz" lIns="91440" tIns="45720" rIns="91440" bIns="45720" rtlCol="0" anchor="t">
            <a:noAutofit/>
          </a:bodyPr>
          <a:lstStyle>
            <a:lvl1pPr>
              <a:defRPr lang="en-GB" sz="1600" b="1">
                <a:solidFill>
                  <a:schemeClr val="tx1"/>
                </a:solidFill>
                <a:latin typeface="+mj-lt"/>
                <a:ea typeface="+mj-ea"/>
                <a:cs typeface="+mj-cs"/>
              </a:defRPr>
            </a:lvl1pPr>
          </a:lstStyle>
          <a:p>
            <a:pPr lvl="0">
              <a:spcBef>
                <a:spcPct val="0"/>
              </a:spcBef>
            </a:pPr>
            <a:r>
              <a:rPr lang="en-US"/>
              <a:t>Add your subtitle here</a:t>
            </a:r>
            <a:endParaRPr lang="en-GB"/>
          </a:p>
        </p:txBody>
      </p:sp>
      <p:sp>
        <p:nvSpPr>
          <p:cNvPr id="14" name="Text Placeholder 13">
            <a:extLst>
              <a:ext uri="{FF2B5EF4-FFF2-40B4-BE49-F238E27FC236}">
                <a16:creationId xmlns:a16="http://schemas.microsoft.com/office/drawing/2014/main" id="{5AF369A1-A370-4E02-BBB6-5A54900D0304}"/>
              </a:ext>
            </a:extLst>
          </p:cNvPr>
          <p:cNvSpPr>
            <a:spLocks noGrp="1"/>
          </p:cNvSpPr>
          <p:nvPr>
            <p:ph type="body" sz="quarter" idx="33" hasCustomPrompt="1"/>
          </p:nvPr>
        </p:nvSpPr>
        <p:spPr>
          <a:xfrm>
            <a:off x="327025" y="1752601"/>
            <a:ext cx="3594894" cy="4012406"/>
          </a:xfrm>
          <a:custGeom>
            <a:avLst/>
            <a:gdLst>
              <a:gd name="connsiteX0" fmla="*/ 0 w 3594894"/>
              <a:gd name="connsiteY0" fmla="*/ 0 h 4012406"/>
              <a:gd name="connsiteX1" fmla="*/ 3594894 w 3594894"/>
              <a:gd name="connsiteY1" fmla="*/ 0 h 4012406"/>
              <a:gd name="connsiteX2" fmla="*/ 3594894 w 3594894"/>
              <a:gd name="connsiteY2" fmla="*/ 3428382 h 4012406"/>
              <a:gd name="connsiteX3" fmla="*/ 3008066 w 3594894"/>
              <a:gd name="connsiteY3" fmla="*/ 4012406 h 4012406"/>
              <a:gd name="connsiteX4" fmla="*/ 0 w 3594894"/>
              <a:gd name="connsiteY4" fmla="*/ 4012406 h 401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94" h="4012406">
                <a:moveTo>
                  <a:pt x="0" y="0"/>
                </a:moveTo>
                <a:lnTo>
                  <a:pt x="3594894" y="0"/>
                </a:lnTo>
                <a:lnTo>
                  <a:pt x="3594894" y="3428382"/>
                </a:lnTo>
                <a:lnTo>
                  <a:pt x="3008066" y="4012406"/>
                </a:lnTo>
                <a:lnTo>
                  <a:pt x="0" y="4012406"/>
                </a:lnTo>
                <a:close/>
              </a:path>
            </a:pathLst>
          </a:custGeom>
          <a:solidFill>
            <a:schemeClr val="accent2"/>
          </a:solidFill>
        </p:spPr>
        <p:txBody>
          <a:bodyPr wrap="square" lIns="756000" tIns="216000">
            <a:noAutofit/>
          </a:bodyPr>
          <a:lstStyle>
            <a:lvl1pPr>
              <a:defRPr sz="1800"/>
            </a:lvl1pPr>
          </a:lstStyle>
          <a:p>
            <a:pPr lvl="0"/>
            <a:r>
              <a:rPr lang="en-US"/>
              <a:t>Add you title here</a:t>
            </a:r>
            <a:endParaRPr lang="en-GB"/>
          </a:p>
        </p:txBody>
      </p:sp>
      <p:sp>
        <p:nvSpPr>
          <p:cNvPr id="15" name="Text Placeholder 7">
            <a:extLst>
              <a:ext uri="{FF2B5EF4-FFF2-40B4-BE49-F238E27FC236}">
                <a16:creationId xmlns:a16="http://schemas.microsoft.com/office/drawing/2014/main" id="{0323A7FE-1693-46C2-A947-80FB8530EE38}"/>
              </a:ext>
            </a:extLst>
          </p:cNvPr>
          <p:cNvSpPr>
            <a:spLocks noGrp="1"/>
          </p:cNvSpPr>
          <p:nvPr>
            <p:ph type="body" sz="quarter" idx="34" hasCustomPrompt="1"/>
          </p:nvPr>
        </p:nvSpPr>
        <p:spPr>
          <a:xfrm>
            <a:off x="327025" y="1752601"/>
            <a:ext cx="625475" cy="625475"/>
          </a:xfrm>
          <a:solidFill>
            <a:schemeClr val="accent1"/>
          </a:solidFill>
        </p:spPr>
        <p:txBody>
          <a:bodyPr lIns="0" tIns="0" rIns="0" bIns="0" anchor="ctr"/>
          <a:lstStyle>
            <a:lvl1pPr algn="ctr">
              <a:defRPr sz="2800">
                <a:solidFill>
                  <a:schemeClr val="tx1"/>
                </a:solidFill>
              </a:defRPr>
            </a:lvl1pPr>
          </a:lstStyle>
          <a:p>
            <a:pPr lvl="0"/>
            <a:r>
              <a:rPr lang="en-GB"/>
              <a:t>01</a:t>
            </a:r>
          </a:p>
        </p:txBody>
      </p:sp>
      <p:sp>
        <p:nvSpPr>
          <p:cNvPr id="17" name="Text Placeholder 16">
            <a:extLst>
              <a:ext uri="{FF2B5EF4-FFF2-40B4-BE49-F238E27FC236}">
                <a16:creationId xmlns:a16="http://schemas.microsoft.com/office/drawing/2014/main" id="{EA7CF228-96EE-486A-8081-71D14786F544}"/>
              </a:ext>
            </a:extLst>
          </p:cNvPr>
          <p:cNvSpPr>
            <a:spLocks noGrp="1"/>
          </p:cNvSpPr>
          <p:nvPr>
            <p:ph type="body" sz="quarter" idx="35" hasCustomPrompt="1"/>
          </p:nvPr>
        </p:nvSpPr>
        <p:spPr>
          <a:xfrm>
            <a:off x="502443" y="2743199"/>
            <a:ext cx="271464" cy="331787"/>
          </a:xfrm>
        </p:spPr>
        <p:txBody>
          <a:bodyPr lIns="0" tIns="0" rIns="0" bIns="0" anchor="ctr"/>
          <a:lstStyle>
            <a:lvl1pPr algn="ctr">
              <a:defRPr sz="2000"/>
            </a:lvl1pPr>
          </a:lstStyle>
          <a:p>
            <a:pPr lvl="0"/>
            <a:r>
              <a:rPr lang="en-US"/>
              <a:t>X</a:t>
            </a:r>
            <a:endParaRPr lang="en-GB"/>
          </a:p>
        </p:txBody>
      </p:sp>
      <p:sp>
        <p:nvSpPr>
          <p:cNvPr id="22" name="Text Placeholder 21">
            <a:extLst>
              <a:ext uri="{FF2B5EF4-FFF2-40B4-BE49-F238E27FC236}">
                <a16:creationId xmlns:a16="http://schemas.microsoft.com/office/drawing/2014/main" id="{2A5CD425-A8B1-4158-B020-B9D976C01B6F}"/>
              </a:ext>
            </a:extLst>
          </p:cNvPr>
          <p:cNvSpPr>
            <a:spLocks noGrp="1"/>
          </p:cNvSpPr>
          <p:nvPr>
            <p:ph type="body" sz="quarter" idx="39" hasCustomPrompt="1"/>
          </p:nvPr>
        </p:nvSpPr>
        <p:spPr>
          <a:xfrm>
            <a:off x="793750" y="279082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a:t>Process description</a:t>
            </a:r>
            <a:endParaRPr lang="en-GB"/>
          </a:p>
        </p:txBody>
      </p:sp>
      <p:sp>
        <p:nvSpPr>
          <p:cNvPr id="23" name="Text Placeholder 16">
            <a:extLst>
              <a:ext uri="{FF2B5EF4-FFF2-40B4-BE49-F238E27FC236}">
                <a16:creationId xmlns:a16="http://schemas.microsoft.com/office/drawing/2014/main" id="{538F7445-74FB-4DCC-8452-DD703A7C9D71}"/>
              </a:ext>
            </a:extLst>
          </p:cNvPr>
          <p:cNvSpPr>
            <a:spLocks noGrp="1"/>
          </p:cNvSpPr>
          <p:nvPr>
            <p:ph type="body" sz="quarter" idx="40" hasCustomPrompt="1"/>
          </p:nvPr>
        </p:nvSpPr>
        <p:spPr>
          <a:xfrm>
            <a:off x="502443" y="3319974"/>
            <a:ext cx="271464" cy="331787"/>
          </a:xfrm>
        </p:spPr>
        <p:txBody>
          <a:bodyPr lIns="0" tIns="0" rIns="0" bIns="0" anchor="ctr"/>
          <a:lstStyle>
            <a:lvl1pPr algn="ctr">
              <a:defRPr sz="2000"/>
            </a:lvl1pPr>
          </a:lstStyle>
          <a:p>
            <a:pPr lvl="0"/>
            <a:r>
              <a:rPr lang="en-US"/>
              <a:t>X</a:t>
            </a:r>
            <a:endParaRPr lang="en-GB"/>
          </a:p>
        </p:txBody>
      </p:sp>
      <p:sp>
        <p:nvSpPr>
          <p:cNvPr id="24" name="Text Placeholder 21">
            <a:extLst>
              <a:ext uri="{FF2B5EF4-FFF2-40B4-BE49-F238E27FC236}">
                <a16:creationId xmlns:a16="http://schemas.microsoft.com/office/drawing/2014/main" id="{CBAE32A7-2125-4983-8DC7-CEF5A7561D5D}"/>
              </a:ext>
            </a:extLst>
          </p:cNvPr>
          <p:cNvSpPr>
            <a:spLocks noGrp="1"/>
          </p:cNvSpPr>
          <p:nvPr>
            <p:ph type="body" sz="quarter" idx="41" hasCustomPrompt="1"/>
          </p:nvPr>
        </p:nvSpPr>
        <p:spPr>
          <a:xfrm>
            <a:off x="793750" y="336759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a:t>Process description</a:t>
            </a:r>
            <a:endParaRPr lang="en-GB"/>
          </a:p>
        </p:txBody>
      </p:sp>
      <p:sp>
        <p:nvSpPr>
          <p:cNvPr id="25" name="Text Placeholder 16">
            <a:extLst>
              <a:ext uri="{FF2B5EF4-FFF2-40B4-BE49-F238E27FC236}">
                <a16:creationId xmlns:a16="http://schemas.microsoft.com/office/drawing/2014/main" id="{D23729E5-11CC-4C09-8242-FCF615613088}"/>
              </a:ext>
            </a:extLst>
          </p:cNvPr>
          <p:cNvSpPr>
            <a:spLocks noGrp="1"/>
          </p:cNvSpPr>
          <p:nvPr>
            <p:ph type="body" sz="quarter" idx="42" hasCustomPrompt="1"/>
          </p:nvPr>
        </p:nvSpPr>
        <p:spPr>
          <a:xfrm>
            <a:off x="502443" y="3896749"/>
            <a:ext cx="271464" cy="331787"/>
          </a:xfrm>
        </p:spPr>
        <p:txBody>
          <a:bodyPr lIns="0" tIns="0" rIns="0" bIns="0" anchor="ctr"/>
          <a:lstStyle>
            <a:lvl1pPr algn="ctr">
              <a:defRPr sz="2000"/>
            </a:lvl1pPr>
          </a:lstStyle>
          <a:p>
            <a:pPr lvl="0"/>
            <a:r>
              <a:rPr lang="en-US"/>
              <a:t>X</a:t>
            </a:r>
            <a:endParaRPr lang="en-GB"/>
          </a:p>
        </p:txBody>
      </p:sp>
      <p:sp>
        <p:nvSpPr>
          <p:cNvPr id="26" name="Text Placeholder 21">
            <a:extLst>
              <a:ext uri="{FF2B5EF4-FFF2-40B4-BE49-F238E27FC236}">
                <a16:creationId xmlns:a16="http://schemas.microsoft.com/office/drawing/2014/main" id="{6F2065EE-C630-40ED-981D-AD20DC59A421}"/>
              </a:ext>
            </a:extLst>
          </p:cNvPr>
          <p:cNvSpPr>
            <a:spLocks noGrp="1"/>
          </p:cNvSpPr>
          <p:nvPr>
            <p:ph type="body" sz="quarter" idx="43" hasCustomPrompt="1"/>
          </p:nvPr>
        </p:nvSpPr>
        <p:spPr>
          <a:xfrm>
            <a:off x="793750" y="394437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a:t>Process description</a:t>
            </a:r>
            <a:endParaRPr lang="en-GB"/>
          </a:p>
        </p:txBody>
      </p:sp>
      <p:sp>
        <p:nvSpPr>
          <p:cNvPr id="27" name="Text Placeholder 16">
            <a:extLst>
              <a:ext uri="{FF2B5EF4-FFF2-40B4-BE49-F238E27FC236}">
                <a16:creationId xmlns:a16="http://schemas.microsoft.com/office/drawing/2014/main" id="{92A3D162-33FE-4A22-AE62-CE704E9FB6A5}"/>
              </a:ext>
            </a:extLst>
          </p:cNvPr>
          <p:cNvSpPr>
            <a:spLocks noGrp="1"/>
          </p:cNvSpPr>
          <p:nvPr>
            <p:ph type="body" sz="quarter" idx="44" hasCustomPrompt="1"/>
          </p:nvPr>
        </p:nvSpPr>
        <p:spPr>
          <a:xfrm>
            <a:off x="502443" y="4473524"/>
            <a:ext cx="271464" cy="331787"/>
          </a:xfrm>
        </p:spPr>
        <p:txBody>
          <a:bodyPr lIns="0" tIns="0" rIns="0" bIns="0" anchor="ctr"/>
          <a:lstStyle>
            <a:lvl1pPr algn="ctr">
              <a:defRPr sz="2000"/>
            </a:lvl1pPr>
          </a:lstStyle>
          <a:p>
            <a:pPr lvl="0"/>
            <a:r>
              <a:rPr lang="en-US"/>
              <a:t>X</a:t>
            </a:r>
            <a:endParaRPr lang="en-GB"/>
          </a:p>
        </p:txBody>
      </p:sp>
      <p:sp>
        <p:nvSpPr>
          <p:cNvPr id="28" name="Text Placeholder 21">
            <a:extLst>
              <a:ext uri="{FF2B5EF4-FFF2-40B4-BE49-F238E27FC236}">
                <a16:creationId xmlns:a16="http://schemas.microsoft.com/office/drawing/2014/main" id="{66340D61-7CFB-4A8C-947E-56FAA173F426}"/>
              </a:ext>
            </a:extLst>
          </p:cNvPr>
          <p:cNvSpPr>
            <a:spLocks noGrp="1"/>
          </p:cNvSpPr>
          <p:nvPr>
            <p:ph type="body" sz="quarter" idx="45" hasCustomPrompt="1"/>
          </p:nvPr>
        </p:nvSpPr>
        <p:spPr>
          <a:xfrm>
            <a:off x="793750" y="452114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a:t>Process description</a:t>
            </a:r>
            <a:endParaRPr lang="en-GB"/>
          </a:p>
        </p:txBody>
      </p:sp>
      <p:sp>
        <p:nvSpPr>
          <p:cNvPr id="29" name="Text Placeholder 28">
            <a:extLst>
              <a:ext uri="{FF2B5EF4-FFF2-40B4-BE49-F238E27FC236}">
                <a16:creationId xmlns:a16="http://schemas.microsoft.com/office/drawing/2014/main" id="{1F13EF69-7C5A-4745-AFB1-CDCA9D990397}"/>
              </a:ext>
            </a:extLst>
          </p:cNvPr>
          <p:cNvSpPr>
            <a:spLocks noGrp="1"/>
          </p:cNvSpPr>
          <p:nvPr>
            <p:ph type="body" sz="quarter" idx="46" hasCustomPrompt="1"/>
          </p:nvPr>
        </p:nvSpPr>
        <p:spPr>
          <a:xfrm>
            <a:off x="4209708" y="1752601"/>
            <a:ext cx="3594894" cy="4012406"/>
          </a:xfrm>
          <a:custGeom>
            <a:avLst/>
            <a:gdLst>
              <a:gd name="connsiteX0" fmla="*/ 0 w 3594894"/>
              <a:gd name="connsiteY0" fmla="*/ 0 h 4012406"/>
              <a:gd name="connsiteX1" fmla="*/ 3594894 w 3594894"/>
              <a:gd name="connsiteY1" fmla="*/ 0 h 4012406"/>
              <a:gd name="connsiteX2" fmla="*/ 3594894 w 3594894"/>
              <a:gd name="connsiteY2" fmla="*/ 3428382 h 4012406"/>
              <a:gd name="connsiteX3" fmla="*/ 3008066 w 3594894"/>
              <a:gd name="connsiteY3" fmla="*/ 4012406 h 4012406"/>
              <a:gd name="connsiteX4" fmla="*/ 0 w 3594894"/>
              <a:gd name="connsiteY4" fmla="*/ 4012406 h 401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94" h="4012406">
                <a:moveTo>
                  <a:pt x="0" y="0"/>
                </a:moveTo>
                <a:lnTo>
                  <a:pt x="3594894" y="0"/>
                </a:lnTo>
                <a:lnTo>
                  <a:pt x="3594894" y="3428382"/>
                </a:lnTo>
                <a:lnTo>
                  <a:pt x="3008066" y="4012406"/>
                </a:lnTo>
                <a:lnTo>
                  <a:pt x="0" y="4012406"/>
                </a:lnTo>
                <a:close/>
              </a:path>
            </a:pathLst>
          </a:custGeom>
          <a:solidFill>
            <a:schemeClr val="accent2"/>
          </a:solidFill>
        </p:spPr>
        <p:txBody>
          <a:bodyPr wrap="square" lIns="756000" tIns="216000">
            <a:noAutofit/>
          </a:bodyPr>
          <a:lstStyle>
            <a:lvl1pPr>
              <a:defRPr sz="1800"/>
            </a:lvl1pPr>
          </a:lstStyle>
          <a:p>
            <a:pPr lvl="0"/>
            <a:r>
              <a:rPr lang="en-US"/>
              <a:t>Add you title here</a:t>
            </a:r>
            <a:endParaRPr lang="en-GB"/>
          </a:p>
        </p:txBody>
      </p:sp>
      <p:sp>
        <p:nvSpPr>
          <p:cNvPr id="30" name="Text Placeholder 7">
            <a:extLst>
              <a:ext uri="{FF2B5EF4-FFF2-40B4-BE49-F238E27FC236}">
                <a16:creationId xmlns:a16="http://schemas.microsoft.com/office/drawing/2014/main" id="{71FEC811-CC3D-4476-87B2-4A30FD125893}"/>
              </a:ext>
            </a:extLst>
          </p:cNvPr>
          <p:cNvSpPr>
            <a:spLocks noGrp="1"/>
          </p:cNvSpPr>
          <p:nvPr>
            <p:ph type="body" sz="quarter" idx="47" hasCustomPrompt="1"/>
          </p:nvPr>
        </p:nvSpPr>
        <p:spPr>
          <a:xfrm>
            <a:off x="4209708" y="1752601"/>
            <a:ext cx="625475" cy="625475"/>
          </a:xfrm>
          <a:solidFill>
            <a:schemeClr val="accent1"/>
          </a:solidFill>
        </p:spPr>
        <p:txBody>
          <a:bodyPr lIns="0" tIns="0" rIns="0" bIns="0" anchor="ctr"/>
          <a:lstStyle>
            <a:lvl1pPr algn="ctr">
              <a:defRPr sz="2800">
                <a:solidFill>
                  <a:schemeClr val="tx1"/>
                </a:solidFill>
              </a:defRPr>
            </a:lvl1pPr>
          </a:lstStyle>
          <a:p>
            <a:pPr lvl="0"/>
            <a:r>
              <a:rPr lang="en-GB"/>
              <a:t>02</a:t>
            </a:r>
          </a:p>
        </p:txBody>
      </p:sp>
      <p:sp>
        <p:nvSpPr>
          <p:cNvPr id="31" name="Text Placeholder 16">
            <a:extLst>
              <a:ext uri="{FF2B5EF4-FFF2-40B4-BE49-F238E27FC236}">
                <a16:creationId xmlns:a16="http://schemas.microsoft.com/office/drawing/2014/main" id="{9AE72B9C-930A-4C8C-B05F-AAF700E9FF67}"/>
              </a:ext>
            </a:extLst>
          </p:cNvPr>
          <p:cNvSpPr>
            <a:spLocks noGrp="1"/>
          </p:cNvSpPr>
          <p:nvPr>
            <p:ph type="body" sz="quarter" idx="48" hasCustomPrompt="1"/>
          </p:nvPr>
        </p:nvSpPr>
        <p:spPr>
          <a:xfrm>
            <a:off x="4385126" y="2743199"/>
            <a:ext cx="271464" cy="331787"/>
          </a:xfrm>
        </p:spPr>
        <p:txBody>
          <a:bodyPr lIns="0" tIns="0" rIns="0" bIns="0" anchor="ctr"/>
          <a:lstStyle>
            <a:lvl1pPr algn="ctr">
              <a:defRPr sz="2000"/>
            </a:lvl1pPr>
          </a:lstStyle>
          <a:p>
            <a:pPr lvl="0"/>
            <a:r>
              <a:rPr lang="en-US"/>
              <a:t>X</a:t>
            </a:r>
            <a:endParaRPr lang="en-GB"/>
          </a:p>
        </p:txBody>
      </p:sp>
      <p:sp>
        <p:nvSpPr>
          <p:cNvPr id="32" name="Text Placeholder 21">
            <a:extLst>
              <a:ext uri="{FF2B5EF4-FFF2-40B4-BE49-F238E27FC236}">
                <a16:creationId xmlns:a16="http://schemas.microsoft.com/office/drawing/2014/main" id="{25536A29-CFEB-4677-A687-B93A3D5D4755}"/>
              </a:ext>
            </a:extLst>
          </p:cNvPr>
          <p:cNvSpPr>
            <a:spLocks noGrp="1"/>
          </p:cNvSpPr>
          <p:nvPr>
            <p:ph type="body" sz="quarter" idx="49" hasCustomPrompt="1"/>
          </p:nvPr>
        </p:nvSpPr>
        <p:spPr>
          <a:xfrm>
            <a:off x="4676433" y="279082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a:t>Process description</a:t>
            </a:r>
            <a:endParaRPr lang="en-GB"/>
          </a:p>
        </p:txBody>
      </p:sp>
      <p:sp>
        <p:nvSpPr>
          <p:cNvPr id="33" name="Text Placeholder 16">
            <a:extLst>
              <a:ext uri="{FF2B5EF4-FFF2-40B4-BE49-F238E27FC236}">
                <a16:creationId xmlns:a16="http://schemas.microsoft.com/office/drawing/2014/main" id="{B8749BFA-D825-44A9-B5E9-7B36C41E4F65}"/>
              </a:ext>
            </a:extLst>
          </p:cNvPr>
          <p:cNvSpPr>
            <a:spLocks noGrp="1"/>
          </p:cNvSpPr>
          <p:nvPr>
            <p:ph type="body" sz="quarter" idx="50" hasCustomPrompt="1"/>
          </p:nvPr>
        </p:nvSpPr>
        <p:spPr>
          <a:xfrm>
            <a:off x="4385126" y="3319974"/>
            <a:ext cx="271464" cy="331787"/>
          </a:xfrm>
        </p:spPr>
        <p:txBody>
          <a:bodyPr lIns="0" tIns="0" rIns="0" bIns="0" anchor="ctr"/>
          <a:lstStyle>
            <a:lvl1pPr algn="ctr">
              <a:defRPr sz="2000"/>
            </a:lvl1pPr>
          </a:lstStyle>
          <a:p>
            <a:pPr lvl="0"/>
            <a:r>
              <a:rPr lang="en-US"/>
              <a:t>X</a:t>
            </a:r>
            <a:endParaRPr lang="en-GB"/>
          </a:p>
        </p:txBody>
      </p:sp>
      <p:sp>
        <p:nvSpPr>
          <p:cNvPr id="34" name="Text Placeholder 21">
            <a:extLst>
              <a:ext uri="{FF2B5EF4-FFF2-40B4-BE49-F238E27FC236}">
                <a16:creationId xmlns:a16="http://schemas.microsoft.com/office/drawing/2014/main" id="{08744C28-97B4-492D-9ADD-8732F3748098}"/>
              </a:ext>
            </a:extLst>
          </p:cNvPr>
          <p:cNvSpPr>
            <a:spLocks noGrp="1"/>
          </p:cNvSpPr>
          <p:nvPr>
            <p:ph type="body" sz="quarter" idx="51" hasCustomPrompt="1"/>
          </p:nvPr>
        </p:nvSpPr>
        <p:spPr>
          <a:xfrm>
            <a:off x="4676433" y="336759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a:t>Process description</a:t>
            </a:r>
            <a:endParaRPr lang="en-GB"/>
          </a:p>
        </p:txBody>
      </p:sp>
      <p:sp>
        <p:nvSpPr>
          <p:cNvPr id="35" name="Text Placeholder 16">
            <a:extLst>
              <a:ext uri="{FF2B5EF4-FFF2-40B4-BE49-F238E27FC236}">
                <a16:creationId xmlns:a16="http://schemas.microsoft.com/office/drawing/2014/main" id="{56F4B82F-768E-4BF7-85BC-1B2AFA8166F5}"/>
              </a:ext>
            </a:extLst>
          </p:cNvPr>
          <p:cNvSpPr>
            <a:spLocks noGrp="1"/>
          </p:cNvSpPr>
          <p:nvPr>
            <p:ph type="body" sz="quarter" idx="52" hasCustomPrompt="1"/>
          </p:nvPr>
        </p:nvSpPr>
        <p:spPr>
          <a:xfrm>
            <a:off x="4385126" y="3896749"/>
            <a:ext cx="271464" cy="331787"/>
          </a:xfrm>
        </p:spPr>
        <p:txBody>
          <a:bodyPr lIns="0" tIns="0" rIns="0" bIns="0" anchor="ctr"/>
          <a:lstStyle>
            <a:lvl1pPr algn="ctr">
              <a:defRPr sz="2000"/>
            </a:lvl1pPr>
          </a:lstStyle>
          <a:p>
            <a:pPr lvl="0"/>
            <a:r>
              <a:rPr lang="en-US"/>
              <a:t>X</a:t>
            </a:r>
            <a:endParaRPr lang="en-GB"/>
          </a:p>
        </p:txBody>
      </p:sp>
      <p:sp>
        <p:nvSpPr>
          <p:cNvPr id="36" name="Text Placeholder 21">
            <a:extLst>
              <a:ext uri="{FF2B5EF4-FFF2-40B4-BE49-F238E27FC236}">
                <a16:creationId xmlns:a16="http://schemas.microsoft.com/office/drawing/2014/main" id="{074DB062-497E-4B53-888E-BA9E654A33B1}"/>
              </a:ext>
            </a:extLst>
          </p:cNvPr>
          <p:cNvSpPr>
            <a:spLocks noGrp="1"/>
          </p:cNvSpPr>
          <p:nvPr>
            <p:ph type="body" sz="quarter" idx="53" hasCustomPrompt="1"/>
          </p:nvPr>
        </p:nvSpPr>
        <p:spPr>
          <a:xfrm>
            <a:off x="4676433" y="394437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a:t>Process description</a:t>
            </a:r>
            <a:endParaRPr lang="en-GB"/>
          </a:p>
        </p:txBody>
      </p:sp>
      <p:sp>
        <p:nvSpPr>
          <p:cNvPr id="37" name="Text Placeholder 16">
            <a:extLst>
              <a:ext uri="{FF2B5EF4-FFF2-40B4-BE49-F238E27FC236}">
                <a16:creationId xmlns:a16="http://schemas.microsoft.com/office/drawing/2014/main" id="{53643854-BC3A-402B-B859-415406DCB25E}"/>
              </a:ext>
            </a:extLst>
          </p:cNvPr>
          <p:cNvSpPr>
            <a:spLocks noGrp="1"/>
          </p:cNvSpPr>
          <p:nvPr>
            <p:ph type="body" sz="quarter" idx="54" hasCustomPrompt="1"/>
          </p:nvPr>
        </p:nvSpPr>
        <p:spPr>
          <a:xfrm>
            <a:off x="4385126" y="4473524"/>
            <a:ext cx="271464" cy="331787"/>
          </a:xfrm>
        </p:spPr>
        <p:txBody>
          <a:bodyPr lIns="0" tIns="0" rIns="0" bIns="0" anchor="ctr"/>
          <a:lstStyle>
            <a:lvl1pPr algn="ctr">
              <a:defRPr sz="2000"/>
            </a:lvl1pPr>
          </a:lstStyle>
          <a:p>
            <a:pPr lvl="0"/>
            <a:r>
              <a:rPr lang="en-US"/>
              <a:t>X</a:t>
            </a:r>
            <a:endParaRPr lang="en-GB"/>
          </a:p>
        </p:txBody>
      </p:sp>
      <p:sp>
        <p:nvSpPr>
          <p:cNvPr id="38" name="Text Placeholder 21">
            <a:extLst>
              <a:ext uri="{FF2B5EF4-FFF2-40B4-BE49-F238E27FC236}">
                <a16:creationId xmlns:a16="http://schemas.microsoft.com/office/drawing/2014/main" id="{73B20F84-1615-4EB4-8A92-803608B5A1D6}"/>
              </a:ext>
            </a:extLst>
          </p:cNvPr>
          <p:cNvSpPr>
            <a:spLocks noGrp="1"/>
          </p:cNvSpPr>
          <p:nvPr>
            <p:ph type="body" sz="quarter" idx="55" hasCustomPrompt="1"/>
          </p:nvPr>
        </p:nvSpPr>
        <p:spPr>
          <a:xfrm>
            <a:off x="4676433" y="452114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a:t>Process description</a:t>
            </a:r>
            <a:endParaRPr lang="en-GB"/>
          </a:p>
        </p:txBody>
      </p:sp>
      <p:sp>
        <p:nvSpPr>
          <p:cNvPr id="50" name="Text Placeholder 49">
            <a:extLst>
              <a:ext uri="{FF2B5EF4-FFF2-40B4-BE49-F238E27FC236}">
                <a16:creationId xmlns:a16="http://schemas.microsoft.com/office/drawing/2014/main" id="{F68A529B-1882-4FAC-8225-F3B805CAF252}"/>
              </a:ext>
            </a:extLst>
          </p:cNvPr>
          <p:cNvSpPr>
            <a:spLocks noGrp="1"/>
          </p:cNvSpPr>
          <p:nvPr>
            <p:ph type="body" sz="quarter" idx="56" hasCustomPrompt="1"/>
          </p:nvPr>
        </p:nvSpPr>
        <p:spPr>
          <a:xfrm>
            <a:off x="8092391" y="1752601"/>
            <a:ext cx="3594894" cy="4012406"/>
          </a:xfrm>
          <a:custGeom>
            <a:avLst/>
            <a:gdLst>
              <a:gd name="connsiteX0" fmla="*/ 0 w 3594894"/>
              <a:gd name="connsiteY0" fmla="*/ 0 h 4012406"/>
              <a:gd name="connsiteX1" fmla="*/ 3594894 w 3594894"/>
              <a:gd name="connsiteY1" fmla="*/ 0 h 4012406"/>
              <a:gd name="connsiteX2" fmla="*/ 3594894 w 3594894"/>
              <a:gd name="connsiteY2" fmla="*/ 3428382 h 4012406"/>
              <a:gd name="connsiteX3" fmla="*/ 3008066 w 3594894"/>
              <a:gd name="connsiteY3" fmla="*/ 4012406 h 4012406"/>
              <a:gd name="connsiteX4" fmla="*/ 0 w 3594894"/>
              <a:gd name="connsiteY4" fmla="*/ 4012406 h 401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94" h="4012406">
                <a:moveTo>
                  <a:pt x="0" y="0"/>
                </a:moveTo>
                <a:lnTo>
                  <a:pt x="3594894" y="0"/>
                </a:lnTo>
                <a:lnTo>
                  <a:pt x="3594894" y="3428382"/>
                </a:lnTo>
                <a:lnTo>
                  <a:pt x="3008066" y="4012406"/>
                </a:lnTo>
                <a:lnTo>
                  <a:pt x="0" y="4012406"/>
                </a:lnTo>
                <a:close/>
              </a:path>
            </a:pathLst>
          </a:custGeom>
          <a:solidFill>
            <a:schemeClr val="accent2"/>
          </a:solidFill>
        </p:spPr>
        <p:txBody>
          <a:bodyPr wrap="square" lIns="756000" tIns="216000">
            <a:noAutofit/>
          </a:bodyPr>
          <a:lstStyle>
            <a:lvl1pPr>
              <a:defRPr sz="1800"/>
            </a:lvl1pPr>
          </a:lstStyle>
          <a:p>
            <a:pPr lvl="0"/>
            <a:r>
              <a:rPr lang="en-US"/>
              <a:t>Add you title here</a:t>
            </a:r>
            <a:endParaRPr lang="en-GB"/>
          </a:p>
        </p:txBody>
      </p:sp>
      <p:sp>
        <p:nvSpPr>
          <p:cNvPr id="51" name="Text Placeholder 7">
            <a:extLst>
              <a:ext uri="{FF2B5EF4-FFF2-40B4-BE49-F238E27FC236}">
                <a16:creationId xmlns:a16="http://schemas.microsoft.com/office/drawing/2014/main" id="{ED4DEC7E-74AE-4338-A176-3EBF2E8B2316}"/>
              </a:ext>
            </a:extLst>
          </p:cNvPr>
          <p:cNvSpPr>
            <a:spLocks noGrp="1"/>
          </p:cNvSpPr>
          <p:nvPr>
            <p:ph type="body" sz="quarter" idx="57" hasCustomPrompt="1"/>
          </p:nvPr>
        </p:nvSpPr>
        <p:spPr>
          <a:xfrm>
            <a:off x="8092391" y="1752601"/>
            <a:ext cx="625475" cy="625475"/>
          </a:xfrm>
          <a:solidFill>
            <a:schemeClr val="accent1"/>
          </a:solidFill>
        </p:spPr>
        <p:txBody>
          <a:bodyPr lIns="0" tIns="0" rIns="0" bIns="0" anchor="ctr"/>
          <a:lstStyle>
            <a:lvl1pPr algn="ctr">
              <a:defRPr sz="2800">
                <a:solidFill>
                  <a:schemeClr val="tx1"/>
                </a:solidFill>
              </a:defRPr>
            </a:lvl1pPr>
          </a:lstStyle>
          <a:p>
            <a:pPr lvl="0"/>
            <a:r>
              <a:rPr lang="en-GB"/>
              <a:t>03</a:t>
            </a:r>
          </a:p>
        </p:txBody>
      </p:sp>
      <p:sp>
        <p:nvSpPr>
          <p:cNvPr id="52" name="Text Placeholder 16">
            <a:extLst>
              <a:ext uri="{FF2B5EF4-FFF2-40B4-BE49-F238E27FC236}">
                <a16:creationId xmlns:a16="http://schemas.microsoft.com/office/drawing/2014/main" id="{E6F145B8-CE95-427B-9D98-A6513934C18E}"/>
              </a:ext>
            </a:extLst>
          </p:cNvPr>
          <p:cNvSpPr>
            <a:spLocks noGrp="1"/>
          </p:cNvSpPr>
          <p:nvPr>
            <p:ph type="body" sz="quarter" idx="58" hasCustomPrompt="1"/>
          </p:nvPr>
        </p:nvSpPr>
        <p:spPr>
          <a:xfrm>
            <a:off x="8267809" y="2743199"/>
            <a:ext cx="271464" cy="331787"/>
          </a:xfrm>
        </p:spPr>
        <p:txBody>
          <a:bodyPr lIns="0" tIns="0" rIns="0" bIns="0" anchor="ctr"/>
          <a:lstStyle>
            <a:lvl1pPr algn="ctr">
              <a:defRPr sz="2000"/>
            </a:lvl1pPr>
          </a:lstStyle>
          <a:p>
            <a:pPr lvl="0"/>
            <a:r>
              <a:rPr lang="en-US"/>
              <a:t>X</a:t>
            </a:r>
            <a:endParaRPr lang="en-GB"/>
          </a:p>
        </p:txBody>
      </p:sp>
      <p:sp>
        <p:nvSpPr>
          <p:cNvPr id="53" name="Text Placeholder 21">
            <a:extLst>
              <a:ext uri="{FF2B5EF4-FFF2-40B4-BE49-F238E27FC236}">
                <a16:creationId xmlns:a16="http://schemas.microsoft.com/office/drawing/2014/main" id="{FA520B5A-9A20-4994-9CA6-650A48C38F1C}"/>
              </a:ext>
            </a:extLst>
          </p:cNvPr>
          <p:cNvSpPr>
            <a:spLocks noGrp="1"/>
          </p:cNvSpPr>
          <p:nvPr>
            <p:ph type="body" sz="quarter" idx="59" hasCustomPrompt="1"/>
          </p:nvPr>
        </p:nvSpPr>
        <p:spPr>
          <a:xfrm>
            <a:off x="8559116" y="279082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a:t>Process description</a:t>
            </a:r>
            <a:endParaRPr lang="en-GB"/>
          </a:p>
        </p:txBody>
      </p:sp>
      <p:sp>
        <p:nvSpPr>
          <p:cNvPr id="54" name="Text Placeholder 16">
            <a:extLst>
              <a:ext uri="{FF2B5EF4-FFF2-40B4-BE49-F238E27FC236}">
                <a16:creationId xmlns:a16="http://schemas.microsoft.com/office/drawing/2014/main" id="{AECACD09-FC25-47ED-8EF6-C60EFC628F40}"/>
              </a:ext>
            </a:extLst>
          </p:cNvPr>
          <p:cNvSpPr>
            <a:spLocks noGrp="1"/>
          </p:cNvSpPr>
          <p:nvPr>
            <p:ph type="body" sz="quarter" idx="60" hasCustomPrompt="1"/>
          </p:nvPr>
        </p:nvSpPr>
        <p:spPr>
          <a:xfrm>
            <a:off x="8267809" y="3319974"/>
            <a:ext cx="271464" cy="331787"/>
          </a:xfrm>
        </p:spPr>
        <p:txBody>
          <a:bodyPr lIns="0" tIns="0" rIns="0" bIns="0" anchor="ctr"/>
          <a:lstStyle>
            <a:lvl1pPr algn="ctr">
              <a:defRPr sz="2000"/>
            </a:lvl1pPr>
          </a:lstStyle>
          <a:p>
            <a:pPr lvl="0"/>
            <a:r>
              <a:rPr lang="en-US"/>
              <a:t>X</a:t>
            </a:r>
            <a:endParaRPr lang="en-GB"/>
          </a:p>
        </p:txBody>
      </p:sp>
      <p:sp>
        <p:nvSpPr>
          <p:cNvPr id="55" name="Text Placeholder 21">
            <a:extLst>
              <a:ext uri="{FF2B5EF4-FFF2-40B4-BE49-F238E27FC236}">
                <a16:creationId xmlns:a16="http://schemas.microsoft.com/office/drawing/2014/main" id="{BFC28A65-8591-4678-8698-53A853A0B304}"/>
              </a:ext>
            </a:extLst>
          </p:cNvPr>
          <p:cNvSpPr>
            <a:spLocks noGrp="1"/>
          </p:cNvSpPr>
          <p:nvPr>
            <p:ph type="body" sz="quarter" idx="61" hasCustomPrompt="1"/>
          </p:nvPr>
        </p:nvSpPr>
        <p:spPr>
          <a:xfrm>
            <a:off x="8559116" y="336759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a:t>Process description</a:t>
            </a:r>
            <a:endParaRPr lang="en-GB"/>
          </a:p>
        </p:txBody>
      </p:sp>
      <p:sp>
        <p:nvSpPr>
          <p:cNvPr id="56" name="Text Placeholder 16">
            <a:extLst>
              <a:ext uri="{FF2B5EF4-FFF2-40B4-BE49-F238E27FC236}">
                <a16:creationId xmlns:a16="http://schemas.microsoft.com/office/drawing/2014/main" id="{BB950369-935C-4F31-995B-6DCBAE4E4F19}"/>
              </a:ext>
            </a:extLst>
          </p:cNvPr>
          <p:cNvSpPr>
            <a:spLocks noGrp="1"/>
          </p:cNvSpPr>
          <p:nvPr>
            <p:ph type="body" sz="quarter" idx="62" hasCustomPrompt="1"/>
          </p:nvPr>
        </p:nvSpPr>
        <p:spPr>
          <a:xfrm>
            <a:off x="8267809" y="3896749"/>
            <a:ext cx="271464" cy="331787"/>
          </a:xfrm>
        </p:spPr>
        <p:txBody>
          <a:bodyPr lIns="0" tIns="0" rIns="0" bIns="0" anchor="ctr"/>
          <a:lstStyle>
            <a:lvl1pPr algn="ctr">
              <a:defRPr sz="2000"/>
            </a:lvl1pPr>
          </a:lstStyle>
          <a:p>
            <a:pPr lvl="0"/>
            <a:r>
              <a:rPr lang="en-US"/>
              <a:t>X</a:t>
            </a:r>
            <a:endParaRPr lang="en-GB"/>
          </a:p>
        </p:txBody>
      </p:sp>
      <p:sp>
        <p:nvSpPr>
          <p:cNvPr id="57" name="Text Placeholder 21">
            <a:extLst>
              <a:ext uri="{FF2B5EF4-FFF2-40B4-BE49-F238E27FC236}">
                <a16:creationId xmlns:a16="http://schemas.microsoft.com/office/drawing/2014/main" id="{4B66009B-BC15-4559-A8B3-1EF5D5D4DDBD}"/>
              </a:ext>
            </a:extLst>
          </p:cNvPr>
          <p:cNvSpPr>
            <a:spLocks noGrp="1"/>
          </p:cNvSpPr>
          <p:nvPr>
            <p:ph type="body" sz="quarter" idx="63" hasCustomPrompt="1"/>
          </p:nvPr>
        </p:nvSpPr>
        <p:spPr>
          <a:xfrm>
            <a:off x="8559116" y="394437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a:t>Process description</a:t>
            </a:r>
            <a:endParaRPr lang="en-GB"/>
          </a:p>
        </p:txBody>
      </p:sp>
      <p:sp>
        <p:nvSpPr>
          <p:cNvPr id="58" name="Text Placeholder 16">
            <a:extLst>
              <a:ext uri="{FF2B5EF4-FFF2-40B4-BE49-F238E27FC236}">
                <a16:creationId xmlns:a16="http://schemas.microsoft.com/office/drawing/2014/main" id="{4BCFB28F-55E1-4E95-8BF4-79379138B3A7}"/>
              </a:ext>
            </a:extLst>
          </p:cNvPr>
          <p:cNvSpPr>
            <a:spLocks noGrp="1"/>
          </p:cNvSpPr>
          <p:nvPr>
            <p:ph type="body" sz="quarter" idx="64" hasCustomPrompt="1"/>
          </p:nvPr>
        </p:nvSpPr>
        <p:spPr>
          <a:xfrm>
            <a:off x="8267809" y="4473524"/>
            <a:ext cx="271464" cy="331787"/>
          </a:xfrm>
        </p:spPr>
        <p:txBody>
          <a:bodyPr lIns="0" tIns="0" rIns="0" bIns="0" anchor="ctr"/>
          <a:lstStyle>
            <a:lvl1pPr algn="ctr">
              <a:defRPr sz="2000"/>
            </a:lvl1pPr>
          </a:lstStyle>
          <a:p>
            <a:pPr lvl="0"/>
            <a:r>
              <a:rPr lang="en-US"/>
              <a:t>X</a:t>
            </a:r>
            <a:endParaRPr lang="en-GB"/>
          </a:p>
        </p:txBody>
      </p:sp>
      <p:sp>
        <p:nvSpPr>
          <p:cNvPr id="59" name="Text Placeholder 21">
            <a:extLst>
              <a:ext uri="{FF2B5EF4-FFF2-40B4-BE49-F238E27FC236}">
                <a16:creationId xmlns:a16="http://schemas.microsoft.com/office/drawing/2014/main" id="{74F34874-0481-4F8B-89C9-01376505B046}"/>
              </a:ext>
            </a:extLst>
          </p:cNvPr>
          <p:cNvSpPr>
            <a:spLocks noGrp="1"/>
          </p:cNvSpPr>
          <p:nvPr>
            <p:ph type="body" sz="quarter" idx="65" hasCustomPrompt="1"/>
          </p:nvPr>
        </p:nvSpPr>
        <p:spPr>
          <a:xfrm>
            <a:off x="8559116" y="452114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a:t>Process description</a:t>
            </a:r>
            <a:endParaRPr lang="en-GB"/>
          </a:p>
        </p:txBody>
      </p:sp>
      <p:sp>
        <p:nvSpPr>
          <p:cNvPr id="40" name="Text Placeholder 7">
            <a:extLst>
              <a:ext uri="{FF2B5EF4-FFF2-40B4-BE49-F238E27FC236}">
                <a16:creationId xmlns:a16="http://schemas.microsoft.com/office/drawing/2014/main" id="{2805D8EC-A922-4696-A7C2-9B516DDC852B}"/>
              </a:ext>
            </a:extLst>
          </p:cNvPr>
          <p:cNvSpPr>
            <a:spLocks noGrp="1"/>
          </p:cNvSpPr>
          <p:nvPr>
            <p:ph type="body" sz="quarter" idx="10" hasCustomPrompt="1"/>
          </p:nvPr>
        </p:nvSpPr>
        <p:spPr>
          <a:xfrm>
            <a:off x="1791472" y="5567870"/>
            <a:ext cx="666000" cy="666000"/>
          </a:xfrm>
          <a:blipFill>
            <a:blip r:embed="rId4"/>
            <a:stretch>
              <a:fillRect/>
            </a:stretch>
          </a:blipFill>
        </p:spPr>
        <p:txBody>
          <a:bodyPr anchor="ctr"/>
          <a:lstStyle>
            <a:lvl1pPr algn="ctr">
              <a:defRPr sz="2800">
                <a:solidFill>
                  <a:schemeClr val="bg2"/>
                </a:solidFill>
              </a:defRPr>
            </a:lvl1pPr>
          </a:lstStyle>
          <a:p>
            <a:pPr lvl="0"/>
            <a:r>
              <a:rPr lang="en-GB"/>
              <a:t> </a:t>
            </a:r>
          </a:p>
        </p:txBody>
      </p:sp>
      <p:sp>
        <p:nvSpPr>
          <p:cNvPr id="41" name="Text Placeholder 7">
            <a:extLst>
              <a:ext uri="{FF2B5EF4-FFF2-40B4-BE49-F238E27FC236}">
                <a16:creationId xmlns:a16="http://schemas.microsoft.com/office/drawing/2014/main" id="{A990D719-525C-48B4-B296-E81238FFF3DA}"/>
              </a:ext>
            </a:extLst>
          </p:cNvPr>
          <p:cNvSpPr>
            <a:spLocks noGrp="1"/>
          </p:cNvSpPr>
          <p:nvPr>
            <p:ph type="body" sz="quarter" idx="66" hasCustomPrompt="1"/>
          </p:nvPr>
        </p:nvSpPr>
        <p:spPr>
          <a:xfrm>
            <a:off x="5674155" y="5567870"/>
            <a:ext cx="666000" cy="666000"/>
          </a:xfrm>
          <a:blipFill>
            <a:blip r:embed="rId4"/>
            <a:stretch>
              <a:fillRect/>
            </a:stretch>
          </a:blipFill>
        </p:spPr>
        <p:txBody>
          <a:bodyPr anchor="ctr"/>
          <a:lstStyle>
            <a:lvl1pPr algn="ctr">
              <a:defRPr sz="2800">
                <a:solidFill>
                  <a:schemeClr val="bg2"/>
                </a:solidFill>
              </a:defRPr>
            </a:lvl1pPr>
          </a:lstStyle>
          <a:p>
            <a:pPr lvl="0"/>
            <a:r>
              <a:rPr lang="en-GB"/>
              <a:t> </a:t>
            </a:r>
          </a:p>
        </p:txBody>
      </p:sp>
      <p:sp>
        <p:nvSpPr>
          <p:cNvPr id="42" name="Text Placeholder 7">
            <a:extLst>
              <a:ext uri="{FF2B5EF4-FFF2-40B4-BE49-F238E27FC236}">
                <a16:creationId xmlns:a16="http://schemas.microsoft.com/office/drawing/2014/main" id="{CE5F9993-3D7F-47EF-9251-8D75E77404D1}"/>
              </a:ext>
            </a:extLst>
          </p:cNvPr>
          <p:cNvSpPr>
            <a:spLocks noGrp="1"/>
          </p:cNvSpPr>
          <p:nvPr>
            <p:ph type="body" sz="quarter" idx="67" hasCustomPrompt="1"/>
          </p:nvPr>
        </p:nvSpPr>
        <p:spPr>
          <a:xfrm>
            <a:off x="9556838" y="5567870"/>
            <a:ext cx="666000" cy="666000"/>
          </a:xfrm>
          <a:blipFill>
            <a:blip r:embed="rId4"/>
            <a:stretch>
              <a:fillRect/>
            </a:stretch>
          </a:blipFill>
        </p:spPr>
        <p:txBody>
          <a:bodyPr anchor="ctr"/>
          <a:lstStyle>
            <a:lvl1pPr algn="ctr">
              <a:defRPr sz="2800">
                <a:solidFill>
                  <a:schemeClr val="bg2"/>
                </a:solidFill>
              </a:defRPr>
            </a:lvl1pPr>
          </a:lstStyle>
          <a:p>
            <a:pPr lvl="0"/>
            <a:r>
              <a:rPr lang="en-GB"/>
              <a:t> </a:t>
            </a:r>
          </a:p>
        </p:txBody>
      </p:sp>
      <p:sp>
        <p:nvSpPr>
          <p:cNvPr id="39" name="Slide Number Placeholder 5">
            <a:extLst>
              <a:ext uri="{FF2B5EF4-FFF2-40B4-BE49-F238E27FC236}">
                <a16:creationId xmlns:a16="http://schemas.microsoft.com/office/drawing/2014/main" id="{5D8FDA36-5F83-4A95-9B8E-1600D83DD0A9}"/>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a:p>
        </p:txBody>
      </p:sp>
    </p:spTree>
    <p:extLst>
      <p:ext uri="{BB962C8B-B14F-4D97-AF65-F5344CB8AC3E}">
        <p14:creationId xmlns:p14="http://schemas.microsoft.com/office/powerpoint/2010/main" val="3581369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am">
    <p:bg>
      <p:bgRef idx="1001">
        <a:schemeClr val="bg1"/>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E465EE8-8CDD-4479-83A1-973782A2BE63}"/>
              </a:ext>
            </a:extLst>
          </p:cNvPr>
          <p:cNvSpPr/>
          <p:nvPr userDrawn="1"/>
        </p:nvSpPr>
        <p:spPr>
          <a:xfrm>
            <a:off x="0" y="1"/>
            <a:ext cx="12192000" cy="1257300"/>
          </a:xfrm>
          <a:custGeom>
            <a:avLst/>
            <a:gdLst>
              <a:gd name="connsiteX0" fmla="*/ 0 w 12192000"/>
              <a:gd name="connsiteY0" fmla="*/ 0 h 1257300"/>
              <a:gd name="connsiteX1" fmla="*/ 12192000 w 12192000"/>
              <a:gd name="connsiteY1" fmla="*/ 0 h 1257300"/>
              <a:gd name="connsiteX2" fmla="*/ 10948354 w 12192000"/>
              <a:gd name="connsiteY2" fmla="*/ 1257300 h 1257300"/>
              <a:gd name="connsiteX3" fmla="*/ 0 w 12192000"/>
              <a:gd name="connsiteY3" fmla="*/ 1257300 h 1257300"/>
            </a:gdLst>
            <a:ahLst/>
            <a:cxnLst>
              <a:cxn ang="0">
                <a:pos x="connsiteX0" y="connsiteY0"/>
              </a:cxn>
              <a:cxn ang="0">
                <a:pos x="connsiteX1" y="connsiteY1"/>
              </a:cxn>
              <a:cxn ang="0">
                <a:pos x="connsiteX2" y="connsiteY2"/>
              </a:cxn>
              <a:cxn ang="0">
                <a:pos x="connsiteX3" y="connsiteY3"/>
              </a:cxn>
            </a:cxnLst>
            <a:rect l="l" t="t" r="r" b="b"/>
            <a:pathLst>
              <a:path w="12192000" h="1257300">
                <a:moveTo>
                  <a:pt x="0" y="0"/>
                </a:moveTo>
                <a:lnTo>
                  <a:pt x="12192000" y="0"/>
                </a:lnTo>
                <a:lnTo>
                  <a:pt x="10948354" y="1257300"/>
                </a:lnTo>
                <a:lnTo>
                  <a:pt x="0" y="1257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a:extLst>
              <a:ext uri="{FF2B5EF4-FFF2-40B4-BE49-F238E27FC236}">
                <a16:creationId xmlns:a16="http://schemas.microsoft.com/office/drawing/2014/main" id="{ED4EC70C-4C9F-4085-87C6-990A049B9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5779" y="6254630"/>
            <a:ext cx="577637" cy="496279"/>
          </a:xfrm>
          <a:prstGeom prst="rect">
            <a:avLst/>
          </a:prstGeom>
        </p:spPr>
      </p:pic>
      <p:sp>
        <p:nvSpPr>
          <p:cNvPr id="16" name="Text Placeholder 15">
            <a:extLst>
              <a:ext uri="{FF2B5EF4-FFF2-40B4-BE49-F238E27FC236}">
                <a16:creationId xmlns:a16="http://schemas.microsoft.com/office/drawing/2014/main" id="{D835AFEF-3603-4ECC-9F52-8381C6601223}"/>
              </a:ext>
            </a:extLst>
          </p:cNvPr>
          <p:cNvSpPr>
            <a:spLocks noGrp="1"/>
          </p:cNvSpPr>
          <p:nvPr>
            <p:ph type="body" sz="quarter" idx="13" hasCustomPrompt="1"/>
          </p:nvPr>
        </p:nvSpPr>
        <p:spPr>
          <a:xfrm>
            <a:off x="335281" y="173355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2"/>
          </a:solidFill>
        </p:spPr>
        <p:txBody>
          <a:bodyPr wrap="square" tIns="144000">
            <a:noAutofit/>
          </a:bodyPr>
          <a:lstStyle>
            <a:lvl1pPr>
              <a:defRPr sz="2400">
                <a:solidFill>
                  <a:schemeClr val="bg1"/>
                </a:solidFill>
              </a:defRPr>
            </a:lvl1pPr>
          </a:lstStyle>
          <a:p>
            <a:pPr lvl="0"/>
            <a:r>
              <a:rPr lang="en-US" dirty="0"/>
              <a:t>First name</a:t>
            </a:r>
          </a:p>
          <a:p>
            <a:pPr lvl="0"/>
            <a:r>
              <a:rPr lang="en-US" dirty="0"/>
              <a:t>Surname</a:t>
            </a:r>
          </a:p>
        </p:txBody>
      </p:sp>
      <p:sp>
        <p:nvSpPr>
          <p:cNvPr id="21" name="Text Placeholder 20">
            <a:extLst>
              <a:ext uri="{FF2B5EF4-FFF2-40B4-BE49-F238E27FC236}">
                <a16:creationId xmlns:a16="http://schemas.microsoft.com/office/drawing/2014/main" id="{2479D2BB-6581-4E2B-BE0E-A9CAE962E26D}"/>
              </a:ext>
            </a:extLst>
          </p:cNvPr>
          <p:cNvSpPr>
            <a:spLocks noGrp="1"/>
          </p:cNvSpPr>
          <p:nvPr>
            <p:ph type="body" sz="quarter" idx="17" hasCustomPrompt="1"/>
          </p:nvPr>
        </p:nvSpPr>
        <p:spPr>
          <a:xfrm>
            <a:off x="335281" y="270986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2" name="Text Placeholder 21">
            <a:extLst>
              <a:ext uri="{FF2B5EF4-FFF2-40B4-BE49-F238E27FC236}">
                <a16:creationId xmlns:a16="http://schemas.microsoft.com/office/drawing/2014/main" id="{98474CDB-A4B8-4A6A-B70C-5656B75DB62E}"/>
              </a:ext>
            </a:extLst>
          </p:cNvPr>
          <p:cNvSpPr>
            <a:spLocks noGrp="1"/>
          </p:cNvSpPr>
          <p:nvPr>
            <p:ph type="body" sz="quarter" idx="18" hasCustomPrompt="1"/>
          </p:nvPr>
        </p:nvSpPr>
        <p:spPr>
          <a:xfrm>
            <a:off x="4323081" y="173355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1"/>
          </a:solidFill>
        </p:spPr>
        <p:txBody>
          <a:bodyPr wrap="square" tIns="144000">
            <a:noAutofit/>
          </a:bodyPr>
          <a:lstStyle>
            <a:lvl1pPr>
              <a:defRPr sz="2400">
                <a:solidFill>
                  <a:schemeClr val="bg1"/>
                </a:solidFill>
              </a:defRPr>
            </a:lvl1pPr>
          </a:lstStyle>
          <a:p>
            <a:pPr lvl="0"/>
            <a:r>
              <a:rPr lang="en-US" dirty="0"/>
              <a:t>First name</a:t>
            </a:r>
          </a:p>
          <a:p>
            <a:pPr lvl="0"/>
            <a:r>
              <a:rPr lang="en-US" dirty="0"/>
              <a:t>Surname</a:t>
            </a:r>
          </a:p>
        </p:txBody>
      </p:sp>
      <p:sp>
        <p:nvSpPr>
          <p:cNvPr id="23" name="Text Placeholder 20">
            <a:extLst>
              <a:ext uri="{FF2B5EF4-FFF2-40B4-BE49-F238E27FC236}">
                <a16:creationId xmlns:a16="http://schemas.microsoft.com/office/drawing/2014/main" id="{D542F700-6DB9-4A43-8424-94F14BCC4BE4}"/>
              </a:ext>
            </a:extLst>
          </p:cNvPr>
          <p:cNvSpPr>
            <a:spLocks noGrp="1"/>
          </p:cNvSpPr>
          <p:nvPr>
            <p:ph type="body" sz="quarter" idx="19" hasCustomPrompt="1"/>
          </p:nvPr>
        </p:nvSpPr>
        <p:spPr>
          <a:xfrm>
            <a:off x="4323081" y="270986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4" name="Text Placeholder 23">
            <a:extLst>
              <a:ext uri="{FF2B5EF4-FFF2-40B4-BE49-F238E27FC236}">
                <a16:creationId xmlns:a16="http://schemas.microsoft.com/office/drawing/2014/main" id="{080C2DFB-CD07-403C-BD89-09ADF4B1A067}"/>
              </a:ext>
            </a:extLst>
          </p:cNvPr>
          <p:cNvSpPr>
            <a:spLocks noGrp="1"/>
          </p:cNvSpPr>
          <p:nvPr>
            <p:ph type="body" sz="quarter" idx="20" hasCustomPrompt="1"/>
          </p:nvPr>
        </p:nvSpPr>
        <p:spPr>
          <a:xfrm>
            <a:off x="8311272" y="173355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2"/>
          </a:solidFill>
        </p:spPr>
        <p:txBody>
          <a:bodyPr wrap="square" tIns="144000">
            <a:noAutofit/>
          </a:bodyPr>
          <a:lstStyle>
            <a:lvl1pPr>
              <a:defRPr sz="2400">
                <a:solidFill>
                  <a:schemeClr val="bg1"/>
                </a:solidFill>
              </a:defRPr>
            </a:lvl1pPr>
          </a:lstStyle>
          <a:p>
            <a:pPr lvl="0"/>
            <a:r>
              <a:rPr lang="en-US" dirty="0"/>
              <a:t>First name</a:t>
            </a:r>
          </a:p>
          <a:p>
            <a:pPr lvl="0"/>
            <a:r>
              <a:rPr lang="en-US" dirty="0"/>
              <a:t>Surname</a:t>
            </a:r>
          </a:p>
        </p:txBody>
      </p:sp>
      <p:sp>
        <p:nvSpPr>
          <p:cNvPr id="25" name="Text Placeholder 20">
            <a:extLst>
              <a:ext uri="{FF2B5EF4-FFF2-40B4-BE49-F238E27FC236}">
                <a16:creationId xmlns:a16="http://schemas.microsoft.com/office/drawing/2014/main" id="{5E85660A-5489-45EE-ABEC-BF522AE72EB9}"/>
              </a:ext>
            </a:extLst>
          </p:cNvPr>
          <p:cNvSpPr>
            <a:spLocks noGrp="1"/>
          </p:cNvSpPr>
          <p:nvPr>
            <p:ph type="body" sz="quarter" idx="21" hasCustomPrompt="1"/>
          </p:nvPr>
        </p:nvSpPr>
        <p:spPr>
          <a:xfrm>
            <a:off x="8311272" y="270986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6" name="Text Placeholder 25">
            <a:extLst>
              <a:ext uri="{FF2B5EF4-FFF2-40B4-BE49-F238E27FC236}">
                <a16:creationId xmlns:a16="http://schemas.microsoft.com/office/drawing/2014/main" id="{EA739669-6BB9-4B4B-B880-E5865B2D234A}"/>
              </a:ext>
            </a:extLst>
          </p:cNvPr>
          <p:cNvSpPr>
            <a:spLocks noGrp="1"/>
          </p:cNvSpPr>
          <p:nvPr>
            <p:ph type="body" sz="quarter" idx="22" hasCustomPrompt="1"/>
          </p:nvPr>
        </p:nvSpPr>
        <p:spPr>
          <a:xfrm>
            <a:off x="335281" y="365379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1"/>
          </a:solidFill>
        </p:spPr>
        <p:txBody>
          <a:bodyPr wrap="square" tIns="144000">
            <a:noAutofit/>
          </a:bodyPr>
          <a:lstStyle>
            <a:lvl1pPr>
              <a:defRPr sz="2400">
                <a:solidFill>
                  <a:schemeClr val="bg1"/>
                </a:solidFill>
              </a:defRPr>
            </a:lvl1pPr>
          </a:lstStyle>
          <a:p>
            <a:pPr lvl="0"/>
            <a:r>
              <a:rPr lang="en-US" dirty="0"/>
              <a:t>First name</a:t>
            </a:r>
          </a:p>
          <a:p>
            <a:pPr lvl="0"/>
            <a:r>
              <a:rPr lang="en-US" dirty="0"/>
              <a:t>Surname</a:t>
            </a:r>
          </a:p>
        </p:txBody>
      </p:sp>
      <p:sp>
        <p:nvSpPr>
          <p:cNvPr id="27" name="Text Placeholder 20">
            <a:extLst>
              <a:ext uri="{FF2B5EF4-FFF2-40B4-BE49-F238E27FC236}">
                <a16:creationId xmlns:a16="http://schemas.microsoft.com/office/drawing/2014/main" id="{2E771508-DA24-44AB-8C76-D3458E3904F7}"/>
              </a:ext>
            </a:extLst>
          </p:cNvPr>
          <p:cNvSpPr>
            <a:spLocks noGrp="1"/>
          </p:cNvSpPr>
          <p:nvPr>
            <p:ph type="body" sz="quarter" idx="23" hasCustomPrompt="1"/>
          </p:nvPr>
        </p:nvSpPr>
        <p:spPr>
          <a:xfrm>
            <a:off x="335281" y="463010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8" name="Text Placeholder 27">
            <a:extLst>
              <a:ext uri="{FF2B5EF4-FFF2-40B4-BE49-F238E27FC236}">
                <a16:creationId xmlns:a16="http://schemas.microsoft.com/office/drawing/2014/main" id="{48BA0CBE-7C69-4580-9EFF-E73CC63A1282}"/>
              </a:ext>
            </a:extLst>
          </p:cNvPr>
          <p:cNvSpPr>
            <a:spLocks noGrp="1"/>
          </p:cNvSpPr>
          <p:nvPr>
            <p:ph type="body" sz="quarter" idx="24" hasCustomPrompt="1"/>
          </p:nvPr>
        </p:nvSpPr>
        <p:spPr>
          <a:xfrm>
            <a:off x="4316438" y="365379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2"/>
          </a:solidFill>
        </p:spPr>
        <p:txBody>
          <a:bodyPr wrap="square" tIns="144000">
            <a:noAutofit/>
          </a:bodyPr>
          <a:lstStyle>
            <a:lvl1pPr>
              <a:defRPr sz="2400">
                <a:solidFill>
                  <a:schemeClr val="bg1"/>
                </a:solidFill>
              </a:defRPr>
            </a:lvl1pPr>
          </a:lstStyle>
          <a:p>
            <a:pPr lvl="0"/>
            <a:r>
              <a:rPr lang="en-US" dirty="0"/>
              <a:t>First name</a:t>
            </a:r>
          </a:p>
          <a:p>
            <a:pPr lvl="0"/>
            <a:r>
              <a:rPr lang="en-US" dirty="0"/>
              <a:t>Surname</a:t>
            </a:r>
          </a:p>
        </p:txBody>
      </p:sp>
      <p:sp>
        <p:nvSpPr>
          <p:cNvPr id="29" name="Text Placeholder 20">
            <a:extLst>
              <a:ext uri="{FF2B5EF4-FFF2-40B4-BE49-F238E27FC236}">
                <a16:creationId xmlns:a16="http://schemas.microsoft.com/office/drawing/2014/main" id="{B29EE296-9FD0-4CB9-A2F7-C00A3EEB9DEF}"/>
              </a:ext>
            </a:extLst>
          </p:cNvPr>
          <p:cNvSpPr>
            <a:spLocks noGrp="1"/>
          </p:cNvSpPr>
          <p:nvPr>
            <p:ph type="body" sz="quarter" idx="25" hasCustomPrompt="1"/>
          </p:nvPr>
        </p:nvSpPr>
        <p:spPr>
          <a:xfrm>
            <a:off x="4316438" y="463010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30" name="Text Placeholder 29">
            <a:extLst>
              <a:ext uri="{FF2B5EF4-FFF2-40B4-BE49-F238E27FC236}">
                <a16:creationId xmlns:a16="http://schemas.microsoft.com/office/drawing/2014/main" id="{3F0DCD28-2467-476F-AA4E-FED50940C448}"/>
              </a:ext>
            </a:extLst>
          </p:cNvPr>
          <p:cNvSpPr>
            <a:spLocks noGrp="1"/>
          </p:cNvSpPr>
          <p:nvPr>
            <p:ph type="body" sz="quarter" idx="26" hasCustomPrompt="1"/>
          </p:nvPr>
        </p:nvSpPr>
        <p:spPr>
          <a:xfrm>
            <a:off x="8311272" y="3653790"/>
            <a:ext cx="3769995" cy="1523999"/>
          </a:xfrm>
          <a:custGeom>
            <a:avLst/>
            <a:gdLst>
              <a:gd name="connsiteX0" fmla="*/ 0 w 3769995"/>
              <a:gd name="connsiteY0" fmla="*/ 0 h 1523999"/>
              <a:gd name="connsiteX1" fmla="*/ 3769995 w 3769995"/>
              <a:gd name="connsiteY1" fmla="*/ 0 h 1523999"/>
              <a:gd name="connsiteX2" fmla="*/ 2262547 w 3769995"/>
              <a:gd name="connsiteY2" fmla="*/ 1523999 h 1523999"/>
              <a:gd name="connsiteX3" fmla="*/ 0 w 3769995"/>
              <a:gd name="connsiteY3" fmla="*/ 1523999 h 1523999"/>
            </a:gdLst>
            <a:ahLst/>
            <a:cxnLst>
              <a:cxn ang="0">
                <a:pos x="connsiteX0" y="connsiteY0"/>
              </a:cxn>
              <a:cxn ang="0">
                <a:pos x="connsiteX1" y="connsiteY1"/>
              </a:cxn>
              <a:cxn ang="0">
                <a:pos x="connsiteX2" y="connsiteY2"/>
              </a:cxn>
              <a:cxn ang="0">
                <a:pos x="connsiteX3" y="connsiteY3"/>
              </a:cxn>
            </a:cxnLst>
            <a:rect l="l" t="t" r="r" b="b"/>
            <a:pathLst>
              <a:path w="3769995" h="1523999">
                <a:moveTo>
                  <a:pt x="0" y="0"/>
                </a:moveTo>
                <a:lnTo>
                  <a:pt x="3769995" y="0"/>
                </a:lnTo>
                <a:lnTo>
                  <a:pt x="2262547" y="1523999"/>
                </a:lnTo>
                <a:lnTo>
                  <a:pt x="0" y="1523999"/>
                </a:lnTo>
                <a:close/>
              </a:path>
            </a:pathLst>
          </a:custGeom>
          <a:solidFill>
            <a:schemeClr val="accent1"/>
          </a:solidFill>
        </p:spPr>
        <p:txBody>
          <a:bodyPr wrap="square" tIns="144000">
            <a:noAutofit/>
          </a:bodyPr>
          <a:lstStyle>
            <a:lvl1pPr>
              <a:defRPr sz="2400">
                <a:solidFill>
                  <a:schemeClr val="bg1"/>
                </a:solidFill>
              </a:defRPr>
            </a:lvl1pPr>
          </a:lstStyle>
          <a:p>
            <a:pPr lvl="0"/>
            <a:r>
              <a:rPr lang="en-US" dirty="0"/>
              <a:t>First name</a:t>
            </a:r>
          </a:p>
          <a:p>
            <a:pPr lvl="0"/>
            <a:r>
              <a:rPr lang="en-US" dirty="0"/>
              <a:t>Surname</a:t>
            </a:r>
          </a:p>
        </p:txBody>
      </p:sp>
      <p:sp>
        <p:nvSpPr>
          <p:cNvPr id="31" name="Text Placeholder 20">
            <a:extLst>
              <a:ext uri="{FF2B5EF4-FFF2-40B4-BE49-F238E27FC236}">
                <a16:creationId xmlns:a16="http://schemas.microsoft.com/office/drawing/2014/main" id="{C7AD9CF5-46FA-4598-8E35-7866DC1A0935}"/>
              </a:ext>
            </a:extLst>
          </p:cNvPr>
          <p:cNvSpPr>
            <a:spLocks noGrp="1"/>
          </p:cNvSpPr>
          <p:nvPr>
            <p:ph type="body" sz="quarter" idx="27" hasCustomPrompt="1"/>
          </p:nvPr>
        </p:nvSpPr>
        <p:spPr>
          <a:xfrm>
            <a:off x="8311272" y="4630103"/>
            <a:ext cx="2216150" cy="544512"/>
          </a:xfrm>
        </p:spPr>
        <p:txBody>
          <a:bodyPr/>
          <a:lstStyle>
            <a:lvl1pPr>
              <a:defRPr sz="1200" b="0">
                <a:solidFill>
                  <a:schemeClr val="bg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32" name="Title 1">
            <a:extLst>
              <a:ext uri="{FF2B5EF4-FFF2-40B4-BE49-F238E27FC236}">
                <a16:creationId xmlns:a16="http://schemas.microsoft.com/office/drawing/2014/main" id="{393A3A87-DE74-49BA-80A2-363F509C836E}"/>
              </a:ext>
            </a:extLst>
          </p:cNvPr>
          <p:cNvSpPr>
            <a:spLocks noGrp="1"/>
          </p:cNvSpPr>
          <p:nvPr>
            <p:ph type="title" hasCustomPrompt="1"/>
          </p:nvPr>
        </p:nvSpPr>
        <p:spPr>
          <a:xfrm>
            <a:off x="240031" y="259054"/>
            <a:ext cx="10481916" cy="686652"/>
          </a:xfrm>
        </p:spPr>
        <p:txBody>
          <a:bodyPr/>
          <a:lstStyle>
            <a:lvl1pPr>
              <a:defRPr sz="2400" b="1">
                <a:solidFill>
                  <a:schemeClr val="bg1"/>
                </a:solidFill>
              </a:defRPr>
            </a:lvl1pPr>
          </a:lstStyle>
          <a:p>
            <a:r>
              <a:rPr lang="en-US" dirty="0"/>
              <a:t>Add your title here</a:t>
            </a:r>
            <a:endParaRPr lang="en-GB" dirty="0"/>
          </a:p>
        </p:txBody>
      </p:sp>
      <p:sp>
        <p:nvSpPr>
          <p:cNvPr id="33" name="Sub Title Placeholder">
            <a:extLst>
              <a:ext uri="{FF2B5EF4-FFF2-40B4-BE49-F238E27FC236}">
                <a16:creationId xmlns:a16="http://schemas.microsoft.com/office/drawing/2014/main" id="{E8E6B652-03C5-46EA-BC2A-DC2208D139FD}"/>
              </a:ext>
            </a:extLst>
          </p:cNvPr>
          <p:cNvSpPr>
            <a:spLocks noGrp="1"/>
          </p:cNvSpPr>
          <p:nvPr>
            <p:ph type="subTitle" sz="quarter" idx="28" hasCustomPrompt="1"/>
          </p:nvPr>
        </p:nvSpPr>
        <p:spPr>
          <a:xfrm>
            <a:off x="240031" y="760765"/>
            <a:ext cx="10481916" cy="354674"/>
          </a:xfrm>
          <a:prstGeom prst="rect">
            <a:avLst/>
          </a:prstGeom>
        </p:spPr>
        <p:txBody>
          <a:bodyPr vert="horz" lIns="91440" tIns="45720" rIns="91440" bIns="45720" rtlCol="0" anchor="t">
            <a:noAutofit/>
          </a:bodyPr>
          <a:lstStyle>
            <a:lvl1pPr>
              <a:defRPr lang="en-GB" sz="1600" b="1">
                <a:solidFill>
                  <a:schemeClr val="bg1"/>
                </a:solidFill>
                <a:latin typeface="+mj-lt"/>
                <a:ea typeface="+mj-ea"/>
                <a:cs typeface="+mj-cs"/>
              </a:defRPr>
            </a:lvl1pPr>
          </a:lstStyle>
          <a:p>
            <a:pPr lvl="0">
              <a:spcBef>
                <a:spcPct val="0"/>
              </a:spcBef>
            </a:pPr>
            <a:r>
              <a:rPr lang="en-US" dirty="0"/>
              <a:t>Add your subtitle here</a:t>
            </a:r>
            <a:endParaRPr lang="en-GB" dirty="0"/>
          </a:p>
        </p:txBody>
      </p:sp>
      <p:sp>
        <p:nvSpPr>
          <p:cNvPr id="18" name="Slide Number Placeholder 5">
            <a:extLst>
              <a:ext uri="{FF2B5EF4-FFF2-40B4-BE49-F238E27FC236}">
                <a16:creationId xmlns:a16="http://schemas.microsoft.com/office/drawing/2014/main" id="{B83F0C95-A945-4C67-9841-530B457F844D}"/>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368202194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am with Images">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D87121F-929F-48C1-AD8A-EBBF8D8604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5779" y="6254630"/>
            <a:ext cx="577637" cy="496279"/>
          </a:xfrm>
          <a:prstGeom prst="rect">
            <a:avLst/>
          </a:prstGeom>
        </p:spPr>
      </p:pic>
      <p:sp>
        <p:nvSpPr>
          <p:cNvPr id="8" name="Freeform: Shape 7">
            <a:extLst>
              <a:ext uri="{FF2B5EF4-FFF2-40B4-BE49-F238E27FC236}">
                <a16:creationId xmlns:a16="http://schemas.microsoft.com/office/drawing/2014/main" id="{4EE115FE-DA65-411D-B7BA-4852206F93F3}"/>
              </a:ext>
            </a:extLst>
          </p:cNvPr>
          <p:cNvSpPr/>
          <p:nvPr userDrawn="1"/>
        </p:nvSpPr>
        <p:spPr>
          <a:xfrm>
            <a:off x="0" y="1"/>
            <a:ext cx="12192000" cy="1257300"/>
          </a:xfrm>
          <a:custGeom>
            <a:avLst/>
            <a:gdLst>
              <a:gd name="connsiteX0" fmla="*/ 0 w 12192000"/>
              <a:gd name="connsiteY0" fmla="*/ 0 h 1257300"/>
              <a:gd name="connsiteX1" fmla="*/ 12192000 w 12192000"/>
              <a:gd name="connsiteY1" fmla="*/ 0 h 1257300"/>
              <a:gd name="connsiteX2" fmla="*/ 10948354 w 12192000"/>
              <a:gd name="connsiteY2" fmla="*/ 1257300 h 1257300"/>
              <a:gd name="connsiteX3" fmla="*/ 0 w 12192000"/>
              <a:gd name="connsiteY3" fmla="*/ 1257300 h 1257300"/>
            </a:gdLst>
            <a:ahLst/>
            <a:cxnLst>
              <a:cxn ang="0">
                <a:pos x="connsiteX0" y="connsiteY0"/>
              </a:cxn>
              <a:cxn ang="0">
                <a:pos x="connsiteX1" y="connsiteY1"/>
              </a:cxn>
              <a:cxn ang="0">
                <a:pos x="connsiteX2" y="connsiteY2"/>
              </a:cxn>
              <a:cxn ang="0">
                <a:pos x="connsiteX3" y="connsiteY3"/>
              </a:cxn>
            </a:cxnLst>
            <a:rect l="l" t="t" r="r" b="b"/>
            <a:pathLst>
              <a:path w="12192000" h="1257300">
                <a:moveTo>
                  <a:pt x="0" y="0"/>
                </a:moveTo>
                <a:lnTo>
                  <a:pt x="12192000" y="0"/>
                </a:lnTo>
                <a:lnTo>
                  <a:pt x="10948354" y="1257300"/>
                </a:lnTo>
                <a:lnTo>
                  <a:pt x="0" y="1257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9" name="Title 1">
            <a:extLst>
              <a:ext uri="{FF2B5EF4-FFF2-40B4-BE49-F238E27FC236}">
                <a16:creationId xmlns:a16="http://schemas.microsoft.com/office/drawing/2014/main" id="{761B6CAF-B2FE-4CC1-BE69-19200778F028}"/>
              </a:ext>
            </a:extLst>
          </p:cNvPr>
          <p:cNvSpPr>
            <a:spLocks noGrp="1"/>
          </p:cNvSpPr>
          <p:nvPr>
            <p:ph type="title" hasCustomPrompt="1"/>
          </p:nvPr>
        </p:nvSpPr>
        <p:spPr>
          <a:xfrm>
            <a:off x="240031" y="259054"/>
            <a:ext cx="10481916" cy="686652"/>
          </a:xfrm>
        </p:spPr>
        <p:txBody>
          <a:bodyPr/>
          <a:lstStyle>
            <a:lvl1pPr>
              <a:defRPr sz="2400" b="1">
                <a:solidFill>
                  <a:schemeClr val="bg1"/>
                </a:solidFill>
              </a:defRPr>
            </a:lvl1pPr>
          </a:lstStyle>
          <a:p>
            <a:r>
              <a:rPr lang="en-US" dirty="0"/>
              <a:t>Add your title here</a:t>
            </a:r>
            <a:endParaRPr lang="en-GB" dirty="0"/>
          </a:p>
        </p:txBody>
      </p:sp>
      <p:sp>
        <p:nvSpPr>
          <p:cNvPr id="10" name="Sub Title Placeholder">
            <a:extLst>
              <a:ext uri="{FF2B5EF4-FFF2-40B4-BE49-F238E27FC236}">
                <a16:creationId xmlns:a16="http://schemas.microsoft.com/office/drawing/2014/main" id="{0AC47777-802B-449B-B1AD-CBAD6E76B80C}"/>
              </a:ext>
            </a:extLst>
          </p:cNvPr>
          <p:cNvSpPr>
            <a:spLocks noGrp="1"/>
          </p:cNvSpPr>
          <p:nvPr>
            <p:ph type="subTitle" sz="quarter" idx="28" hasCustomPrompt="1"/>
          </p:nvPr>
        </p:nvSpPr>
        <p:spPr>
          <a:xfrm>
            <a:off x="240031" y="760765"/>
            <a:ext cx="10481916" cy="354674"/>
          </a:xfrm>
          <a:prstGeom prst="rect">
            <a:avLst/>
          </a:prstGeom>
        </p:spPr>
        <p:txBody>
          <a:bodyPr vert="horz" lIns="91440" tIns="45720" rIns="91440" bIns="45720" rtlCol="0" anchor="t">
            <a:noAutofit/>
          </a:bodyPr>
          <a:lstStyle>
            <a:lvl1pPr>
              <a:defRPr lang="en-GB" sz="1600" b="1">
                <a:solidFill>
                  <a:schemeClr val="bg1"/>
                </a:solidFill>
                <a:latin typeface="+mj-lt"/>
                <a:ea typeface="+mj-ea"/>
                <a:cs typeface="+mj-cs"/>
              </a:defRPr>
            </a:lvl1pPr>
          </a:lstStyle>
          <a:p>
            <a:pPr lvl="0">
              <a:spcBef>
                <a:spcPct val="0"/>
              </a:spcBef>
            </a:pPr>
            <a:r>
              <a:rPr lang="en-US" dirty="0"/>
              <a:t>Add your subtitle here</a:t>
            </a:r>
            <a:endParaRPr lang="en-GB" dirty="0"/>
          </a:p>
        </p:txBody>
      </p:sp>
      <p:sp>
        <p:nvSpPr>
          <p:cNvPr id="11" name="Picture Placeholder 12">
            <a:extLst>
              <a:ext uri="{FF2B5EF4-FFF2-40B4-BE49-F238E27FC236}">
                <a16:creationId xmlns:a16="http://schemas.microsoft.com/office/drawing/2014/main" id="{A73E185A-F89E-4AB4-A97B-7AAC22661164}"/>
              </a:ext>
            </a:extLst>
          </p:cNvPr>
          <p:cNvSpPr>
            <a:spLocks noGrp="1"/>
          </p:cNvSpPr>
          <p:nvPr>
            <p:ph type="pic" sz="quarter" idx="13" hasCustomPrompt="1"/>
          </p:nvPr>
        </p:nvSpPr>
        <p:spPr>
          <a:xfrm>
            <a:off x="357237" y="1719743"/>
            <a:ext cx="2054190" cy="2889327"/>
          </a:xfrm>
          <a:solidFill>
            <a:schemeClr val="tx2">
              <a:lumMod val="85000"/>
            </a:schemeClr>
          </a:solidFill>
        </p:spPr>
        <p:txBody>
          <a:bodyPr/>
          <a:lstStyle>
            <a:lvl1pPr algn="ctr">
              <a:defRPr sz="1600">
                <a:solidFill>
                  <a:schemeClr val="bg1"/>
                </a:solidFill>
              </a:defRPr>
            </a:lvl1pPr>
          </a:lstStyle>
          <a:p>
            <a:r>
              <a:rPr lang="en-GB" dirty="0"/>
              <a:t>Click icon to insert image</a:t>
            </a:r>
          </a:p>
        </p:txBody>
      </p:sp>
      <p:sp>
        <p:nvSpPr>
          <p:cNvPr id="12" name="Picture Placeholder 12">
            <a:extLst>
              <a:ext uri="{FF2B5EF4-FFF2-40B4-BE49-F238E27FC236}">
                <a16:creationId xmlns:a16="http://schemas.microsoft.com/office/drawing/2014/main" id="{611EBDDF-DFA9-4E76-872D-7E38F4B495C7}"/>
              </a:ext>
            </a:extLst>
          </p:cNvPr>
          <p:cNvSpPr>
            <a:spLocks noGrp="1"/>
          </p:cNvSpPr>
          <p:nvPr>
            <p:ph type="pic" sz="quarter" idx="14" hasCustomPrompt="1"/>
          </p:nvPr>
        </p:nvSpPr>
        <p:spPr>
          <a:xfrm>
            <a:off x="2666542" y="1719743"/>
            <a:ext cx="2054190" cy="2889327"/>
          </a:xfrm>
          <a:solidFill>
            <a:schemeClr val="tx2">
              <a:lumMod val="85000"/>
            </a:schemeClr>
          </a:solidFill>
        </p:spPr>
        <p:txBody>
          <a:bodyPr/>
          <a:lstStyle>
            <a:lvl1pPr algn="ctr">
              <a:defRPr sz="1600">
                <a:solidFill>
                  <a:schemeClr val="bg1"/>
                </a:solidFill>
              </a:defRPr>
            </a:lvl1pPr>
          </a:lstStyle>
          <a:p>
            <a:r>
              <a:rPr lang="en-GB" dirty="0"/>
              <a:t>Click icon to insert image</a:t>
            </a:r>
          </a:p>
        </p:txBody>
      </p:sp>
      <p:sp>
        <p:nvSpPr>
          <p:cNvPr id="13" name="Picture Placeholder 12">
            <a:extLst>
              <a:ext uri="{FF2B5EF4-FFF2-40B4-BE49-F238E27FC236}">
                <a16:creationId xmlns:a16="http://schemas.microsoft.com/office/drawing/2014/main" id="{844D01F3-2C6C-4EB5-A3D3-EBE69129373D}"/>
              </a:ext>
            </a:extLst>
          </p:cNvPr>
          <p:cNvSpPr>
            <a:spLocks noGrp="1"/>
          </p:cNvSpPr>
          <p:nvPr>
            <p:ph type="pic" sz="quarter" idx="15" hasCustomPrompt="1"/>
          </p:nvPr>
        </p:nvSpPr>
        <p:spPr>
          <a:xfrm>
            <a:off x="4975847" y="1719743"/>
            <a:ext cx="2054190" cy="2889327"/>
          </a:xfrm>
          <a:solidFill>
            <a:schemeClr val="tx2">
              <a:lumMod val="85000"/>
            </a:schemeClr>
          </a:solidFill>
        </p:spPr>
        <p:txBody>
          <a:bodyPr/>
          <a:lstStyle>
            <a:lvl1pPr algn="ctr">
              <a:defRPr sz="1600">
                <a:solidFill>
                  <a:schemeClr val="bg1"/>
                </a:solidFill>
              </a:defRPr>
            </a:lvl1pPr>
          </a:lstStyle>
          <a:p>
            <a:r>
              <a:rPr lang="en-GB" dirty="0"/>
              <a:t>Click icon to insert image</a:t>
            </a:r>
          </a:p>
        </p:txBody>
      </p:sp>
      <p:sp>
        <p:nvSpPr>
          <p:cNvPr id="14" name="Text Placeholder 25">
            <a:extLst>
              <a:ext uri="{FF2B5EF4-FFF2-40B4-BE49-F238E27FC236}">
                <a16:creationId xmlns:a16="http://schemas.microsoft.com/office/drawing/2014/main" id="{3BC67D3C-813F-45A1-8518-B9E45AE11671}"/>
              </a:ext>
            </a:extLst>
          </p:cNvPr>
          <p:cNvSpPr>
            <a:spLocks noGrp="1"/>
          </p:cNvSpPr>
          <p:nvPr>
            <p:ph type="body" sz="quarter" idx="17" hasCustomPrompt="1"/>
          </p:nvPr>
        </p:nvSpPr>
        <p:spPr>
          <a:xfrm>
            <a:off x="250080" y="4753295"/>
            <a:ext cx="2202227" cy="641668"/>
          </a:xfrm>
          <a:noFill/>
        </p:spPr>
        <p:txBody>
          <a:bodyPr anchor="t"/>
          <a:lstStyle>
            <a:lvl1pPr algn="l">
              <a:defRPr sz="1800">
                <a:solidFill>
                  <a:schemeClr val="accent1"/>
                </a:solidFill>
              </a:defRPr>
            </a:lvl1pPr>
          </a:lstStyle>
          <a:p>
            <a:pPr lvl="0"/>
            <a:r>
              <a:rPr lang="en-US" dirty="0"/>
              <a:t>First Name</a:t>
            </a:r>
          </a:p>
          <a:p>
            <a:pPr lvl="0"/>
            <a:r>
              <a:rPr lang="en-US" dirty="0"/>
              <a:t>Surname</a:t>
            </a:r>
            <a:endParaRPr lang="en-GB" dirty="0"/>
          </a:p>
        </p:txBody>
      </p:sp>
      <p:sp>
        <p:nvSpPr>
          <p:cNvPr id="15" name="Text Placeholder 25">
            <a:extLst>
              <a:ext uri="{FF2B5EF4-FFF2-40B4-BE49-F238E27FC236}">
                <a16:creationId xmlns:a16="http://schemas.microsoft.com/office/drawing/2014/main" id="{81E60748-879A-4D2B-99AF-BC2F9F2094AC}"/>
              </a:ext>
            </a:extLst>
          </p:cNvPr>
          <p:cNvSpPr>
            <a:spLocks noGrp="1"/>
          </p:cNvSpPr>
          <p:nvPr>
            <p:ph type="body" sz="quarter" idx="18" hasCustomPrompt="1"/>
          </p:nvPr>
        </p:nvSpPr>
        <p:spPr>
          <a:xfrm>
            <a:off x="2559384" y="4753294"/>
            <a:ext cx="2202227" cy="641668"/>
          </a:xfrm>
          <a:noFill/>
        </p:spPr>
        <p:txBody>
          <a:bodyPr anchor="t"/>
          <a:lstStyle>
            <a:lvl1pPr algn="l">
              <a:defRPr sz="1800">
                <a:solidFill>
                  <a:schemeClr val="tx2"/>
                </a:solidFill>
              </a:defRPr>
            </a:lvl1pPr>
          </a:lstStyle>
          <a:p>
            <a:pPr lvl="0"/>
            <a:r>
              <a:rPr lang="en-US" dirty="0"/>
              <a:t>First Name</a:t>
            </a:r>
          </a:p>
          <a:p>
            <a:pPr lvl="0"/>
            <a:r>
              <a:rPr lang="en-US" dirty="0"/>
              <a:t>Surname</a:t>
            </a:r>
            <a:endParaRPr lang="en-GB" dirty="0"/>
          </a:p>
        </p:txBody>
      </p:sp>
      <p:sp>
        <p:nvSpPr>
          <p:cNvPr id="16" name="Text Placeholder 25">
            <a:extLst>
              <a:ext uri="{FF2B5EF4-FFF2-40B4-BE49-F238E27FC236}">
                <a16:creationId xmlns:a16="http://schemas.microsoft.com/office/drawing/2014/main" id="{286D2627-2A95-4291-89EF-51B893259D6E}"/>
              </a:ext>
            </a:extLst>
          </p:cNvPr>
          <p:cNvSpPr>
            <a:spLocks noGrp="1"/>
          </p:cNvSpPr>
          <p:nvPr>
            <p:ph type="body" sz="quarter" idx="19" hasCustomPrompt="1"/>
          </p:nvPr>
        </p:nvSpPr>
        <p:spPr>
          <a:xfrm>
            <a:off x="4868688" y="4753293"/>
            <a:ext cx="2202227" cy="641668"/>
          </a:xfrm>
          <a:noFill/>
        </p:spPr>
        <p:txBody>
          <a:bodyPr anchor="t"/>
          <a:lstStyle>
            <a:lvl1pPr algn="l">
              <a:defRPr sz="1800">
                <a:solidFill>
                  <a:schemeClr val="accent1"/>
                </a:solidFill>
              </a:defRPr>
            </a:lvl1pPr>
          </a:lstStyle>
          <a:p>
            <a:pPr lvl="0"/>
            <a:r>
              <a:rPr lang="en-US" dirty="0"/>
              <a:t>First Name</a:t>
            </a:r>
          </a:p>
          <a:p>
            <a:pPr lvl="0"/>
            <a:r>
              <a:rPr lang="en-US" dirty="0"/>
              <a:t>Surname</a:t>
            </a:r>
            <a:endParaRPr lang="en-GB" dirty="0"/>
          </a:p>
        </p:txBody>
      </p:sp>
      <p:sp>
        <p:nvSpPr>
          <p:cNvPr id="17" name="Picture Placeholder 12">
            <a:extLst>
              <a:ext uri="{FF2B5EF4-FFF2-40B4-BE49-F238E27FC236}">
                <a16:creationId xmlns:a16="http://schemas.microsoft.com/office/drawing/2014/main" id="{46053E47-82FB-420D-A6F1-C845AD3251A1}"/>
              </a:ext>
            </a:extLst>
          </p:cNvPr>
          <p:cNvSpPr>
            <a:spLocks noGrp="1"/>
          </p:cNvSpPr>
          <p:nvPr>
            <p:ph type="pic" sz="quarter" idx="21" hasCustomPrompt="1"/>
          </p:nvPr>
        </p:nvSpPr>
        <p:spPr>
          <a:xfrm>
            <a:off x="7285152" y="1719743"/>
            <a:ext cx="2054190" cy="2889327"/>
          </a:xfrm>
          <a:solidFill>
            <a:schemeClr val="tx2">
              <a:lumMod val="85000"/>
            </a:schemeClr>
          </a:solidFill>
        </p:spPr>
        <p:txBody>
          <a:bodyPr/>
          <a:lstStyle>
            <a:lvl1pPr algn="ctr">
              <a:defRPr sz="1600">
                <a:solidFill>
                  <a:schemeClr val="bg1"/>
                </a:solidFill>
              </a:defRPr>
            </a:lvl1pPr>
          </a:lstStyle>
          <a:p>
            <a:r>
              <a:rPr lang="en-GB" dirty="0"/>
              <a:t>Click icon to insert image</a:t>
            </a:r>
          </a:p>
        </p:txBody>
      </p:sp>
      <p:sp>
        <p:nvSpPr>
          <p:cNvPr id="18" name="Text Placeholder 25">
            <a:extLst>
              <a:ext uri="{FF2B5EF4-FFF2-40B4-BE49-F238E27FC236}">
                <a16:creationId xmlns:a16="http://schemas.microsoft.com/office/drawing/2014/main" id="{24F42756-2FB1-4DBD-AC13-B676DF4E4910}"/>
              </a:ext>
            </a:extLst>
          </p:cNvPr>
          <p:cNvSpPr>
            <a:spLocks noGrp="1"/>
          </p:cNvSpPr>
          <p:nvPr>
            <p:ph type="body" sz="quarter" idx="22" hasCustomPrompt="1"/>
          </p:nvPr>
        </p:nvSpPr>
        <p:spPr>
          <a:xfrm>
            <a:off x="7177992" y="4753293"/>
            <a:ext cx="2202227" cy="641668"/>
          </a:xfrm>
          <a:noFill/>
        </p:spPr>
        <p:txBody>
          <a:bodyPr anchor="t"/>
          <a:lstStyle>
            <a:lvl1pPr algn="l">
              <a:defRPr sz="1800">
                <a:solidFill>
                  <a:schemeClr val="tx2"/>
                </a:solidFill>
              </a:defRPr>
            </a:lvl1pPr>
          </a:lstStyle>
          <a:p>
            <a:pPr lvl="0"/>
            <a:r>
              <a:rPr lang="en-US" dirty="0"/>
              <a:t>First Name</a:t>
            </a:r>
          </a:p>
          <a:p>
            <a:pPr lvl="0"/>
            <a:r>
              <a:rPr lang="en-US" dirty="0"/>
              <a:t>Surname</a:t>
            </a:r>
            <a:endParaRPr lang="en-GB" dirty="0"/>
          </a:p>
        </p:txBody>
      </p:sp>
      <p:sp>
        <p:nvSpPr>
          <p:cNvPr id="19" name="Picture Placeholder 12">
            <a:extLst>
              <a:ext uri="{FF2B5EF4-FFF2-40B4-BE49-F238E27FC236}">
                <a16:creationId xmlns:a16="http://schemas.microsoft.com/office/drawing/2014/main" id="{3253ED20-99C3-4006-BA31-B75988ECA94C}"/>
              </a:ext>
            </a:extLst>
          </p:cNvPr>
          <p:cNvSpPr>
            <a:spLocks noGrp="1"/>
          </p:cNvSpPr>
          <p:nvPr>
            <p:ph type="pic" sz="quarter" idx="29" hasCustomPrompt="1"/>
          </p:nvPr>
        </p:nvSpPr>
        <p:spPr>
          <a:xfrm>
            <a:off x="9594455" y="1719743"/>
            <a:ext cx="2054190" cy="2889327"/>
          </a:xfrm>
          <a:solidFill>
            <a:schemeClr val="tx2">
              <a:lumMod val="85000"/>
            </a:schemeClr>
          </a:solidFill>
        </p:spPr>
        <p:txBody>
          <a:bodyPr/>
          <a:lstStyle>
            <a:lvl1pPr algn="ctr">
              <a:defRPr sz="1600">
                <a:solidFill>
                  <a:schemeClr val="bg1"/>
                </a:solidFill>
              </a:defRPr>
            </a:lvl1pPr>
          </a:lstStyle>
          <a:p>
            <a:r>
              <a:rPr lang="en-GB" dirty="0"/>
              <a:t>Click icon to insert image</a:t>
            </a:r>
          </a:p>
        </p:txBody>
      </p:sp>
      <p:sp>
        <p:nvSpPr>
          <p:cNvPr id="20" name="Text Placeholder 25">
            <a:extLst>
              <a:ext uri="{FF2B5EF4-FFF2-40B4-BE49-F238E27FC236}">
                <a16:creationId xmlns:a16="http://schemas.microsoft.com/office/drawing/2014/main" id="{4B4743DF-0904-491C-B36C-6AB50583E522}"/>
              </a:ext>
            </a:extLst>
          </p:cNvPr>
          <p:cNvSpPr>
            <a:spLocks noGrp="1"/>
          </p:cNvSpPr>
          <p:nvPr>
            <p:ph type="body" sz="quarter" idx="30" hasCustomPrompt="1"/>
          </p:nvPr>
        </p:nvSpPr>
        <p:spPr>
          <a:xfrm>
            <a:off x="9487298" y="4753293"/>
            <a:ext cx="2202227" cy="641668"/>
          </a:xfrm>
          <a:noFill/>
        </p:spPr>
        <p:txBody>
          <a:bodyPr anchor="t"/>
          <a:lstStyle>
            <a:lvl1pPr algn="l">
              <a:defRPr sz="1800">
                <a:solidFill>
                  <a:schemeClr val="accent1"/>
                </a:solidFill>
              </a:defRPr>
            </a:lvl1pPr>
          </a:lstStyle>
          <a:p>
            <a:pPr lvl="0"/>
            <a:r>
              <a:rPr lang="en-US" dirty="0"/>
              <a:t>First Name</a:t>
            </a:r>
          </a:p>
          <a:p>
            <a:pPr lvl="0"/>
            <a:r>
              <a:rPr lang="en-US" dirty="0"/>
              <a:t>Surname</a:t>
            </a:r>
            <a:endParaRPr lang="en-GB" dirty="0"/>
          </a:p>
        </p:txBody>
      </p:sp>
      <p:sp>
        <p:nvSpPr>
          <p:cNvPr id="22" name="Text Placeholder 20">
            <a:extLst>
              <a:ext uri="{FF2B5EF4-FFF2-40B4-BE49-F238E27FC236}">
                <a16:creationId xmlns:a16="http://schemas.microsoft.com/office/drawing/2014/main" id="{771F920A-B1F1-4B99-9B1B-29DE7B600A62}"/>
              </a:ext>
            </a:extLst>
          </p:cNvPr>
          <p:cNvSpPr>
            <a:spLocks noGrp="1"/>
          </p:cNvSpPr>
          <p:nvPr>
            <p:ph type="body" sz="quarter" idx="31" hasCustomPrompt="1"/>
          </p:nvPr>
        </p:nvSpPr>
        <p:spPr>
          <a:xfrm>
            <a:off x="250080" y="5406389"/>
            <a:ext cx="2204989" cy="544512"/>
          </a:xfrm>
        </p:spPr>
        <p:txBody>
          <a:bodyPr/>
          <a:lstStyle>
            <a:lvl1pPr>
              <a:defRPr sz="1200" b="0">
                <a:solidFill>
                  <a:schemeClr val="tx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3" name="Text Placeholder 20">
            <a:extLst>
              <a:ext uri="{FF2B5EF4-FFF2-40B4-BE49-F238E27FC236}">
                <a16:creationId xmlns:a16="http://schemas.microsoft.com/office/drawing/2014/main" id="{2D183A78-1674-442D-92AC-98BFEA1CF522}"/>
              </a:ext>
            </a:extLst>
          </p:cNvPr>
          <p:cNvSpPr>
            <a:spLocks noGrp="1"/>
          </p:cNvSpPr>
          <p:nvPr>
            <p:ph type="body" sz="quarter" idx="32" hasCustomPrompt="1"/>
          </p:nvPr>
        </p:nvSpPr>
        <p:spPr>
          <a:xfrm>
            <a:off x="2559384" y="5406389"/>
            <a:ext cx="2204989" cy="544512"/>
          </a:xfrm>
        </p:spPr>
        <p:txBody>
          <a:bodyPr/>
          <a:lstStyle>
            <a:lvl1pPr>
              <a:defRPr sz="1200" b="0">
                <a:solidFill>
                  <a:schemeClr val="tx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4" name="Text Placeholder 20">
            <a:extLst>
              <a:ext uri="{FF2B5EF4-FFF2-40B4-BE49-F238E27FC236}">
                <a16:creationId xmlns:a16="http://schemas.microsoft.com/office/drawing/2014/main" id="{C5F0F6AF-BA8D-455E-A9BA-9DED08CB0BD2}"/>
              </a:ext>
            </a:extLst>
          </p:cNvPr>
          <p:cNvSpPr>
            <a:spLocks noGrp="1"/>
          </p:cNvSpPr>
          <p:nvPr>
            <p:ph type="body" sz="quarter" idx="33" hasCustomPrompt="1"/>
          </p:nvPr>
        </p:nvSpPr>
        <p:spPr>
          <a:xfrm>
            <a:off x="4868688" y="5406389"/>
            <a:ext cx="2204989" cy="544512"/>
          </a:xfrm>
        </p:spPr>
        <p:txBody>
          <a:bodyPr/>
          <a:lstStyle>
            <a:lvl1pPr>
              <a:defRPr sz="1200" b="0">
                <a:solidFill>
                  <a:schemeClr val="tx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5" name="Text Placeholder 20">
            <a:extLst>
              <a:ext uri="{FF2B5EF4-FFF2-40B4-BE49-F238E27FC236}">
                <a16:creationId xmlns:a16="http://schemas.microsoft.com/office/drawing/2014/main" id="{F27B6CD8-A8D2-4C11-801E-7687B6444D2C}"/>
              </a:ext>
            </a:extLst>
          </p:cNvPr>
          <p:cNvSpPr>
            <a:spLocks noGrp="1"/>
          </p:cNvSpPr>
          <p:nvPr>
            <p:ph type="body" sz="quarter" idx="34" hasCustomPrompt="1"/>
          </p:nvPr>
        </p:nvSpPr>
        <p:spPr>
          <a:xfrm>
            <a:off x="7177992" y="5406389"/>
            <a:ext cx="2204989" cy="544512"/>
          </a:xfrm>
        </p:spPr>
        <p:txBody>
          <a:bodyPr/>
          <a:lstStyle>
            <a:lvl1pPr>
              <a:defRPr sz="1200" b="0">
                <a:solidFill>
                  <a:schemeClr val="tx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6" name="Text Placeholder 20">
            <a:extLst>
              <a:ext uri="{FF2B5EF4-FFF2-40B4-BE49-F238E27FC236}">
                <a16:creationId xmlns:a16="http://schemas.microsoft.com/office/drawing/2014/main" id="{38162346-87D3-4D17-B5B3-9D1B8E695D0E}"/>
              </a:ext>
            </a:extLst>
          </p:cNvPr>
          <p:cNvSpPr>
            <a:spLocks noGrp="1"/>
          </p:cNvSpPr>
          <p:nvPr>
            <p:ph type="body" sz="quarter" idx="35" hasCustomPrompt="1"/>
          </p:nvPr>
        </p:nvSpPr>
        <p:spPr>
          <a:xfrm>
            <a:off x="9487298" y="5406389"/>
            <a:ext cx="2204989" cy="544512"/>
          </a:xfrm>
        </p:spPr>
        <p:txBody>
          <a:bodyPr/>
          <a:lstStyle>
            <a:lvl1pPr>
              <a:defRPr sz="1200" b="0">
                <a:solidFill>
                  <a:schemeClr val="tx1"/>
                </a:solidFill>
              </a:defRPr>
            </a:lvl1pPr>
            <a:lvl2pPr>
              <a:defRPr sz="1200" b="0"/>
            </a:lvl2pPr>
            <a:lvl3pPr>
              <a:defRPr sz="1100" b="0"/>
            </a:lvl3pPr>
            <a:lvl4pPr>
              <a:defRPr sz="1050" b="0"/>
            </a:lvl4pPr>
            <a:lvl5pPr>
              <a:defRPr sz="1050" b="0"/>
            </a:lvl5pPr>
          </a:lstStyle>
          <a:p>
            <a:pPr lvl="0"/>
            <a:r>
              <a:rPr lang="en-US" dirty="0"/>
              <a:t>Title</a:t>
            </a:r>
          </a:p>
          <a:p>
            <a:pPr lvl="0"/>
            <a:r>
              <a:rPr lang="en-US" dirty="0"/>
              <a:t>Location</a:t>
            </a:r>
            <a:endParaRPr lang="en-GB" dirty="0"/>
          </a:p>
        </p:txBody>
      </p:sp>
      <p:sp>
        <p:nvSpPr>
          <p:cNvPr id="21" name="Slide Number Placeholder 5">
            <a:extLst>
              <a:ext uri="{FF2B5EF4-FFF2-40B4-BE49-F238E27FC236}">
                <a16:creationId xmlns:a16="http://schemas.microsoft.com/office/drawing/2014/main" id="{9088D7A5-1C41-4641-B662-EF1603BD537A}"/>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66969565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ocess">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855AEC-9E21-44FB-9943-C1A82C9E13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5779" y="6254630"/>
            <a:ext cx="577637" cy="496279"/>
          </a:xfrm>
          <a:prstGeom prst="rect">
            <a:avLst/>
          </a:prstGeom>
        </p:spPr>
      </p:pic>
      <p:sp>
        <p:nvSpPr>
          <p:cNvPr id="8" name="Freeform: Shape 7">
            <a:extLst>
              <a:ext uri="{FF2B5EF4-FFF2-40B4-BE49-F238E27FC236}">
                <a16:creationId xmlns:a16="http://schemas.microsoft.com/office/drawing/2014/main" id="{C9D94F39-1993-4A52-80CA-1C07B391C10C}"/>
              </a:ext>
            </a:extLst>
          </p:cNvPr>
          <p:cNvSpPr/>
          <p:nvPr userDrawn="1"/>
        </p:nvSpPr>
        <p:spPr>
          <a:xfrm>
            <a:off x="0" y="1"/>
            <a:ext cx="12192000" cy="1257300"/>
          </a:xfrm>
          <a:custGeom>
            <a:avLst/>
            <a:gdLst>
              <a:gd name="connsiteX0" fmla="*/ 0 w 12192000"/>
              <a:gd name="connsiteY0" fmla="*/ 0 h 1257300"/>
              <a:gd name="connsiteX1" fmla="*/ 12192000 w 12192000"/>
              <a:gd name="connsiteY1" fmla="*/ 0 h 1257300"/>
              <a:gd name="connsiteX2" fmla="*/ 10948354 w 12192000"/>
              <a:gd name="connsiteY2" fmla="*/ 1257300 h 1257300"/>
              <a:gd name="connsiteX3" fmla="*/ 0 w 12192000"/>
              <a:gd name="connsiteY3" fmla="*/ 1257300 h 1257300"/>
            </a:gdLst>
            <a:ahLst/>
            <a:cxnLst>
              <a:cxn ang="0">
                <a:pos x="connsiteX0" y="connsiteY0"/>
              </a:cxn>
              <a:cxn ang="0">
                <a:pos x="connsiteX1" y="connsiteY1"/>
              </a:cxn>
              <a:cxn ang="0">
                <a:pos x="connsiteX2" y="connsiteY2"/>
              </a:cxn>
              <a:cxn ang="0">
                <a:pos x="connsiteX3" y="connsiteY3"/>
              </a:cxn>
            </a:cxnLst>
            <a:rect l="l" t="t" r="r" b="b"/>
            <a:pathLst>
              <a:path w="12192000" h="1257300">
                <a:moveTo>
                  <a:pt x="0" y="0"/>
                </a:moveTo>
                <a:lnTo>
                  <a:pt x="12192000" y="0"/>
                </a:lnTo>
                <a:lnTo>
                  <a:pt x="10948354" y="1257300"/>
                </a:lnTo>
                <a:lnTo>
                  <a:pt x="0" y="1257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Title 1">
            <a:extLst>
              <a:ext uri="{FF2B5EF4-FFF2-40B4-BE49-F238E27FC236}">
                <a16:creationId xmlns:a16="http://schemas.microsoft.com/office/drawing/2014/main" id="{FA8B6615-3E65-48F1-A75F-4F31B8920D1B}"/>
              </a:ext>
            </a:extLst>
          </p:cNvPr>
          <p:cNvSpPr>
            <a:spLocks noGrp="1"/>
          </p:cNvSpPr>
          <p:nvPr>
            <p:ph type="title" hasCustomPrompt="1"/>
          </p:nvPr>
        </p:nvSpPr>
        <p:spPr>
          <a:xfrm>
            <a:off x="240031" y="259054"/>
            <a:ext cx="10481916" cy="686652"/>
          </a:xfrm>
        </p:spPr>
        <p:txBody>
          <a:bodyPr/>
          <a:lstStyle>
            <a:lvl1pPr>
              <a:defRPr sz="2400" b="1">
                <a:solidFill>
                  <a:schemeClr val="tx1"/>
                </a:solidFill>
              </a:defRPr>
            </a:lvl1pPr>
          </a:lstStyle>
          <a:p>
            <a:r>
              <a:rPr lang="en-US" dirty="0"/>
              <a:t>Add your title here</a:t>
            </a:r>
            <a:endParaRPr lang="en-GB" dirty="0"/>
          </a:p>
        </p:txBody>
      </p:sp>
      <p:sp>
        <p:nvSpPr>
          <p:cNvPr id="10" name="Sub Title Placeholder">
            <a:extLst>
              <a:ext uri="{FF2B5EF4-FFF2-40B4-BE49-F238E27FC236}">
                <a16:creationId xmlns:a16="http://schemas.microsoft.com/office/drawing/2014/main" id="{393413C7-148F-4128-A758-716E4CE8922D}"/>
              </a:ext>
            </a:extLst>
          </p:cNvPr>
          <p:cNvSpPr>
            <a:spLocks noGrp="1"/>
          </p:cNvSpPr>
          <p:nvPr>
            <p:ph type="subTitle" sz="quarter" idx="28" hasCustomPrompt="1"/>
          </p:nvPr>
        </p:nvSpPr>
        <p:spPr>
          <a:xfrm>
            <a:off x="240031" y="760765"/>
            <a:ext cx="10481916" cy="354674"/>
          </a:xfrm>
          <a:prstGeom prst="rect">
            <a:avLst/>
          </a:prstGeom>
        </p:spPr>
        <p:txBody>
          <a:bodyPr vert="horz" lIns="91440" tIns="45720" rIns="91440" bIns="45720" rtlCol="0" anchor="t">
            <a:noAutofit/>
          </a:bodyPr>
          <a:lstStyle>
            <a:lvl1pPr>
              <a:defRPr lang="en-GB" sz="1600" b="1">
                <a:solidFill>
                  <a:schemeClr val="tx1"/>
                </a:solidFill>
                <a:latin typeface="+mj-lt"/>
                <a:ea typeface="+mj-ea"/>
                <a:cs typeface="+mj-cs"/>
              </a:defRPr>
            </a:lvl1pPr>
          </a:lstStyle>
          <a:p>
            <a:pPr lvl="0">
              <a:spcBef>
                <a:spcPct val="0"/>
              </a:spcBef>
            </a:pPr>
            <a:r>
              <a:rPr lang="en-US" dirty="0"/>
              <a:t>Add your subtitle here</a:t>
            </a:r>
            <a:endParaRPr lang="en-GB" dirty="0"/>
          </a:p>
        </p:txBody>
      </p:sp>
      <p:sp>
        <p:nvSpPr>
          <p:cNvPr id="14" name="Text Placeholder 13">
            <a:extLst>
              <a:ext uri="{FF2B5EF4-FFF2-40B4-BE49-F238E27FC236}">
                <a16:creationId xmlns:a16="http://schemas.microsoft.com/office/drawing/2014/main" id="{5AF369A1-A370-4E02-BBB6-5A54900D0304}"/>
              </a:ext>
            </a:extLst>
          </p:cNvPr>
          <p:cNvSpPr>
            <a:spLocks noGrp="1"/>
          </p:cNvSpPr>
          <p:nvPr>
            <p:ph type="body" sz="quarter" idx="33" hasCustomPrompt="1"/>
          </p:nvPr>
        </p:nvSpPr>
        <p:spPr>
          <a:xfrm>
            <a:off x="327025" y="1752601"/>
            <a:ext cx="3594894" cy="4012406"/>
          </a:xfrm>
          <a:custGeom>
            <a:avLst/>
            <a:gdLst>
              <a:gd name="connsiteX0" fmla="*/ 0 w 3594894"/>
              <a:gd name="connsiteY0" fmla="*/ 0 h 4012406"/>
              <a:gd name="connsiteX1" fmla="*/ 3594894 w 3594894"/>
              <a:gd name="connsiteY1" fmla="*/ 0 h 4012406"/>
              <a:gd name="connsiteX2" fmla="*/ 3594894 w 3594894"/>
              <a:gd name="connsiteY2" fmla="*/ 3428382 h 4012406"/>
              <a:gd name="connsiteX3" fmla="*/ 3008066 w 3594894"/>
              <a:gd name="connsiteY3" fmla="*/ 4012406 h 4012406"/>
              <a:gd name="connsiteX4" fmla="*/ 0 w 3594894"/>
              <a:gd name="connsiteY4" fmla="*/ 4012406 h 401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94" h="4012406">
                <a:moveTo>
                  <a:pt x="0" y="0"/>
                </a:moveTo>
                <a:lnTo>
                  <a:pt x="3594894" y="0"/>
                </a:lnTo>
                <a:lnTo>
                  <a:pt x="3594894" y="3428382"/>
                </a:lnTo>
                <a:lnTo>
                  <a:pt x="3008066" y="4012406"/>
                </a:lnTo>
                <a:lnTo>
                  <a:pt x="0" y="4012406"/>
                </a:lnTo>
                <a:close/>
              </a:path>
            </a:pathLst>
          </a:custGeom>
          <a:solidFill>
            <a:schemeClr val="accent2"/>
          </a:solidFill>
        </p:spPr>
        <p:txBody>
          <a:bodyPr wrap="square" lIns="756000" tIns="216000">
            <a:noAutofit/>
          </a:bodyPr>
          <a:lstStyle>
            <a:lvl1pPr>
              <a:defRPr sz="1800"/>
            </a:lvl1pPr>
          </a:lstStyle>
          <a:p>
            <a:pPr lvl="0"/>
            <a:r>
              <a:rPr lang="en-US" dirty="0"/>
              <a:t>Add you title here</a:t>
            </a:r>
            <a:endParaRPr lang="en-GB" dirty="0"/>
          </a:p>
        </p:txBody>
      </p:sp>
      <p:sp>
        <p:nvSpPr>
          <p:cNvPr id="15" name="Text Placeholder 7">
            <a:extLst>
              <a:ext uri="{FF2B5EF4-FFF2-40B4-BE49-F238E27FC236}">
                <a16:creationId xmlns:a16="http://schemas.microsoft.com/office/drawing/2014/main" id="{0323A7FE-1693-46C2-A947-80FB8530EE38}"/>
              </a:ext>
            </a:extLst>
          </p:cNvPr>
          <p:cNvSpPr>
            <a:spLocks noGrp="1"/>
          </p:cNvSpPr>
          <p:nvPr>
            <p:ph type="body" sz="quarter" idx="34" hasCustomPrompt="1"/>
          </p:nvPr>
        </p:nvSpPr>
        <p:spPr>
          <a:xfrm>
            <a:off x="327025" y="1752601"/>
            <a:ext cx="625475" cy="625475"/>
          </a:xfrm>
          <a:solidFill>
            <a:schemeClr val="accent1"/>
          </a:solidFill>
        </p:spPr>
        <p:txBody>
          <a:bodyPr lIns="0" tIns="0" rIns="0" bIns="0" anchor="ctr"/>
          <a:lstStyle>
            <a:lvl1pPr algn="ctr">
              <a:defRPr sz="2800">
                <a:solidFill>
                  <a:schemeClr val="tx1"/>
                </a:solidFill>
              </a:defRPr>
            </a:lvl1pPr>
          </a:lstStyle>
          <a:p>
            <a:pPr lvl="0"/>
            <a:r>
              <a:rPr lang="en-GB" dirty="0"/>
              <a:t>01</a:t>
            </a:r>
          </a:p>
        </p:txBody>
      </p:sp>
      <p:sp>
        <p:nvSpPr>
          <p:cNvPr id="17" name="Text Placeholder 16">
            <a:extLst>
              <a:ext uri="{FF2B5EF4-FFF2-40B4-BE49-F238E27FC236}">
                <a16:creationId xmlns:a16="http://schemas.microsoft.com/office/drawing/2014/main" id="{EA7CF228-96EE-486A-8081-71D14786F544}"/>
              </a:ext>
            </a:extLst>
          </p:cNvPr>
          <p:cNvSpPr>
            <a:spLocks noGrp="1"/>
          </p:cNvSpPr>
          <p:nvPr>
            <p:ph type="body" sz="quarter" idx="35" hasCustomPrompt="1"/>
          </p:nvPr>
        </p:nvSpPr>
        <p:spPr>
          <a:xfrm>
            <a:off x="502443" y="2743199"/>
            <a:ext cx="271464" cy="331787"/>
          </a:xfrm>
        </p:spPr>
        <p:txBody>
          <a:bodyPr lIns="0" tIns="0" rIns="0" bIns="0" anchor="ctr"/>
          <a:lstStyle>
            <a:lvl1pPr algn="ctr">
              <a:defRPr sz="2000"/>
            </a:lvl1pPr>
          </a:lstStyle>
          <a:p>
            <a:pPr lvl="0"/>
            <a:r>
              <a:rPr lang="en-US" dirty="0"/>
              <a:t>X</a:t>
            </a:r>
            <a:endParaRPr lang="en-GB" dirty="0"/>
          </a:p>
        </p:txBody>
      </p:sp>
      <p:sp>
        <p:nvSpPr>
          <p:cNvPr id="22" name="Text Placeholder 21">
            <a:extLst>
              <a:ext uri="{FF2B5EF4-FFF2-40B4-BE49-F238E27FC236}">
                <a16:creationId xmlns:a16="http://schemas.microsoft.com/office/drawing/2014/main" id="{2A5CD425-A8B1-4158-B020-B9D976C01B6F}"/>
              </a:ext>
            </a:extLst>
          </p:cNvPr>
          <p:cNvSpPr>
            <a:spLocks noGrp="1"/>
          </p:cNvSpPr>
          <p:nvPr>
            <p:ph type="body" sz="quarter" idx="39" hasCustomPrompt="1"/>
          </p:nvPr>
        </p:nvSpPr>
        <p:spPr>
          <a:xfrm>
            <a:off x="793750" y="279082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23" name="Text Placeholder 16">
            <a:extLst>
              <a:ext uri="{FF2B5EF4-FFF2-40B4-BE49-F238E27FC236}">
                <a16:creationId xmlns:a16="http://schemas.microsoft.com/office/drawing/2014/main" id="{538F7445-74FB-4DCC-8452-DD703A7C9D71}"/>
              </a:ext>
            </a:extLst>
          </p:cNvPr>
          <p:cNvSpPr>
            <a:spLocks noGrp="1"/>
          </p:cNvSpPr>
          <p:nvPr>
            <p:ph type="body" sz="quarter" idx="40" hasCustomPrompt="1"/>
          </p:nvPr>
        </p:nvSpPr>
        <p:spPr>
          <a:xfrm>
            <a:off x="502443" y="3319974"/>
            <a:ext cx="271464" cy="331787"/>
          </a:xfrm>
        </p:spPr>
        <p:txBody>
          <a:bodyPr lIns="0" tIns="0" rIns="0" bIns="0" anchor="ctr"/>
          <a:lstStyle>
            <a:lvl1pPr algn="ctr">
              <a:defRPr sz="2000"/>
            </a:lvl1pPr>
          </a:lstStyle>
          <a:p>
            <a:pPr lvl="0"/>
            <a:r>
              <a:rPr lang="en-US" dirty="0"/>
              <a:t>X</a:t>
            </a:r>
            <a:endParaRPr lang="en-GB" dirty="0"/>
          </a:p>
        </p:txBody>
      </p:sp>
      <p:sp>
        <p:nvSpPr>
          <p:cNvPr id="24" name="Text Placeholder 21">
            <a:extLst>
              <a:ext uri="{FF2B5EF4-FFF2-40B4-BE49-F238E27FC236}">
                <a16:creationId xmlns:a16="http://schemas.microsoft.com/office/drawing/2014/main" id="{CBAE32A7-2125-4983-8DC7-CEF5A7561D5D}"/>
              </a:ext>
            </a:extLst>
          </p:cNvPr>
          <p:cNvSpPr>
            <a:spLocks noGrp="1"/>
          </p:cNvSpPr>
          <p:nvPr>
            <p:ph type="body" sz="quarter" idx="41" hasCustomPrompt="1"/>
          </p:nvPr>
        </p:nvSpPr>
        <p:spPr>
          <a:xfrm>
            <a:off x="793750" y="336759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25" name="Text Placeholder 16">
            <a:extLst>
              <a:ext uri="{FF2B5EF4-FFF2-40B4-BE49-F238E27FC236}">
                <a16:creationId xmlns:a16="http://schemas.microsoft.com/office/drawing/2014/main" id="{D23729E5-11CC-4C09-8242-FCF615613088}"/>
              </a:ext>
            </a:extLst>
          </p:cNvPr>
          <p:cNvSpPr>
            <a:spLocks noGrp="1"/>
          </p:cNvSpPr>
          <p:nvPr>
            <p:ph type="body" sz="quarter" idx="42" hasCustomPrompt="1"/>
          </p:nvPr>
        </p:nvSpPr>
        <p:spPr>
          <a:xfrm>
            <a:off x="502443" y="3896749"/>
            <a:ext cx="271464" cy="331787"/>
          </a:xfrm>
        </p:spPr>
        <p:txBody>
          <a:bodyPr lIns="0" tIns="0" rIns="0" bIns="0" anchor="ctr"/>
          <a:lstStyle>
            <a:lvl1pPr algn="ctr">
              <a:defRPr sz="2000"/>
            </a:lvl1pPr>
          </a:lstStyle>
          <a:p>
            <a:pPr lvl="0"/>
            <a:r>
              <a:rPr lang="en-US" dirty="0"/>
              <a:t>X</a:t>
            </a:r>
            <a:endParaRPr lang="en-GB" dirty="0"/>
          </a:p>
        </p:txBody>
      </p:sp>
      <p:sp>
        <p:nvSpPr>
          <p:cNvPr id="26" name="Text Placeholder 21">
            <a:extLst>
              <a:ext uri="{FF2B5EF4-FFF2-40B4-BE49-F238E27FC236}">
                <a16:creationId xmlns:a16="http://schemas.microsoft.com/office/drawing/2014/main" id="{6F2065EE-C630-40ED-981D-AD20DC59A421}"/>
              </a:ext>
            </a:extLst>
          </p:cNvPr>
          <p:cNvSpPr>
            <a:spLocks noGrp="1"/>
          </p:cNvSpPr>
          <p:nvPr>
            <p:ph type="body" sz="quarter" idx="43" hasCustomPrompt="1"/>
          </p:nvPr>
        </p:nvSpPr>
        <p:spPr>
          <a:xfrm>
            <a:off x="793750" y="394437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27" name="Text Placeholder 16">
            <a:extLst>
              <a:ext uri="{FF2B5EF4-FFF2-40B4-BE49-F238E27FC236}">
                <a16:creationId xmlns:a16="http://schemas.microsoft.com/office/drawing/2014/main" id="{92A3D162-33FE-4A22-AE62-CE704E9FB6A5}"/>
              </a:ext>
            </a:extLst>
          </p:cNvPr>
          <p:cNvSpPr>
            <a:spLocks noGrp="1"/>
          </p:cNvSpPr>
          <p:nvPr>
            <p:ph type="body" sz="quarter" idx="44" hasCustomPrompt="1"/>
          </p:nvPr>
        </p:nvSpPr>
        <p:spPr>
          <a:xfrm>
            <a:off x="502443" y="4473524"/>
            <a:ext cx="271464" cy="331787"/>
          </a:xfrm>
        </p:spPr>
        <p:txBody>
          <a:bodyPr lIns="0" tIns="0" rIns="0" bIns="0" anchor="ctr"/>
          <a:lstStyle>
            <a:lvl1pPr algn="ctr">
              <a:defRPr sz="2000"/>
            </a:lvl1pPr>
          </a:lstStyle>
          <a:p>
            <a:pPr lvl="0"/>
            <a:r>
              <a:rPr lang="en-US" dirty="0"/>
              <a:t>X</a:t>
            </a:r>
            <a:endParaRPr lang="en-GB" dirty="0"/>
          </a:p>
        </p:txBody>
      </p:sp>
      <p:sp>
        <p:nvSpPr>
          <p:cNvPr id="28" name="Text Placeholder 21">
            <a:extLst>
              <a:ext uri="{FF2B5EF4-FFF2-40B4-BE49-F238E27FC236}">
                <a16:creationId xmlns:a16="http://schemas.microsoft.com/office/drawing/2014/main" id="{66340D61-7CFB-4A8C-947E-56FAA173F426}"/>
              </a:ext>
            </a:extLst>
          </p:cNvPr>
          <p:cNvSpPr>
            <a:spLocks noGrp="1"/>
          </p:cNvSpPr>
          <p:nvPr>
            <p:ph type="body" sz="quarter" idx="45" hasCustomPrompt="1"/>
          </p:nvPr>
        </p:nvSpPr>
        <p:spPr>
          <a:xfrm>
            <a:off x="793750" y="452114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29" name="Text Placeholder 28">
            <a:extLst>
              <a:ext uri="{FF2B5EF4-FFF2-40B4-BE49-F238E27FC236}">
                <a16:creationId xmlns:a16="http://schemas.microsoft.com/office/drawing/2014/main" id="{1F13EF69-7C5A-4745-AFB1-CDCA9D990397}"/>
              </a:ext>
            </a:extLst>
          </p:cNvPr>
          <p:cNvSpPr>
            <a:spLocks noGrp="1"/>
          </p:cNvSpPr>
          <p:nvPr>
            <p:ph type="body" sz="quarter" idx="46" hasCustomPrompt="1"/>
          </p:nvPr>
        </p:nvSpPr>
        <p:spPr>
          <a:xfrm>
            <a:off x="4209708" y="1752601"/>
            <a:ext cx="3594894" cy="4012406"/>
          </a:xfrm>
          <a:custGeom>
            <a:avLst/>
            <a:gdLst>
              <a:gd name="connsiteX0" fmla="*/ 0 w 3594894"/>
              <a:gd name="connsiteY0" fmla="*/ 0 h 4012406"/>
              <a:gd name="connsiteX1" fmla="*/ 3594894 w 3594894"/>
              <a:gd name="connsiteY1" fmla="*/ 0 h 4012406"/>
              <a:gd name="connsiteX2" fmla="*/ 3594894 w 3594894"/>
              <a:gd name="connsiteY2" fmla="*/ 3428382 h 4012406"/>
              <a:gd name="connsiteX3" fmla="*/ 3008066 w 3594894"/>
              <a:gd name="connsiteY3" fmla="*/ 4012406 h 4012406"/>
              <a:gd name="connsiteX4" fmla="*/ 0 w 3594894"/>
              <a:gd name="connsiteY4" fmla="*/ 4012406 h 401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94" h="4012406">
                <a:moveTo>
                  <a:pt x="0" y="0"/>
                </a:moveTo>
                <a:lnTo>
                  <a:pt x="3594894" y="0"/>
                </a:lnTo>
                <a:lnTo>
                  <a:pt x="3594894" y="3428382"/>
                </a:lnTo>
                <a:lnTo>
                  <a:pt x="3008066" y="4012406"/>
                </a:lnTo>
                <a:lnTo>
                  <a:pt x="0" y="4012406"/>
                </a:lnTo>
                <a:close/>
              </a:path>
            </a:pathLst>
          </a:custGeom>
          <a:solidFill>
            <a:schemeClr val="accent2"/>
          </a:solidFill>
        </p:spPr>
        <p:txBody>
          <a:bodyPr wrap="square" lIns="756000" tIns="216000">
            <a:noAutofit/>
          </a:bodyPr>
          <a:lstStyle>
            <a:lvl1pPr>
              <a:defRPr sz="1800"/>
            </a:lvl1pPr>
          </a:lstStyle>
          <a:p>
            <a:pPr lvl="0"/>
            <a:r>
              <a:rPr lang="en-US" dirty="0"/>
              <a:t>Add you title here</a:t>
            </a:r>
            <a:endParaRPr lang="en-GB" dirty="0"/>
          </a:p>
        </p:txBody>
      </p:sp>
      <p:sp>
        <p:nvSpPr>
          <p:cNvPr id="30" name="Text Placeholder 7">
            <a:extLst>
              <a:ext uri="{FF2B5EF4-FFF2-40B4-BE49-F238E27FC236}">
                <a16:creationId xmlns:a16="http://schemas.microsoft.com/office/drawing/2014/main" id="{71FEC811-CC3D-4476-87B2-4A30FD125893}"/>
              </a:ext>
            </a:extLst>
          </p:cNvPr>
          <p:cNvSpPr>
            <a:spLocks noGrp="1"/>
          </p:cNvSpPr>
          <p:nvPr>
            <p:ph type="body" sz="quarter" idx="47" hasCustomPrompt="1"/>
          </p:nvPr>
        </p:nvSpPr>
        <p:spPr>
          <a:xfrm>
            <a:off x="4209708" y="1752601"/>
            <a:ext cx="625475" cy="625475"/>
          </a:xfrm>
          <a:solidFill>
            <a:schemeClr val="accent1"/>
          </a:solidFill>
        </p:spPr>
        <p:txBody>
          <a:bodyPr lIns="0" tIns="0" rIns="0" bIns="0" anchor="ctr"/>
          <a:lstStyle>
            <a:lvl1pPr algn="ctr">
              <a:defRPr sz="2800">
                <a:solidFill>
                  <a:schemeClr val="tx1"/>
                </a:solidFill>
              </a:defRPr>
            </a:lvl1pPr>
          </a:lstStyle>
          <a:p>
            <a:pPr lvl="0"/>
            <a:r>
              <a:rPr lang="en-GB" dirty="0"/>
              <a:t>02</a:t>
            </a:r>
          </a:p>
        </p:txBody>
      </p:sp>
      <p:sp>
        <p:nvSpPr>
          <p:cNvPr id="31" name="Text Placeholder 16">
            <a:extLst>
              <a:ext uri="{FF2B5EF4-FFF2-40B4-BE49-F238E27FC236}">
                <a16:creationId xmlns:a16="http://schemas.microsoft.com/office/drawing/2014/main" id="{9AE72B9C-930A-4C8C-B05F-AAF700E9FF67}"/>
              </a:ext>
            </a:extLst>
          </p:cNvPr>
          <p:cNvSpPr>
            <a:spLocks noGrp="1"/>
          </p:cNvSpPr>
          <p:nvPr>
            <p:ph type="body" sz="quarter" idx="48" hasCustomPrompt="1"/>
          </p:nvPr>
        </p:nvSpPr>
        <p:spPr>
          <a:xfrm>
            <a:off x="4385126" y="2743199"/>
            <a:ext cx="271464" cy="331787"/>
          </a:xfrm>
        </p:spPr>
        <p:txBody>
          <a:bodyPr lIns="0" tIns="0" rIns="0" bIns="0" anchor="ctr"/>
          <a:lstStyle>
            <a:lvl1pPr algn="ctr">
              <a:defRPr sz="2000"/>
            </a:lvl1pPr>
          </a:lstStyle>
          <a:p>
            <a:pPr lvl="0"/>
            <a:r>
              <a:rPr lang="en-US" dirty="0"/>
              <a:t>X</a:t>
            </a:r>
            <a:endParaRPr lang="en-GB" dirty="0"/>
          </a:p>
        </p:txBody>
      </p:sp>
      <p:sp>
        <p:nvSpPr>
          <p:cNvPr id="32" name="Text Placeholder 21">
            <a:extLst>
              <a:ext uri="{FF2B5EF4-FFF2-40B4-BE49-F238E27FC236}">
                <a16:creationId xmlns:a16="http://schemas.microsoft.com/office/drawing/2014/main" id="{25536A29-CFEB-4677-A687-B93A3D5D4755}"/>
              </a:ext>
            </a:extLst>
          </p:cNvPr>
          <p:cNvSpPr>
            <a:spLocks noGrp="1"/>
          </p:cNvSpPr>
          <p:nvPr>
            <p:ph type="body" sz="quarter" idx="49" hasCustomPrompt="1"/>
          </p:nvPr>
        </p:nvSpPr>
        <p:spPr>
          <a:xfrm>
            <a:off x="4676433" y="279082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33" name="Text Placeholder 16">
            <a:extLst>
              <a:ext uri="{FF2B5EF4-FFF2-40B4-BE49-F238E27FC236}">
                <a16:creationId xmlns:a16="http://schemas.microsoft.com/office/drawing/2014/main" id="{B8749BFA-D825-44A9-B5E9-7B36C41E4F65}"/>
              </a:ext>
            </a:extLst>
          </p:cNvPr>
          <p:cNvSpPr>
            <a:spLocks noGrp="1"/>
          </p:cNvSpPr>
          <p:nvPr>
            <p:ph type="body" sz="quarter" idx="50" hasCustomPrompt="1"/>
          </p:nvPr>
        </p:nvSpPr>
        <p:spPr>
          <a:xfrm>
            <a:off x="4385126" y="3319974"/>
            <a:ext cx="271464" cy="331787"/>
          </a:xfrm>
        </p:spPr>
        <p:txBody>
          <a:bodyPr lIns="0" tIns="0" rIns="0" bIns="0" anchor="ctr"/>
          <a:lstStyle>
            <a:lvl1pPr algn="ctr">
              <a:defRPr sz="2000"/>
            </a:lvl1pPr>
          </a:lstStyle>
          <a:p>
            <a:pPr lvl="0"/>
            <a:r>
              <a:rPr lang="en-US" dirty="0"/>
              <a:t>X</a:t>
            </a:r>
            <a:endParaRPr lang="en-GB" dirty="0"/>
          </a:p>
        </p:txBody>
      </p:sp>
      <p:sp>
        <p:nvSpPr>
          <p:cNvPr id="34" name="Text Placeholder 21">
            <a:extLst>
              <a:ext uri="{FF2B5EF4-FFF2-40B4-BE49-F238E27FC236}">
                <a16:creationId xmlns:a16="http://schemas.microsoft.com/office/drawing/2014/main" id="{08744C28-97B4-492D-9ADD-8732F3748098}"/>
              </a:ext>
            </a:extLst>
          </p:cNvPr>
          <p:cNvSpPr>
            <a:spLocks noGrp="1"/>
          </p:cNvSpPr>
          <p:nvPr>
            <p:ph type="body" sz="quarter" idx="51" hasCustomPrompt="1"/>
          </p:nvPr>
        </p:nvSpPr>
        <p:spPr>
          <a:xfrm>
            <a:off x="4676433" y="336759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35" name="Text Placeholder 16">
            <a:extLst>
              <a:ext uri="{FF2B5EF4-FFF2-40B4-BE49-F238E27FC236}">
                <a16:creationId xmlns:a16="http://schemas.microsoft.com/office/drawing/2014/main" id="{56F4B82F-768E-4BF7-85BC-1B2AFA8166F5}"/>
              </a:ext>
            </a:extLst>
          </p:cNvPr>
          <p:cNvSpPr>
            <a:spLocks noGrp="1"/>
          </p:cNvSpPr>
          <p:nvPr>
            <p:ph type="body" sz="quarter" idx="52" hasCustomPrompt="1"/>
          </p:nvPr>
        </p:nvSpPr>
        <p:spPr>
          <a:xfrm>
            <a:off x="4385126" y="3896749"/>
            <a:ext cx="271464" cy="331787"/>
          </a:xfrm>
        </p:spPr>
        <p:txBody>
          <a:bodyPr lIns="0" tIns="0" rIns="0" bIns="0" anchor="ctr"/>
          <a:lstStyle>
            <a:lvl1pPr algn="ctr">
              <a:defRPr sz="2000"/>
            </a:lvl1pPr>
          </a:lstStyle>
          <a:p>
            <a:pPr lvl="0"/>
            <a:r>
              <a:rPr lang="en-US" dirty="0"/>
              <a:t>X</a:t>
            </a:r>
            <a:endParaRPr lang="en-GB" dirty="0"/>
          </a:p>
        </p:txBody>
      </p:sp>
      <p:sp>
        <p:nvSpPr>
          <p:cNvPr id="36" name="Text Placeholder 21">
            <a:extLst>
              <a:ext uri="{FF2B5EF4-FFF2-40B4-BE49-F238E27FC236}">
                <a16:creationId xmlns:a16="http://schemas.microsoft.com/office/drawing/2014/main" id="{074DB062-497E-4B53-888E-BA9E654A33B1}"/>
              </a:ext>
            </a:extLst>
          </p:cNvPr>
          <p:cNvSpPr>
            <a:spLocks noGrp="1"/>
          </p:cNvSpPr>
          <p:nvPr>
            <p:ph type="body" sz="quarter" idx="53" hasCustomPrompt="1"/>
          </p:nvPr>
        </p:nvSpPr>
        <p:spPr>
          <a:xfrm>
            <a:off x="4676433" y="394437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37" name="Text Placeholder 16">
            <a:extLst>
              <a:ext uri="{FF2B5EF4-FFF2-40B4-BE49-F238E27FC236}">
                <a16:creationId xmlns:a16="http://schemas.microsoft.com/office/drawing/2014/main" id="{53643854-BC3A-402B-B859-415406DCB25E}"/>
              </a:ext>
            </a:extLst>
          </p:cNvPr>
          <p:cNvSpPr>
            <a:spLocks noGrp="1"/>
          </p:cNvSpPr>
          <p:nvPr>
            <p:ph type="body" sz="quarter" idx="54" hasCustomPrompt="1"/>
          </p:nvPr>
        </p:nvSpPr>
        <p:spPr>
          <a:xfrm>
            <a:off x="4385126" y="4473524"/>
            <a:ext cx="271464" cy="331787"/>
          </a:xfrm>
        </p:spPr>
        <p:txBody>
          <a:bodyPr lIns="0" tIns="0" rIns="0" bIns="0" anchor="ctr"/>
          <a:lstStyle>
            <a:lvl1pPr algn="ctr">
              <a:defRPr sz="2000"/>
            </a:lvl1pPr>
          </a:lstStyle>
          <a:p>
            <a:pPr lvl="0"/>
            <a:r>
              <a:rPr lang="en-US" dirty="0"/>
              <a:t>X</a:t>
            </a:r>
            <a:endParaRPr lang="en-GB" dirty="0"/>
          </a:p>
        </p:txBody>
      </p:sp>
      <p:sp>
        <p:nvSpPr>
          <p:cNvPr id="38" name="Text Placeholder 21">
            <a:extLst>
              <a:ext uri="{FF2B5EF4-FFF2-40B4-BE49-F238E27FC236}">
                <a16:creationId xmlns:a16="http://schemas.microsoft.com/office/drawing/2014/main" id="{73B20F84-1615-4EB4-8A92-803608B5A1D6}"/>
              </a:ext>
            </a:extLst>
          </p:cNvPr>
          <p:cNvSpPr>
            <a:spLocks noGrp="1"/>
          </p:cNvSpPr>
          <p:nvPr>
            <p:ph type="body" sz="quarter" idx="55" hasCustomPrompt="1"/>
          </p:nvPr>
        </p:nvSpPr>
        <p:spPr>
          <a:xfrm>
            <a:off x="4676433" y="452114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50" name="Text Placeholder 49">
            <a:extLst>
              <a:ext uri="{FF2B5EF4-FFF2-40B4-BE49-F238E27FC236}">
                <a16:creationId xmlns:a16="http://schemas.microsoft.com/office/drawing/2014/main" id="{F68A529B-1882-4FAC-8225-F3B805CAF252}"/>
              </a:ext>
            </a:extLst>
          </p:cNvPr>
          <p:cNvSpPr>
            <a:spLocks noGrp="1"/>
          </p:cNvSpPr>
          <p:nvPr>
            <p:ph type="body" sz="quarter" idx="56" hasCustomPrompt="1"/>
          </p:nvPr>
        </p:nvSpPr>
        <p:spPr>
          <a:xfrm>
            <a:off x="8092391" y="1752601"/>
            <a:ext cx="3594894" cy="4012406"/>
          </a:xfrm>
          <a:custGeom>
            <a:avLst/>
            <a:gdLst>
              <a:gd name="connsiteX0" fmla="*/ 0 w 3594894"/>
              <a:gd name="connsiteY0" fmla="*/ 0 h 4012406"/>
              <a:gd name="connsiteX1" fmla="*/ 3594894 w 3594894"/>
              <a:gd name="connsiteY1" fmla="*/ 0 h 4012406"/>
              <a:gd name="connsiteX2" fmla="*/ 3594894 w 3594894"/>
              <a:gd name="connsiteY2" fmla="*/ 3428382 h 4012406"/>
              <a:gd name="connsiteX3" fmla="*/ 3008066 w 3594894"/>
              <a:gd name="connsiteY3" fmla="*/ 4012406 h 4012406"/>
              <a:gd name="connsiteX4" fmla="*/ 0 w 3594894"/>
              <a:gd name="connsiteY4" fmla="*/ 4012406 h 401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94" h="4012406">
                <a:moveTo>
                  <a:pt x="0" y="0"/>
                </a:moveTo>
                <a:lnTo>
                  <a:pt x="3594894" y="0"/>
                </a:lnTo>
                <a:lnTo>
                  <a:pt x="3594894" y="3428382"/>
                </a:lnTo>
                <a:lnTo>
                  <a:pt x="3008066" y="4012406"/>
                </a:lnTo>
                <a:lnTo>
                  <a:pt x="0" y="4012406"/>
                </a:lnTo>
                <a:close/>
              </a:path>
            </a:pathLst>
          </a:custGeom>
          <a:solidFill>
            <a:schemeClr val="accent2"/>
          </a:solidFill>
        </p:spPr>
        <p:txBody>
          <a:bodyPr wrap="square" lIns="756000" tIns="216000">
            <a:noAutofit/>
          </a:bodyPr>
          <a:lstStyle>
            <a:lvl1pPr>
              <a:defRPr sz="1800"/>
            </a:lvl1pPr>
          </a:lstStyle>
          <a:p>
            <a:pPr lvl="0"/>
            <a:r>
              <a:rPr lang="en-US" dirty="0"/>
              <a:t>Add you title here</a:t>
            </a:r>
            <a:endParaRPr lang="en-GB" dirty="0"/>
          </a:p>
        </p:txBody>
      </p:sp>
      <p:sp>
        <p:nvSpPr>
          <p:cNvPr id="51" name="Text Placeholder 7">
            <a:extLst>
              <a:ext uri="{FF2B5EF4-FFF2-40B4-BE49-F238E27FC236}">
                <a16:creationId xmlns:a16="http://schemas.microsoft.com/office/drawing/2014/main" id="{ED4DEC7E-74AE-4338-A176-3EBF2E8B2316}"/>
              </a:ext>
            </a:extLst>
          </p:cNvPr>
          <p:cNvSpPr>
            <a:spLocks noGrp="1"/>
          </p:cNvSpPr>
          <p:nvPr>
            <p:ph type="body" sz="quarter" idx="57" hasCustomPrompt="1"/>
          </p:nvPr>
        </p:nvSpPr>
        <p:spPr>
          <a:xfrm>
            <a:off x="8092391" y="1752601"/>
            <a:ext cx="625475" cy="625475"/>
          </a:xfrm>
          <a:solidFill>
            <a:schemeClr val="accent1"/>
          </a:solidFill>
        </p:spPr>
        <p:txBody>
          <a:bodyPr lIns="0" tIns="0" rIns="0" bIns="0" anchor="ctr"/>
          <a:lstStyle>
            <a:lvl1pPr algn="ctr">
              <a:defRPr sz="2800">
                <a:solidFill>
                  <a:schemeClr val="tx1"/>
                </a:solidFill>
              </a:defRPr>
            </a:lvl1pPr>
          </a:lstStyle>
          <a:p>
            <a:pPr lvl="0"/>
            <a:r>
              <a:rPr lang="en-GB" dirty="0"/>
              <a:t>03</a:t>
            </a:r>
          </a:p>
        </p:txBody>
      </p:sp>
      <p:sp>
        <p:nvSpPr>
          <p:cNvPr id="52" name="Text Placeholder 16">
            <a:extLst>
              <a:ext uri="{FF2B5EF4-FFF2-40B4-BE49-F238E27FC236}">
                <a16:creationId xmlns:a16="http://schemas.microsoft.com/office/drawing/2014/main" id="{E6F145B8-CE95-427B-9D98-A6513934C18E}"/>
              </a:ext>
            </a:extLst>
          </p:cNvPr>
          <p:cNvSpPr>
            <a:spLocks noGrp="1"/>
          </p:cNvSpPr>
          <p:nvPr>
            <p:ph type="body" sz="quarter" idx="58" hasCustomPrompt="1"/>
          </p:nvPr>
        </p:nvSpPr>
        <p:spPr>
          <a:xfrm>
            <a:off x="8267809" y="2743199"/>
            <a:ext cx="271464" cy="331787"/>
          </a:xfrm>
        </p:spPr>
        <p:txBody>
          <a:bodyPr lIns="0" tIns="0" rIns="0" bIns="0" anchor="ctr"/>
          <a:lstStyle>
            <a:lvl1pPr algn="ctr">
              <a:defRPr sz="2000"/>
            </a:lvl1pPr>
          </a:lstStyle>
          <a:p>
            <a:pPr lvl="0"/>
            <a:r>
              <a:rPr lang="en-US" dirty="0"/>
              <a:t>X</a:t>
            </a:r>
            <a:endParaRPr lang="en-GB" dirty="0"/>
          </a:p>
        </p:txBody>
      </p:sp>
      <p:sp>
        <p:nvSpPr>
          <p:cNvPr id="53" name="Text Placeholder 21">
            <a:extLst>
              <a:ext uri="{FF2B5EF4-FFF2-40B4-BE49-F238E27FC236}">
                <a16:creationId xmlns:a16="http://schemas.microsoft.com/office/drawing/2014/main" id="{FA520B5A-9A20-4994-9CA6-650A48C38F1C}"/>
              </a:ext>
            </a:extLst>
          </p:cNvPr>
          <p:cNvSpPr>
            <a:spLocks noGrp="1"/>
          </p:cNvSpPr>
          <p:nvPr>
            <p:ph type="body" sz="quarter" idx="59" hasCustomPrompt="1"/>
          </p:nvPr>
        </p:nvSpPr>
        <p:spPr>
          <a:xfrm>
            <a:off x="8559116" y="279082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54" name="Text Placeholder 16">
            <a:extLst>
              <a:ext uri="{FF2B5EF4-FFF2-40B4-BE49-F238E27FC236}">
                <a16:creationId xmlns:a16="http://schemas.microsoft.com/office/drawing/2014/main" id="{AECACD09-FC25-47ED-8EF6-C60EFC628F40}"/>
              </a:ext>
            </a:extLst>
          </p:cNvPr>
          <p:cNvSpPr>
            <a:spLocks noGrp="1"/>
          </p:cNvSpPr>
          <p:nvPr>
            <p:ph type="body" sz="quarter" idx="60" hasCustomPrompt="1"/>
          </p:nvPr>
        </p:nvSpPr>
        <p:spPr>
          <a:xfrm>
            <a:off x="8267809" y="3319974"/>
            <a:ext cx="271464" cy="331787"/>
          </a:xfrm>
        </p:spPr>
        <p:txBody>
          <a:bodyPr lIns="0" tIns="0" rIns="0" bIns="0" anchor="ctr"/>
          <a:lstStyle>
            <a:lvl1pPr algn="ctr">
              <a:defRPr sz="2000"/>
            </a:lvl1pPr>
          </a:lstStyle>
          <a:p>
            <a:pPr lvl="0"/>
            <a:r>
              <a:rPr lang="en-US" dirty="0"/>
              <a:t>X</a:t>
            </a:r>
            <a:endParaRPr lang="en-GB" dirty="0"/>
          </a:p>
        </p:txBody>
      </p:sp>
      <p:sp>
        <p:nvSpPr>
          <p:cNvPr id="55" name="Text Placeholder 21">
            <a:extLst>
              <a:ext uri="{FF2B5EF4-FFF2-40B4-BE49-F238E27FC236}">
                <a16:creationId xmlns:a16="http://schemas.microsoft.com/office/drawing/2014/main" id="{BFC28A65-8591-4678-8698-53A853A0B304}"/>
              </a:ext>
            </a:extLst>
          </p:cNvPr>
          <p:cNvSpPr>
            <a:spLocks noGrp="1"/>
          </p:cNvSpPr>
          <p:nvPr>
            <p:ph type="body" sz="quarter" idx="61" hasCustomPrompt="1"/>
          </p:nvPr>
        </p:nvSpPr>
        <p:spPr>
          <a:xfrm>
            <a:off x="8559116" y="336759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56" name="Text Placeholder 16">
            <a:extLst>
              <a:ext uri="{FF2B5EF4-FFF2-40B4-BE49-F238E27FC236}">
                <a16:creationId xmlns:a16="http://schemas.microsoft.com/office/drawing/2014/main" id="{BB950369-935C-4F31-995B-6DCBAE4E4F19}"/>
              </a:ext>
            </a:extLst>
          </p:cNvPr>
          <p:cNvSpPr>
            <a:spLocks noGrp="1"/>
          </p:cNvSpPr>
          <p:nvPr>
            <p:ph type="body" sz="quarter" idx="62" hasCustomPrompt="1"/>
          </p:nvPr>
        </p:nvSpPr>
        <p:spPr>
          <a:xfrm>
            <a:off x="8267809" y="3896749"/>
            <a:ext cx="271464" cy="331787"/>
          </a:xfrm>
        </p:spPr>
        <p:txBody>
          <a:bodyPr lIns="0" tIns="0" rIns="0" bIns="0" anchor="ctr"/>
          <a:lstStyle>
            <a:lvl1pPr algn="ctr">
              <a:defRPr sz="2000"/>
            </a:lvl1pPr>
          </a:lstStyle>
          <a:p>
            <a:pPr lvl="0"/>
            <a:r>
              <a:rPr lang="en-US" dirty="0"/>
              <a:t>X</a:t>
            </a:r>
            <a:endParaRPr lang="en-GB" dirty="0"/>
          </a:p>
        </p:txBody>
      </p:sp>
      <p:sp>
        <p:nvSpPr>
          <p:cNvPr id="57" name="Text Placeholder 21">
            <a:extLst>
              <a:ext uri="{FF2B5EF4-FFF2-40B4-BE49-F238E27FC236}">
                <a16:creationId xmlns:a16="http://schemas.microsoft.com/office/drawing/2014/main" id="{4B66009B-BC15-4559-A8B3-1EF5D5D4DDBD}"/>
              </a:ext>
            </a:extLst>
          </p:cNvPr>
          <p:cNvSpPr>
            <a:spLocks noGrp="1"/>
          </p:cNvSpPr>
          <p:nvPr>
            <p:ph type="body" sz="quarter" idx="63" hasCustomPrompt="1"/>
          </p:nvPr>
        </p:nvSpPr>
        <p:spPr>
          <a:xfrm>
            <a:off x="8559116" y="3944374"/>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58" name="Text Placeholder 16">
            <a:extLst>
              <a:ext uri="{FF2B5EF4-FFF2-40B4-BE49-F238E27FC236}">
                <a16:creationId xmlns:a16="http://schemas.microsoft.com/office/drawing/2014/main" id="{4BCFB28F-55E1-4E95-8BF4-79379138B3A7}"/>
              </a:ext>
            </a:extLst>
          </p:cNvPr>
          <p:cNvSpPr>
            <a:spLocks noGrp="1"/>
          </p:cNvSpPr>
          <p:nvPr>
            <p:ph type="body" sz="quarter" idx="64" hasCustomPrompt="1"/>
          </p:nvPr>
        </p:nvSpPr>
        <p:spPr>
          <a:xfrm>
            <a:off x="8267809" y="4473524"/>
            <a:ext cx="271464" cy="331787"/>
          </a:xfrm>
        </p:spPr>
        <p:txBody>
          <a:bodyPr lIns="0" tIns="0" rIns="0" bIns="0" anchor="ctr"/>
          <a:lstStyle>
            <a:lvl1pPr algn="ctr">
              <a:defRPr sz="2000"/>
            </a:lvl1pPr>
          </a:lstStyle>
          <a:p>
            <a:pPr lvl="0"/>
            <a:r>
              <a:rPr lang="en-US" dirty="0"/>
              <a:t>X</a:t>
            </a:r>
            <a:endParaRPr lang="en-GB" dirty="0"/>
          </a:p>
        </p:txBody>
      </p:sp>
      <p:sp>
        <p:nvSpPr>
          <p:cNvPr id="59" name="Text Placeholder 21">
            <a:extLst>
              <a:ext uri="{FF2B5EF4-FFF2-40B4-BE49-F238E27FC236}">
                <a16:creationId xmlns:a16="http://schemas.microsoft.com/office/drawing/2014/main" id="{74F34874-0481-4F8B-89C9-01376505B046}"/>
              </a:ext>
            </a:extLst>
          </p:cNvPr>
          <p:cNvSpPr>
            <a:spLocks noGrp="1"/>
          </p:cNvSpPr>
          <p:nvPr>
            <p:ph type="body" sz="quarter" idx="65" hasCustomPrompt="1"/>
          </p:nvPr>
        </p:nvSpPr>
        <p:spPr>
          <a:xfrm>
            <a:off x="8559116" y="4521149"/>
            <a:ext cx="2114550" cy="327025"/>
          </a:xfrm>
        </p:spPr>
        <p:txBody>
          <a:bodyPr/>
          <a:lstStyle>
            <a:lvl1pPr>
              <a:defRPr sz="1400" b="0"/>
            </a:lvl1pPr>
            <a:lvl2pPr>
              <a:defRPr sz="1400" b="0"/>
            </a:lvl2pPr>
            <a:lvl3pPr>
              <a:defRPr sz="1200" b="0"/>
            </a:lvl3pPr>
            <a:lvl4pPr>
              <a:defRPr sz="1100" b="0"/>
            </a:lvl4pPr>
            <a:lvl5pPr>
              <a:defRPr sz="1100" b="0"/>
            </a:lvl5pPr>
          </a:lstStyle>
          <a:p>
            <a:pPr lvl="0"/>
            <a:r>
              <a:rPr lang="en-US" dirty="0"/>
              <a:t>Process description</a:t>
            </a:r>
            <a:endParaRPr lang="en-GB" dirty="0"/>
          </a:p>
        </p:txBody>
      </p:sp>
      <p:sp>
        <p:nvSpPr>
          <p:cNvPr id="40" name="Text Placeholder 7">
            <a:extLst>
              <a:ext uri="{FF2B5EF4-FFF2-40B4-BE49-F238E27FC236}">
                <a16:creationId xmlns:a16="http://schemas.microsoft.com/office/drawing/2014/main" id="{2805D8EC-A922-4696-A7C2-9B516DDC852B}"/>
              </a:ext>
            </a:extLst>
          </p:cNvPr>
          <p:cNvSpPr>
            <a:spLocks noGrp="1"/>
          </p:cNvSpPr>
          <p:nvPr>
            <p:ph type="body" sz="quarter" idx="10" hasCustomPrompt="1"/>
          </p:nvPr>
        </p:nvSpPr>
        <p:spPr>
          <a:xfrm>
            <a:off x="1791472" y="5567870"/>
            <a:ext cx="666000" cy="666000"/>
          </a:xfrm>
          <a:blipFill>
            <a:blip r:embed="rId4"/>
            <a:stretch>
              <a:fillRect/>
            </a:stretch>
          </a:blipFill>
        </p:spPr>
        <p:txBody>
          <a:bodyPr anchor="ctr"/>
          <a:lstStyle>
            <a:lvl1pPr algn="ctr">
              <a:defRPr sz="2800">
                <a:solidFill>
                  <a:schemeClr val="bg2"/>
                </a:solidFill>
              </a:defRPr>
            </a:lvl1pPr>
          </a:lstStyle>
          <a:p>
            <a:pPr lvl="0"/>
            <a:r>
              <a:rPr lang="en-GB" dirty="0"/>
              <a:t> </a:t>
            </a:r>
          </a:p>
        </p:txBody>
      </p:sp>
      <p:sp>
        <p:nvSpPr>
          <p:cNvPr id="41" name="Text Placeholder 7">
            <a:extLst>
              <a:ext uri="{FF2B5EF4-FFF2-40B4-BE49-F238E27FC236}">
                <a16:creationId xmlns:a16="http://schemas.microsoft.com/office/drawing/2014/main" id="{A990D719-525C-48B4-B296-E81238FFF3DA}"/>
              </a:ext>
            </a:extLst>
          </p:cNvPr>
          <p:cNvSpPr>
            <a:spLocks noGrp="1"/>
          </p:cNvSpPr>
          <p:nvPr>
            <p:ph type="body" sz="quarter" idx="66" hasCustomPrompt="1"/>
          </p:nvPr>
        </p:nvSpPr>
        <p:spPr>
          <a:xfrm>
            <a:off x="5674155" y="5567870"/>
            <a:ext cx="666000" cy="666000"/>
          </a:xfrm>
          <a:blipFill>
            <a:blip r:embed="rId4"/>
            <a:stretch>
              <a:fillRect/>
            </a:stretch>
          </a:blipFill>
        </p:spPr>
        <p:txBody>
          <a:bodyPr anchor="ctr"/>
          <a:lstStyle>
            <a:lvl1pPr algn="ctr">
              <a:defRPr sz="2800">
                <a:solidFill>
                  <a:schemeClr val="bg2"/>
                </a:solidFill>
              </a:defRPr>
            </a:lvl1pPr>
          </a:lstStyle>
          <a:p>
            <a:pPr lvl="0"/>
            <a:r>
              <a:rPr lang="en-GB" dirty="0"/>
              <a:t> </a:t>
            </a:r>
          </a:p>
        </p:txBody>
      </p:sp>
      <p:sp>
        <p:nvSpPr>
          <p:cNvPr id="42" name="Text Placeholder 7">
            <a:extLst>
              <a:ext uri="{FF2B5EF4-FFF2-40B4-BE49-F238E27FC236}">
                <a16:creationId xmlns:a16="http://schemas.microsoft.com/office/drawing/2014/main" id="{CE5F9993-3D7F-47EF-9251-8D75E77404D1}"/>
              </a:ext>
            </a:extLst>
          </p:cNvPr>
          <p:cNvSpPr>
            <a:spLocks noGrp="1"/>
          </p:cNvSpPr>
          <p:nvPr>
            <p:ph type="body" sz="quarter" idx="67" hasCustomPrompt="1"/>
          </p:nvPr>
        </p:nvSpPr>
        <p:spPr>
          <a:xfrm>
            <a:off x="9556838" y="5567870"/>
            <a:ext cx="666000" cy="666000"/>
          </a:xfrm>
          <a:blipFill>
            <a:blip r:embed="rId4"/>
            <a:stretch>
              <a:fillRect/>
            </a:stretch>
          </a:blipFill>
        </p:spPr>
        <p:txBody>
          <a:bodyPr anchor="ctr"/>
          <a:lstStyle>
            <a:lvl1pPr algn="ctr">
              <a:defRPr sz="2800">
                <a:solidFill>
                  <a:schemeClr val="bg2"/>
                </a:solidFill>
              </a:defRPr>
            </a:lvl1pPr>
          </a:lstStyle>
          <a:p>
            <a:pPr lvl="0"/>
            <a:r>
              <a:rPr lang="en-GB" dirty="0"/>
              <a:t> </a:t>
            </a:r>
          </a:p>
        </p:txBody>
      </p:sp>
      <p:sp>
        <p:nvSpPr>
          <p:cNvPr id="39" name="Slide Number Placeholder 5">
            <a:extLst>
              <a:ext uri="{FF2B5EF4-FFF2-40B4-BE49-F238E27FC236}">
                <a16:creationId xmlns:a16="http://schemas.microsoft.com/office/drawing/2014/main" id="{5D8FDA36-5F83-4A95-9B8E-1600D83DD0A9}"/>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35813695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ur Point Circles">
    <p:bg>
      <p:bgPr>
        <a:solidFill>
          <a:schemeClr val="tx2"/>
        </a:solidFill>
        <a:effectLst/>
      </p:bgPr>
    </p:bg>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solidFill>
                  <a:schemeClr val="accent1"/>
                </a:solidFill>
              </a:defRPr>
            </a:lvl1pPr>
          </a:lstStyle>
          <a:p>
            <a:r>
              <a:rPr lang="en-US" dirty="0"/>
              <a:t>Add your title here</a:t>
            </a:r>
            <a:endParaRPr lang="en-GB" dirty="0"/>
          </a:p>
        </p:txBody>
      </p:sp>
      <p:sp>
        <p:nvSpPr>
          <p:cNvPr id="29" name="Isosceles Triangle 28">
            <a:extLst>
              <a:ext uri="{FF2B5EF4-FFF2-40B4-BE49-F238E27FC236}">
                <a16:creationId xmlns:a16="http://schemas.microsoft.com/office/drawing/2014/main" id="{2970DFB4-F754-4AE6-8D6A-32C61572BD4F}"/>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0" name="Parallelogram 29">
            <a:extLst>
              <a:ext uri="{FF2B5EF4-FFF2-40B4-BE49-F238E27FC236}">
                <a16:creationId xmlns:a16="http://schemas.microsoft.com/office/drawing/2014/main" id="{D9D015AE-ED00-44BC-981D-612CA7D63AF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 name="Text Placeholder 3">
            <a:extLst>
              <a:ext uri="{FF2B5EF4-FFF2-40B4-BE49-F238E27FC236}">
                <a16:creationId xmlns:a16="http://schemas.microsoft.com/office/drawing/2014/main" id="{5B98C188-8AA8-4674-8DBA-47A7AE4CFFF8}"/>
              </a:ext>
            </a:extLst>
          </p:cNvPr>
          <p:cNvSpPr>
            <a:spLocks noGrp="1"/>
          </p:cNvSpPr>
          <p:nvPr>
            <p:ph type="body" sz="quarter" idx="10" hasCustomPrompt="1"/>
          </p:nvPr>
        </p:nvSpPr>
        <p:spPr>
          <a:xfrm>
            <a:off x="1067839"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1" name="Text Placeholder 3">
            <a:extLst>
              <a:ext uri="{FF2B5EF4-FFF2-40B4-BE49-F238E27FC236}">
                <a16:creationId xmlns:a16="http://schemas.microsoft.com/office/drawing/2014/main" id="{37D0A8A9-9187-436A-A028-F06F51C06B25}"/>
              </a:ext>
            </a:extLst>
          </p:cNvPr>
          <p:cNvSpPr>
            <a:spLocks noGrp="1"/>
          </p:cNvSpPr>
          <p:nvPr>
            <p:ph type="body" sz="quarter" idx="11" hasCustomPrompt="1"/>
          </p:nvPr>
        </p:nvSpPr>
        <p:spPr>
          <a:xfrm>
            <a:off x="797383"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3">
            <a:extLst>
              <a:ext uri="{FF2B5EF4-FFF2-40B4-BE49-F238E27FC236}">
                <a16:creationId xmlns:a16="http://schemas.microsoft.com/office/drawing/2014/main" id="{D79DB130-74C8-4675-9F26-CD909AA14F1D}"/>
              </a:ext>
            </a:extLst>
          </p:cNvPr>
          <p:cNvSpPr>
            <a:spLocks noGrp="1"/>
          </p:cNvSpPr>
          <p:nvPr>
            <p:ph type="body" sz="quarter" idx="12" hasCustomPrompt="1"/>
          </p:nvPr>
        </p:nvSpPr>
        <p:spPr>
          <a:xfrm>
            <a:off x="3777223"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3" name="Text Placeholder 3">
            <a:extLst>
              <a:ext uri="{FF2B5EF4-FFF2-40B4-BE49-F238E27FC236}">
                <a16:creationId xmlns:a16="http://schemas.microsoft.com/office/drawing/2014/main" id="{3342C833-9DDB-487E-AA4C-5CCF444BA217}"/>
              </a:ext>
            </a:extLst>
          </p:cNvPr>
          <p:cNvSpPr>
            <a:spLocks noGrp="1"/>
          </p:cNvSpPr>
          <p:nvPr>
            <p:ph type="body" sz="quarter" idx="13" hasCustomPrompt="1"/>
          </p:nvPr>
        </p:nvSpPr>
        <p:spPr>
          <a:xfrm>
            <a:off x="3506767"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3">
            <a:extLst>
              <a:ext uri="{FF2B5EF4-FFF2-40B4-BE49-F238E27FC236}">
                <a16:creationId xmlns:a16="http://schemas.microsoft.com/office/drawing/2014/main" id="{465B9EAD-B970-4E6D-B928-74520CDCD477}"/>
              </a:ext>
            </a:extLst>
          </p:cNvPr>
          <p:cNvSpPr>
            <a:spLocks noGrp="1"/>
          </p:cNvSpPr>
          <p:nvPr>
            <p:ph type="body" sz="quarter" idx="14" hasCustomPrompt="1"/>
          </p:nvPr>
        </p:nvSpPr>
        <p:spPr>
          <a:xfrm>
            <a:off x="6486607"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5" name="Text Placeholder 3">
            <a:extLst>
              <a:ext uri="{FF2B5EF4-FFF2-40B4-BE49-F238E27FC236}">
                <a16:creationId xmlns:a16="http://schemas.microsoft.com/office/drawing/2014/main" id="{BD33F693-1C98-47E9-82C5-BD2924B23D59}"/>
              </a:ext>
            </a:extLst>
          </p:cNvPr>
          <p:cNvSpPr>
            <a:spLocks noGrp="1"/>
          </p:cNvSpPr>
          <p:nvPr>
            <p:ph type="body" sz="quarter" idx="15" hasCustomPrompt="1"/>
          </p:nvPr>
        </p:nvSpPr>
        <p:spPr>
          <a:xfrm>
            <a:off x="6216151"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3">
            <a:extLst>
              <a:ext uri="{FF2B5EF4-FFF2-40B4-BE49-F238E27FC236}">
                <a16:creationId xmlns:a16="http://schemas.microsoft.com/office/drawing/2014/main" id="{6C7CB334-ED4E-47B5-8B95-15AB1B4F0A16}"/>
              </a:ext>
            </a:extLst>
          </p:cNvPr>
          <p:cNvSpPr>
            <a:spLocks noGrp="1"/>
          </p:cNvSpPr>
          <p:nvPr>
            <p:ph type="body" sz="quarter" idx="16" hasCustomPrompt="1"/>
          </p:nvPr>
        </p:nvSpPr>
        <p:spPr>
          <a:xfrm>
            <a:off x="9195990"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7" name="Text Placeholder 3">
            <a:extLst>
              <a:ext uri="{FF2B5EF4-FFF2-40B4-BE49-F238E27FC236}">
                <a16:creationId xmlns:a16="http://schemas.microsoft.com/office/drawing/2014/main" id="{1FD93806-84E4-44CC-8B14-DCA92BFD2741}"/>
              </a:ext>
            </a:extLst>
          </p:cNvPr>
          <p:cNvSpPr>
            <a:spLocks noGrp="1"/>
          </p:cNvSpPr>
          <p:nvPr>
            <p:ph type="body" sz="quarter" idx="17" hasCustomPrompt="1"/>
          </p:nvPr>
        </p:nvSpPr>
        <p:spPr>
          <a:xfrm>
            <a:off x="8925534"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3">
            <a:extLst>
              <a:ext uri="{FF2B5EF4-FFF2-40B4-BE49-F238E27FC236}">
                <a16:creationId xmlns:a16="http://schemas.microsoft.com/office/drawing/2014/main" id="{C428AE0A-D3BC-443D-A456-B3119F355F50}"/>
              </a:ext>
            </a:extLst>
          </p:cNvPr>
          <p:cNvSpPr>
            <a:spLocks noGrp="1"/>
          </p:cNvSpPr>
          <p:nvPr>
            <p:ph type="body" sz="quarter" idx="18" hasCustomPrompt="1"/>
          </p:nvPr>
        </p:nvSpPr>
        <p:spPr>
          <a:xfrm>
            <a:off x="966496" y="2485520"/>
            <a:ext cx="1961146" cy="1961144"/>
          </a:xfrm>
          <a:prstGeom prst="ellipse">
            <a:avLst/>
          </a:prstGeom>
          <a:noFill/>
          <a:ln>
            <a:solidFill>
              <a:schemeClr val="accent1"/>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
        <p:nvSpPr>
          <p:cNvPr id="39" name="Text Placeholder 3">
            <a:extLst>
              <a:ext uri="{FF2B5EF4-FFF2-40B4-BE49-F238E27FC236}">
                <a16:creationId xmlns:a16="http://schemas.microsoft.com/office/drawing/2014/main" id="{1844F45A-4A8D-4C94-8638-DC824C0591D1}"/>
              </a:ext>
            </a:extLst>
          </p:cNvPr>
          <p:cNvSpPr>
            <a:spLocks noGrp="1"/>
          </p:cNvSpPr>
          <p:nvPr>
            <p:ph type="body" sz="quarter" idx="19" hasCustomPrompt="1"/>
          </p:nvPr>
        </p:nvSpPr>
        <p:spPr>
          <a:xfrm>
            <a:off x="3675880" y="2485520"/>
            <a:ext cx="1961146" cy="1961144"/>
          </a:xfrm>
          <a:prstGeom prst="ellipse">
            <a:avLst/>
          </a:prstGeom>
          <a:noFill/>
          <a:ln>
            <a:solidFill>
              <a:schemeClr val="accent1"/>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
        <p:nvSpPr>
          <p:cNvPr id="40" name="Text Placeholder 3">
            <a:extLst>
              <a:ext uri="{FF2B5EF4-FFF2-40B4-BE49-F238E27FC236}">
                <a16:creationId xmlns:a16="http://schemas.microsoft.com/office/drawing/2014/main" id="{FD41DD4D-FCA6-43B5-8C8B-26258FDAE324}"/>
              </a:ext>
            </a:extLst>
          </p:cNvPr>
          <p:cNvSpPr>
            <a:spLocks noGrp="1"/>
          </p:cNvSpPr>
          <p:nvPr>
            <p:ph type="body" sz="quarter" idx="20" hasCustomPrompt="1"/>
          </p:nvPr>
        </p:nvSpPr>
        <p:spPr>
          <a:xfrm>
            <a:off x="6385264" y="2485520"/>
            <a:ext cx="1961146" cy="1961144"/>
          </a:xfrm>
          <a:prstGeom prst="ellipse">
            <a:avLst/>
          </a:prstGeom>
          <a:noFill/>
          <a:ln>
            <a:solidFill>
              <a:schemeClr val="accent1"/>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
        <p:nvSpPr>
          <p:cNvPr id="41" name="Text Placeholder 3">
            <a:extLst>
              <a:ext uri="{FF2B5EF4-FFF2-40B4-BE49-F238E27FC236}">
                <a16:creationId xmlns:a16="http://schemas.microsoft.com/office/drawing/2014/main" id="{63BC36A7-A1A9-479A-BCFD-5CB6340BAA82}"/>
              </a:ext>
            </a:extLst>
          </p:cNvPr>
          <p:cNvSpPr>
            <a:spLocks noGrp="1"/>
          </p:cNvSpPr>
          <p:nvPr>
            <p:ph type="body" sz="quarter" idx="21" hasCustomPrompt="1"/>
          </p:nvPr>
        </p:nvSpPr>
        <p:spPr>
          <a:xfrm>
            <a:off x="9094648" y="2485520"/>
            <a:ext cx="1961146" cy="1961144"/>
          </a:xfrm>
          <a:prstGeom prst="ellipse">
            <a:avLst/>
          </a:prstGeom>
          <a:noFill/>
          <a:ln>
            <a:solidFill>
              <a:schemeClr val="accent1"/>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
        <p:nvSpPr>
          <p:cNvPr id="21" name="Slide Number Placeholder 5">
            <a:extLst>
              <a:ext uri="{FF2B5EF4-FFF2-40B4-BE49-F238E27FC236}">
                <a16:creationId xmlns:a16="http://schemas.microsoft.com/office/drawing/2014/main" id="{40B20EAE-B615-4D44-A37E-60F38C487868}"/>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26650257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Point Circles Alternative">
    <p:bg>
      <p:bgPr>
        <a:solidFill>
          <a:schemeClr val="tx2"/>
        </a:solidFill>
        <a:effectLst/>
      </p:bgPr>
    </p:bg>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solidFill>
                  <a:schemeClr val="accent1"/>
                </a:solidFill>
              </a:defRPr>
            </a:lvl1pPr>
          </a:lstStyle>
          <a:p>
            <a:r>
              <a:rPr lang="en-US" dirty="0"/>
              <a:t>Add your title here</a:t>
            </a:r>
            <a:endParaRPr lang="en-GB" dirty="0"/>
          </a:p>
        </p:txBody>
      </p:sp>
      <p:sp>
        <p:nvSpPr>
          <p:cNvPr id="29" name="Isosceles Triangle 28">
            <a:extLst>
              <a:ext uri="{FF2B5EF4-FFF2-40B4-BE49-F238E27FC236}">
                <a16:creationId xmlns:a16="http://schemas.microsoft.com/office/drawing/2014/main" id="{2970DFB4-F754-4AE6-8D6A-32C61572BD4F}"/>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0" name="Parallelogram 29">
            <a:extLst>
              <a:ext uri="{FF2B5EF4-FFF2-40B4-BE49-F238E27FC236}">
                <a16:creationId xmlns:a16="http://schemas.microsoft.com/office/drawing/2014/main" id="{D9D015AE-ED00-44BC-981D-612CA7D63AF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 name="Text Placeholder 3">
            <a:extLst>
              <a:ext uri="{FF2B5EF4-FFF2-40B4-BE49-F238E27FC236}">
                <a16:creationId xmlns:a16="http://schemas.microsoft.com/office/drawing/2014/main" id="{5B98C188-8AA8-4674-8DBA-47A7AE4CFFF8}"/>
              </a:ext>
            </a:extLst>
          </p:cNvPr>
          <p:cNvSpPr>
            <a:spLocks noGrp="1"/>
          </p:cNvSpPr>
          <p:nvPr>
            <p:ph type="body" sz="quarter" idx="10" hasCustomPrompt="1"/>
          </p:nvPr>
        </p:nvSpPr>
        <p:spPr>
          <a:xfrm>
            <a:off x="1067839"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1" name="Text Placeholder 3">
            <a:extLst>
              <a:ext uri="{FF2B5EF4-FFF2-40B4-BE49-F238E27FC236}">
                <a16:creationId xmlns:a16="http://schemas.microsoft.com/office/drawing/2014/main" id="{37D0A8A9-9187-436A-A028-F06F51C06B25}"/>
              </a:ext>
            </a:extLst>
          </p:cNvPr>
          <p:cNvSpPr>
            <a:spLocks noGrp="1"/>
          </p:cNvSpPr>
          <p:nvPr>
            <p:ph type="body" sz="quarter" idx="11" hasCustomPrompt="1"/>
          </p:nvPr>
        </p:nvSpPr>
        <p:spPr>
          <a:xfrm>
            <a:off x="797383"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3">
            <a:extLst>
              <a:ext uri="{FF2B5EF4-FFF2-40B4-BE49-F238E27FC236}">
                <a16:creationId xmlns:a16="http://schemas.microsoft.com/office/drawing/2014/main" id="{D79DB130-74C8-4675-9F26-CD909AA14F1D}"/>
              </a:ext>
            </a:extLst>
          </p:cNvPr>
          <p:cNvSpPr>
            <a:spLocks noGrp="1"/>
          </p:cNvSpPr>
          <p:nvPr>
            <p:ph type="body" sz="quarter" idx="12" hasCustomPrompt="1"/>
          </p:nvPr>
        </p:nvSpPr>
        <p:spPr>
          <a:xfrm>
            <a:off x="3777223"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accent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3" name="Text Placeholder 3">
            <a:extLst>
              <a:ext uri="{FF2B5EF4-FFF2-40B4-BE49-F238E27FC236}">
                <a16:creationId xmlns:a16="http://schemas.microsoft.com/office/drawing/2014/main" id="{3342C833-9DDB-487E-AA4C-5CCF444BA217}"/>
              </a:ext>
            </a:extLst>
          </p:cNvPr>
          <p:cNvSpPr>
            <a:spLocks noGrp="1"/>
          </p:cNvSpPr>
          <p:nvPr>
            <p:ph type="body" sz="quarter" idx="13" hasCustomPrompt="1"/>
          </p:nvPr>
        </p:nvSpPr>
        <p:spPr>
          <a:xfrm>
            <a:off x="3506767"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3">
            <a:extLst>
              <a:ext uri="{FF2B5EF4-FFF2-40B4-BE49-F238E27FC236}">
                <a16:creationId xmlns:a16="http://schemas.microsoft.com/office/drawing/2014/main" id="{465B9EAD-B970-4E6D-B928-74520CDCD477}"/>
              </a:ext>
            </a:extLst>
          </p:cNvPr>
          <p:cNvSpPr>
            <a:spLocks noGrp="1"/>
          </p:cNvSpPr>
          <p:nvPr>
            <p:ph type="body" sz="quarter" idx="14" hasCustomPrompt="1"/>
          </p:nvPr>
        </p:nvSpPr>
        <p:spPr>
          <a:xfrm>
            <a:off x="6486607"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5" name="Text Placeholder 3">
            <a:extLst>
              <a:ext uri="{FF2B5EF4-FFF2-40B4-BE49-F238E27FC236}">
                <a16:creationId xmlns:a16="http://schemas.microsoft.com/office/drawing/2014/main" id="{BD33F693-1C98-47E9-82C5-BD2924B23D59}"/>
              </a:ext>
            </a:extLst>
          </p:cNvPr>
          <p:cNvSpPr>
            <a:spLocks noGrp="1"/>
          </p:cNvSpPr>
          <p:nvPr>
            <p:ph type="body" sz="quarter" idx="15" hasCustomPrompt="1"/>
          </p:nvPr>
        </p:nvSpPr>
        <p:spPr>
          <a:xfrm>
            <a:off x="6216151"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3">
            <a:extLst>
              <a:ext uri="{FF2B5EF4-FFF2-40B4-BE49-F238E27FC236}">
                <a16:creationId xmlns:a16="http://schemas.microsoft.com/office/drawing/2014/main" id="{6C7CB334-ED4E-47B5-8B95-15AB1B4F0A16}"/>
              </a:ext>
            </a:extLst>
          </p:cNvPr>
          <p:cNvSpPr>
            <a:spLocks noGrp="1"/>
          </p:cNvSpPr>
          <p:nvPr>
            <p:ph type="body" sz="quarter" idx="16" hasCustomPrompt="1"/>
          </p:nvPr>
        </p:nvSpPr>
        <p:spPr>
          <a:xfrm>
            <a:off x="9195990" y="2586861"/>
            <a:ext cx="1758461" cy="1758461"/>
          </a:xfrm>
          <a:prstGeom prst="ellipse">
            <a:avLst/>
          </a:prstGeom>
          <a:solidFill>
            <a:schemeClr val="tx2">
              <a:lumMod val="85000"/>
            </a:schemeClr>
          </a:solidFill>
        </p:spPr>
        <p:txBody>
          <a:bodyPr lIns="0" rIns="0" anchor="ctr">
            <a:normAutofit/>
          </a:bodyPr>
          <a:lstStyle>
            <a:lvl1pPr algn="ctr">
              <a:defRPr sz="3500">
                <a:solidFill>
                  <a:schemeClr val="accent4"/>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XXXX</a:t>
            </a:r>
            <a:endParaRPr lang="en-GB" dirty="0"/>
          </a:p>
        </p:txBody>
      </p:sp>
      <p:sp>
        <p:nvSpPr>
          <p:cNvPr id="37" name="Text Placeholder 3">
            <a:extLst>
              <a:ext uri="{FF2B5EF4-FFF2-40B4-BE49-F238E27FC236}">
                <a16:creationId xmlns:a16="http://schemas.microsoft.com/office/drawing/2014/main" id="{1FD93806-84E4-44CC-8B14-DCA92BFD2741}"/>
              </a:ext>
            </a:extLst>
          </p:cNvPr>
          <p:cNvSpPr>
            <a:spLocks noGrp="1"/>
          </p:cNvSpPr>
          <p:nvPr>
            <p:ph type="body" sz="quarter" idx="17" hasCustomPrompt="1"/>
          </p:nvPr>
        </p:nvSpPr>
        <p:spPr>
          <a:xfrm>
            <a:off x="8925534" y="4527096"/>
            <a:ext cx="2299372" cy="711200"/>
          </a:xfrm>
        </p:spPr>
        <p:txBody>
          <a:bodyPr/>
          <a:lstStyle>
            <a:lvl1pPr algn="ctr">
              <a:defRPr>
                <a:solidFill>
                  <a:schemeClr val="bg2"/>
                </a:solidFill>
              </a:defRPr>
            </a:lvl1pPr>
            <a:lvl2pPr algn="ctr">
              <a:defRPr>
                <a:solidFill>
                  <a:schemeClr val="bg2"/>
                </a:solidFill>
              </a:defRPr>
            </a:lvl2pPr>
            <a:lvl3pPr algn="ctr">
              <a:defRPr>
                <a:solidFill>
                  <a:schemeClr val="bg2"/>
                </a:solidFill>
              </a:defRPr>
            </a:lvl3pPr>
            <a:lvl4pPr algn="ctr">
              <a:defRPr>
                <a:solidFill>
                  <a:schemeClr val="bg2"/>
                </a:solidFill>
              </a:defRPr>
            </a:lvl4pPr>
            <a:lvl5pPr algn="ctr">
              <a:defRPr>
                <a:solidFill>
                  <a:schemeClr val="bg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3">
            <a:extLst>
              <a:ext uri="{FF2B5EF4-FFF2-40B4-BE49-F238E27FC236}">
                <a16:creationId xmlns:a16="http://schemas.microsoft.com/office/drawing/2014/main" id="{C428AE0A-D3BC-443D-A456-B3119F355F50}"/>
              </a:ext>
            </a:extLst>
          </p:cNvPr>
          <p:cNvSpPr>
            <a:spLocks noGrp="1"/>
          </p:cNvSpPr>
          <p:nvPr>
            <p:ph type="body" sz="quarter" idx="18" hasCustomPrompt="1"/>
          </p:nvPr>
        </p:nvSpPr>
        <p:spPr>
          <a:xfrm>
            <a:off x="966496" y="2485520"/>
            <a:ext cx="1961146" cy="1961144"/>
          </a:xfrm>
          <a:prstGeom prst="ellipse">
            <a:avLst/>
          </a:prstGeom>
          <a:noFill/>
          <a:ln>
            <a:solidFill>
              <a:schemeClr val="accent2"/>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
        <p:nvSpPr>
          <p:cNvPr id="39" name="Text Placeholder 3">
            <a:extLst>
              <a:ext uri="{FF2B5EF4-FFF2-40B4-BE49-F238E27FC236}">
                <a16:creationId xmlns:a16="http://schemas.microsoft.com/office/drawing/2014/main" id="{1844F45A-4A8D-4C94-8638-DC824C0591D1}"/>
              </a:ext>
            </a:extLst>
          </p:cNvPr>
          <p:cNvSpPr>
            <a:spLocks noGrp="1"/>
          </p:cNvSpPr>
          <p:nvPr>
            <p:ph type="body" sz="quarter" idx="19" hasCustomPrompt="1"/>
          </p:nvPr>
        </p:nvSpPr>
        <p:spPr>
          <a:xfrm>
            <a:off x="3675880" y="2485520"/>
            <a:ext cx="1961146" cy="1961144"/>
          </a:xfrm>
          <a:prstGeom prst="ellipse">
            <a:avLst/>
          </a:prstGeom>
          <a:noFill/>
          <a:ln>
            <a:solidFill>
              <a:schemeClr val="accent1"/>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
        <p:nvSpPr>
          <p:cNvPr id="40" name="Text Placeholder 3">
            <a:extLst>
              <a:ext uri="{FF2B5EF4-FFF2-40B4-BE49-F238E27FC236}">
                <a16:creationId xmlns:a16="http://schemas.microsoft.com/office/drawing/2014/main" id="{FD41DD4D-FCA6-43B5-8C8B-26258FDAE324}"/>
              </a:ext>
            </a:extLst>
          </p:cNvPr>
          <p:cNvSpPr>
            <a:spLocks noGrp="1"/>
          </p:cNvSpPr>
          <p:nvPr>
            <p:ph type="body" sz="quarter" idx="20" hasCustomPrompt="1"/>
          </p:nvPr>
        </p:nvSpPr>
        <p:spPr>
          <a:xfrm>
            <a:off x="6385264" y="2485520"/>
            <a:ext cx="1961146" cy="1961144"/>
          </a:xfrm>
          <a:prstGeom prst="ellipse">
            <a:avLst/>
          </a:prstGeom>
          <a:noFill/>
          <a:ln>
            <a:solidFill>
              <a:schemeClr val="accent6"/>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
        <p:nvSpPr>
          <p:cNvPr id="41" name="Text Placeholder 3">
            <a:extLst>
              <a:ext uri="{FF2B5EF4-FFF2-40B4-BE49-F238E27FC236}">
                <a16:creationId xmlns:a16="http://schemas.microsoft.com/office/drawing/2014/main" id="{63BC36A7-A1A9-479A-BCFD-5CB6340BAA82}"/>
              </a:ext>
            </a:extLst>
          </p:cNvPr>
          <p:cNvSpPr>
            <a:spLocks noGrp="1"/>
          </p:cNvSpPr>
          <p:nvPr>
            <p:ph type="body" sz="quarter" idx="21" hasCustomPrompt="1"/>
          </p:nvPr>
        </p:nvSpPr>
        <p:spPr>
          <a:xfrm>
            <a:off x="9094648" y="2485520"/>
            <a:ext cx="1961146" cy="1961144"/>
          </a:xfrm>
          <a:prstGeom prst="ellipse">
            <a:avLst/>
          </a:prstGeom>
          <a:noFill/>
          <a:ln>
            <a:solidFill>
              <a:schemeClr val="accent4"/>
            </a:solidFill>
          </a:ln>
        </p:spPr>
        <p:txBody>
          <a:bodyPr lIns="0" rIns="0" anchor="ctr">
            <a:normAutofit/>
          </a:bodyPr>
          <a:lstStyle>
            <a:lvl1pPr algn="ctr">
              <a:defRPr sz="35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 </a:t>
            </a:r>
            <a:endParaRPr lang="en-GB" dirty="0"/>
          </a:p>
        </p:txBody>
      </p:sp>
      <p:sp>
        <p:nvSpPr>
          <p:cNvPr id="21" name="Slide Number Placeholder 5">
            <a:extLst>
              <a:ext uri="{FF2B5EF4-FFF2-40B4-BE49-F238E27FC236}">
                <a16:creationId xmlns:a16="http://schemas.microsoft.com/office/drawing/2014/main" id="{4BCC6AFF-050E-4D5D-81A5-05600BB06A7D}"/>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2788015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s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F4E9-A9B6-471D-A481-BC5B55259800}"/>
              </a:ext>
            </a:extLst>
          </p:cNvPr>
          <p:cNvSpPr>
            <a:spLocks noGrp="1"/>
          </p:cNvSpPr>
          <p:nvPr>
            <p:ph type="title" hasCustomPrompt="1"/>
          </p:nvPr>
        </p:nvSpPr>
        <p:spPr>
          <a:xfrm>
            <a:off x="435077" y="376029"/>
            <a:ext cx="10515600" cy="633621"/>
          </a:xfrm>
        </p:spPr>
        <p:txBody>
          <a:bodyPr/>
          <a:lstStyle>
            <a:lvl1pPr>
              <a:defRPr>
                <a:solidFill>
                  <a:schemeClr val="accent1"/>
                </a:solidFill>
              </a:defRPr>
            </a:lvl1pPr>
          </a:lstStyle>
          <a:p>
            <a:r>
              <a:rPr lang="en-US" dirty="0"/>
              <a:t>Add your title here </a:t>
            </a:r>
            <a:endParaRPr lang="en-GB" dirty="0"/>
          </a:p>
        </p:txBody>
      </p:sp>
      <p:sp>
        <p:nvSpPr>
          <p:cNvPr id="8" name="Isosceles Triangle 7">
            <a:extLst>
              <a:ext uri="{FF2B5EF4-FFF2-40B4-BE49-F238E27FC236}">
                <a16:creationId xmlns:a16="http://schemas.microsoft.com/office/drawing/2014/main" id="{35D77762-CAD3-4724-AA48-3238CA1BE34E}"/>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1" name="Text Placeholder 20">
            <a:extLst>
              <a:ext uri="{FF2B5EF4-FFF2-40B4-BE49-F238E27FC236}">
                <a16:creationId xmlns:a16="http://schemas.microsoft.com/office/drawing/2014/main" id="{BBAA2CC7-331A-4CD7-BE9C-678012ED860E}"/>
              </a:ext>
            </a:extLst>
          </p:cNvPr>
          <p:cNvSpPr>
            <a:spLocks noGrp="1"/>
          </p:cNvSpPr>
          <p:nvPr>
            <p:ph type="body" sz="quarter" idx="10" hasCustomPrompt="1"/>
          </p:nvPr>
        </p:nvSpPr>
        <p:spPr>
          <a:xfrm>
            <a:off x="565688" y="1495586"/>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accent1"/>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2" name="Text Placeholder 21">
            <a:extLst>
              <a:ext uri="{FF2B5EF4-FFF2-40B4-BE49-F238E27FC236}">
                <a16:creationId xmlns:a16="http://schemas.microsoft.com/office/drawing/2014/main" id="{661F4FE9-18F2-485A-8961-5600A1798F27}"/>
              </a:ext>
            </a:extLst>
          </p:cNvPr>
          <p:cNvSpPr>
            <a:spLocks noGrp="1"/>
          </p:cNvSpPr>
          <p:nvPr>
            <p:ph type="body" sz="quarter" idx="11" hasCustomPrompt="1"/>
          </p:nvPr>
        </p:nvSpPr>
        <p:spPr>
          <a:xfrm>
            <a:off x="8094248" y="1495586"/>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accent1"/>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3" name="Text Placeholder 22">
            <a:extLst>
              <a:ext uri="{FF2B5EF4-FFF2-40B4-BE49-F238E27FC236}">
                <a16:creationId xmlns:a16="http://schemas.microsoft.com/office/drawing/2014/main" id="{3563C148-B263-4EF5-BC60-45459405C093}"/>
              </a:ext>
            </a:extLst>
          </p:cNvPr>
          <p:cNvSpPr>
            <a:spLocks noGrp="1"/>
          </p:cNvSpPr>
          <p:nvPr>
            <p:ph type="body" sz="quarter" idx="12" hasCustomPrompt="1"/>
          </p:nvPr>
        </p:nvSpPr>
        <p:spPr>
          <a:xfrm>
            <a:off x="565688" y="3664004"/>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accent1"/>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4" name="Text Placeholder 23">
            <a:extLst>
              <a:ext uri="{FF2B5EF4-FFF2-40B4-BE49-F238E27FC236}">
                <a16:creationId xmlns:a16="http://schemas.microsoft.com/office/drawing/2014/main" id="{9284BCB1-F6C9-4E24-ADC3-C5CE44B2BEB4}"/>
              </a:ext>
            </a:extLst>
          </p:cNvPr>
          <p:cNvSpPr>
            <a:spLocks noGrp="1"/>
          </p:cNvSpPr>
          <p:nvPr>
            <p:ph type="body" sz="quarter" idx="13" hasCustomPrompt="1"/>
          </p:nvPr>
        </p:nvSpPr>
        <p:spPr>
          <a:xfrm>
            <a:off x="8094248" y="3664004"/>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accent1"/>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5" name="Text Placeholder 24">
            <a:extLst>
              <a:ext uri="{FF2B5EF4-FFF2-40B4-BE49-F238E27FC236}">
                <a16:creationId xmlns:a16="http://schemas.microsoft.com/office/drawing/2014/main" id="{A771F7EC-9E8C-427A-B908-DA548DCE9620}"/>
              </a:ext>
            </a:extLst>
          </p:cNvPr>
          <p:cNvSpPr>
            <a:spLocks noGrp="1"/>
          </p:cNvSpPr>
          <p:nvPr>
            <p:ph type="body" sz="quarter" idx="14" hasCustomPrompt="1"/>
          </p:nvPr>
        </p:nvSpPr>
        <p:spPr>
          <a:xfrm>
            <a:off x="4329968" y="2579795"/>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accent1"/>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6" name="Text Placeholder 25">
            <a:extLst>
              <a:ext uri="{FF2B5EF4-FFF2-40B4-BE49-F238E27FC236}">
                <a16:creationId xmlns:a16="http://schemas.microsoft.com/office/drawing/2014/main" id="{DE6C936D-30FD-4882-BA15-68195441A086}"/>
              </a:ext>
            </a:extLst>
          </p:cNvPr>
          <p:cNvSpPr>
            <a:spLocks noGrp="1"/>
          </p:cNvSpPr>
          <p:nvPr>
            <p:ph type="body" sz="quarter" idx="15" hasCustomPrompt="1"/>
          </p:nvPr>
        </p:nvSpPr>
        <p:spPr>
          <a:xfrm>
            <a:off x="4329968" y="4748212"/>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accent1"/>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7" name="Text Placeholder 26">
            <a:extLst>
              <a:ext uri="{FF2B5EF4-FFF2-40B4-BE49-F238E27FC236}">
                <a16:creationId xmlns:a16="http://schemas.microsoft.com/office/drawing/2014/main" id="{B96664BB-108A-4CCB-AB37-4AE7B0D2627D}"/>
              </a:ext>
            </a:extLst>
          </p:cNvPr>
          <p:cNvSpPr>
            <a:spLocks noGrp="1"/>
          </p:cNvSpPr>
          <p:nvPr>
            <p:ph type="body" sz="quarter" idx="16" hasCustomPrompt="1"/>
          </p:nvPr>
        </p:nvSpPr>
        <p:spPr>
          <a:xfrm>
            <a:off x="4329968" y="1495586"/>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tx2"/>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8" name="Text Placeholder 27">
            <a:extLst>
              <a:ext uri="{FF2B5EF4-FFF2-40B4-BE49-F238E27FC236}">
                <a16:creationId xmlns:a16="http://schemas.microsoft.com/office/drawing/2014/main" id="{A2522F67-E68B-4EF2-9327-B814E9412B00}"/>
              </a:ext>
            </a:extLst>
          </p:cNvPr>
          <p:cNvSpPr>
            <a:spLocks noGrp="1"/>
          </p:cNvSpPr>
          <p:nvPr>
            <p:ph type="body" sz="quarter" idx="17" hasCustomPrompt="1"/>
          </p:nvPr>
        </p:nvSpPr>
        <p:spPr>
          <a:xfrm>
            <a:off x="4329968" y="3664004"/>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tx2"/>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9" name="Text Placeholder 28">
            <a:extLst>
              <a:ext uri="{FF2B5EF4-FFF2-40B4-BE49-F238E27FC236}">
                <a16:creationId xmlns:a16="http://schemas.microsoft.com/office/drawing/2014/main" id="{23621B4B-3483-414F-907D-359AD0297521}"/>
              </a:ext>
            </a:extLst>
          </p:cNvPr>
          <p:cNvSpPr>
            <a:spLocks noGrp="1"/>
          </p:cNvSpPr>
          <p:nvPr>
            <p:ph type="body" sz="quarter" idx="18" hasCustomPrompt="1"/>
          </p:nvPr>
        </p:nvSpPr>
        <p:spPr>
          <a:xfrm>
            <a:off x="565688" y="2579795"/>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tx2"/>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30" name="Text Placeholder 29">
            <a:extLst>
              <a:ext uri="{FF2B5EF4-FFF2-40B4-BE49-F238E27FC236}">
                <a16:creationId xmlns:a16="http://schemas.microsoft.com/office/drawing/2014/main" id="{91643598-AE15-4BB0-B489-AA05A3DF2071}"/>
              </a:ext>
            </a:extLst>
          </p:cNvPr>
          <p:cNvSpPr>
            <a:spLocks noGrp="1"/>
          </p:cNvSpPr>
          <p:nvPr>
            <p:ph type="body" sz="quarter" idx="19" hasCustomPrompt="1"/>
          </p:nvPr>
        </p:nvSpPr>
        <p:spPr>
          <a:xfrm>
            <a:off x="8094248" y="2579795"/>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tx2"/>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31" name="Text Placeholder 30">
            <a:extLst>
              <a:ext uri="{FF2B5EF4-FFF2-40B4-BE49-F238E27FC236}">
                <a16:creationId xmlns:a16="http://schemas.microsoft.com/office/drawing/2014/main" id="{4E5EDED0-72AD-4A36-8F6F-7CC2C0F60DD0}"/>
              </a:ext>
            </a:extLst>
          </p:cNvPr>
          <p:cNvSpPr>
            <a:spLocks noGrp="1"/>
          </p:cNvSpPr>
          <p:nvPr>
            <p:ph type="body" sz="quarter" idx="20" hasCustomPrompt="1"/>
          </p:nvPr>
        </p:nvSpPr>
        <p:spPr>
          <a:xfrm>
            <a:off x="565688" y="4748212"/>
            <a:ext cx="3593562" cy="914400"/>
          </a:xfrm>
          <a:custGeom>
            <a:avLst/>
            <a:gdLst>
              <a:gd name="connsiteX0" fmla="*/ 0 w 3593562"/>
              <a:gd name="connsiteY0" fmla="*/ 0 h 914400"/>
              <a:gd name="connsiteX1" fmla="*/ 3593562 w 3593562"/>
              <a:gd name="connsiteY1" fmla="*/ 0 h 914400"/>
              <a:gd name="connsiteX2" fmla="*/ 3593562 w 3593562"/>
              <a:gd name="connsiteY2" fmla="*/ 467296 h 914400"/>
              <a:gd name="connsiteX3" fmla="*/ 3144379 w 3593562"/>
              <a:gd name="connsiteY3" fmla="*/ 914400 h 914400"/>
              <a:gd name="connsiteX4" fmla="*/ 0 w 359356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562" h="914400">
                <a:moveTo>
                  <a:pt x="0" y="0"/>
                </a:moveTo>
                <a:lnTo>
                  <a:pt x="3593562" y="0"/>
                </a:lnTo>
                <a:lnTo>
                  <a:pt x="3593562" y="467296"/>
                </a:lnTo>
                <a:lnTo>
                  <a:pt x="3144379" y="914400"/>
                </a:lnTo>
                <a:lnTo>
                  <a:pt x="0" y="914400"/>
                </a:lnTo>
                <a:close/>
              </a:path>
            </a:pathLst>
          </a:custGeom>
          <a:solidFill>
            <a:schemeClr val="tx2"/>
          </a:solidFill>
        </p:spPr>
        <p:txBody>
          <a:bodyPr wrap="square" lIns="180000" tIns="180000" anchor="t">
            <a:noAutofit/>
          </a:bodyPr>
          <a:lstStyle>
            <a:lvl1pPr>
              <a:spcAft>
                <a:spcPts val="0"/>
              </a:spcAft>
              <a:defRPr sz="1800" b="0">
                <a:solidFill>
                  <a:schemeClr val="bg2"/>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18" name="Slide Number Placeholder 5">
            <a:extLst>
              <a:ext uri="{FF2B5EF4-FFF2-40B4-BE49-F238E27FC236}">
                <a16:creationId xmlns:a16="http://schemas.microsoft.com/office/drawing/2014/main" id="{CF608571-2145-488B-9632-E18739BFBC21}"/>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360722520"/>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alf &amp; Half Chart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F4E9-A9B6-471D-A481-BC5B55259800}"/>
              </a:ext>
            </a:extLst>
          </p:cNvPr>
          <p:cNvSpPr>
            <a:spLocks noGrp="1"/>
          </p:cNvSpPr>
          <p:nvPr>
            <p:ph type="title" hasCustomPrompt="1"/>
          </p:nvPr>
        </p:nvSpPr>
        <p:spPr>
          <a:xfrm>
            <a:off x="435077" y="376030"/>
            <a:ext cx="10515600" cy="547896"/>
          </a:xfrm>
        </p:spPr>
        <p:txBody>
          <a:bodyPr/>
          <a:lstStyle>
            <a:lvl1pPr>
              <a:defRPr>
                <a:solidFill>
                  <a:schemeClr val="accent1"/>
                </a:solidFill>
              </a:defRPr>
            </a:lvl1pPr>
          </a:lstStyle>
          <a:p>
            <a:r>
              <a:rPr lang="en-US" dirty="0"/>
              <a:t>Add your title here </a:t>
            </a:r>
            <a:endParaRPr lang="en-GB" dirty="0"/>
          </a:p>
        </p:txBody>
      </p:sp>
      <p:sp>
        <p:nvSpPr>
          <p:cNvPr id="9" name="Isosceles Triangle 8">
            <a:extLst>
              <a:ext uri="{FF2B5EF4-FFF2-40B4-BE49-F238E27FC236}">
                <a16:creationId xmlns:a16="http://schemas.microsoft.com/office/drawing/2014/main" id="{669B4E44-A4D6-461E-A491-50A122479688}"/>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3" name="Isosceles Triangle 12">
            <a:extLst>
              <a:ext uri="{FF2B5EF4-FFF2-40B4-BE49-F238E27FC236}">
                <a16:creationId xmlns:a16="http://schemas.microsoft.com/office/drawing/2014/main" id="{B0D08EEF-2623-4764-86CD-670D881AAF39}"/>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4" name="Parallelogram 13">
            <a:extLst>
              <a:ext uri="{FF2B5EF4-FFF2-40B4-BE49-F238E27FC236}">
                <a16:creationId xmlns:a16="http://schemas.microsoft.com/office/drawing/2014/main" id="{9ADCB8BF-2023-4D8B-AD8E-4190F3BDC4F9}"/>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6" name="Text Placeholder 15">
            <a:extLst>
              <a:ext uri="{FF2B5EF4-FFF2-40B4-BE49-F238E27FC236}">
                <a16:creationId xmlns:a16="http://schemas.microsoft.com/office/drawing/2014/main" id="{F1A03069-1638-40CE-9DED-8C1DAB892B45}"/>
              </a:ext>
            </a:extLst>
          </p:cNvPr>
          <p:cNvSpPr>
            <a:spLocks noGrp="1"/>
          </p:cNvSpPr>
          <p:nvPr>
            <p:ph type="body" sz="quarter" idx="10" hasCustomPrompt="1"/>
          </p:nvPr>
        </p:nvSpPr>
        <p:spPr>
          <a:xfrm>
            <a:off x="693764" y="4108448"/>
            <a:ext cx="4731676" cy="463550"/>
          </a:xfrm>
        </p:spPr>
        <p:txBody>
          <a:bodyPr anchor="b"/>
          <a:lstStyle>
            <a:lvl1pPr>
              <a:defRPr sz="2000" b="1">
                <a:solidFill>
                  <a:srgbClr val="373737"/>
                </a:solidFill>
              </a:defRPr>
            </a:lvl1pPr>
            <a:lvl2pPr>
              <a:defRPr b="0">
                <a:solidFill>
                  <a:srgbClr val="373737"/>
                </a:solidFill>
              </a:defRPr>
            </a:lvl2pPr>
            <a:lvl3pPr>
              <a:defRPr b="0">
                <a:solidFill>
                  <a:srgbClr val="373737"/>
                </a:solidFill>
              </a:defRPr>
            </a:lvl3pPr>
            <a:lvl4pPr>
              <a:defRPr b="0">
                <a:solidFill>
                  <a:srgbClr val="373737"/>
                </a:solidFill>
              </a:defRPr>
            </a:lvl4pPr>
            <a:lvl5pPr>
              <a:defRPr b="0">
                <a:solidFill>
                  <a:srgbClr val="373737"/>
                </a:solidFill>
              </a:defRPr>
            </a:lvl5pPr>
          </a:lstStyle>
          <a:p>
            <a:pPr lvl="0"/>
            <a:r>
              <a:rPr lang="en-US" dirty="0"/>
              <a:t>Enter text here </a:t>
            </a:r>
            <a:endParaRPr lang="en-GB" dirty="0"/>
          </a:p>
        </p:txBody>
      </p:sp>
      <p:sp>
        <p:nvSpPr>
          <p:cNvPr id="17" name="Text Placeholder 15">
            <a:extLst>
              <a:ext uri="{FF2B5EF4-FFF2-40B4-BE49-F238E27FC236}">
                <a16:creationId xmlns:a16="http://schemas.microsoft.com/office/drawing/2014/main" id="{5BA7BB9E-2B47-4C9C-BD04-39256836E5B8}"/>
              </a:ext>
            </a:extLst>
          </p:cNvPr>
          <p:cNvSpPr>
            <a:spLocks noGrp="1"/>
          </p:cNvSpPr>
          <p:nvPr>
            <p:ph type="body" sz="quarter" idx="11" hasCustomPrompt="1"/>
          </p:nvPr>
        </p:nvSpPr>
        <p:spPr>
          <a:xfrm>
            <a:off x="6107299" y="4108448"/>
            <a:ext cx="4731676" cy="463550"/>
          </a:xfrm>
        </p:spPr>
        <p:txBody>
          <a:bodyPr anchor="b"/>
          <a:lstStyle>
            <a:lvl1pPr>
              <a:defRPr sz="2000" b="1">
                <a:solidFill>
                  <a:srgbClr val="373737"/>
                </a:solidFill>
              </a:defRPr>
            </a:lvl1pPr>
            <a:lvl2pPr>
              <a:defRPr b="0">
                <a:solidFill>
                  <a:srgbClr val="373737"/>
                </a:solidFill>
              </a:defRPr>
            </a:lvl2pPr>
            <a:lvl3pPr>
              <a:defRPr b="0">
                <a:solidFill>
                  <a:srgbClr val="373737"/>
                </a:solidFill>
              </a:defRPr>
            </a:lvl3pPr>
            <a:lvl4pPr>
              <a:defRPr b="0">
                <a:solidFill>
                  <a:srgbClr val="373737"/>
                </a:solidFill>
              </a:defRPr>
            </a:lvl4pPr>
            <a:lvl5pPr>
              <a:defRPr b="0">
                <a:solidFill>
                  <a:srgbClr val="373737"/>
                </a:solidFill>
              </a:defRPr>
            </a:lvl5pPr>
          </a:lstStyle>
          <a:p>
            <a:pPr lvl="0"/>
            <a:r>
              <a:rPr lang="en-US" dirty="0"/>
              <a:t>Enter text here </a:t>
            </a:r>
            <a:endParaRPr lang="en-GB" dirty="0"/>
          </a:p>
        </p:txBody>
      </p:sp>
      <p:sp>
        <p:nvSpPr>
          <p:cNvPr id="19" name="Text Placeholder 18">
            <a:extLst>
              <a:ext uri="{FF2B5EF4-FFF2-40B4-BE49-F238E27FC236}">
                <a16:creationId xmlns:a16="http://schemas.microsoft.com/office/drawing/2014/main" id="{93CD5596-C60D-4667-A2B4-0E67145BE621}"/>
              </a:ext>
            </a:extLst>
          </p:cNvPr>
          <p:cNvSpPr>
            <a:spLocks noGrp="1"/>
          </p:cNvSpPr>
          <p:nvPr>
            <p:ph type="body" sz="quarter" idx="12" hasCustomPrompt="1"/>
          </p:nvPr>
        </p:nvSpPr>
        <p:spPr>
          <a:xfrm>
            <a:off x="693764" y="4583907"/>
            <a:ext cx="4731676" cy="914400"/>
          </a:xfrm>
        </p:spPr>
        <p:txBody>
          <a:bodyPr/>
          <a:lstStyle>
            <a:lvl1pPr>
              <a:defRPr sz="1800" b="0">
                <a:solidFill>
                  <a:srgbClr val="373737"/>
                </a:solidFill>
              </a:defRPr>
            </a:lvl1pPr>
            <a:lvl2pPr>
              <a:defRPr sz="1800" b="0">
                <a:solidFill>
                  <a:srgbClr val="373737"/>
                </a:solidFill>
              </a:defRPr>
            </a:lvl2pPr>
            <a:lvl3pPr>
              <a:defRPr sz="1600" b="0">
                <a:solidFill>
                  <a:srgbClr val="373737"/>
                </a:solidFill>
              </a:defRPr>
            </a:lvl3pPr>
            <a:lvl4pPr>
              <a:defRPr sz="1400" b="0">
                <a:solidFill>
                  <a:srgbClr val="373737"/>
                </a:solidFill>
              </a:defRPr>
            </a:lvl4pPr>
            <a:lvl5pPr>
              <a:defRPr sz="1400" b="0">
                <a:solidFill>
                  <a:srgbClr val="373737"/>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8">
            <a:extLst>
              <a:ext uri="{FF2B5EF4-FFF2-40B4-BE49-F238E27FC236}">
                <a16:creationId xmlns:a16="http://schemas.microsoft.com/office/drawing/2014/main" id="{83054B0B-A722-4E73-9B15-6D1B00D971EC}"/>
              </a:ext>
            </a:extLst>
          </p:cNvPr>
          <p:cNvSpPr>
            <a:spLocks noGrp="1"/>
          </p:cNvSpPr>
          <p:nvPr>
            <p:ph type="body" sz="quarter" idx="13" hasCustomPrompt="1"/>
          </p:nvPr>
        </p:nvSpPr>
        <p:spPr>
          <a:xfrm>
            <a:off x="6107299" y="4583907"/>
            <a:ext cx="4731676" cy="914400"/>
          </a:xfrm>
        </p:spPr>
        <p:txBody>
          <a:bodyPr/>
          <a:lstStyle>
            <a:lvl1pPr>
              <a:defRPr sz="1800" b="0">
                <a:solidFill>
                  <a:srgbClr val="373737"/>
                </a:solidFill>
              </a:defRPr>
            </a:lvl1pPr>
            <a:lvl2pPr>
              <a:defRPr sz="1800" b="0">
                <a:solidFill>
                  <a:srgbClr val="373737"/>
                </a:solidFill>
              </a:defRPr>
            </a:lvl2pPr>
            <a:lvl3pPr>
              <a:defRPr sz="1600" b="0">
                <a:solidFill>
                  <a:srgbClr val="373737"/>
                </a:solidFill>
              </a:defRPr>
            </a:lvl3pPr>
            <a:lvl4pPr>
              <a:defRPr sz="1400" b="0">
                <a:solidFill>
                  <a:srgbClr val="373737"/>
                </a:solidFill>
              </a:defRPr>
            </a:lvl4pPr>
            <a:lvl5pPr>
              <a:defRPr sz="1400" b="0">
                <a:solidFill>
                  <a:srgbClr val="373737"/>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hart Placeholder 21">
            <a:extLst>
              <a:ext uri="{FF2B5EF4-FFF2-40B4-BE49-F238E27FC236}">
                <a16:creationId xmlns:a16="http://schemas.microsoft.com/office/drawing/2014/main" id="{6B9882B1-577C-48E3-AFDC-4AD93A294889}"/>
              </a:ext>
            </a:extLst>
          </p:cNvPr>
          <p:cNvSpPr>
            <a:spLocks noGrp="1"/>
          </p:cNvSpPr>
          <p:nvPr>
            <p:ph type="chart" sz="quarter" idx="14" hasCustomPrompt="1"/>
          </p:nvPr>
        </p:nvSpPr>
        <p:spPr>
          <a:xfrm>
            <a:off x="693763" y="1309688"/>
            <a:ext cx="4731676" cy="2651450"/>
          </a:xfrm>
        </p:spPr>
        <p:txBody>
          <a:bodyPr/>
          <a:lstStyle>
            <a:lvl1pPr algn="ctr">
              <a:defRPr sz="1800">
                <a:solidFill>
                  <a:srgbClr val="373737"/>
                </a:solidFill>
              </a:defRPr>
            </a:lvl1pPr>
          </a:lstStyle>
          <a:p>
            <a:r>
              <a:rPr lang="en-US" dirty="0"/>
              <a:t>Click the icon to insert a chart</a:t>
            </a:r>
            <a:endParaRPr lang="en-GB" dirty="0"/>
          </a:p>
        </p:txBody>
      </p:sp>
      <p:sp>
        <p:nvSpPr>
          <p:cNvPr id="23" name="Chart Placeholder 21">
            <a:extLst>
              <a:ext uri="{FF2B5EF4-FFF2-40B4-BE49-F238E27FC236}">
                <a16:creationId xmlns:a16="http://schemas.microsoft.com/office/drawing/2014/main" id="{38467CF9-EDFC-4C68-8DF2-DD36D6E05AF6}"/>
              </a:ext>
            </a:extLst>
          </p:cNvPr>
          <p:cNvSpPr>
            <a:spLocks noGrp="1"/>
          </p:cNvSpPr>
          <p:nvPr>
            <p:ph type="chart" sz="quarter" idx="15" hasCustomPrompt="1"/>
          </p:nvPr>
        </p:nvSpPr>
        <p:spPr>
          <a:xfrm>
            <a:off x="6107298" y="1309688"/>
            <a:ext cx="4731676" cy="2651450"/>
          </a:xfrm>
        </p:spPr>
        <p:txBody>
          <a:bodyPr/>
          <a:lstStyle>
            <a:lvl1pPr algn="ctr">
              <a:defRPr sz="1800">
                <a:solidFill>
                  <a:srgbClr val="373737"/>
                </a:solidFill>
              </a:defRPr>
            </a:lvl1pPr>
          </a:lstStyle>
          <a:p>
            <a:r>
              <a:rPr lang="en-US" dirty="0"/>
              <a:t>Click the icon to insert a chart</a:t>
            </a:r>
            <a:endParaRPr lang="en-GB" dirty="0"/>
          </a:p>
        </p:txBody>
      </p:sp>
      <p:sp>
        <p:nvSpPr>
          <p:cNvPr id="15" name="Slide Number Placeholder 5">
            <a:extLst>
              <a:ext uri="{FF2B5EF4-FFF2-40B4-BE49-F238E27FC236}">
                <a16:creationId xmlns:a16="http://schemas.microsoft.com/office/drawing/2014/main" id="{0DA6E976-7CFF-4A9C-A12C-C92DE4F9F195}"/>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93880292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58D7E-AFC2-4690-AF19-AF19BDF1DBA3}"/>
              </a:ext>
            </a:extLst>
          </p:cNvPr>
          <p:cNvSpPr>
            <a:spLocks noGrp="1"/>
          </p:cNvSpPr>
          <p:nvPr>
            <p:ph type="dt" sz="half" idx="10"/>
          </p:nvPr>
        </p:nvSpPr>
        <p:spPr/>
        <p:txBody>
          <a:bodyPr/>
          <a:lstStyle/>
          <a:p>
            <a:fld id="{DFC06858-264B-4443-8DD6-15DB104C7BD4}" type="datetimeFigureOut">
              <a:rPr lang="en-GB" smtClean="0"/>
              <a:t>11/11/2019</a:t>
            </a:fld>
            <a:endParaRPr lang="en-GB"/>
          </a:p>
        </p:txBody>
      </p:sp>
      <p:sp>
        <p:nvSpPr>
          <p:cNvPr id="3" name="Footer Placeholder 2">
            <a:extLst>
              <a:ext uri="{FF2B5EF4-FFF2-40B4-BE49-F238E27FC236}">
                <a16:creationId xmlns:a16="http://schemas.microsoft.com/office/drawing/2014/main" id="{56259E40-A4EE-4123-A0F1-340392DE87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179B7-6F6C-4E37-A6D6-45488249FAD0}"/>
              </a:ext>
            </a:extLst>
          </p:cNvPr>
          <p:cNvSpPr>
            <a:spLocks noGrp="1"/>
          </p:cNvSpPr>
          <p:nvPr>
            <p:ph type="sldNum" sz="quarter" idx="12"/>
          </p:nvPr>
        </p:nvSpPr>
        <p:spPr/>
        <p:txBody>
          <a:bodyPr/>
          <a:lstStyle/>
          <a:p>
            <a:fld id="{AB613B11-98CC-43DA-82D5-E8C0BDD92A38}" type="slidenum">
              <a:rPr lang="en-GB" smtClean="0"/>
              <a:t>‹#›</a:t>
            </a:fld>
            <a:endParaRPr lang="en-GB"/>
          </a:p>
        </p:txBody>
      </p:sp>
    </p:spTree>
    <p:extLst>
      <p:ext uri="{BB962C8B-B14F-4D97-AF65-F5344CB8AC3E}">
        <p14:creationId xmlns:p14="http://schemas.microsoft.com/office/powerpoint/2010/main" val="476773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mp; Ch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F4E9-A9B6-471D-A481-BC5B55259800}"/>
              </a:ext>
            </a:extLst>
          </p:cNvPr>
          <p:cNvSpPr>
            <a:spLocks noGrp="1"/>
          </p:cNvSpPr>
          <p:nvPr>
            <p:ph type="title" hasCustomPrompt="1"/>
          </p:nvPr>
        </p:nvSpPr>
        <p:spPr>
          <a:xfrm>
            <a:off x="435077" y="376029"/>
            <a:ext cx="10515600" cy="614571"/>
          </a:xfrm>
        </p:spPr>
        <p:txBody>
          <a:bodyPr/>
          <a:lstStyle>
            <a:lvl1pPr>
              <a:defRPr>
                <a:solidFill>
                  <a:schemeClr val="accent1"/>
                </a:solidFill>
              </a:defRPr>
            </a:lvl1pPr>
          </a:lstStyle>
          <a:p>
            <a:r>
              <a:rPr lang="en-US" dirty="0"/>
              <a:t>Add your title here </a:t>
            </a:r>
            <a:endParaRPr lang="en-GB" dirty="0"/>
          </a:p>
        </p:txBody>
      </p:sp>
      <p:sp>
        <p:nvSpPr>
          <p:cNvPr id="8" name="Isosceles Triangle 7">
            <a:extLst>
              <a:ext uri="{FF2B5EF4-FFF2-40B4-BE49-F238E27FC236}">
                <a16:creationId xmlns:a16="http://schemas.microsoft.com/office/drawing/2014/main" id="{3357774A-F2F7-4F3B-A553-157AE04E42B7}"/>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2" name="Isosceles Triangle 11">
            <a:extLst>
              <a:ext uri="{FF2B5EF4-FFF2-40B4-BE49-F238E27FC236}">
                <a16:creationId xmlns:a16="http://schemas.microsoft.com/office/drawing/2014/main" id="{0AE92030-939E-4AD2-A8D7-EF8D517420B4}"/>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3" name="Parallelogram 12">
            <a:extLst>
              <a:ext uri="{FF2B5EF4-FFF2-40B4-BE49-F238E27FC236}">
                <a16:creationId xmlns:a16="http://schemas.microsoft.com/office/drawing/2014/main" id="{6B3B5FBD-71C7-4CD2-9809-74D782EE6FBA}"/>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5" name="Text Placeholder 14">
            <a:extLst>
              <a:ext uri="{FF2B5EF4-FFF2-40B4-BE49-F238E27FC236}">
                <a16:creationId xmlns:a16="http://schemas.microsoft.com/office/drawing/2014/main" id="{5D902D2F-7A23-412F-A96C-0E3A26F40290}"/>
              </a:ext>
            </a:extLst>
          </p:cNvPr>
          <p:cNvSpPr>
            <a:spLocks noGrp="1"/>
          </p:cNvSpPr>
          <p:nvPr>
            <p:ph type="body" sz="quarter" idx="10" hasCustomPrompt="1"/>
          </p:nvPr>
        </p:nvSpPr>
        <p:spPr>
          <a:xfrm>
            <a:off x="425552" y="1137285"/>
            <a:ext cx="4664608" cy="5344686"/>
          </a:xfrm>
        </p:spPr>
        <p:txBody>
          <a:bodyPr/>
          <a:lstStyle>
            <a:lvl1pPr>
              <a:defRPr sz="2000" b="0">
                <a:solidFill>
                  <a:srgbClr val="373737"/>
                </a:solidFill>
              </a:defRPr>
            </a:lvl1pPr>
            <a:lvl2pPr>
              <a:defRPr sz="2000" b="0">
                <a:solidFill>
                  <a:srgbClr val="373737"/>
                </a:solidFill>
              </a:defRPr>
            </a:lvl2pPr>
            <a:lvl3pPr>
              <a:defRPr sz="1800" b="0">
                <a:solidFill>
                  <a:srgbClr val="373737"/>
                </a:solidFill>
              </a:defRPr>
            </a:lvl3pPr>
            <a:lvl4pPr>
              <a:defRPr sz="1600" b="0">
                <a:solidFill>
                  <a:srgbClr val="373737"/>
                </a:solidFill>
              </a:defRPr>
            </a:lvl4pPr>
            <a:lvl5pPr>
              <a:defRPr sz="1600" b="0">
                <a:solidFill>
                  <a:srgbClr val="373737"/>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hart Placeholder 16">
            <a:extLst>
              <a:ext uri="{FF2B5EF4-FFF2-40B4-BE49-F238E27FC236}">
                <a16:creationId xmlns:a16="http://schemas.microsoft.com/office/drawing/2014/main" id="{C0EBA628-0C56-4662-9B73-088E3F1D0464}"/>
              </a:ext>
            </a:extLst>
          </p:cNvPr>
          <p:cNvSpPr>
            <a:spLocks noGrp="1"/>
          </p:cNvSpPr>
          <p:nvPr>
            <p:ph type="chart" sz="quarter" idx="11" hasCustomPrompt="1"/>
          </p:nvPr>
        </p:nvSpPr>
        <p:spPr>
          <a:xfrm>
            <a:off x="5515712" y="1841501"/>
            <a:ext cx="6250736" cy="3175000"/>
          </a:xfrm>
        </p:spPr>
        <p:txBody>
          <a:bodyPr/>
          <a:lstStyle>
            <a:lvl1pPr algn="ctr">
              <a:defRPr sz="1800">
                <a:solidFill>
                  <a:srgbClr val="373737"/>
                </a:solidFill>
              </a:defRPr>
            </a:lvl1pPr>
          </a:lstStyle>
          <a:p>
            <a:r>
              <a:rPr lang="en-US" dirty="0"/>
              <a:t>Click the icon to insert a chart</a:t>
            </a:r>
            <a:endParaRPr lang="en-GB" dirty="0"/>
          </a:p>
        </p:txBody>
      </p:sp>
      <p:sp>
        <p:nvSpPr>
          <p:cNvPr id="14" name="Slide Number Placeholder 5">
            <a:extLst>
              <a:ext uri="{FF2B5EF4-FFF2-40B4-BE49-F238E27FC236}">
                <a16:creationId xmlns:a16="http://schemas.microsoft.com/office/drawing/2014/main" id="{E11EA4DC-9220-4AF4-9704-90D6C3EF042C}"/>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2446239307"/>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ocess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5107-9AFC-4F18-BE2F-C3F5A09D273B}"/>
              </a:ext>
            </a:extLst>
          </p:cNvPr>
          <p:cNvSpPr>
            <a:spLocks noGrp="1"/>
          </p:cNvSpPr>
          <p:nvPr>
            <p:ph type="title" hasCustomPrompt="1"/>
          </p:nvPr>
        </p:nvSpPr>
        <p:spPr>
          <a:xfrm>
            <a:off x="435077" y="376029"/>
            <a:ext cx="10515600" cy="934611"/>
          </a:xfrm>
        </p:spPr>
        <p:txBody>
          <a:bodyPr/>
          <a:lstStyle>
            <a:lvl1pPr>
              <a:defRPr>
                <a:solidFill>
                  <a:schemeClr val="accent1"/>
                </a:solidFill>
              </a:defRPr>
            </a:lvl1pPr>
          </a:lstStyle>
          <a:p>
            <a:r>
              <a:rPr lang="en-US" dirty="0"/>
              <a:t>Add your title here </a:t>
            </a:r>
            <a:endParaRPr lang="en-GB" dirty="0"/>
          </a:p>
        </p:txBody>
      </p:sp>
      <p:sp>
        <p:nvSpPr>
          <p:cNvPr id="8" name="Text Placeholder 7">
            <a:extLst>
              <a:ext uri="{FF2B5EF4-FFF2-40B4-BE49-F238E27FC236}">
                <a16:creationId xmlns:a16="http://schemas.microsoft.com/office/drawing/2014/main" id="{C5A83A6E-EB92-4396-82E6-45D266383F80}"/>
              </a:ext>
            </a:extLst>
          </p:cNvPr>
          <p:cNvSpPr>
            <a:spLocks noGrp="1"/>
          </p:cNvSpPr>
          <p:nvPr>
            <p:ph type="body" sz="quarter" idx="13" hasCustomPrompt="1"/>
          </p:nvPr>
        </p:nvSpPr>
        <p:spPr>
          <a:xfrm>
            <a:off x="2699084" y="2047875"/>
            <a:ext cx="6793832" cy="914400"/>
          </a:xfrm>
        </p:spPr>
        <p:txBody>
          <a:bodyPr/>
          <a:lstStyle>
            <a:lvl1pPr algn="ctr">
              <a:defRPr sz="1800" b="0">
                <a:solidFill>
                  <a:srgbClr val="373737"/>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19" name="Text Placeholder 18">
            <a:extLst>
              <a:ext uri="{FF2B5EF4-FFF2-40B4-BE49-F238E27FC236}">
                <a16:creationId xmlns:a16="http://schemas.microsoft.com/office/drawing/2014/main" id="{C79563B1-8956-4EBE-A4BF-8CA5E9A46A12}"/>
              </a:ext>
            </a:extLst>
          </p:cNvPr>
          <p:cNvSpPr>
            <a:spLocks noGrp="1"/>
          </p:cNvSpPr>
          <p:nvPr>
            <p:ph type="body" sz="quarter" idx="14" hasCustomPrompt="1"/>
          </p:nvPr>
        </p:nvSpPr>
        <p:spPr>
          <a:xfrm>
            <a:off x="794084" y="3844255"/>
            <a:ext cx="2069432" cy="202715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9">
            <a:extLst>
              <a:ext uri="{FF2B5EF4-FFF2-40B4-BE49-F238E27FC236}">
                <a16:creationId xmlns:a16="http://schemas.microsoft.com/office/drawing/2014/main" id="{F380BA5E-C937-46FB-B548-63AAE90EEF53}"/>
              </a:ext>
            </a:extLst>
          </p:cNvPr>
          <p:cNvSpPr>
            <a:spLocks noGrp="1"/>
          </p:cNvSpPr>
          <p:nvPr>
            <p:ph type="body" sz="quarter" idx="15" hasCustomPrompt="1"/>
          </p:nvPr>
        </p:nvSpPr>
        <p:spPr>
          <a:xfrm>
            <a:off x="2927684" y="3844255"/>
            <a:ext cx="2069432" cy="202715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a:extLst>
              <a:ext uri="{FF2B5EF4-FFF2-40B4-BE49-F238E27FC236}">
                <a16:creationId xmlns:a16="http://schemas.microsoft.com/office/drawing/2014/main" id="{71ACAA23-3CF7-4D9D-9131-FA0BE4976CDD}"/>
              </a:ext>
            </a:extLst>
          </p:cNvPr>
          <p:cNvSpPr>
            <a:spLocks noGrp="1"/>
          </p:cNvSpPr>
          <p:nvPr>
            <p:ph type="body" sz="quarter" idx="16" hasCustomPrompt="1"/>
          </p:nvPr>
        </p:nvSpPr>
        <p:spPr>
          <a:xfrm>
            <a:off x="5061284" y="3844255"/>
            <a:ext cx="2069432" cy="202715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73358021-52A1-4248-A55D-1C0748BD6AF6}"/>
              </a:ext>
            </a:extLst>
          </p:cNvPr>
          <p:cNvSpPr>
            <a:spLocks noGrp="1"/>
          </p:cNvSpPr>
          <p:nvPr>
            <p:ph type="body" sz="quarter" idx="17" hasCustomPrompt="1"/>
          </p:nvPr>
        </p:nvSpPr>
        <p:spPr>
          <a:xfrm>
            <a:off x="7188534" y="3844255"/>
            <a:ext cx="2069432" cy="202715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2">
            <a:extLst>
              <a:ext uri="{FF2B5EF4-FFF2-40B4-BE49-F238E27FC236}">
                <a16:creationId xmlns:a16="http://schemas.microsoft.com/office/drawing/2014/main" id="{A3F2BD95-8BB3-4E68-82A8-5629C3962C54}"/>
              </a:ext>
            </a:extLst>
          </p:cNvPr>
          <p:cNvSpPr>
            <a:spLocks noGrp="1"/>
          </p:cNvSpPr>
          <p:nvPr>
            <p:ph type="body" sz="quarter" idx="18" hasCustomPrompt="1"/>
          </p:nvPr>
        </p:nvSpPr>
        <p:spPr>
          <a:xfrm>
            <a:off x="9328484" y="3844255"/>
            <a:ext cx="2069432" cy="202715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D23A6ADD-BAAB-4E33-852E-D4C176EC6807}"/>
              </a:ext>
            </a:extLst>
          </p:cNvPr>
          <p:cNvSpPr>
            <a:spLocks noGrp="1"/>
          </p:cNvSpPr>
          <p:nvPr>
            <p:ph type="body" sz="quarter" idx="19" hasCustomPrompt="1"/>
          </p:nvPr>
        </p:nvSpPr>
        <p:spPr>
          <a:xfrm>
            <a:off x="794084" y="3844254"/>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1"/>
          </a:solidFill>
        </p:spPr>
        <p:txBody>
          <a:bodyPr wrap="square" lIns="648000" anchor="ctr">
            <a:noAutofit/>
          </a:bodyPr>
          <a:lstStyle>
            <a:lvl1pPr>
              <a:defRPr sz="1600">
                <a:solidFill>
                  <a:schemeClr val="bg2"/>
                </a:solidFill>
              </a:defRPr>
            </a:lvl1pPr>
          </a:lstStyle>
          <a:p>
            <a:pPr lvl="0"/>
            <a:r>
              <a:rPr lang="en-US" dirty="0"/>
              <a:t>Heading 1</a:t>
            </a:r>
            <a:endParaRPr lang="en-GB" dirty="0"/>
          </a:p>
        </p:txBody>
      </p:sp>
      <p:sp>
        <p:nvSpPr>
          <p:cNvPr id="27" name="Text Placeholder 26">
            <a:extLst>
              <a:ext uri="{FF2B5EF4-FFF2-40B4-BE49-F238E27FC236}">
                <a16:creationId xmlns:a16="http://schemas.microsoft.com/office/drawing/2014/main" id="{486E5E73-F163-48CD-A4EE-BC27447ADBF1}"/>
              </a:ext>
            </a:extLst>
          </p:cNvPr>
          <p:cNvSpPr>
            <a:spLocks noGrp="1"/>
          </p:cNvSpPr>
          <p:nvPr>
            <p:ph type="body" sz="quarter" idx="20" hasCustomPrompt="1"/>
          </p:nvPr>
        </p:nvSpPr>
        <p:spPr>
          <a:xfrm>
            <a:off x="2927684" y="3844254"/>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3"/>
          </a:solidFill>
        </p:spPr>
        <p:txBody>
          <a:bodyPr wrap="square" lIns="648000" anchor="ctr">
            <a:noAutofit/>
          </a:bodyPr>
          <a:lstStyle>
            <a:lvl1pPr>
              <a:defRPr sz="1600">
                <a:solidFill>
                  <a:schemeClr val="bg2"/>
                </a:solidFill>
              </a:defRPr>
            </a:lvl1pPr>
          </a:lstStyle>
          <a:p>
            <a:pPr lvl="0"/>
            <a:r>
              <a:rPr lang="en-US" dirty="0"/>
              <a:t>Heading 2</a:t>
            </a:r>
            <a:endParaRPr lang="en-GB" dirty="0"/>
          </a:p>
        </p:txBody>
      </p:sp>
      <p:sp>
        <p:nvSpPr>
          <p:cNvPr id="28" name="Text Placeholder 27">
            <a:extLst>
              <a:ext uri="{FF2B5EF4-FFF2-40B4-BE49-F238E27FC236}">
                <a16:creationId xmlns:a16="http://schemas.microsoft.com/office/drawing/2014/main" id="{11D850AD-3A3B-4D22-AE4F-083C1B52F5DA}"/>
              </a:ext>
            </a:extLst>
          </p:cNvPr>
          <p:cNvSpPr>
            <a:spLocks noGrp="1"/>
          </p:cNvSpPr>
          <p:nvPr>
            <p:ph type="body" sz="quarter" idx="21" hasCustomPrompt="1"/>
          </p:nvPr>
        </p:nvSpPr>
        <p:spPr>
          <a:xfrm>
            <a:off x="5061284" y="3844254"/>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4"/>
          </a:solidFill>
        </p:spPr>
        <p:txBody>
          <a:bodyPr wrap="square" lIns="648000" anchor="ctr">
            <a:noAutofit/>
          </a:bodyPr>
          <a:lstStyle>
            <a:lvl1pPr>
              <a:defRPr sz="1600">
                <a:solidFill>
                  <a:schemeClr val="bg2"/>
                </a:solidFill>
              </a:defRPr>
            </a:lvl1pPr>
          </a:lstStyle>
          <a:p>
            <a:pPr lvl="0"/>
            <a:r>
              <a:rPr lang="en-US" dirty="0"/>
              <a:t>Heading 3</a:t>
            </a:r>
            <a:endParaRPr lang="en-GB" dirty="0"/>
          </a:p>
        </p:txBody>
      </p:sp>
      <p:sp>
        <p:nvSpPr>
          <p:cNvPr id="29" name="Text Placeholder 28">
            <a:extLst>
              <a:ext uri="{FF2B5EF4-FFF2-40B4-BE49-F238E27FC236}">
                <a16:creationId xmlns:a16="http://schemas.microsoft.com/office/drawing/2014/main" id="{72CD5969-E69C-451F-AB90-54F8160D020C}"/>
              </a:ext>
            </a:extLst>
          </p:cNvPr>
          <p:cNvSpPr>
            <a:spLocks noGrp="1"/>
          </p:cNvSpPr>
          <p:nvPr>
            <p:ph type="body" sz="quarter" idx="22" hasCustomPrompt="1"/>
          </p:nvPr>
        </p:nvSpPr>
        <p:spPr>
          <a:xfrm>
            <a:off x="7188534" y="3844254"/>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5"/>
          </a:solidFill>
        </p:spPr>
        <p:txBody>
          <a:bodyPr wrap="square" lIns="648000" anchor="ctr">
            <a:noAutofit/>
          </a:bodyPr>
          <a:lstStyle>
            <a:lvl1pPr>
              <a:defRPr sz="1600">
                <a:solidFill>
                  <a:schemeClr val="bg2"/>
                </a:solidFill>
              </a:defRPr>
            </a:lvl1pPr>
          </a:lstStyle>
          <a:p>
            <a:pPr lvl="0"/>
            <a:r>
              <a:rPr lang="en-US" dirty="0"/>
              <a:t>Heading 4</a:t>
            </a:r>
            <a:endParaRPr lang="en-GB" dirty="0"/>
          </a:p>
        </p:txBody>
      </p:sp>
      <p:sp>
        <p:nvSpPr>
          <p:cNvPr id="30" name="Text Placeholder 29">
            <a:extLst>
              <a:ext uri="{FF2B5EF4-FFF2-40B4-BE49-F238E27FC236}">
                <a16:creationId xmlns:a16="http://schemas.microsoft.com/office/drawing/2014/main" id="{1091C98E-32B2-4893-86D1-5FF20DF23E7F}"/>
              </a:ext>
            </a:extLst>
          </p:cNvPr>
          <p:cNvSpPr>
            <a:spLocks noGrp="1"/>
          </p:cNvSpPr>
          <p:nvPr>
            <p:ph type="body" sz="quarter" idx="23" hasCustomPrompt="1"/>
          </p:nvPr>
        </p:nvSpPr>
        <p:spPr>
          <a:xfrm>
            <a:off x="9328484" y="3844254"/>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6"/>
          </a:solidFill>
        </p:spPr>
        <p:txBody>
          <a:bodyPr wrap="square" lIns="648000" anchor="ctr">
            <a:noAutofit/>
          </a:bodyPr>
          <a:lstStyle>
            <a:lvl1pPr>
              <a:defRPr sz="1600">
                <a:solidFill>
                  <a:schemeClr val="bg2"/>
                </a:solidFill>
              </a:defRPr>
            </a:lvl1pPr>
          </a:lstStyle>
          <a:p>
            <a:pPr lvl="0"/>
            <a:r>
              <a:rPr lang="en-US" dirty="0"/>
              <a:t>Heading 5</a:t>
            </a:r>
            <a:endParaRPr lang="en-GB" dirty="0"/>
          </a:p>
        </p:txBody>
      </p:sp>
      <p:sp>
        <p:nvSpPr>
          <p:cNvPr id="32" name="Picture Placeholder 31">
            <a:extLst>
              <a:ext uri="{FF2B5EF4-FFF2-40B4-BE49-F238E27FC236}">
                <a16:creationId xmlns:a16="http://schemas.microsoft.com/office/drawing/2014/main" id="{4E94105C-7159-4137-B6E7-3A0C6F300BB2}"/>
              </a:ext>
            </a:extLst>
          </p:cNvPr>
          <p:cNvSpPr>
            <a:spLocks noGrp="1"/>
          </p:cNvSpPr>
          <p:nvPr>
            <p:ph type="pic" sz="quarter" idx="24" hasCustomPrompt="1"/>
          </p:nvPr>
        </p:nvSpPr>
        <p:spPr>
          <a:xfrm>
            <a:off x="892176" y="3934497"/>
            <a:ext cx="461804"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33" name="Picture Placeholder 31">
            <a:extLst>
              <a:ext uri="{FF2B5EF4-FFF2-40B4-BE49-F238E27FC236}">
                <a16:creationId xmlns:a16="http://schemas.microsoft.com/office/drawing/2014/main" id="{6418CF3F-662C-467E-AF24-9E33B0756F34}"/>
              </a:ext>
            </a:extLst>
          </p:cNvPr>
          <p:cNvSpPr>
            <a:spLocks noGrp="1"/>
          </p:cNvSpPr>
          <p:nvPr>
            <p:ph type="pic" sz="quarter" idx="25" hasCustomPrompt="1"/>
          </p:nvPr>
        </p:nvSpPr>
        <p:spPr>
          <a:xfrm>
            <a:off x="3028158" y="3934497"/>
            <a:ext cx="461804"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34" name="Picture Placeholder 31">
            <a:extLst>
              <a:ext uri="{FF2B5EF4-FFF2-40B4-BE49-F238E27FC236}">
                <a16:creationId xmlns:a16="http://schemas.microsoft.com/office/drawing/2014/main" id="{C5F4C04F-100E-44F0-8056-4F8A35B052C3}"/>
              </a:ext>
            </a:extLst>
          </p:cNvPr>
          <p:cNvSpPr>
            <a:spLocks noGrp="1"/>
          </p:cNvSpPr>
          <p:nvPr>
            <p:ph type="pic" sz="quarter" idx="26" hasCustomPrompt="1"/>
          </p:nvPr>
        </p:nvSpPr>
        <p:spPr>
          <a:xfrm>
            <a:off x="5162937" y="3934497"/>
            <a:ext cx="461804"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35" name="Picture Placeholder 31">
            <a:extLst>
              <a:ext uri="{FF2B5EF4-FFF2-40B4-BE49-F238E27FC236}">
                <a16:creationId xmlns:a16="http://schemas.microsoft.com/office/drawing/2014/main" id="{E87F895D-97F6-4C52-90C1-9CEDEC509FC2}"/>
              </a:ext>
            </a:extLst>
          </p:cNvPr>
          <p:cNvSpPr>
            <a:spLocks noGrp="1"/>
          </p:cNvSpPr>
          <p:nvPr>
            <p:ph type="pic" sz="quarter" idx="27" hasCustomPrompt="1"/>
          </p:nvPr>
        </p:nvSpPr>
        <p:spPr>
          <a:xfrm>
            <a:off x="7287623" y="3934497"/>
            <a:ext cx="461804"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41" name="Picture Placeholder 31">
            <a:extLst>
              <a:ext uri="{FF2B5EF4-FFF2-40B4-BE49-F238E27FC236}">
                <a16:creationId xmlns:a16="http://schemas.microsoft.com/office/drawing/2014/main" id="{DA2637EC-7538-4E9C-9CB2-E54F1A49FB63}"/>
              </a:ext>
            </a:extLst>
          </p:cNvPr>
          <p:cNvSpPr>
            <a:spLocks noGrp="1"/>
          </p:cNvSpPr>
          <p:nvPr>
            <p:ph type="pic" sz="quarter" idx="28" hasCustomPrompt="1"/>
          </p:nvPr>
        </p:nvSpPr>
        <p:spPr>
          <a:xfrm>
            <a:off x="9428957" y="3934497"/>
            <a:ext cx="461804"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42" name="Isosceles Triangle 41">
            <a:extLst>
              <a:ext uri="{FF2B5EF4-FFF2-40B4-BE49-F238E27FC236}">
                <a16:creationId xmlns:a16="http://schemas.microsoft.com/office/drawing/2014/main" id="{F2630D7A-C654-4442-8686-B368635779C7}"/>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46" name="Isosceles Triangle 45">
            <a:extLst>
              <a:ext uri="{FF2B5EF4-FFF2-40B4-BE49-F238E27FC236}">
                <a16:creationId xmlns:a16="http://schemas.microsoft.com/office/drawing/2014/main" id="{9B0E4EC2-4EEB-4699-ADA6-695DE945156A}"/>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47" name="Parallelogram 46">
            <a:extLst>
              <a:ext uri="{FF2B5EF4-FFF2-40B4-BE49-F238E27FC236}">
                <a16:creationId xmlns:a16="http://schemas.microsoft.com/office/drawing/2014/main" id="{2A2F1702-740A-428E-8A03-CAB3C0119BF0}"/>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3" name="Text Placeholder 52">
            <a:extLst>
              <a:ext uri="{FF2B5EF4-FFF2-40B4-BE49-F238E27FC236}">
                <a16:creationId xmlns:a16="http://schemas.microsoft.com/office/drawing/2014/main" id="{429CEB92-5BD5-48C6-933E-A058DECE556C}"/>
              </a:ext>
            </a:extLst>
          </p:cNvPr>
          <p:cNvSpPr>
            <a:spLocks noGrp="1"/>
          </p:cNvSpPr>
          <p:nvPr>
            <p:ph type="body" sz="quarter" idx="29" hasCustomPrompt="1"/>
          </p:nvPr>
        </p:nvSpPr>
        <p:spPr>
          <a:xfrm>
            <a:off x="794084" y="3531602"/>
            <a:ext cx="10611852" cy="10800"/>
          </a:xfrm>
          <a:custGeom>
            <a:avLst/>
            <a:gdLst>
              <a:gd name="connsiteX0" fmla="*/ 0 w 10611852"/>
              <a:gd name="connsiteY0" fmla="*/ 0 h 7200"/>
              <a:gd name="connsiteX1" fmla="*/ 10611852 w 10611852"/>
              <a:gd name="connsiteY1" fmla="*/ 0 h 7200"/>
              <a:gd name="connsiteX2" fmla="*/ 10611852 w 10611852"/>
              <a:gd name="connsiteY2" fmla="*/ 7200 h 7200"/>
              <a:gd name="connsiteX3" fmla="*/ 0 w 10611852"/>
              <a:gd name="connsiteY3" fmla="*/ 7200 h 7200"/>
            </a:gdLst>
            <a:ahLst/>
            <a:cxnLst>
              <a:cxn ang="0">
                <a:pos x="connsiteX0" y="connsiteY0"/>
              </a:cxn>
              <a:cxn ang="0">
                <a:pos x="connsiteX1" y="connsiteY1"/>
              </a:cxn>
              <a:cxn ang="0">
                <a:pos x="connsiteX2" y="connsiteY2"/>
              </a:cxn>
              <a:cxn ang="0">
                <a:pos x="connsiteX3" y="connsiteY3"/>
              </a:cxn>
            </a:cxnLst>
            <a:rect l="l" t="t" r="r" b="b"/>
            <a:pathLst>
              <a:path w="10611852" h="7200">
                <a:moveTo>
                  <a:pt x="0" y="0"/>
                </a:moveTo>
                <a:lnTo>
                  <a:pt x="10611852" y="0"/>
                </a:lnTo>
                <a:lnTo>
                  <a:pt x="10611852" y="7200"/>
                </a:lnTo>
                <a:lnTo>
                  <a:pt x="0" y="7200"/>
                </a:lnTo>
                <a:close/>
              </a:path>
            </a:pathLst>
          </a:custGeom>
          <a:solidFill>
            <a:srgbClr val="373737"/>
          </a:solidFill>
        </p:spPr>
        <p:txBody>
          <a:bodyPr wrap="square">
            <a:noAutofit/>
          </a:bodyPr>
          <a:lstStyle>
            <a:lvl1pPr>
              <a:defRPr/>
            </a:lvl1pPr>
          </a:lstStyle>
          <a:p>
            <a:pPr lvl="0"/>
            <a:r>
              <a:rPr lang="en-US" dirty="0"/>
              <a:t> </a:t>
            </a:r>
            <a:endParaRPr lang="en-GB" dirty="0"/>
          </a:p>
        </p:txBody>
      </p:sp>
      <p:sp>
        <p:nvSpPr>
          <p:cNvPr id="56" name="Text Placeholder 55">
            <a:extLst>
              <a:ext uri="{FF2B5EF4-FFF2-40B4-BE49-F238E27FC236}">
                <a16:creationId xmlns:a16="http://schemas.microsoft.com/office/drawing/2014/main" id="{DD0C4AA9-5B33-46CF-9A6A-85DEFF687252}"/>
              </a:ext>
            </a:extLst>
          </p:cNvPr>
          <p:cNvSpPr>
            <a:spLocks noGrp="1"/>
          </p:cNvSpPr>
          <p:nvPr>
            <p:ph type="body" sz="quarter" idx="30" hasCustomPrompt="1"/>
          </p:nvPr>
        </p:nvSpPr>
        <p:spPr>
          <a:xfrm>
            <a:off x="792142" y="3531601"/>
            <a:ext cx="7200" cy="180000"/>
          </a:xfrm>
          <a:custGeom>
            <a:avLst/>
            <a:gdLst>
              <a:gd name="connsiteX0" fmla="*/ 0 w 7200"/>
              <a:gd name="connsiteY0" fmla="*/ 0 h 180000"/>
              <a:gd name="connsiteX1" fmla="*/ 7200 w 7200"/>
              <a:gd name="connsiteY1" fmla="*/ 0 h 180000"/>
              <a:gd name="connsiteX2" fmla="*/ 7200 w 7200"/>
              <a:gd name="connsiteY2" fmla="*/ 180000 h 180000"/>
              <a:gd name="connsiteX3" fmla="*/ 0 w 7200"/>
              <a:gd name="connsiteY3" fmla="*/ 180000 h 180000"/>
            </a:gdLst>
            <a:ahLst/>
            <a:cxnLst>
              <a:cxn ang="0">
                <a:pos x="connsiteX0" y="connsiteY0"/>
              </a:cxn>
              <a:cxn ang="0">
                <a:pos x="connsiteX1" y="connsiteY1"/>
              </a:cxn>
              <a:cxn ang="0">
                <a:pos x="connsiteX2" y="connsiteY2"/>
              </a:cxn>
              <a:cxn ang="0">
                <a:pos x="connsiteX3" y="connsiteY3"/>
              </a:cxn>
            </a:cxnLst>
            <a:rect l="l" t="t" r="r" b="b"/>
            <a:pathLst>
              <a:path w="7200" h="180000">
                <a:moveTo>
                  <a:pt x="0" y="0"/>
                </a:moveTo>
                <a:lnTo>
                  <a:pt x="7200" y="0"/>
                </a:lnTo>
                <a:lnTo>
                  <a:pt x="7200" y="180000"/>
                </a:lnTo>
                <a:lnTo>
                  <a:pt x="0" y="180000"/>
                </a:lnTo>
                <a:close/>
              </a:path>
            </a:pathLst>
          </a:custGeom>
          <a:solidFill>
            <a:srgbClr val="373737"/>
          </a:solidFill>
        </p:spPr>
        <p:txBody>
          <a:bodyPr wrap="square">
            <a:noAutofit/>
          </a:bodyPr>
          <a:lstStyle>
            <a:lvl1pPr>
              <a:defRPr/>
            </a:lvl1pPr>
          </a:lstStyle>
          <a:p>
            <a:pPr lvl="0"/>
            <a:r>
              <a:rPr lang="en-US" dirty="0"/>
              <a:t> </a:t>
            </a:r>
            <a:endParaRPr lang="en-GB" dirty="0"/>
          </a:p>
        </p:txBody>
      </p:sp>
      <p:sp>
        <p:nvSpPr>
          <p:cNvPr id="59" name="Text Placeholder 58">
            <a:extLst>
              <a:ext uri="{FF2B5EF4-FFF2-40B4-BE49-F238E27FC236}">
                <a16:creationId xmlns:a16="http://schemas.microsoft.com/office/drawing/2014/main" id="{3A90B856-799C-41DF-ABB3-9C3594FD4CE7}"/>
              </a:ext>
            </a:extLst>
          </p:cNvPr>
          <p:cNvSpPr>
            <a:spLocks noGrp="1"/>
          </p:cNvSpPr>
          <p:nvPr>
            <p:ph type="body" sz="quarter" idx="31" hasCustomPrompt="1"/>
          </p:nvPr>
        </p:nvSpPr>
        <p:spPr>
          <a:xfrm>
            <a:off x="11398736" y="3531601"/>
            <a:ext cx="7200" cy="180000"/>
          </a:xfrm>
          <a:custGeom>
            <a:avLst/>
            <a:gdLst>
              <a:gd name="connsiteX0" fmla="*/ 0 w 7200"/>
              <a:gd name="connsiteY0" fmla="*/ 0 h 180000"/>
              <a:gd name="connsiteX1" fmla="*/ 7200 w 7200"/>
              <a:gd name="connsiteY1" fmla="*/ 0 h 180000"/>
              <a:gd name="connsiteX2" fmla="*/ 7200 w 7200"/>
              <a:gd name="connsiteY2" fmla="*/ 180000 h 180000"/>
              <a:gd name="connsiteX3" fmla="*/ 0 w 7200"/>
              <a:gd name="connsiteY3" fmla="*/ 180000 h 180000"/>
            </a:gdLst>
            <a:ahLst/>
            <a:cxnLst>
              <a:cxn ang="0">
                <a:pos x="connsiteX0" y="connsiteY0"/>
              </a:cxn>
              <a:cxn ang="0">
                <a:pos x="connsiteX1" y="connsiteY1"/>
              </a:cxn>
              <a:cxn ang="0">
                <a:pos x="connsiteX2" y="connsiteY2"/>
              </a:cxn>
              <a:cxn ang="0">
                <a:pos x="connsiteX3" y="connsiteY3"/>
              </a:cxn>
            </a:cxnLst>
            <a:rect l="l" t="t" r="r" b="b"/>
            <a:pathLst>
              <a:path w="7200" h="180000">
                <a:moveTo>
                  <a:pt x="0" y="0"/>
                </a:moveTo>
                <a:lnTo>
                  <a:pt x="7200" y="0"/>
                </a:lnTo>
                <a:lnTo>
                  <a:pt x="7200" y="180000"/>
                </a:lnTo>
                <a:lnTo>
                  <a:pt x="0" y="180000"/>
                </a:lnTo>
                <a:close/>
              </a:path>
            </a:pathLst>
          </a:custGeom>
          <a:solidFill>
            <a:srgbClr val="373737"/>
          </a:solidFill>
        </p:spPr>
        <p:txBody>
          <a:bodyPr wrap="square">
            <a:noAutofit/>
          </a:bodyPr>
          <a:lstStyle>
            <a:lvl1pPr>
              <a:defRPr/>
            </a:lvl1pPr>
          </a:lstStyle>
          <a:p>
            <a:pPr lvl="0"/>
            <a:r>
              <a:rPr lang="en-US" dirty="0"/>
              <a:t> </a:t>
            </a:r>
            <a:endParaRPr lang="en-GB" dirty="0"/>
          </a:p>
        </p:txBody>
      </p:sp>
      <p:sp>
        <p:nvSpPr>
          <p:cNvPr id="62" name="Text Placeholder 61">
            <a:extLst>
              <a:ext uri="{FF2B5EF4-FFF2-40B4-BE49-F238E27FC236}">
                <a16:creationId xmlns:a16="http://schemas.microsoft.com/office/drawing/2014/main" id="{75ECF621-0E1B-4C94-A5F8-99021BA92F23}"/>
              </a:ext>
            </a:extLst>
          </p:cNvPr>
          <p:cNvSpPr>
            <a:spLocks noGrp="1"/>
          </p:cNvSpPr>
          <p:nvPr>
            <p:ph type="body" sz="quarter" idx="32" hasCustomPrompt="1"/>
          </p:nvPr>
        </p:nvSpPr>
        <p:spPr>
          <a:xfrm>
            <a:off x="6090600" y="3250802"/>
            <a:ext cx="10800" cy="288000"/>
          </a:xfrm>
          <a:custGeom>
            <a:avLst/>
            <a:gdLst>
              <a:gd name="connsiteX0" fmla="*/ 0 w 7200"/>
              <a:gd name="connsiteY0" fmla="*/ 0 h 288000"/>
              <a:gd name="connsiteX1" fmla="*/ 7200 w 7200"/>
              <a:gd name="connsiteY1" fmla="*/ 0 h 288000"/>
              <a:gd name="connsiteX2" fmla="*/ 7200 w 7200"/>
              <a:gd name="connsiteY2" fmla="*/ 288000 h 288000"/>
              <a:gd name="connsiteX3" fmla="*/ 0 w 7200"/>
              <a:gd name="connsiteY3" fmla="*/ 288000 h 288000"/>
            </a:gdLst>
            <a:ahLst/>
            <a:cxnLst>
              <a:cxn ang="0">
                <a:pos x="connsiteX0" y="connsiteY0"/>
              </a:cxn>
              <a:cxn ang="0">
                <a:pos x="connsiteX1" y="connsiteY1"/>
              </a:cxn>
              <a:cxn ang="0">
                <a:pos x="connsiteX2" y="connsiteY2"/>
              </a:cxn>
              <a:cxn ang="0">
                <a:pos x="connsiteX3" y="connsiteY3"/>
              </a:cxn>
            </a:cxnLst>
            <a:rect l="l" t="t" r="r" b="b"/>
            <a:pathLst>
              <a:path w="7200" h="288000">
                <a:moveTo>
                  <a:pt x="0" y="0"/>
                </a:moveTo>
                <a:lnTo>
                  <a:pt x="7200" y="0"/>
                </a:lnTo>
                <a:lnTo>
                  <a:pt x="7200" y="288000"/>
                </a:lnTo>
                <a:lnTo>
                  <a:pt x="0" y="288000"/>
                </a:lnTo>
                <a:close/>
              </a:path>
            </a:pathLst>
          </a:custGeom>
          <a:solidFill>
            <a:srgbClr val="373737"/>
          </a:solidFill>
        </p:spPr>
        <p:txBody>
          <a:bodyPr wrap="square">
            <a:noAutofit/>
          </a:bodyPr>
          <a:lstStyle>
            <a:lvl1pPr>
              <a:defRPr/>
            </a:lvl1pPr>
          </a:lstStyle>
          <a:p>
            <a:pPr lvl="0"/>
            <a:r>
              <a:rPr lang="en-US" dirty="0"/>
              <a:t> </a:t>
            </a:r>
            <a:endParaRPr lang="en-GB" dirty="0"/>
          </a:p>
        </p:txBody>
      </p:sp>
      <p:sp>
        <p:nvSpPr>
          <p:cNvPr id="31" name="Slide Number Placeholder 5">
            <a:extLst>
              <a:ext uri="{FF2B5EF4-FFF2-40B4-BE49-F238E27FC236}">
                <a16:creationId xmlns:a16="http://schemas.microsoft.com/office/drawing/2014/main" id="{1BE2234C-4B8D-4800-8BA5-B3BFD22396E7}"/>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256512923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rocess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5107-9AFC-4F18-BE2F-C3F5A09D273B}"/>
              </a:ext>
            </a:extLst>
          </p:cNvPr>
          <p:cNvSpPr>
            <a:spLocks noGrp="1"/>
          </p:cNvSpPr>
          <p:nvPr>
            <p:ph type="title" hasCustomPrompt="1"/>
          </p:nvPr>
        </p:nvSpPr>
        <p:spPr>
          <a:xfrm>
            <a:off x="435077" y="376029"/>
            <a:ext cx="10515600" cy="896511"/>
          </a:xfrm>
        </p:spPr>
        <p:txBody>
          <a:bodyPr/>
          <a:lstStyle>
            <a:lvl1pPr>
              <a:defRPr>
                <a:solidFill>
                  <a:schemeClr val="accent1"/>
                </a:solidFill>
              </a:defRPr>
            </a:lvl1pPr>
          </a:lstStyle>
          <a:p>
            <a:r>
              <a:rPr lang="en-US" dirty="0"/>
              <a:t>Add your title here </a:t>
            </a:r>
            <a:endParaRPr lang="en-GB" dirty="0"/>
          </a:p>
        </p:txBody>
      </p:sp>
      <p:sp>
        <p:nvSpPr>
          <p:cNvPr id="9" name="Text Placeholder 8">
            <a:extLst>
              <a:ext uri="{FF2B5EF4-FFF2-40B4-BE49-F238E27FC236}">
                <a16:creationId xmlns:a16="http://schemas.microsoft.com/office/drawing/2014/main" id="{6DB5DAD7-FE40-4271-89F4-C45B690F35E0}"/>
              </a:ext>
            </a:extLst>
          </p:cNvPr>
          <p:cNvSpPr>
            <a:spLocks noGrp="1"/>
          </p:cNvSpPr>
          <p:nvPr>
            <p:ph type="body" sz="quarter" idx="14" hasCustomPrompt="1"/>
          </p:nvPr>
        </p:nvSpPr>
        <p:spPr>
          <a:xfrm>
            <a:off x="551196" y="2609138"/>
            <a:ext cx="2069432" cy="3029662"/>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918999C3-1C4F-4C64-A5DD-D743C50BA86C}"/>
              </a:ext>
            </a:extLst>
          </p:cNvPr>
          <p:cNvSpPr>
            <a:spLocks noGrp="1"/>
          </p:cNvSpPr>
          <p:nvPr>
            <p:ph type="body" sz="quarter" idx="19" hasCustomPrompt="1"/>
          </p:nvPr>
        </p:nvSpPr>
        <p:spPr>
          <a:xfrm>
            <a:off x="551196" y="2609137"/>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1"/>
          </a:solidFill>
        </p:spPr>
        <p:txBody>
          <a:bodyPr wrap="square" lIns="648000" anchor="ctr">
            <a:noAutofit/>
          </a:bodyPr>
          <a:lstStyle>
            <a:lvl1pPr>
              <a:defRPr sz="1600">
                <a:solidFill>
                  <a:schemeClr val="bg2"/>
                </a:solidFill>
              </a:defRPr>
            </a:lvl1pPr>
          </a:lstStyle>
          <a:p>
            <a:pPr lvl="0"/>
            <a:r>
              <a:rPr lang="en-US" dirty="0"/>
              <a:t>Heading 1</a:t>
            </a:r>
            <a:endParaRPr lang="en-GB" dirty="0"/>
          </a:p>
        </p:txBody>
      </p:sp>
      <p:sp>
        <p:nvSpPr>
          <p:cNvPr id="11" name="Picture Placeholder 31">
            <a:extLst>
              <a:ext uri="{FF2B5EF4-FFF2-40B4-BE49-F238E27FC236}">
                <a16:creationId xmlns:a16="http://schemas.microsoft.com/office/drawing/2014/main" id="{3072F452-ACFE-45D1-B9DE-DE88D9AC58F0}"/>
              </a:ext>
            </a:extLst>
          </p:cNvPr>
          <p:cNvSpPr>
            <a:spLocks noGrp="1"/>
          </p:cNvSpPr>
          <p:nvPr>
            <p:ph type="pic" sz="quarter" idx="24" hasCustomPrompt="1"/>
          </p:nvPr>
        </p:nvSpPr>
        <p:spPr>
          <a:xfrm>
            <a:off x="649287" y="2699380"/>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12" name="Text Placeholder 11">
            <a:extLst>
              <a:ext uri="{FF2B5EF4-FFF2-40B4-BE49-F238E27FC236}">
                <a16:creationId xmlns:a16="http://schemas.microsoft.com/office/drawing/2014/main" id="{798139EE-6029-426C-851C-4D697A41E52D}"/>
              </a:ext>
            </a:extLst>
          </p:cNvPr>
          <p:cNvSpPr>
            <a:spLocks noGrp="1"/>
          </p:cNvSpPr>
          <p:nvPr>
            <p:ph type="body" sz="quarter" idx="30" hasCustomPrompt="1"/>
          </p:nvPr>
        </p:nvSpPr>
        <p:spPr>
          <a:xfrm>
            <a:off x="2808621" y="2609138"/>
            <a:ext cx="2069432" cy="3029662"/>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a:extLst>
              <a:ext uri="{FF2B5EF4-FFF2-40B4-BE49-F238E27FC236}">
                <a16:creationId xmlns:a16="http://schemas.microsoft.com/office/drawing/2014/main" id="{C06AE2DE-E998-41F6-A22C-CF9E07A2DDA6}"/>
              </a:ext>
            </a:extLst>
          </p:cNvPr>
          <p:cNvSpPr>
            <a:spLocks noGrp="1"/>
          </p:cNvSpPr>
          <p:nvPr>
            <p:ph type="body" sz="quarter" idx="31" hasCustomPrompt="1"/>
          </p:nvPr>
        </p:nvSpPr>
        <p:spPr>
          <a:xfrm>
            <a:off x="2808621" y="2609137"/>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3"/>
          </a:solidFill>
        </p:spPr>
        <p:txBody>
          <a:bodyPr wrap="square" lIns="648000" anchor="ctr">
            <a:noAutofit/>
          </a:bodyPr>
          <a:lstStyle>
            <a:lvl1pPr>
              <a:defRPr sz="1600">
                <a:solidFill>
                  <a:schemeClr val="bg2"/>
                </a:solidFill>
              </a:defRPr>
            </a:lvl1pPr>
          </a:lstStyle>
          <a:p>
            <a:pPr lvl="0"/>
            <a:r>
              <a:rPr lang="en-US" dirty="0"/>
              <a:t>Heading 2</a:t>
            </a:r>
            <a:endParaRPr lang="en-GB" dirty="0"/>
          </a:p>
        </p:txBody>
      </p:sp>
      <p:sp>
        <p:nvSpPr>
          <p:cNvPr id="14" name="Picture Placeholder 31">
            <a:extLst>
              <a:ext uri="{FF2B5EF4-FFF2-40B4-BE49-F238E27FC236}">
                <a16:creationId xmlns:a16="http://schemas.microsoft.com/office/drawing/2014/main" id="{2D044EB1-807F-4234-BCB9-6DC1481398EF}"/>
              </a:ext>
            </a:extLst>
          </p:cNvPr>
          <p:cNvSpPr>
            <a:spLocks noGrp="1"/>
          </p:cNvSpPr>
          <p:nvPr>
            <p:ph type="pic" sz="quarter" idx="32" hasCustomPrompt="1"/>
          </p:nvPr>
        </p:nvSpPr>
        <p:spPr>
          <a:xfrm>
            <a:off x="2906712" y="2699380"/>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15" name="Text Placeholder 14">
            <a:extLst>
              <a:ext uri="{FF2B5EF4-FFF2-40B4-BE49-F238E27FC236}">
                <a16:creationId xmlns:a16="http://schemas.microsoft.com/office/drawing/2014/main" id="{50A8D448-368C-443B-8E9C-4A35AA5BA36B}"/>
              </a:ext>
            </a:extLst>
          </p:cNvPr>
          <p:cNvSpPr>
            <a:spLocks noGrp="1"/>
          </p:cNvSpPr>
          <p:nvPr>
            <p:ph type="body" sz="quarter" idx="33" hasCustomPrompt="1"/>
          </p:nvPr>
        </p:nvSpPr>
        <p:spPr>
          <a:xfrm>
            <a:off x="5061284" y="2609138"/>
            <a:ext cx="2069432" cy="3029662"/>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69734D79-E8F6-4D33-9013-9231F23CC6F4}"/>
              </a:ext>
            </a:extLst>
          </p:cNvPr>
          <p:cNvSpPr>
            <a:spLocks noGrp="1"/>
          </p:cNvSpPr>
          <p:nvPr>
            <p:ph type="body" sz="quarter" idx="34" hasCustomPrompt="1"/>
          </p:nvPr>
        </p:nvSpPr>
        <p:spPr>
          <a:xfrm>
            <a:off x="5061284" y="2609137"/>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4"/>
          </a:solidFill>
        </p:spPr>
        <p:txBody>
          <a:bodyPr wrap="square" lIns="648000" anchor="ctr">
            <a:noAutofit/>
          </a:bodyPr>
          <a:lstStyle>
            <a:lvl1pPr>
              <a:defRPr sz="1600">
                <a:solidFill>
                  <a:schemeClr val="bg2"/>
                </a:solidFill>
              </a:defRPr>
            </a:lvl1pPr>
          </a:lstStyle>
          <a:p>
            <a:pPr lvl="0"/>
            <a:r>
              <a:rPr lang="en-US" dirty="0"/>
              <a:t>Heading 3</a:t>
            </a:r>
            <a:endParaRPr lang="en-GB" dirty="0"/>
          </a:p>
        </p:txBody>
      </p:sp>
      <p:sp>
        <p:nvSpPr>
          <p:cNvPr id="17" name="Picture Placeholder 31">
            <a:extLst>
              <a:ext uri="{FF2B5EF4-FFF2-40B4-BE49-F238E27FC236}">
                <a16:creationId xmlns:a16="http://schemas.microsoft.com/office/drawing/2014/main" id="{1CD5929A-78A2-4419-9DD2-C753A8F1F6D9}"/>
              </a:ext>
            </a:extLst>
          </p:cNvPr>
          <p:cNvSpPr>
            <a:spLocks noGrp="1"/>
          </p:cNvSpPr>
          <p:nvPr>
            <p:ph type="pic" sz="quarter" idx="35" hasCustomPrompt="1"/>
          </p:nvPr>
        </p:nvSpPr>
        <p:spPr>
          <a:xfrm>
            <a:off x="5159375" y="2699380"/>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18" name="Text Placeholder 17">
            <a:extLst>
              <a:ext uri="{FF2B5EF4-FFF2-40B4-BE49-F238E27FC236}">
                <a16:creationId xmlns:a16="http://schemas.microsoft.com/office/drawing/2014/main" id="{F982736F-E008-4BC6-8ECE-B16B979264BE}"/>
              </a:ext>
            </a:extLst>
          </p:cNvPr>
          <p:cNvSpPr>
            <a:spLocks noGrp="1"/>
          </p:cNvSpPr>
          <p:nvPr>
            <p:ph type="body" sz="quarter" idx="36" hasCustomPrompt="1"/>
          </p:nvPr>
        </p:nvSpPr>
        <p:spPr>
          <a:xfrm>
            <a:off x="7313947" y="2609138"/>
            <a:ext cx="2069432" cy="3029662"/>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8">
            <a:extLst>
              <a:ext uri="{FF2B5EF4-FFF2-40B4-BE49-F238E27FC236}">
                <a16:creationId xmlns:a16="http://schemas.microsoft.com/office/drawing/2014/main" id="{B5FACC96-CE0F-4761-9338-14A3DDF7FC37}"/>
              </a:ext>
            </a:extLst>
          </p:cNvPr>
          <p:cNvSpPr>
            <a:spLocks noGrp="1"/>
          </p:cNvSpPr>
          <p:nvPr>
            <p:ph type="body" sz="quarter" idx="37" hasCustomPrompt="1"/>
          </p:nvPr>
        </p:nvSpPr>
        <p:spPr>
          <a:xfrm>
            <a:off x="7313947" y="2609137"/>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5"/>
          </a:solidFill>
        </p:spPr>
        <p:txBody>
          <a:bodyPr wrap="square" lIns="648000" anchor="ctr">
            <a:noAutofit/>
          </a:bodyPr>
          <a:lstStyle>
            <a:lvl1pPr>
              <a:defRPr sz="1600">
                <a:solidFill>
                  <a:schemeClr val="bg2"/>
                </a:solidFill>
              </a:defRPr>
            </a:lvl1pPr>
          </a:lstStyle>
          <a:p>
            <a:pPr lvl="0"/>
            <a:r>
              <a:rPr lang="en-US" dirty="0"/>
              <a:t>Heading 4</a:t>
            </a:r>
            <a:endParaRPr lang="en-GB" dirty="0"/>
          </a:p>
        </p:txBody>
      </p:sp>
      <p:sp>
        <p:nvSpPr>
          <p:cNvPr id="20" name="Picture Placeholder 31">
            <a:extLst>
              <a:ext uri="{FF2B5EF4-FFF2-40B4-BE49-F238E27FC236}">
                <a16:creationId xmlns:a16="http://schemas.microsoft.com/office/drawing/2014/main" id="{70237226-4F22-4006-A3DC-E263614B6019}"/>
              </a:ext>
            </a:extLst>
          </p:cNvPr>
          <p:cNvSpPr>
            <a:spLocks noGrp="1"/>
          </p:cNvSpPr>
          <p:nvPr>
            <p:ph type="pic" sz="quarter" idx="38" hasCustomPrompt="1"/>
          </p:nvPr>
        </p:nvSpPr>
        <p:spPr>
          <a:xfrm>
            <a:off x="7412038" y="2699380"/>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21" name="Text Placeholder 20">
            <a:extLst>
              <a:ext uri="{FF2B5EF4-FFF2-40B4-BE49-F238E27FC236}">
                <a16:creationId xmlns:a16="http://schemas.microsoft.com/office/drawing/2014/main" id="{59EFA40F-FC4F-4F6E-B4F5-8E3B2479D327}"/>
              </a:ext>
            </a:extLst>
          </p:cNvPr>
          <p:cNvSpPr>
            <a:spLocks noGrp="1"/>
          </p:cNvSpPr>
          <p:nvPr>
            <p:ph type="body" sz="quarter" idx="39" hasCustomPrompt="1"/>
          </p:nvPr>
        </p:nvSpPr>
        <p:spPr>
          <a:xfrm>
            <a:off x="9571372" y="2609138"/>
            <a:ext cx="2069432" cy="3029662"/>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34A66664-95BF-4DE3-9425-DE40F8B12F60}"/>
              </a:ext>
            </a:extLst>
          </p:cNvPr>
          <p:cNvSpPr>
            <a:spLocks noGrp="1"/>
          </p:cNvSpPr>
          <p:nvPr>
            <p:ph type="body" sz="quarter" idx="40" hasCustomPrompt="1"/>
          </p:nvPr>
        </p:nvSpPr>
        <p:spPr>
          <a:xfrm>
            <a:off x="9571372" y="2609137"/>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6"/>
          </a:solidFill>
        </p:spPr>
        <p:txBody>
          <a:bodyPr wrap="square" lIns="648000" anchor="ctr">
            <a:noAutofit/>
          </a:bodyPr>
          <a:lstStyle>
            <a:lvl1pPr>
              <a:defRPr sz="1600">
                <a:solidFill>
                  <a:schemeClr val="bg2"/>
                </a:solidFill>
              </a:defRPr>
            </a:lvl1pPr>
          </a:lstStyle>
          <a:p>
            <a:pPr lvl="0"/>
            <a:r>
              <a:rPr lang="en-US" dirty="0"/>
              <a:t>Heading 5</a:t>
            </a:r>
            <a:endParaRPr lang="en-GB" dirty="0"/>
          </a:p>
        </p:txBody>
      </p:sp>
      <p:sp>
        <p:nvSpPr>
          <p:cNvPr id="23" name="Picture Placeholder 31">
            <a:extLst>
              <a:ext uri="{FF2B5EF4-FFF2-40B4-BE49-F238E27FC236}">
                <a16:creationId xmlns:a16="http://schemas.microsoft.com/office/drawing/2014/main" id="{3361B2E2-2CCE-4B79-833C-52ADE7102130}"/>
              </a:ext>
            </a:extLst>
          </p:cNvPr>
          <p:cNvSpPr>
            <a:spLocks noGrp="1"/>
          </p:cNvSpPr>
          <p:nvPr>
            <p:ph type="pic" sz="quarter" idx="41" hasCustomPrompt="1"/>
          </p:nvPr>
        </p:nvSpPr>
        <p:spPr>
          <a:xfrm>
            <a:off x="9669463" y="2699380"/>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24" name="Text Placeholder 7">
            <a:extLst>
              <a:ext uri="{FF2B5EF4-FFF2-40B4-BE49-F238E27FC236}">
                <a16:creationId xmlns:a16="http://schemas.microsoft.com/office/drawing/2014/main" id="{E1A91D49-B06C-42F3-9851-30484F5BCB38}"/>
              </a:ext>
            </a:extLst>
          </p:cNvPr>
          <p:cNvSpPr>
            <a:spLocks noGrp="1"/>
          </p:cNvSpPr>
          <p:nvPr>
            <p:ph type="body" sz="quarter" idx="13" hasCustomPrompt="1"/>
          </p:nvPr>
        </p:nvSpPr>
        <p:spPr>
          <a:xfrm>
            <a:off x="2699084" y="1461546"/>
            <a:ext cx="6793832" cy="914400"/>
          </a:xfrm>
        </p:spPr>
        <p:txBody>
          <a:bodyPr/>
          <a:lstStyle>
            <a:lvl1pPr algn="ctr">
              <a:defRPr sz="1800" b="0">
                <a:solidFill>
                  <a:srgbClr val="373737"/>
                </a:solidFill>
              </a:defRPr>
            </a:lvl1pPr>
            <a:lvl2pPr>
              <a:defRPr sz="1800" b="0"/>
            </a:lvl2pPr>
            <a:lvl3pPr>
              <a:defRPr sz="1600" b="0"/>
            </a:lvl3pPr>
            <a:lvl4pPr>
              <a:defRPr sz="1400" b="0"/>
            </a:lvl4pPr>
            <a:lvl5pPr>
              <a:defRPr sz="1400" b="0"/>
            </a:lvl5pPr>
          </a:lstStyle>
          <a:p>
            <a:pPr lvl="0"/>
            <a:r>
              <a:rPr lang="en-US" dirty="0"/>
              <a:t>Enter text here </a:t>
            </a:r>
            <a:endParaRPr lang="en-GB" dirty="0"/>
          </a:p>
        </p:txBody>
      </p:sp>
      <p:sp>
        <p:nvSpPr>
          <p:cNvPr id="27" name="Isosceles Triangle 26">
            <a:extLst>
              <a:ext uri="{FF2B5EF4-FFF2-40B4-BE49-F238E27FC236}">
                <a16:creationId xmlns:a16="http://schemas.microsoft.com/office/drawing/2014/main" id="{6E7FCAF8-A276-4001-98A0-47DF6A980CB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1" name="Isosceles Triangle 30">
            <a:extLst>
              <a:ext uri="{FF2B5EF4-FFF2-40B4-BE49-F238E27FC236}">
                <a16:creationId xmlns:a16="http://schemas.microsoft.com/office/drawing/2014/main" id="{8A700A48-4CBF-4AB1-90B7-8F439E326F39}"/>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2" name="Parallelogram 31">
            <a:extLst>
              <a:ext uri="{FF2B5EF4-FFF2-40B4-BE49-F238E27FC236}">
                <a16:creationId xmlns:a16="http://schemas.microsoft.com/office/drawing/2014/main" id="{00D979D1-9A0C-45BE-AE7C-0EE97A6B1DB5}"/>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5" name="Slide Number Placeholder 5">
            <a:extLst>
              <a:ext uri="{FF2B5EF4-FFF2-40B4-BE49-F238E27FC236}">
                <a16:creationId xmlns:a16="http://schemas.microsoft.com/office/drawing/2014/main" id="{612F9FFC-0EC9-4B83-AC43-037828413A5C}"/>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1930893605"/>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rocess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5107-9AFC-4F18-BE2F-C3F5A09D273B}"/>
              </a:ext>
            </a:extLst>
          </p:cNvPr>
          <p:cNvSpPr>
            <a:spLocks noGrp="1"/>
          </p:cNvSpPr>
          <p:nvPr>
            <p:ph type="title" hasCustomPrompt="1"/>
          </p:nvPr>
        </p:nvSpPr>
        <p:spPr>
          <a:xfrm>
            <a:off x="435077" y="376029"/>
            <a:ext cx="10515600" cy="721251"/>
          </a:xfrm>
        </p:spPr>
        <p:txBody>
          <a:bodyPr/>
          <a:lstStyle>
            <a:lvl1pPr>
              <a:defRPr>
                <a:solidFill>
                  <a:schemeClr val="accent1"/>
                </a:solidFill>
              </a:defRPr>
            </a:lvl1pPr>
          </a:lstStyle>
          <a:p>
            <a:r>
              <a:rPr lang="en-US" dirty="0"/>
              <a:t>Add your title here </a:t>
            </a:r>
            <a:endParaRPr lang="en-GB" dirty="0"/>
          </a:p>
        </p:txBody>
      </p:sp>
      <p:sp>
        <p:nvSpPr>
          <p:cNvPr id="10" name="Isosceles Triangle 9">
            <a:extLst>
              <a:ext uri="{FF2B5EF4-FFF2-40B4-BE49-F238E27FC236}">
                <a16:creationId xmlns:a16="http://schemas.microsoft.com/office/drawing/2014/main" id="{F428AA3B-BEFC-4037-BABE-857691351D9A}"/>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4" name="Isosceles Triangle 13">
            <a:extLst>
              <a:ext uri="{FF2B5EF4-FFF2-40B4-BE49-F238E27FC236}">
                <a16:creationId xmlns:a16="http://schemas.microsoft.com/office/drawing/2014/main" id="{E214F904-B012-4A82-B7DE-2C1E9559BA41}"/>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5" name="Parallelogram 14">
            <a:extLst>
              <a:ext uri="{FF2B5EF4-FFF2-40B4-BE49-F238E27FC236}">
                <a16:creationId xmlns:a16="http://schemas.microsoft.com/office/drawing/2014/main" id="{815765D9-21CE-4F35-907C-30D8CA6B4A9B}"/>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8" name="Text Placeholder 17">
            <a:extLst>
              <a:ext uri="{FF2B5EF4-FFF2-40B4-BE49-F238E27FC236}">
                <a16:creationId xmlns:a16="http://schemas.microsoft.com/office/drawing/2014/main" id="{0DEEC86F-663E-417F-A4C3-25931836475E}"/>
              </a:ext>
            </a:extLst>
          </p:cNvPr>
          <p:cNvSpPr>
            <a:spLocks noGrp="1"/>
          </p:cNvSpPr>
          <p:nvPr>
            <p:ph type="body" sz="quarter" idx="14" hasCustomPrompt="1"/>
          </p:nvPr>
        </p:nvSpPr>
        <p:spPr>
          <a:xfrm>
            <a:off x="551196" y="3204383"/>
            <a:ext cx="2069432" cy="256776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8">
            <a:extLst>
              <a:ext uri="{FF2B5EF4-FFF2-40B4-BE49-F238E27FC236}">
                <a16:creationId xmlns:a16="http://schemas.microsoft.com/office/drawing/2014/main" id="{4028D445-AE2F-458A-A0C6-78054E72E780}"/>
              </a:ext>
            </a:extLst>
          </p:cNvPr>
          <p:cNvSpPr>
            <a:spLocks noGrp="1"/>
          </p:cNvSpPr>
          <p:nvPr>
            <p:ph type="body" sz="quarter" idx="19" hasCustomPrompt="1"/>
          </p:nvPr>
        </p:nvSpPr>
        <p:spPr>
          <a:xfrm>
            <a:off x="551196" y="3204382"/>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1"/>
          </a:solidFill>
        </p:spPr>
        <p:txBody>
          <a:bodyPr wrap="square" lIns="648000" anchor="ctr">
            <a:noAutofit/>
          </a:bodyPr>
          <a:lstStyle>
            <a:lvl1pPr>
              <a:defRPr sz="1600">
                <a:solidFill>
                  <a:schemeClr val="bg2"/>
                </a:solidFill>
              </a:defRPr>
            </a:lvl1pPr>
          </a:lstStyle>
          <a:p>
            <a:pPr lvl="0"/>
            <a:r>
              <a:rPr lang="en-US" dirty="0"/>
              <a:t>Heading 1</a:t>
            </a:r>
            <a:endParaRPr lang="en-GB" dirty="0"/>
          </a:p>
        </p:txBody>
      </p:sp>
      <p:sp>
        <p:nvSpPr>
          <p:cNvPr id="20" name="Picture Placeholder 31">
            <a:extLst>
              <a:ext uri="{FF2B5EF4-FFF2-40B4-BE49-F238E27FC236}">
                <a16:creationId xmlns:a16="http://schemas.microsoft.com/office/drawing/2014/main" id="{5949D929-950A-4B5A-9DCE-4892AB6E8041}"/>
              </a:ext>
            </a:extLst>
          </p:cNvPr>
          <p:cNvSpPr>
            <a:spLocks noGrp="1"/>
          </p:cNvSpPr>
          <p:nvPr>
            <p:ph type="pic" sz="quarter" idx="24" hasCustomPrompt="1"/>
          </p:nvPr>
        </p:nvSpPr>
        <p:spPr>
          <a:xfrm>
            <a:off x="649287" y="3294625"/>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21" name="Text Placeholder 20">
            <a:extLst>
              <a:ext uri="{FF2B5EF4-FFF2-40B4-BE49-F238E27FC236}">
                <a16:creationId xmlns:a16="http://schemas.microsoft.com/office/drawing/2014/main" id="{1E5E97E0-2107-4B00-88FE-7C23779B2BCA}"/>
              </a:ext>
            </a:extLst>
          </p:cNvPr>
          <p:cNvSpPr>
            <a:spLocks noGrp="1"/>
          </p:cNvSpPr>
          <p:nvPr>
            <p:ph type="body" sz="quarter" idx="30" hasCustomPrompt="1"/>
          </p:nvPr>
        </p:nvSpPr>
        <p:spPr>
          <a:xfrm>
            <a:off x="2805446" y="3204383"/>
            <a:ext cx="2069432" cy="256776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1BAC5211-C29C-459D-BE1E-20AB28B14D94}"/>
              </a:ext>
            </a:extLst>
          </p:cNvPr>
          <p:cNvSpPr>
            <a:spLocks noGrp="1"/>
          </p:cNvSpPr>
          <p:nvPr>
            <p:ph type="body" sz="quarter" idx="31" hasCustomPrompt="1"/>
          </p:nvPr>
        </p:nvSpPr>
        <p:spPr>
          <a:xfrm>
            <a:off x="2805446" y="3204382"/>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3"/>
          </a:solidFill>
        </p:spPr>
        <p:txBody>
          <a:bodyPr wrap="square" lIns="648000" anchor="ctr">
            <a:noAutofit/>
          </a:bodyPr>
          <a:lstStyle>
            <a:lvl1pPr>
              <a:defRPr sz="1600">
                <a:solidFill>
                  <a:schemeClr val="bg2"/>
                </a:solidFill>
              </a:defRPr>
            </a:lvl1pPr>
          </a:lstStyle>
          <a:p>
            <a:pPr lvl="0"/>
            <a:r>
              <a:rPr lang="en-US" dirty="0"/>
              <a:t>Heading 2</a:t>
            </a:r>
            <a:endParaRPr lang="en-GB" dirty="0"/>
          </a:p>
        </p:txBody>
      </p:sp>
      <p:sp>
        <p:nvSpPr>
          <p:cNvPr id="23" name="Picture Placeholder 31">
            <a:extLst>
              <a:ext uri="{FF2B5EF4-FFF2-40B4-BE49-F238E27FC236}">
                <a16:creationId xmlns:a16="http://schemas.microsoft.com/office/drawing/2014/main" id="{6C879896-170E-424F-B5F9-6C2C2BCEC3EF}"/>
              </a:ext>
            </a:extLst>
          </p:cNvPr>
          <p:cNvSpPr>
            <a:spLocks noGrp="1"/>
          </p:cNvSpPr>
          <p:nvPr>
            <p:ph type="pic" sz="quarter" idx="32" hasCustomPrompt="1"/>
          </p:nvPr>
        </p:nvSpPr>
        <p:spPr>
          <a:xfrm>
            <a:off x="2903537" y="3294625"/>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24" name="Text Placeholder 23">
            <a:extLst>
              <a:ext uri="{FF2B5EF4-FFF2-40B4-BE49-F238E27FC236}">
                <a16:creationId xmlns:a16="http://schemas.microsoft.com/office/drawing/2014/main" id="{35CC8E9C-9491-4B00-A1CD-8CF43E36FA73}"/>
              </a:ext>
            </a:extLst>
          </p:cNvPr>
          <p:cNvSpPr>
            <a:spLocks noGrp="1"/>
          </p:cNvSpPr>
          <p:nvPr>
            <p:ph type="body" sz="quarter" idx="33" hasCustomPrompt="1"/>
          </p:nvPr>
        </p:nvSpPr>
        <p:spPr>
          <a:xfrm>
            <a:off x="5059696" y="3204383"/>
            <a:ext cx="2069432" cy="256776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24">
            <a:extLst>
              <a:ext uri="{FF2B5EF4-FFF2-40B4-BE49-F238E27FC236}">
                <a16:creationId xmlns:a16="http://schemas.microsoft.com/office/drawing/2014/main" id="{88CA7F4F-BC63-4013-865F-143673B72A40}"/>
              </a:ext>
            </a:extLst>
          </p:cNvPr>
          <p:cNvSpPr>
            <a:spLocks noGrp="1"/>
          </p:cNvSpPr>
          <p:nvPr>
            <p:ph type="body" sz="quarter" idx="34" hasCustomPrompt="1"/>
          </p:nvPr>
        </p:nvSpPr>
        <p:spPr>
          <a:xfrm>
            <a:off x="5059696" y="3204382"/>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4"/>
          </a:solidFill>
        </p:spPr>
        <p:txBody>
          <a:bodyPr wrap="square" lIns="648000" anchor="ctr">
            <a:noAutofit/>
          </a:bodyPr>
          <a:lstStyle>
            <a:lvl1pPr>
              <a:defRPr sz="1600">
                <a:solidFill>
                  <a:schemeClr val="bg2"/>
                </a:solidFill>
              </a:defRPr>
            </a:lvl1pPr>
          </a:lstStyle>
          <a:p>
            <a:pPr lvl="0"/>
            <a:r>
              <a:rPr lang="en-US" dirty="0"/>
              <a:t>Heading 3</a:t>
            </a:r>
            <a:endParaRPr lang="en-GB" dirty="0"/>
          </a:p>
        </p:txBody>
      </p:sp>
      <p:sp>
        <p:nvSpPr>
          <p:cNvPr id="26" name="Picture Placeholder 31">
            <a:extLst>
              <a:ext uri="{FF2B5EF4-FFF2-40B4-BE49-F238E27FC236}">
                <a16:creationId xmlns:a16="http://schemas.microsoft.com/office/drawing/2014/main" id="{5873B6E0-B75C-48EE-8805-74AF89C21B74}"/>
              </a:ext>
            </a:extLst>
          </p:cNvPr>
          <p:cNvSpPr>
            <a:spLocks noGrp="1"/>
          </p:cNvSpPr>
          <p:nvPr>
            <p:ph type="pic" sz="quarter" idx="35" hasCustomPrompt="1"/>
          </p:nvPr>
        </p:nvSpPr>
        <p:spPr>
          <a:xfrm>
            <a:off x="5157787" y="3294625"/>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27" name="Text Placeholder 26">
            <a:extLst>
              <a:ext uri="{FF2B5EF4-FFF2-40B4-BE49-F238E27FC236}">
                <a16:creationId xmlns:a16="http://schemas.microsoft.com/office/drawing/2014/main" id="{DFE17A34-E20A-4C24-A3C7-9B3900E34A29}"/>
              </a:ext>
            </a:extLst>
          </p:cNvPr>
          <p:cNvSpPr>
            <a:spLocks noGrp="1"/>
          </p:cNvSpPr>
          <p:nvPr>
            <p:ph type="body" sz="quarter" idx="36" hasCustomPrompt="1"/>
          </p:nvPr>
        </p:nvSpPr>
        <p:spPr>
          <a:xfrm>
            <a:off x="7317122" y="3204383"/>
            <a:ext cx="2069432" cy="256776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7">
            <a:extLst>
              <a:ext uri="{FF2B5EF4-FFF2-40B4-BE49-F238E27FC236}">
                <a16:creationId xmlns:a16="http://schemas.microsoft.com/office/drawing/2014/main" id="{C0DB8E78-D876-4AD6-9107-4C4A7B4C3918}"/>
              </a:ext>
            </a:extLst>
          </p:cNvPr>
          <p:cNvSpPr>
            <a:spLocks noGrp="1"/>
          </p:cNvSpPr>
          <p:nvPr>
            <p:ph type="body" sz="quarter" idx="37" hasCustomPrompt="1"/>
          </p:nvPr>
        </p:nvSpPr>
        <p:spPr>
          <a:xfrm>
            <a:off x="7317122" y="3204382"/>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5"/>
          </a:solidFill>
        </p:spPr>
        <p:txBody>
          <a:bodyPr wrap="square" lIns="648000" anchor="ctr">
            <a:noAutofit/>
          </a:bodyPr>
          <a:lstStyle>
            <a:lvl1pPr>
              <a:defRPr sz="1600">
                <a:solidFill>
                  <a:schemeClr val="bg2"/>
                </a:solidFill>
              </a:defRPr>
            </a:lvl1pPr>
          </a:lstStyle>
          <a:p>
            <a:pPr lvl="0"/>
            <a:r>
              <a:rPr lang="en-US" dirty="0"/>
              <a:t>Heading 4</a:t>
            </a:r>
            <a:endParaRPr lang="en-GB" dirty="0"/>
          </a:p>
        </p:txBody>
      </p:sp>
      <p:sp>
        <p:nvSpPr>
          <p:cNvPr id="29" name="Picture Placeholder 31">
            <a:extLst>
              <a:ext uri="{FF2B5EF4-FFF2-40B4-BE49-F238E27FC236}">
                <a16:creationId xmlns:a16="http://schemas.microsoft.com/office/drawing/2014/main" id="{2813497D-CC9A-4D81-B660-063D29E97EC4}"/>
              </a:ext>
            </a:extLst>
          </p:cNvPr>
          <p:cNvSpPr>
            <a:spLocks noGrp="1"/>
          </p:cNvSpPr>
          <p:nvPr>
            <p:ph type="pic" sz="quarter" idx="38" hasCustomPrompt="1"/>
          </p:nvPr>
        </p:nvSpPr>
        <p:spPr>
          <a:xfrm>
            <a:off x="7415213" y="3294625"/>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30" name="Text Placeholder 29">
            <a:extLst>
              <a:ext uri="{FF2B5EF4-FFF2-40B4-BE49-F238E27FC236}">
                <a16:creationId xmlns:a16="http://schemas.microsoft.com/office/drawing/2014/main" id="{E7B5ACF0-DEBA-4135-B0A5-181E49DFC486}"/>
              </a:ext>
            </a:extLst>
          </p:cNvPr>
          <p:cNvSpPr>
            <a:spLocks noGrp="1"/>
          </p:cNvSpPr>
          <p:nvPr>
            <p:ph type="body" sz="quarter" idx="39" hasCustomPrompt="1"/>
          </p:nvPr>
        </p:nvSpPr>
        <p:spPr>
          <a:xfrm>
            <a:off x="9571372" y="3204383"/>
            <a:ext cx="2069432" cy="2567767"/>
          </a:xfrm>
          <a:custGeom>
            <a:avLst/>
            <a:gdLst>
              <a:gd name="connsiteX0" fmla="*/ 0 w 2069432"/>
              <a:gd name="connsiteY0" fmla="*/ 0 h 2027157"/>
              <a:gd name="connsiteX1" fmla="*/ 2069432 w 2069432"/>
              <a:gd name="connsiteY1" fmla="*/ 0 h 2027157"/>
              <a:gd name="connsiteX2" fmla="*/ 2069432 w 2069432"/>
              <a:gd name="connsiteY2" fmla="*/ 2027157 h 2027157"/>
              <a:gd name="connsiteX3" fmla="*/ 0 w 2069432"/>
              <a:gd name="connsiteY3" fmla="*/ 2027157 h 2027157"/>
            </a:gdLst>
            <a:ahLst/>
            <a:cxnLst>
              <a:cxn ang="0">
                <a:pos x="connsiteX0" y="connsiteY0"/>
              </a:cxn>
              <a:cxn ang="0">
                <a:pos x="connsiteX1" y="connsiteY1"/>
              </a:cxn>
              <a:cxn ang="0">
                <a:pos x="connsiteX2" y="connsiteY2"/>
              </a:cxn>
              <a:cxn ang="0">
                <a:pos x="connsiteX3" y="connsiteY3"/>
              </a:cxn>
            </a:cxnLst>
            <a:rect l="l" t="t" r="r" b="b"/>
            <a:pathLst>
              <a:path w="2069432" h="2027157">
                <a:moveTo>
                  <a:pt x="0" y="0"/>
                </a:moveTo>
                <a:lnTo>
                  <a:pt x="2069432" y="0"/>
                </a:lnTo>
                <a:lnTo>
                  <a:pt x="2069432" y="2027157"/>
                </a:lnTo>
                <a:lnTo>
                  <a:pt x="0" y="2027157"/>
                </a:lnTo>
                <a:close/>
              </a:path>
            </a:pathLst>
          </a:custGeom>
          <a:solidFill>
            <a:schemeClr val="tx2"/>
          </a:solidFill>
        </p:spPr>
        <p:txBody>
          <a:bodyPr wrap="square" lIns="216000" tIns="774000">
            <a:noAutofit/>
          </a:bodyPr>
          <a:lstStyle>
            <a:lvl1pPr>
              <a:defRPr sz="1600" b="0">
                <a:solidFill>
                  <a:schemeClr val="bg1"/>
                </a:solidFill>
              </a:defRPr>
            </a:lvl1pPr>
            <a:lvl2pPr>
              <a:defRPr sz="1600" b="0">
                <a:solidFill>
                  <a:schemeClr val="bg1"/>
                </a:solidFill>
              </a:defRPr>
            </a:lvl2pPr>
            <a:lvl3pPr>
              <a:defRPr sz="14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30">
            <a:extLst>
              <a:ext uri="{FF2B5EF4-FFF2-40B4-BE49-F238E27FC236}">
                <a16:creationId xmlns:a16="http://schemas.microsoft.com/office/drawing/2014/main" id="{EF7923D0-BD69-4D5D-B0DA-7BA45102606F}"/>
              </a:ext>
            </a:extLst>
          </p:cNvPr>
          <p:cNvSpPr>
            <a:spLocks noGrp="1"/>
          </p:cNvSpPr>
          <p:nvPr>
            <p:ph type="body" sz="quarter" idx="40" hasCustomPrompt="1"/>
          </p:nvPr>
        </p:nvSpPr>
        <p:spPr>
          <a:xfrm>
            <a:off x="9571372" y="3204382"/>
            <a:ext cx="2069432" cy="681025"/>
          </a:xfrm>
          <a:custGeom>
            <a:avLst/>
            <a:gdLst>
              <a:gd name="connsiteX0" fmla="*/ 0 w 2069432"/>
              <a:gd name="connsiteY0" fmla="*/ 0 h 681025"/>
              <a:gd name="connsiteX1" fmla="*/ 2069432 w 2069432"/>
              <a:gd name="connsiteY1" fmla="*/ 0 h 681025"/>
              <a:gd name="connsiteX2" fmla="*/ 2069432 w 2069432"/>
              <a:gd name="connsiteY2" fmla="*/ 681025 h 681025"/>
              <a:gd name="connsiteX3" fmla="*/ 0 w 2069432"/>
              <a:gd name="connsiteY3" fmla="*/ 681025 h 681025"/>
            </a:gdLst>
            <a:ahLst/>
            <a:cxnLst>
              <a:cxn ang="0">
                <a:pos x="connsiteX0" y="connsiteY0"/>
              </a:cxn>
              <a:cxn ang="0">
                <a:pos x="connsiteX1" y="connsiteY1"/>
              </a:cxn>
              <a:cxn ang="0">
                <a:pos x="connsiteX2" y="connsiteY2"/>
              </a:cxn>
              <a:cxn ang="0">
                <a:pos x="connsiteX3" y="connsiteY3"/>
              </a:cxn>
            </a:cxnLst>
            <a:rect l="l" t="t" r="r" b="b"/>
            <a:pathLst>
              <a:path w="2069432" h="681025">
                <a:moveTo>
                  <a:pt x="0" y="0"/>
                </a:moveTo>
                <a:lnTo>
                  <a:pt x="2069432" y="0"/>
                </a:lnTo>
                <a:lnTo>
                  <a:pt x="2069432" y="681025"/>
                </a:lnTo>
                <a:lnTo>
                  <a:pt x="0" y="681025"/>
                </a:lnTo>
                <a:close/>
              </a:path>
            </a:pathLst>
          </a:custGeom>
          <a:solidFill>
            <a:schemeClr val="accent6"/>
          </a:solidFill>
        </p:spPr>
        <p:txBody>
          <a:bodyPr wrap="square" lIns="648000" anchor="ctr">
            <a:noAutofit/>
          </a:bodyPr>
          <a:lstStyle>
            <a:lvl1pPr>
              <a:defRPr sz="1600">
                <a:solidFill>
                  <a:schemeClr val="bg2"/>
                </a:solidFill>
              </a:defRPr>
            </a:lvl1pPr>
          </a:lstStyle>
          <a:p>
            <a:pPr lvl="0"/>
            <a:r>
              <a:rPr lang="en-US" dirty="0"/>
              <a:t>Heading 5</a:t>
            </a:r>
            <a:endParaRPr lang="en-GB" dirty="0"/>
          </a:p>
        </p:txBody>
      </p:sp>
      <p:sp>
        <p:nvSpPr>
          <p:cNvPr id="32" name="Picture Placeholder 31">
            <a:extLst>
              <a:ext uri="{FF2B5EF4-FFF2-40B4-BE49-F238E27FC236}">
                <a16:creationId xmlns:a16="http://schemas.microsoft.com/office/drawing/2014/main" id="{5CF2AA4B-B308-468D-8D50-88EB10E8F2CF}"/>
              </a:ext>
            </a:extLst>
          </p:cNvPr>
          <p:cNvSpPr>
            <a:spLocks noGrp="1"/>
          </p:cNvSpPr>
          <p:nvPr>
            <p:ph type="pic" sz="quarter" idx="41" hasCustomPrompt="1"/>
          </p:nvPr>
        </p:nvSpPr>
        <p:spPr>
          <a:xfrm>
            <a:off x="9669463" y="3294625"/>
            <a:ext cx="460800" cy="500539"/>
          </a:xfrm>
        </p:spPr>
        <p:txBody>
          <a:bodyPr anchor="ctr"/>
          <a:lstStyle>
            <a:lvl1pPr algn="ctr">
              <a:defRPr sz="500" b="0">
                <a:solidFill>
                  <a:schemeClr val="bg2"/>
                </a:solidFill>
              </a:defRPr>
            </a:lvl1pPr>
          </a:lstStyle>
          <a:p>
            <a:r>
              <a:rPr lang="en-US" dirty="0"/>
              <a:t>Click the icon to insert </a:t>
            </a:r>
            <a:br>
              <a:rPr lang="en-US" dirty="0"/>
            </a:br>
            <a:r>
              <a:rPr lang="en-US" dirty="0"/>
              <a:t>an icon</a:t>
            </a:r>
            <a:endParaRPr lang="en-GB" dirty="0"/>
          </a:p>
        </p:txBody>
      </p:sp>
      <p:sp>
        <p:nvSpPr>
          <p:cNvPr id="37" name="Text Placeholder 36">
            <a:extLst>
              <a:ext uri="{FF2B5EF4-FFF2-40B4-BE49-F238E27FC236}">
                <a16:creationId xmlns:a16="http://schemas.microsoft.com/office/drawing/2014/main" id="{53FA3747-6CB8-4AAE-AC64-78D52FDFBA3F}"/>
              </a:ext>
            </a:extLst>
          </p:cNvPr>
          <p:cNvSpPr>
            <a:spLocks noGrp="1"/>
          </p:cNvSpPr>
          <p:nvPr>
            <p:ph type="body" sz="quarter" idx="42" hasCustomPrompt="1"/>
          </p:nvPr>
        </p:nvSpPr>
        <p:spPr>
          <a:xfrm>
            <a:off x="551195" y="1209102"/>
            <a:ext cx="3585829" cy="1823023"/>
          </a:xfrm>
          <a:custGeom>
            <a:avLst/>
            <a:gdLst>
              <a:gd name="connsiteX0" fmla="*/ 0 w 3585829"/>
              <a:gd name="connsiteY0" fmla="*/ 0 h 1823023"/>
              <a:gd name="connsiteX1" fmla="*/ 3585829 w 3585829"/>
              <a:gd name="connsiteY1" fmla="*/ 0 h 1823023"/>
              <a:gd name="connsiteX2" fmla="*/ 3585829 w 3585829"/>
              <a:gd name="connsiteY2" fmla="*/ 1823023 h 1823023"/>
              <a:gd name="connsiteX3" fmla="*/ 0 w 3585829"/>
              <a:gd name="connsiteY3" fmla="*/ 1823023 h 1823023"/>
            </a:gdLst>
            <a:ahLst/>
            <a:cxnLst>
              <a:cxn ang="0">
                <a:pos x="connsiteX0" y="connsiteY0"/>
              </a:cxn>
              <a:cxn ang="0">
                <a:pos x="connsiteX1" y="connsiteY1"/>
              </a:cxn>
              <a:cxn ang="0">
                <a:pos x="connsiteX2" y="connsiteY2"/>
              </a:cxn>
              <a:cxn ang="0">
                <a:pos x="connsiteX3" y="connsiteY3"/>
              </a:cxn>
            </a:cxnLst>
            <a:rect l="l" t="t" r="r" b="b"/>
            <a:pathLst>
              <a:path w="3585829" h="1823023">
                <a:moveTo>
                  <a:pt x="0" y="0"/>
                </a:moveTo>
                <a:lnTo>
                  <a:pt x="3585829" y="0"/>
                </a:lnTo>
                <a:lnTo>
                  <a:pt x="3585829" y="1823023"/>
                </a:lnTo>
                <a:lnTo>
                  <a:pt x="0" y="1823023"/>
                </a:lnTo>
                <a:close/>
              </a:path>
            </a:pathLst>
          </a:custGeom>
          <a:solidFill>
            <a:schemeClr val="bg1">
              <a:lumMod val="85000"/>
            </a:schemeClr>
          </a:solidFill>
        </p:spPr>
        <p:txBody>
          <a:bodyPr wrap="square">
            <a:noAutofit/>
          </a:bodyPr>
          <a:lstStyle>
            <a:lvl1pPr>
              <a:defRPr/>
            </a:lvl1pPr>
          </a:lstStyle>
          <a:p>
            <a:pPr lvl="0"/>
            <a:r>
              <a:rPr lang="en-US" dirty="0"/>
              <a:t> </a:t>
            </a:r>
            <a:endParaRPr lang="en-GB" dirty="0"/>
          </a:p>
        </p:txBody>
      </p:sp>
      <p:sp>
        <p:nvSpPr>
          <p:cNvPr id="38" name="Text Placeholder 37">
            <a:extLst>
              <a:ext uri="{FF2B5EF4-FFF2-40B4-BE49-F238E27FC236}">
                <a16:creationId xmlns:a16="http://schemas.microsoft.com/office/drawing/2014/main" id="{3E79A5D0-9895-4B65-AAF7-EDA1AA841EA1}"/>
              </a:ext>
            </a:extLst>
          </p:cNvPr>
          <p:cNvSpPr>
            <a:spLocks noGrp="1"/>
          </p:cNvSpPr>
          <p:nvPr>
            <p:ph type="body" sz="quarter" idx="43" hasCustomPrompt="1"/>
          </p:nvPr>
        </p:nvSpPr>
        <p:spPr>
          <a:xfrm>
            <a:off x="4301496" y="1209102"/>
            <a:ext cx="3585829" cy="1823023"/>
          </a:xfrm>
          <a:custGeom>
            <a:avLst/>
            <a:gdLst>
              <a:gd name="connsiteX0" fmla="*/ 0 w 3585829"/>
              <a:gd name="connsiteY0" fmla="*/ 0 h 1823023"/>
              <a:gd name="connsiteX1" fmla="*/ 3585829 w 3585829"/>
              <a:gd name="connsiteY1" fmla="*/ 0 h 1823023"/>
              <a:gd name="connsiteX2" fmla="*/ 3585829 w 3585829"/>
              <a:gd name="connsiteY2" fmla="*/ 1823023 h 1823023"/>
              <a:gd name="connsiteX3" fmla="*/ 0 w 3585829"/>
              <a:gd name="connsiteY3" fmla="*/ 1823023 h 1823023"/>
            </a:gdLst>
            <a:ahLst/>
            <a:cxnLst>
              <a:cxn ang="0">
                <a:pos x="connsiteX0" y="connsiteY0"/>
              </a:cxn>
              <a:cxn ang="0">
                <a:pos x="connsiteX1" y="connsiteY1"/>
              </a:cxn>
              <a:cxn ang="0">
                <a:pos x="connsiteX2" y="connsiteY2"/>
              </a:cxn>
              <a:cxn ang="0">
                <a:pos x="connsiteX3" y="connsiteY3"/>
              </a:cxn>
            </a:cxnLst>
            <a:rect l="l" t="t" r="r" b="b"/>
            <a:pathLst>
              <a:path w="3585829" h="1823023">
                <a:moveTo>
                  <a:pt x="0" y="0"/>
                </a:moveTo>
                <a:lnTo>
                  <a:pt x="3585829" y="0"/>
                </a:lnTo>
                <a:lnTo>
                  <a:pt x="3585829" y="1823023"/>
                </a:lnTo>
                <a:lnTo>
                  <a:pt x="0" y="1823023"/>
                </a:lnTo>
                <a:close/>
              </a:path>
            </a:pathLst>
          </a:custGeom>
          <a:solidFill>
            <a:schemeClr val="bg1">
              <a:lumMod val="85000"/>
            </a:schemeClr>
          </a:solidFill>
        </p:spPr>
        <p:txBody>
          <a:bodyPr wrap="square">
            <a:noAutofit/>
          </a:bodyPr>
          <a:lstStyle>
            <a:lvl1pPr>
              <a:defRPr/>
            </a:lvl1pPr>
          </a:lstStyle>
          <a:p>
            <a:pPr lvl="0"/>
            <a:r>
              <a:rPr lang="en-US" dirty="0"/>
              <a:t> </a:t>
            </a:r>
            <a:endParaRPr lang="en-GB" dirty="0"/>
          </a:p>
        </p:txBody>
      </p:sp>
      <p:sp>
        <p:nvSpPr>
          <p:cNvPr id="39" name="Text Placeholder 38">
            <a:extLst>
              <a:ext uri="{FF2B5EF4-FFF2-40B4-BE49-F238E27FC236}">
                <a16:creationId xmlns:a16="http://schemas.microsoft.com/office/drawing/2014/main" id="{062F9E0A-F607-42C7-8ED2-8B418C32FEC4}"/>
              </a:ext>
            </a:extLst>
          </p:cNvPr>
          <p:cNvSpPr>
            <a:spLocks noGrp="1"/>
          </p:cNvSpPr>
          <p:nvPr>
            <p:ph type="body" sz="quarter" idx="44" hasCustomPrompt="1"/>
          </p:nvPr>
        </p:nvSpPr>
        <p:spPr>
          <a:xfrm>
            <a:off x="8054975" y="1209102"/>
            <a:ext cx="3585829" cy="1823023"/>
          </a:xfrm>
          <a:custGeom>
            <a:avLst/>
            <a:gdLst>
              <a:gd name="connsiteX0" fmla="*/ 0 w 3585829"/>
              <a:gd name="connsiteY0" fmla="*/ 0 h 1823023"/>
              <a:gd name="connsiteX1" fmla="*/ 3585829 w 3585829"/>
              <a:gd name="connsiteY1" fmla="*/ 0 h 1823023"/>
              <a:gd name="connsiteX2" fmla="*/ 3585829 w 3585829"/>
              <a:gd name="connsiteY2" fmla="*/ 1823023 h 1823023"/>
              <a:gd name="connsiteX3" fmla="*/ 0 w 3585829"/>
              <a:gd name="connsiteY3" fmla="*/ 1823023 h 1823023"/>
            </a:gdLst>
            <a:ahLst/>
            <a:cxnLst>
              <a:cxn ang="0">
                <a:pos x="connsiteX0" y="connsiteY0"/>
              </a:cxn>
              <a:cxn ang="0">
                <a:pos x="connsiteX1" y="connsiteY1"/>
              </a:cxn>
              <a:cxn ang="0">
                <a:pos x="connsiteX2" y="connsiteY2"/>
              </a:cxn>
              <a:cxn ang="0">
                <a:pos x="connsiteX3" y="connsiteY3"/>
              </a:cxn>
            </a:cxnLst>
            <a:rect l="l" t="t" r="r" b="b"/>
            <a:pathLst>
              <a:path w="3585829" h="1823023">
                <a:moveTo>
                  <a:pt x="0" y="0"/>
                </a:moveTo>
                <a:lnTo>
                  <a:pt x="3585829" y="0"/>
                </a:lnTo>
                <a:lnTo>
                  <a:pt x="3585829" y="1823023"/>
                </a:lnTo>
                <a:lnTo>
                  <a:pt x="0" y="1823023"/>
                </a:lnTo>
                <a:close/>
              </a:path>
            </a:pathLst>
          </a:custGeom>
          <a:solidFill>
            <a:schemeClr val="bg1">
              <a:lumMod val="85000"/>
            </a:schemeClr>
          </a:solidFill>
        </p:spPr>
        <p:txBody>
          <a:bodyPr wrap="square">
            <a:noAutofit/>
          </a:bodyPr>
          <a:lstStyle>
            <a:lvl1pPr>
              <a:defRPr/>
            </a:lvl1pPr>
          </a:lstStyle>
          <a:p>
            <a:pPr lvl="0"/>
            <a:r>
              <a:rPr lang="en-US" dirty="0"/>
              <a:t> </a:t>
            </a:r>
            <a:endParaRPr lang="en-GB" dirty="0"/>
          </a:p>
        </p:txBody>
      </p:sp>
      <p:sp>
        <p:nvSpPr>
          <p:cNvPr id="33" name="Slide Number Placeholder 5">
            <a:extLst>
              <a:ext uri="{FF2B5EF4-FFF2-40B4-BE49-F238E27FC236}">
                <a16:creationId xmlns:a16="http://schemas.microsoft.com/office/drawing/2014/main" id="{6232B7F8-9BE0-4E86-8CDD-71F924B0E415}"/>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bg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4192252366"/>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solidFill>
                  <a:schemeClr val="accent1"/>
                </a:solidFill>
              </a:defRPr>
            </a:lvl1pPr>
          </a:lstStyle>
          <a:p>
            <a:r>
              <a:rPr lang="en-US" dirty="0"/>
              <a:t>Add your title here</a:t>
            </a:r>
            <a:endParaRPr lang="en-GB" dirty="0"/>
          </a:p>
        </p:txBody>
      </p:sp>
      <p:sp>
        <p:nvSpPr>
          <p:cNvPr id="29" name="Isosceles Triangle 28">
            <a:extLst>
              <a:ext uri="{FF2B5EF4-FFF2-40B4-BE49-F238E27FC236}">
                <a16:creationId xmlns:a16="http://schemas.microsoft.com/office/drawing/2014/main" id="{2970DFB4-F754-4AE6-8D6A-32C61572BD4F}"/>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0" name="Parallelogram 29">
            <a:extLst>
              <a:ext uri="{FF2B5EF4-FFF2-40B4-BE49-F238E27FC236}">
                <a16:creationId xmlns:a16="http://schemas.microsoft.com/office/drawing/2014/main" id="{D9D015AE-ED00-44BC-981D-612CA7D63AF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2" name="Slide Number Placeholder 5">
            <a:extLst>
              <a:ext uri="{FF2B5EF4-FFF2-40B4-BE49-F238E27FC236}">
                <a16:creationId xmlns:a16="http://schemas.microsoft.com/office/drawing/2014/main" id="{A7AAC76C-0752-4690-A531-C13FA241951E}"/>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
        <p:nvSpPr>
          <p:cNvPr id="13" name="Title 1">
            <a:extLst>
              <a:ext uri="{FF2B5EF4-FFF2-40B4-BE49-F238E27FC236}">
                <a16:creationId xmlns:a16="http://schemas.microsoft.com/office/drawing/2014/main" id="{4426DF16-1616-4368-96DA-0E33EAB1F744}"/>
              </a:ext>
            </a:extLst>
          </p:cNvPr>
          <p:cNvSpPr txBox="1">
            <a:spLocks/>
          </p:cNvSpPr>
          <p:nvPr userDrawn="1"/>
        </p:nvSpPr>
        <p:spPr>
          <a:xfrm>
            <a:off x="389745" y="1306008"/>
            <a:ext cx="11214007" cy="47899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GB" sz="2400" b="0" dirty="0">
              <a:solidFill>
                <a:schemeClr val="bg1"/>
              </a:solidFill>
            </a:endParaRPr>
          </a:p>
        </p:txBody>
      </p:sp>
    </p:spTree>
    <p:extLst>
      <p:ext uri="{BB962C8B-B14F-4D97-AF65-F5344CB8AC3E}">
        <p14:creationId xmlns:p14="http://schemas.microsoft.com/office/powerpoint/2010/main" val="31326603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box">
    <p:bg>
      <p:bgPr>
        <a:solidFill>
          <a:schemeClr val="tx2"/>
        </a:solidFill>
        <a:effectLst/>
      </p:bgPr>
    </p:bg>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solidFill>
                  <a:schemeClr val="accent1"/>
                </a:solidFill>
              </a:defRPr>
            </a:lvl1pPr>
          </a:lstStyle>
          <a:p>
            <a:r>
              <a:rPr lang="en-US" dirty="0"/>
              <a:t>Add your title here</a:t>
            </a:r>
            <a:endParaRPr lang="en-GB" dirty="0"/>
          </a:p>
        </p:txBody>
      </p:sp>
      <p:sp>
        <p:nvSpPr>
          <p:cNvPr id="29" name="Isosceles Triangle 28">
            <a:extLst>
              <a:ext uri="{FF2B5EF4-FFF2-40B4-BE49-F238E27FC236}">
                <a16:creationId xmlns:a16="http://schemas.microsoft.com/office/drawing/2014/main" id="{2970DFB4-F754-4AE6-8D6A-32C61572BD4F}"/>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30" name="Parallelogram 29">
            <a:extLst>
              <a:ext uri="{FF2B5EF4-FFF2-40B4-BE49-F238E27FC236}">
                <a16:creationId xmlns:a16="http://schemas.microsoft.com/office/drawing/2014/main" id="{D9D015AE-ED00-44BC-981D-612CA7D63AF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2" name="Slide Number Placeholder 5">
            <a:extLst>
              <a:ext uri="{FF2B5EF4-FFF2-40B4-BE49-F238E27FC236}">
                <a16:creationId xmlns:a16="http://schemas.microsoft.com/office/drawing/2014/main" id="{A7AAC76C-0752-4690-A531-C13FA241951E}"/>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
        <p:nvSpPr>
          <p:cNvPr id="13" name="Title 1">
            <a:extLst>
              <a:ext uri="{FF2B5EF4-FFF2-40B4-BE49-F238E27FC236}">
                <a16:creationId xmlns:a16="http://schemas.microsoft.com/office/drawing/2014/main" id="{4426DF16-1616-4368-96DA-0E33EAB1F744}"/>
              </a:ext>
            </a:extLst>
          </p:cNvPr>
          <p:cNvSpPr txBox="1">
            <a:spLocks/>
          </p:cNvSpPr>
          <p:nvPr userDrawn="1"/>
        </p:nvSpPr>
        <p:spPr>
          <a:xfrm>
            <a:off x="389745" y="1306008"/>
            <a:ext cx="11214007" cy="47899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GB" sz="2400" b="0" dirty="0">
              <a:solidFill>
                <a:schemeClr val="bg1"/>
              </a:solidFill>
            </a:endParaRPr>
          </a:p>
        </p:txBody>
      </p:sp>
      <p:sp>
        <p:nvSpPr>
          <p:cNvPr id="4" name="Text Placeholder 3"/>
          <p:cNvSpPr>
            <a:spLocks noGrp="1"/>
          </p:cNvSpPr>
          <p:nvPr>
            <p:ph type="body" sz="quarter" idx="10" hasCustomPrompt="1"/>
          </p:nvPr>
        </p:nvSpPr>
        <p:spPr>
          <a:xfrm>
            <a:off x="434975" y="1306513"/>
            <a:ext cx="11168063" cy="4789487"/>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 text here</a:t>
            </a:r>
          </a:p>
          <a:p>
            <a:pPr lvl="1"/>
            <a:r>
              <a:rPr lang="en-US" dirty="0"/>
              <a:t>Second level text</a:t>
            </a:r>
          </a:p>
          <a:p>
            <a:pPr lvl="2"/>
            <a:r>
              <a:rPr lang="en-US" dirty="0"/>
              <a:t>Third level text</a:t>
            </a:r>
          </a:p>
          <a:p>
            <a:pPr lvl="3"/>
            <a:r>
              <a:rPr lang="en-US" dirty="0"/>
              <a:t>Fourth level text</a:t>
            </a:r>
          </a:p>
        </p:txBody>
      </p:sp>
    </p:spTree>
    <p:extLst>
      <p:ext uri="{BB962C8B-B14F-4D97-AF65-F5344CB8AC3E}">
        <p14:creationId xmlns:p14="http://schemas.microsoft.com/office/powerpoint/2010/main" val="689167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urple">
    <p:bg>
      <p:bgRef idx="1001">
        <a:schemeClr val="bg2"/>
      </p:bgRef>
    </p:bg>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E5A15742-FD02-468D-AD94-4C58601D9FE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2" name="Title 1">
            <a:extLst>
              <a:ext uri="{FF2B5EF4-FFF2-40B4-BE49-F238E27FC236}">
                <a16:creationId xmlns:a16="http://schemas.microsoft.com/office/drawing/2014/main" id="{4426DF16-1616-4368-96DA-0E33EAB1F744}"/>
              </a:ext>
            </a:extLst>
          </p:cNvPr>
          <p:cNvSpPr>
            <a:spLocks noGrp="1"/>
          </p:cNvSpPr>
          <p:nvPr>
            <p:ph type="title" hasCustomPrompt="1"/>
          </p:nvPr>
        </p:nvSpPr>
        <p:spPr>
          <a:xfrm>
            <a:off x="435077" y="376030"/>
            <a:ext cx="10515600" cy="686652"/>
          </a:xfrm>
        </p:spPr>
        <p:txBody>
          <a:bodyPr/>
          <a:lstStyle>
            <a:lvl1pPr>
              <a:defRPr>
                <a:solidFill>
                  <a:schemeClr val="tx2"/>
                </a:solidFill>
              </a:defRPr>
            </a:lvl1pPr>
          </a:lstStyle>
          <a:p>
            <a:r>
              <a:rPr lang="en-US" dirty="0"/>
              <a:t>Add your title here</a:t>
            </a:r>
            <a:endParaRPr lang="en-GB" dirty="0"/>
          </a:p>
        </p:txBody>
      </p:sp>
      <p:sp>
        <p:nvSpPr>
          <p:cNvPr id="7" name="Slide Number Placeholder 5">
            <a:extLst>
              <a:ext uri="{FF2B5EF4-FFF2-40B4-BE49-F238E27FC236}">
                <a16:creationId xmlns:a16="http://schemas.microsoft.com/office/drawing/2014/main" id="{922AFE68-20FF-4E7C-9713-AE84A19A83C5}"/>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lumMod val="6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579325771"/>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ull Video">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C7893687-F04D-4E4B-8EE0-6737EB54BE74}"/>
              </a:ext>
            </a:extLst>
          </p:cNvPr>
          <p:cNvSpPr>
            <a:spLocks noGrp="1"/>
          </p:cNvSpPr>
          <p:nvPr>
            <p:ph type="media" sz="quarter" idx="10" hasCustomPrompt="1"/>
          </p:nvPr>
        </p:nvSpPr>
        <p:spPr>
          <a:xfrm>
            <a:off x="0" y="0"/>
            <a:ext cx="12192000" cy="6858000"/>
          </a:xfrm>
        </p:spPr>
        <p:txBody>
          <a:bodyPr/>
          <a:lstStyle>
            <a:lvl1pPr algn="ctr">
              <a:defRPr/>
            </a:lvl1pPr>
          </a:lstStyle>
          <a:p>
            <a:r>
              <a:rPr lang="en-GB" dirty="0"/>
              <a:t>Click icon to insert video</a:t>
            </a:r>
          </a:p>
        </p:txBody>
      </p:sp>
    </p:spTree>
    <p:extLst>
      <p:ext uri="{BB962C8B-B14F-4D97-AF65-F5344CB8AC3E}">
        <p14:creationId xmlns:p14="http://schemas.microsoft.com/office/powerpoint/2010/main" val="214821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BA811B3-0141-42CB-9B50-2954FA5AD7FD}"/>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9FF080D7-A4AD-41AD-BF9D-D75BAF5F33D9}"/>
              </a:ext>
            </a:extLst>
          </p:cNvPr>
          <p:cNvSpPr>
            <a:spLocks noGrp="1"/>
          </p:cNvSpPr>
          <p:nvPr>
            <p:ph type="title" hasCustomPrompt="1"/>
          </p:nvPr>
        </p:nvSpPr>
        <p:spPr>
          <a:xfrm>
            <a:off x="327838" y="2808750"/>
            <a:ext cx="4361120" cy="1325563"/>
          </a:xfrm>
        </p:spPr>
        <p:txBody>
          <a:bodyPr/>
          <a:lstStyle>
            <a:lvl1pPr>
              <a:defRPr sz="4000"/>
            </a:lvl1pPr>
          </a:lstStyle>
          <a:p>
            <a:r>
              <a:rPr lang="en-US" dirty="0"/>
              <a:t>[Add text here]</a:t>
            </a:r>
            <a:endParaRPr lang="en-GB" dirty="0"/>
          </a:p>
        </p:txBody>
      </p:sp>
      <p:sp>
        <p:nvSpPr>
          <p:cNvPr id="3" name="Date Placeholder 2">
            <a:extLst>
              <a:ext uri="{FF2B5EF4-FFF2-40B4-BE49-F238E27FC236}">
                <a16:creationId xmlns:a16="http://schemas.microsoft.com/office/drawing/2014/main" id="{9E27B5A7-9F6A-486D-BD95-BECBDB551DAE}"/>
              </a:ext>
            </a:extLst>
          </p:cNvPr>
          <p:cNvSpPr>
            <a:spLocks noGrp="1"/>
          </p:cNvSpPr>
          <p:nvPr>
            <p:ph type="dt" sz="half" idx="10"/>
          </p:nvPr>
        </p:nvSpPr>
        <p:spPr>
          <a:xfrm>
            <a:off x="317205" y="6193081"/>
            <a:ext cx="1554125" cy="365125"/>
          </a:xfrm>
        </p:spPr>
        <p:txBody>
          <a:bodyPr/>
          <a:lstStyle>
            <a:lvl1pPr>
              <a:defRPr sz="1800"/>
            </a:lvl1pPr>
          </a:lstStyle>
          <a:p>
            <a:fld id="{A5ABC74E-85CC-45A1-B0E2-856257C84E9D}" type="datetimeFigureOut">
              <a:rPr lang="en-GB" smtClean="0"/>
              <a:pPr/>
              <a:t>11/11/2019</a:t>
            </a:fld>
            <a:endParaRPr lang="en-GB" dirty="0"/>
          </a:p>
        </p:txBody>
      </p:sp>
      <p:sp>
        <p:nvSpPr>
          <p:cNvPr id="8" name="Isosceles Triangle 7">
            <a:extLst>
              <a:ext uri="{FF2B5EF4-FFF2-40B4-BE49-F238E27FC236}">
                <a16:creationId xmlns:a16="http://schemas.microsoft.com/office/drawing/2014/main" id="{A2E8F319-F840-4490-9C12-EB6CA9F6D561}"/>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9" name="Graphic 8">
            <a:extLst>
              <a:ext uri="{FF2B5EF4-FFF2-40B4-BE49-F238E27FC236}">
                <a16:creationId xmlns:a16="http://schemas.microsoft.com/office/drawing/2014/main" id="{AA87C0E5-8B10-4820-A9B7-DF5B9369C4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0" name="Parallelogram 9">
            <a:extLst>
              <a:ext uri="{FF2B5EF4-FFF2-40B4-BE49-F238E27FC236}">
                <a16:creationId xmlns:a16="http://schemas.microsoft.com/office/drawing/2014/main" id="{FA70B056-C757-401C-9B8B-AE16F10EF540}"/>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Text Placeholder 4">
            <a:extLst>
              <a:ext uri="{FF2B5EF4-FFF2-40B4-BE49-F238E27FC236}">
                <a16:creationId xmlns:a16="http://schemas.microsoft.com/office/drawing/2014/main" id="{12F9DBBD-1C38-0A40-8F40-41782E12DF83}"/>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dirty="0"/>
              <a:t>A presentation for: </a:t>
            </a:r>
          </a:p>
        </p:txBody>
      </p:sp>
    </p:spTree>
    <p:extLst>
      <p:ext uri="{BB962C8B-B14F-4D97-AF65-F5344CB8AC3E}">
        <p14:creationId xmlns:p14="http://schemas.microsoft.com/office/powerpoint/2010/main" val="157601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50" fill="hold"/>
                                        <p:tgtEl>
                                          <p:spTgt spid="10"/>
                                        </p:tgtEl>
                                        <p:attrNameLst>
                                          <p:attrName>ppt_x</p:attrName>
                                        </p:attrNameLst>
                                      </p:cBhvr>
                                      <p:tavLst>
                                        <p:tav tm="0">
                                          <p:val>
                                            <p:strVal val="0-#ppt_w/2"/>
                                          </p:val>
                                        </p:tav>
                                        <p:tav tm="100000">
                                          <p:val>
                                            <p:strVal val="#ppt_x"/>
                                          </p:val>
                                        </p:tav>
                                      </p:tavLst>
                                    </p:anim>
                                    <p:anim calcmode="lin" valueType="num">
                                      <p:cBhvr additive="base">
                                        <p:cTn id="8" dur="3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350" fill="hold"/>
                                        <p:tgtEl>
                                          <p:spTgt spid="12"/>
                                        </p:tgtEl>
                                        <p:attrNameLst>
                                          <p:attrName>ppt_x</p:attrName>
                                        </p:attrNameLst>
                                      </p:cBhvr>
                                      <p:tavLst>
                                        <p:tav tm="0">
                                          <p:val>
                                            <p:strVal val="0-#ppt_w/2"/>
                                          </p:val>
                                        </p:tav>
                                        <p:tav tm="100000">
                                          <p:val>
                                            <p:strVal val="#ppt_x"/>
                                          </p:val>
                                        </p:tav>
                                      </p:tavLst>
                                    </p:anim>
                                    <p:anim calcmode="lin" valueType="num">
                                      <p:cBhvr additive="base">
                                        <p:cTn id="12" dur="3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50" fill="hold"/>
                                        <p:tgtEl>
                                          <p:spTgt spid="8"/>
                                        </p:tgtEl>
                                        <p:attrNameLst>
                                          <p:attrName>ppt_x</p:attrName>
                                        </p:attrNameLst>
                                      </p:cBhvr>
                                      <p:tavLst>
                                        <p:tav tm="0">
                                          <p:val>
                                            <p:strVal val="0-#ppt_w/2"/>
                                          </p:val>
                                        </p:tav>
                                        <p:tav tm="100000">
                                          <p:val>
                                            <p:strVal val="#ppt_x"/>
                                          </p:val>
                                        </p:tav>
                                      </p:tavLst>
                                    </p:anim>
                                    <p:anim calcmode="lin" valueType="num">
                                      <p:cBhvr additive="base">
                                        <p:cTn id="16" dur="250" fill="hold"/>
                                        <p:tgtEl>
                                          <p:spTgt spid="8"/>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50"/>
                                        <p:tgtEl>
                                          <p:spTgt spid="5">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50"/>
                                        <p:tgtEl>
                                          <p:spTgt spid="2"/>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3" grpId="0"/>
      <p:bldP spid="8" grpId="0" animBg="1"/>
      <p:bldP spid="10" grpId="0" animBg="1"/>
      <p:bldP spid="5" grpId="0" build="p">
        <p:tmplLst>
          <p:tmpl lvl="1">
            <p:tnLst>
              <p:par>
                <p:cTn presetID="10" presetClass="entr" presetSubtype="0" fill="hold" nodeType="withEffect">
                  <p:stCondLst>
                    <p:cond delay="450"/>
                  </p:stCondLst>
                  <p:childTnLst>
                    <p:set>
                      <p:cBhvr>
                        <p:cTn dur="1" fill="hold">
                          <p:stCondLst>
                            <p:cond delay="0"/>
                          </p:stCondLst>
                        </p:cTn>
                        <p:tgtEl>
                          <p:spTgt spid="5"/>
                        </p:tgtEl>
                        <p:attrNameLst>
                          <p:attrName>style.visibility</p:attrName>
                        </p:attrNameLst>
                      </p:cBhvr>
                      <p:to>
                        <p:strVal val="visible"/>
                      </p:to>
                    </p:set>
                    <p:animEffect transition="in" filter="fade">
                      <p:cBhvr>
                        <p:cTn dur="250"/>
                        <p:tgtEl>
                          <p:spTgt spid="5"/>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A7D742-C2E2-4BEB-BA20-5F088F674A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3780"/>
          <a:stretch/>
        </p:blipFill>
        <p:spPr>
          <a:xfrm>
            <a:off x="-4" y="-3"/>
            <a:ext cx="12192004" cy="6858003"/>
          </a:xfrm>
          <a:prstGeom prst="rect">
            <a:avLst/>
          </a:prstGeom>
        </p:spPr>
      </p:pic>
      <p:sp>
        <p:nvSpPr>
          <p:cNvPr id="10" name="Freeform: Shape 9">
            <a:extLst>
              <a:ext uri="{FF2B5EF4-FFF2-40B4-BE49-F238E27FC236}">
                <a16:creationId xmlns:a16="http://schemas.microsoft.com/office/drawing/2014/main" id="{A9C899F7-BBAE-4C19-9974-30D95B44F0E3}"/>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Title 1">
            <a:extLst>
              <a:ext uri="{FF2B5EF4-FFF2-40B4-BE49-F238E27FC236}">
                <a16:creationId xmlns:a16="http://schemas.microsoft.com/office/drawing/2014/main" id="{C973E059-9DDA-4783-AD7A-C5D743ED4FDB}"/>
              </a:ext>
            </a:extLst>
          </p:cNvPr>
          <p:cNvSpPr>
            <a:spLocks noGrp="1"/>
          </p:cNvSpPr>
          <p:nvPr>
            <p:ph type="title" hasCustomPrompt="1"/>
          </p:nvPr>
        </p:nvSpPr>
        <p:spPr>
          <a:xfrm>
            <a:off x="327838" y="2808750"/>
            <a:ext cx="4361120" cy="1325563"/>
          </a:xfrm>
        </p:spPr>
        <p:txBody>
          <a:bodyPr/>
          <a:lstStyle>
            <a:lvl1pPr>
              <a:defRPr sz="4000"/>
            </a:lvl1pPr>
          </a:lstStyle>
          <a:p>
            <a:r>
              <a:rPr lang="en-US" dirty="0"/>
              <a:t>[Add text here]</a:t>
            </a:r>
            <a:endParaRPr lang="en-GB" dirty="0"/>
          </a:p>
        </p:txBody>
      </p:sp>
      <p:sp>
        <p:nvSpPr>
          <p:cNvPr id="14" name="Date Placeholder 2">
            <a:extLst>
              <a:ext uri="{FF2B5EF4-FFF2-40B4-BE49-F238E27FC236}">
                <a16:creationId xmlns:a16="http://schemas.microsoft.com/office/drawing/2014/main" id="{14BADB78-D766-4D3B-A455-68F61FB3A420}"/>
              </a:ext>
            </a:extLst>
          </p:cNvPr>
          <p:cNvSpPr>
            <a:spLocks noGrp="1"/>
          </p:cNvSpPr>
          <p:nvPr>
            <p:ph type="dt" sz="half" idx="10"/>
          </p:nvPr>
        </p:nvSpPr>
        <p:spPr>
          <a:xfrm>
            <a:off x="317205" y="6193081"/>
            <a:ext cx="1554125" cy="365125"/>
          </a:xfrm>
        </p:spPr>
        <p:txBody>
          <a:bodyPr/>
          <a:lstStyle>
            <a:lvl1pPr>
              <a:defRPr sz="1800"/>
            </a:lvl1pPr>
          </a:lstStyle>
          <a:p>
            <a:fld id="{A5ABC74E-85CC-45A1-B0E2-856257C84E9D}" type="datetimeFigureOut">
              <a:rPr lang="en-GB" smtClean="0"/>
              <a:pPr/>
              <a:t>11/11/2019</a:t>
            </a:fld>
            <a:endParaRPr lang="en-GB" dirty="0"/>
          </a:p>
        </p:txBody>
      </p:sp>
      <p:sp>
        <p:nvSpPr>
          <p:cNvPr id="16" name="Isosceles Triangle 15">
            <a:extLst>
              <a:ext uri="{FF2B5EF4-FFF2-40B4-BE49-F238E27FC236}">
                <a16:creationId xmlns:a16="http://schemas.microsoft.com/office/drawing/2014/main" id="{20C73E06-8C0E-438E-9E58-A3D166419693}"/>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17" name="Graphic 16">
            <a:extLst>
              <a:ext uri="{FF2B5EF4-FFF2-40B4-BE49-F238E27FC236}">
                <a16:creationId xmlns:a16="http://schemas.microsoft.com/office/drawing/2014/main" id="{6477507B-8BE8-48BD-A304-8DCE2F9B083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69AAF4A5-A9E0-4D55-8516-BB128F1476B7}"/>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Text Placeholder 4">
            <a:extLst>
              <a:ext uri="{FF2B5EF4-FFF2-40B4-BE49-F238E27FC236}">
                <a16:creationId xmlns:a16="http://schemas.microsoft.com/office/drawing/2014/main" id="{497166C7-C2C3-BD4E-ACA3-5092AE74F01B}"/>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dirty="0"/>
              <a:t>A presentation for: </a:t>
            </a:r>
          </a:p>
        </p:txBody>
      </p:sp>
    </p:spTree>
    <p:extLst>
      <p:ext uri="{BB962C8B-B14F-4D97-AF65-F5344CB8AC3E}">
        <p14:creationId xmlns:p14="http://schemas.microsoft.com/office/powerpoint/2010/main" val="13197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50" fill="hold"/>
                                        <p:tgtEl>
                                          <p:spTgt spid="10"/>
                                        </p:tgtEl>
                                        <p:attrNameLst>
                                          <p:attrName>ppt_x</p:attrName>
                                        </p:attrNameLst>
                                      </p:cBhvr>
                                      <p:tavLst>
                                        <p:tav tm="0">
                                          <p:val>
                                            <p:strVal val="0-#ppt_w/2"/>
                                          </p:val>
                                        </p:tav>
                                        <p:tav tm="100000">
                                          <p:val>
                                            <p:strVal val="#ppt_x"/>
                                          </p:val>
                                        </p:tav>
                                      </p:tavLst>
                                    </p:anim>
                                    <p:anim calcmode="lin" valueType="num">
                                      <p:cBhvr additive="base">
                                        <p:cTn id="12" dur="3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50"/>
                                        <p:tgtEl>
                                          <p:spTgt spid="12">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6" grpId="0" animBg="1"/>
      <p:bldP spid="18" grpId="0" animBg="1"/>
      <p:bldP spid="12" grpId="0" build="p">
        <p:tmplLst>
          <p:tmpl lvl="1">
            <p:tnLst>
              <p:par>
                <p:cTn presetID="10" presetClass="entr" presetSubtype="0" fill="hold" nodeType="withEffect">
                  <p:stCondLst>
                    <p:cond delay="45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A574E-AC40-469D-BB23-A10ACA1A3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47C6BF-408A-4392-ADE3-6EC6AC1B6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D68E61-4777-49B9-B15C-83C75D230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54CB98-EAB4-4A80-ADEB-C04071F5B447}"/>
              </a:ext>
            </a:extLst>
          </p:cNvPr>
          <p:cNvSpPr>
            <a:spLocks noGrp="1"/>
          </p:cNvSpPr>
          <p:nvPr>
            <p:ph type="dt" sz="half" idx="10"/>
          </p:nvPr>
        </p:nvSpPr>
        <p:spPr/>
        <p:txBody>
          <a:bodyPr/>
          <a:lstStyle/>
          <a:p>
            <a:fld id="{DFC06858-264B-4443-8DD6-15DB104C7BD4}" type="datetimeFigureOut">
              <a:rPr lang="en-GB" smtClean="0"/>
              <a:t>11/11/2019</a:t>
            </a:fld>
            <a:endParaRPr lang="en-GB"/>
          </a:p>
        </p:txBody>
      </p:sp>
      <p:sp>
        <p:nvSpPr>
          <p:cNvPr id="6" name="Footer Placeholder 5">
            <a:extLst>
              <a:ext uri="{FF2B5EF4-FFF2-40B4-BE49-F238E27FC236}">
                <a16:creationId xmlns:a16="http://schemas.microsoft.com/office/drawing/2014/main" id="{76BECA8F-C098-4BFE-87C4-CEA1CA2C4E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27B294-A97C-4227-A097-DD0CD197BB6A}"/>
              </a:ext>
            </a:extLst>
          </p:cNvPr>
          <p:cNvSpPr>
            <a:spLocks noGrp="1"/>
          </p:cNvSpPr>
          <p:nvPr>
            <p:ph type="sldNum" sz="quarter" idx="12"/>
          </p:nvPr>
        </p:nvSpPr>
        <p:spPr/>
        <p:txBody>
          <a:bodyPr/>
          <a:lstStyle/>
          <a:p>
            <a:fld id="{AB613B11-98CC-43DA-82D5-E8C0BDD92A38}" type="slidenum">
              <a:rPr lang="en-GB" smtClean="0"/>
              <a:t>‹#›</a:t>
            </a:fld>
            <a:endParaRPr lang="en-GB"/>
          </a:p>
        </p:txBody>
      </p:sp>
    </p:spTree>
    <p:extLst>
      <p:ext uri="{BB962C8B-B14F-4D97-AF65-F5344CB8AC3E}">
        <p14:creationId xmlns:p14="http://schemas.microsoft.com/office/powerpoint/2010/main" val="33707458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7E982C2-A6C7-46EF-824B-5F6DF7B7F1C0}"/>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itle 1">
            <a:extLst>
              <a:ext uri="{FF2B5EF4-FFF2-40B4-BE49-F238E27FC236}">
                <a16:creationId xmlns:a16="http://schemas.microsoft.com/office/drawing/2014/main" id="{C04CF477-0722-4162-A9B8-6D47C79A26CA}"/>
              </a:ext>
            </a:extLst>
          </p:cNvPr>
          <p:cNvSpPr>
            <a:spLocks noGrp="1"/>
          </p:cNvSpPr>
          <p:nvPr>
            <p:ph type="title" hasCustomPrompt="1"/>
          </p:nvPr>
        </p:nvSpPr>
        <p:spPr>
          <a:xfrm>
            <a:off x="327838" y="2808750"/>
            <a:ext cx="4361120" cy="1325563"/>
          </a:xfrm>
        </p:spPr>
        <p:txBody>
          <a:bodyPr/>
          <a:lstStyle>
            <a:lvl1pPr>
              <a:defRPr sz="4000"/>
            </a:lvl1pPr>
          </a:lstStyle>
          <a:p>
            <a:r>
              <a:rPr lang="en-US" dirty="0"/>
              <a:t>[Add text here]</a:t>
            </a:r>
            <a:endParaRPr lang="en-GB" dirty="0"/>
          </a:p>
        </p:txBody>
      </p:sp>
      <p:sp>
        <p:nvSpPr>
          <p:cNvPr id="14" name="Date Placeholder 2">
            <a:extLst>
              <a:ext uri="{FF2B5EF4-FFF2-40B4-BE49-F238E27FC236}">
                <a16:creationId xmlns:a16="http://schemas.microsoft.com/office/drawing/2014/main" id="{D286337C-569E-4158-8A3E-51A3EE726B12}"/>
              </a:ext>
            </a:extLst>
          </p:cNvPr>
          <p:cNvSpPr>
            <a:spLocks noGrp="1"/>
          </p:cNvSpPr>
          <p:nvPr>
            <p:ph type="dt" sz="half" idx="10"/>
          </p:nvPr>
        </p:nvSpPr>
        <p:spPr>
          <a:xfrm>
            <a:off x="317205" y="6193081"/>
            <a:ext cx="1554125" cy="365125"/>
          </a:xfrm>
        </p:spPr>
        <p:txBody>
          <a:bodyPr/>
          <a:lstStyle>
            <a:lvl1pPr>
              <a:defRPr sz="1800"/>
            </a:lvl1pPr>
          </a:lstStyle>
          <a:p>
            <a:fld id="{A5ABC74E-85CC-45A1-B0E2-856257C84E9D}" type="datetimeFigureOut">
              <a:rPr lang="en-GB" smtClean="0"/>
              <a:pPr/>
              <a:t>11/11/2019</a:t>
            </a:fld>
            <a:endParaRPr lang="en-GB" dirty="0"/>
          </a:p>
        </p:txBody>
      </p:sp>
      <p:sp>
        <p:nvSpPr>
          <p:cNvPr id="16" name="Isosceles Triangle 15">
            <a:extLst>
              <a:ext uri="{FF2B5EF4-FFF2-40B4-BE49-F238E27FC236}">
                <a16:creationId xmlns:a16="http://schemas.microsoft.com/office/drawing/2014/main" id="{0B4A0EED-F216-4F93-8384-3BC40B2B0050}"/>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17" name="Graphic 16">
            <a:extLst>
              <a:ext uri="{FF2B5EF4-FFF2-40B4-BE49-F238E27FC236}">
                <a16:creationId xmlns:a16="http://schemas.microsoft.com/office/drawing/2014/main" id="{C867A2BF-A52A-40C4-8D56-D023A78DB6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879C3D42-D66C-4B02-9DC0-57B68B05A335}"/>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ext Placeholder 4">
            <a:extLst>
              <a:ext uri="{FF2B5EF4-FFF2-40B4-BE49-F238E27FC236}">
                <a16:creationId xmlns:a16="http://schemas.microsoft.com/office/drawing/2014/main" id="{5323B238-E00E-AA43-8DFF-C4E1FB115CF5}"/>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dirty="0"/>
              <a:t>A presentation for: </a:t>
            </a:r>
          </a:p>
        </p:txBody>
      </p:sp>
    </p:spTree>
    <p:extLst>
      <p:ext uri="{BB962C8B-B14F-4D97-AF65-F5344CB8AC3E}">
        <p14:creationId xmlns:p14="http://schemas.microsoft.com/office/powerpoint/2010/main" val="27389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50" fill="hold"/>
                                        <p:tgtEl>
                                          <p:spTgt spid="11"/>
                                        </p:tgtEl>
                                        <p:attrNameLst>
                                          <p:attrName>ppt_x</p:attrName>
                                        </p:attrNameLst>
                                      </p:cBhvr>
                                      <p:tavLst>
                                        <p:tav tm="0">
                                          <p:val>
                                            <p:strVal val="0-#ppt_w/2"/>
                                          </p:val>
                                        </p:tav>
                                        <p:tav tm="100000">
                                          <p:val>
                                            <p:strVal val="#ppt_x"/>
                                          </p:val>
                                        </p:tav>
                                      </p:tavLst>
                                    </p:anim>
                                    <p:anim calcmode="lin" valueType="num">
                                      <p:cBhvr additive="base">
                                        <p:cTn id="12" dur="3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250"/>
                                        <p:tgtEl>
                                          <p:spTgt spid="9">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P spid="16" grpId="0" animBg="1"/>
      <p:bldP spid="18" grpId="0" animBg="1"/>
      <p:bldP spid="9" grpId="0" build="p">
        <p:tmplLst>
          <p:tmpl lvl="1">
            <p:tnLst>
              <p:par>
                <p:cTn presetID="10" presetClass="entr" presetSubtype="0" fill="hold" nodeType="withEffect">
                  <p:stCondLst>
                    <p:cond delay="45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93AA9FB-AA7D-4AEE-B425-690CB896E579}"/>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itle 1">
            <a:extLst>
              <a:ext uri="{FF2B5EF4-FFF2-40B4-BE49-F238E27FC236}">
                <a16:creationId xmlns:a16="http://schemas.microsoft.com/office/drawing/2014/main" id="{B800F9C7-3A63-4E58-9057-6743D7FD5B5A}"/>
              </a:ext>
            </a:extLst>
          </p:cNvPr>
          <p:cNvSpPr>
            <a:spLocks noGrp="1"/>
          </p:cNvSpPr>
          <p:nvPr>
            <p:ph type="title" hasCustomPrompt="1"/>
          </p:nvPr>
        </p:nvSpPr>
        <p:spPr>
          <a:xfrm>
            <a:off x="327838" y="2808750"/>
            <a:ext cx="4361120" cy="1325563"/>
          </a:xfrm>
        </p:spPr>
        <p:txBody>
          <a:bodyPr/>
          <a:lstStyle>
            <a:lvl1pPr>
              <a:defRPr sz="4000"/>
            </a:lvl1pPr>
          </a:lstStyle>
          <a:p>
            <a:r>
              <a:rPr lang="en-US" dirty="0"/>
              <a:t>[Add text here]</a:t>
            </a:r>
            <a:endParaRPr lang="en-GB" dirty="0"/>
          </a:p>
        </p:txBody>
      </p:sp>
      <p:sp>
        <p:nvSpPr>
          <p:cNvPr id="14" name="Date Placeholder 2">
            <a:extLst>
              <a:ext uri="{FF2B5EF4-FFF2-40B4-BE49-F238E27FC236}">
                <a16:creationId xmlns:a16="http://schemas.microsoft.com/office/drawing/2014/main" id="{35D7949A-0043-4AE6-93DF-48D7CFB596E5}"/>
              </a:ext>
            </a:extLst>
          </p:cNvPr>
          <p:cNvSpPr>
            <a:spLocks noGrp="1"/>
          </p:cNvSpPr>
          <p:nvPr>
            <p:ph type="dt" sz="half" idx="10"/>
          </p:nvPr>
        </p:nvSpPr>
        <p:spPr>
          <a:xfrm>
            <a:off x="317205" y="6193081"/>
            <a:ext cx="1554125" cy="365125"/>
          </a:xfrm>
        </p:spPr>
        <p:txBody>
          <a:bodyPr/>
          <a:lstStyle>
            <a:lvl1pPr>
              <a:defRPr sz="1800"/>
            </a:lvl1pPr>
          </a:lstStyle>
          <a:p>
            <a:fld id="{A5ABC74E-85CC-45A1-B0E2-856257C84E9D}" type="datetimeFigureOut">
              <a:rPr lang="en-GB" smtClean="0"/>
              <a:pPr/>
              <a:t>11/11/2019</a:t>
            </a:fld>
            <a:endParaRPr lang="en-GB" dirty="0"/>
          </a:p>
        </p:txBody>
      </p:sp>
      <p:sp>
        <p:nvSpPr>
          <p:cNvPr id="16" name="Isosceles Triangle 15">
            <a:extLst>
              <a:ext uri="{FF2B5EF4-FFF2-40B4-BE49-F238E27FC236}">
                <a16:creationId xmlns:a16="http://schemas.microsoft.com/office/drawing/2014/main" id="{322F47BA-BF35-4AF6-B56A-47681B271416}"/>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17" name="Graphic 16">
            <a:extLst>
              <a:ext uri="{FF2B5EF4-FFF2-40B4-BE49-F238E27FC236}">
                <a16:creationId xmlns:a16="http://schemas.microsoft.com/office/drawing/2014/main" id="{284DF539-DD21-4A92-8143-594446B2AB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FED50FC1-62C7-488D-A950-9D79FB8165E4}"/>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ext Placeholder 4">
            <a:extLst>
              <a:ext uri="{FF2B5EF4-FFF2-40B4-BE49-F238E27FC236}">
                <a16:creationId xmlns:a16="http://schemas.microsoft.com/office/drawing/2014/main" id="{1C8C5A3E-74E2-2E48-B154-8FF4057DFCF2}"/>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dirty="0"/>
              <a:t>A presentation for: </a:t>
            </a:r>
          </a:p>
        </p:txBody>
      </p:sp>
    </p:spTree>
    <p:extLst>
      <p:ext uri="{BB962C8B-B14F-4D97-AF65-F5344CB8AC3E}">
        <p14:creationId xmlns:p14="http://schemas.microsoft.com/office/powerpoint/2010/main" val="25498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50" fill="hold"/>
                                        <p:tgtEl>
                                          <p:spTgt spid="10"/>
                                        </p:tgtEl>
                                        <p:attrNameLst>
                                          <p:attrName>ppt_x</p:attrName>
                                        </p:attrNameLst>
                                      </p:cBhvr>
                                      <p:tavLst>
                                        <p:tav tm="0">
                                          <p:val>
                                            <p:strVal val="0-#ppt_w/2"/>
                                          </p:val>
                                        </p:tav>
                                        <p:tav tm="100000">
                                          <p:val>
                                            <p:strVal val="#ppt_x"/>
                                          </p:val>
                                        </p:tav>
                                      </p:tavLst>
                                    </p:anim>
                                    <p:anim calcmode="lin" valueType="num">
                                      <p:cBhvr additive="base">
                                        <p:cTn id="12" dur="3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250"/>
                                        <p:tgtEl>
                                          <p:spTgt spid="9">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6" grpId="0" animBg="1"/>
      <p:bldP spid="18" grpId="0" animBg="1"/>
      <p:bldP spid="9" grpId="0" build="p">
        <p:tmplLst>
          <p:tmpl lvl="1">
            <p:tnLst>
              <p:par>
                <p:cTn presetID="10" presetClass="entr" presetSubtype="0" fill="hold" nodeType="withEffect">
                  <p:stCondLst>
                    <p:cond delay="45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C1A497-4BF2-470C-A00B-A3DBB1377C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741" b="23860"/>
          <a:stretch/>
        </p:blipFill>
        <p:spPr>
          <a:xfrm>
            <a:off x="0" y="0"/>
            <a:ext cx="12192000" cy="6858000"/>
          </a:xfrm>
          <a:prstGeom prst="rect">
            <a:avLst/>
          </a:prstGeom>
        </p:spPr>
      </p:pic>
      <p:sp>
        <p:nvSpPr>
          <p:cNvPr id="10" name="Freeform: Shape 9">
            <a:extLst>
              <a:ext uri="{FF2B5EF4-FFF2-40B4-BE49-F238E27FC236}">
                <a16:creationId xmlns:a16="http://schemas.microsoft.com/office/drawing/2014/main" id="{19931CDF-B6C6-4ACD-AD80-CFECE60B945F}"/>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Title 1">
            <a:extLst>
              <a:ext uri="{FF2B5EF4-FFF2-40B4-BE49-F238E27FC236}">
                <a16:creationId xmlns:a16="http://schemas.microsoft.com/office/drawing/2014/main" id="{B04DC58C-022C-48EF-9DCE-1E06E3D2DCA7}"/>
              </a:ext>
            </a:extLst>
          </p:cNvPr>
          <p:cNvSpPr>
            <a:spLocks noGrp="1"/>
          </p:cNvSpPr>
          <p:nvPr>
            <p:ph type="title" hasCustomPrompt="1"/>
          </p:nvPr>
        </p:nvSpPr>
        <p:spPr>
          <a:xfrm>
            <a:off x="327838" y="2808750"/>
            <a:ext cx="4361120" cy="1325563"/>
          </a:xfrm>
        </p:spPr>
        <p:txBody>
          <a:bodyPr/>
          <a:lstStyle>
            <a:lvl1pPr>
              <a:defRPr sz="4000"/>
            </a:lvl1pPr>
          </a:lstStyle>
          <a:p>
            <a:r>
              <a:rPr lang="en-US" dirty="0"/>
              <a:t>[Add text here]</a:t>
            </a:r>
            <a:endParaRPr lang="en-GB" dirty="0"/>
          </a:p>
        </p:txBody>
      </p:sp>
      <p:sp>
        <p:nvSpPr>
          <p:cNvPr id="14" name="Date Placeholder 2">
            <a:extLst>
              <a:ext uri="{FF2B5EF4-FFF2-40B4-BE49-F238E27FC236}">
                <a16:creationId xmlns:a16="http://schemas.microsoft.com/office/drawing/2014/main" id="{38B13B29-E54F-4860-BB59-9253B27BA597}"/>
              </a:ext>
            </a:extLst>
          </p:cNvPr>
          <p:cNvSpPr>
            <a:spLocks noGrp="1"/>
          </p:cNvSpPr>
          <p:nvPr>
            <p:ph type="dt" sz="half" idx="10"/>
          </p:nvPr>
        </p:nvSpPr>
        <p:spPr>
          <a:xfrm>
            <a:off x="317205" y="6193081"/>
            <a:ext cx="1554125" cy="365125"/>
          </a:xfrm>
        </p:spPr>
        <p:txBody>
          <a:bodyPr/>
          <a:lstStyle>
            <a:lvl1pPr>
              <a:defRPr sz="1800"/>
            </a:lvl1pPr>
          </a:lstStyle>
          <a:p>
            <a:fld id="{A5ABC74E-85CC-45A1-B0E2-856257C84E9D}" type="datetimeFigureOut">
              <a:rPr lang="en-GB" smtClean="0"/>
              <a:pPr/>
              <a:t>11/11/2019</a:t>
            </a:fld>
            <a:endParaRPr lang="en-GB" dirty="0"/>
          </a:p>
        </p:txBody>
      </p:sp>
      <p:sp>
        <p:nvSpPr>
          <p:cNvPr id="16" name="Isosceles Triangle 15">
            <a:extLst>
              <a:ext uri="{FF2B5EF4-FFF2-40B4-BE49-F238E27FC236}">
                <a16:creationId xmlns:a16="http://schemas.microsoft.com/office/drawing/2014/main" id="{879AC8FC-90D1-4A2F-91D4-4696146C2E05}"/>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17" name="Graphic 16">
            <a:extLst>
              <a:ext uri="{FF2B5EF4-FFF2-40B4-BE49-F238E27FC236}">
                <a16:creationId xmlns:a16="http://schemas.microsoft.com/office/drawing/2014/main" id="{EC4C483C-8D63-4B97-BBD2-5D882C189C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5BD222ED-9BB2-41C0-B757-A39B23207A79}"/>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Text Placeholder 4">
            <a:extLst>
              <a:ext uri="{FF2B5EF4-FFF2-40B4-BE49-F238E27FC236}">
                <a16:creationId xmlns:a16="http://schemas.microsoft.com/office/drawing/2014/main" id="{CD9CAA29-4FB6-EF4E-B452-4B719620190F}"/>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dirty="0"/>
              <a:t>A presentation for: </a:t>
            </a:r>
          </a:p>
        </p:txBody>
      </p:sp>
    </p:spTree>
    <p:extLst>
      <p:ext uri="{BB962C8B-B14F-4D97-AF65-F5344CB8AC3E}">
        <p14:creationId xmlns:p14="http://schemas.microsoft.com/office/powerpoint/2010/main" val="21411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50" fill="hold"/>
                                        <p:tgtEl>
                                          <p:spTgt spid="10"/>
                                        </p:tgtEl>
                                        <p:attrNameLst>
                                          <p:attrName>ppt_x</p:attrName>
                                        </p:attrNameLst>
                                      </p:cBhvr>
                                      <p:tavLst>
                                        <p:tav tm="0">
                                          <p:val>
                                            <p:strVal val="0-#ppt_w/2"/>
                                          </p:val>
                                        </p:tav>
                                        <p:tav tm="100000">
                                          <p:val>
                                            <p:strVal val="#ppt_x"/>
                                          </p:val>
                                        </p:tav>
                                      </p:tavLst>
                                    </p:anim>
                                    <p:anim calcmode="lin" valueType="num">
                                      <p:cBhvr additive="base">
                                        <p:cTn id="12" dur="3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50"/>
                                        <p:tgtEl>
                                          <p:spTgt spid="12">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6" grpId="0" animBg="1"/>
      <p:bldP spid="18" grpId="0" animBg="1"/>
      <p:bldP spid="12" grpId="0" build="p">
        <p:tmplLst>
          <p:tmpl lvl="1">
            <p:tnLst>
              <p:par>
                <p:cTn presetID="10" presetClass="entr" presetSubtype="0" fill="hold" nodeType="withEffect">
                  <p:stCondLst>
                    <p:cond delay="45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6">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6A460A-2502-4D1D-938B-4DE981782F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77" t="8665" r="11010" b="21522"/>
          <a:stretch/>
        </p:blipFill>
        <p:spPr>
          <a:xfrm>
            <a:off x="-4" y="-3"/>
            <a:ext cx="12192004" cy="6858003"/>
          </a:xfrm>
          <a:prstGeom prst="rect">
            <a:avLst/>
          </a:prstGeom>
        </p:spPr>
      </p:pic>
      <p:sp>
        <p:nvSpPr>
          <p:cNvPr id="10" name="Freeform: Shape 9">
            <a:extLst>
              <a:ext uri="{FF2B5EF4-FFF2-40B4-BE49-F238E27FC236}">
                <a16:creationId xmlns:a16="http://schemas.microsoft.com/office/drawing/2014/main" id="{40B811CB-7CDF-44E5-841A-50DDAB3CF400}"/>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Title 1">
            <a:extLst>
              <a:ext uri="{FF2B5EF4-FFF2-40B4-BE49-F238E27FC236}">
                <a16:creationId xmlns:a16="http://schemas.microsoft.com/office/drawing/2014/main" id="{4CFF7488-93C7-463F-AA1E-46197612E05A}"/>
              </a:ext>
            </a:extLst>
          </p:cNvPr>
          <p:cNvSpPr>
            <a:spLocks noGrp="1"/>
          </p:cNvSpPr>
          <p:nvPr>
            <p:ph type="title" hasCustomPrompt="1"/>
          </p:nvPr>
        </p:nvSpPr>
        <p:spPr>
          <a:xfrm>
            <a:off x="327838" y="2808750"/>
            <a:ext cx="4361120" cy="1325563"/>
          </a:xfrm>
        </p:spPr>
        <p:txBody>
          <a:bodyPr/>
          <a:lstStyle>
            <a:lvl1pPr>
              <a:defRPr sz="4000"/>
            </a:lvl1pPr>
          </a:lstStyle>
          <a:p>
            <a:r>
              <a:rPr lang="en-US" dirty="0"/>
              <a:t>[Add text here]</a:t>
            </a:r>
            <a:endParaRPr lang="en-GB" dirty="0"/>
          </a:p>
        </p:txBody>
      </p:sp>
      <p:sp>
        <p:nvSpPr>
          <p:cNvPr id="14" name="Date Placeholder 2">
            <a:extLst>
              <a:ext uri="{FF2B5EF4-FFF2-40B4-BE49-F238E27FC236}">
                <a16:creationId xmlns:a16="http://schemas.microsoft.com/office/drawing/2014/main" id="{A10083E4-0759-42FE-AB9D-3D9AC50EDD10}"/>
              </a:ext>
            </a:extLst>
          </p:cNvPr>
          <p:cNvSpPr>
            <a:spLocks noGrp="1"/>
          </p:cNvSpPr>
          <p:nvPr>
            <p:ph type="dt" sz="half" idx="10"/>
          </p:nvPr>
        </p:nvSpPr>
        <p:spPr>
          <a:xfrm>
            <a:off x="317205" y="6193081"/>
            <a:ext cx="1554125" cy="365125"/>
          </a:xfrm>
        </p:spPr>
        <p:txBody>
          <a:bodyPr/>
          <a:lstStyle>
            <a:lvl1pPr>
              <a:defRPr sz="1800"/>
            </a:lvl1pPr>
          </a:lstStyle>
          <a:p>
            <a:fld id="{A5ABC74E-85CC-45A1-B0E2-856257C84E9D}" type="datetimeFigureOut">
              <a:rPr lang="en-GB" smtClean="0"/>
              <a:pPr/>
              <a:t>11/11/2019</a:t>
            </a:fld>
            <a:endParaRPr lang="en-GB" dirty="0"/>
          </a:p>
        </p:txBody>
      </p:sp>
      <p:sp>
        <p:nvSpPr>
          <p:cNvPr id="16" name="Isosceles Triangle 15">
            <a:extLst>
              <a:ext uri="{FF2B5EF4-FFF2-40B4-BE49-F238E27FC236}">
                <a16:creationId xmlns:a16="http://schemas.microsoft.com/office/drawing/2014/main" id="{A1FB51D0-F2C8-4B70-A064-427B122A800E}"/>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17" name="Graphic 16">
            <a:extLst>
              <a:ext uri="{FF2B5EF4-FFF2-40B4-BE49-F238E27FC236}">
                <a16:creationId xmlns:a16="http://schemas.microsoft.com/office/drawing/2014/main" id="{31E5A431-A98E-4540-A71D-A79DC50595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EF13BE58-D307-43AE-A5B6-DBA498102879}"/>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Text Placeholder 4">
            <a:extLst>
              <a:ext uri="{FF2B5EF4-FFF2-40B4-BE49-F238E27FC236}">
                <a16:creationId xmlns:a16="http://schemas.microsoft.com/office/drawing/2014/main" id="{3BFF0254-3EA3-F045-B29C-E86EC61D712F}"/>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dirty="0"/>
              <a:t>A presentation for: </a:t>
            </a:r>
          </a:p>
        </p:txBody>
      </p:sp>
    </p:spTree>
    <p:extLst>
      <p:ext uri="{BB962C8B-B14F-4D97-AF65-F5344CB8AC3E}">
        <p14:creationId xmlns:p14="http://schemas.microsoft.com/office/powerpoint/2010/main" val="33835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50" fill="hold"/>
                                        <p:tgtEl>
                                          <p:spTgt spid="10"/>
                                        </p:tgtEl>
                                        <p:attrNameLst>
                                          <p:attrName>ppt_x</p:attrName>
                                        </p:attrNameLst>
                                      </p:cBhvr>
                                      <p:tavLst>
                                        <p:tav tm="0">
                                          <p:val>
                                            <p:strVal val="0-#ppt_w/2"/>
                                          </p:val>
                                        </p:tav>
                                        <p:tav tm="100000">
                                          <p:val>
                                            <p:strVal val="#ppt_x"/>
                                          </p:val>
                                        </p:tav>
                                      </p:tavLst>
                                    </p:anim>
                                    <p:anim calcmode="lin" valueType="num">
                                      <p:cBhvr additive="base">
                                        <p:cTn id="12" dur="3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50"/>
                                        <p:tgtEl>
                                          <p:spTgt spid="12">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6" grpId="0" animBg="1"/>
      <p:bldP spid="18" grpId="0" animBg="1"/>
      <p:bldP spid="12" grpId="0" build="p">
        <p:tmplLst>
          <p:tmpl lvl="1">
            <p:tnLst>
              <p:par>
                <p:cTn presetID="10" presetClass="entr" presetSubtype="0" fill="hold" nodeType="withEffect">
                  <p:stCondLst>
                    <p:cond delay="45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7">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143177-C349-46B6-A70A-44B93F4FAD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98" b="8344"/>
          <a:stretch/>
        </p:blipFill>
        <p:spPr>
          <a:xfrm>
            <a:off x="-4" y="-1"/>
            <a:ext cx="12192004" cy="6858001"/>
          </a:xfrm>
          <a:prstGeom prst="rect">
            <a:avLst/>
          </a:prstGeom>
        </p:spPr>
      </p:pic>
      <p:sp>
        <p:nvSpPr>
          <p:cNvPr id="10" name="Freeform: Shape 9">
            <a:extLst>
              <a:ext uri="{FF2B5EF4-FFF2-40B4-BE49-F238E27FC236}">
                <a16:creationId xmlns:a16="http://schemas.microsoft.com/office/drawing/2014/main" id="{265110EE-985D-44B3-86FC-114ECACB14A3}"/>
              </a:ext>
            </a:extLst>
          </p:cNvPr>
          <p:cNvSpPr/>
          <p:nvPr userDrawn="1"/>
        </p:nvSpPr>
        <p:spPr>
          <a:xfrm>
            <a:off x="-4" y="-2"/>
            <a:ext cx="8856924" cy="6858002"/>
          </a:xfrm>
          <a:custGeom>
            <a:avLst/>
            <a:gdLst>
              <a:gd name="connsiteX0" fmla="*/ 2559766 w 8856924"/>
              <a:gd name="connsiteY0" fmla="*/ 0 h 6858002"/>
              <a:gd name="connsiteX1" fmla="*/ 8856924 w 8856924"/>
              <a:gd name="connsiteY1" fmla="*/ 0 h 6858002"/>
              <a:gd name="connsiteX2" fmla="*/ 1959077 w 8856924"/>
              <a:gd name="connsiteY2" fmla="*/ 6858002 h 6858002"/>
              <a:gd name="connsiteX3" fmla="*/ 0 w 8856924"/>
              <a:gd name="connsiteY3" fmla="*/ 6858002 h 6858002"/>
              <a:gd name="connsiteX4" fmla="*/ 0 w 8856924"/>
              <a:gd name="connsiteY4" fmla="*/ 2544980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6924" h="6858002">
                <a:moveTo>
                  <a:pt x="2559766" y="0"/>
                </a:moveTo>
                <a:lnTo>
                  <a:pt x="8856924" y="0"/>
                </a:lnTo>
                <a:lnTo>
                  <a:pt x="1959077" y="6858002"/>
                </a:lnTo>
                <a:lnTo>
                  <a:pt x="0" y="6858002"/>
                </a:lnTo>
                <a:lnTo>
                  <a:pt x="0" y="254498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Title 1">
            <a:extLst>
              <a:ext uri="{FF2B5EF4-FFF2-40B4-BE49-F238E27FC236}">
                <a16:creationId xmlns:a16="http://schemas.microsoft.com/office/drawing/2014/main" id="{85D18A72-50FB-434A-8A6C-460D5720BB00}"/>
              </a:ext>
            </a:extLst>
          </p:cNvPr>
          <p:cNvSpPr>
            <a:spLocks noGrp="1"/>
          </p:cNvSpPr>
          <p:nvPr>
            <p:ph type="title" hasCustomPrompt="1"/>
          </p:nvPr>
        </p:nvSpPr>
        <p:spPr>
          <a:xfrm>
            <a:off x="327838" y="2808750"/>
            <a:ext cx="4361120" cy="1325563"/>
          </a:xfrm>
        </p:spPr>
        <p:txBody>
          <a:bodyPr/>
          <a:lstStyle>
            <a:lvl1pPr>
              <a:defRPr sz="4000"/>
            </a:lvl1pPr>
          </a:lstStyle>
          <a:p>
            <a:r>
              <a:rPr lang="en-US" dirty="0"/>
              <a:t>[Add text here]</a:t>
            </a:r>
            <a:endParaRPr lang="en-GB" dirty="0"/>
          </a:p>
        </p:txBody>
      </p:sp>
      <p:sp>
        <p:nvSpPr>
          <p:cNvPr id="14" name="Date Placeholder 2">
            <a:extLst>
              <a:ext uri="{FF2B5EF4-FFF2-40B4-BE49-F238E27FC236}">
                <a16:creationId xmlns:a16="http://schemas.microsoft.com/office/drawing/2014/main" id="{6C9EBB23-CAE1-4208-8914-E6B11BFAAD46}"/>
              </a:ext>
            </a:extLst>
          </p:cNvPr>
          <p:cNvSpPr>
            <a:spLocks noGrp="1"/>
          </p:cNvSpPr>
          <p:nvPr>
            <p:ph type="dt" sz="half" idx="10"/>
          </p:nvPr>
        </p:nvSpPr>
        <p:spPr>
          <a:xfrm>
            <a:off x="317205" y="6193081"/>
            <a:ext cx="1554125" cy="365125"/>
          </a:xfrm>
        </p:spPr>
        <p:txBody>
          <a:bodyPr/>
          <a:lstStyle>
            <a:lvl1pPr>
              <a:defRPr sz="1800"/>
            </a:lvl1pPr>
          </a:lstStyle>
          <a:p>
            <a:fld id="{A5ABC74E-85CC-45A1-B0E2-856257C84E9D}" type="datetimeFigureOut">
              <a:rPr lang="en-GB" smtClean="0"/>
              <a:pPr/>
              <a:t>11/11/2019</a:t>
            </a:fld>
            <a:endParaRPr lang="en-GB" dirty="0"/>
          </a:p>
        </p:txBody>
      </p:sp>
      <p:sp>
        <p:nvSpPr>
          <p:cNvPr id="16" name="Isosceles Triangle 15">
            <a:extLst>
              <a:ext uri="{FF2B5EF4-FFF2-40B4-BE49-F238E27FC236}">
                <a16:creationId xmlns:a16="http://schemas.microsoft.com/office/drawing/2014/main" id="{7273EBE2-4F5E-4945-BE66-46A27FD3D0D0}"/>
              </a:ext>
            </a:extLst>
          </p:cNvPr>
          <p:cNvSpPr/>
          <p:nvPr userDrawn="1"/>
        </p:nvSpPr>
        <p:spPr>
          <a:xfrm rot="5400000">
            <a:off x="4723" y="-4728"/>
            <a:ext cx="2551815" cy="2561268"/>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pic>
        <p:nvPicPr>
          <p:cNvPr id="17" name="Graphic 16">
            <a:extLst>
              <a:ext uri="{FF2B5EF4-FFF2-40B4-BE49-F238E27FC236}">
                <a16:creationId xmlns:a16="http://schemas.microsoft.com/office/drawing/2014/main" id="{819E2786-468E-417C-85EB-F462565603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9534" y="332345"/>
            <a:ext cx="840262" cy="721915"/>
          </a:xfrm>
          <a:prstGeom prst="rect">
            <a:avLst/>
          </a:prstGeom>
        </p:spPr>
      </p:pic>
      <p:sp>
        <p:nvSpPr>
          <p:cNvPr id="18" name="Parallelogram 17">
            <a:extLst>
              <a:ext uri="{FF2B5EF4-FFF2-40B4-BE49-F238E27FC236}">
                <a16:creationId xmlns:a16="http://schemas.microsoft.com/office/drawing/2014/main" id="{A9BACCE0-20E3-4008-9006-5234586509D8}"/>
              </a:ext>
            </a:extLst>
          </p:cNvPr>
          <p:cNvSpPr/>
          <p:nvPr userDrawn="1"/>
        </p:nvSpPr>
        <p:spPr>
          <a:xfrm>
            <a:off x="1958327" y="4700587"/>
            <a:ext cx="3504632" cy="2157413"/>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Text Placeholder 4">
            <a:extLst>
              <a:ext uri="{FF2B5EF4-FFF2-40B4-BE49-F238E27FC236}">
                <a16:creationId xmlns:a16="http://schemas.microsoft.com/office/drawing/2014/main" id="{D9B6A619-EA18-F349-A783-0D06C6D32299}"/>
              </a:ext>
            </a:extLst>
          </p:cNvPr>
          <p:cNvSpPr>
            <a:spLocks noGrp="1"/>
          </p:cNvSpPr>
          <p:nvPr>
            <p:ph type="body" sz="quarter" idx="11" hasCustomPrompt="1"/>
          </p:nvPr>
        </p:nvSpPr>
        <p:spPr>
          <a:xfrm>
            <a:off x="340658" y="2312988"/>
            <a:ext cx="3478213" cy="484187"/>
          </a:xfrm>
        </p:spPr>
        <p:txBody>
          <a:bodyPr/>
          <a:lstStyle>
            <a:lvl1pPr>
              <a:defRPr sz="2800" b="0"/>
            </a:lvl1pPr>
            <a:lvl2pPr>
              <a:defRPr sz="2800"/>
            </a:lvl2pPr>
            <a:lvl3pPr>
              <a:defRPr sz="2800"/>
            </a:lvl3pPr>
            <a:lvl4pPr>
              <a:defRPr sz="2400"/>
            </a:lvl4pPr>
            <a:lvl5pPr>
              <a:defRPr sz="2400"/>
            </a:lvl5pPr>
          </a:lstStyle>
          <a:p>
            <a:pPr lvl="0"/>
            <a:r>
              <a:rPr lang="en-US" dirty="0"/>
              <a:t>A presentation for: </a:t>
            </a:r>
          </a:p>
        </p:txBody>
      </p:sp>
    </p:spTree>
    <p:extLst>
      <p:ext uri="{BB962C8B-B14F-4D97-AF65-F5344CB8AC3E}">
        <p14:creationId xmlns:p14="http://schemas.microsoft.com/office/powerpoint/2010/main" val="214586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50" fill="hold"/>
                                        <p:tgtEl>
                                          <p:spTgt spid="18"/>
                                        </p:tgtEl>
                                        <p:attrNameLst>
                                          <p:attrName>ppt_x</p:attrName>
                                        </p:attrNameLst>
                                      </p:cBhvr>
                                      <p:tavLst>
                                        <p:tav tm="0">
                                          <p:val>
                                            <p:strVal val="0-#ppt_w/2"/>
                                          </p:val>
                                        </p:tav>
                                        <p:tav tm="100000">
                                          <p:val>
                                            <p:strVal val="#ppt_x"/>
                                          </p:val>
                                        </p:tav>
                                      </p:tavLst>
                                    </p:anim>
                                    <p:anim calcmode="lin" valueType="num">
                                      <p:cBhvr additive="base">
                                        <p:cTn id="8" dur="3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50" fill="hold"/>
                                        <p:tgtEl>
                                          <p:spTgt spid="10"/>
                                        </p:tgtEl>
                                        <p:attrNameLst>
                                          <p:attrName>ppt_x</p:attrName>
                                        </p:attrNameLst>
                                      </p:cBhvr>
                                      <p:tavLst>
                                        <p:tav tm="0">
                                          <p:val>
                                            <p:strVal val="0-#ppt_w/2"/>
                                          </p:val>
                                        </p:tav>
                                        <p:tav tm="100000">
                                          <p:val>
                                            <p:strVal val="#ppt_x"/>
                                          </p:val>
                                        </p:tav>
                                      </p:tavLst>
                                    </p:anim>
                                    <p:anim calcmode="lin" valueType="num">
                                      <p:cBhvr additive="base">
                                        <p:cTn id="12" dur="3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50" fill="hold"/>
                                        <p:tgtEl>
                                          <p:spTgt spid="16"/>
                                        </p:tgtEl>
                                        <p:attrNameLst>
                                          <p:attrName>ppt_x</p:attrName>
                                        </p:attrNameLst>
                                      </p:cBhvr>
                                      <p:tavLst>
                                        <p:tav tm="0">
                                          <p:val>
                                            <p:strVal val="0-#ppt_w/2"/>
                                          </p:val>
                                        </p:tav>
                                        <p:tav tm="100000">
                                          <p:val>
                                            <p:strVal val="#ppt_x"/>
                                          </p:val>
                                        </p:tav>
                                      </p:tavLst>
                                    </p:anim>
                                    <p:anim calcmode="lin" valueType="num">
                                      <p:cBhvr additive="base">
                                        <p:cTn id="16" dur="25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45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50"/>
                                        <p:tgtEl>
                                          <p:spTgt spid="12">
                                            <p:txEl>
                                              <p:pRg st="0" end="0"/>
                                            </p:txEl>
                                          </p:spTgt>
                                        </p:tgtEl>
                                      </p:cBhvr>
                                    </p:animEffect>
                                  </p:childTnLst>
                                </p:cTn>
                              </p:par>
                              <p:par>
                                <p:cTn id="23" presetID="10" presetClass="entr" presetSubtype="0" fill="hold" grpId="0" nodeType="withEffect">
                                  <p:stCondLst>
                                    <p:cond delay="5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0" nodeType="withEffect">
                                  <p:stCondLst>
                                    <p:cond delay="6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6" grpId="0" animBg="1"/>
      <p:bldP spid="18" grpId="0" animBg="1"/>
      <p:bldP spid="12" grpId="0" build="p">
        <p:tmplLst>
          <p:tmpl lvl="1">
            <p:tnLst>
              <p:par>
                <p:cTn presetID="10" presetClass="entr" presetSubtype="0" fill="hold" nodeType="withEffect">
                  <p:stCondLst>
                    <p:cond delay="45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 Point">
    <p:bg>
      <p:bgPr>
        <a:solidFill>
          <a:schemeClr val="bg2"/>
        </a:solidFill>
        <a:effectLst/>
      </p:bgPr>
    </p:bg>
    <p:spTree>
      <p:nvGrpSpPr>
        <p:cNvPr id="1" name=""/>
        <p:cNvGrpSpPr/>
        <p:nvPr/>
      </p:nvGrpSpPr>
      <p:grpSpPr>
        <a:xfrm>
          <a:off x="0" y="0"/>
          <a:ext cx="0" cy="0"/>
          <a:chOff x="0" y="0"/>
          <a:chExt cx="0" cy="0"/>
        </a:xfrm>
      </p:grpSpPr>
      <p:sp>
        <p:nvSpPr>
          <p:cNvPr id="31" name="Isosceles Triangle 30">
            <a:extLst>
              <a:ext uri="{FF2B5EF4-FFF2-40B4-BE49-F238E27FC236}">
                <a16:creationId xmlns:a16="http://schemas.microsoft.com/office/drawing/2014/main" id="{3FC8DB93-F1C4-4CE0-A2FD-E9F78B84AA35}"/>
              </a:ext>
            </a:extLst>
          </p:cNvPr>
          <p:cNvSpPr/>
          <p:nvPr userDrawn="1"/>
        </p:nvSpPr>
        <p:spPr>
          <a:xfrm rot="16200000">
            <a:off x="10283603" y="4949602"/>
            <a:ext cx="1904869" cy="1911925"/>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8" name="Title 7">
            <a:extLst>
              <a:ext uri="{FF2B5EF4-FFF2-40B4-BE49-F238E27FC236}">
                <a16:creationId xmlns:a16="http://schemas.microsoft.com/office/drawing/2014/main" id="{C556515F-DF23-4C3A-B7D7-6F0438F593F3}"/>
              </a:ext>
            </a:extLst>
          </p:cNvPr>
          <p:cNvSpPr>
            <a:spLocks noGrp="1"/>
          </p:cNvSpPr>
          <p:nvPr>
            <p:ph type="title" hasCustomPrompt="1"/>
          </p:nvPr>
        </p:nvSpPr>
        <p:spPr>
          <a:xfrm>
            <a:off x="435077" y="376030"/>
            <a:ext cx="10515600" cy="793552"/>
          </a:xfrm>
        </p:spPr>
        <p:txBody>
          <a:bodyPr/>
          <a:lstStyle>
            <a:lvl1pPr>
              <a:defRPr/>
            </a:lvl1pPr>
          </a:lstStyle>
          <a:p>
            <a:r>
              <a:rPr lang="en-US" dirty="0"/>
              <a:t>Add your title here</a:t>
            </a:r>
            <a:endParaRPr lang="en-GB" dirty="0"/>
          </a:p>
        </p:txBody>
      </p:sp>
      <p:sp>
        <p:nvSpPr>
          <p:cNvPr id="10" name="Text Placeholder 9">
            <a:extLst>
              <a:ext uri="{FF2B5EF4-FFF2-40B4-BE49-F238E27FC236}">
                <a16:creationId xmlns:a16="http://schemas.microsoft.com/office/drawing/2014/main" id="{33C65DA0-1020-4AC5-87FC-904AEF1C0543}"/>
              </a:ext>
            </a:extLst>
          </p:cNvPr>
          <p:cNvSpPr>
            <a:spLocks noGrp="1"/>
          </p:cNvSpPr>
          <p:nvPr>
            <p:ph type="body" sz="quarter" idx="10" hasCustomPrompt="1"/>
          </p:nvPr>
        </p:nvSpPr>
        <p:spPr>
          <a:xfrm>
            <a:off x="526721" y="1391222"/>
            <a:ext cx="360000" cy="360000"/>
          </a:xfrm>
          <a:solidFill>
            <a:schemeClr val="accent1"/>
          </a:solidFill>
        </p:spPr>
        <p:txBody>
          <a:bodyPr lIns="0" tIns="0" rIns="0" bIns="0" anchor="ctr"/>
          <a:lstStyle>
            <a:lvl1pPr algn="ctr">
              <a:defRPr sz="1800"/>
            </a:lvl1pPr>
          </a:lstStyle>
          <a:p>
            <a:pPr lvl="0"/>
            <a:r>
              <a:rPr lang="en-US" dirty="0"/>
              <a:t>01</a:t>
            </a:r>
            <a:endParaRPr lang="en-GB" dirty="0"/>
          </a:p>
        </p:txBody>
      </p:sp>
      <p:sp>
        <p:nvSpPr>
          <p:cNvPr id="12" name="Text Placeholder 11">
            <a:extLst>
              <a:ext uri="{FF2B5EF4-FFF2-40B4-BE49-F238E27FC236}">
                <a16:creationId xmlns:a16="http://schemas.microsoft.com/office/drawing/2014/main" id="{059E65C0-D215-4DDB-9C60-DAF202172E34}"/>
              </a:ext>
            </a:extLst>
          </p:cNvPr>
          <p:cNvSpPr>
            <a:spLocks noGrp="1"/>
          </p:cNvSpPr>
          <p:nvPr>
            <p:ph type="body" sz="quarter" idx="11" hasCustomPrompt="1"/>
          </p:nvPr>
        </p:nvSpPr>
        <p:spPr>
          <a:xfrm>
            <a:off x="915297" y="1391222"/>
            <a:ext cx="2032617" cy="360000"/>
          </a:xfrm>
        </p:spPr>
        <p:txBody>
          <a:bodyPr anchor="ctr"/>
          <a:lstStyle>
            <a:lvl1pPr>
              <a:defRPr/>
            </a:lvl1pPr>
          </a:lstStyle>
          <a:p>
            <a:pPr lvl="0"/>
            <a:r>
              <a:rPr lang="en-US" dirty="0"/>
              <a:t>Point 1</a:t>
            </a:r>
            <a:endParaRPr lang="en-GB" dirty="0"/>
          </a:p>
        </p:txBody>
      </p:sp>
      <p:sp>
        <p:nvSpPr>
          <p:cNvPr id="14" name="Text Placeholder 13">
            <a:extLst>
              <a:ext uri="{FF2B5EF4-FFF2-40B4-BE49-F238E27FC236}">
                <a16:creationId xmlns:a16="http://schemas.microsoft.com/office/drawing/2014/main" id="{CE705500-6278-4E6E-8F7C-CFF947F6029B}"/>
              </a:ext>
            </a:extLst>
          </p:cNvPr>
          <p:cNvSpPr>
            <a:spLocks noGrp="1"/>
          </p:cNvSpPr>
          <p:nvPr>
            <p:ph type="body" sz="quarter" idx="12" hasCustomPrompt="1"/>
          </p:nvPr>
        </p:nvSpPr>
        <p:spPr>
          <a:xfrm>
            <a:off x="915296" y="1787269"/>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dirty="0"/>
              <a:t>Additional text goes underneath the topic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a:extLst>
              <a:ext uri="{FF2B5EF4-FFF2-40B4-BE49-F238E27FC236}">
                <a16:creationId xmlns:a16="http://schemas.microsoft.com/office/drawing/2014/main" id="{4F224057-4644-4AC0-9740-9BC1B4F00552}"/>
              </a:ext>
            </a:extLst>
          </p:cNvPr>
          <p:cNvSpPr>
            <a:spLocks noGrp="1"/>
          </p:cNvSpPr>
          <p:nvPr>
            <p:ph type="body" sz="quarter" idx="13" hasCustomPrompt="1"/>
          </p:nvPr>
        </p:nvSpPr>
        <p:spPr>
          <a:xfrm>
            <a:off x="526720" y="2940884"/>
            <a:ext cx="360000" cy="360000"/>
          </a:xfrm>
          <a:solidFill>
            <a:schemeClr val="accent1"/>
          </a:solidFill>
        </p:spPr>
        <p:txBody>
          <a:bodyPr lIns="0" tIns="0" rIns="0" bIns="0" anchor="ctr"/>
          <a:lstStyle>
            <a:lvl1pPr algn="ctr">
              <a:defRPr sz="1800"/>
            </a:lvl1pPr>
          </a:lstStyle>
          <a:p>
            <a:pPr lvl="0"/>
            <a:r>
              <a:rPr lang="en-US" dirty="0"/>
              <a:t>02</a:t>
            </a:r>
            <a:endParaRPr lang="en-GB" dirty="0"/>
          </a:p>
        </p:txBody>
      </p:sp>
      <p:sp>
        <p:nvSpPr>
          <p:cNvPr id="16" name="Text Placeholder 11">
            <a:extLst>
              <a:ext uri="{FF2B5EF4-FFF2-40B4-BE49-F238E27FC236}">
                <a16:creationId xmlns:a16="http://schemas.microsoft.com/office/drawing/2014/main" id="{971BC1B0-BFAD-4E81-9BFA-0CB7DAE47722}"/>
              </a:ext>
            </a:extLst>
          </p:cNvPr>
          <p:cNvSpPr>
            <a:spLocks noGrp="1"/>
          </p:cNvSpPr>
          <p:nvPr>
            <p:ph type="body" sz="quarter" idx="14" hasCustomPrompt="1"/>
          </p:nvPr>
        </p:nvSpPr>
        <p:spPr>
          <a:xfrm>
            <a:off x="915296" y="2940884"/>
            <a:ext cx="2032617" cy="360000"/>
          </a:xfrm>
        </p:spPr>
        <p:txBody>
          <a:bodyPr anchor="ctr"/>
          <a:lstStyle>
            <a:lvl1pPr>
              <a:defRPr/>
            </a:lvl1pPr>
          </a:lstStyle>
          <a:p>
            <a:pPr lvl="0"/>
            <a:r>
              <a:rPr lang="en-US" dirty="0"/>
              <a:t>Point 2</a:t>
            </a:r>
            <a:endParaRPr lang="en-GB" dirty="0"/>
          </a:p>
        </p:txBody>
      </p:sp>
      <p:sp>
        <p:nvSpPr>
          <p:cNvPr id="17" name="Text Placeholder 13">
            <a:extLst>
              <a:ext uri="{FF2B5EF4-FFF2-40B4-BE49-F238E27FC236}">
                <a16:creationId xmlns:a16="http://schemas.microsoft.com/office/drawing/2014/main" id="{90CEE9E8-6700-46C3-AB8B-528758C17594}"/>
              </a:ext>
            </a:extLst>
          </p:cNvPr>
          <p:cNvSpPr>
            <a:spLocks noGrp="1"/>
          </p:cNvSpPr>
          <p:nvPr>
            <p:ph type="body" sz="quarter" idx="15" hasCustomPrompt="1"/>
          </p:nvPr>
        </p:nvSpPr>
        <p:spPr>
          <a:xfrm>
            <a:off x="915295" y="3336931"/>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dirty="0"/>
              <a:t>Additional text goes underneath the topic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9">
            <a:extLst>
              <a:ext uri="{FF2B5EF4-FFF2-40B4-BE49-F238E27FC236}">
                <a16:creationId xmlns:a16="http://schemas.microsoft.com/office/drawing/2014/main" id="{40B4FD2D-D7E0-4DAD-A44B-1C32E03EF302}"/>
              </a:ext>
            </a:extLst>
          </p:cNvPr>
          <p:cNvSpPr>
            <a:spLocks noGrp="1"/>
          </p:cNvSpPr>
          <p:nvPr>
            <p:ph type="body" sz="quarter" idx="16" hasCustomPrompt="1"/>
          </p:nvPr>
        </p:nvSpPr>
        <p:spPr>
          <a:xfrm>
            <a:off x="526719" y="4490546"/>
            <a:ext cx="360000" cy="360000"/>
          </a:xfrm>
          <a:solidFill>
            <a:schemeClr val="accent1"/>
          </a:solidFill>
        </p:spPr>
        <p:txBody>
          <a:bodyPr lIns="0" tIns="0" rIns="0" bIns="0" anchor="ctr"/>
          <a:lstStyle>
            <a:lvl1pPr algn="ctr">
              <a:defRPr sz="1800"/>
            </a:lvl1pPr>
          </a:lstStyle>
          <a:p>
            <a:pPr lvl="0"/>
            <a:r>
              <a:rPr lang="en-US" dirty="0"/>
              <a:t>03</a:t>
            </a:r>
            <a:endParaRPr lang="en-GB" dirty="0"/>
          </a:p>
        </p:txBody>
      </p:sp>
      <p:sp>
        <p:nvSpPr>
          <p:cNvPr id="19" name="Text Placeholder 11">
            <a:extLst>
              <a:ext uri="{FF2B5EF4-FFF2-40B4-BE49-F238E27FC236}">
                <a16:creationId xmlns:a16="http://schemas.microsoft.com/office/drawing/2014/main" id="{E84E47EB-EF61-49A4-832F-D758BAE2A1A9}"/>
              </a:ext>
            </a:extLst>
          </p:cNvPr>
          <p:cNvSpPr>
            <a:spLocks noGrp="1"/>
          </p:cNvSpPr>
          <p:nvPr>
            <p:ph type="body" sz="quarter" idx="17" hasCustomPrompt="1"/>
          </p:nvPr>
        </p:nvSpPr>
        <p:spPr>
          <a:xfrm>
            <a:off x="915295" y="4490546"/>
            <a:ext cx="2032617" cy="360000"/>
          </a:xfrm>
        </p:spPr>
        <p:txBody>
          <a:bodyPr anchor="ctr"/>
          <a:lstStyle>
            <a:lvl1pPr>
              <a:defRPr/>
            </a:lvl1pPr>
          </a:lstStyle>
          <a:p>
            <a:pPr lvl="0"/>
            <a:r>
              <a:rPr lang="en-US" dirty="0"/>
              <a:t>Point 3</a:t>
            </a:r>
            <a:endParaRPr lang="en-GB" dirty="0"/>
          </a:p>
        </p:txBody>
      </p:sp>
      <p:sp>
        <p:nvSpPr>
          <p:cNvPr id="20" name="Text Placeholder 13">
            <a:extLst>
              <a:ext uri="{FF2B5EF4-FFF2-40B4-BE49-F238E27FC236}">
                <a16:creationId xmlns:a16="http://schemas.microsoft.com/office/drawing/2014/main" id="{17FA0726-8FFD-4FCD-A240-015DFFF287BC}"/>
              </a:ext>
            </a:extLst>
          </p:cNvPr>
          <p:cNvSpPr>
            <a:spLocks noGrp="1"/>
          </p:cNvSpPr>
          <p:nvPr>
            <p:ph type="body" sz="quarter" idx="18" hasCustomPrompt="1"/>
          </p:nvPr>
        </p:nvSpPr>
        <p:spPr>
          <a:xfrm>
            <a:off x="915294" y="4886593"/>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dirty="0"/>
              <a:t>Additional text goes underneath the topic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9">
            <a:extLst>
              <a:ext uri="{FF2B5EF4-FFF2-40B4-BE49-F238E27FC236}">
                <a16:creationId xmlns:a16="http://schemas.microsoft.com/office/drawing/2014/main" id="{590D3A6B-EE13-4D31-A64F-773E737704FD}"/>
              </a:ext>
            </a:extLst>
          </p:cNvPr>
          <p:cNvSpPr>
            <a:spLocks noGrp="1"/>
          </p:cNvSpPr>
          <p:nvPr>
            <p:ph type="body" sz="quarter" idx="19" hasCustomPrompt="1"/>
          </p:nvPr>
        </p:nvSpPr>
        <p:spPr>
          <a:xfrm>
            <a:off x="4324519" y="1391222"/>
            <a:ext cx="360000" cy="360000"/>
          </a:xfrm>
          <a:solidFill>
            <a:schemeClr val="accent1"/>
          </a:solidFill>
        </p:spPr>
        <p:txBody>
          <a:bodyPr lIns="0" tIns="0" rIns="0" bIns="0" anchor="ctr"/>
          <a:lstStyle>
            <a:lvl1pPr algn="ctr">
              <a:defRPr sz="1800"/>
            </a:lvl1pPr>
          </a:lstStyle>
          <a:p>
            <a:pPr lvl="0"/>
            <a:r>
              <a:rPr lang="en-US" dirty="0"/>
              <a:t>04</a:t>
            </a:r>
            <a:endParaRPr lang="en-GB" dirty="0"/>
          </a:p>
        </p:txBody>
      </p:sp>
      <p:sp>
        <p:nvSpPr>
          <p:cNvPr id="22" name="Text Placeholder 11">
            <a:extLst>
              <a:ext uri="{FF2B5EF4-FFF2-40B4-BE49-F238E27FC236}">
                <a16:creationId xmlns:a16="http://schemas.microsoft.com/office/drawing/2014/main" id="{F4FD52F9-2727-432D-9F05-5B2A8FBABF62}"/>
              </a:ext>
            </a:extLst>
          </p:cNvPr>
          <p:cNvSpPr>
            <a:spLocks noGrp="1"/>
          </p:cNvSpPr>
          <p:nvPr>
            <p:ph type="body" sz="quarter" idx="20" hasCustomPrompt="1"/>
          </p:nvPr>
        </p:nvSpPr>
        <p:spPr>
          <a:xfrm>
            <a:off x="4713095" y="1391222"/>
            <a:ext cx="2032617" cy="360000"/>
          </a:xfrm>
        </p:spPr>
        <p:txBody>
          <a:bodyPr anchor="ctr"/>
          <a:lstStyle>
            <a:lvl1pPr>
              <a:defRPr/>
            </a:lvl1pPr>
          </a:lstStyle>
          <a:p>
            <a:pPr lvl="0"/>
            <a:r>
              <a:rPr lang="en-US" dirty="0"/>
              <a:t>Point 4</a:t>
            </a:r>
            <a:endParaRPr lang="en-GB" dirty="0"/>
          </a:p>
        </p:txBody>
      </p:sp>
      <p:sp>
        <p:nvSpPr>
          <p:cNvPr id="23" name="Text Placeholder 13">
            <a:extLst>
              <a:ext uri="{FF2B5EF4-FFF2-40B4-BE49-F238E27FC236}">
                <a16:creationId xmlns:a16="http://schemas.microsoft.com/office/drawing/2014/main" id="{E0DA75E1-789F-4828-9BC0-A6A50B305525}"/>
              </a:ext>
            </a:extLst>
          </p:cNvPr>
          <p:cNvSpPr>
            <a:spLocks noGrp="1"/>
          </p:cNvSpPr>
          <p:nvPr>
            <p:ph type="body" sz="quarter" idx="21" hasCustomPrompt="1"/>
          </p:nvPr>
        </p:nvSpPr>
        <p:spPr>
          <a:xfrm>
            <a:off x="4713094" y="1787269"/>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dirty="0"/>
              <a:t>Additional text goes underneath the topic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a:extLst>
              <a:ext uri="{FF2B5EF4-FFF2-40B4-BE49-F238E27FC236}">
                <a16:creationId xmlns:a16="http://schemas.microsoft.com/office/drawing/2014/main" id="{3FC1FE84-6439-4134-A988-483985338468}"/>
              </a:ext>
            </a:extLst>
          </p:cNvPr>
          <p:cNvSpPr>
            <a:spLocks noGrp="1"/>
          </p:cNvSpPr>
          <p:nvPr>
            <p:ph type="body" sz="quarter" idx="22" hasCustomPrompt="1"/>
          </p:nvPr>
        </p:nvSpPr>
        <p:spPr>
          <a:xfrm>
            <a:off x="4324519" y="2940884"/>
            <a:ext cx="360000" cy="360000"/>
          </a:xfrm>
          <a:solidFill>
            <a:schemeClr val="accent1"/>
          </a:solidFill>
        </p:spPr>
        <p:txBody>
          <a:bodyPr lIns="0" tIns="0" rIns="0" bIns="0" anchor="ctr"/>
          <a:lstStyle>
            <a:lvl1pPr algn="ctr">
              <a:defRPr sz="1800"/>
            </a:lvl1pPr>
          </a:lstStyle>
          <a:p>
            <a:pPr lvl="0"/>
            <a:r>
              <a:rPr lang="en-US" dirty="0"/>
              <a:t>05</a:t>
            </a:r>
            <a:endParaRPr lang="en-GB" dirty="0"/>
          </a:p>
        </p:txBody>
      </p:sp>
      <p:sp>
        <p:nvSpPr>
          <p:cNvPr id="25" name="Text Placeholder 11">
            <a:extLst>
              <a:ext uri="{FF2B5EF4-FFF2-40B4-BE49-F238E27FC236}">
                <a16:creationId xmlns:a16="http://schemas.microsoft.com/office/drawing/2014/main" id="{7E87F530-A3A4-44DC-88DF-6F3D2AAF1DDB}"/>
              </a:ext>
            </a:extLst>
          </p:cNvPr>
          <p:cNvSpPr>
            <a:spLocks noGrp="1"/>
          </p:cNvSpPr>
          <p:nvPr>
            <p:ph type="body" sz="quarter" idx="23" hasCustomPrompt="1"/>
          </p:nvPr>
        </p:nvSpPr>
        <p:spPr>
          <a:xfrm>
            <a:off x="4713095" y="2940884"/>
            <a:ext cx="2032617" cy="360000"/>
          </a:xfrm>
        </p:spPr>
        <p:txBody>
          <a:bodyPr anchor="ctr"/>
          <a:lstStyle>
            <a:lvl1pPr>
              <a:defRPr/>
            </a:lvl1pPr>
          </a:lstStyle>
          <a:p>
            <a:pPr lvl="0"/>
            <a:r>
              <a:rPr lang="en-US" dirty="0"/>
              <a:t>Point 5</a:t>
            </a:r>
            <a:endParaRPr lang="en-GB" dirty="0"/>
          </a:p>
        </p:txBody>
      </p:sp>
      <p:sp>
        <p:nvSpPr>
          <p:cNvPr id="26" name="Text Placeholder 13">
            <a:extLst>
              <a:ext uri="{FF2B5EF4-FFF2-40B4-BE49-F238E27FC236}">
                <a16:creationId xmlns:a16="http://schemas.microsoft.com/office/drawing/2014/main" id="{7BDBDF95-EC15-4333-8AED-263DE78D472D}"/>
              </a:ext>
            </a:extLst>
          </p:cNvPr>
          <p:cNvSpPr>
            <a:spLocks noGrp="1"/>
          </p:cNvSpPr>
          <p:nvPr>
            <p:ph type="body" sz="quarter" idx="24" hasCustomPrompt="1"/>
          </p:nvPr>
        </p:nvSpPr>
        <p:spPr>
          <a:xfrm>
            <a:off x="4713094" y="3336931"/>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dirty="0"/>
              <a:t>Additional text goes underneath the topic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a:extLst>
              <a:ext uri="{FF2B5EF4-FFF2-40B4-BE49-F238E27FC236}">
                <a16:creationId xmlns:a16="http://schemas.microsoft.com/office/drawing/2014/main" id="{B1A979BA-A38F-4ECD-82AA-BDC2D349E028}"/>
              </a:ext>
            </a:extLst>
          </p:cNvPr>
          <p:cNvSpPr>
            <a:spLocks noGrp="1"/>
          </p:cNvSpPr>
          <p:nvPr>
            <p:ph type="body" sz="quarter" idx="25" hasCustomPrompt="1"/>
          </p:nvPr>
        </p:nvSpPr>
        <p:spPr>
          <a:xfrm>
            <a:off x="4324519" y="4490546"/>
            <a:ext cx="360000" cy="360000"/>
          </a:xfrm>
          <a:solidFill>
            <a:schemeClr val="accent1"/>
          </a:solidFill>
        </p:spPr>
        <p:txBody>
          <a:bodyPr lIns="0" tIns="0" rIns="0" bIns="0" anchor="ctr"/>
          <a:lstStyle>
            <a:lvl1pPr algn="ctr">
              <a:defRPr sz="1800"/>
            </a:lvl1pPr>
          </a:lstStyle>
          <a:p>
            <a:pPr lvl="0"/>
            <a:r>
              <a:rPr lang="en-US" dirty="0"/>
              <a:t>06</a:t>
            </a:r>
            <a:endParaRPr lang="en-GB" dirty="0"/>
          </a:p>
        </p:txBody>
      </p:sp>
      <p:sp>
        <p:nvSpPr>
          <p:cNvPr id="28" name="Text Placeholder 11">
            <a:extLst>
              <a:ext uri="{FF2B5EF4-FFF2-40B4-BE49-F238E27FC236}">
                <a16:creationId xmlns:a16="http://schemas.microsoft.com/office/drawing/2014/main" id="{DE5089AF-B330-44C0-A444-C9342649F4FF}"/>
              </a:ext>
            </a:extLst>
          </p:cNvPr>
          <p:cNvSpPr>
            <a:spLocks noGrp="1"/>
          </p:cNvSpPr>
          <p:nvPr>
            <p:ph type="body" sz="quarter" idx="26" hasCustomPrompt="1"/>
          </p:nvPr>
        </p:nvSpPr>
        <p:spPr>
          <a:xfrm>
            <a:off x="4713095" y="4490546"/>
            <a:ext cx="2032617" cy="360000"/>
          </a:xfrm>
        </p:spPr>
        <p:txBody>
          <a:bodyPr anchor="ctr"/>
          <a:lstStyle>
            <a:lvl1pPr>
              <a:defRPr/>
            </a:lvl1pPr>
          </a:lstStyle>
          <a:p>
            <a:pPr lvl="0"/>
            <a:r>
              <a:rPr lang="en-US" dirty="0"/>
              <a:t>Point 6</a:t>
            </a:r>
            <a:endParaRPr lang="en-GB" dirty="0"/>
          </a:p>
        </p:txBody>
      </p:sp>
      <p:sp>
        <p:nvSpPr>
          <p:cNvPr id="29" name="Text Placeholder 13">
            <a:extLst>
              <a:ext uri="{FF2B5EF4-FFF2-40B4-BE49-F238E27FC236}">
                <a16:creationId xmlns:a16="http://schemas.microsoft.com/office/drawing/2014/main" id="{19CC1574-F8C1-4397-851A-D2DE3CFD5029}"/>
              </a:ext>
            </a:extLst>
          </p:cNvPr>
          <p:cNvSpPr>
            <a:spLocks noGrp="1"/>
          </p:cNvSpPr>
          <p:nvPr>
            <p:ph type="body" sz="quarter" idx="27" hasCustomPrompt="1"/>
          </p:nvPr>
        </p:nvSpPr>
        <p:spPr>
          <a:xfrm>
            <a:off x="4713094" y="4886593"/>
            <a:ext cx="2032619" cy="914400"/>
          </a:xfrm>
        </p:spPr>
        <p:txBody>
          <a:bodyPr/>
          <a:lstStyle>
            <a:lvl1pPr>
              <a:defRPr sz="1600" b="0"/>
            </a:lvl1pPr>
            <a:lvl2pPr>
              <a:defRPr sz="1600" b="0"/>
            </a:lvl2pPr>
            <a:lvl3pPr>
              <a:defRPr sz="1400" b="0"/>
            </a:lvl3pPr>
            <a:lvl4pPr>
              <a:defRPr sz="1200" b="0"/>
            </a:lvl4pPr>
            <a:lvl5pPr>
              <a:defRPr sz="1200" b="0"/>
            </a:lvl5pPr>
          </a:lstStyle>
          <a:p>
            <a:pPr lvl="0"/>
            <a:r>
              <a:rPr lang="en-US" dirty="0"/>
              <a:t>Additional text goes underneath the topic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Parallelogram 29">
            <a:extLst>
              <a:ext uri="{FF2B5EF4-FFF2-40B4-BE49-F238E27FC236}">
                <a16:creationId xmlns:a16="http://schemas.microsoft.com/office/drawing/2014/main" id="{FA24182D-C16F-4306-AC59-8B271845D793}"/>
              </a:ext>
            </a:extLst>
          </p:cNvPr>
          <p:cNvSpPr/>
          <p:nvPr userDrawn="1"/>
        </p:nvSpPr>
        <p:spPr>
          <a:xfrm>
            <a:off x="9601401" y="6142591"/>
            <a:ext cx="1395665" cy="715409"/>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33" name="Graphic 32">
            <a:extLst>
              <a:ext uri="{FF2B5EF4-FFF2-40B4-BE49-F238E27FC236}">
                <a16:creationId xmlns:a16="http://schemas.microsoft.com/office/drawing/2014/main" id="{E48255A6-BDED-4F3E-831E-CA3BCB441B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619" y="6091344"/>
            <a:ext cx="577637" cy="496279"/>
          </a:xfrm>
          <a:prstGeom prst="rect">
            <a:avLst/>
          </a:prstGeom>
        </p:spPr>
      </p:pic>
    </p:spTree>
    <p:extLst>
      <p:ext uri="{BB962C8B-B14F-4D97-AF65-F5344CB8AC3E}">
        <p14:creationId xmlns:p14="http://schemas.microsoft.com/office/powerpoint/2010/main" val="33521834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Text with Titles">
    <p:bg>
      <p:bgRef idx="1001">
        <a:schemeClr val="bg2"/>
      </p:bgRef>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BA5C744-C863-4896-AC3D-7AE1A920C6D5}"/>
              </a:ext>
            </a:extLst>
          </p:cNvPr>
          <p:cNvSpPr>
            <a:spLocks noGrp="1"/>
          </p:cNvSpPr>
          <p:nvPr>
            <p:ph type="body" sz="quarter" idx="22"/>
          </p:nvPr>
        </p:nvSpPr>
        <p:spPr>
          <a:xfrm>
            <a:off x="4103077" y="1395413"/>
            <a:ext cx="3985846" cy="5462587"/>
          </a:xfrm>
          <a:custGeom>
            <a:avLst/>
            <a:gdLst>
              <a:gd name="connsiteX0" fmla="*/ 0 w 3985846"/>
              <a:gd name="connsiteY0" fmla="*/ 0 h 5462587"/>
              <a:gd name="connsiteX1" fmla="*/ 3985846 w 3985846"/>
              <a:gd name="connsiteY1" fmla="*/ 0 h 5462587"/>
              <a:gd name="connsiteX2" fmla="*/ 3985846 w 3985846"/>
              <a:gd name="connsiteY2" fmla="*/ 4433373 h 5462587"/>
              <a:gd name="connsiteX3" fmla="*/ 2950652 w 3985846"/>
              <a:gd name="connsiteY3" fmla="*/ 5462587 h 5462587"/>
              <a:gd name="connsiteX4" fmla="*/ 0 w 3985846"/>
              <a:gd name="connsiteY4" fmla="*/ 5462587 h 546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846" h="5462587">
                <a:moveTo>
                  <a:pt x="0" y="0"/>
                </a:moveTo>
                <a:lnTo>
                  <a:pt x="3985846" y="0"/>
                </a:lnTo>
                <a:lnTo>
                  <a:pt x="3985846" y="4433373"/>
                </a:lnTo>
                <a:lnTo>
                  <a:pt x="2950652" y="5462587"/>
                </a:lnTo>
                <a:lnTo>
                  <a:pt x="0" y="5462587"/>
                </a:lnTo>
                <a:close/>
              </a:path>
            </a:pathLst>
          </a:custGeom>
        </p:spPr>
        <p:txBody>
          <a:bodyPr wrap="square" lIns="180000" tIns="720000">
            <a:noAutofit/>
          </a:bodyPr>
          <a:lstStyle>
            <a:lvl1pPr>
              <a:defRPr b="0"/>
            </a:lvl1pPr>
            <a:lvl2pPr>
              <a:defRPr b="0"/>
            </a:lvl2pPr>
            <a:lvl3pPr>
              <a:defRPr b="0"/>
            </a:lvl3pPr>
            <a:lvl4pPr>
              <a:defRPr b="0"/>
            </a:lvl4pPr>
            <a:lvl5pPr>
              <a:defRPr b="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C0E85BD7-6D5B-417B-B3D6-1EA1E8AFEB4D}"/>
              </a:ext>
            </a:extLst>
          </p:cNvPr>
          <p:cNvSpPr>
            <a:spLocks noGrp="1"/>
          </p:cNvSpPr>
          <p:nvPr>
            <p:ph type="body" sz="quarter" idx="21"/>
          </p:nvPr>
        </p:nvSpPr>
        <p:spPr>
          <a:xfrm>
            <a:off x="0" y="1395413"/>
            <a:ext cx="3985846" cy="5462587"/>
          </a:xfrm>
          <a:custGeom>
            <a:avLst/>
            <a:gdLst>
              <a:gd name="connsiteX0" fmla="*/ 0 w 3985846"/>
              <a:gd name="connsiteY0" fmla="*/ 0 h 5462587"/>
              <a:gd name="connsiteX1" fmla="*/ 3985846 w 3985846"/>
              <a:gd name="connsiteY1" fmla="*/ 0 h 5462587"/>
              <a:gd name="connsiteX2" fmla="*/ 3985846 w 3985846"/>
              <a:gd name="connsiteY2" fmla="*/ 4433373 h 5462587"/>
              <a:gd name="connsiteX3" fmla="*/ 2950652 w 3985846"/>
              <a:gd name="connsiteY3" fmla="*/ 5462587 h 5462587"/>
              <a:gd name="connsiteX4" fmla="*/ 0 w 3985846"/>
              <a:gd name="connsiteY4" fmla="*/ 5462587 h 546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846" h="5462587">
                <a:moveTo>
                  <a:pt x="0" y="0"/>
                </a:moveTo>
                <a:lnTo>
                  <a:pt x="3985846" y="0"/>
                </a:lnTo>
                <a:lnTo>
                  <a:pt x="3985846" y="4433373"/>
                </a:lnTo>
                <a:lnTo>
                  <a:pt x="2950652" y="5462587"/>
                </a:lnTo>
                <a:lnTo>
                  <a:pt x="0" y="5462587"/>
                </a:lnTo>
                <a:close/>
              </a:path>
            </a:pathLst>
          </a:custGeom>
        </p:spPr>
        <p:txBody>
          <a:bodyPr wrap="square" lIns="180000" tIns="720000">
            <a:noAutofit/>
          </a:bodyPr>
          <a:lstStyle>
            <a:lvl1pPr>
              <a:defRPr b="0"/>
            </a:lvl1pPr>
            <a:lvl2pPr>
              <a:defRPr b="0"/>
            </a:lvl2pPr>
            <a:lvl3pPr>
              <a:defRPr b="0"/>
            </a:lvl3pPr>
            <a:lvl4pPr>
              <a:defRPr b="0"/>
            </a:lvl4pPr>
            <a:lvl5pPr>
              <a:defRPr b="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a:extLst>
              <a:ext uri="{FF2B5EF4-FFF2-40B4-BE49-F238E27FC236}">
                <a16:creationId xmlns:a16="http://schemas.microsoft.com/office/drawing/2014/main" id="{9A3E835E-26BD-45C4-BB90-B962ED3CB84E}"/>
              </a:ext>
            </a:extLst>
          </p:cNvPr>
          <p:cNvSpPr>
            <a:spLocks noGrp="1"/>
          </p:cNvSpPr>
          <p:nvPr>
            <p:ph type="body" sz="quarter" idx="23"/>
          </p:nvPr>
        </p:nvSpPr>
        <p:spPr>
          <a:xfrm>
            <a:off x="8206477" y="1395413"/>
            <a:ext cx="3985846" cy="5462587"/>
          </a:xfrm>
          <a:custGeom>
            <a:avLst/>
            <a:gdLst>
              <a:gd name="connsiteX0" fmla="*/ 0 w 3985846"/>
              <a:gd name="connsiteY0" fmla="*/ 0 h 5462587"/>
              <a:gd name="connsiteX1" fmla="*/ 3985846 w 3985846"/>
              <a:gd name="connsiteY1" fmla="*/ 0 h 5462587"/>
              <a:gd name="connsiteX2" fmla="*/ 3985846 w 3985846"/>
              <a:gd name="connsiteY2" fmla="*/ 4433373 h 5462587"/>
              <a:gd name="connsiteX3" fmla="*/ 2950652 w 3985846"/>
              <a:gd name="connsiteY3" fmla="*/ 5462587 h 5462587"/>
              <a:gd name="connsiteX4" fmla="*/ 0 w 3985846"/>
              <a:gd name="connsiteY4" fmla="*/ 5462587 h 546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846" h="5462587">
                <a:moveTo>
                  <a:pt x="0" y="0"/>
                </a:moveTo>
                <a:lnTo>
                  <a:pt x="3985846" y="0"/>
                </a:lnTo>
                <a:lnTo>
                  <a:pt x="3985846" y="4433373"/>
                </a:lnTo>
                <a:lnTo>
                  <a:pt x="2950652" y="5462587"/>
                </a:lnTo>
                <a:lnTo>
                  <a:pt x="0" y="5462587"/>
                </a:lnTo>
                <a:close/>
              </a:path>
            </a:pathLst>
          </a:custGeom>
        </p:spPr>
        <p:txBody>
          <a:bodyPr wrap="square" lIns="180000" tIns="720000">
            <a:noAutofit/>
          </a:bodyPr>
          <a:lstStyle>
            <a:lvl1pPr>
              <a:defRPr b="0"/>
            </a:lvl1pPr>
            <a:lvl2pPr>
              <a:defRPr b="0"/>
            </a:lvl2pPr>
            <a:lvl3pPr>
              <a:defRPr b="0"/>
            </a:lvl3pPr>
            <a:lvl4pPr>
              <a:defRPr b="0"/>
            </a:lvl4pPr>
            <a:lvl5pPr>
              <a:defRPr b="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95B04CBE-784E-4515-A4F6-C6320ED73217}"/>
              </a:ext>
            </a:extLst>
          </p:cNvPr>
          <p:cNvSpPr>
            <a:spLocks noGrp="1"/>
          </p:cNvSpPr>
          <p:nvPr>
            <p:ph type="title" hasCustomPrompt="1"/>
          </p:nvPr>
        </p:nvSpPr>
        <p:spPr>
          <a:xfrm>
            <a:off x="435077" y="376030"/>
            <a:ext cx="10515600" cy="874702"/>
          </a:xfrm>
        </p:spPr>
        <p:txBody>
          <a:bodyPr/>
          <a:lstStyle>
            <a:lvl1pPr>
              <a:defRPr>
                <a:solidFill>
                  <a:schemeClr val="accent1"/>
                </a:solidFill>
              </a:defRPr>
            </a:lvl1pPr>
          </a:lstStyle>
          <a:p>
            <a:r>
              <a:rPr lang="en-US" dirty="0"/>
              <a:t>Add your title here</a:t>
            </a:r>
            <a:endParaRPr lang="en-GB" dirty="0"/>
          </a:p>
        </p:txBody>
      </p:sp>
      <p:sp>
        <p:nvSpPr>
          <p:cNvPr id="9" name="Isosceles Triangle 8">
            <a:extLst>
              <a:ext uri="{FF2B5EF4-FFF2-40B4-BE49-F238E27FC236}">
                <a16:creationId xmlns:a16="http://schemas.microsoft.com/office/drawing/2014/main" id="{EDC0CDFE-7AD2-4BAD-9EBD-183C36D9C74D}"/>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8" name="Text Placeholder 17">
            <a:extLst>
              <a:ext uri="{FF2B5EF4-FFF2-40B4-BE49-F238E27FC236}">
                <a16:creationId xmlns:a16="http://schemas.microsoft.com/office/drawing/2014/main" id="{999F3A58-B887-4AF2-840B-F3C040A64C76}"/>
              </a:ext>
            </a:extLst>
          </p:cNvPr>
          <p:cNvSpPr>
            <a:spLocks noGrp="1"/>
          </p:cNvSpPr>
          <p:nvPr>
            <p:ph type="body" sz="quarter" idx="13" hasCustomPrompt="1"/>
          </p:nvPr>
        </p:nvSpPr>
        <p:spPr>
          <a:xfrm>
            <a:off x="0" y="1395413"/>
            <a:ext cx="3985200" cy="675612"/>
          </a:xfrm>
          <a:custGeom>
            <a:avLst/>
            <a:gdLst>
              <a:gd name="connsiteX0" fmla="*/ 0 w 3985200"/>
              <a:gd name="connsiteY0" fmla="*/ 0 h 675612"/>
              <a:gd name="connsiteX1" fmla="*/ 3985200 w 3985200"/>
              <a:gd name="connsiteY1" fmla="*/ 0 h 675612"/>
              <a:gd name="connsiteX2" fmla="*/ 3985200 w 3985200"/>
              <a:gd name="connsiteY2" fmla="*/ 15512 h 675612"/>
              <a:gd name="connsiteX3" fmla="*/ 3321264 w 3985200"/>
              <a:gd name="connsiteY3" fmla="*/ 675612 h 675612"/>
              <a:gd name="connsiteX4" fmla="*/ 0 w 3985200"/>
              <a:gd name="connsiteY4" fmla="*/ 675612 h 67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200" h="675612">
                <a:moveTo>
                  <a:pt x="0" y="0"/>
                </a:moveTo>
                <a:lnTo>
                  <a:pt x="3985200" y="0"/>
                </a:lnTo>
                <a:lnTo>
                  <a:pt x="3985200" y="15512"/>
                </a:lnTo>
                <a:lnTo>
                  <a:pt x="3321264" y="675612"/>
                </a:lnTo>
                <a:lnTo>
                  <a:pt x="0" y="675612"/>
                </a:lnTo>
                <a:close/>
              </a:path>
            </a:pathLst>
          </a:custGeom>
          <a:solidFill>
            <a:schemeClr val="accent2"/>
          </a:solidFill>
        </p:spPr>
        <p:txBody>
          <a:bodyPr wrap="square" lIns="180000" anchor="ctr">
            <a:noAutofit/>
          </a:bodyPr>
          <a:lstStyle>
            <a:lvl1pPr>
              <a:defRPr>
                <a:solidFill>
                  <a:schemeClr val="bg2"/>
                </a:solidFill>
              </a:defRPr>
            </a:lvl1pPr>
          </a:lstStyle>
          <a:p>
            <a:pPr lvl="0"/>
            <a:r>
              <a:rPr lang="en-GB" dirty="0"/>
              <a:t>Add text here</a:t>
            </a:r>
          </a:p>
        </p:txBody>
      </p:sp>
      <p:sp>
        <p:nvSpPr>
          <p:cNvPr id="19" name="Text Placeholder 18">
            <a:extLst>
              <a:ext uri="{FF2B5EF4-FFF2-40B4-BE49-F238E27FC236}">
                <a16:creationId xmlns:a16="http://schemas.microsoft.com/office/drawing/2014/main" id="{427E6A26-EB04-45A3-BE4C-CF97B868B963}"/>
              </a:ext>
            </a:extLst>
          </p:cNvPr>
          <p:cNvSpPr>
            <a:spLocks noGrp="1"/>
          </p:cNvSpPr>
          <p:nvPr>
            <p:ph type="body" sz="quarter" idx="14" hasCustomPrompt="1"/>
          </p:nvPr>
        </p:nvSpPr>
        <p:spPr>
          <a:xfrm>
            <a:off x="4103400" y="1395413"/>
            <a:ext cx="3985200" cy="675612"/>
          </a:xfrm>
          <a:custGeom>
            <a:avLst/>
            <a:gdLst>
              <a:gd name="connsiteX0" fmla="*/ 0 w 3985200"/>
              <a:gd name="connsiteY0" fmla="*/ 0 h 675612"/>
              <a:gd name="connsiteX1" fmla="*/ 3985200 w 3985200"/>
              <a:gd name="connsiteY1" fmla="*/ 0 h 675612"/>
              <a:gd name="connsiteX2" fmla="*/ 3985200 w 3985200"/>
              <a:gd name="connsiteY2" fmla="*/ 15512 h 675612"/>
              <a:gd name="connsiteX3" fmla="*/ 3321264 w 3985200"/>
              <a:gd name="connsiteY3" fmla="*/ 675612 h 675612"/>
              <a:gd name="connsiteX4" fmla="*/ 0 w 3985200"/>
              <a:gd name="connsiteY4" fmla="*/ 675612 h 67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200" h="675612">
                <a:moveTo>
                  <a:pt x="0" y="0"/>
                </a:moveTo>
                <a:lnTo>
                  <a:pt x="3985200" y="0"/>
                </a:lnTo>
                <a:lnTo>
                  <a:pt x="3985200" y="15512"/>
                </a:lnTo>
                <a:lnTo>
                  <a:pt x="3321264" y="675612"/>
                </a:lnTo>
                <a:lnTo>
                  <a:pt x="0" y="675612"/>
                </a:lnTo>
                <a:close/>
              </a:path>
            </a:pathLst>
          </a:custGeom>
          <a:solidFill>
            <a:schemeClr val="accent1"/>
          </a:solidFill>
        </p:spPr>
        <p:txBody>
          <a:bodyPr wrap="square" lIns="180000" anchor="ctr">
            <a:noAutofit/>
          </a:bodyPr>
          <a:lstStyle>
            <a:lvl1pPr>
              <a:defRPr>
                <a:solidFill>
                  <a:schemeClr val="bg2"/>
                </a:solidFill>
              </a:defRPr>
            </a:lvl1pPr>
          </a:lstStyle>
          <a:p>
            <a:pPr lvl="0"/>
            <a:r>
              <a:rPr lang="en-GB" dirty="0"/>
              <a:t>Add text here</a:t>
            </a:r>
          </a:p>
        </p:txBody>
      </p:sp>
      <p:sp>
        <p:nvSpPr>
          <p:cNvPr id="20" name="Text Placeholder 19">
            <a:extLst>
              <a:ext uri="{FF2B5EF4-FFF2-40B4-BE49-F238E27FC236}">
                <a16:creationId xmlns:a16="http://schemas.microsoft.com/office/drawing/2014/main" id="{27D16618-28FB-49D4-A879-4E10D3A713E2}"/>
              </a:ext>
            </a:extLst>
          </p:cNvPr>
          <p:cNvSpPr>
            <a:spLocks noGrp="1"/>
          </p:cNvSpPr>
          <p:nvPr>
            <p:ph type="body" sz="quarter" idx="15" hasCustomPrompt="1"/>
          </p:nvPr>
        </p:nvSpPr>
        <p:spPr>
          <a:xfrm>
            <a:off x="8206800" y="1395413"/>
            <a:ext cx="3985200" cy="675612"/>
          </a:xfrm>
          <a:custGeom>
            <a:avLst/>
            <a:gdLst>
              <a:gd name="connsiteX0" fmla="*/ 0 w 3985200"/>
              <a:gd name="connsiteY0" fmla="*/ 0 h 675612"/>
              <a:gd name="connsiteX1" fmla="*/ 3985200 w 3985200"/>
              <a:gd name="connsiteY1" fmla="*/ 0 h 675612"/>
              <a:gd name="connsiteX2" fmla="*/ 3985200 w 3985200"/>
              <a:gd name="connsiteY2" fmla="*/ 15512 h 675612"/>
              <a:gd name="connsiteX3" fmla="*/ 3321264 w 3985200"/>
              <a:gd name="connsiteY3" fmla="*/ 675612 h 675612"/>
              <a:gd name="connsiteX4" fmla="*/ 0 w 3985200"/>
              <a:gd name="connsiteY4" fmla="*/ 675612 h 67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200" h="675612">
                <a:moveTo>
                  <a:pt x="0" y="0"/>
                </a:moveTo>
                <a:lnTo>
                  <a:pt x="3985200" y="0"/>
                </a:lnTo>
                <a:lnTo>
                  <a:pt x="3985200" y="15512"/>
                </a:lnTo>
                <a:lnTo>
                  <a:pt x="3321264" y="675612"/>
                </a:lnTo>
                <a:lnTo>
                  <a:pt x="0" y="675612"/>
                </a:lnTo>
                <a:close/>
              </a:path>
            </a:pathLst>
          </a:custGeom>
          <a:solidFill>
            <a:schemeClr val="accent2"/>
          </a:solidFill>
        </p:spPr>
        <p:txBody>
          <a:bodyPr wrap="square" lIns="180000" anchor="ctr">
            <a:noAutofit/>
          </a:bodyPr>
          <a:lstStyle>
            <a:lvl1pPr>
              <a:defRPr>
                <a:solidFill>
                  <a:schemeClr val="bg2"/>
                </a:solidFill>
              </a:defRPr>
            </a:lvl1pPr>
          </a:lstStyle>
          <a:p>
            <a:pPr lvl="0"/>
            <a:r>
              <a:rPr lang="en-GB" dirty="0"/>
              <a:t>Add text here</a:t>
            </a:r>
          </a:p>
        </p:txBody>
      </p:sp>
      <p:cxnSp>
        <p:nvCxnSpPr>
          <p:cNvPr id="22" name="Straight Connector 21">
            <a:extLst>
              <a:ext uri="{FF2B5EF4-FFF2-40B4-BE49-F238E27FC236}">
                <a16:creationId xmlns:a16="http://schemas.microsoft.com/office/drawing/2014/main" id="{B2626395-279E-4D89-AEED-B30FF9E107D0}"/>
              </a:ext>
            </a:extLst>
          </p:cNvPr>
          <p:cNvCxnSpPr>
            <a:cxnSpLocks/>
          </p:cNvCxnSpPr>
          <p:nvPr userDrawn="1"/>
        </p:nvCxnSpPr>
        <p:spPr>
          <a:xfrm>
            <a:off x="114504" y="1326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0810ECA-12E8-4DD9-9451-014EC850B33B}"/>
              </a:ext>
            </a:extLst>
          </p:cNvPr>
          <p:cNvCxnSpPr>
            <a:cxnSpLocks/>
          </p:cNvCxnSpPr>
          <p:nvPr userDrawn="1"/>
        </p:nvCxnSpPr>
        <p:spPr>
          <a:xfrm>
            <a:off x="114504" y="1938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2A4D688-A5AA-46A4-A30C-08F51AF84307}"/>
              </a:ext>
            </a:extLst>
          </p:cNvPr>
          <p:cNvCxnSpPr>
            <a:cxnSpLocks/>
          </p:cNvCxnSpPr>
          <p:nvPr userDrawn="1"/>
        </p:nvCxnSpPr>
        <p:spPr>
          <a:xfrm>
            <a:off x="114504" y="2550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919384"/>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Image with Title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4CBE-784E-4515-A4F6-C6320ED73217}"/>
              </a:ext>
            </a:extLst>
          </p:cNvPr>
          <p:cNvSpPr>
            <a:spLocks noGrp="1"/>
          </p:cNvSpPr>
          <p:nvPr>
            <p:ph type="title" hasCustomPrompt="1"/>
          </p:nvPr>
        </p:nvSpPr>
        <p:spPr>
          <a:xfrm>
            <a:off x="435077" y="376030"/>
            <a:ext cx="10515600" cy="874702"/>
          </a:xfrm>
        </p:spPr>
        <p:txBody>
          <a:bodyPr/>
          <a:lstStyle>
            <a:lvl1pPr>
              <a:defRPr>
                <a:solidFill>
                  <a:schemeClr val="accent1"/>
                </a:solidFill>
              </a:defRPr>
            </a:lvl1pPr>
          </a:lstStyle>
          <a:p>
            <a:r>
              <a:rPr lang="en-US" dirty="0"/>
              <a:t>Add your title here</a:t>
            </a:r>
            <a:endParaRPr lang="en-GB" dirty="0"/>
          </a:p>
        </p:txBody>
      </p:sp>
      <p:sp>
        <p:nvSpPr>
          <p:cNvPr id="9" name="Isosceles Triangle 8">
            <a:extLst>
              <a:ext uri="{FF2B5EF4-FFF2-40B4-BE49-F238E27FC236}">
                <a16:creationId xmlns:a16="http://schemas.microsoft.com/office/drawing/2014/main" id="{EDC0CDFE-7AD2-4BAD-9EBD-183C36D9C74D}"/>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8" name="Text Placeholder 17">
            <a:extLst>
              <a:ext uri="{FF2B5EF4-FFF2-40B4-BE49-F238E27FC236}">
                <a16:creationId xmlns:a16="http://schemas.microsoft.com/office/drawing/2014/main" id="{999F3A58-B887-4AF2-840B-F3C040A64C76}"/>
              </a:ext>
            </a:extLst>
          </p:cNvPr>
          <p:cNvSpPr>
            <a:spLocks noGrp="1"/>
          </p:cNvSpPr>
          <p:nvPr>
            <p:ph type="body" sz="quarter" idx="13" hasCustomPrompt="1"/>
          </p:nvPr>
        </p:nvSpPr>
        <p:spPr>
          <a:xfrm>
            <a:off x="0" y="1395413"/>
            <a:ext cx="3985200" cy="675612"/>
          </a:xfrm>
          <a:custGeom>
            <a:avLst/>
            <a:gdLst>
              <a:gd name="connsiteX0" fmla="*/ 0 w 3985200"/>
              <a:gd name="connsiteY0" fmla="*/ 0 h 675612"/>
              <a:gd name="connsiteX1" fmla="*/ 3985200 w 3985200"/>
              <a:gd name="connsiteY1" fmla="*/ 0 h 675612"/>
              <a:gd name="connsiteX2" fmla="*/ 3985200 w 3985200"/>
              <a:gd name="connsiteY2" fmla="*/ 15512 h 675612"/>
              <a:gd name="connsiteX3" fmla="*/ 3321264 w 3985200"/>
              <a:gd name="connsiteY3" fmla="*/ 675612 h 675612"/>
              <a:gd name="connsiteX4" fmla="*/ 0 w 3985200"/>
              <a:gd name="connsiteY4" fmla="*/ 675612 h 67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200" h="675612">
                <a:moveTo>
                  <a:pt x="0" y="0"/>
                </a:moveTo>
                <a:lnTo>
                  <a:pt x="3985200" y="0"/>
                </a:lnTo>
                <a:lnTo>
                  <a:pt x="3985200" y="15512"/>
                </a:lnTo>
                <a:lnTo>
                  <a:pt x="3321264" y="675612"/>
                </a:lnTo>
                <a:lnTo>
                  <a:pt x="0" y="675612"/>
                </a:lnTo>
                <a:close/>
              </a:path>
            </a:pathLst>
          </a:custGeom>
          <a:solidFill>
            <a:schemeClr val="accent2"/>
          </a:solidFill>
        </p:spPr>
        <p:txBody>
          <a:bodyPr wrap="square" lIns="180000" anchor="ctr">
            <a:noAutofit/>
          </a:bodyPr>
          <a:lstStyle>
            <a:lvl1pPr>
              <a:defRPr>
                <a:solidFill>
                  <a:schemeClr val="bg2"/>
                </a:solidFill>
              </a:defRPr>
            </a:lvl1pPr>
          </a:lstStyle>
          <a:p>
            <a:pPr lvl="0"/>
            <a:r>
              <a:rPr lang="en-GB" dirty="0"/>
              <a:t>Add text here</a:t>
            </a:r>
          </a:p>
        </p:txBody>
      </p:sp>
      <p:sp>
        <p:nvSpPr>
          <p:cNvPr id="19" name="Text Placeholder 18">
            <a:extLst>
              <a:ext uri="{FF2B5EF4-FFF2-40B4-BE49-F238E27FC236}">
                <a16:creationId xmlns:a16="http://schemas.microsoft.com/office/drawing/2014/main" id="{427E6A26-EB04-45A3-BE4C-CF97B868B963}"/>
              </a:ext>
            </a:extLst>
          </p:cNvPr>
          <p:cNvSpPr>
            <a:spLocks noGrp="1"/>
          </p:cNvSpPr>
          <p:nvPr>
            <p:ph type="body" sz="quarter" idx="14" hasCustomPrompt="1"/>
          </p:nvPr>
        </p:nvSpPr>
        <p:spPr>
          <a:xfrm>
            <a:off x="4103400" y="1395413"/>
            <a:ext cx="3985200" cy="675612"/>
          </a:xfrm>
          <a:custGeom>
            <a:avLst/>
            <a:gdLst>
              <a:gd name="connsiteX0" fmla="*/ 0 w 3985200"/>
              <a:gd name="connsiteY0" fmla="*/ 0 h 675612"/>
              <a:gd name="connsiteX1" fmla="*/ 3985200 w 3985200"/>
              <a:gd name="connsiteY1" fmla="*/ 0 h 675612"/>
              <a:gd name="connsiteX2" fmla="*/ 3985200 w 3985200"/>
              <a:gd name="connsiteY2" fmla="*/ 15512 h 675612"/>
              <a:gd name="connsiteX3" fmla="*/ 3321264 w 3985200"/>
              <a:gd name="connsiteY3" fmla="*/ 675612 h 675612"/>
              <a:gd name="connsiteX4" fmla="*/ 0 w 3985200"/>
              <a:gd name="connsiteY4" fmla="*/ 675612 h 67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200" h="675612">
                <a:moveTo>
                  <a:pt x="0" y="0"/>
                </a:moveTo>
                <a:lnTo>
                  <a:pt x="3985200" y="0"/>
                </a:lnTo>
                <a:lnTo>
                  <a:pt x="3985200" y="15512"/>
                </a:lnTo>
                <a:lnTo>
                  <a:pt x="3321264" y="675612"/>
                </a:lnTo>
                <a:lnTo>
                  <a:pt x="0" y="675612"/>
                </a:lnTo>
                <a:close/>
              </a:path>
            </a:pathLst>
          </a:custGeom>
          <a:solidFill>
            <a:schemeClr val="accent1"/>
          </a:solidFill>
        </p:spPr>
        <p:txBody>
          <a:bodyPr wrap="square" lIns="180000" anchor="ctr">
            <a:noAutofit/>
          </a:bodyPr>
          <a:lstStyle>
            <a:lvl1pPr>
              <a:defRPr>
                <a:solidFill>
                  <a:schemeClr val="bg2"/>
                </a:solidFill>
              </a:defRPr>
            </a:lvl1pPr>
          </a:lstStyle>
          <a:p>
            <a:pPr lvl="0"/>
            <a:r>
              <a:rPr lang="en-GB" dirty="0"/>
              <a:t>Add text here</a:t>
            </a:r>
          </a:p>
        </p:txBody>
      </p:sp>
      <p:sp>
        <p:nvSpPr>
          <p:cNvPr id="20" name="Text Placeholder 19">
            <a:extLst>
              <a:ext uri="{FF2B5EF4-FFF2-40B4-BE49-F238E27FC236}">
                <a16:creationId xmlns:a16="http://schemas.microsoft.com/office/drawing/2014/main" id="{27D16618-28FB-49D4-A879-4E10D3A713E2}"/>
              </a:ext>
            </a:extLst>
          </p:cNvPr>
          <p:cNvSpPr>
            <a:spLocks noGrp="1"/>
          </p:cNvSpPr>
          <p:nvPr>
            <p:ph type="body" sz="quarter" idx="15" hasCustomPrompt="1"/>
          </p:nvPr>
        </p:nvSpPr>
        <p:spPr>
          <a:xfrm>
            <a:off x="8206800" y="1395413"/>
            <a:ext cx="3985200" cy="675612"/>
          </a:xfrm>
          <a:custGeom>
            <a:avLst/>
            <a:gdLst>
              <a:gd name="connsiteX0" fmla="*/ 0 w 3985200"/>
              <a:gd name="connsiteY0" fmla="*/ 0 h 675612"/>
              <a:gd name="connsiteX1" fmla="*/ 3985200 w 3985200"/>
              <a:gd name="connsiteY1" fmla="*/ 0 h 675612"/>
              <a:gd name="connsiteX2" fmla="*/ 3985200 w 3985200"/>
              <a:gd name="connsiteY2" fmla="*/ 15512 h 675612"/>
              <a:gd name="connsiteX3" fmla="*/ 3321264 w 3985200"/>
              <a:gd name="connsiteY3" fmla="*/ 675612 h 675612"/>
              <a:gd name="connsiteX4" fmla="*/ 0 w 3985200"/>
              <a:gd name="connsiteY4" fmla="*/ 675612 h 67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200" h="675612">
                <a:moveTo>
                  <a:pt x="0" y="0"/>
                </a:moveTo>
                <a:lnTo>
                  <a:pt x="3985200" y="0"/>
                </a:lnTo>
                <a:lnTo>
                  <a:pt x="3985200" y="15512"/>
                </a:lnTo>
                <a:lnTo>
                  <a:pt x="3321264" y="675612"/>
                </a:lnTo>
                <a:lnTo>
                  <a:pt x="0" y="675612"/>
                </a:lnTo>
                <a:close/>
              </a:path>
            </a:pathLst>
          </a:custGeom>
          <a:solidFill>
            <a:schemeClr val="accent2"/>
          </a:solidFill>
        </p:spPr>
        <p:txBody>
          <a:bodyPr wrap="square" lIns="180000" anchor="ctr">
            <a:noAutofit/>
          </a:bodyPr>
          <a:lstStyle>
            <a:lvl1pPr>
              <a:defRPr>
                <a:solidFill>
                  <a:schemeClr val="bg2"/>
                </a:solidFill>
              </a:defRPr>
            </a:lvl1pPr>
          </a:lstStyle>
          <a:p>
            <a:pPr lvl="0"/>
            <a:r>
              <a:rPr lang="en-GB" dirty="0"/>
              <a:t>Add text here</a:t>
            </a:r>
          </a:p>
        </p:txBody>
      </p:sp>
      <p:cxnSp>
        <p:nvCxnSpPr>
          <p:cNvPr id="22" name="Straight Connector 21">
            <a:extLst>
              <a:ext uri="{FF2B5EF4-FFF2-40B4-BE49-F238E27FC236}">
                <a16:creationId xmlns:a16="http://schemas.microsoft.com/office/drawing/2014/main" id="{B2626395-279E-4D89-AEED-B30FF9E107D0}"/>
              </a:ext>
            </a:extLst>
          </p:cNvPr>
          <p:cNvCxnSpPr>
            <a:cxnSpLocks/>
          </p:cNvCxnSpPr>
          <p:nvPr userDrawn="1"/>
        </p:nvCxnSpPr>
        <p:spPr>
          <a:xfrm>
            <a:off x="114504" y="1326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0810ECA-12E8-4DD9-9451-014EC850B33B}"/>
              </a:ext>
            </a:extLst>
          </p:cNvPr>
          <p:cNvCxnSpPr>
            <a:cxnSpLocks/>
          </p:cNvCxnSpPr>
          <p:nvPr userDrawn="1"/>
        </p:nvCxnSpPr>
        <p:spPr>
          <a:xfrm>
            <a:off x="114504" y="1938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2A4D688-A5AA-46A4-A30C-08F51AF84307}"/>
              </a:ext>
            </a:extLst>
          </p:cNvPr>
          <p:cNvCxnSpPr>
            <a:cxnSpLocks/>
          </p:cNvCxnSpPr>
          <p:nvPr userDrawn="1"/>
        </p:nvCxnSpPr>
        <p:spPr>
          <a:xfrm>
            <a:off x="114504" y="2550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8A9093AB-4ED0-4363-8DDC-F21CE84B7C73}"/>
              </a:ext>
            </a:extLst>
          </p:cNvPr>
          <p:cNvSpPr>
            <a:spLocks noGrp="1"/>
          </p:cNvSpPr>
          <p:nvPr>
            <p:ph type="pic" sz="quarter" idx="17"/>
          </p:nvPr>
        </p:nvSpPr>
        <p:spPr>
          <a:xfrm>
            <a:off x="8206800" y="1395413"/>
            <a:ext cx="3985846" cy="5462587"/>
          </a:xfrm>
          <a:custGeom>
            <a:avLst/>
            <a:gdLst>
              <a:gd name="connsiteX0" fmla="*/ 0 w 3985846"/>
              <a:gd name="connsiteY0" fmla="*/ 0 h 5462587"/>
              <a:gd name="connsiteX1" fmla="*/ 3985846 w 3985846"/>
              <a:gd name="connsiteY1" fmla="*/ 0 h 5462587"/>
              <a:gd name="connsiteX2" fmla="*/ 3985846 w 3985846"/>
              <a:gd name="connsiteY2" fmla="*/ 4433373 h 5462587"/>
              <a:gd name="connsiteX3" fmla="*/ 2950652 w 3985846"/>
              <a:gd name="connsiteY3" fmla="*/ 5462587 h 5462587"/>
              <a:gd name="connsiteX4" fmla="*/ 0 w 3985846"/>
              <a:gd name="connsiteY4" fmla="*/ 5462587 h 546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846" h="5462587">
                <a:moveTo>
                  <a:pt x="0" y="0"/>
                </a:moveTo>
                <a:lnTo>
                  <a:pt x="3985846" y="0"/>
                </a:lnTo>
                <a:lnTo>
                  <a:pt x="3985846" y="4433373"/>
                </a:lnTo>
                <a:lnTo>
                  <a:pt x="2950652" y="5462587"/>
                </a:lnTo>
                <a:lnTo>
                  <a:pt x="0" y="5462587"/>
                </a:lnTo>
                <a:close/>
              </a:path>
            </a:pathLst>
          </a:custGeom>
        </p:spPr>
        <p:txBody>
          <a:bodyPr wrap="square" anchor="ctr">
            <a:noAutofit/>
          </a:bodyPr>
          <a:lstStyle>
            <a:lvl1pPr algn="ctr">
              <a:defRPr sz="1800">
                <a:solidFill>
                  <a:srgbClr val="373737"/>
                </a:solidFill>
              </a:defRPr>
            </a:lvl1pPr>
          </a:lstStyle>
          <a:p>
            <a:endParaRPr lang="en-GB" dirty="0"/>
          </a:p>
          <a:p>
            <a:endParaRPr lang="en-GB" dirty="0"/>
          </a:p>
          <a:p>
            <a:endParaRPr lang="en-GB" dirty="0"/>
          </a:p>
          <a:p>
            <a:r>
              <a:rPr lang="en-GB" dirty="0"/>
              <a:t>Click icon to insert image</a:t>
            </a:r>
          </a:p>
          <a:p>
            <a:endParaRPr lang="en-GB" dirty="0"/>
          </a:p>
          <a:p>
            <a:endParaRPr lang="en-GB" dirty="0"/>
          </a:p>
          <a:p>
            <a:br>
              <a:rPr lang="en-GB" dirty="0"/>
            </a:br>
            <a:br>
              <a:rPr lang="en-GB" dirty="0"/>
            </a:br>
            <a:br>
              <a:rPr lang="en-GB" dirty="0"/>
            </a:br>
            <a:endParaRPr lang="en-GB" dirty="0"/>
          </a:p>
        </p:txBody>
      </p:sp>
      <p:sp>
        <p:nvSpPr>
          <p:cNvPr id="28" name="Picture Placeholder 27">
            <a:extLst>
              <a:ext uri="{FF2B5EF4-FFF2-40B4-BE49-F238E27FC236}">
                <a16:creationId xmlns:a16="http://schemas.microsoft.com/office/drawing/2014/main" id="{47402F03-87A2-4D2F-9A5F-68B8B16F726A}"/>
              </a:ext>
            </a:extLst>
          </p:cNvPr>
          <p:cNvSpPr>
            <a:spLocks noGrp="1"/>
          </p:cNvSpPr>
          <p:nvPr>
            <p:ph type="pic" sz="quarter" idx="10"/>
          </p:nvPr>
        </p:nvSpPr>
        <p:spPr>
          <a:xfrm>
            <a:off x="0" y="1395413"/>
            <a:ext cx="3985846" cy="5462587"/>
          </a:xfrm>
          <a:custGeom>
            <a:avLst/>
            <a:gdLst>
              <a:gd name="connsiteX0" fmla="*/ 0 w 3985846"/>
              <a:gd name="connsiteY0" fmla="*/ 0 h 5462587"/>
              <a:gd name="connsiteX1" fmla="*/ 3985846 w 3985846"/>
              <a:gd name="connsiteY1" fmla="*/ 0 h 5462587"/>
              <a:gd name="connsiteX2" fmla="*/ 3985846 w 3985846"/>
              <a:gd name="connsiteY2" fmla="*/ 4433373 h 5462587"/>
              <a:gd name="connsiteX3" fmla="*/ 2950652 w 3985846"/>
              <a:gd name="connsiteY3" fmla="*/ 5462587 h 5462587"/>
              <a:gd name="connsiteX4" fmla="*/ 0 w 3985846"/>
              <a:gd name="connsiteY4" fmla="*/ 5462587 h 546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846" h="5462587">
                <a:moveTo>
                  <a:pt x="0" y="0"/>
                </a:moveTo>
                <a:lnTo>
                  <a:pt x="3985846" y="0"/>
                </a:lnTo>
                <a:lnTo>
                  <a:pt x="3985846" y="4433373"/>
                </a:lnTo>
                <a:lnTo>
                  <a:pt x="2950652" y="5462587"/>
                </a:lnTo>
                <a:lnTo>
                  <a:pt x="0" y="5462587"/>
                </a:lnTo>
                <a:close/>
              </a:path>
            </a:pathLst>
          </a:custGeom>
        </p:spPr>
        <p:txBody>
          <a:bodyPr wrap="square" anchor="ctr">
            <a:noAutofit/>
          </a:bodyPr>
          <a:lstStyle>
            <a:lvl1pPr algn="ctr">
              <a:defRPr sz="1800">
                <a:solidFill>
                  <a:srgbClr val="373737"/>
                </a:solidFill>
              </a:defRPr>
            </a:lvl1pPr>
          </a:lstStyle>
          <a:p>
            <a:endParaRPr lang="en-GB" dirty="0"/>
          </a:p>
          <a:p>
            <a:endParaRPr lang="en-GB" dirty="0"/>
          </a:p>
          <a:p>
            <a:endParaRPr lang="en-GB" dirty="0"/>
          </a:p>
          <a:p>
            <a:r>
              <a:rPr lang="en-GB" dirty="0"/>
              <a:t>Click icon to insert image</a:t>
            </a:r>
          </a:p>
          <a:p>
            <a:endParaRPr lang="en-GB" dirty="0"/>
          </a:p>
          <a:p>
            <a:endParaRPr lang="en-GB" dirty="0"/>
          </a:p>
          <a:p>
            <a:br>
              <a:rPr lang="en-GB" dirty="0"/>
            </a:br>
            <a:br>
              <a:rPr lang="en-GB" dirty="0"/>
            </a:br>
            <a:br>
              <a:rPr lang="en-GB" dirty="0"/>
            </a:br>
            <a:endParaRPr lang="en-GB" dirty="0"/>
          </a:p>
        </p:txBody>
      </p:sp>
      <p:sp>
        <p:nvSpPr>
          <p:cNvPr id="29" name="Picture Placeholder 28">
            <a:extLst>
              <a:ext uri="{FF2B5EF4-FFF2-40B4-BE49-F238E27FC236}">
                <a16:creationId xmlns:a16="http://schemas.microsoft.com/office/drawing/2014/main" id="{E117F3A0-CCF4-4A19-9C1E-49925A45B566}"/>
              </a:ext>
            </a:extLst>
          </p:cNvPr>
          <p:cNvSpPr>
            <a:spLocks noGrp="1"/>
          </p:cNvSpPr>
          <p:nvPr>
            <p:ph type="pic" sz="quarter" idx="16"/>
          </p:nvPr>
        </p:nvSpPr>
        <p:spPr>
          <a:xfrm>
            <a:off x="4103400" y="1395413"/>
            <a:ext cx="3985846" cy="5462587"/>
          </a:xfrm>
          <a:custGeom>
            <a:avLst/>
            <a:gdLst>
              <a:gd name="connsiteX0" fmla="*/ 0 w 3985846"/>
              <a:gd name="connsiteY0" fmla="*/ 0 h 5462587"/>
              <a:gd name="connsiteX1" fmla="*/ 3985846 w 3985846"/>
              <a:gd name="connsiteY1" fmla="*/ 0 h 5462587"/>
              <a:gd name="connsiteX2" fmla="*/ 3985846 w 3985846"/>
              <a:gd name="connsiteY2" fmla="*/ 4433373 h 5462587"/>
              <a:gd name="connsiteX3" fmla="*/ 2950652 w 3985846"/>
              <a:gd name="connsiteY3" fmla="*/ 5462587 h 5462587"/>
              <a:gd name="connsiteX4" fmla="*/ 0 w 3985846"/>
              <a:gd name="connsiteY4" fmla="*/ 5462587 h 546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846" h="5462587">
                <a:moveTo>
                  <a:pt x="0" y="0"/>
                </a:moveTo>
                <a:lnTo>
                  <a:pt x="3985846" y="0"/>
                </a:lnTo>
                <a:lnTo>
                  <a:pt x="3985846" y="4433373"/>
                </a:lnTo>
                <a:lnTo>
                  <a:pt x="2950652" y="5462587"/>
                </a:lnTo>
                <a:lnTo>
                  <a:pt x="0" y="5462587"/>
                </a:lnTo>
                <a:close/>
              </a:path>
            </a:pathLst>
          </a:custGeom>
        </p:spPr>
        <p:txBody>
          <a:bodyPr wrap="square" anchor="ctr">
            <a:noAutofit/>
          </a:bodyPr>
          <a:lstStyle>
            <a:lvl1pPr algn="ctr">
              <a:defRPr sz="1800">
                <a:solidFill>
                  <a:srgbClr val="373737"/>
                </a:solidFill>
              </a:defRPr>
            </a:lvl1pPr>
          </a:lstStyle>
          <a:p>
            <a:endParaRPr lang="en-GB" dirty="0"/>
          </a:p>
          <a:p>
            <a:endParaRPr lang="en-GB" dirty="0"/>
          </a:p>
          <a:p>
            <a:endParaRPr lang="en-GB" dirty="0"/>
          </a:p>
          <a:p>
            <a:r>
              <a:rPr lang="en-GB" dirty="0"/>
              <a:t>Click icon to insert image</a:t>
            </a:r>
          </a:p>
          <a:p>
            <a:endParaRPr lang="en-GB" dirty="0"/>
          </a:p>
          <a:p>
            <a:endParaRPr lang="en-GB" dirty="0"/>
          </a:p>
          <a:p>
            <a:br>
              <a:rPr lang="en-GB" dirty="0"/>
            </a:br>
            <a:br>
              <a:rPr lang="en-GB" dirty="0"/>
            </a:br>
            <a:br>
              <a:rPr lang="en-GB" dirty="0"/>
            </a:br>
            <a:endParaRPr lang="en-GB" dirty="0"/>
          </a:p>
        </p:txBody>
      </p:sp>
    </p:spTree>
    <p:extLst>
      <p:ext uri="{BB962C8B-B14F-4D97-AF65-F5344CB8AC3E}">
        <p14:creationId xmlns:p14="http://schemas.microsoft.com/office/powerpoint/2010/main" val="69491839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7D110-1691-4F76-9DFE-6EC7741CCE3B}"/>
              </a:ext>
            </a:extLst>
          </p:cNvPr>
          <p:cNvSpPr>
            <a:spLocks/>
          </p:cNvSpPr>
          <p:nvPr userDrawn="1"/>
        </p:nvSpPr>
        <p:spPr>
          <a:xfrm>
            <a:off x="0" y="0"/>
            <a:ext cx="12192000" cy="6858000"/>
          </a:xfrm>
          <a:prstGeom prst="rect">
            <a:avLst/>
          </a:prstGeom>
          <a:solidFill>
            <a:schemeClr val="bg1">
              <a:lumMod val="65000"/>
              <a:lumOff val="35000"/>
              <a:alpha val="50000"/>
            </a:schemeClr>
          </a:solidFill>
        </p:spPr>
        <p:txBody>
          <a:bodyPr vert="horz" wrap="square" lIns="91440" tIns="45720" rIns="91440" bIns="45720" rtlCol="0">
            <a:noAutofit/>
          </a:bodyPr>
          <a:lstStyle/>
          <a:p>
            <a:pPr lvl="0" indent="0">
              <a:lnSpc>
                <a:spcPct val="100000"/>
              </a:lnSpc>
              <a:spcBef>
                <a:spcPts val="0"/>
              </a:spcBef>
              <a:spcAft>
                <a:spcPts val="600"/>
              </a:spcAft>
              <a:buFont typeface="Arial" panose="020B0604020202020204" pitchFamily="34" charset="0"/>
              <a:buNone/>
            </a:pPr>
            <a:endParaRPr lang="en-GB" sz="2200" b="1" dirty="0">
              <a:solidFill>
                <a:schemeClr val="tx1"/>
              </a:solidFill>
            </a:endParaRPr>
          </a:p>
        </p:txBody>
      </p:sp>
      <p:sp>
        <p:nvSpPr>
          <p:cNvPr id="2" name="Title 1">
            <a:extLst>
              <a:ext uri="{FF2B5EF4-FFF2-40B4-BE49-F238E27FC236}">
                <a16:creationId xmlns:a16="http://schemas.microsoft.com/office/drawing/2014/main" id="{1CB911EC-806B-4F6A-8EC2-F36C6A60F57C}"/>
              </a:ext>
            </a:extLst>
          </p:cNvPr>
          <p:cNvSpPr>
            <a:spLocks noGrp="1"/>
          </p:cNvSpPr>
          <p:nvPr>
            <p:ph type="title" hasCustomPrompt="1"/>
          </p:nvPr>
        </p:nvSpPr>
        <p:spPr>
          <a:xfrm>
            <a:off x="2236446" y="1874890"/>
            <a:ext cx="7719108" cy="1622453"/>
          </a:xfrm>
        </p:spPr>
        <p:txBody>
          <a:bodyPr/>
          <a:lstStyle>
            <a:lvl1pPr algn="ctr">
              <a:lnSpc>
                <a:spcPct val="100000"/>
              </a:lnSpc>
              <a:defRPr sz="4400"/>
            </a:lvl1pPr>
          </a:lstStyle>
          <a:p>
            <a:r>
              <a:rPr lang="en-US" dirty="0"/>
              <a:t>Add your statement here</a:t>
            </a:r>
            <a:endParaRPr lang="en-GB" dirty="0"/>
          </a:p>
        </p:txBody>
      </p:sp>
      <p:sp>
        <p:nvSpPr>
          <p:cNvPr id="7" name="Isosceles Triangle 6">
            <a:extLst>
              <a:ext uri="{FF2B5EF4-FFF2-40B4-BE49-F238E27FC236}">
                <a16:creationId xmlns:a16="http://schemas.microsoft.com/office/drawing/2014/main" id="{86C268B9-B233-4765-B9BE-834F96DEC3E3}"/>
              </a:ext>
            </a:extLst>
          </p:cNvPr>
          <p:cNvSpPr/>
          <p:nvPr userDrawn="1"/>
        </p:nvSpPr>
        <p:spPr>
          <a:xfrm rot="16200000">
            <a:off x="10979900" y="5645900"/>
            <a:ext cx="1209859" cy="121434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8" name="Parallelogram 7">
            <a:extLst>
              <a:ext uri="{FF2B5EF4-FFF2-40B4-BE49-F238E27FC236}">
                <a16:creationId xmlns:a16="http://schemas.microsoft.com/office/drawing/2014/main" id="{D779EB5B-8109-46E6-B6C3-EECFB75379D1}"/>
              </a:ext>
            </a:extLst>
          </p:cNvPr>
          <p:cNvSpPr/>
          <p:nvPr userDrawn="1"/>
        </p:nvSpPr>
        <p:spPr>
          <a:xfrm>
            <a:off x="10449867" y="6234793"/>
            <a:ext cx="1153885" cy="623207"/>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Isosceles Triangle 8">
            <a:extLst>
              <a:ext uri="{FF2B5EF4-FFF2-40B4-BE49-F238E27FC236}">
                <a16:creationId xmlns:a16="http://schemas.microsoft.com/office/drawing/2014/main" id="{B2D4FE7A-7EAF-4733-8D82-51690C2E925F}"/>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10" name="Straight Connector 9">
            <a:extLst>
              <a:ext uri="{FF2B5EF4-FFF2-40B4-BE49-F238E27FC236}">
                <a16:creationId xmlns:a16="http://schemas.microsoft.com/office/drawing/2014/main" id="{952D78FD-EBF2-4FD3-9CA6-AD8F786A1A20}"/>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8CB538B-7426-438C-B2BB-EEF31D5CE7DC}"/>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7B1FED5-8E6A-44A4-B890-4AD133761927}"/>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823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 with Text and Full Imag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E94854-1EF0-454C-BBD6-70369F97F63D}"/>
              </a:ext>
            </a:extLst>
          </p:cNvPr>
          <p:cNvSpPr/>
          <p:nvPr userDrawn="1"/>
        </p:nvSpPr>
        <p:spPr>
          <a:xfrm>
            <a:off x="0" y="-2"/>
            <a:ext cx="12192000" cy="2088834"/>
          </a:xfrm>
          <a:prstGeom prst="rect">
            <a:avLst/>
          </a:prstGeom>
          <a:gradFill>
            <a:gsLst>
              <a:gs pos="21000">
                <a:srgbClr val="000000">
                  <a:alpha val="80000"/>
                </a:srgbClr>
              </a:gs>
              <a:gs pos="0">
                <a:schemeClr val="bg1">
                  <a:alpha val="9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F71E672-549F-4808-9962-09238B559D74}"/>
              </a:ext>
            </a:extLst>
          </p:cNvPr>
          <p:cNvSpPr>
            <a:spLocks noGrp="1"/>
          </p:cNvSpPr>
          <p:nvPr>
            <p:ph type="title" hasCustomPrompt="1"/>
          </p:nvPr>
        </p:nvSpPr>
        <p:spPr>
          <a:xfrm>
            <a:off x="435076" y="376030"/>
            <a:ext cx="6814809" cy="1126200"/>
          </a:xfrm>
        </p:spPr>
        <p:txBody>
          <a:bodyPr/>
          <a:lstStyle>
            <a:lvl1pPr>
              <a:defRPr/>
            </a:lvl1pPr>
          </a:lstStyle>
          <a:p>
            <a:r>
              <a:rPr lang="en-US" dirty="0"/>
              <a:t>Add your title here</a:t>
            </a:r>
            <a:endParaRPr lang="en-GB" dirty="0"/>
          </a:p>
        </p:txBody>
      </p:sp>
      <p:sp>
        <p:nvSpPr>
          <p:cNvPr id="13" name="Freeform: Shape 12">
            <a:extLst>
              <a:ext uri="{FF2B5EF4-FFF2-40B4-BE49-F238E27FC236}">
                <a16:creationId xmlns:a16="http://schemas.microsoft.com/office/drawing/2014/main" id="{22B24C08-7E30-4021-9042-4998588355A7}"/>
              </a:ext>
            </a:extLst>
          </p:cNvPr>
          <p:cNvSpPr/>
          <p:nvPr userDrawn="1"/>
        </p:nvSpPr>
        <p:spPr>
          <a:xfrm>
            <a:off x="2227042" y="-1"/>
            <a:ext cx="9964958" cy="6858001"/>
          </a:xfrm>
          <a:custGeom>
            <a:avLst/>
            <a:gdLst>
              <a:gd name="connsiteX0" fmla="*/ 6897846 w 9964958"/>
              <a:gd name="connsiteY0" fmla="*/ 0 h 6858001"/>
              <a:gd name="connsiteX1" fmla="*/ 9964958 w 9964958"/>
              <a:gd name="connsiteY1" fmla="*/ 0 h 6858001"/>
              <a:gd name="connsiteX2" fmla="*/ 9964958 w 9964958"/>
              <a:gd name="connsiteY2" fmla="*/ 4774481 h 6858001"/>
              <a:gd name="connsiteX3" fmla="*/ 7869333 w 9964958"/>
              <a:gd name="connsiteY3" fmla="*/ 6858001 h 6858001"/>
              <a:gd name="connsiteX4" fmla="*/ 0 w 9964958"/>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958" h="6858001">
                <a:moveTo>
                  <a:pt x="6897846" y="0"/>
                </a:moveTo>
                <a:lnTo>
                  <a:pt x="9964958" y="0"/>
                </a:lnTo>
                <a:lnTo>
                  <a:pt x="9964958" y="4774481"/>
                </a:lnTo>
                <a:lnTo>
                  <a:pt x="7869333" y="6858001"/>
                </a:lnTo>
                <a:lnTo>
                  <a:pt x="0" y="6858001"/>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Parallelogram 7">
            <a:extLst>
              <a:ext uri="{FF2B5EF4-FFF2-40B4-BE49-F238E27FC236}">
                <a16:creationId xmlns:a16="http://schemas.microsoft.com/office/drawing/2014/main" id="{7814301A-BE77-4A35-8098-7E6C59340562}"/>
              </a:ext>
            </a:extLst>
          </p:cNvPr>
          <p:cNvSpPr/>
          <p:nvPr userDrawn="1"/>
        </p:nvSpPr>
        <p:spPr>
          <a:xfrm>
            <a:off x="10092562" y="5819215"/>
            <a:ext cx="2096420" cy="1038785"/>
          </a:xfrm>
          <a:prstGeom prst="parallelogram">
            <a:avLst>
              <a:gd name="adj" fmla="val 10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Picture Placeholder 9">
            <a:extLst>
              <a:ext uri="{FF2B5EF4-FFF2-40B4-BE49-F238E27FC236}">
                <a16:creationId xmlns:a16="http://schemas.microsoft.com/office/drawing/2014/main" id="{C15134AC-D9D1-46A5-B646-0018A278C431}"/>
              </a:ext>
            </a:extLst>
          </p:cNvPr>
          <p:cNvSpPr>
            <a:spLocks noGrp="1"/>
          </p:cNvSpPr>
          <p:nvPr>
            <p:ph type="pic" sz="quarter" idx="10" hasCustomPrompt="1"/>
          </p:nvPr>
        </p:nvSpPr>
        <p:spPr>
          <a:xfrm>
            <a:off x="5976127" y="2159169"/>
            <a:ext cx="972000" cy="972000"/>
          </a:xfrm>
          <a:solidFill>
            <a:schemeClr val="accent2"/>
          </a:solidFill>
        </p:spPr>
        <p:txBody>
          <a:bodyPr/>
          <a:lstStyle>
            <a:lvl1pPr algn="ctr">
              <a:defRPr/>
            </a:lvl1pPr>
          </a:lstStyle>
          <a:p>
            <a:r>
              <a:rPr lang="en-GB" dirty="0"/>
              <a:t>Icon</a:t>
            </a:r>
          </a:p>
        </p:txBody>
      </p:sp>
      <p:sp>
        <p:nvSpPr>
          <p:cNvPr id="15" name="Isosceles Triangle 14">
            <a:extLst>
              <a:ext uri="{FF2B5EF4-FFF2-40B4-BE49-F238E27FC236}">
                <a16:creationId xmlns:a16="http://schemas.microsoft.com/office/drawing/2014/main" id="{4C118FCC-4122-4402-BFCE-F4A348A0AF31}"/>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16" name="Straight Connector 15">
            <a:extLst>
              <a:ext uri="{FF2B5EF4-FFF2-40B4-BE49-F238E27FC236}">
                <a16:creationId xmlns:a16="http://schemas.microsoft.com/office/drawing/2014/main" id="{698F7AD1-238F-462A-8882-16BADB96B051}"/>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960FF49-04DE-4ADA-9C6E-A6DC9FA4D137}"/>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F1FC15D-DB19-4377-8275-C2F749511622}"/>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9134E48E-1281-4047-9A52-EE2C01DA1FDC}"/>
              </a:ext>
            </a:extLst>
          </p:cNvPr>
          <p:cNvSpPr>
            <a:spLocks noGrp="1"/>
          </p:cNvSpPr>
          <p:nvPr>
            <p:ph type="body" sz="quarter" idx="11" hasCustomPrompt="1"/>
          </p:nvPr>
        </p:nvSpPr>
        <p:spPr>
          <a:xfrm>
            <a:off x="7092497" y="2088832"/>
            <a:ext cx="4584496" cy="3029705"/>
          </a:xfrm>
        </p:spPr>
        <p:txBody>
          <a:bodyPr/>
          <a:lstStyle>
            <a:lvl1pPr>
              <a:lnSpc>
                <a:spcPct val="90000"/>
              </a:lnSpc>
              <a:spcBef>
                <a:spcPts val="0"/>
              </a:spcBef>
              <a:spcAft>
                <a:spcPts val="1800"/>
              </a:spcAft>
              <a:defRPr/>
            </a:lvl1pPr>
            <a:lvl2pPr>
              <a:lnSpc>
                <a:spcPct val="90000"/>
              </a:lnSpc>
              <a:spcBef>
                <a:spcPts val="0"/>
              </a:spcBef>
              <a:spcAft>
                <a:spcPts val="1800"/>
              </a:spcAft>
              <a:defRPr/>
            </a:lvl2pPr>
            <a:lvl3pPr>
              <a:lnSpc>
                <a:spcPct val="90000"/>
              </a:lnSpc>
              <a:spcBef>
                <a:spcPts val="0"/>
              </a:spcBef>
              <a:spcAft>
                <a:spcPts val="1800"/>
              </a:spcAft>
              <a:defRPr/>
            </a:lvl3pPr>
            <a:lvl4pPr>
              <a:lnSpc>
                <a:spcPct val="90000"/>
              </a:lnSpc>
              <a:spcBef>
                <a:spcPts val="0"/>
              </a:spcBef>
              <a:spcAft>
                <a:spcPts val="1800"/>
              </a:spcAft>
              <a:defRPr/>
            </a:lvl4pPr>
            <a:lvl5pPr>
              <a:lnSpc>
                <a:spcPct val="90000"/>
              </a:lnSpc>
              <a:spcBef>
                <a:spcPts val="0"/>
              </a:spcBef>
              <a:spcAft>
                <a:spcPts val="1800"/>
              </a:spcAft>
              <a:defRPr/>
            </a:lvl5pPr>
          </a:lstStyle>
          <a:p>
            <a:pPr lvl="0"/>
            <a:r>
              <a:rPr lang="en-US" dirty="0"/>
              <a:t>Add your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5500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2" presetClass="entr" presetSubtype="2" decel="100000"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350" fill="hold"/>
                                        <p:tgtEl>
                                          <p:spTgt spid="13"/>
                                        </p:tgtEl>
                                        <p:attrNameLst>
                                          <p:attrName>ppt_x</p:attrName>
                                        </p:attrNameLst>
                                      </p:cBhvr>
                                      <p:tavLst>
                                        <p:tav tm="0">
                                          <p:val>
                                            <p:strVal val="1+#ppt_w/2"/>
                                          </p:val>
                                        </p:tav>
                                        <p:tav tm="100000">
                                          <p:val>
                                            <p:strVal val="#ppt_x"/>
                                          </p:val>
                                        </p:tav>
                                      </p:tavLst>
                                    </p:anim>
                                    <p:anim calcmode="lin" valueType="num">
                                      <p:cBhvr additive="base">
                                        <p:cTn id="11" dur="35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25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70" fill="hold"/>
                                        <p:tgtEl>
                                          <p:spTgt spid="8"/>
                                        </p:tgtEl>
                                        <p:attrNameLst>
                                          <p:attrName>ppt_x</p:attrName>
                                        </p:attrNameLst>
                                      </p:cBhvr>
                                      <p:tavLst>
                                        <p:tav tm="0">
                                          <p:val>
                                            <p:strVal val="1+#ppt_w/2"/>
                                          </p:val>
                                        </p:tav>
                                        <p:tav tm="100000">
                                          <p:val>
                                            <p:strVal val="#ppt_x"/>
                                          </p:val>
                                        </p:tav>
                                      </p:tavLst>
                                    </p:anim>
                                    <p:anim calcmode="lin" valueType="num">
                                      <p:cBhvr additive="base">
                                        <p:cTn id="15" dur="170" fill="hold"/>
                                        <p:tgtEl>
                                          <p:spTgt spid="8"/>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10"/>
                                        </p:tgtEl>
                                        <p:attrNameLst>
                                          <p:attrName>style.visibility</p:attrName>
                                        </p:attrNameLst>
                                      </p:cBhvr>
                                      <p:to>
                                        <p:strVal val="visible"/>
                                      </p:to>
                                    </p:set>
                                    <p:anim calcmode="lin" valueType="num">
                                      <p:cBhvr>
                                        <p:cTn id="18" dur="250" fill="hold"/>
                                        <p:tgtEl>
                                          <p:spTgt spid="10"/>
                                        </p:tgtEl>
                                        <p:attrNameLst>
                                          <p:attrName>ppt_w</p:attrName>
                                        </p:attrNameLst>
                                      </p:cBhvr>
                                      <p:tavLst>
                                        <p:tav tm="0">
                                          <p:val>
                                            <p:fltVal val="0"/>
                                          </p:val>
                                        </p:tav>
                                        <p:tav tm="100000">
                                          <p:val>
                                            <p:strVal val="#ppt_w"/>
                                          </p:val>
                                        </p:tav>
                                      </p:tavLst>
                                    </p:anim>
                                    <p:anim calcmode="lin" valueType="num">
                                      <p:cBhvr>
                                        <p:cTn id="19" dur="250" fill="hold"/>
                                        <p:tgtEl>
                                          <p:spTgt spid="10"/>
                                        </p:tgtEl>
                                        <p:attrNameLst>
                                          <p:attrName>ppt_h</p:attrName>
                                        </p:attrNameLst>
                                      </p:cBhvr>
                                      <p:tavLst>
                                        <p:tav tm="0">
                                          <p:val>
                                            <p:fltVal val="0"/>
                                          </p:val>
                                        </p:tav>
                                        <p:tav tm="100000">
                                          <p:val>
                                            <p:strVal val="#ppt_h"/>
                                          </p:val>
                                        </p:tav>
                                      </p:tavLst>
                                    </p:anim>
                                    <p:animEffect transition="in" filter="fade">
                                      <p:cBhvr>
                                        <p:cTn id="20" dur="250"/>
                                        <p:tgtEl>
                                          <p:spTgt spid="10"/>
                                        </p:tgtEl>
                                      </p:cBhvr>
                                    </p:animEffect>
                                  </p:childTnLst>
                                </p:cTn>
                              </p:par>
                              <p:par>
                                <p:cTn id="21" presetID="10" presetClass="entr" presetSubtype="0" fill="hold" grpId="0" nodeType="withEffect">
                                  <p:stCondLst>
                                    <p:cond delay="75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3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8" grpId="0" animBg="1"/>
      <p:bldP spid="10" grpId="0" animBg="1"/>
      <p:bldP spid="20" grpId="0">
        <p:tmplLst>
          <p:tmpl>
            <p:tnLst>
              <p:par>
                <p:cTn presetID="10" presetClass="entr" presetSubtype="0" fill="hold" nodeType="withEffect">
                  <p:stCondLst>
                    <p:cond delay="750"/>
                  </p:stCondLst>
                  <p:childTnLst>
                    <p:set>
                      <p:cBhvr>
                        <p:cTn dur="1" fill="hold">
                          <p:stCondLst>
                            <p:cond delay="0"/>
                          </p:stCondLst>
                        </p:cTn>
                        <p:tgtEl>
                          <p:spTgt spid="20"/>
                        </p:tgtEl>
                        <p:attrNameLst>
                          <p:attrName>style.visibility</p:attrName>
                        </p:attrNameLst>
                      </p:cBhvr>
                      <p:to>
                        <p:strVal val="visible"/>
                      </p:to>
                    </p:set>
                    <p:animEffect transition="in" filter="fade">
                      <p:cBhvr>
                        <p:cTn dur="350"/>
                        <p:tgtEl>
                          <p:spTgt spid="2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4469-AE67-44A3-BC0F-06502584EB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42A4CB-5F60-412B-A386-9D06C36E23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14BE032-954D-43B9-992E-AE6B212BC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0138E-D2E3-49E3-BB59-702D9EAF5E3F}"/>
              </a:ext>
            </a:extLst>
          </p:cNvPr>
          <p:cNvSpPr>
            <a:spLocks noGrp="1"/>
          </p:cNvSpPr>
          <p:nvPr>
            <p:ph type="dt" sz="half" idx="10"/>
          </p:nvPr>
        </p:nvSpPr>
        <p:spPr/>
        <p:txBody>
          <a:bodyPr/>
          <a:lstStyle/>
          <a:p>
            <a:fld id="{DFC06858-264B-4443-8DD6-15DB104C7BD4}" type="datetimeFigureOut">
              <a:rPr lang="en-GB" smtClean="0"/>
              <a:t>11/11/2019</a:t>
            </a:fld>
            <a:endParaRPr lang="en-GB"/>
          </a:p>
        </p:txBody>
      </p:sp>
      <p:sp>
        <p:nvSpPr>
          <p:cNvPr id="6" name="Footer Placeholder 5">
            <a:extLst>
              <a:ext uri="{FF2B5EF4-FFF2-40B4-BE49-F238E27FC236}">
                <a16:creationId xmlns:a16="http://schemas.microsoft.com/office/drawing/2014/main" id="{17F297CC-C7C2-4311-BFD9-2B49E1BE8C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A7A6C2-8AA9-49EB-817D-C037C682CE3B}"/>
              </a:ext>
            </a:extLst>
          </p:cNvPr>
          <p:cNvSpPr>
            <a:spLocks noGrp="1"/>
          </p:cNvSpPr>
          <p:nvPr>
            <p:ph type="sldNum" sz="quarter" idx="12"/>
          </p:nvPr>
        </p:nvSpPr>
        <p:spPr/>
        <p:txBody>
          <a:bodyPr/>
          <a:lstStyle/>
          <a:p>
            <a:fld id="{AB613B11-98CC-43DA-82D5-E8C0BDD92A38}" type="slidenum">
              <a:rPr lang="en-GB" smtClean="0"/>
              <a:t>‹#›</a:t>
            </a:fld>
            <a:endParaRPr lang="en-GB"/>
          </a:p>
        </p:txBody>
      </p:sp>
    </p:spTree>
    <p:extLst>
      <p:ext uri="{BB962C8B-B14F-4D97-AF65-F5344CB8AC3E}">
        <p14:creationId xmlns:p14="http://schemas.microsoft.com/office/powerpoint/2010/main" val="6067345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3DFBA1A5-3F5C-42F8-B6F1-92953993C46A}"/>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8" name="Straight Connector 7">
            <a:extLst>
              <a:ext uri="{FF2B5EF4-FFF2-40B4-BE49-F238E27FC236}">
                <a16:creationId xmlns:a16="http://schemas.microsoft.com/office/drawing/2014/main" id="{EA66D58A-314C-470C-BBFD-FACAC2567968}"/>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C81A5D-5B5C-431B-A0BC-913C7CA14BF2}"/>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DAAEFA-3CC6-42C0-98B7-AF1E71BE7A21}"/>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Isosceles Triangle 10">
            <a:extLst>
              <a:ext uri="{FF2B5EF4-FFF2-40B4-BE49-F238E27FC236}">
                <a16:creationId xmlns:a16="http://schemas.microsoft.com/office/drawing/2014/main" id="{B29C277C-F0E4-442D-96F2-F114943BF8EF}"/>
              </a:ext>
            </a:extLst>
          </p:cNvPr>
          <p:cNvSpPr/>
          <p:nvPr userDrawn="1"/>
        </p:nvSpPr>
        <p:spPr>
          <a:xfrm rot="16200000">
            <a:off x="10283603" y="4949602"/>
            <a:ext cx="1904869" cy="1911925"/>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2" name="Parallelogram 11">
            <a:extLst>
              <a:ext uri="{FF2B5EF4-FFF2-40B4-BE49-F238E27FC236}">
                <a16:creationId xmlns:a16="http://schemas.microsoft.com/office/drawing/2014/main" id="{E5E0F016-2FBE-4360-9154-7B4E69DD8CD0}"/>
              </a:ext>
            </a:extLst>
          </p:cNvPr>
          <p:cNvSpPr/>
          <p:nvPr userDrawn="1"/>
        </p:nvSpPr>
        <p:spPr>
          <a:xfrm>
            <a:off x="9601401" y="6142591"/>
            <a:ext cx="1395665" cy="715409"/>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3" name="Graphic 12">
            <a:extLst>
              <a:ext uri="{FF2B5EF4-FFF2-40B4-BE49-F238E27FC236}">
                <a16:creationId xmlns:a16="http://schemas.microsoft.com/office/drawing/2014/main" id="{BEE751C5-92A4-49EF-B5D9-8365AB0721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619" y="6091344"/>
            <a:ext cx="577637" cy="496279"/>
          </a:xfrm>
          <a:prstGeom prst="rect">
            <a:avLst/>
          </a:prstGeom>
        </p:spPr>
      </p:pic>
    </p:spTree>
    <p:extLst>
      <p:ext uri="{BB962C8B-B14F-4D97-AF65-F5344CB8AC3E}">
        <p14:creationId xmlns:p14="http://schemas.microsoft.com/office/powerpoint/2010/main" val="17735190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CDE3-B7B8-4CB6-ACDC-864FE06AEB9E}"/>
              </a:ext>
            </a:extLst>
          </p:cNvPr>
          <p:cNvSpPr>
            <a:spLocks noGrp="1"/>
          </p:cNvSpPr>
          <p:nvPr>
            <p:ph type="title" hasCustomPrompt="1"/>
          </p:nvPr>
        </p:nvSpPr>
        <p:spPr>
          <a:xfrm>
            <a:off x="1718443" y="734576"/>
            <a:ext cx="9990081" cy="3007107"/>
          </a:xfrm>
        </p:spPr>
        <p:txBody>
          <a:bodyPr/>
          <a:lstStyle>
            <a:lvl1pPr>
              <a:defRPr sz="7200"/>
            </a:lvl1pPr>
          </a:lstStyle>
          <a:p>
            <a:r>
              <a:rPr lang="en-US" dirty="0"/>
              <a:t>Add your title here</a:t>
            </a:r>
            <a:endParaRPr lang="en-GB" dirty="0"/>
          </a:p>
        </p:txBody>
      </p:sp>
      <p:sp>
        <p:nvSpPr>
          <p:cNvPr id="7" name="Isosceles Triangle 6">
            <a:extLst>
              <a:ext uri="{FF2B5EF4-FFF2-40B4-BE49-F238E27FC236}">
                <a16:creationId xmlns:a16="http://schemas.microsoft.com/office/drawing/2014/main" id="{0820A1C8-050B-4B69-BD93-BC920C93D94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8" name="Straight Connector 7">
            <a:extLst>
              <a:ext uri="{FF2B5EF4-FFF2-40B4-BE49-F238E27FC236}">
                <a16:creationId xmlns:a16="http://schemas.microsoft.com/office/drawing/2014/main" id="{E00A91B2-FB1A-4481-AE11-629B50C14DE1}"/>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A9C73E-D372-4DB6-95ED-4E0478B92552}"/>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E4C8444-0BFA-4AFC-9041-462EB9FE95EC}"/>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Isosceles Triangle 10">
            <a:extLst>
              <a:ext uri="{FF2B5EF4-FFF2-40B4-BE49-F238E27FC236}">
                <a16:creationId xmlns:a16="http://schemas.microsoft.com/office/drawing/2014/main" id="{130CC42E-40FD-47ED-B718-291EED6B94AF}"/>
              </a:ext>
            </a:extLst>
          </p:cNvPr>
          <p:cNvSpPr/>
          <p:nvPr userDrawn="1"/>
        </p:nvSpPr>
        <p:spPr>
          <a:xfrm rot="16200000">
            <a:off x="10283603" y="4949602"/>
            <a:ext cx="1904869" cy="1911925"/>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2" name="Parallelogram 11">
            <a:extLst>
              <a:ext uri="{FF2B5EF4-FFF2-40B4-BE49-F238E27FC236}">
                <a16:creationId xmlns:a16="http://schemas.microsoft.com/office/drawing/2014/main" id="{5DA28FD9-A395-42F5-B2A3-478AA16BC510}"/>
              </a:ext>
            </a:extLst>
          </p:cNvPr>
          <p:cNvSpPr/>
          <p:nvPr userDrawn="1"/>
        </p:nvSpPr>
        <p:spPr>
          <a:xfrm>
            <a:off x="9601401" y="6142591"/>
            <a:ext cx="1395665" cy="715409"/>
          </a:xfrm>
          <a:prstGeom prst="parallelogram">
            <a:avLst>
              <a:gd name="adj" fmla="val 10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 name="Text Placeholder 13">
            <a:extLst>
              <a:ext uri="{FF2B5EF4-FFF2-40B4-BE49-F238E27FC236}">
                <a16:creationId xmlns:a16="http://schemas.microsoft.com/office/drawing/2014/main" id="{7193C137-1792-41C0-82F6-6EA379C864C4}"/>
              </a:ext>
            </a:extLst>
          </p:cNvPr>
          <p:cNvSpPr>
            <a:spLocks noGrp="1"/>
          </p:cNvSpPr>
          <p:nvPr>
            <p:ph type="body" sz="quarter" idx="10" hasCustomPrompt="1"/>
          </p:nvPr>
        </p:nvSpPr>
        <p:spPr>
          <a:xfrm>
            <a:off x="483476" y="759420"/>
            <a:ext cx="972000" cy="972000"/>
          </a:xfrm>
          <a:solidFill>
            <a:schemeClr val="accent1"/>
          </a:solidFill>
        </p:spPr>
        <p:txBody>
          <a:bodyPr lIns="0" tIns="0" rIns="0" bIns="0" anchor="ctr"/>
          <a:lstStyle>
            <a:lvl1pPr algn="ctr">
              <a:defRPr sz="5400"/>
            </a:lvl1pPr>
          </a:lstStyle>
          <a:p>
            <a:pPr lvl="0"/>
            <a:r>
              <a:rPr lang="en-US" dirty="0"/>
              <a:t>01</a:t>
            </a:r>
            <a:endParaRPr lang="en-GB" dirty="0"/>
          </a:p>
        </p:txBody>
      </p:sp>
      <p:pic>
        <p:nvPicPr>
          <p:cNvPr id="13" name="Graphic 12">
            <a:extLst>
              <a:ext uri="{FF2B5EF4-FFF2-40B4-BE49-F238E27FC236}">
                <a16:creationId xmlns:a16="http://schemas.microsoft.com/office/drawing/2014/main" id="{5F8F8803-40A4-49B1-9623-1316459160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619" y="6091344"/>
            <a:ext cx="577637" cy="496279"/>
          </a:xfrm>
          <a:prstGeom prst="rect">
            <a:avLst/>
          </a:prstGeom>
        </p:spPr>
      </p:pic>
    </p:spTree>
    <p:extLst>
      <p:ext uri="{BB962C8B-B14F-4D97-AF65-F5344CB8AC3E}">
        <p14:creationId xmlns:p14="http://schemas.microsoft.com/office/powerpoint/2010/main" val="17351873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 Arrow Point with Imag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A7941D-437D-4A9B-BCCB-A159B392F61F}"/>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C5415EB3-E020-4C57-89B8-C32BB5AF10CC}"/>
              </a:ext>
            </a:extLst>
          </p:cNvPr>
          <p:cNvSpPr>
            <a:spLocks noGrp="1"/>
          </p:cNvSpPr>
          <p:nvPr>
            <p:ph type="title" hasCustomPrompt="1"/>
          </p:nvPr>
        </p:nvSpPr>
        <p:spPr>
          <a:xfrm>
            <a:off x="487329" y="271525"/>
            <a:ext cx="10515600" cy="760441"/>
          </a:xfrm>
        </p:spPr>
        <p:txBody>
          <a:bodyPr anchor="ctr"/>
          <a:lstStyle>
            <a:lvl1pPr>
              <a:defRPr/>
            </a:lvl1pPr>
          </a:lstStyle>
          <a:p>
            <a:r>
              <a:rPr lang="en-US" dirty="0"/>
              <a:t>Add your title here</a:t>
            </a:r>
            <a:endParaRPr lang="en-GB" dirty="0"/>
          </a:p>
        </p:txBody>
      </p:sp>
      <p:sp>
        <p:nvSpPr>
          <p:cNvPr id="8" name="Isosceles Triangle 7">
            <a:extLst>
              <a:ext uri="{FF2B5EF4-FFF2-40B4-BE49-F238E27FC236}">
                <a16:creationId xmlns:a16="http://schemas.microsoft.com/office/drawing/2014/main" id="{48B6ED14-4515-4A3A-AA65-D73ECB4F17E6}"/>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9" name="Straight Connector 8">
            <a:extLst>
              <a:ext uri="{FF2B5EF4-FFF2-40B4-BE49-F238E27FC236}">
                <a16:creationId xmlns:a16="http://schemas.microsoft.com/office/drawing/2014/main" id="{DC288397-6467-46E1-BFB6-829047FD061B}"/>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2673C9-0CA2-4189-BD41-A64C993F717E}"/>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0DFECF-6387-4ADA-AFBE-DB81D2B0B479}"/>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1E36CB08-66A0-4BAC-B084-CD1CE6756DF6}"/>
              </a:ext>
            </a:extLst>
          </p:cNvPr>
          <p:cNvSpPr>
            <a:spLocks noGrp="1"/>
          </p:cNvSpPr>
          <p:nvPr>
            <p:ph type="pic" sz="quarter" idx="10" hasCustomPrompt="1"/>
          </p:nvPr>
        </p:nvSpPr>
        <p:spPr>
          <a:xfrm>
            <a:off x="3052890" y="1126454"/>
            <a:ext cx="9139110" cy="5731546"/>
          </a:xfrm>
          <a:custGeom>
            <a:avLst/>
            <a:gdLst>
              <a:gd name="connsiteX0" fmla="*/ 5716357 w 9139110"/>
              <a:gd name="connsiteY0" fmla="*/ 0 h 5731546"/>
              <a:gd name="connsiteX1" fmla="*/ 9139110 w 9139110"/>
              <a:gd name="connsiteY1" fmla="*/ 0 h 5731546"/>
              <a:gd name="connsiteX2" fmla="*/ 9139110 w 9139110"/>
              <a:gd name="connsiteY2" fmla="*/ 4124735 h 5731546"/>
              <a:gd name="connsiteX3" fmla="*/ 7526347 w 9139110"/>
              <a:gd name="connsiteY3" fmla="*/ 5731546 h 5731546"/>
              <a:gd name="connsiteX4" fmla="*/ 0 w 9139110"/>
              <a:gd name="connsiteY4" fmla="*/ 5731546 h 573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110" h="5731546">
                <a:moveTo>
                  <a:pt x="5716357" y="0"/>
                </a:moveTo>
                <a:lnTo>
                  <a:pt x="9139110" y="0"/>
                </a:lnTo>
                <a:lnTo>
                  <a:pt x="9139110" y="4124735"/>
                </a:lnTo>
                <a:lnTo>
                  <a:pt x="7526347" y="5731546"/>
                </a:lnTo>
                <a:lnTo>
                  <a:pt x="0" y="5731546"/>
                </a:lnTo>
                <a:close/>
              </a:path>
            </a:pathLst>
          </a:custGeom>
          <a:noFill/>
        </p:spPr>
        <p:txBody>
          <a:bodyPr wrap="square" anchor="ctr">
            <a:noAutofit/>
          </a:bodyPr>
          <a:lstStyle>
            <a:lvl1pPr algn="r">
              <a:defRPr>
                <a:solidFill>
                  <a:srgbClr val="373737"/>
                </a:solidFill>
              </a:defRPr>
            </a:lvl1pPr>
          </a:lstStyle>
          <a:p>
            <a:r>
              <a:rPr lang="en-GB" dirty="0"/>
              <a:t>Click icon to insert image</a:t>
            </a:r>
          </a:p>
        </p:txBody>
      </p:sp>
      <p:sp>
        <p:nvSpPr>
          <p:cNvPr id="12" name="Text Placeholder 16">
            <a:extLst>
              <a:ext uri="{FF2B5EF4-FFF2-40B4-BE49-F238E27FC236}">
                <a16:creationId xmlns:a16="http://schemas.microsoft.com/office/drawing/2014/main" id="{6B48ABE3-7EE7-4E16-8DD0-1434DF70DA6D}"/>
              </a:ext>
            </a:extLst>
          </p:cNvPr>
          <p:cNvSpPr>
            <a:spLocks noGrp="1"/>
          </p:cNvSpPr>
          <p:nvPr>
            <p:ph type="body" sz="quarter" idx="18" hasCustomPrompt="1"/>
          </p:nvPr>
        </p:nvSpPr>
        <p:spPr>
          <a:xfrm>
            <a:off x="1320355" y="1867213"/>
            <a:ext cx="2756775" cy="462866"/>
          </a:xfrm>
        </p:spPr>
        <p:txBody>
          <a:bodyPr anchor="ctr"/>
          <a:lstStyle>
            <a:lvl1pPr>
              <a:defRPr sz="2000">
                <a:solidFill>
                  <a:schemeClr val="bg2"/>
                </a:solidFill>
              </a:defRPr>
            </a:lvl1pPr>
          </a:lstStyle>
          <a:p>
            <a:pPr lvl="0"/>
            <a:r>
              <a:rPr lang="en-US" dirty="0"/>
              <a:t>Add your text here </a:t>
            </a:r>
            <a:endParaRPr lang="en-GB" dirty="0"/>
          </a:p>
        </p:txBody>
      </p:sp>
      <p:sp>
        <p:nvSpPr>
          <p:cNvPr id="13" name="Text Placeholder 16">
            <a:extLst>
              <a:ext uri="{FF2B5EF4-FFF2-40B4-BE49-F238E27FC236}">
                <a16:creationId xmlns:a16="http://schemas.microsoft.com/office/drawing/2014/main" id="{5B2974C7-E791-4DDB-ADD5-F1EB5ECD1550}"/>
              </a:ext>
            </a:extLst>
          </p:cNvPr>
          <p:cNvSpPr>
            <a:spLocks noGrp="1"/>
          </p:cNvSpPr>
          <p:nvPr>
            <p:ph type="body" sz="quarter" idx="19" hasCustomPrompt="1"/>
          </p:nvPr>
        </p:nvSpPr>
        <p:spPr>
          <a:xfrm>
            <a:off x="1314005" y="2925659"/>
            <a:ext cx="2756775" cy="462866"/>
          </a:xfrm>
        </p:spPr>
        <p:txBody>
          <a:bodyPr anchor="ctr"/>
          <a:lstStyle>
            <a:lvl1pPr>
              <a:defRPr sz="2000">
                <a:solidFill>
                  <a:schemeClr val="bg2"/>
                </a:solidFill>
              </a:defRPr>
            </a:lvl1pPr>
          </a:lstStyle>
          <a:p>
            <a:pPr lvl="0"/>
            <a:r>
              <a:rPr lang="en-US" dirty="0"/>
              <a:t>Add your text here </a:t>
            </a:r>
            <a:endParaRPr lang="en-GB" dirty="0"/>
          </a:p>
        </p:txBody>
      </p:sp>
      <p:sp>
        <p:nvSpPr>
          <p:cNvPr id="14" name="Text Placeholder 16">
            <a:extLst>
              <a:ext uri="{FF2B5EF4-FFF2-40B4-BE49-F238E27FC236}">
                <a16:creationId xmlns:a16="http://schemas.microsoft.com/office/drawing/2014/main" id="{27BBE7F7-94D0-4FDC-AC8D-2130774F0D3B}"/>
              </a:ext>
            </a:extLst>
          </p:cNvPr>
          <p:cNvSpPr>
            <a:spLocks noGrp="1"/>
          </p:cNvSpPr>
          <p:nvPr>
            <p:ph type="body" sz="quarter" idx="20" hasCustomPrompt="1"/>
          </p:nvPr>
        </p:nvSpPr>
        <p:spPr>
          <a:xfrm>
            <a:off x="1314005" y="3984105"/>
            <a:ext cx="2756775" cy="462866"/>
          </a:xfrm>
        </p:spPr>
        <p:txBody>
          <a:bodyPr anchor="ctr"/>
          <a:lstStyle>
            <a:lvl1pPr>
              <a:defRPr sz="2000">
                <a:solidFill>
                  <a:schemeClr val="bg2"/>
                </a:solidFill>
              </a:defRPr>
            </a:lvl1pPr>
          </a:lstStyle>
          <a:p>
            <a:pPr lvl="0"/>
            <a:r>
              <a:rPr lang="en-US" dirty="0"/>
              <a:t>Add your text here </a:t>
            </a:r>
            <a:endParaRPr lang="en-GB" dirty="0"/>
          </a:p>
        </p:txBody>
      </p:sp>
      <p:sp>
        <p:nvSpPr>
          <p:cNvPr id="16" name="Text Placeholder 16">
            <a:extLst>
              <a:ext uri="{FF2B5EF4-FFF2-40B4-BE49-F238E27FC236}">
                <a16:creationId xmlns:a16="http://schemas.microsoft.com/office/drawing/2014/main" id="{136F6A11-3FB1-49CD-81D7-FF74A73255A2}"/>
              </a:ext>
            </a:extLst>
          </p:cNvPr>
          <p:cNvSpPr>
            <a:spLocks noGrp="1"/>
          </p:cNvSpPr>
          <p:nvPr>
            <p:ph type="body" sz="quarter" idx="21" hasCustomPrompt="1"/>
          </p:nvPr>
        </p:nvSpPr>
        <p:spPr>
          <a:xfrm>
            <a:off x="1314005" y="5042551"/>
            <a:ext cx="2756775" cy="462866"/>
          </a:xfrm>
        </p:spPr>
        <p:txBody>
          <a:bodyPr anchor="ctr"/>
          <a:lstStyle>
            <a:lvl1pPr>
              <a:defRPr sz="2000">
                <a:solidFill>
                  <a:schemeClr val="bg2"/>
                </a:solidFill>
              </a:defRPr>
            </a:lvl1pPr>
          </a:lstStyle>
          <a:p>
            <a:pPr lvl="0"/>
            <a:r>
              <a:rPr lang="en-US" dirty="0"/>
              <a:t>Add your text here </a:t>
            </a:r>
            <a:endParaRPr lang="en-GB" dirty="0"/>
          </a:p>
        </p:txBody>
      </p:sp>
      <p:sp>
        <p:nvSpPr>
          <p:cNvPr id="17" name="Text Placeholder 7">
            <a:extLst>
              <a:ext uri="{FF2B5EF4-FFF2-40B4-BE49-F238E27FC236}">
                <a16:creationId xmlns:a16="http://schemas.microsoft.com/office/drawing/2014/main" id="{1D1FF559-3FFA-4152-9A53-8272842C076D}"/>
              </a:ext>
            </a:extLst>
          </p:cNvPr>
          <p:cNvSpPr>
            <a:spLocks noGrp="1"/>
          </p:cNvSpPr>
          <p:nvPr>
            <p:ph type="body" sz="quarter" idx="22" hasCustomPrompt="1"/>
          </p:nvPr>
        </p:nvSpPr>
        <p:spPr>
          <a:xfrm>
            <a:off x="555281" y="1765646"/>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19" name="Text Placeholder 7">
            <a:extLst>
              <a:ext uri="{FF2B5EF4-FFF2-40B4-BE49-F238E27FC236}">
                <a16:creationId xmlns:a16="http://schemas.microsoft.com/office/drawing/2014/main" id="{B2660DCD-12D7-418B-B4FF-111B97E174C4}"/>
              </a:ext>
            </a:extLst>
          </p:cNvPr>
          <p:cNvSpPr>
            <a:spLocks noGrp="1"/>
          </p:cNvSpPr>
          <p:nvPr>
            <p:ph type="body" sz="quarter" idx="23" hasCustomPrompt="1"/>
          </p:nvPr>
        </p:nvSpPr>
        <p:spPr>
          <a:xfrm>
            <a:off x="555281" y="2824092"/>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21" name="Text Placeholder 7">
            <a:extLst>
              <a:ext uri="{FF2B5EF4-FFF2-40B4-BE49-F238E27FC236}">
                <a16:creationId xmlns:a16="http://schemas.microsoft.com/office/drawing/2014/main" id="{4DC03ADD-EAB7-44F7-8570-8B15479A5D5F}"/>
              </a:ext>
            </a:extLst>
          </p:cNvPr>
          <p:cNvSpPr>
            <a:spLocks noGrp="1"/>
          </p:cNvSpPr>
          <p:nvPr>
            <p:ph type="body" sz="quarter" idx="24" hasCustomPrompt="1"/>
          </p:nvPr>
        </p:nvSpPr>
        <p:spPr>
          <a:xfrm>
            <a:off x="555281" y="3882538"/>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22" name="Text Placeholder 7">
            <a:extLst>
              <a:ext uri="{FF2B5EF4-FFF2-40B4-BE49-F238E27FC236}">
                <a16:creationId xmlns:a16="http://schemas.microsoft.com/office/drawing/2014/main" id="{4242A4B5-E82F-4671-8CAE-F25C81BD9219}"/>
              </a:ext>
            </a:extLst>
          </p:cNvPr>
          <p:cNvSpPr>
            <a:spLocks noGrp="1"/>
          </p:cNvSpPr>
          <p:nvPr>
            <p:ph type="body" sz="quarter" idx="25" hasCustomPrompt="1"/>
          </p:nvPr>
        </p:nvSpPr>
        <p:spPr>
          <a:xfrm>
            <a:off x="555281" y="4940984"/>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23" name="Text Placeholder 22">
            <a:extLst>
              <a:ext uri="{FF2B5EF4-FFF2-40B4-BE49-F238E27FC236}">
                <a16:creationId xmlns:a16="http://schemas.microsoft.com/office/drawing/2014/main" id="{2C1803E5-B05D-4596-8E6E-7B9ADDC4768C}"/>
              </a:ext>
            </a:extLst>
          </p:cNvPr>
          <p:cNvSpPr>
            <a:spLocks noGrp="1"/>
          </p:cNvSpPr>
          <p:nvPr>
            <p:ph type="body" sz="quarter" idx="26" hasCustomPrompt="1"/>
          </p:nvPr>
        </p:nvSpPr>
        <p:spPr>
          <a:xfrm>
            <a:off x="10576180" y="5248144"/>
            <a:ext cx="1615820" cy="1609857"/>
          </a:xfrm>
          <a:custGeom>
            <a:avLst/>
            <a:gdLst>
              <a:gd name="connsiteX0" fmla="*/ 1615820 w 1615820"/>
              <a:gd name="connsiteY0" fmla="*/ 0 h 1609857"/>
              <a:gd name="connsiteX1" fmla="*/ 1615820 w 1615820"/>
              <a:gd name="connsiteY1" fmla="*/ 1609857 h 1609857"/>
              <a:gd name="connsiteX2" fmla="*/ 0 w 1615820"/>
              <a:gd name="connsiteY2" fmla="*/ 1609857 h 1609857"/>
            </a:gdLst>
            <a:ahLst/>
            <a:cxnLst>
              <a:cxn ang="0">
                <a:pos x="connsiteX0" y="connsiteY0"/>
              </a:cxn>
              <a:cxn ang="0">
                <a:pos x="connsiteX1" y="connsiteY1"/>
              </a:cxn>
              <a:cxn ang="0">
                <a:pos x="connsiteX2" y="connsiteY2"/>
              </a:cxn>
            </a:cxnLst>
            <a:rect l="l" t="t" r="r" b="b"/>
            <a:pathLst>
              <a:path w="1615820" h="1609857">
                <a:moveTo>
                  <a:pt x="1615820" y="0"/>
                </a:moveTo>
                <a:lnTo>
                  <a:pt x="1615820" y="1609857"/>
                </a:lnTo>
                <a:lnTo>
                  <a:pt x="0" y="1609857"/>
                </a:lnTo>
                <a:close/>
              </a:path>
            </a:pathLst>
          </a:custGeom>
          <a:solidFill>
            <a:schemeClr val="bg2"/>
          </a:solidFill>
        </p:spPr>
        <p:txBody>
          <a:bodyPr wrap="square">
            <a:noAutofit/>
          </a:bodyPr>
          <a:lstStyle>
            <a:lvl1pPr>
              <a:defRPr/>
            </a:lvl1pPr>
          </a:lstStyle>
          <a:p>
            <a:pPr lvl="0"/>
            <a:r>
              <a:rPr lang="en-US" dirty="0"/>
              <a:t>  </a:t>
            </a:r>
            <a:endParaRPr lang="en-GB" dirty="0"/>
          </a:p>
        </p:txBody>
      </p:sp>
    </p:spTree>
    <p:extLst>
      <p:ext uri="{BB962C8B-B14F-4D97-AF65-F5344CB8AC3E}">
        <p14:creationId xmlns:p14="http://schemas.microsoft.com/office/powerpoint/2010/main" val="39051075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alf Text Half Im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9D03-7BB4-4FCC-882B-901877495F78}"/>
              </a:ext>
            </a:extLst>
          </p:cNvPr>
          <p:cNvSpPr>
            <a:spLocks noGrp="1"/>
          </p:cNvSpPr>
          <p:nvPr>
            <p:ph type="title" hasCustomPrompt="1"/>
          </p:nvPr>
        </p:nvSpPr>
        <p:spPr>
          <a:xfrm>
            <a:off x="435077" y="1509885"/>
            <a:ext cx="5417083" cy="4232547"/>
          </a:xfrm>
        </p:spPr>
        <p:txBody>
          <a:bodyPr/>
          <a:lstStyle>
            <a:lvl1pPr>
              <a:defRPr>
                <a:solidFill>
                  <a:schemeClr val="accent1"/>
                </a:solidFill>
              </a:defRPr>
            </a:lvl1pPr>
          </a:lstStyle>
          <a:p>
            <a:r>
              <a:rPr lang="en-US" dirty="0"/>
              <a:t>Add your text here</a:t>
            </a:r>
            <a:endParaRPr lang="en-GB" dirty="0"/>
          </a:p>
        </p:txBody>
      </p:sp>
      <p:sp>
        <p:nvSpPr>
          <p:cNvPr id="7" name="Isosceles Triangle 6">
            <a:extLst>
              <a:ext uri="{FF2B5EF4-FFF2-40B4-BE49-F238E27FC236}">
                <a16:creationId xmlns:a16="http://schemas.microsoft.com/office/drawing/2014/main" id="{F12703B8-6284-467E-935F-6BCD6B7788BF}"/>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8" name="Straight Connector 7">
            <a:extLst>
              <a:ext uri="{FF2B5EF4-FFF2-40B4-BE49-F238E27FC236}">
                <a16:creationId xmlns:a16="http://schemas.microsoft.com/office/drawing/2014/main" id="{AC303AB4-493D-412A-9F99-8FB7806EE04C}"/>
              </a:ext>
            </a:extLst>
          </p:cNvPr>
          <p:cNvCxnSpPr>
            <a:cxnSpLocks/>
          </p:cNvCxnSpPr>
          <p:nvPr userDrawn="1"/>
        </p:nvCxnSpPr>
        <p:spPr>
          <a:xfrm>
            <a:off x="114504" y="1326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DB94CF-F0C5-441C-9F6E-9403D1B5B74C}"/>
              </a:ext>
            </a:extLst>
          </p:cNvPr>
          <p:cNvCxnSpPr>
            <a:cxnSpLocks/>
          </p:cNvCxnSpPr>
          <p:nvPr userDrawn="1"/>
        </p:nvCxnSpPr>
        <p:spPr>
          <a:xfrm>
            <a:off x="114504" y="1938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58550A-3766-4727-8C05-23BDEB92F19E}"/>
              </a:ext>
            </a:extLst>
          </p:cNvPr>
          <p:cNvCxnSpPr>
            <a:cxnSpLocks/>
          </p:cNvCxnSpPr>
          <p:nvPr userDrawn="1"/>
        </p:nvCxnSpPr>
        <p:spPr>
          <a:xfrm>
            <a:off x="114504" y="2550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1E74A751-8D87-4372-BB44-0343B3913A23}"/>
              </a:ext>
            </a:extLst>
          </p:cNvPr>
          <p:cNvSpPr>
            <a:spLocks noGrp="1"/>
          </p:cNvSpPr>
          <p:nvPr>
            <p:ph type="pic" sz="quarter" idx="10" hasCustomPrompt="1"/>
          </p:nvPr>
        </p:nvSpPr>
        <p:spPr>
          <a:xfrm>
            <a:off x="6096000" y="0"/>
            <a:ext cx="6096000" cy="6858000"/>
          </a:xfrm>
        </p:spPr>
        <p:txBody>
          <a:bodyPr/>
          <a:lstStyle>
            <a:lvl1pPr algn="ctr">
              <a:defRPr>
                <a:solidFill>
                  <a:srgbClr val="373737"/>
                </a:solidFill>
              </a:defRPr>
            </a:lvl1pPr>
          </a:lstStyle>
          <a:p>
            <a:r>
              <a:rPr lang="en-GB" dirty="0"/>
              <a:t>Click icon to insert image</a:t>
            </a:r>
          </a:p>
        </p:txBody>
      </p:sp>
      <p:sp>
        <p:nvSpPr>
          <p:cNvPr id="18" name="Text Placeholder 17">
            <a:extLst>
              <a:ext uri="{FF2B5EF4-FFF2-40B4-BE49-F238E27FC236}">
                <a16:creationId xmlns:a16="http://schemas.microsoft.com/office/drawing/2014/main" id="{9F3BFD30-95F3-41A0-BD90-D8610858DC60}"/>
              </a:ext>
            </a:extLst>
          </p:cNvPr>
          <p:cNvSpPr>
            <a:spLocks noGrp="1"/>
          </p:cNvSpPr>
          <p:nvPr>
            <p:ph type="body" sz="quarter" idx="11" hasCustomPrompt="1"/>
          </p:nvPr>
        </p:nvSpPr>
        <p:spPr>
          <a:xfrm>
            <a:off x="10980718" y="5648142"/>
            <a:ext cx="1211282" cy="1206811"/>
          </a:xfrm>
          <a:custGeom>
            <a:avLst/>
            <a:gdLst>
              <a:gd name="connsiteX0" fmla="*/ 1211282 w 1211282"/>
              <a:gd name="connsiteY0" fmla="*/ 0 h 1206811"/>
              <a:gd name="connsiteX1" fmla="*/ 1211282 w 1211282"/>
              <a:gd name="connsiteY1" fmla="*/ 1206811 h 1206811"/>
              <a:gd name="connsiteX2" fmla="*/ 0 w 1211282"/>
              <a:gd name="connsiteY2" fmla="*/ 1206811 h 1206811"/>
            </a:gdLst>
            <a:ahLst/>
            <a:cxnLst>
              <a:cxn ang="0">
                <a:pos x="connsiteX0" y="connsiteY0"/>
              </a:cxn>
              <a:cxn ang="0">
                <a:pos x="connsiteX1" y="connsiteY1"/>
              </a:cxn>
              <a:cxn ang="0">
                <a:pos x="connsiteX2" y="connsiteY2"/>
              </a:cxn>
            </a:cxnLst>
            <a:rect l="l" t="t" r="r" b="b"/>
            <a:pathLst>
              <a:path w="1211282" h="1206811">
                <a:moveTo>
                  <a:pt x="1211282" y="0"/>
                </a:moveTo>
                <a:lnTo>
                  <a:pt x="1211282" y="1206811"/>
                </a:lnTo>
                <a:lnTo>
                  <a:pt x="0" y="1206811"/>
                </a:lnTo>
                <a:close/>
              </a:path>
            </a:pathLst>
          </a:custGeom>
          <a:solidFill>
            <a:schemeClr val="accent2"/>
          </a:solidFill>
        </p:spPr>
        <p:txBody>
          <a:bodyPr wrap="square">
            <a:noAutofit/>
          </a:bodyPr>
          <a:lstStyle/>
          <a:p>
            <a:pPr lvl="0"/>
            <a:r>
              <a:rPr lang="en-GB" dirty="0"/>
              <a:t> </a:t>
            </a:r>
          </a:p>
        </p:txBody>
      </p:sp>
      <p:sp>
        <p:nvSpPr>
          <p:cNvPr id="21" name="Text Placeholder 20">
            <a:extLst>
              <a:ext uri="{FF2B5EF4-FFF2-40B4-BE49-F238E27FC236}">
                <a16:creationId xmlns:a16="http://schemas.microsoft.com/office/drawing/2014/main" id="{842DA668-0EAF-427C-85D3-0CAB2FBA2BF6}"/>
              </a:ext>
            </a:extLst>
          </p:cNvPr>
          <p:cNvSpPr>
            <a:spLocks noGrp="1"/>
          </p:cNvSpPr>
          <p:nvPr>
            <p:ph type="body" sz="quarter" idx="12" hasCustomPrompt="1"/>
          </p:nvPr>
        </p:nvSpPr>
        <p:spPr>
          <a:xfrm>
            <a:off x="10449867" y="6234794"/>
            <a:ext cx="1153885" cy="623207"/>
          </a:xfrm>
          <a:custGeom>
            <a:avLst/>
            <a:gdLst>
              <a:gd name="connsiteX0" fmla="*/ 626828 w 1153885"/>
              <a:gd name="connsiteY0" fmla="*/ 0 h 623207"/>
              <a:gd name="connsiteX1" fmla="*/ 1153885 w 1153885"/>
              <a:gd name="connsiteY1" fmla="*/ 0 h 623207"/>
              <a:gd name="connsiteX2" fmla="*/ 527057 w 1153885"/>
              <a:gd name="connsiteY2" fmla="*/ 623207 h 623207"/>
              <a:gd name="connsiteX3" fmla="*/ 0 w 1153885"/>
              <a:gd name="connsiteY3" fmla="*/ 623207 h 623207"/>
            </a:gdLst>
            <a:ahLst/>
            <a:cxnLst>
              <a:cxn ang="0">
                <a:pos x="connsiteX0" y="connsiteY0"/>
              </a:cxn>
              <a:cxn ang="0">
                <a:pos x="connsiteX1" y="connsiteY1"/>
              </a:cxn>
              <a:cxn ang="0">
                <a:pos x="connsiteX2" y="connsiteY2"/>
              </a:cxn>
              <a:cxn ang="0">
                <a:pos x="connsiteX3" y="connsiteY3"/>
              </a:cxn>
            </a:cxnLst>
            <a:rect l="l" t="t" r="r" b="b"/>
            <a:pathLst>
              <a:path w="1153885" h="623207">
                <a:moveTo>
                  <a:pt x="626828" y="0"/>
                </a:moveTo>
                <a:lnTo>
                  <a:pt x="1153885" y="0"/>
                </a:lnTo>
                <a:lnTo>
                  <a:pt x="527057" y="623207"/>
                </a:lnTo>
                <a:lnTo>
                  <a:pt x="0" y="623207"/>
                </a:lnTo>
                <a:close/>
              </a:path>
            </a:pathLst>
          </a:custGeom>
          <a:solidFill>
            <a:schemeClr val="accent1"/>
          </a:solidFill>
        </p:spPr>
        <p:txBody>
          <a:bodyPr wrap="square">
            <a:noAutofit/>
          </a:bodyPr>
          <a:lstStyle/>
          <a:p>
            <a:pPr lvl="0"/>
            <a:r>
              <a:rPr lang="en-GB" dirty="0"/>
              <a:t> </a:t>
            </a:r>
          </a:p>
        </p:txBody>
      </p:sp>
    </p:spTree>
    <p:extLst>
      <p:ext uri="{BB962C8B-B14F-4D97-AF65-F5344CB8AC3E}">
        <p14:creationId xmlns:p14="http://schemas.microsoft.com/office/powerpoint/2010/main" val="279423937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 Point with Im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6CF9-45E1-400D-A6CC-869C9B30D923}"/>
              </a:ext>
            </a:extLst>
          </p:cNvPr>
          <p:cNvSpPr>
            <a:spLocks noGrp="1"/>
          </p:cNvSpPr>
          <p:nvPr>
            <p:ph type="title" hasCustomPrompt="1"/>
          </p:nvPr>
        </p:nvSpPr>
        <p:spPr>
          <a:xfrm>
            <a:off x="435077" y="376029"/>
            <a:ext cx="6331483" cy="1127651"/>
          </a:xfrm>
        </p:spPr>
        <p:txBody>
          <a:bodyPr/>
          <a:lstStyle>
            <a:lvl1pPr>
              <a:defRPr>
                <a:solidFill>
                  <a:schemeClr val="accent1"/>
                </a:solidFill>
              </a:defRPr>
            </a:lvl1pPr>
          </a:lstStyle>
          <a:p>
            <a:r>
              <a:rPr lang="en-US" dirty="0"/>
              <a:t>Add your title here</a:t>
            </a:r>
            <a:endParaRPr lang="en-GB" dirty="0"/>
          </a:p>
        </p:txBody>
      </p:sp>
      <p:sp>
        <p:nvSpPr>
          <p:cNvPr id="8" name="Text Placeholder 7">
            <a:extLst>
              <a:ext uri="{FF2B5EF4-FFF2-40B4-BE49-F238E27FC236}">
                <a16:creationId xmlns:a16="http://schemas.microsoft.com/office/drawing/2014/main" id="{5967EE53-E0AB-44A1-92A8-9ACD3166D0BF}"/>
              </a:ext>
            </a:extLst>
          </p:cNvPr>
          <p:cNvSpPr>
            <a:spLocks noGrp="1"/>
          </p:cNvSpPr>
          <p:nvPr>
            <p:ph type="body" sz="quarter" idx="10" hasCustomPrompt="1"/>
          </p:nvPr>
        </p:nvSpPr>
        <p:spPr>
          <a:xfrm>
            <a:off x="534496" y="1706244"/>
            <a:ext cx="666000" cy="666000"/>
          </a:xfrm>
          <a:solidFill>
            <a:schemeClr val="accent1"/>
          </a:solidFill>
        </p:spPr>
        <p:txBody>
          <a:bodyPr anchor="ctr"/>
          <a:lstStyle>
            <a:lvl1pPr algn="ctr">
              <a:defRPr sz="2800">
                <a:solidFill>
                  <a:schemeClr val="bg2"/>
                </a:solidFill>
              </a:defRPr>
            </a:lvl1pPr>
          </a:lstStyle>
          <a:p>
            <a:pPr lvl="0"/>
            <a:r>
              <a:rPr lang="en-GB" dirty="0"/>
              <a:t>1</a:t>
            </a:r>
          </a:p>
        </p:txBody>
      </p:sp>
      <p:sp>
        <p:nvSpPr>
          <p:cNvPr id="10" name="Text Placeholder 9">
            <a:extLst>
              <a:ext uri="{FF2B5EF4-FFF2-40B4-BE49-F238E27FC236}">
                <a16:creationId xmlns:a16="http://schemas.microsoft.com/office/drawing/2014/main" id="{5A52188C-4577-42FA-B94C-D14B93887424}"/>
              </a:ext>
            </a:extLst>
          </p:cNvPr>
          <p:cNvSpPr>
            <a:spLocks noGrp="1"/>
          </p:cNvSpPr>
          <p:nvPr>
            <p:ph type="body" sz="quarter" idx="11" hasCustomPrompt="1"/>
          </p:nvPr>
        </p:nvSpPr>
        <p:spPr>
          <a:xfrm>
            <a:off x="1200495" y="1706244"/>
            <a:ext cx="2989119" cy="666000"/>
          </a:xfrm>
          <a:solidFill>
            <a:schemeClr val="accent2"/>
          </a:solidFill>
        </p:spPr>
        <p:txBody>
          <a:bodyPr lIns="216000" anchor="ctr"/>
          <a:lstStyle>
            <a:lvl1pPr>
              <a:defRPr sz="2000">
                <a:solidFill>
                  <a:schemeClr val="bg2"/>
                </a:solidFill>
              </a:defRPr>
            </a:lvl1pPr>
          </a:lstStyle>
          <a:p>
            <a:pPr lvl="0"/>
            <a:r>
              <a:rPr lang="en-US" dirty="0"/>
              <a:t>Add your text here</a:t>
            </a:r>
            <a:endParaRPr lang="en-GB" dirty="0"/>
          </a:p>
        </p:txBody>
      </p:sp>
      <p:sp>
        <p:nvSpPr>
          <p:cNvPr id="11" name="Text Placeholder 7">
            <a:extLst>
              <a:ext uri="{FF2B5EF4-FFF2-40B4-BE49-F238E27FC236}">
                <a16:creationId xmlns:a16="http://schemas.microsoft.com/office/drawing/2014/main" id="{D0E94F1E-0AD9-4776-85FD-BBA28FE10BF5}"/>
              </a:ext>
            </a:extLst>
          </p:cNvPr>
          <p:cNvSpPr>
            <a:spLocks noGrp="1"/>
          </p:cNvSpPr>
          <p:nvPr>
            <p:ph type="body" sz="quarter" idx="12" hasCustomPrompt="1"/>
          </p:nvPr>
        </p:nvSpPr>
        <p:spPr>
          <a:xfrm>
            <a:off x="534496" y="2724768"/>
            <a:ext cx="666000" cy="666000"/>
          </a:xfrm>
          <a:solidFill>
            <a:schemeClr val="accent1"/>
          </a:solidFill>
        </p:spPr>
        <p:txBody>
          <a:bodyPr anchor="ctr"/>
          <a:lstStyle>
            <a:lvl1pPr algn="ctr">
              <a:defRPr sz="2800">
                <a:solidFill>
                  <a:schemeClr val="bg2"/>
                </a:solidFill>
              </a:defRPr>
            </a:lvl1pPr>
          </a:lstStyle>
          <a:p>
            <a:pPr lvl="0"/>
            <a:r>
              <a:rPr lang="en-GB" dirty="0"/>
              <a:t>2</a:t>
            </a:r>
          </a:p>
        </p:txBody>
      </p:sp>
      <p:sp>
        <p:nvSpPr>
          <p:cNvPr id="12" name="Text Placeholder 9">
            <a:extLst>
              <a:ext uri="{FF2B5EF4-FFF2-40B4-BE49-F238E27FC236}">
                <a16:creationId xmlns:a16="http://schemas.microsoft.com/office/drawing/2014/main" id="{567A6555-BF19-40DB-BCE1-959959985493}"/>
              </a:ext>
            </a:extLst>
          </p:cNvPr>
          <p:cNvSpPr>
            <a:spLocks noGrp="1"/>
          </p:cNvSpPr>
          <p:nvPr>
            <p:ph type="body" sz="quarter" idx="13" hasCustomPrompt="1"/>
          </p:nvPr>
        </p:nvSpPr>
        <p:spPr>
          <a:xfrm>
            <a:off x="1200495" y="2724768"/>
            <a:ext cx="2989119" cy="666000"/>
          </a:xfrm>
          <a:solidFill>
            <a:schemeClr val="accent2"/>
          </a:solidFill>
        </p:spPr>
        <p:txBody>
          <a:bodyPr lIns="216000" anchor="ctr"/>
          <a:lstStyle>
            <a:lvl1pPr>
              <a:defRPr sz="2000">
                <a:solidFill>
                  <a:schemeClr val="bg2"/>
                </a:solidFill>
              </a:defRPr>
            </a:lvl1pPr>
          </a:lstStyle>
          <a:p>
            <a:pPr lvl="0"/>
            <a:r>
              <a:rPr lang="en-US" dirty="0"/>
              <a:t>Add your text here</a:t>
            </a:r>
            <a:endParaRPr lang="en-GB" dirty="0"/>
          </a:p>
        </p:txBody>
      </p:sp>
      <p:sp>
        <p:nvSpPr>
          <p:cNvPr id="17" name="Text Placeholder 7">
            <a:extLst>
              <a:ext uri="{FF2B5EF4-FFF2-40B4-BE49-F238E27FC236}">
                <a16:creationId xmlns:a16="http://schemas.microsoft.com/office/drawing/2014/main" id="{8AC4D39E-70B1-4A82-A8CE-569335902A30}"/>
              </a:ext>
            </a:extLst>
          </p:cNvPr>
          <p:cNvSpPr>
            <a:spLocks noGrp="1"/>
          </p:cNvSpPr>
          <p:nvPr>
            <p:ph type="body" sz="quarter" idx="14" hasCustomPrompt="1"/>
          </p:nvPr>
        </p:nvSpPr>
        <p:spPr>
          <a:xfrm>
            <a:off x="534496" y="3743292"/>
            <a:ext cx="666000" cy="666000"/>
          </a:xfrm>
          <a:solidFill>
            <a:schemeClr val="accent1"/>
          </a:solidFill>
        </p:spPr>
        <p:txBody>
          <a:bodyPr anchor="ctr"/>
          <a:lstStyle>
            <a:lvl1pPr algn="ctr">
              <a:defRPr sz="2800">
                <a:solidFill>
                  <a:schemeClr val="bg2"/>
                </a:solidFill>
              </a:defRPr>
            </a:lvl1pPr>
          </a:lstStyle>
          <a:p>
            <a:pPr lvl="0"/>
            <a:r>
              <a:rPr lang="en-GB" dirty="0"/>
              <a:t>3</a:t>
            </a:r>
          </a:p>
        </p:txBody>
      </p:sp>
      <p:sp>
        <p:nvSpPr>
          <p:cNvPr id="18" name="Text Placeholder 9">
            <a:extLst>
              <a:ext uri="{FF2B5EF4-FFF2-40B4-BE49-F238E27FC236}">
                <a16:creationId xmlns:a16="http://schemas.microsoft.com/office/drawing/2014/main" id="{9CB082B4-C37E-438E-889F-2758D5E2F989}"/>
              </a:ext>
            </a:extLst>
          </p:cNvPr>
          <p:cNvSpPr>
            <a:spLocks noGrp="1"/>
          </p:cNvSpPr>
          <p:nvPr>
            <p:ph type="body" sz="quarter" idx="15" hasCustomPrompt="1"/>
          </p:nvPr>
        </p:nvSpPr>
        <p:spPr>
          <a:xfrm>
            <a:off x="1200495" y="3743292"/>
            <a:ext cx="2989119" cy="666000"/>
          </a:xfrm>
          <a:solidFill>
            <a:schemeClr val="accent2"/>
          </a:solidFill>
        </p:spPr>
        <p:txBody>
          <a:bodyPr lIns="216000" anchor="ctr"/>
          <a:lstStyle>
            <a:lvl1pPr>
              <a:defRPr sz="2000">
                <a:solidFill>
                  <a:schemeClr val="bg2"/>
                </a:solidFill>
              </a:defRPr>
            </a:lvl1pPr>
          </a:lstStyle>
          <a:p>
            <a:pPr lvl="0"/>
            <a:r>
              <a:rPr lang="en-US" dirty="0"/>
              <a:t>Add your text here</a:t>
            </a:r>
            <a:endParaRPr lang="en-GB" dirty="0"/>
          </a:p>
        </p:txBody>
      </p:sp>
      <p:sp>
        <p:nvSpPr>
          <p:cNvPr id="19" name="Text Placeholder 7">
            <a:extLst>
              <a:ext uri="{FF2B5EF4-FFF2-40B4-BE49-F238E27FC236}">
                <a16:creationId xmlns:a16="http://schemas.microsoft.com/office/drawing/2014/main" id="{357CCE64-73E7-432E-BF18-C9BDF58E5888}"/>
              </a:ext>
            </a:extLst>
          </p:cNvPr>
          <p:cNvSpPr>
            <a:spLocks noGrp="1"/>
          </p:cNvSpPr>
          <p:nvPr>
            <p:ph type="body" sz="quarter" idx="16" hasCustomPrompt="1"/>
          </p:nvPr>
        </p:nvSpPr>
        <p:spPr>
          <a:xfrm>
            <a:off x="534496" y="4761816"/>
            <a:ext cx="666000" cy="666000"/>
          </a:xfrm>
          <a:solidFill>
            <a:schemeClr val="accent1"/>
          </a:solidFill>
        </p:spPr>
        <p:txBody>
          <a:bodyPr anchor="ctr"/>
          <a:lstStyle>
            <a:lvl1pPr algn="ctr">
              <a:defRPr sz="2800">
                <a:solidFill>
                  <a:schemeClr val="bg2"/>
                </a:solidFill>
              </a:defRPr>
            </a:lvl1pPr>
          </a:lstStyle>
          <a:p>
            <a:pPr lvl="0"/>
            <a:r>
              <a:rPr lang="en-GB" dirty="0"/>
              <a:t>4</a:t>
            </a:r>
          </a:p>
        </p:txBody>
      </p:sp>
      <p:sp>
        <p:nvSpPr>
          <p:cNvPr id="20" name="Text Placeholder 9">
            <a:extLst>
              <a:ext uri="{FF2B5EF4-FFF2-40B4-BE49-F238E27FC236}">
                <a16:creationId xmlns:a16="http://schemas.microsoft.com/office/drawing/2014/main" id="{8558ABF5-AB85-4DD2-8F03-4CA72F66789D}"/>
              </a:ext>
            </a:extLst>
          </p:cNvPr>
          <p:cNvSpPr>
            <a:spLocks noGrp="1"/>
          </p:cNvSpPr>
          <p:nvPr>
            <p:ph type="body" sz="quarter" idx="17" hasCustomPrompt="1"/>
          </p:nvPr>
        </p:nvSpPr>
        <p:spPr>
          <a:xfrm>
            <a:off x="1200495" y="4761816"/>
            <a:ext cx="2989119" cy="666000"/>
          </a:xfrm>
          <a:solidFill>
            <a:schemeClr val="accent2"/>
          </a:solidFill>
        </p:spPr>
        <p:txBody>
          <a:bodyPr lIns="216000" anchor="ctr"/>
          <a:lstStyle>
            <a:lvl1pPr>
              <a:defRPr sz="2000">
                <a:solidFill>
                  <a:schemeClr val="bg2"/>
                </a:solidFill>
              </a:defRPr>
            </a:lvl1pPr>
          </a:lstStyle>
          <a:p>
            <a:pPr lvl="0"/>
            <a:r>
              <a:rPr lang="en-US" dirty="0"/>
              <a:t>Add your text here</a:t>
            </a:r>
            <a:endParaRPr lang="en-GB" dirty="0"/>
          </a:p>
        </p:txBody>
      </p:sp>
      <p:sp>
        <p:nvSpPr>
          <p:cNvPr id="24" name="Picture Placeholder 23">
            <a:extLst>
              <a:ext uri="{FF2B5EF4-FFF2-40B4-BE49-F238E27FC236}">
                <a16:creationId xmlns:a16="http://schemas.microsoft.com/office/drawing/2014/main" id="{CCF4B440-E596-416E-81EB-48EC7A16FD9D}"/>
              </a:ext>
            </a:extLst>
          </p:cNvPr>
          <p:cNvSpPr>
            <a:spLocks noGrp="1"/>
          </p:cNvSpPr>
          <p:nvPr>
            <p:ph type="pic" sz="quarter" idx="18" hasCustomPrompt="1"/>
          </p:nvPr>
        </p:nvSpPr>
        <p:spPr>
          <a:xfrm>
            <a:off x="3391786" y="0"/>
            <a:ext cx="8800214" cy="6858000"/>
          </a:xfrm>
          <a:custGeom>
            <a:avLst/>
            <a:gdLst>
              <a:gd name="connsiteX0" fmla="*/ 6943061 w 8800214"/>
              <a:gd name="connsiteY0" fmla="*/ 0 h 6858000"/>
              <a:gd name="connsiteX1" fmla="*/ 8800214 w 8800214"/>
              <a:gd name="connsiteY1" fmla="*/ 0 h 6858000"/>
              <a:gd name="connsiteX2" fmla="*/ 8800214 w 8800214"/>
              <a:gd name="connsiteY2" fmla="*/ 6858000 h 6858000"/>
              <a:gd name="connsiteX3" fmla="*/ 0 w 8800214"/>
              <a:gd name="connsiteY3" fmla="*/ 6858000 h 6858000"/>
              <a:gd name="connsiteX4" fmla="*/ 0 w 8800214"/>
              <a:gd name="connsiteY4" fmla="*/ 6854952 h 6858000"/>
              <a:gd name="connsiteX5" fmla="*/ 83173 w 8800214"/>
              <a:gd name="connsiteY5" fmla="*/ 6854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0214" h="6858000">
                <a:moveTo>
                  <a:pt x="6943061" y="0"/>
                </a:moveTo>
                <a:lnTo>
                  <a:pt x="8800214" y="0"/>
                </a:lnTo>
                <a:lnTo>
                  <a:pt x="8800214" y="6858000"/>
                </a:lnTo>
                <a:lnTo>
                  <a:pt x="0" y="6858000"/>
                </a:lnTo>
                <a:lnTo>
                  <a:pt x="0" y="6854952"/>
                </a:lnTo>
                <a:lnTo>
                  <a:pt x="83173" y="6854952"/>
                </a:lnTo>
                <a:close/>
              </a:path>
            </a:pathLst>
          </a:custGeom>
        </p:spPr>
        <p:txBody>
          <a:bodyPr wrap="square" anchor="ctr">
            <a:noAutofit/>
          </a:bodyPr>
          <a:lstStyle>
            <a:lvl1pPr algn="r">
              <a:defRPr/>
            </a:lvl1pPr>
          </a:lstStyle>
          <a:p>
            <a:r>
              <a:rPr lang="en-GB" dirty="0"/>
              <a:t>Click icon to insert image</a:t>
            </a:r>
          </a:p>
        </p:txBody>
      </p:sp>
      <p:sp>
        <p:nvSpPr>
          <p:cNvPr id="25" name="Text Placeholder 24">
            <a:extLst>
              <a:ext uri="{FF2B5EF4-FFF2-40B4-BE49-F238E27FC236}">
                <a16:creationId xmlns:a16="http://schemas.microsoft.com/office/drawing/2014/main" id="{8CB55A01-D014-4D9B-9CBB-DD22A32CF46B}"/>
              </a:ext>
            </a:extLst>
          </p:cNvPr>
          <p:cNvSpPr>
            <a:spLocks noGrp="1"/>
          </p:cNvSpPr>
          <p:nvPr>
            <p:ph type="body" sz="quarter" idx="19" hasCustomPrompt="1"/>
          </p:nvPr>
        </p:nvSpPr>
        <p:spPr>
          <a:xfrm>
            <a:off x="10980718" y="5648142"/>
            <a:ext cx="1211282" cy="1206811"/>
          </a:xfrm>
          <a:custGeom>
            <a:avLst/>
            <a:gdLst>
              <a:gd name="connsiteX0" fmla="*/ 1211282 w 1211282"/>
              <a:gd name="connsiteY0" fmla="*/ 0 h 1206811"/>
              <a:gd name="connsiteX1" fmla="*/ 1211282 w 1211282"/>
              <a:gd name="connsiteY1" fmla="*/ 1206811 h 1206811"/>
              <a:gd name="connsiteX2" fmla="*/ 0 w 1211282"/>
              <a:gd name="connsiteY2" fmla="*/ 1206811 h 1206811"/>
            </a:gdLst>
            <a:ahLst/>
            <a:cxnLst>
              <a:cxn ang="0">
                <a:pos x="connsiteX0" y="connsiteY0"/>
              </a:cxn>
              <a:cxn ang="0">
                <a:pos x="connsiteX1" y="connsiteY1"/>
              </a:cxn>
              <a:cxn ang="0">
                <a:pos x="connsiteX2" y="connsiteY2"/>
              </a:cxn>
            </a:cxnLst>
            <a:rect l="l" t="t" r="r" b="b"/>
            <a:pathLst>
              <a:path w="1211282" h="1206811">
                <a:moveTo>
                  <a:pt x="1211282" y="0"/>
                </a:moveTo>
                <a:lnTo>
                  <a:pt x="1211282" y="1206811"/>
                </a:lnTo>
                <a:lnTo>
                  <a:pt x="0" y="1206811"/>
                </a:lnTo>
                <a:close/>
              </a:path>
            </a:pathLst>
          </a:custGeom>
          <a:solidFill>
            <a:schemeClr val="accent2"/>
          </a:solidFill>
        </p:spPr>
        <p:txBody>
          <a:bodyPr wrap="square">
            <a:noAutofit/>
          </a:bodyPr>
          <a:lstStyle/>
          <a:p>
            <a:pPr lvl="0"/>
            <a:r>
              <a:rPr lang="en-GB" dirty="0"/>
              <a:t> </a:t>
            </a:r>
          </a:p>
        </p:txBody>
      </p:sp>
      <p:sp>
        <p:nvSpPr>
          <p:cNvPr id="26" name="Text Placeholder 25">
            <a:extLst>
              <a:ext uri="{FF2B5EF4-FFF2-40B4-BE49-F238E27FC236}">
                <a16:creationId xmlns:a16="http://schemas.microsoft.com/office/drawing/2014/main" id="{B05ACDB9-ACE6-4840-A470-01F3BB783C80}"/>
              </a:ext>
            </a:extLst>
          </p:cNvPr>
          <p:cNvSpPr>
            <a:spLocks noGrp="1"/>
          </p:cNvSpPr>
          <p:nvPr>
            <p:ph type="body" sz="quarter" idx="20" hasCustomPrompt="1"/>
          </p:nvPr>
        </p:nvSpPr>
        <p:spPr>
          <a:xfrm>
            <a:off x="10449867" y="6234794"/>
            <a:ext cx="1153885" cy="623207"/>
          </a:xfrm>
          <a:custGeom>
            <a:avLst/>
            <a:gdLst>
              <a:gd name="connsiteX0" fmla="*/ 626828 w 1153885"/>
              <a:gd name="connsiteY0" fmla="*/ 0 h 623207"/>
              <a:gd name="connsiteX1" fmla="*/ 1153885 w 1153885"/>
              <a:gd name="connsiteY1" fmla="*/ 0 h 623207"/>
              <a:gd name="connsiteX2" fmla="*/ 527057 w 1153885"/>
              <a:gd name="connsiteY2" fmla="*/ 623207 h 623207"/>
              <a:gd name="connsiteX3" fmla="*/ 0 w 1153885"/>
              <a:gd name="connsiteY3" fmla="*/ 623207 h 623207"/>
            </a:gdLst>
            <a:ahLst/>
            <a:cxnLst>
              <a:cxn ang="0">
                <a:pos x="connsiteX0" y="connsiteY0"/>
              </a:cxn>
              <a:cxn ang="0">
                <a:pos x="connsiteX1" y="connsiteY1"/>
              </a:cxn>
              <a:cxn ang="0">
                <a:pos x="connsiteX2" y="connsiteY2"/>
              </a:cxn>
              <a:cxn ang="0">
                <a:pos x="connsiteX3" y="connsiteY3"/>
              </a:cxn>
            </a:cxnLst>
            <a:rect l="l" t="t" r="r" b="b"/>
            <a:pathLst>
              <a:path w="1153885" h="623207">
                <a:moveTo>
                  <a:pt x="626828" y="0"/>
                </a:moveTo>
                <a:lnTo>
                  <a:pt x="1153885" y="0"/>
                </a:lnTo>
                <a:lnTo>
                  <a:pt x="527057" y="623207"/>
                </a:lnTo>
                <a:lnTo>
                  <a:pt x="0" y="623207"/>
                </a:lnTo>
                <a:close/>
              </a:path>
            </a:pathLst>
          </a:custGeom>
          <a:solidFill>
            <a:schemeClr val="accent1"/>
          </a:solidFill>
        </p:spPr>
        <p:txBody>
          <a:bodyPr wrap="square">
            <a:noAutofit/>
          </a:bodyPr>
          <a:lstStyle/>
          <a:p>
            <a:pPr lvl="0"/>
            <a:r>
              <a:rPr lang="en-GB" dirty="0"/>
              <a:t> </a:t>
            </a:r>
          </a:p>
        </p:txBody>
      </p:sp>
      <p:sp>
        <p:nvSpPr>
          <p:cNvPr id="27" name="Isosceles Triangle 26">
            <a:extLst>
              <a:ext uri="{FF2B5EF4-FFF2-40B4-BE49-F238E27FC236}">
                <a16:creationId xmlns:a16="http://schemas.microsoft.com/office/drawing/2014/main" id="{FC488F9E-6356-4632-A95D-90551027A10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28" name="Straight Connector 27">
            <a:extLst>
              <a:ext uri="{FF2B5EF4-FFF2-40B4-BE49-F238E27FC236}">
                <a16:creationId xmlns:a16="http://schemas.microsoft.com/office/drawing/2014/main" id="{B4D6E8EA-E25C-4578-AB62-88EE93E7A264}"/>
              </a:ext>
            </a:extLst>
          </p:cNvPr>
          <p:cNvCxnSpPr>
            <a:cxnSpLocks/>
          </p:cNvCxnSpPr>
          <p:nvPr userDrawn="1"/>
        </p:nvCxnSpPr>
        <p:spPr>
          <a:xfrm>
            <a:off x="114504" y="1326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ACF67DD-673A-49CD-B49F-EE8D132F516A}"/>
              </a:ext>
            </a:extLst>
          </p:cNvPr>
          <p:cNvCxnSpPr>
            <a:cxnSpLocks/>
          </p:cNvCxnSpPr>
          <p:nvPr userDrawn="1"/>
        </p:nvCxnSpPr>
        <p:spPr>
          <a:xfrm>
            <a:off x="114504" y="1938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B3B28CD-33F1-4983-90AF-06459367692F}"/>
              </a:ext>
            </a:extLst>
          </p:cNvPr>
          <p:cNvCxnSpPr>
            <a:cxnSpLocks/>
          </p:cNvCxnSpPr>
          <p:nvPr userDrawn="1"/>
        </p:nvCxnSpPr>
        <p:spPr>
          <a:xfrm>
            <a:off x="114504" y="2550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507353"/>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rge 4 Point with Im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6CF9-45E1-400D-A6CC-869C9B30D923}"/>
              </a:ext>
            </a:extLst>
          </p:cNvPr>
          <p:cNvSpPr>
            <a:spLocks noGrp="1"/>
          </p:cNvSpPr>
          <p:nvPr>
            <p:ph type="title" hasCustomPrompt="1"/>
          </p:nvPr>
        </p:nvSpPr>
        <p:spPr>
          <a:xfrm>
            <a:off x="435077" y="376029"/>
            <a:ext cx="6331483" cy="1127651"/>
          </a:xfrm>
        </p:spPr>
        <p:txBody>
          <a:bodyPr/>
          <a:lstStyle>
            <a:lvl1pPr>
              <a:defRPr>
                <a:solidFill>
                  <a:schemeClr val="accent1"/>
                </a:solidFill>
              </a:defRPr>
            </a:lvl1pPr>
          </a:lstStyle>
          <a:p>
            <a:r>
              <a:rPr lang="en-US" dirty="0"/>
              <a:t>Add your title here</a:t>
            </a:r>
            <a:endParaRPr lang="en-GB" dirty="0"/>
          </a:p>
        </p:txBody>
      </p:sp>
      <p:sp>
        <p:nvSpPr>
          <p:cNvPr id="23" name="Picture Placeholder 22">
            <a:extLst>
              <a:ext uri="{FF2B5EF4-FFF2-40B4-BE49-F238E27FC236}">
                <a16:creationId xmlns:a16="http://schemas.microsoft.com/office/drawing/2014/main" id="{402C39E1-E6B9-4E3D-9F5D-7E52728457DE}"/>
              </a:ext>
            </a:extLst>
          </p:cNvPr>
          <p:cNvSpPr>
            <a:spLocks noGrp="1"/>
          </p:cNvSpPr>
          <p:nvPr>
            <p:ph type="pic" sz="quarter" idx="18" hasCustomPrompt="1"/>
          </p:nvPr>
        </p:nvSpPr>
        <p:spPr>
          <a:xfrm>
            <a:off x="3665773" y="0"/>
            <a:ext cx="8526227" cy="6858000"/>
          </a:xfrm>
          <a:custGeom>
            <a:avLst/>
            <a:gdLst>
              <a:gd name="connsiteX0" fmla="*/ 6943061 w 8526227"/>
              <a:gd name="connsiteY0" fmla="*/ 0 h 6858000"/>
              <a:gd name="connsiteX1" fmla="*/ 8526227 w 8526227"/>
              <a:gd name="connsiteY1" fmla="*/ 0 h 6858000"/>
              <a:gd name="connsiteX2" fmla="*/ 8526227 w 8526227"/>
              <a:gd name="connsiteY2" fmla="*/ 6858000 h 6858000"/>
              <a:gd name="connsiteX3" fmla="*/ 0 w 8526227"/>
              <a:gd name="connsiteY3" fmla="*/ 6858000 h 6858000"/>
              <a:gd name="connsiteX4" fmla="*/ 0 w 8526227"/>
              <a:gd name="connsiteY4" fmla="*/ 6854952 h 6858000"/>
              <a:gd name="connsiteX5" fmla="*/ 83173 w 8526227"/>
              <a:gd name="connsiteY5" fmla="*/ 6854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6227" h="6858000">
                <a:moveTo>
                  <a:pt x="6943061" y="0"/>
                </a:moveTo>
                <a:lnTo>
                  <a:pt x="8526227" y="0"/>
                </a:lnTo>
                <a:lnTo>
                  <a:pt x="8526227" y="6858000"/>
                </a:lnTo>
                <a:lnTo>
                  <a:pt x="0" y="6858000"/>
                </a:lnTo>
                <a:lnTo>
                  <a:pt x="0" y="6854952"/>
                </a:lnTo>
                <a:lnTo>
                  <a:pt x="83173" y="6854952"/>
                </a:lnTo>
                <a:close/>
              </a:path>
            </a:pathLst>
          </a:custGeom>
        </p:spPr>
        <p:txBody>
          <a:bodyPr wrap="square" anchor="ctr">
            <a:noAutofit/>
          </a:bodyPr>
          <a:lstStyle>
            <a:lvl1pPr algn="r">
              <a:defRPr/>
            </a:lvl1pPr>
          </a:lstStyle>
          <a:p>
            <a:r>
              <a:rPr lang="en-GB" dirty="0"/>
              <a:t>Click icon to insert image</a:t>
            </a:r>
          </a:p>
        </p:txBody>
      </p:sp>
      <p:sp>
        <p:nvSpPr>
          <p:cNvPr id="25" name="Text Placeholder 24">
            <a:extLst>
              <a:ext uri="{FF2B5EF4-FFF2-40B4-BE49-F238E27FC236}">
                <a16:creationId xmlns:a16="http://schemas.microsoft.com/office/drawing/2014/main" id="{8CB55A01-D014-4D9B-9CBB-DD22A32CF46B}"/>
              </a:ext>
            </a:extLst>
          </p:cNvPr>
          <p:cNvSpPr>
            <a:spLocks noGrp="1"/>
          </p:cNvSpPr>
          <p:nvPr>
            <p:ph type="body" sz="quarter" idx="19" hasCustomPrompt="1"/>
          </p:nvPr>
        </p:nvSpPr>
        <p:spPr>
          <a:xfrm>
            <a:off x="10579498" y="5248404"/>
            <a:ext cx="1612502" cy="1606549"/>
          </a:xfrm>
          <a:custGeom>
            <a:avLst/>
            <a:gdLst>
              <a:gd name="connsiteX0" fmla="*/ 1211282 w 1211282"/>
              <a:gd name="connsiteY0" fmla="*/ 0 h 1206811"/>
              <a:gd name="connsiteX1" fmla="*/ 1211282 w 1211282"/>
              <a:gd name="connsiteY1" fmla="*/ 1206811 h 1206811"/>
              <a:gd name="connsiteX2" fmla="*/ 0 w 1211282"/>
              <a:gd name="connsiteY2" fmla="*/ 1206811 h 1206811"/>
            </a:gdLst>
            <a:ahLst/>
            <a:cxnLst>
              <a:cxn ang="0">
                <a:pos x="connsiteX0" y="connsiteY0"/>
              </a:cxn>
              <a:cxn ang="0">
                <a:pos x="connsiteX1" y="connsiteY1"/>
              </a:cxn>
              <a:cxn ang="0">
                <a:pos x="connsiteX2" y="connsiteY2"/>
              </a:cxn>
            </a:cxnLst>
            <a:rect l="l" t="t" r="r" b="b"/>
            <a:pathLst>
              <a:path w="1211282" h="1206811">
                <a:moveTo>
                  <a:pt x="1211282" y="0"/>
                </a:moveTo>
                <a:lnTo>
                  <a:pt x="1211282" y="1206811"/>
                </a:lnTo>
                <a:lnTo>
                  <a:pt x="0" y="1206811"/>
                </a:lnTo>
                <a:close/>
              </a:path>
            </a:pathLst>
          </a:custGeom>
          <a:solidFill>
            <a:schemeClr val="accent2"/>
          </a:solidFill>
        </p:spPr>
        <p:txBody>
          <a:bodyPr wrap="square">
            <a:noAutofit/>
          </a:bodyPr>
          <a:lstStyle/>
          <a:p>
            <a:pPr lvl="0"/>
            <a:r>
              <a:rPr lang="en-GB" dirty="0"/>
              <a:t> </a:t>
            </a:r>
          </a:p>
        </p:txBody>
      </p:sp>
      <p:sp>
        <p:nvSpPr>
          <p:cNvPr id="27" name="Isosceles Triangle 26">
            <a:extLst>
              <a:ext uri="{FF2B5EF4-FFF2-40B4-BE49-F238E27FC236}">
                <a16:creationId xmlns:a16="http://schemas.microsoft.com/office/drawing/2014/main" id="{FC488F9E-6356-4632-A95D-90551027A102}"/>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28" name="Straight Connector 27">
            <a:extLst>
              <a:ext uri="{FF2B5EF4-FFF2-40B4-BE49-F238E27FC236}">
                <a16:creationId xmlns:a16="http://schemas.microsoft.com/office/drawing/2014/main" id="{B4D6E8EA-E25C-4578-AB62-88EE93E7A264}"/>
              </a:ext>
            </a:extLst>
          </p:cNvPr>
          <p:cNvCxnSpPr>
            <a:cxnSpLocks/>
          </p:cNvCxnSpPr>
          <p:nvPr userDrawn="1"/>
        </p:nvCxnSpPr>
        <p:spPr>
          <a:xfrm>
            <a:off x="114504" y="1326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ACF67DD-673A-49CD-B49F-EE8D132F516A}"/>
              </a:ext>
            </a:extLst>
          </p:cNvPr>
          <p:cNvCxnSpPr>
            <a:cxnSpLocks/>
          </p:cNvCxnSpPr>
          <p:nvPr userDrawn="1"/>
        </p:nvCxnSpPr>
        <p:spPr>
          <a:xfrm>
            <a:off x="114504" y="1938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B3B28CD-33F1-4983-90AF-06459367692F}"/>
              </a:ext>
            </a:extLst>
          </p:cNvPr>
          <p:cNvCxnSpPr>
            <a:cxnSpLocks/>
          </p:cNvCxnSpPr>
          <p:nvPr userDrawn="1"/>
        </p:nvCxnSpPr>
        <p:spPr>
          <a:xfrm>
            <a:off x="114504" y="255055"/>
            <a:ext cx="21429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39" name="Text Placeholder 38">
            <a:extLst>
              <a:ext uri="{FF2B5EF4-FFF2-40B4-BE49-F238E27FC236}">
                <a16:creationId xmlns:a16="http://schemas.microsoft.com/office/drawing/2014/main" id="{A5C5DE3B-3A16-4C62-BCD3-EF2C415C8D7B}"/>
              </a:ext>
            </a:extLst>
          </p:cNvPr>
          <p:cNvSpPr>
            <a:spLocks noGrp="1"/>
          </p:cNvSpPr>
          <p:nvPr>
            <p:ph type="body" sz="quarter" idx="20" hasCustomPrompt="1"/>
          </p:nvPr>
        </p:nvSpPr>
        <p:spPr>
          <a:xfrm>
            <a:off x="551559" y="1566471"/>
            <a:ext cx="8205328" cy="1082784"/>
          </a:xfrm>
          <a:custGeom>
            <a:avLst/>
            <a:gdLst>
              <a:gd name="connsiteX0" fmla="*/ 0 w 8205328"/>
              <a:gd name="connsiteY0" fmla="*/ 0 h 1082784"/>
              <a:gd name="connsiteX1" fmla="*/ 8205328 w 8205328"/>
              <a:gd name="connsiteY1" fmla="*/ 0 h 1082784"/>
              <a:gd name="connsiteX2" fmla="*/ 7126052 w 8205328"/>
              <a:gd name="connsiteY2" fmla="*/ 1082784 h 1082784"/>
              <a:gd name="connsiteX3" fmla="*/ 0 w 8205328"/>
              <a:gd name="connsiteY3" fmla="*/ 1082784 h 1082784"/>
            </a:gdLst>
            <a:ahLst/>
            <a:cxnLst>
              <a:cxn ang="0">
                <a:pos x="connsiteX0" y="connsiteY0"/>
              </a:cxn>
              <a:cxn ang="0">
                <a:pos x="connsiteX1" y="connsiteY1"/>
              </a:cxn>
              <a:cxn ang="0">
                <a:pos x="connsiteX2" y="connsiteY2"/>
              </a:cxn>
              <a:cxn ang="0">
                <a:pos x="connsiteX3" y="connsiteY3"/>
              </a:cxn>
            </a:cxnLst>
            <a:rect l="l" t="t" r="r" b="b"/>
            <a:pathLst>
              <a:path w="8205328" h="1082784">
                <a:moveTo>
                  <a:pt x="0" y="0"/>
                </a:moveTo>
                <a:lnTo>
                  <a:pt x="8205328" y="0"/>
                </a:lnTo>
                <a:lnTo>
                  <a:pt x="7126052" y="1082784"/>
                </a:lnTo>
                <a:lnTo>
                  <a:pt x="0" y="1082784"/>
                </a:lnTo>
                <a:close/>
              </a:path>
            </a:pathLst>
          </a:custGeom>
          <a:solidFill>
            <a:schemeClr val="accent1"/>
          </a:solidFill>
        </p:spPr>
        <p:txBody>
          <a:bodyPr wrap="square" lIns="216000" anchor="ctr">
            <a:noAutofit/>
          </a:bodyPr>
          <a:lstStyle>
            <a:lvl1pPr>
              <a:defRPr>
                <a:solidFill>
                  <a:schemeClr val="bg2"/>
                </a:solidFill>
              </a:defRPr>
            </a:lvl1pPr>
          </a:lstStyle>
          <a:p>
            <a:pPr lvl="0"/>
            <a:r>
              <a:rPr lang="en-GB" dirty="0"/>
              <a:t>Add your text here</a:t>
            </a:r>
          </a:p>
        </p:txBody>
      </p:sp>
      <p:sp>
        <p:nvSpPr>
          <p:cNvPr id="40" name="Text Placeholder 39">
            <a:extLst>
              <a:ext uri="{FF2B5EF4-FFF2-40B4-BE49-F238E27FC236}">
                <a16:creationId xmlns:a16="http://schemas.microsoft.com/office/drawing/2014/main" id="{AC9A50A4-6E24-47BF-AB1E-FA490F0FC0E2}"/>
              </a:ext>
            </a:extLst>
          </p:cNvPr>
          <p:cNvSpPr>
            <a:spLocks noGrp="1"/>
          </p:cNvSpPr>
          <p:nvPr>
            <p:ph type="body" sz="quarter" idx="21" hasCustomPrompt="1"/>
          </p:nvPr>
        </p:nvSpPr>
        <p:spPr>
          <a:xfrm>
            <a:off x="553143" y="2798819"/>
            <a:ext cx="6975388" cy="1082784"/>
          </a:xfrm>
          <a:custGeom>
            <a:avLst/>
            <a:gdLst>
              <a:gd name="connsiteX0" fmla="*/ 0 w 6975388"/>
              <a:gd name="connsiteY0" fmla="*/ 0 h 1082784"/>
              <a:gd name="connsiteX1" fmla="*/ 6975388 w 6975388"/>
              <a:gd name="connsiteY1" fmla="*/ 0 h 1082784"/>
              <a:gd name="connsiteX2" fmla="*/ 5896113 w 6975388"/>
              <a:gd name="connsiteY2" fmla="*/ 1082784 h 1082784"/>
              <a:gd name="connsiteX3" fmla="*/ 0 w 6975388"/>
              <a:gd name="connsiteY3" fmla="*/ 1082784 h 1082784"/>
            </a:gdLst>
            <a:ahLst/>
            <a:cxnLst>
              <a:cxn ang="0">
                <a:pos x="connsiteX0" y="connsiteY0"/>
              </a:cxn>
              <a:cxn ang="0">
                <a:pos x="connsiteX1" y="connsiteY1"/>
              </a:cxn>
              <a:cxn ang="0">
                <a:pos x="connsiteX2" y="connsiteY2"/>
              </a:cxn>
              <a:cxn ang="0">
                <a:pos x="connsiteX3" y="connsiteY3"/>
              </a:cxn>
            </a:cxnLst>
            <a:rect l="l" t="t" r="r" b="b"/>
            <a:pathLst>
              <a:path w="6975388" h="1082784">
                <a:moveTo>
                  <a:pt x="0" y="0"/>
                </a:moveTo>
                <a:lnTo>
                  <a:pt x="6975388" y="0"/>
                </a:lnTo>
                <a:lnTo>
                  <a:pt x="5896113" y="1082784"/>
                </a:lnTo>
                <a:lnTo>
                  <a:pt x="0" y="1082784"/>
                </a:lnTo>
                <a:close/>
              </a:path>
            </a:pathLst>
          </a:custGeom>
          <a:solidFill>
            <a:schemeClr val="tx2"/>
          </a:solidFill>
        </p:spPr>
        <p:txBody>
          <a:bodyPr wrap="square" lIns="216000" anchor="ctr">
            <a:noAutofit/>
          </a:bodyPr>
          <a:lstStyle>
            <a:lvl1pPr>
              <a:defRPr>
                <a:solidFill>
                  <a:schemeClr val="bg2"/>
                </a:solidFill>
              </a:defRPr>
            </a:lvl1pPr>
          </a:lstStyle>
          <a:p>
            <a:pPr lvl="0"/>
            <a:r>
              <a:rPr lang="en-GB" dirty="0"/>
              <a:t>Add your text here</a:t>
            </a:r>
          </a:p>
        </p:txBody>
      </p:sp>
      <p:sp>
        <p:nvSpPr>
          <p:cNvPr id="41" name="Text Placeholder 40">
            <a:extLst>
              <a:ext uri="{FF2B5EF4-FFF2-40B4-BE49-F238E27FC236}">
                <a16:creationId xmlns:a16="http://schemas.microsoft.com/office/drawing/2014/main" id="{6F3D772E-82F7-404B-9011-2BD4B2249E8D}"/>
              </a:ext>
            </a:extLst>
          </p:cNvPr>
          <p:cNvSpPr>
            <a:spLocks noGrp="1"/>
          </p:cNvSpPr>
          <p:nvPr>
            <p:ph type="body" sz="quarter" idx="22" hasCustomPrompt="1"/>
          </p:nvPr>
        </p:nvSpPr>
        <p:spPr>
          <a:xfrm>
            <a:off x="554727" y="4031167"/>
            <a:ext cx="5745449" cy="1082784"/>
          </a:xfrm>
          <a:custGeom>
            <a:avLst/>
            <a:gdLst>
              <a:gd name="connsiteX0" fmla="*/ 0 w 5745449"/>
              <a:gd name="connsiteY0" fmla="*/ 0 h 1082784"/>
              <a:gd name="connsiteX1" fmla="*/ 5745449 w 5745449"/>
              <a:gd name="connsiteY1" fmla="*/ 0 h 1082784"/>
              <a:gd name="connsiteX2" fmla="*/ 4666174 w 5745449"/>
              <a:gd name="connsiteY2" fmla="*/ 1082784 h 1082784"/>
              <a:gd name="connsiteX3" fmla="*/ 0 w 5745449"/>
              <a:gd name="connsiteY3" fmla="*/ 1082784 h 1082784"/>
            </a:gdLst>
            <a:ahLst/>
            <a:cxnLst>
              <a:cxn ang="0">
                <a:pos x="connsiteX0" y="connsiteY0"/>
              </a:cxn>
              <a:cxn ang="0">
                <a:pos x="connsiteX1" y="connsiteY1"/>
              </a:cxn>
              <a:cxn ang="0">
                <a:pos x="connsiteX2" y="connsiteY2"/>
              </a:cxn>
              <a:cxn ang="0">
                <a:pos x="connsiteX3" y="connsiteY3"/>
              </a:cxn>
            </a:cxnLst>
            <a:rect l="l" t="t" r="r" b="b"/>
            <a:pathLst>
              <a:path w="5745449" h="1082784">
                <a:moveTo>
                  <a:pt x="0" y="0"/>
                </a:moveTo>
                <a:lnTo>
                  <a:pt x="5745449" y="0"/>
                </a:lnTo>
                <a:lnTo>
                  <a:pt x="4666174" y="1082784"/>
                </a:lnTo>
                <a:lnTo>
                  <a:pt x="0" y="1082784"/>
                </a:lnTo>
                <a:close/>
              </a:path>
            </a:pathLst>
          </a:custGeom>
          <a:solidFill>
            <a:schemeClr val="accent1"/>
          </a:solidFill>
        </p:spPr>
        <p:txBody>
          <a:bodyPr wrap="square" lIns="216000" anchor="ctr">
            <a:noAutofit/>
          </a:bodyPr>
          <a:lstStyle>
            <a:lvl1pPr>
              <a:defRPr>
                <a:solidFill>
                  <a:schemeClr val="bg2"/>
                </a:solidFill>
              </a:defRPr>
            </a:lvl1pPr>
          </a:lstStyle>
          <a:p>
            <a:pPr lvl="0"/>
            <a:r>
              <a:rPr lang="en-GB" dirty="0"/>
              <a:t>Add your text here</a:t>
            </a:r>
          </a:p>
        </p:txBody>
      </p:sp>
      <p:sp>
        <p:nvSpPr>
          <p:cNvPr id="42" name="Text Placeholder 41">
            <a:extLst>
              <a:ext uri="{FF2B5EF4-FFF2-40B4-BE49-F238E27FC236}">
                <a16:creationId xmlns:a16="http://schemas.microsoft.com/office/drawing/2014/main" id="{D7D31EF5-C2AF-463F-9AF8-5C78AE2479A3}"/>
              </a:ext>
            </a:extLst>
          </p:cNvPr>
          <p:cNvSpPr>
            <a:spLocks noGrp="1"/>
          </p:cNvSpPr>
          <p:nvPr>
            <p:ph type="body" sz="quarter" idx="23" hasCustomPrompt="1"/>
          </p:nvPr>
        </p:nvSpPr>
        <p:spPr>
          <a:xfrm>
            <a:off x="556311" y="5263515"/>
            <a:ext cx="4515510" cy="1082784"/>
          </a:xfrm>
          <a:custGeom>
            <a:avLst/>
            <a:gdLst>
              <a:gd name="connsiteX0" fmla="*/ 0 w 4515510"/>
              <a:gd name="connsiteY0" fmla="*/ 0 h 1082784"/>
              <a:gd name="connsiteX1" fmla="*/ 4515510 w 4515510"/>
              <a:gd name="connsiteY1" fmla="*/ 0 h 1082784"/>
              <a:gd name="connsiteX2" fmla="*/ 3436234 w 4515510"/>
              <a:gd name="connsiteY2" fmla="*/ 1082784 h 1082784"/>
              <a:gd name="connsiteX3" fmla="*/ 0 w 4515510"/>
              <a:gd name="connsiteY3" fmla="*/ 1082784 h 1082784"/>
            </a:gdLst>
            <a:ahLst/>
            <a:cxnLst>
              <a:cxn ang="0">
                <a:pos x="connsiteX0" y="connsiteY0"/>
              </a:cxn>
              <a:cxn ang="0">
                <a:pos x="connsiteX1" y="connsiteY1"/>
              </a:cxn>
              <a:cxn ang="0">
                <a:pos x="connsiteX2" y="connsiteY2"/>
              </a:cxn>
              <a:cxn ang="0">
                <a:pos x="connsiteX3" y="connsiteY3"/>
              </a:cxn>
            </a:cxnLst>
            <a:rect l="l" t="t" r="r" b="b"/>
            <a:pathLst>
              <a:path w="4515510" h="1082784">
                <a:moveTo>
                  <a:pt x="0" y="0"/>
                </a:moveTo>
                <a:lnTo>
                  <a:pt x="4515510" y="0"/>
                </a:lnTo>
                <a:lnTo>
                  <a:pt x="3436234" y="1082784"/>
                </a:lnTo>
                <a:lnTo>
                  <a:pt x="0" y="1082784"/>
                </a:lnTo>
                <a:close/>
              </a:path>
            </a:pathLst>
          </a:custGeom>
          <a:solidFill>
            <a:schemeClr val="tx2"/>
          </a:solidFill>
        </p:spPr>
        <p:txBody>
          <a:bodyPr wrap="square" lIns="216000" anchor="ctr">
            <a:noAutofit/>
          </a:bodyPr>
          <a:lstStyle>
            <a:lvl1pPr>
              <a:defRPr>
                <a:solidFill>
                  <a:schemeClr val="bg2"/>
                </a:solidFill>
              </a:defRPr>
            </a:lvl1pPr>
          </a:lstStyle>
          <a:p>
            <a:pPr lvl="0"/>
            <a:r>
              <a:rPr lang="en-GB" dirty="0"/>
              <a:t>Add your text here</a:t>
            </a:r>
          </a:p>
        </p:txBody>
      </p:sp>
    </p:spTree>
    <p:extLst>
      <p:ext uri="{BB962C8B-B14F-4D97-AF65-F5344CB8AC3E}">
        <p14:creationId xmlns:p14="http://schemas.microsoft.com/office/powerpoint/2010/main" val="3450880025"/>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ulti-tab 1">
    <p:bg>
      <p:bgPr>
        <a:solidFill>
          <a:schemeClr val="tx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BCE2A52-4607-45E9-9431-BF2A89F3E900}"/>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Isosceles Triangle 8">
            <a:extLst>
              <a:ext uri="{FF2B5EF4-FFF2-40B4-BE49-F238E27FC236}">
                <a16:creationId xmlns:a16="http://schemas.microsoft.com/office/drawing/2014/main" id="{9B4D5721-F002-4F65-AEBC-835BA3C8B2E8}"/>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10" name="Straight Connector 9">
            <a:extLst>
              <a:ext uri="{FF2B5EF4-FFF2-40B4-BE49-F238E27FC236}">
                <a16:creationId xmlns:a16="http://schemas.microsoft.com/office/drawing/2014/main" id="{DCA73163-9752-4EAA-880F-96E30EDE2DBE}"/>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A3FF2AA-D48F-4B8C-91FC-40DCB48A87F8}"/>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674608-94C6-46BB-A3FA-151A7B0A50DC}"/>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 Placeholder 41">
            <a:extLst>
              <a:ext uri="{FF2B5EF4-FFF2-40B4-BE49-F238E27FC236}">
                <a16:creationId xmlns:a16="http://schemas.microsoft.com/office/drawing/2014/main" id="{55C8C241-BAA0-4056-BD8B-1785A5DC5215}"/>
              </a:ext>
            </a:extLst>
          </p:cNvPr>
          <p:cNvSpPr>
            <a:spLocks noGrp="1"/>
          </p:cNvSpPr>
          <p:nvPr>
            <p:ph type="body" sz="quarter" idx="13" hasCustomPrompt="1"/>
          </p:nvPr>
        </p:nvSpPr>
        <p:spPr>
          <a:xfrm>
            <a:off x="1" y="0"/>
            <a:ext cx="3373821" cy="1123406"/>
          </a:xfrm>
          <a:custGeom>
            <a:avLst/>
            <a:gdLst>
              <a:gd name="connsiteX0" fmla="*/ 775590 w 3373821"/>
              <a:gd name="connsiteY0" fmla="*/ 0 h 1123406"/>
              <a:gd name="connsiteX1" fmla="*/ 3373821 w 3373821"/>
              <a:gd name="connsiteY1" fmla="*/ 0 h 1123406"/>
              <a:gd name="connsiteX2" fmla="*/ 2247460 w 3373821"/>
              <a:gd name="connsiteY2" fmla="*/ 1123406 h 1123406"/>
              <a:gd name="connsiteX3" fmla="*/ 0 w 3373821"/>
              <a:gd name="connsiteY3" fmla="*/ 1123406 h 1123406"/>
              <a:gd name="connsiteX4" fmla="*/ 0 w 3373821"/>
              <a:gd name="connsiteY4" fmla="*/ 773555 h 11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821" h="1123406">
                <a:moveTo>
                  <a:pt x="775590" y="0"/>
                </a:moveTo>
                <a:lnTo>
                  <a:pt x="3373821" y="0"/>
                </a:lnTo>
                <a:lnTo>
                  <a:pt x="2247460" y="1123406"/>
                </a:lnTo>
                <a:lnTo>
                  <a:pt x="0" y="1123406"/>
                </a:lnTo>
                <a:lnTo>
                  <a:pt x="0" y="773555"/>
                </a:lnTo>
                <a:close/>
              </a:path>
            </a:pathLst>
          </a:custGeom>
          <a:solidFill>
            <a:schemeClr val="bg2"/>
          </a:solidFill>
        </p:spPr>
        <p:txBody>
          <a:bodyPr wrap="square" lIns="864000" tIns="288000" rIns="0" bIns="46800" anchor="ctr">
            <a:noAutofit/>
          </a:bodyPr>
          <a:lstStyle>
            <a:lvl1pPr algn="l">
              <a:defRPr>
                <a:solidFill>
                  <a:schemeClr val="tx1">
                    <a:alpha val="50000"/>
                  </a:schemeClr>
                </a:solidFill>
              </a:defRPr>
            </a:lvl1pPr>
          </a:lstStyle>
          <a:p>
            <a:pPr lvl="0"/>
            <a:r>
              <a:rPr lang="en-US" dirty="0"/>
              <a:t>Add your </a:t>
            </a:r>
            <a:br>
              <a:rPr lang="en-US" dirty="0"/>
            </a:br>
            <a:r>
              <a:rPr lang="en-US" dirty="0"/>
              <a:t>text here </a:t>
            </a:r>
            <a:endParaRPr lang="en-GB" dirty="0"/>
          </a:p>
        </p:txBody>
      </p:sp>
      <p:sp>
        <p:nvSpPr>
          <p:cNvPr id="23" name="Text Placeholder 22">
            <a:extLst>
              <a:ext uri="{FF2B5EF4-FFF2-40B4-BE49-F238E27FC236}">
                <a16:creationId xmlns:a16="http://schemas.microsoft.com/office/drawing/2014/main" id="{903EB73A-D9DB-4EB9-B972-9E0FAECC0B87}"/>
              </a:ext>
            </a:extLst>
          </p:cNvPr>
          <p:cNvSpPr>
            <a:spLocks noGrp="1"/>
          </p:cNvSpPr>
          <p:nvPr>
            <p:ph type="body" sz="quarter" idx="14" hasCustomPrompt="1"/>
          </p:nvPr>
        </p:nvSpPr>
        <p:spPr>
          <a:xfrm>
            <a:off x="2245483" y="0"/>
            <a:ext cx="3999199" cy="1123406"/>
          </a:xfrm>
          <a:custGeom>
            <a:avLst/>
            <a:gdLst>
              <a:gd name="connsiteX0" fmla="*/ 1126361 w 3999199"/>
              <a:gd name="connsiteY0" fmla="*/ 0 h 1123406"/>
              <a:gd name="connsiteX1" fmla="*/ 3999199 w 3999199"/>
              <a:gd name="connsiteY1" fmla="*/ 0 h 1123406"/>
              <a:gd name="connsiteX2" fmla="*/ 2872838 w 3999199"/>
              <a:gd name="connsiteY2" fmla="*/ 1123406 h 1123406"/>
              <a:gd name="connsiteX3" fmla="*/ 0 w 3999199"/>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3999199" h="1123406">
                <a:moveTo>
                  <a:pt x="1126361" y="0"/>
                </a:moveTo>
                <a:lnTo>
                  <a:pt x="3999199" y="0"/>
                </a:lnTo>
                <a:lnTo>
                  <a:pt x="2872838" y="1123406"/>
                </a:lnTo>
                <a:lnTo>
                  <a:pt x="0" y="1123406"/>
                </a:lnTo>
                <a:close/>
              </a:path>
            </a:pathLst>
          </a:custGeom>
          <a:solidFill>
            <a:schemeClr val="accent1"/>
          </a:solidFill>
        </p:spPr>
        <p:txBody>
          <a:bodyPr wrap="square" lIns="1404000" tIns="288000" anchor="ctr">
            <a:noAutofit/>
          </a:bodyPr>
          <a:lstStyle>
            <a:lvl1pPr>
              <a:defRPr/>
            </a:lvl1pPr>
          </a:lstStyle>
          <a:p>
            <a:pPr lvl="0"/>
            <a:r>
              <a:rPr lang="en-US" dirty="0"/>
              <a:t>Add your </a:t>
            </a:r>
            <a:br>
              <a:rPr lang="en-US" dirty="0"/>
            </a:br>
            <a:r>
              <a:rPr lang="en-US" dirty="0"/>
              <a:t>text here</a:t>
            </a:r>
            <a:endParaRPr lang="en-GB" dirty="0"/>
          </a:p>
        </p:txBody>
      </p:sp>
      <p:sp>
        <p:nvSpPr>
          <p:cNvPr id="26" name="Text Placeholder 25">
            <a:extLst>
              <a:ext uri="{FF2B5EF4-FFF2-40B4-BE49-F238E27FC236}">
                <a16:creationId xmlns:a16="http://schemas.microsoft.com/office/drawing/2014/main" id="{B2713A09-3C5C-4103-90D4-17AE887F533E}"/>
              </a:ext>
            </a:extLst>
          </p:cNvPr>
          <p:cNvSpPr>
            <a:spLocks noGrp="1"/>
          </p:cNvSpPr>
          <p:nvPr>
            <p:ph type="body" sz="quarter" idx="15" hasCustomPrompt="1"/>
          </p:nvPr>
        </p:nvSpPr>
        <p:spPr>
          <a:xfrm>
            <a:off x="5113821" y="0"/>
            <a:ext cx="4163988" cy="1123406"/>
          </a:xfrm>
          <a:custGeom>
            <a:avLst/>
            <a:gdLst>
              <a:gd name="connsiteX0" fmla="*/ 1126361 w 4163988"/>
              <a:gd name="connsiteY0" fmla="*/ 0 h 1123406"/>
              <a:gd name="connsiteX1" fmla="*/ 4163988 w 4163988"/>
              <a:gd name="connsiteY1" fmla="*/ 0 h 1123406"/>
              <a:gd name="connsiteX2" fmla="*/ 3037627 w 4163988"/>
              <a:gd name="connsiteY2" fmla="*/ 1123406 h 1123406"/>
              <a:gd name="connsiteX3" fmla="*/ 0 w 4163988"/>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4163988" h="1123406">
                <a:moveTo>
                  <a:pt x="1126361" y="0"/>
                </a:moveTo>
                <a:lnTo>
                  <a:pt x="4163988" y="0"/>
                </a:lnTo>
                <a:lnTo>
                  <a:pt x="3037627" y="1123406"/>
                </a:lnTo>
                <a:lnTo>
                  <a:pt x="0" y="1123406"/>
                </a:lnTo>
                <a:close/>
              </a:path>
            </a:pathLst>
          </a:custGeom>
          <a:solidFill>
            <a:srgbClr val="672FA3"/>
          </a:solidFill>
        </p:spPr>
        <p:txBody>
          <a:bodyPr wrap="square" lIns="1404000" tIns="288000" rIns="90000" anchor="ctr">
            <a:noAutofit/>
          </a:bodyPr>
          <a:lstStyle>
            <a:lvl1pPr>
              <a:defRPr>
                <a:solidFill>
                  <a:schemeClr val="tx1">
                    <a:alpha val="50000"/>
                  </a:schemeClr>
                </a:solidFill>
              </a:defRPr>
            </a:lvl1pPr>
          </a:lstStyle>
          <a:p>
            <a:pPr lvl="0"/>
            <a:r>
              <a:rPr lang="en-US" dirty="0"/>
              <a:t>Add your </a:t>
            </a:r>
            <a:br>
              <a:rPr lang="en-US" dirty="0"/>
            </a:br>
            <a:r>
              <a:rPr lang="en-US" dirty="0"/>
              <a:t>text here </a:t>
            </a:r>
            <a:endParaRPr lang="en-GB" dirty="0"/>
          </a:p>
        </p:txBody>
      </p:sp>
      <p:sp>
        <p:nvSpPr>
          <p:cNvPr id="32" name="Text Placeholder 31">
            <a:extLst>
              <a:ext uri="{FF2B5EF4-FFF2-40B4-BE49-F238E27FC236}">
                <a16:creationId xmlns:a16="http://schemas.microsoft.com/office/drawing/2014/main" id="{9565B500-18D1-4F0D-AE20-E61F05426442}"/>
              </a:ext>
            </a:extLst>
          </p:cNvPr>
          <p:cNvSpPr>
            <a:spLocks noGrp="1"/>
          </p:cNvSpPr>
          <p:nvPr>
            <p:ph type="body" sz="quarter" idx="16" hasCustomPrompt="1"/>
          </p:nvPr>
        </p:nvSpPr>
        <p:spPr>
          <a:xfrm>
            <a:off x="8150448" y="0"/>
            <a:ext cx="4041553" cy="1123406"/>
          </a:xfrm>
          <a:custGeom>
            <a:avLst/>
            <a:gdLst>
              <a:gd name="connsiteX0" fmla="*/ 1126361 w 4041553"/>
              <a:gd name="connsiteY0" fmla="*/ 0 h 1123406"/>
              <a:gd name="connsiteX1" fmla="*/ 4041553 w 4041553"/>
              <a:gd name="connsiteY1" fmla="*/ 0 h 1123406"/>
              <a:gd name="connsiteX2" fmla="*/ 4041553 w 4041553"/>
              <a:gd name="connsiteY2" fmla="*/ 1123406 h 1123406"/>
              <a:gd name="connsiteX3" fmla="*/ 0 w 4041553"/>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4041553" h="1123406">
                <a:moveTo>
                  <a:pt x="1126361" y="0"/>
                </a:moveTo>
                <a:lnTo>
                  <a:pt x="4041553" y="0"/>
                </a:lnTo>
                <a:lnTo>
                  <a:pt x="4041553" y="1123406"/>
                </a:lnTo>
                <a:lnTo>
                  <a:pt x="0" y="1123406"/>
                </a:lnTo>
                <a:close/>
              </a:path>
            </a:pathLst>
          </a:custGeom>
          <a:solidFill>
            <a:srgbClr val="6F3AA8"/>
          </a:solidFill>
        </p:spPr>
        <p:txBody>
          <a:bodyPr wrap="square" lIns="1296000" tIns="288000" anchor="ctr">
            <a:noAutofit/>
          </a:bodyPr>
          <a:lstStyle>
            <a:lvl1pPr>
              <a:defRPr>
                <a:solidFill>
                  <a:schemeClr val="tx1">
                    <a:alpha val="50000"/>
                  </a:schemeClr>
                </a:solidFill>
              </a:defRPr>
            </a:lvl1pPr>
          </a:lstStyle>
          <a:p>
            <a:pPr lvl="0"/>
            <a:r>
              <a:rPr lang="en-US" dirty="0"/>
              <a:t>Add your </a:t>
            </a:r>
            <a:br>
              <a:rPr lang="en-US" dirty="0"/>
            </a:br>
            <a:r>
              <a:rPr lang="en-US" dirty="0"/>
              <a:t>text here</a:t>
            </a:r>
            <a:endParaRPr lang="en-GB" dirty="0"/>
          </a:p>
        </p:txBody>
      </p:sp>
      <p:sp>
        <p:nvSpPr>
          <p:cNvPr id="19" name="Text Placeholder 18">
            <a:extLst>
              <a:ext uri="{FF2B5EF4-FFF2-40B4-BE49-F238E27FC236}">
                <a16:creationId xmlns:a16="http://schemas.microsoft.com/office/drawing/2014/main" id="{A6CE3371-CD35-4CA0-8B62-85ECFFE90F46}"/>
              </a:ext>
            </a:extLst>
          </p:cNvPr>
          <p:cNvSpPr>
            <a:spLocks noGrp="1"/>
          </p:cNvSpPr>
          <p:nvPr>
            <p:ph type="body" sz="quarter" idx="17" hasCustomPrompt="1"/>
          </p:nvPr>
        </p:nvSpPr>
        <p:spPr>
          <a:xfrm>
            <a:off x="561789" y="1509386"/>
            <a:ext cx="6175341" cy="4846964"/>
          </a:xfrm>
          <a:custGeom>
            <a:avLst/>
            <a:gdLst>
              <a:gd name="connsiteX0" fmla="*/ 0 w 6688899"/>
              <a:gd name="connsiteY0" fmla="*/ 0 h 4846964"/>
              <a:gd name="connsiteX1" fmla="*/ 6688899 w 6688899"/>
              <a:gd name="connsiteY1" fmla="*/ 0 h 4846964"/>
              <a:gd name="connsiteX2" fmla="*/ 6688899 w 6688899"/>
              <a:gd name="connsiteY2" fmla="*/ 4846964 h 4846964"/>
              <a:gd name="connsiteX3" fmla="*/ 0 w 6688899"/>
              <a:gd name="connsiteY3" fmla="*/ 4846964 h 4846964"/>
            </a:gdLst>
            <a:ahLst/>
            <a:cxnLst>
              <a:cxn ang="0">
                <a:pos x="connsiteX0" y="connsiteY0"/>
              </a:cxn>
              <a:cxn ang="0">
                <a:pos x="connsiteX1" y="connsiteY1"/>
              </a:cxn>
              <a:cxn ang="0">
                <a:pos x="connsiteX2" y="connsiteY2"/>
              </a:cxn>
              <a:cxn ang="0">
                <a:pos x="connsiteX3" y="connsiteY3"/>
              </a:cxn>
            </a:cxnLst>
            <a:rect l="l" t="t" r="r" b="b"/>
            <a:pathLst>
              <a:path w="6688899" h="4846964">
                <a:moveTo>
                  <a:pt x="0" y="0"/>
                </a:moveTo>
                <a:lnTo>
                  <a:pt x="6688899" y="0"/>
                </a:lnTo>
                <a:lnTo>
                  <a:pt x="6688899" y="4846964"/>
                </a:lnTo>
                <a:lnTo>
                  <a:pt x="0" y="4846964"/>
                </a:lnTo>
                <a:close/>
              </a:path>
            </a:pathLst>
          </a:custGeom>
          <a:solidFill>
            <a:schemeClr val="bg1">
              <a:alpha val="50000"/>
            </a:schemeClr>
          </a:solidFill>
        </p:spPr>
        <p:txBody>
          <a:bodyPr wrap="square">
            <a:noAutofit/>
          </a:bodyPr>
          <a:lstStyle>
            <a:lvl1pPr>
              <a:defRPr/>
            </a:lvl1pPr>
          </a:lstStyle>
          <a:p>
            <a:pPr lvl="0"/>
            <a:r>
              <a:rPr lang="en-US" dirty="0"/>
              <a:t> </a:t>
            </a:r>
            <a:endParaRPr lang="en-GB" dirty="0"/>
          </a:p>
        </p:txBody>
      </p:sp>
      <p:sp>
        <p:nvSpPr>
          <p:cNvPr id="17" name="Text Placeholder 16">
            <a:extLst>
              <a:ext uri="{FF2B5EF4-FFF2-40B4-BE49-F238E27FC236}">
                <a16:creationId xmlns:a16="http://schemas.microsoft.com/office/drawing/2014/main" id="{75F79B77-C2D6-4E65-82E7-E089DA8D864D}"/>
              </a:ext>
            </a:extLst>
          </p:cNvPr>
          <p:cNvSpPr>
            <a:spLocks noGrp="1"/>
          </p:cNvSpPr>
          <p:nvPr>
            <p:ph type="body" sz="quarter" idx="18" hasCustomPrompt="1"/>
          </p:nvPr>
        </p:nvSpPr>
        <p:spPr>
          <a:xfrm>
            <a:off x="1695450" y="1930275"/>
            <a:ext cx="4286250" cy="462866"/>
          </a:xfrm>
        </p:spPr>
        <p:txBody>
          <a:bodyPr anchor="ctr"/>
          <a:lstStyle>
            <a:lvl1pPr>
              <a:defRPr sz="2000"/>
            </a:lvl1pPr>
          </a:lstStyle>
          <a:p>
            <a:pPr lvl="0"/>
            <a:r>
              <a:rPr lang="en-US" dirty="0"/>
              <a:t>Add your text here </a:t>
            </a:r>
            <a:endParaRPr lang="en-GB" dirty="0"/>
          </a:p>
        </p:txBody>
      </p:sp>
      <p:sp>
        <p:nvSpPr>
          <p:cNvPr id="24" name="Text Placeholder 16">
            <a:extLst>
              <a:ext uri="{FF2B5EF4-FFF2-40B4-BE49-F238E27FC236}">
                <a16:creationId xmlns:a16="http://schemas.microsoft.com/office/drawing/2014/main" id="{964FE7FC-064A-439F-9C7F-DD984C6CCD45}"/>
              </a:ext>
            </a:extLst>
          </p:cNvPr>
          <p:cNvSpPr>
            <a:spLocks noGrp="1"/>
          </p:cNvSpPr>
          <p:nvPr>
            <p:ph type="body" sz="quarter" idx="19" hasCustomPrompt="1"/>
          </p:nvPr>
        </p:nvSpPr>
        <p:spPr>
          <a:xfrm>
            <a:off x="1689100" y="2822794"/>
            <a:ext cx="4286250" cy="462866"/>
          </a:xfrm>
        </p:spPr>
        <p:txBody>
          <a:bodyPr anchor="ctr"/>
          <a:lstStyle>
            <a:lvl1pPr>
              <a:defRPr sz="2000"/>
            </a:lvl1pPr>
          </a:lstStyle>
          <a:p>
            <a:pPr lvl="0"/>
            <a:r>
              <a:rPr lang="en-US" dirty="0"/>
              <a:t>Add your text here </a:t>
            </a:r>
            <a:endParaRPr lang="en-GB" dirty="0"/>
          </a:p>
        </p:txBody>
      </p:sp>
      <p:sp>
        <p:nvSpPr>
          <p:cNvPr id="25" name="Text Placeholder 16">
            <a:extLst>
              <a:ext uri="{FF2B5EF4-FFF2-40B4-BE49-F238E27FC236}">
                <a16:creationId xmlns:a16="http://schemas.microsoft.com/office/drawing/2014/main" id="{0022CBB4-A6BF-4840-A8EC-5E75F22E15B2}"/>
              </a:ext>
            </a:extLst>
          </p:cNvPr>
          <p:cNvSpPr>
            <a:spLocks noGrp="1"/>
          </p:cNvSpPr>
          <p:nvPr>
            <p:ph type="body" sz="quarter" idx="20" hasCustomPrompt="1"/>
          </p:nvPr>
        </p:nvSpPr>
        <p:spPr>
          <a:xfrm>
            <a:off x="1689100" y="3715313"/>
            <a:ext cx="4286250" cy="462866"/>
          </a:xfrm>
        </p:spPr>
        <p:txBody>
          <a:bodyPr anchor="ctr"/>
          <a:lstStyle>
            <a:lvl1pPr>
              <a:defRPr sz="2000"/>
            </a:lvl1pPr>
          </a:lstStyle>
          <a:p>
            <a:pPr lvl="0"/>
            <a:r>
              <a:rPr lang="en-US" dirty="0"/>
              <a:t>Add your text here </a:t>
            </a:r>
            <a:endParaRPr lang="en-GB" dirty="0"/>
          </a:p>
        </p:txBody>
      </p:sp>
      <p:sp>
        <p:nvSpPr>
          <p:cNvPr id="27" name="Text Placeholder 16">
            <a:extLst>
              <a:ext uri="{FF2B5EF4-FFF2-40B4-BE49-F238E27FC236}">
                <a16:creationId xmlns:a16="http://schemas.microsoft.com/office/drawing/2014/main" id="{790D5D8C-7CC7-4F6F-B544-4F1AD7BC2B2B}"/>
              </a:ext>
            </a:extLst>
          </p:cNvPr>
          <p:cNvSpPr>
            <a:spLocks noGrp="1"/>
          </p:cNvSpPr>
          <p:nvPr>
            <p:ph type="body" sz="quarter" idx="21" hasCustomPrompt="1"/>
          </p:nvPr>
        </p:nvSpPr>
        <p:spPr>
          <a:xfrm>
            <a:off x="1689100" y="4607832"/>
            <a:ext cx="4286250" cy="462866"/>
          </a:xfrm>
        </p:spPr>
        <p:txBody>
          <a:bodyPr anchor="ctr"/>
          <a:lstStyle>
            <a:lvl1pPr>
              <a:defRPr sz="2000"/>
            </a:lvl1pPr>
          </a:lstStyle>
          <a:p>
            <a:pPr lvl="0"/>
            <a:r>
              <a:rPr lang="en-US" dirty="0"/>
              <a:t>Add your text here </a:t>
            </a:r>
            <a:endParaRPr lang="en-GB" dirty="0"/>
          </a:p>
        </p:txBody>
      </p:sp>
      <p:sp>
        <p:nvSpPr>
          <p:cNvPr id="28" name="Text Placeholder 16">
            <a:extLst>
              <a:ext uri="{FF2B5EF4-FFF2-40B4-BE49-F238E27FC236}">
                <a16:creationId xmlns:a16="http://schemas.microsoft.com/office/drawing/2014/main" id="{9E75D015-6F70-43B5-B182-3CC810381FF4}"/>
              </a:ext>
            </a:extLst>
          </p:cNvPr>
          <p:cNvSpPr>
            <a:spLocks noGrp="1"/>
          </p:cNvSpPr>
          <p:nvPr>
            <p:ph type="body" sz="quarter" idx="22" hasCustomPrompt="1"/>
          </p:nvPr>
        </p:nvSpPr>
        <p:spPr>
          <a:xfrm>
            <a:off x="1689100" y="5500351"/>
            <a:ext cx="4286250" cy="462866"/>
          </a:xfrm>
        </p:spPr>
        <p:txBody>
          <a:bodyPr anchor="ctr"/>
          <a:lstStyle>
            <a:lvl1pPr>
              <a:defRPr sz="2000"/>
            </a:lvl1pPr>
          </a:lstStyle>
          <a:p>
            <a:pPr lvl="0"/>
            <a:r>
              <a:rPr lang="en-US" dirty="0"/>
              <a:t>Add your text here </a:t>
            </a:r>
            <a:endParaRPr lang="en-GB" dirty="0"/>
          </a:p>
        </p:txBody>
      </p:sp>
      <p:sp>
        <p:nvSpPr>
          <p:cNvPr id="43" name="Text Placeholder 7">
            <a:extLst>
              <a:ext uri="{FF2B5EF4-FFF2-40B4-BE49-F238E27FC236}">
                <a16:creationId xmlns:a16="http://schemas.microsoft.com/office/drawing/2014/main" id="{AC49CC97-569B-477D-A172-BC6B1E5ABFA3}"/>
              </a:ext>
            </a:extLst>
          </p:cNvPr>
          <p:cNvSpPr>
            <a:spLocks noGrp="1"/>
          </p:cNvSpPr>
          <p:nvPr>
            <p:ph type="body" sz="quarter" idx="10" hasCustomPrompt="1"/>
          </p:nvPr>
        </p:nvSpPr>
        <p:spPr>
          <a:xfrm>
            <a:off x="930376" y="1828708"/>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5" name="Text Placeholder 7">
            <a:extLst>
              <a:ext uri="{FF2B5EF4-FFF2-40B4-BE49-F238E27FC236}">
                <a16:creationId xmlns:a16="http://schemas.microsoft.com/office/drawing/2014/main" id="{26954E8E-E648-440A-BF38-88EC30AE5B8E}"/>
              </a:ext>
            </a:extLst>
          </p:cNvPr>
          <p:cNvSpPr>
            <a:spLocks noGrp="1"/>
          </p:cNvSpPr>
          <p:nvPr>
            <p:ph type="body" sz="quarter" idx="23" hasCustomPrompt="1"/>
          </p:nvPr>
        </p:nvSpPr>
        <p:spPr>
          <a:xfrm>
            <a:off x="930376" y="2721227"/>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6" name="Text Placeholder 7">
            <a:extLst>
              <a:ext uri="{FF2B5EF4-FFF2-40B4-BE49-F238E27FC236}">
                <a16:creationId xmlns:a16="http://schemas.microsoft.com/office/drawing/2014/main" id="{B850ED2A-4701-4217-961F-63EB847DF67D}"/>
              </a:ext>
            </a:extLst>
          </p:cNvPr>
          <p:cNvSpPr>
            <a:spLocks noGrp="1"/>
          </p:cNvSpPr>
          <p:nvPr>
            <p:ph type="body" sz="quarter" idx="24" hasCustomPrompt="1"/>
          </p:nvPr>
        </p:nvSpPr>
        <p:spPr>
          <a:xfrm>
            <a:off x="930376" y="3613746"/>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7" name="Text Placeholder 7">
            <a:extLst>
              <a:ext uri="{FF2B5EF4-FFF2-40B4-BE49-F238E27FC236}">
                <a16:creationId xmlns:a16="http://schemas.microsoft.com/office/drawing/2014/main" id="{AB7A28B6-CEA4-4E83-96FE-A6CC6E010FBF}"/>
              </a:ext>
            </a:extLst>
          </p:cNvPr>
          <p:cNvSpPr>
            <a:spLocks noGrp="1"/>
          </p:cNvSpPr>
          <p:nvPr>
            <p:ph type="body" sz="quarter" idx="25" hasCustomPrompt="1"/>
          </p:nvPr>
        </p:nvSpPr>
        <p:spPr>
          <a:xfrm>
            <a:off x="930376" y="4506265"/>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8" name="Text Placeholder 7">
            <a:extLst>
              <a:ext uri="{FF2B5EF4-FFF2-40B4-BE49-F238E27FC236}">
                <a16:creationId xmlns:a16="http://schemas.microsoft.com/office/drawing/2014/main" id="{D9DC7471-8252-44A1-8DC6-289D65F1EC70}"/>
              </a:ext>
            </a:extLst>
          </p:cNvPr>
          <p:cNvSpPr>
            <a:spLocks noGrp="1"/>
          </p:cNvSpPr>
          <p:nvPr>
            <p:ph type="body" sz="quarter" idx="26" hasCustomPrompt="1"/>
          </p:nvPr>
        </p:nvSpPr>
        <p:spPr>
          <a:xfrm>
            <a:off x="930376" y="5398784"/>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Tree>
    <p:extLst>
      <p:ext uri="{BB962C8B-B14F-4D97-AF65-F5344CB8AC3E}">
        <p14:creationId xmlns:p14="http://schemas.microsoft.com/office/powerpoint/2010/main" val="23217418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st of Points w/ Title ">
    <p:bg>
      <p:bgPr>
        <a:solidFill>
          <a:schemeClr val="tx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BCE2A52-4607-45E9-9431-BF2A89F3E900}"/>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Isosceles Triangle 8">
            <a:extLst>
              <a:ext uri="{FF2B5EF4-FFF2-40B4-BE49-F238E27FC236}">
                <a16:creationId xmlns:a16="http://schemas.microsoft.com/office/drawing/2014/main" id="{9B4D5721-F002-4F65-AEBC-835BA3C8B2E8}"/>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10" name="Straight Connector 9">
            <a:extLst>
              <a:ext uri="{FF2B5EF4-FFF2-40B4-BE49-F238E27FC236}">
                <a16:creationId xmlns:a16="http://schemas.microsoft.com/office/drawing/2014/main" id="{DCA73163-9752-4EAA-880F-96E30EDE2DBE}"/>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A3FF2AA-D48F-4B8C-91FC-40DCB48A87F8}"/>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674608-94C6-46BB-A3FA-151A7B0A50DC}"/>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6CE3371-CD35-4CA0-8B62-85ECFFE90F46}"/>
              </a:ext>
            </a:extLst>
          </p:cNvPr>
          <p:cNvSpPr>
            <a:spLocks noGrp="1"/>
          </p:cNvSpPr>
          <p:nvPr>
            <p:ph type="body" sz="quarter" idx="17" hasCustomPrompt="1"/>
          </p:nvPr>
        </p:nvSpPr>
        <p:spPr>
          <a:xfrm>
            <a:off x="561789" y="1509386"/>
            <a:ext cx="6175341" cy="4846964"/>
          </a:xfrm>
          <a:custGeom>
            <a:avLst/>
            <a:gdLst>
              <a:gd name="connsiteX0" fmla="*/ 0 w 6688899"/>
              <a:gd name="connsiteY0" fmla="*/ 0 h 4846964"/>
              <a:gd name="connsiteX1" fmla="*/ 6688899 w 6688899"/>
              <a:gd name="connsiteY1" fmla="*/ 0 h 4846964"/>
              <a:gd name="connsiteX2" fmla="*/ 6688899 w 6688899"/>
              <a:gd name="connsiteY2" fmla="*/ 4846964 h 4846964"/>
              <a:gd name="connsiteX3" fmla="*/ 0 w 6688899"/>
              <a:gd name="connsiteY3" fmla="*/ 4846964 h 4846964"/>
            </a:gdLst>
            <a:ahLst/>
            <a:cxnLst>
              <a:cxn ang="0">
                <a:pos x="connsiteX0" y="connsiteY0"/>
              </a:cxn>
              <a:cxn ang="0">
                <a:pos x="connsiteX1" y="connsiteY1"/>
              </a:cxn>
              <a:cxn ang="0">
                <a:pos x="connsiteX2" y="connsiteY2"/>
              </a:cxn>
              <a:cxn ang="0">
                <a:pos x="connsiteX3" y="connsiteY3"/>
              </a:cxn>
            </a:cxnLst>
            <a:rect l="l" t="t" r="r" b="b"/>
            <a:pathLst>
              <a:path w="6688899" h="4846964">
                <a:moveTo>
                  <a:pt x="0" y="0"/>
                </a:moveTo>
                <a:lnTo>
                  <a:pt x="6688899" y="0"/>
                </a:lnTo>
                <a:lnTo>
                  <a:pt x="6688899" y="4846964"/>
                </a:lnTo>
                <a:lnTo>
                  <a:pt x="0" y="4846964"/>
                </a:lnTo>
                <a:close/>
              </a:path>
            </a:pathLst>
          </a:custGeom>
          <a:solidFill>
            <a:schemeClr val="bg1">
              <a:alpha val="50000"/>
            </a:schemeClr>
          </a:solidFill>
        </p:spPr>
        <p:txBody>
          <a:bodyPr wrap="square">
            <a:noAutofit/>
          </a:bodyPr>
          <a:lstStyle>
            <a:lvl1pPr>
              <a:defRPr/>
            </a:lvl1pPr>
          </a:lstStyle>
          <a:p>
            <a:pPr lvl="0"/>
            <a:r>
              <a:rPr lang="en-US" dirty="0"/>
              <a:t> </a:t>
            </a:r>
            <a:endParaRPr lang="en-GB" dirty="0"/>
          </a:p>
        </p:txBody>
      </p:sp>
      <p:sp>
        <p:nvSpPr>
          <p:cNvPr id="17" name="Text Placeholder 16">
            <a:extLst>
              <a:ext uri="{FF2B5EF4-FFF2-40B4-BE49-F238E27FC236}">
                <a16:creationId xmlns:a16="http://schemas.microsoft.com/office/drawing/2014/main" id="{75F79B77-C2D6-4E65-82E7-E089DA8D864D}"/>
              </a:ext>
            </a:extLst>
          </p:cNvPr>
          <p:cNvSpPr>
            <a:spLocks noGrp="1"/>
          </p:cNvSpPr>
          <p:nvPr>
            <p:ph type="body" sz="quarter" idx="18" hasCustomPrompt="1"/>
          </p:nvPr>
        </p:nvSpPr>
        <p:spPr>
          <a:xfrm>
            <a:off x="1695450" y="1930275"/>
            <a:ext cx="4286250" cy="462866"/>
          </a:xfrm>
        </p:spPr>
        <p:txBody>
          <a:bodyPr anchor="ctr"/>
          <a:lstStyle>
            <a:lvl1pPr>
              <a:defRPr sz="2000"/>
            </a:lvl1pPr>
          </a:lstStyle>
          <a:p>
            <a:pPr lvl="0"/>
            <a:r>
              <a:rPr lang="en-US" dirty="0"/>
              <a:t>Add your text here </a:t>
            </a:r>
            <a:endParaRPr lang="en-GB" dirty="0"/>
          </a:p>
        </p:txBody>
      </p:sp>
      <p:sp>
        <p:nvSpPr>
          <p:cNvPr id="24" name="Text Placeholder 16">
            <a:extLst>
              <a:ext uri="{FF2B5EF4-FFF2-40B4-BE49-F238E27FC236}">
                <a16:creationId xmlns:a16="http://schemas.microsoft.com/office/drawing/2014/main" id="{964FE7FC-064A-439F-9C7F-DD984C6CCD45}"/>
              </a:ext>
            </a:extLst>
          </p:cNvPr>
          <p:cNvSpPr>
            <a:spLocks noGrp="1"/>
          </p:cNvSpPr>
          <p:nvPr>
            <p:ph type="body" sz="quarter" idx="19" hasCustomPrompt="1"/>
          </p:nvPr>
        </p:nvSpPr>
        <p:spPr>
          <a:xfrm>
            <a:off x="1689100" y="2822794"/>
            <a:ext cx="4286250" cy="462866"/>
          </a:xfrm>
        </p:spPr>
        <p:txBody>
          <a:bodyPr anchor="ctr"/>
          <a:lstStyle>
            <a:lvl1pPr>
              <a:defRPr sz="2000"/>
            </a:lvl1pPr>
          </a:lstStyle>
          <a:p>
            <a:pPr lvl="0"/>
            <a:r>
              <a:rPr lang="en-US" dirty="0"/>
              <a:t>Add your text here </a:t>
            </a:r>
            <a:endParaRPr lang="en-GB" dirty="0"/>
          </a:p>
        </p:txBody>
      </p:sp>
      <p:sp>
        <p:nvSpPr>
          <p:cNvPr id="25" name="Text Placeholder 16">
            <a:extLst>
              <a:ext uri="{FF2B5EF4-FFF2-40B4-BE49-F238E27FC236}">
                <a16:creationId xmlns:a16="http://schemas.microsoft.com/office/drawing/2014/main" id="{0022CBB4-A6BF-4840-A8EC-5E75F22E15B2}"/>
              </a:ext>
            </a:extLst>
          </p:cNvPr>
          <p:cNvSpPr>
            <a:spLocks noGrp="1"/>
          </p:cNvSpPr>
          <p:nvPr>
            <p:ph type="body" sz="quarter" idx="20" hasCustomPrompt="1"/>
          </p:nvPr>
        </p:nvSpPr>
        <p:spPr>
          <a:xfrm>
            <a:off x="1689100" y="3715313"/>
            <a:ext cx="4286250" cy="462866"/>
          </a:xfrm>
        </p:spPr>
        <p:txBody>
          <a:bodyPr anchor="ctr"/>
          <a:lstStyle>
            <a:lvl1pPr>
              <a:defRPr sz="2000"/>
            </a:lvl1pPr>
          </a:lstStyle>
          <a:p>
            <a:pPr lvl="0"/>
            <a:r>
              <a:rPr lang="en-US" dirty="0"/>
              <a:t>Add your text here </a:t>
            </a:r>
            <a:endParaRPr lang="en-GB" dirty="0"/>
          </a:p>
        </p:txBody>
      </p:sp>
      <p:sp>
        <p:nvSpPr>
          <p:cNvPr id="27" name="Text Placeholder 16">
            <a:extLst>
              <a:ext uri="{FF2B5EF4-FFF2-40B4-BE49-F238E27FC236}">
                <a16:creationId xmlns:a16="http://schemas.microsoft.com/office/drawing/2014/main" id="{790D5D8C-7CC7-4F6F-B544-4F1AD7BC2B2B}"/>
              </a:ext>
            </a:extLst>
          </p:cNvPr>
          <p:cNvSpPr>
            <a:spLocks noGrp="1"/>
          </p:cNvSpPr>
          <p:nvPr>
            <p:ph type="body" sz="quarter" idx="21" hasCustomPrompt="1"/>
          </p:nvPr>
        </p:nvSpPr>
        <p:spPr>
          <a:xfrm>
            <a:off x="1689100" y="4607832"/>
            <a:ext cx="4286250" cy="462866"/>
          </a:xfrm>
        </p:spPr>
        <p:txBody>
          <a:bodyPr anchor="ctr"/>
          <a:lstStyle>
            <a:lvl1pPr>
              <a:defRPr sz="2000"/>
            </a:lvl1pPr>
          </a:lstStyle>
          <a:p>
            <a:pPr lvl="0"/>
            <a:r>
              <a:rPr lang="en-US" dirty="0"/>
              <a:t>Add your text here </a:t>
            </a:r>
            <a:endParaRPr lang="en-GB" dirty="0"/>
          </a:p>
        </p:txBody>
      </p:sp>
      <p:sp>
        <p:nvSpPr>
          <p:cNvPr id="28" name="Text Placeholder 16">
            <a:extLst>
              <a:ext uri="{FF2B5EF4-FFF2-40B4-BE49-F238E27FC236}">
                <a16:creationId xmlns:a16="http://schemas.microsoft.com/office/drawing/2014/main" id="{9E75D015-6F70-43B5-B182-3CC810381FF4}"/>
              </a:ext>
            </a:extLst>
          </p:cNvPr>
          <p:cNvSpPr>
            <a:spLocks noGrp="1"/>
          </p:cNvSpPr>
          <p:nvPr>
            <p:ph type="body" sz="quarter" idx="22" hasCustomPrompt="1"/>
          </p:nvPr>
        </p:nvSpPr>
        <p:spPr>
          <a:xfrm>
            <a:off x="1689100" y="5500351"/>
            <a:ext cx="4286250" cy="462866"/>
          </a:xfrm>
        </p:spPr>
        <p:txBody>
          <a:bodyPr anchor="ctr"/>
          <a:lstStyle>
            <a:lvl1pPr>
              <a:defRPr sz="2000"/>
            </a:lvl1pPr>
          </a:lstStyle>
          <a:p>
            <a:pPr lvl="0"/>
            <a:r>
              <a:rPr lang="en-US" dirty="0"/>
              <a:t>Add your text here </a:t>
            </a:r>
            <a:endParaRPr lang="en-GB" dirty="0"/>
          </a:p>
        </p:txBody>
      </p:sp>
      <p:sp>
        <p:nvSpPr>
          <p:cNvPr id="43" name="Text Placeholder 7">
            <a:extLst>
              <a:ext uri="{FF2B5EF4-FFF2-40B4-BE49-F238E27FC236}">
                <a16:creationId xmlns:a16="http://schemas.microsoft.com/office/drawing/2014/main" id="{AC49CC97-569B-477D-A172-BC6B1E5ABFA3}"/>
              </a:ext>
            </a:extLst>
          </p:cNvPr>
          <p:cNvSpPr>
            <a:spLocks noGrp="1"/>
          </p:cNvSpPr>
          <p:nvPr>
            <p:ph type="body" sz="quarter" idx="10" hasCustomPrompt="1"/>
          </p:nvPr>
        </p:nvSpPr>
        <p:spPr>
          <a:xfrm>
            <a:off x="930376" y="1828708"/>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5" name="Text Placeholder 7">
            <a:extLst>
              <a:ext uri="{FF2B5EF4-FFF2-40B4-BE49-F238E27FC236}">
                <a16:creationId xmlns:a16="http://schemas.microsoft.com/office/drawing/2014/main" id="{26954E8E-E648-440A-BF38-88EC30AE5B8E}"/>
              </a:ext>
            </a:extLst>
          </p:cNvPr>
          <p:cNvSpPr>
            <a:spLocks noGrp="1"/>
          </p:cNvSpPr>
          <p:nvPr>
            <p:ph type="body" sz="quarter" idx="23" hasCustomPrompt="1"/>
          </p:nvPr>
        </p:nvSpPr>
        <p:spPr>
          <a:xfrm>
            <a:off x="930376" y="2721227"/>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6" name="Text Placeholder 7">
            <a:extLst>
              <a:ext uri="{FF2B5EF4-FFF2-40B4-BE49-F238E27FC236}">
                <a16:creationId xmlns:a16="http://schemas.microsoft.com/office/drawing/2014/main" id="{B850ED2A-4701-4217-961F-63EB847DF67D}"/>
              </a:ext>
            </a:extLst>
          </p:cNvPr>
          <p:cNvSpPr>
            <a:spLocks noGrp="1"/>
          </p:cNvSpPr>
          <p:nvPr>
            <p:ph type="body" sz="quarter" idx="24" hasCustomPrompt="1"/>
          </p:nvPr>
        </p:nvSpPr>
        <p:spPr>
          <a:xfrm>
            <a:off x="930376" y="3613746"/>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7" name="Text Placeholder 7">
            <a:extLst>
              <a:ext uri="{FF2B5EF4-FFF2-40B4-BE49-F238E27FC236}">
                <a16:creationId xmlns:a16="http://schemas.microsoft.com/office/drawing/2014/main" id="{AB7A28B6-CEA4-4E83-96FE-A6CC6E010FBF}"/>
              </a:ext>
            </a:extLst>
          </p:cNvPr>
          <p:cNvSpPr>
            <a:spLocks noGrp="1"/>
          </p:cNvSpPr>
          <p:nvPr>
            <p:ph type="body" sz="quarter" idx="25" hasCustomPrompt="1"/>
          </p:nvPr>
        </p:nvSpPr>
        <p:spPr>
          <a:xfrm>
            <a:off x="930376" y="4506265"/>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48" name="Text Placeholder 7">
            <a:extLst>
              <a:ext uri="{FF2B5EF4-FFF2-40B4-BE49-F238E27FC236}">
                <a16:creationId xmlns:a16="http://schemas.microsoft.com/office/drawing/2014/main" id="{D9DC7471-8252-44A1-8DC6-289D65F1EC70}"/>
              </a:ext>
            </a:extLst>
          </p:cNvPr>
          <p:cNvSpPr>
            <a:spLocks noGrp="1"/>
          </p:cNvSpPr>
          <p:nvPr>
            <p:ph type="body" sz="quarter" idx="26" hasCustomPrompt="1"/>
          </p:nvPr>
        </p:nvSpPr>
        <p:spPr>
          <a:xfrm>
            <a:off x="930376" y="5398784"/>
            <a:ext cx="666000" cy="666000"/>
          </a:xfrm>
          <a:blipFill>
            <a:blip r:embed="rId2"/>
            <a:stretch>
              <a:fillRect/>
            </a:stretch>
          </a:blipFill>
        </p:spPr>
        <p:txBody>
          <a:bodyPr anchor="ctr"/>
          <a:lstStyle>
            <a:lvl1pPr algn="ctr">
              <a:defRPr sz="2800">
                <a:solidFill>
                  <a:schemeClr val="bg2"/>
                </a:solidFill>
              </a:defRPr>
            </a:lvl1pPr>
          </a:lstStyle>
          <a:p>
            <a:pPr lvl="0"/>
            <a:r>
              <a:rPr lang="en-GB" dirty="0"/>
              <a:t> </a:t>
            </a:r>
          </a:p>
        </p:txBody>
      </p:sp>
      <p:sp>
        <p:nvSpPr>
          <p:cNvPr id="2" name="Title 1">
            <a:extLst>
              <a:ext uri="{FF2B5EF4-FFF2-40B4-BE49-F238E27FC236}">
                <a16:creationId xmlns:a16="http://schemas.microsoft.com/office/drawing/2014/main" id="{53C4C45D-4671-4FB3-9E5B-60E2D6F44C82}"/>
              </a:ext>
            </a:extLst>
          </p:cNvPr>
          <p:cNvSpPr>
            <a:spLocks noGrp="1"/>
          </p:cNvSpPr>
          <p:nvPr>
            <p:ph type="title" hasCustomPrompt="1"/>
          </p:nvPr>
        </p:nvSpPr>
        <p:spPr>
          <a:xfrm>
            <a:off x="435077" y="376030"/>
            <a:ext cx="10515600" cy="575452"/>
          </a:xfrm>
        </p:spPr>
        <p:txBody>
          <a:bodyPr/>
          <a:lstStyle>
            <a:lvl1pPr>
              <a:defRPr/>
            </a:lvl1pPr>
          </a:lstStyle>
          <a:p>
            <a:r>
              <a:rPr lang="en-US" dirty="0"/>
              <a:t>Add your title here </a:t>
            </a:r>
            <a:endParaRPr lang="en-GB" dirty="0"/>
          </a:p>
        </p:txBody>
      </p:sp>
    </p:spTree>
    <p:extLst>
      <p:ext uri="{BB962C8B-B14F-4D97-AF65-F5344CB8AC3E}">
        <p14:creationId xmlns:p14="http://schemas.microsoft.com/office/powerpoint/2010/main" val="17937738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ulti-tab 2">
    <p:bg>
      <p:bgPr>
        <a:solidFill>
          <a:schemeClr val="tx1"/>
        </a:solidFill>
        <a:effectLst/>
      </p:bgPr>
    </p:bg>
    <p:spTree>
      <p:nvGrpSpPr>
        <p:cNvPr id="1" name=""/>
        <p:cNvGrpSpPr/>
        <p:nvPr/>
      </p:nvGrpSpPr>
      <p:grpSpPr>
        <a:xfrm>
          <a:off x="0" y="0"/>
          <a:ext cx="0" cy="0"/>
          <a:chOff x="0" y="0"/>
          <a:chExt cx="0" cy="0"/>
        </a:xfrm>
      </p:grpSpPr>
      <p:sp>
        <p:nvSpPr>
          <p:cNvPr id="45" name="Isosceles Triangle 44">
            <a:extLst>
              <a:ext uri="{FF2B5EF4-FFF2-40B4-BE49-F238E27FC236}">
                <a16:creationId xmlns:a16="http://schemas.microsoft.com/office/drawing/2014/main" id="{7C879673-3387-4645-8B66-8AA47B778E2C}"/>
              </a:ext>
            </a:extLst>
          </p:cNvPr>
          <p:cNvSpPr/>
          <p:nvPr userDrawn="1"/>
        </p:nvSpPr>
        <p:spPr>
          <a:xfrm rot="16200000">
            <a:off x="10979900" y="5645900"/>
            <a:ext cx="1209859" cy="1214341"/>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2" name="Title 1">
            <a:extLst>
              <a:ext uri="{FF2B5EF4-FFF2-40B4-BE49-F238E27FC236}">
                <a16:creationId xmlns:a16="http://schemas.microsoft.com/office/drawing/2014/main" id="{AC8B6684-67B7-4CD6-8779-9DF421D257A8}"/>
              </a:ext>
            </a:extLst>
          </p:cNvPr>
          <p:cNvSpPr>
            <a:spLocks noGrp="1"/>
          </p:cNvSpPr>
          <p:nvPr>
            <p:ph type="title" hasCustomPrompt="1"/>
          </p:nvPr>
        </p:nvSpPr>
        <p:spPr>
          <a:xfrm>
            <a:off x="435077" y="1586093"/>
            <a:ext cx="4837963" cy="509408"/>
          </a:xfrm>
        </p:spPr>
        <p:txBody>
          <a:bodyPr/>
          <a:lstStyle>
            <a:lvl1pPr>
              <a:defRPr sz="2400">
                <a:solidFill>
                  <a:srgbClr val="373737"/>
                </a:solidFill>
              </a:defRPr>
            </a:lvl1pPr>
          </a:lstStyle>
          <a:p>
            <a:r>
              <a:rPr lang="en-US" dirty="0"/>
              <a:t>Add your text here</a:t>
            </a:r>
            <a:endParaRPr lang="en-GB" dirty="0"/>
          </a:p>
        </p:txBody>
      </p:sp>
      <p:sp>
        <p:nvSpPr>
          <p:cNvPr id="15" name="Text Placeholder 9">
            <a:extLst>
              <a:ext uri="{FF2B5EF4-FFF2-40B4-BE49-F238E27FC236}">
                <a16:creationId xmlns:a16="http://schemas.microsoft.com/office/drawing/2014/main" id="{C20438E1-55CD-4085-ACDF-442D7F2C75A5}"/>
              </a:ext>
            </a:extLst>
          </p:cNvPr>
          <p:cNvSpPr>
            <a:spLocks noGrp="1"/>
          </p:cNvSpPr>
          <p:nvPr>
            <p:ph type="body" sz="quarter" idx="31" hasCustomPrompt="1"/>
          </p:nvPr>
        </p:nvSpPr>
        <p:spPr>
          <a:xfrm>
            <a:off x="1242470" y="2518819"/>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21" name="Text Placeholder 9">
            <a:extLst>
              <a:ext uri="{FF2B5EF4-FFF2-40B4-BE49-F238E27FC236}">
                <a16:creationId xmlns:a16="http://schemas.microsoft.com/office/drawing/2014/main" id="{9271021B-A096-4AD1-864D-EA63F1F5342A}"/>
              </a:ext>
            </a:extLst>
          </p:cNvPr>
          <p:cNvSpPr>
            <a:spLocks noGrp="1"/>
          </p:cNvSpPr>
          <p:nvPr>
            <p:ph type="body" sz="quarter" idx="34" hasCustomPrompt="1"/>
          </p:nvPr>
        </p:nvSpPr>
        <p:spPr>
          <a:xfrm>
            <a:off x="1242470" y="3391797"/>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24" name="Text Placeholder 9">
            <a:extLst>
              <a:ext uri="{FF2B5EF4-FFF2-40B4-BE49-F238E27FC236}">
                <a16:creationId xmlns:a16="http://schemas.microsoft.com/office/drawing/2014/main" id="{9B89C07D-EF83-4A18-98C6-F602A34FC7C6}"/>
              </a:ext>
            </a:extLst>
          </p:cNvPr>
          <p:cNvSpPr>
            <a:spLocks noGrp="1"/>
          </p:cNvSpPr>
          <p:nvPr>
            <p:ph type="body" sz="quarter" idx="37" hasCustomPrompt="1"/>
          </p:nvPr>
        </p:nvSpPr>
        <p:spPr>
          <a:xfrm>
            <a:off x="1242470" y="4264775"/>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27" name="Text Placeholder 9">
            <a:extLst>
              <a:ext uri="{FF2B5EF4-FFF2-40B4-BE49-F238E27FC236}">
                <a16:creationId xmlns:a16="http://schemas.microsoft.com/office/drawing/2014/main" id="{8DFAE0D7-AF57-4435-9F0E-957EAA7BF715}"/>
              </a:ext>
            </a:extLst>
          </p:cNvPr>
          <p:cNvSpPr>
            <a:spLocks noGrp="1"/>
          </p:cNvSpPr>
          <p:nvPr>
            <p:ph type="body" sz="quarter" idx="40" hasCustomPrompt="1"/>
          </p:nvPr>
        </p:nvSpPr>
        <p:spPr>
          <a:xfrm>
            <a:off x="1242470" y="5137753"/>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0" name="Text Placeholder 9">
            <a:extLst>
              <a:ext uri="{FF2B5EF4-FFF2-40B4-BE49-F238E27FC236}">
                <a16:creationId xmlns:a16="http://schemas.microsoft.com/office/drawing/2014/main" id="{6B94560E-D3AA-40E5-9F17-91C163884788}"/>
              </a:ext>
            </a:extLst>
          </p:cNvPr>
          <p:cNvSpPr>
            <a:spLocks noGrp="1"/>
          </p:cNvSpPr>
          <p:nvPr>
            <p:ph type="body" sz="quarter" idx="43" hasCustomPrompt="1"/>
          </p:nvPr>
        </p:nvSpPr>
        <p:spPr>
          <a:xfrm>
            <a:off x="6747125" y="2518819"/>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3" name="Text Placeholder 9">
            <a:extLst>
              <a:ext uri="{FF2B5EF4-FFF2-40B4-BE49-F238E27FC236}">
                <a16:creationId xmlns:a16="http://schemas.microsoft.com/office/drawing/2014/main" id="{F95E0C76-A4E0-43B5-865B-A1EC92062C56}"/>
              </a:ext>
            </a:extLst>
          </p:cNvPr>
          <p:cNvSpPr>
            <a:spLocks noGrp="1"/>
          </p:cNvSpPr>
          <p:nvPr>
            <p:ph type="body" sz="quarter" idx="46" hasCustomPrompt="1"/>
          </p:nvPr>
        </p:nvSpPr>
        <p:spPr>
          <a:xfrm>
            <a:off x="6747125" y="3391797"/>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6" name="Text Placeholder 9">
            <a:extLst>
              <a:ext uri="{FF2B5EF4-FFF2-40B4-BE49-F238E27FC236}">
                <a16:creationId xmlns:a16="http://schemas.microsoft.com/office/drawing/2014/main" id="{2B26DEF3-F34E-4BF2-B459-7ECCEF4B5B1E}"/>
              </a:ext>
            </a:extLst>
          </p:cNvPr>
          <p:cNvSpPr>
            <a:spLocks noGrp="1"/>
          </p:cNvSpPr>
          <p:nvPr>
            <p:ph type="body" sz="quarter" idx="49" hasCustomPrompt="1"/>
          </p:nvPr>
        </p:nvSpPr>
        <p:spPr>
          <a:xfrm>
            <a:off x="6747125" y="4264775"/>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9" name="Text Placeholder 9">
            <a:extLst>
              <a:ext uri="{FF2B5EF4-FFF2-40B4-BE49-F238E27FC236}">
                <a16:creationId xmlns:a16="http://schemas.microsoft.com/office/drawing/2014/main" id="{5C76898A-8A8A-4DB5-88CA-26A07F7C4B17}"/>
              </a:ext>
            </a:extLst>
          </p:cNvPr>
          <p:cNvSpPr>
            <a:spLocks noGrp="1"/>
          </p:cNvSpPr>
          <p:nvPr>
            <p:ph type="body" sz="quarter" idx="52" hasCustomPrompt="1"/>
          </p:nvPr>
        </p:nvSpPr>
        <p:spPr>
          <a:xfrm>
            <a:off x="6747125" y="5137753"/>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40" name="Rectangle 39">
            <a:extLst>
              <a:ext uri="{FF2B5EF4-FFF2-40B4-BE49-F238E27FC236}">
                <a16:creationId xmlns:a16="http://schemas.microsoft.com/office/drawing/2014/main" id="{80B7AA96-53E9-4A26-9093-A117D07D97B0}"/>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9" name="Isosceles Triangle 48">
            <a:extLst>
              <a:ext uri="{FF2B5EF4-FFF2-40B4-BE49-F238E27FC236}">
                <a16:creationId xmlns:a16="http://schemas.microsoft.com/office/drawing/2014/main" id="{EAB30041-66EC-48C3-A91F-C43240425D88}"/>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50" name="Straight Connector 49">
            <a:extLst>
              <a:ext uri="{FF2B5EF4-FFF2-40B4-BE49-F238E27FC236}">
                <a16:creationId xmlns:a16="http://schemas.microsoft.com/office/drawing/2014/main" id="{1EB52C20-6B4A-494C-9807-94FA97A7B394}"/>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D5A851A-6FE6-4D0F-B0EF-CC1C55710980}"/>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F5AA124-0EFC-44D3-A93D-F56C7409400D}"/>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Text Placeholder 52">
            <a:extLst>
              <a:ext uri="{FF2B5EF4-FFF2-40B4-BE49-F238E27FC236}">
                <a16:creationId xmlns:a16="http://schemas.microsoft.com/office/drawing/2014/main" id="{996E3FC3-D272-4E50-8548-59C156E8BA2E}"/>
              </a:ext>
            </a:extLst>
          </p:cNvPr>
          <p:cNvSpPr>
            <a:spLocks noGrp="1"/>
          </p:cNvSpPr>
          <p:nvPr>
            <p:ph type="body" sz="quarter" idx="13" hasCustomPrompt="1"/>
          </p:nvPr>
        </p:nvSpPr>
        <p:spPr>
          <a:xfrm>
            <a:off x="1" y="0"/>
            <a:ext cx="3373821" cy="1123406"/>
          </a:xfrm>
          <a:custGeom>
            <a:avLst/>
            <a:gdLst>
              <a:gd name="connsiteX0" fmla="*/ 775590 w 3373821"/>
              <a:gd name="connsiteY0" fmla="*/ 0 h 1123406"/>
              <a:gd name="connsiteX1" fmla="*/ 3373821 w 3373821"/>
              <a:gd name="connsiteY1" fmla="*/ 0 h 1123406"/>
              <a:gd name="connsiteX2" fmla="*/ 2247460 w 3373821"/>
              <a:gd name="connsiteY2" fmla="*/ 1123406 h 1123406"/>
              <a:gd name="connsiteX3" fmla="*/ 0 w 3373821"/>
              <a:gd name="connsiteY3" fmla="*/ 1123406 h 1123406"/>
              <a:gd name="connsiteX4" fmla="*/ 0 w 3373821"/>
              <a:gd name="connsiteY4" fmla="*/ 773555 h 11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821" h="1123406">
                <a:moveTo>
                  <a:pt x="775590" y="0"/>
                </a:moveTo>
                <a:lnTo>
                  <a:pt x="3373821" y="0"/>
                </a:lnTo>
                <a:lnTo>
                  <a:pt x="2247460" y="1123406"/>
                </a:lnTo>
                <a:lnTo>
                  <a:pt x="0" y="1123406"/>
                </a:lnTo>
                <a:lnTo>
                  <a:pt x="0" y="773555"/>
                </a:lnTo>
                <a:close/>
              </a:path>
            </a:pathLst>
          </a:custGeom>
          <a:solidFill>
            <a:schemeClr val="bg2"/>
          </a:solidFill>
        </p:spPr>
        <p:txBody>
          <a:bodyPr wrap="square" lIns="864000" tIns="288000" rIns="0" bIns="46800" anchor="ctr">
            <a:noAutofit/>
          </a:bodyPr>
          <a:lstStyle>
            <a:lvl1pPr algn="l">
              <a:defRPr>
                <a:solidFill>
                  <a:schemeClr val="tx1">
                    <a:alpha val="50000"/>
                  </a:schemeClr>
                </a:solidFill>
              </a:defRPr>
            </a:lvl1pPr>
          </a:lstStyle>
          <a:p>
            <a:pPr lvl="0"/>
            <a:r>
              <a:rPr lang="en-US" dirty="0"/>
              <a:t>Add your </a:t>
            </a:r>
            <a:br>
              <a:rPr lang="en-US" dirty="0"/>
            </a:br>
            <a:r>
              <a:rPr lang="en-US" dirty="0"/>
              <a:t>text here </a:t>
            </a:r>
            <a:endParaRPr lang="en-GB" dirty="0"/>
          </a:p>
        </p:txBody>
      </p:sp>
      <p:sp>
        <p:nvSpPr>
          <p:cNvPr id="54" name="Text Placeholder 22">
            <a:extLst>
              <a:ext uri="{FF2B5EF4-FFF2-40B4-BE49-F238E27FC236}">
                <a16:creationId xmlns:a16="http://schemas.microsoft.com/office/drawing/2014/main" id="{18ED681A-D032-41FB-9228-54E958EA1E6A}"/>
              </a:ext>
            </a:extLst>
          </p:cNvPr>
          <p:cNvSpPr>
            <a:spLocks noGrp="1"/>
          </p:cNvSpPr>
          <p:nvPr>
            <p:ph type="body" sz="quarter" idx="14" hasCustomPrompt="1"/>
          </p:nvPr>
        </p:nvSpPr>
        <p:spPr>
          <a:xfrm>
            <a:off x="2245483" y="0"/>
            <a:ext cx="3999199" cy="1123406"/>
          </a:xfrm>
          <a:custGeom>
            <a:avLst/>
            <a:gdLst>
              <a:gd name="connsiteX0" fmla="*/ 1126361 w 3999199"/>
              <a:gd name="connsiteY0" fmla="*/ 0 h 1123406"/>
              <a:gd name="connsiteX1" fmla="*/ 3999199 w 3999199"/>
              <a:gd name="connsiteY1" fmla="*/ 0 h 1123406"/>
              <a:gd name="connsiteX2" fmla="*/ 2872838 w 3999199"/>
              <a:gd name="connsiteY2" fmla="*/ 1123406 h 1123406"/>
              <a:gd name="connsiteX3" fmla="*/ 0 w 3999199"/>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3999199" h="1123406">
                <a:moveTo>
                  <a:pt x="1126361" y="0"/>
                </a:moveTo>
                <a:lnTo>
                  <a:pt x="3999199" y="0"/>
                </a:lnTo>
                <a:lnTo>
                  <a:pt x="2872838" y="1123406"/>
                </a:lnTo>
                <a:lnTo>
                  <a:pt x="0" y="1123406"/>
                </a:lnTo>
                <a:close/>
              </a:path>
            </a:pathLst>
          </a:custGeom>
          <a:solidFill>
            <a:schemeClr val="accent1"/>
          </a:solidFill>
        </p:spPr>
        <p:txBody>
          <a:bodyPr wrap="square" lIns="1404000" tIns="288000" anchor="ctr">
            <a:noAutofit/>
          </a:bodyPr>
          <a:lstStyle>
            <a:lvl1pPr>
              <a:defRPr/>
            </a:lvl1pPr>
          </a:lstStyle>
          <a:p>
            <a:pPr lvl="0"/>
            <a:r>
              <a:rPr lang="en-US" dirty="0"/>
              <a:t>Add your </a:t>
            </a:r>
            <a:br>
              <a:rPr lang="en-US" dirty="0"/>
            </a:br>
            <a:r>
              <a:rPr lang="en-US" dirty="0"/>
              <a:t>text here</a:t>
            </a:r>
            <a:endParaRPr lang="en-GB" dirty="0"/>
          </a:p>
        </p:txBody>
      </p:sp>
      <p:sp>
        <p:nvSpPr>
          <p:cNvPr id="55" name="Text Placeholder 25">
            <a:extLst>
              <a:ext uri="{FF2B5EF4-FFF2-40B4-BE49-F238E27FC236}">
                <a16:creationId xmlns:a16="http://schemas.microsoft.com/office/drawing/2014/main" id="{07CC2D6E-F112-4D20-AD2B-3729105FDE05}"/>
              </a:ext>
            </a:extLst>
          </p:cNvPr>
          <p:cNvSpPr>
            <a:spLocks noGrp="1"/>
          </p:cNvSpPr>
          <p:nvPr>
            <p:ph type="body" sz="quarter" idx="15" hasCustomPrompt="1"/>
          </p:nvPr>
        </p:nvSpPr>
        <p:spPr>
          <a:xfrm>
            <a:off x="5113821" y="0"/>
            <a:ext cx="4163988" cy="1123406"/>
          </a:xfrm>
          <a:custGeom>
            <a:avLst/>
            <a:gdLst>
              <a:gd name="connsiteX0" fmla="*/ 1126361 w 4163988"/>
              <a:gd name="connsiteY0" fmla="*/ 0 h 1123406"/>
              <a:gd name="connsiteX1" fmla="*/ 4163988 w 4163988"/>
              <a:gd name="connsiteY1" fmla="*/ 0 h 1123406"/>
              <a:gd name="connsiteX2" fmla="*/ 3037627 w 4163988"/>
              <a:gd name="connsiteY2" fmla="*/ 1123406 h 1123406"/>
              <a:gd name="connsiteX3" fmla="*/ 0 w 4163988"/>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4163988" h="1123406">
                <a:moveTo>
                  <a:pt x="1126361" y="0"/>
                </a:moveTo>
                <a:lnTo>
                  <a:pt x="4163988" y="0"/>
                </a:lnTo>
                <a:lnTo>
                  <a:pt x="3037627" y="1123406"/>
                </a:lnTo>
                <a:lnTo>
                  <a:pt x="0" y="1123406"/>
                </a:lnTo>
                <a:close/>
              </a:path>
            </a:pathLst>
          </a:custGeom>
          <a:solidFill>
            <a:srgbClr val="672FA3"/>
          </a:solidFill>
        </p:spPr>
        <p:txBody>
          <a:bodyPr wrap="square" lIns="1404000" tIns="288000" rIns="90000" anchor="ctr">
            <a:noAutofit/>
          </a:bodyPr>
          <a:lstStyle>
            <a:lvl1pPr>
              <a:defRPr>
                <a:solidFill>
                  <a:schemeClr val="tx1">
                    <a:alpha val="50000"/>
                  </a:schemeClr>
                </a:solidFill>
              </a:defRPr>
            </a:lvl1pPr>
          </a:lstStyle>
          <a:p>
            <a:pPr lvl="0"/>
            <a:r>
              <a:rPr lang="en-US" dirty="0"/>
              <a:t>Add your </a:t>
            </a:r>
            <a:br>
              <a:rPr lang="en-US" dirty="0"/>
            </a:br>
            <a:r>
              <a:rPr lang="en-US" dirty="0"/>
              <a:t>text here </a:t>
            </a:r>
            <a:endParaRPr lang="en-GB" dirty="0"/>
          </a:p>
        </p:txBody>
      </p:sp>
      <p:sp>
        <p:nvSpPr>
          <p:cNvPr id="56" name="Text Placeholder 55">
            <a:extLst>
              <a:ext uri="{FF2B5EF4-FFF2-40B4-BE49-F238E27FC236}">
                <a16:creationId xmlns:a16="http://schemas.microsoft.com/office/drawing/2014/main" id="{7FF16779-8EBC-45BE-A208-7BF18D038122}"/>
              </a:ext>
            </a:extLst>
          </p:cNvPr>
          <p:cNvSpPr>
            <a:spLocks noGrp="1"/>
          </p:cNvSpPr>
          <p:nvPr>
            <p:ph type="body" sz="quarter" idx="16" hasCustomPrompt="1"/>
          </p:nvPr>
        </p:nvSpPr>
        <p:spPr>
          <a:xfrm>
            <a:off x="8150448" y="0"/>
            <a:ext cx="4041553" cy="1123406"/>
          </a:xfrm>
          <a:custGeom>
            <a:avLst/>
            <a:gdLst>
              <a:gd name="connsiteX0" fmla="*/ 1126361 w 4041553"/>
              <a:gd name="connsiteY0" fmla="*/ 0 h 1123406"/>
              <a:gd name="connsiteX1" fmla="*/ 4041553 w 4041553"/>
              <a:gd name="connsiteY1" fmla="*/ 0 h 1123406"/>
              <a:gd name="connsiteX2" fmla="*/ 4041553 w 4041553"/>
              <a:gd name="connsiteY2" fmla="*/ 1123406 h 1123406"/>
              <a:gd name="connsiteX3" fmla="*/ 0 w 4041553"/>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4041553" h="1123406">
                <a:moveTo>
                  <a:pt x="1126361" y="0"/>
                </a:moveTo>
                <a:lnTo>
                  <a:pt x="4041553" y="0"/>
                </a:lnTo>
                <a:lnTo>
                  <a:pt x="4041553" y="1123406"/>
                </a:lnTo>
                <a:lnTo>
                  <a:pt x="0" y="1123406"/>
                </a:lnTo>
                <a:close/>
              </a:path>
            </a:pathLst>
          </a:custGeom>
          <a:solidFill>
            <a:srgbClr val="6F3AA8"/>
          </a:solidFill>
        </p:spPr>
        <p:txBody>
          <a:bodyPr wrap="square" lIns="1296000" tIns="288000" anchor="ctr">
            <a:noAutofit/>
          </a:bodyPr>
          <a:lstStyle>
            <a:lvl1pPr>
              <a:defRPr>
                <a:solidFill>
                  <a:schemeClr val="tx1">
                    <a:alpha val="50000"/>
                  </a:schemeClr>
                </a:solidFill>
              </a:defRPr>
            </a:lvl1pPr>
          </a:lstStyle>
          <a:p>
            <a:pPr lvl="0"/>
            <a:r>
              <a:rPr lang="en-US" dirty="0"/>
              <a:t>Add your </a:t>
            </a:r>
            <a:br>
              <a:rPr lang="en-US" dirty="0"/>
            </a:br>
            <a:r>
              <a:rPr lang="en-US" dirty="0"/>
              <a:t>text here</a:t>
            </a:r>
            <a:endParaRPr lang="en-GB" dirty="0"/>
          </a:p>
        </p:txBody>
      </p:sp>
      <p:sp>
        <p:nvSpPr>
          <p:cNvPr id="57" name="Text Placeholder 21">
            <a:extLst>
              <a:ext uri="{FF2B5EF4-FFF2-40B4-BE49-F238E27FC236}">
                <a16:creationId xmlns:a16="http://schemas.microsoft.com/office/drawing/2014/main" id="{B3A3AEA4-847F-4FB4-BE67-1815FF3AE770}"/>
              </a:ext>
            </a:extLst>
          </p:cNvPr>
          <p:cNvSpPr>
            <a:spLocks noGrp="1"/>
          </p:cNvSpPr>
          <p:nvPr>
            <p:ph type="body" sz="quarter" idx="53" hasCustomPrompt="1"/>
          </p:nvPr>
        </p:nvSpPr>
        <p:spPr>
          <a:xfrm>
            <a:off x="576470" y="2518819"/>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58" name="Text Placeholder 21">
            <a:extLst>
              <a:ext uri="{FF2B5EF4-FFF2-40B4-BE49-F238E27FC236}">
                <a16:creationId xmlns:a16="http://schemas.microsoft.com/office/drawing/2014/main" id="{11C996FB-FC7F-41AF-8DA4-6F1DBAFB3A7E}"/>
              </a:ext>
            </a:extLst>
          </p:cNvPr>
          <p:cNvSpPr>
            <a:spLocks noGrp="1"/>
          </p:cNvSpPr>
          <p:nvPr>
            <p:ph type="body" sz="quarter" idx="54" hasCustomPrompt="1"/>
          </p:nvPr>
        </p:nvSpPr>
        <p:spPr>
          <a:xfrm>
            <a:off x="576470" y="3391797"/>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59" name="Text Placeholder 21">
            <a:extLst>
              <a:ext uri="{FF2B5EF4-FFF2-40B4-BE49-F238E27FC236}">
                <a16:creationId xmlns:a16="http://schemas.microsoft.com/office/drawing/2014/main" id="{9F7C438A-9434-4ED1-AC31-2EEB83023291}"/>
              </a:ext>
            </a:extLst>
          </p:cNvPr>
          <p:cNvSpPr>
            <a:spLocks noGrp="1"/>
          </p:cNvSpPr>
          <p:nvPr>
            <p:ph type="body" sz="quarter" idx="55" hasCustomPrompt="1"/>
          </p:nvPr>
        </p:nvSpPr>
        <p:spPr>
          <a:xfrm>
            <a:off x="576470" y="4264775"/>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0" name="Text Placeholder 21">
            <a:extLst>
              <a:ext uri="{FF2B5EF4-FFF2-40B4-BE49-F238E27FC236}">
                <a16:creationId xmlns:a16="http://schemas.microsoft.com/office/drawing/2014/main" id="{B73EF2D3-9EC9-40A9-904A-4C3798FCE295}"/>
              </a:ext>
            </a:extLst>
          </p:cNvPr>
          <p:cNvSpPr>
            <a:spLocks noGrp="1"/>
          </p:cNvSpPr>
          <p:nvPr>
            <p:ph type="body" sz="quarter" idx="56" hasCustomPrompt="1"/>
          </p:nvPr>
        </p:nvSpPr>
        <p:spPr>
          <a:xfrm>
            <a:off x="576470" y="5137753"/>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1" name="Text Placeholder 21">
            <a:extLst>
              <a:ext uri="{FF2B5EF4-FFF2-40B4-BE49-F238E27FC236}">
                <a16:creationId xmlns:a16="http://schemas.microsoft.com/office/drawing/2014/main" id="{189FE4B5-F16D-4981-890A-168227BC6EBD}"/>
              </a:ext>
            </a:extLst>
          </p:cNvPr>
          <p:cNvSpPr>
            <a:spLocks noGrp="1"/>
          </p:cNvSpPr>
          <p:nvPr>
            <p:ph type="body" sz="quarter" idx="57" hasCustomPrompt="1"/>
          </p:nvPr>
        </p:nvSpPr>
        <p:spPr>
          <a:xfrm>
            <a:off x="6081125" y="2518819"/>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2" name="Text Placeholder 21">
            <a:extLst>
              <a:ext uri="{FF2B5EF4-FFF2-40B4-BE49-F238E27FC236}">
                <a16:creationId xmlns:a16="http://schemas.microsoft.com/office/drawing/2014/main" id="{95400B23-D002-404C-BA2E-8818050481AD}"/>
              </a:ext>
            </a:extLst>
          </p:cNvPr>
          <p:cNvSpPr>
            <a:spLocks noGrp="1"/>
          </p:cNvSpPr>
          <p:nvPr>
            <p:ph type="body" sz="quarter" idx="58" hasCustomPrompt="1"/>
          </p:nvPr>
        </p:nvSpPr>
        <p:spPr>
          <a:xfrm>
            <a:off x="6081125" y="3391797"/>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3" name="Text Placeholder 21">
            <a:extLst>
              <a:ext uri="{FF2B5EF4-FFF2-40B4-BE49-F238E27FC236}">
                <a16:creationId xmlns:a16="http://schemas.microsoft.com/office/drawing/2014/main" id="{546F8262-49DA-491C-8133-4B33A89AA20C}"/>
              </a:ext>
            </a:extLst>
          </p:cNvPr>
          <p:cNvSpPr>
            <a:spLocks noGrp="1"/>
          </p:cNvSpPr>
          <p:nvPr>
            <p:ph type="body" sz="quarter" idx="59" hasCustomPrompt="1"/>
          </p:nvPr>
        </p:nvSpPr>
        <p:spPr>
          <a:xfrm>
            <a:off x="6081125" y="4264775"/>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4" name="Text Placeholder 21">
            <a:extLst>
              <a:ext uri="{FF2B5EF4-FFF2-40B4-BE49-F238E27FC236}">
                <a16:creationId xmlns:a16="http://schemas.microsoft.com/office/drawing/2014/main" id="{76962D03-B5BD-4C68-8092-917B7B543B86}"/>
              </a:ext>
            </a:extLst>
          </p:cNvPr>
          <p:cNvSpPr>
            <a:spLocks noGrp="1"/>
          </p:cNvSpPr>
          <p:nvPr>
            <p:ph type="body" sz="quarter" idx="60" hasCustomPrompt="1"/>
          </p:nvPr>
        </p:nvSpPr>
        <p:spPr>
          <a:xfrm>
            <a:off x="6081125" y="5137753"/>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Tree>
    <p:extLst>
      <p:ext uri="{BB962C8B-B14F-4D97-AF65-F5344CB8AC3E}">
        <p14:creationId xmlns:p14="http://schemas.microsoft.com/office/powerpoint/2010/main" val="17639685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ist of Points w/ Title &amp; Subtitle ">
    <p:bg>
      <p:bgPr>
        <a:solidFill>
          <a:schemeClr val="tx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040393-DCBD-4018-ABD8-1F10AA7C1CA3}"/>
              </a:ext>
            </a:extLst>
          </p:cNvPr>
          <p:cNvSpPr>
            <a:spLocks noGrp="1"/>
          </p:cNvSpPr>
          <p:nvPr>
            <p:ph type="body" sz="quarter" idx="61" hasCustomPrompt="1"/>
          </p:nvPr>
        </p:nvSpPr>
        <p:spPr>
          <a:xfrm>
            <a:off x="435077" y="1550988"/>
            <a:ext cx="4967922" cy="554152"/>
          </a:xfrm>
        </p:spPr>
        <p:txBody>
          <a:bodyPr/>
          <a:lstStyle>
            <a:lvl1pPr>
              <a:defRPr sz="2400">
                <a:solidFill>
                  <a:srgbClr val="373737"/>
                </a:solidFill>
              </a:defRPr>
            </a:lvl1pPr>
          </a:lstStyle>
          <a:p>
            <a:pPr lvl="0"/>
            <a:r>
              <a:rPr lang="en-US" dirty="0"/>
              <a:t>Add your text here </a:t>
            </a:r>
            <a:endParaRPr lang="en-GB" dirty="0"/>
          </a:p>
        </p:txBody>
      </p:sp>
      <p:sp>
        <p:nvSpPr>
          <p:cNvPr id="45" name="Isosceles Triangle 44">
            <a:extLst>
              <a:ext uri="{FF2B5EF4-FFF2-40B4-BE49-F238E27FC236}">
                <a16:creationId xmlns:a16="http://schemas.microsoft.com/office/drawing/2014/main" id="{7C879673-3387-4645-8B66-8AA47B778E2C}"/>
              </a:ext>
            </a:extLst>
          </p:cNvPr>
          <p:cNvSpPr/>
          <p:nvPr userDrawn="1"/>
        </p:nvSpPr>
        <p:spPr>
          <a:xfrm rot="16200000">
            <a:off x="10979900" y="5645900"/>
            <a:ext cx="1209859" cy="1214341"/>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sp>
        <p:nvSpPr>
          <p:cNvPr id="15" name="Text Placeholder 9">
            <a:extLst>
              <a:ext uri="{FF2B5EF4-FFF2-40B4-BE49-F238E27FC236}">
                <a16:creationId xmlns:a16="http://schemas.microsoft.com/office/drawing/2014/main" id="{C20438E1-55CD-4085-ACDF-442D7F2C75A5}"/>
              </a:ext>
            </a:extLst>
          </p:cNvPr>
          <p:cNvSpPr>
            <a:spLocks noGrp="1"/>
          </p:cNvSpPr>
          <p:nvPr>
            <p:ph type="body" sz="quarter" idx="31" hasCustomPrompt="1"/>
          </p:nvPr>
        </p:nvSpPr>
        <p:spPr>
          <a:xfrm>
            <a:off x="1242470" y="2518819"/>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21" name="Text Placeholder 9">
            <a:extLst>
              <a:ext uri="{FF2B5EF4-FFF2-40B4-BE49-F238E27FC236}">
                <a16:creationId xmlns:a16="http://schemas.microsoft.com/office/drawing/2014/main" id="{9271021B-A096-4AD1-864D-EA63F1F5342A}"/>
              </a:ext>
            </a:extLst>
          </p:cNvPr>
          <p:cNvSpPr>
            <a:spLocks noGrp="1"/>
          </p:cNvSpPr>
          <p:nvPr>
            <p:ph type="body" sz="quarter" idx="34" hasCustomPrompt="1"/>
          </p:nvPr>
        </p:nvSpPr>
        <p:spPr>
          <a:xfrm>
            <a:off x="1242470" y="3391797"/>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24" name="Text Placeholder 9">
            <a:extLst>
              <a:ext uri="{FF2B5EF4-FFF2-40B4-BE49-F238E27FC236}">
                <a16:creationId xmlns:a16="http://schemas.microsoft.com/office/drawing/2014/main" id="{9B89C07D-EF83-4A18-98C6-F602A34FC7C6}"/>
              </a:ext>
            </a:extLst>
          </p:cNvPr>
          <p:cNvSpPr>
            <a:spLocks noGrp="1"/>
          </p:cNvSpPr>
          <p:nvPr>
            <p:ph type="body" sz="quarter" idx="37" hasCustomPrompt="1"/>
          </p:nvPr>
        </p:nvSpPr>
        <p:spPr>
          <a:xfrm>
            <a:off x="1242470" y="4264775"/>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27" name="Text Placeholder 9">
            <a:extLst>
              <a:ext uri="{FF2B5EF4-FFF2-40B4-BE49-F238E27FC236}">
                <a16:creationId xmlns:a16="http://schemas.microsoft.com/office/drawing/2014/main" id="{8DFAE0D7-AF57-4435-9F0E-957EAA7BF715}"/>
              </a:ext>
            </a:extLst>
          </p:cNvPr>
          <p:cNvSpPr>
            <a:spLocks noGrp="1"/>
          </p:cNvSpPr>
          <p:nvPr>
            <p:ph type="body" sz="quarter" idx="40" hasCustomPrompt="1"/>
          </p:nvPr>
        </p:nvSpPr>
        <p:spPr>
          <a:xfrm>
            <a:off x="1242470" y="5137753"/>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0" name="Text Placeholder 9">
            <a:extLst>
              <a:ext uri="{FF2B5EF4-FFF2-40B4-BE49-F238E27FC236}">
                <a16:creationId xmlns:a16="http://schemas.microsoft.com/office/drawing/2014/main" id="{6B94560E-D3AA-40E5-9F17-91C163884788}"/>
              </a:ext>
            </a:extLst>
          </p:cNvPr>
          <p:cNvSpPr>
            <a:spLocks noGrp="1"/>
          </p:cNvSpPr>
          <p:nvPr>
            <p:ph type="body" sz="quarter" idx="43" hasCustomPrompt="1"/>
          </p:nvPr>
        </p:nvSpPr>
        <p:spPr>
          <a:xfrm>
            <a:off x="6747125" y="2518819"/>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3" name="Text Placeholder 9">
            <a:extLst>
              <a:ext uri="{FF2B5EF4-FFF2-40B4-BE49-F238E27FC236}">
                <a16:creationId xmlns:a16="http://schemas.microsoft.com/office/drawing/2014/main" id="{F95E0C76-A4E0-43B5-865B-A1EC92062C56}"/>
              </a:ext>
            </a:extLst>
          </p:cNvPr>
          <p:cNvSpPr>
            <a:spLocks noGrp="1"/>
          </p:cNvSpPr>
          <p:nvPr>
            <p:ph type="body" sz="quarter" idx="46" hasCustomPrompt="1"/>
          </p:nvPr>
        </p:nvSpPr>
        <p:spPr>
          <a:xfrm>
            <a:off x="6747125" y="3391797"/>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6" name="Text Placeholder 9">
            <a:extLst>
              <a:ext uri="{FF2B5EF4-FFF2-40B4-BE49-F238E27FC236}">
                <a16:creationId xmlns:a16="http://schemas.microsoft.com/office/drawing/2014/main" id="{2B26DEF3-F34E-4BF2-B459-7ECCEF4B5B1E}"/>
              </a:ext>
            </a:extLst>
          </p:cNvPr>
          <p:cNvSpPr>
            <a:spLocks noGrp="1"/>
          </p:cNvSpPr>
          <p:nvPr>
            <p:ph type="body" sz="quarter" idx="49" hasCustomPrompt="1"/>
          </p:nvPr>
        </p:nvSpPr>
        <p:spPr>
          <a:xfrm>
            <a:off x="6747125" y="4264775"/>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39" name="Text Placeholder 9">
            <a:extLst>
              <a:ext uri="{FF2B5EF4-FFF2-40B4-BE49-F238E27FC236}">
                <a16:creationId xmlns:a16="http://schemas.microsoft.com/office/drawing/2014/main" id="{5C76898A-8A8A-4DB5-88CA-26A07F7C4B17}"/>
              </a:ext>
            </a:extLst>
          </p:cNvPr>
          <p:cNvSpPr>
            <a:spLocks noGrp="1"/>
          </p:cNvSpPr>
          <p:nvPr>
            <p:ph type="body" sz="quarter" idx="52" hasCustomPrompt="1"/>
          </p:nvPr>
        </p:nvSpPr>
        <p:spPr>
          <a:xfrm>
            <a:off x="6747125" y="5137753"/>
            <a:ext cx="4017077" cy="666000"/>
          </a:xfrm>
          <a:solidFill>
            <a:schemeClr val="accent2"/>
          </a:solidFill>
        </p:spPr>
        <p:txBody>
          <a:bodyPr lIns="216000" anchor="ctr"/>
          <a:lstStyle>
            <a:lvl1pPr>
              <a:defRPr sz="2000">
                <a:solidFill>
                  <a:schemeClr val="tx1"/>
                </a:solidFill>
              </a:defRPr>
            </a:lvl1pPr>
          </a:lstStyle>
          <a:p>
            <a:pPr lvl="0"/>
            <a:r>
              <a:rPr lang="en-US" dirty="0"/>
              <a:t>Add your text here</a:t>
            </a:r>
            <a:endParaRPr lang="en-GB" dirty="0"/>
          </a:p>
        </p:txBody>
      </p:sp>
      <p:sp>
        <p:nvSpPr>
          <p:cNvPr id="40" name="Rectangle 39">
            <a:extLst>
              <a:ext uri="{FF2B5EF4-FFF2-40B4-BE49-F238E27FC236}">
                <a16:creationId xmlns:a16="http://schemas.microsoft.com/office/drawing/2014/main" id="{80B7AA96-53E9-4A26-9093-A117D07D97B0}"/>
              </a:ext>
            </a:extLst>
          </p:cNvPr>
          <p:cNvSpPr/>
          <p:nvPr userDrawn="1"/>
        </p:nvSpPr>
        <p:spPr>
          <a:xfrm>
            <a:off x="0" y="0"/>
            <a:ext cx="12192000" cy="11234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9" name="Isosceles Triangle 48">
            <a:extLst>
              <a:ext uri="{FF2B5EF4-FFF2-40B4-BE49-F238E27FC236}">
                <a16:creationId xmlns:a16="http://schemas.microsoft.com/office/drawing/2014/main" id="{EAB30041-66EC-48C3-A91F-C43240425D88}"/>
              </a:ext>
            </a:extLst>
          </p:cNvPr>
          <p:cNvSpPr/>
          <p:nvPr userDrawn="1"/>
        </p:nvSpPr>
        <p:spPr>
          <a:xfrm rot="5400000">
            <a:off x="1439" y="-1438"/>
            <a:ext cx="776615" cy="77949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dirty="0"/>
          </a:p>
        </p:txBody>
      </p:sp>
      <p:cxnSp>
        <p:nvCxnSpPr>
          <p:cNvPr id="50" name="Straight Connector 49">
            <a:extLst>
              <a:ext uri="{FF2B5EF4-FFF2-40B4-BE49-F238E27FC236}">
                <a16:creationId xmlns:a16="http://schemas.microsoft.com/office/drawing/2014/main" id="{1EB52C20-6B4A-494C-9807-94FA97A7B394}"/>
              </a:ext>
            </a:extLst>
          </p:cNvPr>
          <p:cNvCxnSpPr>
            <a:cxnSpLocks/>
          </p:cNvCxnSpPr>
          <p:nvPr userDrawn="1"/>
        </p:nvCxnSpPr>
        <p:spPr>
          <a:xfrm>
            <a:off x="114504" y="1326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D5A851A-6FE6-4D0F-B0EF-CC1C55710980}"/>
              </a:ext>
            </a:extLst>
          </p:cNvPr>
          <p:cNvCxnSpPr>
            <a:cxnSpLocks/>
          </p:cNvCxnSpPr>
          <p:nvPr userDrawn="1"/>
        </p:nvCxnSpPr>
        <p:spPr>
          <a:xfrm>
            <a:off x="114504" y="1938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F5AA124-0EFC-44D3-A93D-F56C7409400D}"/>
              </a:ext>
            </a:extLst>
          </p:cNvPr>
          <p:cNvCxnSpPr>
            <a:cxnSpLocks/>
          </p:cNvCxnSpPr>
          <p:nvPr userDrawn="1"/>
        </p:nvCxnSpPr>
        <p:spPr>
          <a:xfrm>
            <a:off x="114504" y="255055"/>
            <a:ext cx="21429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ext Placeholder 21">
            <a:extLst>
              <a:ext uri="{FF2B5EF4-FFF2-40B4-BE49-F238E27FC236}">
                <a16:creationId xmlns:a16="http://schemas.microsoft.com/office/drawing/2014/main" id="{B3A3AEA4-847F-4FB4-BE67-1815FF3AE770}"/>
              </a:ext>
            </a:extLst>
          </p:cNvPr>
          <p:cNvSpPr>
            <a:spLocks noGrp="1"/>
          </p:cNvSpPr>
          <p:nvPr>
            <p:ph type="body" sz="quarter" idx="53" hasCustomPrompt="1"/>
          </p:nvPr>
        </p:nvSpPr>
        <p:spPr>
          <a:xfrm>
            <a:off x="576470" y="2518819"/>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58" name="Text Placeholder 21">
            <a:extLst>
              <a:ext uri="{FF2B5EF4-FFF2-40B4-BE49-F238E27FC236}">
                <a16:creationId xmlns:a16="http://schemas.microsoft.com/office/drawing/2014/main" id="{11C996FB-FC7F-41AF-8DA4-6F1DBAFB3A7E}"/>
              </a:ext>
            </a:extLst>
          </p:cNvPr>
          <p:cNvSpPr>
            <a:spLocks noGrp="1"/>
          </p:cNvSpPr>
          <p:nvPr>
            <p:ph type="body" sz="quarter" idx="54" hasCustomPrompt="1"/>
          </p:nvPr>
        </p:nvSpPr>
        <p:spPr>
          <a:xfrm>
            <a:off x="576470" y="3391797"/>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59" name="Text Placeholder 21">
            <a:extLst>
              <a:ext uri="{FF2B5EF4-FFF2-40B4-BE49-F238E27FC236}">
                <a16:creationId xmlns:a16="http://schemas.microsoft.com/office/drawing/2014/main" id="{9F7C438A-9434-4ED1-AC31-2EEB83023291}"/>
              </a:ext>
            </a:extLst>
          </p:cNvPr>
          <p:cNvSpPr>
            <a:spLocks noGrp="1"/>
          </p:cNvSpPr>
          <p:nvPr>
            <p:ph type="body" sz="quarter" idx="55" hasCustomPrompt="1"/>
          </p:nvPr>
        </p:nvSpPr>
        <p:spPr>
          <a:xfrm>
            <a:off x="576470" y="4264775"/>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0" name="Text Placeholder 21">
            <a:extLst>
              <a:ext uri="{FF2B5EF4-FFF2-40B4-BE49-F238E27FC236}">
                <a16:creationId xmlns:a16="http://schemas.microsoft.com/office/drawing/2014/main" id="{B73EF2D3-9EC9-40A9-904A-4C3798FCE295}"/>
              </a:ext>
            </a:extLst>
          </p:cNvPr>
          <p:cNvSpPr>
            <a:spLocks noGrp="1"/>
          </p:cNvSpPr>
          <p:nvPr>
            <p:ph type="body" sz="quarter" idx="56" hasCustomPrompt="1"/>
          </p:nvPr>
        </p:nvSpPr>
        <p:spPr>
          <a:xfrm>
            <a:off x="576470" y="5137753"/>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1" name="Text Placeholder 21">
            <a:extLst>
              <a:ext uri="{FF2B5EF4-FFF2-40B4-BE49-F238E27FC236}">
                <a16:creationId xmlns:a16="http://schemas.microsoft.com/office/drawing/2014/main" id="{189FE4B5-F16D-4981-890A-168227BC6EBD}"/>
              </a:ext>
            </a:extLst>
          </p:cNvPr>
          <p:cNvSpPr>
            <a:spLocks noGrp="1"/>
          </p:cNvSpPr>
          <p:nvPr>
            <p:ph type="body" sz="quarter" idx="57" hasCustomPrompt="1"/>
          </p:nvPr>
        </p:nvSpPr>
        <p:spPr>
          <a:xfrm>
            <a:off x="6081125" y="2518819"/>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2" name="Text Placeholder 21">
            <a:extLst>
              <a:ext uri="{FF2B5EF4-FFF2-40B4-BE49-F238E27FC236}">
                <a16:creationId xmlns:a16="http://schemas.microsoft.com/office/drawing/2014/main" id="{95400B23-D002-404C-BA2E-8818050481AD}"/>
              </a:ext>
            </a:extLst>
          </p:cNvPr>
          <p:cNvSpPr>
            <a:spLocks noGrp="1"/>
          </p:cNvSpPr>
          <p:nvPr>
            <p:ph type="body" sz="quarter" idx="58" hasCustomPrompt="1"/>
          </p:nvPr>
        </p:nvSpPr>
        <p:spPr>
          <a:xfrm>
            <a:off x="6081125" y="3391797"/>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3" name="Text Placeholder 21">
            <a:extLst>
              <a:ext uri="{FF2B5EF4-FFF2-40B4-BE49-F238E27FC236}">
                <a16:creationId xmlns:a16="http://schemas.microsoft.com/office/drawing/2014/main" id="{546F8262-49DA-491C-8133-4B33A89AA20C}"/>
              </a:ext>
            </a:extLst>
          </p:cNvPr>
          <p:cNvSpPr>
            <a:spLocks noGrp="1"/>
          </p:cNvSpPr>
          <p:nvPr>
            <p:ph type="body" sz="quarter" idx="59" hasCustomPrompt="1"/>
          </p:nvPr>
        </p:nvSpPr>
        <p:spPr>
          <a:xfrm>
            <a:off x="6081125" y="4264775"/>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64" name="Text Placeholder 21">
            <a:extLst>
              <a:ext uri="{FF2B5EF4-FFF2-40B4-BE49-F238E27FC236}">
                <a16:creationId xmlns:a16="http://schemas.microsoft.com/office/drawing/2014/main" id="{76962D03-B5BD-4C68-8092-917B7B543B86}"/>
              </a:ext>
            </a:extLst>
          </p:cNvPr>
          <p:cNvSpPr>
            <a:spLocks noGrp="1"/>
          </p:cNvSpPr>
          <p:nvPr>
            <p:ph type="body" sz="quarter" idx="60" hasCustomPrompt="1"/>
          </p:nvPr>
        </p:nvSpPr>
        <p:spPr>
          <a:xfrm>
            <a:off x="6081125" y="5137753"/>
            <a:ext cx="666000" cy="666000"/>
          </a:xfrm>
          <a:custGeom>
            <a:avLst/>
            <a:gdLst>
              <a:gd name="connsiteX0" fmla="*/ 294386 w 666000"/>
              <a:gd name="connsiteY0" fmla="*/ 112788 h 666000"/>
              <a:gd name="connsiteX1" fmla="*/ 214876 w 666000"/>
              <a:gd name="connsiteY1" fmla="*/ 192298 h 666000"/>
              <a:gd name="connsiteX2" fmla="*/ 358744 w 666000"/>
              <a:gd name="connsiteY2" fmla="*/ 336167 h 666000"/>
              <a:gd name="connsiteX3" fmla="*/ 218042 w 666000"/>
              <a:gd name="connsiteY3" fmla="*/ 476869 h 666000"/>
              <a:gd name="connsiteX4" fmla="*/ 294386 w 666000"/>
              <a:gd name="connsiteY4" fmla="*/ 553213 h 666000"/>
              <a:gd name="connsiteX5" fmla="*/ 514598 w 666000"/>
              <a:gd name="connsiteY5" fmla="*/ 333001 h 666000"/>
              <a:gd name="connsiteX6" fmla="*/ 0 w 666000"/>
              <a:gd name="connsiteY6" fmla="*/ 0 h 666000"/>
              <a:gd name="connsiteX7" fmla="*/ 666000 w 666000"/>
              <a:gd name="connsiteY7" fmla="*/ 0 h 666000"/>
              <a:gd name="connsiteX8" fmla="*/ 666000 w 666000"/>
              <a:gd name="connsiteY8" fmla="*/ 666000 h 666000"/>
              <a:gd name="connsiteX9" fmla="*/ 0 w 666000"/>
              <a:gd name="connsiteY9"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000" h="666000">
                <a:moveTo>
                  <a:pt x="294386" y="112788"/>
                </a:moveTo>
                <a:lnTo>
                  <a:pt x="214876" y="192298"/>
                </a:lnTo>
                <a:lnTo>
                  <a:pt x="358744" y="336167"/>
                </a:lnTo>
                <a:lnTo>
                  <a:pt x="218042" y="476869"/>
                </a:lnTo>
                <a:lnTo>
                  <a:pt x="294386" y="553213"/>
                </a:lnTo>
                <a:lnTo>
                  <a:pt x="514598" y="333001"/>
                </a:lnTo>
                <a:close/>
                <a:moveTo>
                  <a:pt x="0" y="0"/>
                </a:moveTo>
                <a:lnTo>
                  <a:pt x="666000" y="0"/>
                </a:lnTo>
                <a:lnTo>
                  <a:pt x="666000" y="666000"/>
                </a:lnTo>
                <a:lnTo>
                  <a:pt x="0" y="666000"/>
                </a:lnTo>
                <a:close/>
              </a:path>
            </a:pathLst>
          </a:custGeom>
          <a:solidFill>
            <a:schemeClr val="accent1"/>
          </a:solidFill>
        </p:spPr>
        <p:txBody>
          <a:bodyPr wrap="square" anchor="ctr">
            <a:noAutofit/>
          </a:bodyPr>
          <a:lstStyle>
            <a:lvl1pPr algn="ctr">
              <a:defRPr sz="2800">
                <a:solidFill>
                  <a:schemeClr val="bg2"/>
                </a:solidFill>
              </a:defRPr>
            </a:lvl1pPr>
          </a:lstStyle>
          <a:p>
            <a:pPr lvl="0"/>
            <a:r>
              <a:rPr lang="en-GB" dirty="0"/>
              <a:t> </a:t>
            </a:r>
          </a:p>
        </p:txBody>
      </p:sp>
      <p:sp>
        <p:nvSpPr>
          <p:cNvPr id="2" name="Title 1">
            <a:extLst>
              <a:ext uri="{FF2B5EF4-FFF2-40B4-BE49-F238E27FC236}">
                <a16:creationId xmlns:a16="http://schemas.microsoft.com/office/drawing/2014/main" id="{89FDC3BA-16CB-4C10-8D4E-B2C724B16423}"/>
              </a:ext>
            </a:extLst>
          </p:cNvPr>
          <p:cNvSpPr>
            <a:spLocks noGrp="1"/>
          </p:cNvSpPr>
          <p:nvPr>
            <p:ph type="title" hasCustomPrompt="1"/>
          </p:nvPr>
        </p:nvSpPr>
        <p:spPr>
          <a:xfrm>
            <a:off x="435077" y="376029"/>
            <a:ext cx="10515600" cy="607565"/>
          </a:xfrm>
        </p:spPr>
        <p:txBody>
          <a:bodyPr/>
          <a:lstStyle>
            <a:lvl1pPr>
              <a:defRPr/>
            </a:lvl1pPr>
          </a:lstStyle>
          <a:p>
            <a:r>
              <a:rPr lang="en-US" dirty="0"/>
              <a:t>Add your title here </a:t>
            </a:r>
            <a:endParaRPr lang="en-GB" dirty="0"/>
          </a:p>
        </p:txBody>
      </p:sp>
    </p:spTree>
    <p:extLst>
      <p:ext uri="{BB962C8B-B14F-4D97-AF65-F5344CB8AC3E}">
        <p14:creationId xmlns:p14="http://schemas.microsoft.com/office/powerpoint/2010/main" val="32396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theme" Target="../theme/theme2.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9" Type="http://schemas.openxmlformats.org/officeDocument/2006/relationships/slideLayout" Target="../slideLayouts/slideLayout116.xml"/><Relationship Id="rId21" Type="http://schemas.openxmlformats.org/officeDocument/2006/relationships/slideLayout" Target="../slideLayouts/slideLayout98.xml"/><Relationship Id="rId34" Type="http://schemas.openxmlformats.org/officeDocument/2006/relationships/slideLayout" Target="../slideLayouts/slideLayout111.xml"/><Relationship Id="rId42" Type="http://schemas.openxmlformats.org/officeDocument/2006/relationships/slideLayout" Target="../slideLayouts/slideLayout119.xml"/><Relationship Id="rId47" Type="http://schemas.openxmlformats.org/officeDocument/2006/relationships/slideLayout" Target="../slideLayouts/slideLayout124.xml"/><Relationship Id="rId50" Type="http://schemas.openxmlformats.org/officeDocument/2006/relationships/slideLayout" Target="../slideLayouts/slideLayout127.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9" Type="http://schemas.openxmlformats.org/officeDocument/2006/relationships/slideLayout" Target="../slideLayouts/slideLayout106.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32" Type="http://schemas.openxmlformats.org/officeDocument/2006/relationships/slideLayout" Target="../slideLayouts/slideLayout109.xml"/><Relationship Id="rId37" Type="http://schemas.openxmlformats.org/officeDocument/2006/relationships/slideLayout" Target="../slideLayouts/slideLayout114.xml"/><Relationship Id="rId40" Type="http://schemas.openxmlformats.org/officeDocument/2006/relationships/slideLayout" Target="../slideLayouts/slideLayout117.xml"/><Relationship Id="rId45" Type="http://schemas.openxmlformats.org/officeDocument/2006/relationships/slideLayout" Target="../slideLayouts/slideLayout122.xml"/><Relationship Id="rId53" Type="http://schemas.openxmlformats.org/officeDocument/2006/relationships/theme" Target="../theme/theme3.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31" Type="http://schemas.openxmlformats.org/officeDocument/2006/relationships/slideLayout" Target="../slideLayouts/slideLayout108.xml"/><Relationship Id="rId44" Type="http://schemas.openxmlformats.org/officeDocument/2006/relationships/slideLayout" Target="../slideLayouts/slideLayout121.xml"/><Relationship Id="rId52" Type="http://schemas.openxmlformats.org/officeDocument/2006/relationships/slideLayout" Target="../slideLayouts/slideLayout129.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 Id="rId30" Type="http://schemas.openxmlformats.org/officeDocument/2006/relationships/slideLayout" Target="../slideLayouts/slideLayout107.xml"/><Relationship Id="rId35" Type="http://schemas.openxmlformats.org/officeDocument/2006/relationships/slideLayout" Target="../slideLayouts/slideLayout112.xml"/><Relationship Id="rId43" Type="http://schemas.openxmlformats.org/officeDocument/2006/relationships/slideLayout" Target="../slideLayouts/slideLayout120.xml"/><Relationship Id="rId48" Type="http://schemas.openxmlformats.org/officeDocument/2006/relationships/slideLayout" Target="../slideLayouts/slideLayout125.xml"/><Relationship Id="rId8" Type="http://schemas.openxmlformats.org/officeDocument/2006/relationships/slideLayout" Target="../slideLayouts/slideLayout85.xml"/><Relationship Id="rId51" Type="http://schemas.openxmlformats.org/officeDocument/2006/relationships/slideLayout" Target="../slideLayouts/slideLayout128.xml"/><Relationship Id="rId3" Type="http://schemas.openxmlformats.org/officeDocument/2006/relationships/slideLayout" Target="../slideLayouts/slideLayout80.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33" Type="http://schemas.openxmlformats.org/officeDocument/2006/relationships/slideLayout" Target="../slideLayouts/slideLayout110.xml"/><Relationship Id="rId38" Type="http://schemas.openxmlformats.org/officeDocument/2006/relationships/slideLayout" Target="../slideLayouts/slideLayout115.xml"/><Relationship Id="rId46" Type="http://schemas.openxmlformats.org/officeDocument/2006/relationships/slideLayout" Target="../slideLayouts/slideLayout123.xml"/><Relationship Id="rId20" Type="http://schemas.openxmlformats.org/officeDocument/2006/relationships/slideLayout" Target="../slideLayouts/slideLayout97.xml"/><Relationship Id="rId41" Type="http://schemas.openxmlformats.org/officeDocument/2006/relationships/slideLayout" Target="../slideLayouts/slideLayout118.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36" Type="http://schemas.openxmlformats.org/officeDocument/2006/relationships/slideLayout" Target="../slideLayouts/slideLayout113.xml"/><Relationship Id="rId49"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47752-85F1-4A19-8C11-97D1004BD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F2BF64-08E1-4DBD-A2D9-8636462B44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AE858C-861C-4BD6-AB20-9C15895E1B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06858-264B-4443-8DD6-15DB104C7BD4}" type="datetimeFigureOut">
              <a:rPr lang="en-GB" smtClean="0"/>
              <a:t>11/11/2019</a:t>
            </a:fld>
            <a:endParaRPr lang="en-GB"/>
          </a:p>
        </p:txBody>
      </p:sp>
      <p:sp>
        <p:nvSpPr>
          <p:cNvPr id="5" name="Footer Placeholder 4">
            <a:extLst>
              <a:ext uri="{FF2B5EF4-FFF2-40B4-BE49-F238E27FC236}">
                <a16:creationId xmlns:a16="http://schemas.microsoft.com/office/drawing/2014/main" id="{AE7CEB89-BE36-4D1E-9F66-7587599C7F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35DD44-124A-49F4-9950-0B15C4A664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13B11-98CC-43DA-82D5-E8C0BDD92A38}" type="slidenum">
              <a:rPr lang="en-GB" smtClean="0"/>
              <a:t>‹#›</a:t>
            </a:fld>
            <a:endParaRPr lang="en-GB"/>
          </a:p>
        </p:txBody>
      </p:sp>
    </p:spTree>
    <p:extLst>
      <p:ext uri="{BB962C8B-B14F-4D97-AF65-F5344CB8AC3E}">
        <p14:creationId xmlns:p14="http://schemas.microsoft.com/office/powerpoint/2010/main" val="3216797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descr="ToolsToo_Slide">
            <a:extLst>
              <a:ext uri="{FF2B5EF4-FFF2-40B4-BE49-F238E27FC236}">
                <a16:creationId xmlns:a16="http://schemas.microsoft.com/office/drawing/2014/main" id="{4970E7E8-A685-45FE-86C3-EF6E1E0D9261}"/>
              </a:ext>
            </a:extLst>
          </p:cNvPr>
          <p:cNvSpPr/>
          <p:nvPr userDrawn="1"/>
        </p:nvSpPr>
        <p:spPr>
          <a:xfrm>
            <a:off x="0" y="0"/>
            <a:ext cx="12192000" cy="6858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127D1076-86D8-438F-B233-DFC4726177DE}"/>
              </a:ext>
            </a:extLst>
          </p:cNvPr>
          <p:cNvSpPr>
            <a:spLocks noGrp="1"/>
          </p:cNvSpPr>
          <p:nvPr>
            <p:ph type="title"/>
          </p:nvPr>
        </p:nvSpPr>
        <p:spPr>
          <a:xfrm>
            <a:off x="435077" y="376029"/>
            <a:ext cx="10515600" cy="1325563"/>
          </a:xfrm>
          <a:prstGeom prst="rect">
            <a:avLst/>
          </a:prstGeom>
        </p:spPr>
        <p:txBody>
          <a:bodyPr vert="horz" lIns="91440" tIns="45720" rIns="91440" bIns="4572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A82950B-90CC-4423-96A3-66F9C85665E7}"/>
              </a:ext>
            </a:extLst>
          </p:cNvPr>
          <p:cNvSpPr>
            <a:spLocks noGrp="1"/>
          </p:cNvSpPr>
          <p:nvPr>
            <p:ph type="body" idx="1"/>
          </p:nvPr>
        </p:nvSpPr>
        <p:spPr>
          <a:xfrm>
            <a:off x="435077" y="1837352"/>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057563A-7112-404D-8B04-F55CBD3C2A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b="1">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5123DBE1-E528-4697-A735-AF42F34D09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b="1">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BCD5281-4F4E-4C57-A362-CF6C1B9EB7E5}"/>
              </a:ext>
            </a:extLst>
          </p:cNvPr>
          <p:cNvSpPr>
            <a:spLocks noGrp="1"/>
          </p:cNvSpPr>
          <p:nvPr>
            <p:ph type="sldNum" sz="quarter" idx="4"/>
          </p:nvPr>
        </p:nvSpPr>
        <p:spPr>
          <a:xfrm>
            <a:off x="25400" y="6481971"/>
            <a:ext cx="409677" cy="365125"/>
          </a:xfrm>
          <a:prstGeom prst="rect">
            <a:avLst/>
          </a:prstGeom>
        </p:spPr>
        <p:txBody>
          <a:bodyPr vert="horz" lIns="91440" tIns="45720" rIns="91440" bIns="45720" rtlCol="0" anchor="ctr">
            <a:noAutofit/>
          </a:bodyPr>
          <a:lstStyle>
            <a:lvl1pPr algn="l">
              <a:defRPr sz="1200" b="1">
                <a:solidFill>
                  <a:schemeClr val="tx1">
                    <a:tint val="75000"/>
                  </a:schemeClr>
                </a:solidFill>
              </a:defRPr>
            </a:lvl1pPr>
          </a:lstStyle>
          <a:p>
            <a:fld id="{799699CE-90A2-4E95-8FE3-56A7C9C0A371}" type="slidenum">
              <a:rPr lang="en-GB" smtClean="0"/>
              <a:pPr/>
              <a:t>‹#›</a:t>
            </a:fld>
            <a:endParaRPr lang="en-GB" dirty="0"/>
          </a:p>
        </p:txBody>
      </p:sp>
    </p:spTree>
    <p:extLst>
      <p:ext uri="{BB962C8B-B14F-4D97-AF65-F5344CB8AC3E}">
        <p14:creationId xmlns:p14="http://schemas.microsoft.com/office/powerpoint/2010/main" val="2307764623"/>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967" r:id="rId21"/>
    <p:sldLayoutId id="2147483938"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968" r:id="rId38"/>
    <p:sldLayoutId id="214748396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970" r:id="rId49"/>
    <p:sldLayoutId id="2147483971" r:id="rId50"/>
    <p:sldLayoutId id="2147483972" r:id="rId51"/>
    <p:sldLayoutId id="2147483709" r:id="rId52"/>
    <p:sldLayoutId id="2147483710" r:id="rId53"/>
    <p:sldLayoutId id="2147483711" r:id="rId54"/>
    <p:sldLayoutId id="2147483712" r:id="rId55"/>
    <p:sldLayoutId id="2147483713" r:id="rId56"/>
    <p:sldLayoutId id="2147483714" r:id="rId57"/>
    <p:sldLayoutId id="2147483715" r:id="rId58"/>
    <p:sldLayoutId id="2147483716" r:id="rId59"/>
    <p:sldLayoutId id="2147483717" r:id="rId60"/>
    <p:sldLayoutId id="2147483718" r:id="rId61"/>
    <p:sldLayoutId id="2147483719" r:id="rId62"/>
    <p:sldLayoutId id="2147483720" r:id="rId63"/>
    <p:sldLayoutId id="2147483721" r:id="rId64"/>
    <p:sldLayoutId id="2147483722" r:id="rId65"/>
    <p:sldLayoutId id="2147483723" r:id="rId66"/>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200" b="1"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descr="ToolsToo_Slide">
            <a:extLst>
              <a:ext uri="{FF2B5EF4-FFF2-40B4-BE49-F238E27FC236}">
                <a16:creationId xmlns:a16="http://schemas.microsoft.com/office/drawing/2014/main" id="{4970E7E8-A685-45FE-86C3-EF6E1E0D9261}"/>
              </a:ext>
            </a:extLst>
          </p:cNvPr>
          <p:cNvSpPr/>
          <p:nvPr userDrawn="1"/>
        </p:nvSpPr>
        <p:spPr>
          <a:xfrm>
            <a:off x="0" y="0"/>
            <a:ext cx="12192000" cy="6858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127D1076-86D8-438F-B233-DFC4726177DE}"/>
              </a:ext>
            </a:extLst>
          </p:cNvPr>
          <p:cNvSpPr>
            <a:spLocks noGrp="1"/>
          </p:cNvSpPr>
          <p:nvPr>
            <p:ph type="title"/>
          </p:nvPr>
        </p:nvSpPr>
        <p:spPr>
          <a:xfrm>
            <a:off x="435077" y="376029"/>
            <a:ext cx="10515600" cy="1325563"/>
          </a:xfrm>
          <a:prstGeom prst="rect">
            <a:avLst/>
          </a:prstGeom>
        </p:spPr>
        <p:txBody>
          <a:bodyPr vert="horz" lIns="91440" tIns="45720" rIns="91440" bIns="4572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A82950B-90CC-4423-96A3-66F9C85665E7}"/>
              </a:ext>
            </a:extLst>
          </p:cNvPr>
          <p:cNvSpPr>
            <a:spLocks noGrp="1"/>
          </p:cNvSpPr>
          <p:nvPr>
            <p:ph type="body" idx="1"/>
          </p:nvPr>
        </p:nvSpPr>
        <p:spPr>
          <a:xfrm>
            <a:off x="435077" y="1837352"/>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057563A-7112-404D-8B04-F55CBD3C2A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b="1">
                <a:solidFill>
                  <a:schemeClr val="tx1">
                    <a:tint val="75000"/>
                  </a:schemeClr>
                </a:solidFill>
              </a:defRPr>
            </a:lvl1pPr>
          </a:lstStyle>
          <a:p>
            <a:fld id="{A5ABC74E-85CC-45A1-B0E2-856257C84E9D}" type="datetimeFigureOut">
              <a:rPr lang="en-GB" smtClean="0"/>
              <a:pPr/>
              <a:t>11/11/2019</a:t>
            </a:fld>
            <a:endParaRPr lang="en-GB"/>
          </a:p>
        </p:txBody>
      </p:sp>
      <p:sp>
        <p:nvSpPr>
          <p:cNvPr id="5" name="Footer Placeholder 4">
            <a:extLst>
              <a:ext uri="{FF2B5EF4-FFF2-40B4-BE49-F238E27FC236}">
                <a16:creationId xmlns:a16="http://schemas.microsoft.com/office/drawing/2014/main" id="{5123DBE1-E528-4697-A735-AF42F34D09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b="1">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CD5281-4F4E-4C57-A362-CF6C1B9EB7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b="1">
                <a:solidFill>
                  <a:schemeClr val="tx1">
                    <a:tint val="75000"/>
                  </a:schemeClr>
                </a:solidFill>
              </a:defRPr>
            </a:lvl1pPr>
          </a:lstStyle>
          <a:p>
            <a:fld id="{799699CE-90A2-4E95-8FE3-56A7C9C0A371}" type="slidenum">
              <a:rPr lang="en-GB" smtClean="0"/>
              <a:pPr/>
              <a:t>‹#›</a:t>
            </a:fld>
            <a:endParaRPr lang="en-GB"/>
          </a:p>
        </p:txBody>
      </p:sp>
    </p:spTree>
    <p:extLst>
      <p:ext uri="{BB962C8B-B14F-4D97-AF65-F5344CB8AC3E}">
        <p14:creationId xmlns:p14="http://schemas.microsoft.com/office/powerpoint/2010/main" val="2002842306"/>
      </p:ext>
    </p:extLst>
  </p:cSld>
  <p:clrMap bg1="dk1" tx1="lt1" bg2="dk2" tx2="lt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 id="2147483991" r:id="rId18"/>
    <p:sldLayoutId id="2147483992" r:id="rId19"/>
    <p:sldLayoutId id="2147483993" r:id="rId20"/>
    <p:sldLayoutId id="2147483994" r:id="rId21"/>
    <p:sldLayoutId id="2147483995" r:id="rId22"/>
    <p:sldLayoutId id="2147483996" r:id="rId23"/>
    <p:sldLayoutId id="2147483997" r:id="rId24"/>
    <p:sldLayoutId id="2147483998" r:id="rId25"/>
    <p:sldLayoutId id="2147483999" r:id="rId26"/>
    <p:sldLayoutId id="2147484000" r:id="rId27"/>
    <p:sldLayoutId id="2147484001" r:id="rId28"/>
    <p:sldLayoutId id="2147484002" r:id="rId29"/>
    <p:sldLayoutId id="2147484003" r:id="rId30"/>
    <p:sldLayoutId id="2147484004" r:id="rId31"/>
    <p:sldLayoutId id="2147484005" r:id="rId32"/>
    <p:sldLayoutId id="2147484006" r:id="rId33"/>
    <p:sldLayoutId id="2147484007" r:id="rId34"/>
    <p:sldLayoutId id="2147484008" r:id="rId35"/>
    <p:sldLayoutId id="2147484009" r:id="rId36"/>
    <p:sldLayoutId id="2147484010" r:id="rId37"/>
    <p:sldLayoutId id="2147484011" r:id="rId38"/>
    <p:sldLayoutId id="2147484012" r:id="rId39"/>
    <p:sldLayoutId id="2147484013" r:id="rId40"/>
    <p:sldLayoutId id="2147484014" r:id="rId41"/>
    <p:sldLayoutId id="2147484015" r:id="rId42"/>
    <p:sldLayoutId id="2147484016" r:id="rId43"/>
    <p:sldLayoutId id="2147484017" r:id="rId44"/>
    <p:sldLayoutId id="2147484018" r:id="rId45"/>
    <p:sldLayoutId id="2147484019" r:id="rId46"/>
    <p:sldLayoutId id="2147484020" r:id="rId47"/>
    <p:sldLayoutId id="2147484021" r:id="rId48"/>
    <p:sldLayoutId id="2147484022" r:id="rId49"/>
    <p:sldLayoutId id="2147484023" r:id="rId50"/>
    <p:sldLayoutId id="2147484025" r:id="rId51"/>
    <p:sldLayoutId id="2147484026" r:id="rId52"/>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200" b="1"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129.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3981" y="3708397"/>
            <a:ext cx="5628134" cy="826476"/>
          </a:xfrm>
        </p:spPr>
        <p:txBody>
          <a:bodyPr/>
          <a:lstStyle/>
          <a:p>
            <a:pPr algn="ctr"/>
            <a:br>
              <a:rPr lang="en-GB" sz="4000" dirty="0"/>
            </a:br>
            <a:r>
              <a:rPr lang="en-GB" sz="4000" dirty="0"/>
              <a:t>November 13</a:t>
            </a:r>
            <a:r>
              <a:rPr lang="en-GB" sz="4000" baseline="30000" dirty="0"/>
              <a:t>th</a:t>
            </a:r>
            <a:r>
              <a:rPr lang="en-GB" sz="4000" dirty="0"/>
              <a:t> 2019</a:t>
            </a:r>
            <a:br>
              <a:rPr lang="en-GB" sz="4000" dirty="0"/>
            </a:br>
            <a:r>
              <a:rPr lang="en-GB" sz="4000" dirty="0"/>
              <a:t>Wayne Hutt</a:t>
            </a:r>
            <a:endParaRPr lang="en-GB" sz="4000" dirty="0">
              <a:solidFill>
                <a:srgbClr val="92D050"/>
              </a:solidFill>
            </a:endParaRPr>
          </a:p>
        </p:txBody>
      </p:sp>
      <p:pic>
        <p:nvPicPr>
          <p:cNvPr id="6" name="Picture 5">
            <a:extLst>
              <a:ext uri="{FF2B5EF4-FFF2-40B4-BE49-F238E27FC236}">
                <a16:creationId xmlns:a16="http://schemas.microsoft.com/office/drawing/2014/main" id="{F9B105A1-F352-4CCE-BABF-31526FDAD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312" y="1347703"/>
            <a:ext cx="7833376" cy="2484125"/>
          </a:xfrm>
          <a:prstGeom prst="rect">
            <a:avLst/>
          </a:prstGeom>
        </p:spPr>
      </p:pic>
    </p:spTree>
    <p:extLst>
      <p:ext uri="{BB962C8B-B14F-4D97-AF65-F5344CB8AC3E}">
        <p14:creationId xmlns:p14="http://schemas.microsoft.com/office/powerpoint/2010/main" val="203867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ED49B9-3823-40B6-BE9F-100D6B947BD9}"/>
              </a:ext>
            </a:extLst>
          </p:cNvPr>
          <p:cNvSpPr txBox="1"/>
          <p:nvPr/>
        </p:nvSpPr>
        <p:spPr>
          <a:xfrm>
            <a:off x="1045031" y="345232"/>
            <a:ext cx="7679093" cy="7266605"/>
          </a:xfrm>
          <a:prstGeom prst="rect">
            <a:avLst/>
          </a:prstGeom>
          <a:noFill/>
        </p:spPr>
        <p:txBody>
          <a:bodyPr wrap="square" rtlCol="0">
            <a:spAutoFit/>
          </a:bodyPr>
          <a:lstStyle/>
          <a:p>
            <a:pPr algn="l">
              <a:lnSpc>
                <a:spcPct val="90000"/>
              </a:lnSpc>
              <a:spcAft>
                <a:spcPts val="600"/>
              </a:spcAft>
            </a:pPr>
            <a:r>
              <a:rPr lang="en-GB" sz="2400" b="1" dirty="0">
                <a:solidFill>
                  <a:srgbClr val="7030A0"/>
                </a:solidFill>
              </a:rPr>
              <a:t>26 </a:t>
            </a:r>
            <a:r>
              <a:rPr lang="en-GB" sz="2200" b="1" dirty="0">
                <a:solidFill>
                  <a:srgbClr val="7030A0"/>
                </a:solidFill>
              </a:rPr>
              <a:t>years of learning &amp; development experience</a:t>
            </a:r>
          </a:p>
          <a:p>
            <a:pPr marL="342900" indent="-342900" algn="l">
              <a:lnSpc>
                <a:spcPct val="90000"/>
              </a:lnSpc>
              <a:spcAft>
                <a:spcPts val="600"/>
              </a:spcAft>
              <a:buFontTx/>
              <a:buChar char="-"/>
            </a:pPr>
            <a:r>
              <a:rPr lang="en-GB" sz="2200" dirty="0">
                <a:solidFill>
                  <a:schemeClr val="bg1"/>
                </a:solidFill>
              </a:rPr>
              <a:t>Strategy</a:t>
            </a:r>
          </a:p>
          <a:p>
            <a:pPr marL="342900" indent="-342900" algn="l">
              <a:lnSpc>
                <a:spcPct val="90000"/>
              </a:lnSpc>
              <a:spcAft>
                <a:spcPts val="600"/>
              </a:spcAft>
              <a:buFontTx/>
              <a:buChar char="-"/>
            </a:pPr>
            <a:r>
              <a:rPr lang="en-GB" sz="2200" dirty="0">
                <a:solidFill>
                  <a:schemeClr val="bg1"/>
                </a:solidFill>
              </a:rPr>
              <a:t>Operations</a:t>
            </a:r>
          </a:p>
          <a:p>
            <a:pPr marL="342900" indent="-342900" algn="l">
              <a:lnSpc>
                <a:spcPct val="90000"/>
              </a:lnSpc>
              <a:spcAft>
                <a:spcPts val="600"/>
              </a:spcAft>
              <a:buFontTx/>
              <a:buChar char="-"/>
            </a:pPr>
            <a:r>
              <a:rPr lang="en-GB" sz="2200" dirty="0">
                <a:solidFill>
                  <a:schemeClr val="bg1"/>
                </a:solidFill>
              </a:rPr>
              <a:t>Design</a:t>
            </a:r>
          </a:p>
          <a:p>
            <a:pPr marL="342900" indent="-342900" algn="l">
              <a:lnSpc>
                <a:spcPct val="90000"/>
              </a:lnSpc>
              <a:spcAft>
                <a:spcPts val="600"/>
              </a:spcAft>
              <a:buFontTx/>
              <a:buChar char="-"/>
            </a:pPr>
            <a:r>
              <a:rPr lang="en-GB" sz="2200" dirty="0">
                <a:solidFill>
                  <a:schemeClr val="bg1"/>
                </a:solidFill>
              </a:rPr>
              <a:t>Delivery </a:t>
            </a:r>
          </a:p>
          <a:p>
            <a:pPr marL="342900" indent="-342900" algn="l">
              <a:lnSpc>
                <a:spcPct val="90000"/>
              </a:lnSpc>
              <a:spcAft>
                <a:spcPts val="600"/>
              </a:spcAft>
              <a:buFontTx/>
              <a:buChar char="-"/>
            </a:pPr>
            <a:endParaRPr lang="en-GB" sz="2200" b="1" dirty="0">
              <a:solidFill>
                <a:srgbClr val="FF0000"/>
              </a:solidFill>
            </a:endParaRPr>
          </a:p>
          <a:p>
            <a:pPr algn="l">
              <a:lnSpc>
                <a:spcPct val="90000"/>
              </a:lnSpc>
              <a:spcAft>
                <a:spcPts val="600"/>
              </a:spcAft>
            </a:pPr>
            <a:r>
              <a:rPr lang="en-GB" sz="2200" b="1" dirty="0">
                <a:solidFill>
                  <a:srgbClr val="7030A0"/>
                </a:solidFill>
              </a:rPr>
              <a:t>Professional Coach</a:t>
            </a:r>
          </a:p>
          <a:p>
            <a:pPr marL="342900" indent="-342900" algn="l">
              <a:lnSpc>
                <a:spcPct val="90000"/>
              </a:lnSpc>
              <a:spcAft>
                <a:spcPts val="600"/>
              </a:spcAft>
              <a:buFontTx/>
              <a:buChar char="-"/>
            </a:pPr>
            <a:r>
              <a:rPr lang="en-GB" sz="2200" dirty="0">
                <a:solidFill>
                  <a:schemeClr val="bg1"/>
                </a:solidFill>
              </a:rPr>
              <a:t>Performance Management </a:t>
            </a:r>
          </a:p>
          <a:p>
            <a:pPr marL="342900" indent="-342900" algn="l">
              <a:lnSpc>
                <a:spcPct val="90000"/>
              </a:lnSpc>
              <a:spcAft>
                <a:spcPts val="600"/>
              </a:spcAft>
              <a:buFontTx/>
              <a:buChar char="-"/>
            </a:pPr>
            <a:r>
              <a:rPr lang="en-GB" sz="2200" dirty="0">
                <a:solidFill>
                  <a:schemeClr val="bg1"/>
                </a:solidFill>
              </a:rPr>
              <a:t>Lifeskills</a:t>
            </a:r>
          </a:p>
          <a:p>
            <a:pPr algn="l">
              <a:lnSpc>
                <a:spcPct val="90000"/>
              </a:lnSpc>
              <a:spcAft>
                <a:spcPts val="600"/>
              </a:spcAft>
            </a:pPr>
            <a:endParaRPr lang="en-GB" sz="2200" b="1" dirty="0">
              <a:solidFill>
                <a:srgbClr val="FF0000"/>
              </a:solidFill>
            </a:endParaRPr>
          </a:p>
          <a:p>
            <a:pPr algn="l">
              <a:lnSpc>
                <a:spcPct val="90000"/>
              </a:lnSpc>
              <a:spcAft>
                <a:spcPts val="600"/>
              </a:spcAft>
            </a:pPr>
            <a:r>
              <a:rPr lang="en-GB" sz="2200" b="1" dirty="0">
                <a:solidFill>
                  <a:srgbClr val="7030A0"/>
                </a:solidFill>
              </a:rPr>
              <a:t>Organisations</a:t>
            </a:r>
          </a:p>
          <a:p>
            <a:pPr marL="342900" indent="-342900" algn="l">
              <a:lnSpc>
                <a:spcPct val="90000"/>
              </a:lnSpc>
              <a:spcAft>
                <a:spcPts val="600"/>
              </a:spcAft>
              <a:buFontTx/>
              <a:buChar char="-"/>
            </a:pPr>
            <a:r>
              <a:rPr lang="en-GB" sz="2200" dirty="0">
                <a:solidFill>
                  <a:schemeClr val="bg1"/>
                </a:solidFill>
              </a:rPr>
              <a:t>British Airways</a:t>
            </a:r>
          </a:p>
          <a:p>
            <a:pPr marL="342900" indent="-342900" algn="l">
              <a:lnSpc>
                <a:spcPct val="90000"/>
              </a:lnSpc>
              <a:spcAft>
                <a:spcPts val="600"/>
              </a:spcAft>
              <a:buFontTx/>
              <a:buChar char="-"/>
            </a:pPr>
            <a:r>
              <a:rPr lang="en-GB" sz="2200" dirty="0">
                <a:solidFill>
                  <a:schemeClr val="bg1"/>
                </a:solidFill>
              </a:rPr>
              <a:t>Visa International</a:t>
            </a:r>
          </a:p>
          <a:p>
            <a:pPr marL="342900" indent="-342900" algn="l">
              <a:lnSpc>
                <a:spcPct val="90000"/>
              </a:lnSpc>
              <a:spcAft>
                <a:spcPts val="600"/>
              </a:spcAft>
              <a:buFontTx/>
              <a:buChar char="-"/>
            </a:pPr>
            <a:r>
              <a:rPr lang="en-GB" sz="2200" dirty="0">
                <a:solidFill>
                  <a:schemeClr val="bg1"/>
                </a:solidFill>
              </a:rPr>
              <a:t>Publicis</a:t>
            </a:r>
          </a:p>
          <a:p>
            <a:pPr marL="342900" indent="-342900" algn="l">
              <a:lnSpc>
                <a:spcPct val="90000"/>
              </a:lnSpc>
              <a:spcAft>
                <a:spcPts val="600"/>
              </a:spcAft>
              <a:buFontTx/>
              <a:buChar char="-"/>
            </a:pPr>
            <a:r>
              <a:rPr lang="en-GB" sz="2200" dirty="0">
                <a:solidFill>
                  <a:schemeClr val="bg1"/>
                </a:solidFill>
              </a:rPr>
              <a:t>IET</a:t>
            </a:r>
          </a:p>
          <a:p>
            <a:pPr marL="342900" indent="-342900" algn="l">
              <a:lnSpc>
                <a:spcPct val="90000"/>
              </a:lnSpc>
              <a:spcAft>
                <a:spcPts val="600"/>
              </a:spcAft>
              <a:buFontTx/>
              <a:buChar char="-"/>
            </a:pPr>
            <a:r>
              <a:rPr lang="en-GB" sz="2200" dirty="0">
                <a:solidFill>
                  <a:schemeClr val="bg1"/>
                </a:solidFill>
              </a:rPr>
              <a:t>RS Components </a:t>
            </a:r>
          </a:p>
          <a:p>
            <a:pPr marL="342900" indent="-342900" algn="l">
              <a:lnSpc>
                <a:spcPct val="90000"/>
              </a:lnSpc>
              <a:spcAft>
                <a:spcPts val="600"/>
              </a:spcAft>
              <a:buFontTx/>
              <a:buChar char="-"/>
            </a:pPr>
            <a:endParaRPr lang="en-GB" sz="2200" b="1" dirty="0">
              <a:solidFill>
                <a:srgbClr val="FF0000"/>
              </a:solidFill>
            </a:endParaRPr>
          </a:p>
          <a:p>
            <a:pPr algn="l">
              <a:lnSpc>
                <a:spcPct val="90000"/>
              </a:lnSpc>
              <a:spcAft>
                <a:spcPts val="600"/>
              </a:spcAft>
            </a:pPr>
            <a:endParaRPr lang="en-GB" sz="2200" b="1" dirty="0">
              <a:solidFill>
                <a:srgbClr val="FF0000"/>
              </a:solidFill>
            </a:endParaRPr>
          </a:p>
          <a:p>
            <a:pPr algn="l">
              <a:lnSpc>
                <a:spcPct val="90000"/>
              </a:lnSpc>
              <a:spcAft>
                <a:spcPts val="600"/>
              </a:spcAft>
            </a:pPr>
            <a:endParaRPr lang="en-GB" sz="2200" b="1" dirty="0">
              <a:solidFill>
                <a:srgbClr val="FF0000"/>
              </a:solidFill>
            </a:endParaRPr>
          </a:p>
        </p:txBody>
      </p:sp>
      <p:pic>
        <p:nvPicPr>
          <p:cNvPr id="1026" name="Picture 2" descr="Image result for british airways logo">
            <a:extLst>
              <a:ext uri="{FF2B5EF4-FFF2-40B4-BE49-F238E27FC236}">
                <a16:creationId xmlns:a16="http://schemas.microsoft.com/office/drawing/2014/main" id="{4E6C4CE5-962A-4419-AD11-9F0EE8097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5028" y="22393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visa international logo">
            <a:extLst>
              <a:ext uri="{FF2B5EF4-FFF2-40B4-BE49-F238E27FC236}">
                <a16:creationId xmlns:a16="http://schemas.microsoft.com/office/drawing/2014/main" id="{322998B6-3966-4F08-93FF-3599E95BC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999" y="2128934"/>
            <a:ext cx="1525361" cy="9686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iet logo">
            <a:extLst>
              <a:ext uri="{FF2B5EF4-FFF2-40B4-BE49-F238E27FC236}">
                <a16:creationId xmlns:a16="http://schemas.microsoft.com/office/drawing/2014/main" id="{2068A53D-3501-4D08-AD96-C2BA1B4067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6874" y="3355335"/>
            <a:ext cx="1329612" cy="13296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rs components logo">
            <a:extLst>
              <a:ext uri="{FF2B5EF4-FFF2-40B4-BE49-F238E27FC236}">
                <a16:creationId xmlns:a16="http://schemas.microsoft.com/office/drawing/2014/main" id="{9AB0710F-A765-4516-A556-EFA8C9EE6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4771" y="4956515"/>
            <a:ext cx="1045515" cy="86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94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275" y="1029661"/>
            <a:ext cx="5722108" cy="2004762"/>
          </a:xfrm>
        </p:spPr>
        <p:txBody>
          <a:bodyPr/>
          <a:lstStyle/>
          <a:p>
            <a:pPr algn="ctr"/>
            <a:r>
              <a:rPr lang="en-GB" sz="5400" dirty="0">
                <a:solidFill>
                  <a:srgbClr val="92D050"/>
                </a:solidFill>
              </a:rPr>
              <a:t>Who are we?</a:t>
            </a:r>
          </a:p>
        </p:txBody>
      </p:sp>
      <p:pic>
        <p:nvPicPr>
          <p:cNvPr id="3" name="Picture 2">
            <a:extLst>
              <a:ext uri="{FF2B5EF4-FFF2-40B4-BE49-F238E27FC236}">
                <a16:creationId xmlns:a16="http://schemas.microsoft.com/office/drawing/2014/main" id="{465D646C-E997-4F4F-8FD1-4D15A1E85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364" y="-233740"/>
            <a:ext cx="4849634" cy="3182213"/>
          </a:xfrm>
          <a:prstGeom prst="rect">
            <a:avLst/>
          </a:prstGeom>
        </p:spPr>
      </p:pic>
      <p:sp>
        <p:nvSpPr>
          <p:cNvPr id="4" name="Rectangle 3">
            <a:extLst>
              <a:ext uri="{FF2B5EF4-FFF2-40B4-BE49-F238E27FC236}">
                <a16:creationId xmlns:a16="http://schemas.microsoft.com/office/drawing/2014/main" id="{63DEA8F4-BA14-4EFA-93C9-DB206D8A9269}"/>
              </a:ext>
            </a:extLst>
          </p:cNvPr>
          <p:cNvSpPr/>
          <p:nvPr/>
        </p:nvSpPr>
        <p:spPr>
          <a:xfrm>
            <a:off x="3458545" y="5259058"/>
            <a:ext cx="6096000" cy="461665"/>
          </a:xfrm>
          <a:prstGeom prst="rect">
            <a:avLst/>
          </a:prstGeom>
        </p:spPr>
        <p:txBody>
          <a:bodyPr>
            <a:spAutoFit/>
          </a:bodyPr>
          <a:lstStyle/>
          <a:p>
            <a:pPr algn="ctr"/>
            <a:r>
              <a:rPr lang="en-GB" sz="2400" dirty="0"/>
              <a:t> </a:t>
            </a:r>
          </a:p>
        </p:txBody>
      </p:sp>
      <p:cxnSp>
        <p:nvCxnSpPr>
          <p:cNvPr id="6" name="Straight Connector 5">
            <a:extLst>
              <a:ext uri="{FF2B5EF4-FFF2-40B4-BE49-F238E27FC236}">
                <a16:creationId xmlns:a16="http://schemas.microsoft.com/office/drawing/2014/main" id="{6B0A774E-33CF-49B2-9B71-CF767BBC7F47}"/>
              </a:ext>
            </a:extLst>
          </p:cNvPr>
          <p:cNvCxnSpPr/>
          <p:nvPr/>
        </p:nvCxnSpPr>
        <p:spPr>
          <a:xfrm>
            <a:off x="5682344" y="614551"/>
            <a:ext cx="0" cy="179147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87E2252-FEDF-48C8-9FFF-E20CDD0E583E}"/>
              </a:ext>
            </a:extLst>
          </p:cNvPr>
          <p:cNvSpPr txBox="1"/>
          <p:nvPr/>
        </p:nvSpPr>
        <p:spPr>
          <a:xfrm>
            <a:off x="1656911" y="2671849"/>
            <a:ext cx="9699268" cy="3754874"/>
          </a:xfrm>
          <a:prstGeom prst="rect">
            <a:avLst/>
          </a:prstGeom>
          <a:noFill/>
        </p:spPr>
        <p:txBody>
          <a:bodyPr wrap="square" rtlCol="0">
            <a:spAutoFit/>
          </a:bodyPr>
          <a:lstStyle/>
          <a:p>
            <a:pPr>
              <a:lnSpc>
                <a:spcPct val="90000"/>
              </a:lnSpc>
              <a:spcAft>
                <a:spcPts val="600"/>
              </a:spcAft>
            </a:pPr>
            <a:r>
              <a:rPr lang="en-GB" sz="2200" b="1" dirty="0"/>
              <a:t>GOAL: Help young people build the skills they need and empower them to reach their full potential</a:t>
            </a:r>
          </a:p>
          <a:p>
            <a:pPr>
              <a:lnSpc>
                <a:spcPct val="90000"/>
              </a:lnSpc>
              <a:spcAft>
                <a:spcPts val="600"/>
              </a:spcAft>
            </a:pPr>
            <a:endParaRPr lang="en-GB" sz="2200" b="1" dirty="0"/>
          </a:p>
          <a:p>
            <a:pPr marL="342900" indent="-342900" algn="l">
              <a:lnSpc>
                <a:spcPct val="90000"/>
              </a:lnSpc>
              <a:spcAft>
                <a:spcPts val="600"/>
              </a:spcAft>
              <a:buFontTx/>
              <a:buChar char="-"/>
            </a:pPr>
            <a:r>
              <a:rPr lang="en-GB" sz="2200" b="1" dirty="0"/>
              <a:t>A team of 5 professionals </a:t>
            </a:r>
          </a:p>
          <a:p>
            <a:pPr marL="342900" indent="-342900" algn="l">
              <a:lnSpc>
                <a:spcPct val="90000"/>
              </a:lnSpc>
              <a:spcAft>
                <a:spcPts val="600"/>
              </a:spcAft>
              <a:buFontTx/>
              <a:buChar char="-"/>
            </a:pPr>
            <a:r>
              <a:rPr lang="en-GB" sz="2200" b="1" dirty="0"/>
              <a:t>Part of Electrocomponents plc, working across all brands </a:t>
            </a:r>
          </a:p>
          <a:p>
            <a:pPr marL="342900" indent="-342900" algn="l">
              <a:lnSpc>
                <a:spcPct val="90000"/>
              </a:lnSpc>
              <a:spcAft>
                <a:spcPts val="600"/>
              </a:spcAft>
              <a:buFontTx/>
              <a:buChar char="-"/>
            </a:pPr>
            <a:r>
              <a:rPr lang="en-GB" sz="2200" b="1" dirty="0"/>
              <a:t>Global</a:t>
            </a:r>
          </a:p>
          <a:p>
            <a:pPr marL="342900" indent="-342900" algn="l">
              <a:lnSpc>
                <a:spcPct val="90000"/>
              </a:lnSpc>
              <a:spcAft>
                <a:spcPts val="600"/>
              </a:spcAft>
              <a:buFontTx/>
              <a:buChar char="-"/>
            </a:pPr>
            <a:r>
              <a:rPr lang="en-GB" sz="2200" b="1" dirty="0"/>
              <a:t>Corporate Social Responsibility remit</a:t>
            </a:r>
          </a:p>
          <a:p>
            <a:pPr marL="342900" indent="-342900" algn="l">
              <a:lnSpc>
                <a:spcPct val="90000"/>
              </a:lnSpc>
              <a:spcAft>
                <a:spcPts val="600"/>
              </a:spcAft>
              <a:buFontTx/>
              <a:buChar char="-"/>
            </a:pPr>
            <a:r>
              <a:rPr lang="en-GB" sz="2200" b="1" dirty="0"/>
              <a:t>2 main audiences (future customers &amp; future employees)</a:t>
            </a:r>
          </a:p>
          <a:p>
            <a:pPr algn="l">
              <a:lnSpc>
                <a:spcPct val="90000"/>
              </a:lnSpc>
              <a:spcAft>
                <a:spcPts val="600"/>
              </a:spcAft>
            </a:pPr>
            <a:endParaRPr lang="en-GB" sz="2200" b="1" dirty="0"/>
          </a:p>
          <a:p>
            <a:pPr algn="l">
              <a:lnSpc>
                <a:spcPct val="90000"/>
              </a:lnSpc>
              <a:spcAft>
                <a:spcPts val="600"/>
              </a:spcAft>
            </a:pPr>
            <a:endParaRPr lang="en-GB" sz="2200" b="1" dirty="0"/>
          </a:p>
        </p:txBody>
      </p:sp>
    </p:spTree>
    <p:extLst>
      <p:ext uri="{BB962C8B-B14F-4D97-AF65-F5344CB8AC3E}">
        <p14:creationId xmlns:p14="http://schemas.microsoft.com/office/powerpoint/2010/main" val="171740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1C88-E139-4966-BE21-2955F8D7D3D8}"/>
              </a:ext>
            </a:extLst>
          </p:cNvPr>
          <p:cNvSpPr>
            <a:spLocks noGrp="1"/>
          </p:cNvSpPr>
          <p:nvPr>
            <p:ph type="title"/>
          </p:nvPr>
        </p:nvSpPr>
        <p:spPr>
          <a:xfrm>
            <a:off x="435077" y="571973"/>
            <a:ext cx="10515600" cy="686652"/>
          </a:xfrm>
        </p:spPr>
        <p:txBody>
          <a:bodyPr/>
          <a:lstStyle/>
          <a:p>
            <a:pPr algn="ctr"/>
            <a:r>
              <a:rPr lang="en-GB" dirty="0"/>
              <a:t>Our initiatives include:</a:t>
            </a:r>
          </a:p>
        </p:txBody>
      </p:sp>
      <p:grpSp>
        <p:nvGrpSpPr>
          <p:cNvPr id="4" name="Group 3">
            <a:extLst>
              <a:ext uri="{FF2B5EF4-FFF2-40B4-BE49-F238E27FC236}">
                <a16:creationId xmlns:a16="http://schemas.microsoft.com/office/drawing/2014/main" id="{794BB768-5CD5-4CE1-9F6C-3FAE07A9DE3F}"/>
              </a:ext>
            </a:extLst>
          </p:cNvPr>
          <p:cNvGrpSpPr/>
          <p:nvPr/>
        </p:nvGrpSpPr>
        <p:grpSpPr>
          <a:xfrm>
            <a:off x="1025823" y="1629198"/>
            <a:ext cx="9592413" cy="666000"/>
            <a:chOff x="143870" y="1415913"/>
            <a:chExt cx="5123598" cy="666000"/>
          </a:xfrm>
        </p:grpSpPr>
        <p:sp>
          <p:nvSpPr>
            <p:cNvPr id="5" name="Text Placeholder 23">
              <a:extLst>
                <a:ext uri="{FF2B5EF4-FFF2-40B4-BE49-F238E27FC236}">
                  <a16:creationId xmlns:a16="http://schemas.microsoft.com/office/drawing/2014/main" id="{C15818FB-CC94-4531-895D-0B23B7425F70}"/>
                </a:ext>
              </a:extLst>
            </p:cNvPr>
            <p:cNvSpPr txBox="1">
              <a:spLocks/>
            </p:cNvSpPr>
            <p:nvPr/>
          </p:nvSpPr>
          <p:spPr>
            <a:xfrm>
              <a:off x="143870" y="1415913"/>
              <a:ext cx="1809397" cy="666000"/>
            </a:xfrm>
            <a:prstGeom prst="rect">
              <a:avLst/>
            </a:prstGeom>
            <a:solidFill>
              <a:srgbClr val="92D050"/>
            </a:solidFill>
          </p:spPr>
          <p:txBody>
            <a:bodyPr vert="horz" lIns="91440" tIns="45720" rIns="91440" bIns="45720" rtlCol="0" anchor="ctr">
              <a:noAutofit/>
            </a:bodyPr>
            <a:lstStyle>
              <a:lvl1pPr marL="0" indent="0" algn="ctr" defTabSz="914400" rtl="0" eaLnBrk="1" latinLnBrk="0" hangingPunct="1">
                <a:lnSpc>
                  <a:spcPct val="90000"/>
                </a:lnSpc>
                <a:spcBef>
                  <a:spcPts val="0"/>
                </a:spcBef>
                <a:buFont typeface="Arial" panose="020B0604020202020204" pitchFamily="34" charset="0"/>
                <a:buNone/>
                <a:defRPr sz="28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solidFill>
                </a:rPr>
                <a:t>Superskills </a:t>
              </a:r>
            </a:p>
          </p:txBody>
        </p:sp>
        <p:sp>
          <p:nvSpPr>
            <p:cNvPr id="6" name="Text Placeholder 24">
              <a:extLst>
                <a:ext uri="{FF2B5EF4-FFF2-40B4-BE49-F238E27FC236}">
                  <a16:creationId xmlns:a16="http://schemas.microsoft.com/office/drawing/2014/main" id="{79E743B9-0E81-496D-866E-EC47F6D3F775}"/>
                </a:ext>
              </a:extLst>
            </p:cNvPr>
            <p:cNvSpPr txBox="1">
              <a:spLocks/>
            </p:cNvSpPr>
            <p:nvPr/>
          </p:nvSpPr>
          <p:spPr>
            <a:xfrm>
              <a:off x="1953266" y="1415913"/>
              <a:ext cx="3314202" cy="666000"/>
            </a:xfrm>
            <a:prstGeom prst="rect">
              <a:avLst/>
            </a:prstGeom>
            <a:solidFill>
              <a:schemeClr val="accent2"/>
            </a:solidFill>
          </p:spPr>
          <p:txBody>
            <a:bodyPr vert="horz" lIns="21600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solidFill>
                    <a:schemeClr val="tx1"/>
                  </a:solidFill>
                </a:rPr>
                <a:t>RS Soft skill modules for students that will enhance their employability skills </a:t>
              </a:r>
            </a:p>
          </p:txBody>
        </p:sp>
      </p:grpSp>
      <p:grpSp>
        <p:nvGrpSpPr>
          <p:cNvPr id="8" name="Group 7">
            <a:extLst>
              <a:ext uri="{FF2B5EF4-FFF2-40B4-BE49-F238E27FC236}">
                <a16:creationId xmlns:a16="http://schemas.microsoft.com/office/drawing/2014/main" id="{91AC4C4B-05BD-4479-B3A6-A0DB45E6DC1C}"/>
              </a:ext>
            </a:extLst>
          </p:cNvPr>
          <p:cNvGrpSpPr/>
          <p:nvPr/>
        </p:nvGrpSpPr>
        <p:grpSpPr>
          <a:xfrm>
            <a:off x="1025823" y="2665771"/>
            <a:ext cx="9592413" cy="666000"/>
            <a:chOff x="143870" y="1415913"/>
            <a:chExt cx="5123598" cy="666000"/>
          </a:xfrm>
        </p:grpSpPr>
        <p:sp>
          <p:nvSpPr>
            <p:cNvPr id="9" name="Text Placeholder 23">
              <a:extLst>
                <a:ext uri="{FF2B5EF4-FFF2-40B4-BE49-F238E27FC236}">
                  <a16:creationId xmlns:a16="http://schemas.microsoft.com/office/drawing/2014/main" id="{FAE24C6D-D667-4B68-808F-C324139A3923}"/>
                </a:ext>
              </a:extLst>
            </p:cNvPr>
            <p:cNvSpPr txBox="1">
              <a:spLocks/>
            </p:cNvSpPr>
            <p:nvPr/>
          </p:nvSpPr>
          <p:spPr>
            <a:xfrm>
              <a:off x="143870" y="1415913"/>
              <a:ext cx="1809397" cy="666000"/>
            </a:xfrm>
            <a:prstGeom prst="rect">
              <a:avLst/>
            </a:prstGeom>
            <a:solidFill>
              <a:srgbClr val="92D050"/>
            </a:solidFill>
          </p:spPr>
          <p:txBody>
            <a:bodyPr vert="horz" lIns="91440" tIns="45720" rIns="91440" bIns="45720" rtlCol="0" anchor="ctr">
              <a:noAutofit/>
            </a:bodyPr>
            <a:lstStyle>
              <a:lvl1pPr marL="0" indent="0" algn="ctr" defTabSz="914400" rtl="0" eaLnBrk="1" latinLnBrk="0" hangingPunct="1">
                <a:lnSpc>
                  <a:spcPct val="90000"/>
                </a:lnSpc>
                <a:spcBef>
                  <a:spcPts val="0"/>
                </a:spcBef>
                <a:buFont typeface="Arial" panose="020B0604020202020204" pitchFamily="34" charset="0"/>
                <a:buNone/>
                <a:defRPr sz="28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solidFill>
                </a:rPr>
                <a:t>Interns </a:t>
              </a:r>
            </a:p>
          </p:txBody>
        </p:sp>
        <p:sp>
          <p:nvSpPr>
            <p:cNvPr id="10" name="Text Placeholder 24">
              <a:extLst>
                <a:ext uri="{FF2B5EF4-FFF2-40B4-BE49-F238E27FC236}">
                  <a16:creationId xmlns:a16="http://schemas.microsoft.com/office/drawing/2014/main" id="{A44B274C-72B6-4736-9B5F-5E4E9CA3854B}"/>
                </a:ext>
              </a:extLst>
            </p:cNvPr>
            <p:cNvSpPr txBox="1">
              <a:spLocks/>
            </p:cNvSpPr>
            <p:nvPr/>
          </p:nvSpPr>
          <p:spPr>
            <a:xfrm>
              <a:off x="1953266" y="1415913"/>
              <a:ext cx="3314202" cy="666000"/>
            </a:xfrm>
            <a:prstGeom prst="rect">
              <a:avLst/>
            </a:prstGeom>
            <a:solidFill>
              <a:schemeClr val="accent2"/>
            </a:solidFill>
          </p:spPr>
          <p:txBody>
            <a:bodyPr vert="horz" lIns="21600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solidFill>
                    <a:schemeClr val="tx1"/>
                  </a:solidFill>
                </a:rPr>
                <a:t>Global internship programme spanning across all ECM brands and departments</a:t>
              </a:r>
            </a:p>
          </p:txBody>
        </p:sp>
      </p:grpSp>
      <p:grpSp>
        <p:nvGrpSpPr>
          <p:cNvPr id="11" name="Group 10">
            <a:extLst>
              <a:ext uri="{FF2B5EF4-FFF2-40B4-BE49-F238E27FC236}">
                <a16:creationId xmlns:a16="http://schemas.microsoft.com/office/drawing/2014/main" id="{8E948DE9-3EF1-43F4-9226-3A67921627AE}"/>
              </a:ext>
            </a:extLst>
          </p:cNvPr>
          <p:cNvGrpSpPr/>
          <p:nvPr/>
        </p:nvGrpSpPr>
        <p:grpSpPr>
          <a:xfrm>
            <a:off x="1025823" y="3884304"/>
            <a:ext cx="9592413" cy="666000"/>
            <a:chOff x="143870" y="1415913"/>
            <a:chExt cx="5123598" cy="666000"/>
          </a:xfrm>
        </p:grpSpPr>
        <p:sp>
          <p:nvSpPr>
            <p:cNvPr id="12" name="Text Placeholder 23">
              <a:extLst>
                <a:ext uri="{FF2B5EF4-FFF2-40B4-BE49-F238E27FC236}">
                  <a16:creationId xmlns:a16="http://schemas.microsoft.com/office/drawing/2014/main" id="{3CE63BF7-5EF5-4789-A0F5-5E88CF1D5884}"/>
                </a:ext>
              </a:extLst>
            </p:cNvPr>
            <p:cNvSpPr txBox="1">
              <a:spLocks/>
            </p:cNvSpPr>
            <p:nvPr/>
          </p:nvSpPr>
          <p:spPr>
            <a:xfrm>
              <a:off x="143870" y="1415913"/>
              <a:ext cx="1809397" cy="666000"/>
            </a:xfrm>
            <a:prstGeom prst="rect">
              <a:avLst/>
            </a:prstGeom>
            <a:solidFill>
              <a:srgbClr val="92D050"/>
            </a:solidFill>
          </p:spPr>
          <p:txBody>
            <a:bodyPr vert="horz" lIns="91440" tIns="45720" rIns="91440" bIns="45720" rtlCol="0" anchor="ctr">
              <a:noAutofit/>
            </a:bodyPr>
            <a:lstStyle>
              <a:lvl1pPr marL="0" indent="0" algn="ctr" defTabSz="914400" rtl="0" eaLnBrk="1" latinLnBrk="0" hangingPunct="1">
                <a:lnSpc>
                  <a:spcPct val="90000"/>
                </a:lnSpc>
                <a:spcBef>
                  <a:spcPts val="0"/>
                </a:spcBef>
                <a:buFont typeface="Arial" panose="020B0604020202020204" pitchFamily="34" charset="0"/>
                <a:buNone/>
                <a:defRPr sz="28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solidFill>
                </a:rPr>
                <a:t>FAB15 </a:t>
              </a:r>
            </a:p>
          </p:txBody>
        </p:sp>
        <p:sp>
          <p:nvSpPr>
            <p:cNvPr id="13" name="Text Placeholder 24">
              <a:extLst>
                <a:ext uri="{FF2B5EF4-FFF2-40B4-BE49-F238E27FC236}">
                  <a16:creationId xmlns:a16="http://schemas.microsoft.com/office/drawing/2014/main" id="{F5F41290-4967-4B59-82D9-91747EFE7279}"/>
                </a:ext>
              </a:extLst>
            </p:cNvPr>
            <p:cNvSpPr txBox="1">
              <a:spLocks/>
            </p:cNvSpPr>
            <p:nvPr/>
          </p:nvSpPr>
          <p:spPr>
            <a:xfrm>
              <a:off x="1953266" y="1415913"/>
              <a:ext cx="3314202" cy="666000"/>
            </a:xfrm>
            <a:prstGeom prst="rect">
              <a:avLst/>
            </a:prstGeom>
            <a:solidFill>
              <a:schemeClr val="accent2"/>
            </a:solidFill>
          </p:spPr>
          <p:txBody>
            <a:bodyPr vert="horz" lIns="21600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solidFill>
                    <a:schemeClr val="tx1"/>
                  </a:solidFill>
                </a:rPr>
                <a:t>A unique volunteering opportunity for young professionals to be a part of a “think-tank” </a:t>
              </a:r>
            </a:p>
          </p:txBody>
        </p:sp>
      </p:grpSp>
      <p:grpSp>
        <p:nvGrpSpPr>
          <p:cNvPr id="16" name="Group 15">
            <a:extLst>
              <a:ext uri="{FF2B5EF4-FFF2-40B4-BE49-F238E27FC236}">
                <a16:creationId xmlns:a16="http://schemas.microsoft.com/office/drawing/2014/main" id="{BFAD9125-F98E-4539-B80E-64809B74D426}"/>
              </a:ext>
            </a:extLst>
          </p:cNvPr>
          <p:cNvGrpSpPr/>
          <p:nvPr/>
        </p:nvGrpSpPr>
        <p:grpSpPr>
          <a:xfrm>
            <a:off x="1025823" y="5102837"/>
            <a:ext cx="9592413" cy="666000"/>
            <a:chOff x="143870" y="1415913"/>
            <a:chExt cx="5123598" cy="666000"/>
          </a:xfrm>
        </p:grpSpPr>
        <p:sp>
          <p:nvSpPr>
            <p:cNvPr id="17" name="Text Placeholder 23">
              <a:extLst>
                <a:ext uri="{FF2B5EF4-FFF2-40B4-BE49-F238E27FC236}">
                  <a16:creationId xmlns:a16="http://schemas.microsoft.com/office/drawing/2014/main" id="{06B4A391-AAF9-4DC5-863D-D0B4F55EDD96}"/>
                </a:ext>
              </a:extLst>
            </p:cNvPr>
            <p:cNvSpPr txBox="1">
              <a:spLocks/>
            </p:cNvSpPr>
            <p:nvPr/>
          </p:nvSpPr>
          <p:spPr>
            <a:xfrm>
              <a:off x="143870" y="1415913"/>
              <a:ext cx="1809397" cy="666000"/>
            </a:xfrm>
            <a:prstGeom prst="rect">
              <a:avLst/>
            </a:prstGeom>
            <a:solidFill>
              <a:srgbClr val="92D050"/>
            </a:solidFill>
          </p:spPr>
          <p:txBody>
            <a:bodyPr vert="horz" lIns="91440" tIns="45720" rIns="91440" bIns="45720" rtlCol="0" anchor="ctr">
              <a:noAutofit/>
            </a:bodyPr>
            <a:lstStyle>
              <a:lvl1pPr marL="0" indent="0" algn="ctr" defTabSz="914400" rtl="0" eaLnBrk="1" latinLnBrk="0" hangingPunct="1">
                <a:lnSpc>
                  <a:spcPct val="90000"/>
                </a:lnSpc>
                <a:spcBef>
                  <a:spcPts val="0"/>
                </a:spcBef>
                <a:buFont typeface="Arial" panose="020B0604020202020204" pitchFamily="34" charset="0"/>
                <a:buNone/>
                <a:defRPr sz="28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solidFill>
                </a:rPr>
                <a:t>RS Student Ambassadors </a:t>
              </a:r>
            </a:p>
          </p:txBody>
        </p:sp>
        <p:sp>
          <p:nvSpPr>
            <p:cNvPr id="18" name="Text Placeholder 24">
              <a:extLst>
                <a:ext uri="{FF2B5EF4-FFF2-40B4-BE49-F238E27FC236}">
                  <a16:creationId xmlns:a16="http://schemas.microsoft.com/office/drawing/2014/main" id="{ABFF2235-8C9F-4229-A59B-0902ED94A7D2}"/>
                </a:ext>
              </a:extLst>
            </p:cNvPr>
            <p:cNvSpPr txBox="1">
              <a:spLocks/>
            </p:cNvSpPr>
            <p:nvPr/>
          </p:nvSpPr>
          <p:spPr>
            <a:xfrm>
              <a:off x="1953266" y="1415913"/>
              <a:ext cx="3314202" cy="666000"/>
            </a:xfrm>
            <a:prstGeom prst="rect">
              <a:avLst/>
            </a:prstGeom>
            <a:solidFill>
              <a:schemeClr val="accent2"/>
            </a:solidFill>
          </p:spPr>
          <p:txBody>
            <a:bodyPr vert="horz" lIns="21600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solidFill>
                    <a:schemeClr val="tx1"/>
                  </a:solidFill>
                </a:rPr>
                <a:t>A global network of volunteers representing RS at Uni - Students will be given training opportunities and deliver technical and business workshops to fellow students</a:t>
              </a:r>
            </a:p>
          </p:txBody>
        </p:sp>
      </p:grpSp>
    </p:spTree>
    <p:extLst>
      <p:ext uri="{BB962C8B-B14F-4D97-AF65-F5344CB8AC3E}">
        <p14:creationId xmlns:p14="http://schemas.microsoft.com/office/powerpoint/2010/main" val="371506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UN SDG">
            <a:extLst>
              <a:ext uri="{FF2B5EF4-FFF2-40B4-BE49-F238E27FC236}">
                <a16:creationId xmlns:a16="http://schemas.microsoft.com/office/drawing/2014/main" id="{B081F86F-BD6E-4EC5-AF4C-1A7C05B55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605" y="1208535"/>
            <a:ext cx="4358109" cy="37392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BF98E9B-80A7-4CD0-8F75-1DFA37A49F74}"/>
              </a:ext>
            </a:extLst>
          </p:cNvPr>
          <p:cNvSpPr/>
          <p:nvPr/>
        </p:nvSpPr>
        <p:spPr>
          <a:xfrm>
            <a:off x="5576597" y="919287"/>
            <a:ext cx="6096000" cy="5262979"/>
          </a:xfrm>
          <a:prstGeom prst="rect">
            <a:avLst/>
          </a:prstGeom>
        </p:spPr>
        <p:txBody>
          <a:bodyPr>
            <a:spAutoFit/>
          </a:bodyPr>
          <a:lstStyle/>
          <a:p>
            <a:r>
              <a:rPr lang="en-GB" sz="2400" b="1" dirty="0"/>
              <a:t>Where we align:</a:t>
            </a:r>
          </a:p>
          <a:p>
            <a:endParaRPr lang="en-GB" sz="2400" b="1" dirty="0"/>
          </a:p>
          <a:p>
            <a:r>
              <a:rPr lang="en-GB" b="1" dirty="0"/>
              <a:t>4.4</a:t>
            </a:r>
            <a:r>
              <a:rPr lang="en-GB" dirty="0"/>
              <a:t> By 2030, substantially increase the number of youth and adults who have relevant skills, including technical and vocational skills, for employment, decent jobs and entrepreneurship</a:t>
            </a:r>
          </a:p>
          <a:p>
            <a:endParaRPr lang="en-GB" dirty="0"/>
          </a:p>
          <a:p>
            <a:r>
              <a:rPr lang="en-GB" b="1" dirty="0"/>
              <a:t>4.7</a:t>
            </a:r>
            <a:r>
              <a:rPr lang="en-GB" dirty="0"/>
              <a:t> By 2030, ensure that all learners acquire the knowledge and skills needed to promote sustainable development, including, among others, through education for sustainable development and sustainable lifestyles, human rights, gender equality, promotion of a culture of peace and non-violence, global citizenship and appreciation of cultural diversity and of culture’s contribution to sustainable development</a:t>
            </a:r>
          </a:p>
          <a:p>
            <a:endParaRPr lang="en-GB" dirty="0"/>
          </a:p>
          <a:p>
            <a:endParaRPr lang="en-GB" dirty="0"/>
          </a:p>
        </p:txBody>
      </p:sp>
    </p:spTree>
    <p:extLst>
      <p:ext uri="{BB962C8B-B14F-4D97-AF65-F5344CB8AC3E}">
        <p14:creationId xmlns:p14="http://schemas.microsoft.com/office/powerpoint/2010/main" val="49037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4DDB-6E4A-49F5-988A-E61420D75449}"/>
              </a:ext>
            </a:extLst>
          </p:cNvPr>
          <p:cNvSpPr>
            <a:spLocks noGrp="1"/>
          </p:cNvSpPr>
          <p:nvPr>
            <p:ph type="title"/>
          </p:nvPr>
        </p:nvSpPr>
        <p:spPr>
          <a:xfrm>
            <a:off x="761206" y="619861"/>
            <a:ext cx="10515600" cy="686652"/>
          </a:xfrm>
        </p:spPr>
        <p:txBody>
          <a:bodyPr/>
          <a:lstStyle/>
          <a:p>
            <a:r>
              <a:rPr lang="en-GB" sz="4000" dirty="0">
                <a:solidFill>
                  <a:srgbClr val="7030A0"/>
                </a:solidFill>
              </a:rPr>
              <a:t>What our research has told us</a:t>
            </a:r>
          </a:p>
        </p:txBody>
      </p:sp>
      <p:sp>
        <p:nvSpPr>
          <p:cNvPr id="3" name="Text Placeholder 2">
            <a:extLst>
              <a:ext uri="{FF2B5EF4-FFF2-40B4-BE49-F238E27FC236}">
                <a16:creationId xmlns:a16="http://schemas.microsoft.com/office/drawing/2014/main" id="{462FB430-F6F1-4583-9F33-0EA27C2CF98A}"/>
              </a:ext>
            </a:extLst>
          </p:cNvPr>
          <p:cNvSpPr>
            <a:spLocks noGrp="1"/>
          </p:cNvSpPr>
          <p:nvPr>
            <p:ph type="body" idx="1"/>
          </p:nvPr>
        </p:nvSpPr>
        <p:spPr>
          <a:xfrm>
            <a:off x="434974" y="1539779"/>
            <a:ext cx="11168063" cy="4789487"/>
          </a:xfrm>
        </p:spPr>
        <p:txBody>
          <a:bodyPr/>
          <a:lstStyle/>
          <a:p>
            <a:pPr marL="228600" indent="0"/>
            <a:r>
              <a:rPr lang="en-GB" dirty="0">
                <a:solidFill>
                  <a:schemeClr val="accent2">
                    <a:lumMod val="75000"/>
                  </a:schemeClr>
                </a:solidFill>
              </a:rPr>
              <a:t>Business</a:t>
            </a:r>
            <a:endParaRPr lang="en-GB" dirty="0"/>
          </a:p>
          <a:p>
            <a:pPr marL="571500" indent="-342900">
              <a:buFont typeface="Arial" panose="020B0604020202020204" pitchFamily="34" charset="0"/>
              <a:buChar char="•"/>
            </a:pPr>
            <a:r>
              <a:rPr lang="en-GB" b="0" dirty="0">
                <a:solidFill>
                  <a:schemeClr val="bg1"/>
                </a:solidFill>
              </a:rPr>
              <a:t>More and more business leaders are adopting the approach of ‘Coach’  - moving away from the traditional ‘Command &amp; Control’ approach</a:t>
            </a:r>
          </a:p>
          <a:p>
            <a:pPr marL="571500" indent="-342900">
              <a:buFont typeface="Arial" panose="020B0604020202020204" pitchFamily="34" charset="0"/>
              <a:buChar char="•"/>
            </a:pPr>
            <a:r>
              <a:rPr lang="en-GB" b="0" dirty="0">
                <a:solidFill>
                  <a:schemeClr val="bg1"/>
                </a:solidFill>
              </a:rPr>
              <a:t>Supports employees by asking questions  - rather than providing answers and problem solving</a:t>
            </a:r>
          </a:p>
          <a:p>
            <a:pPr marL="571500" indent="-342900">
              <a:buFont typeface="Arial" panose="020B0604020202020204" pitchFamily="34" charset="0"/>
              <a:buChar char="•"/>
            </a:pPr>
            <a:r>
              <a:rPr lang="en-GB" b="0" dirty="0">
                <a:solidFill>
                  <a:schemeClr val="bg1"/>
                </a:solidFill>
              </a:rPr>
              <a:t>Learning &amp; Development  - not Training &amp; Development    </a:t>
            </a:r>
          </a:p>
          <a:p>
            <a:endParaRPr lang="en-GB" dirty="0"/>
          </a:p>
          <a:p>
            <a:pPr marL="228600" indent="0"/>
            <a:r>
              <a:rPr lang="en-GB" dirty="0">
                <a:solidFill>
                  <a:schemeClr val="accent2">
                    <a:lumMod val="75000"/>
                  </a:schemeClr>
                </a:solidFill>
              </a:rPr>
              <a:t>Education establishments</a:t>
            </a:r>
          </a:p>
          <a:p>
            <a:pPr marL="571500" indent="-342900">
              <a:buFont typeface="Arial" panose="020B0604020202020204" pitchFamily="34" charset="0"/>
              <a:buChar char="•"/>
            </a:pPr>
            <a:r>
              <a:rPr lang="en-GB" b="0" dirty="0">
                <a:solidFill>
                  <a:schemeClr val="bg1"/>
                </a:solidFill>
              </a:rPr>
              <a:t>Encourage ‘big picture’ thinking</a:t>
            </a:r>
          </a:p>
          <a:p>
            <a:pPr marL="571500" indent="-342900">
              <a:buFont typeface="Arial" panose="020B0604020202020204" pitchFamily="34" charset="0"/>
              <a:buChar char="•"/>
            </a:pPr>
            <a:r>
              <a:rPr lang="en-GB" b="0" dirty="0">
                <a:solidFill>
                  <a:schemeClr val="bg1"/>
                </a:solidFill>
              </a:rPr>
              <a:t>Encourage entrepreneurs by providing space for creative thinking</a:t>
            </a:r>
          </a:p>
          <a:p>
            <a:pPr marL="571500" indent="-342900">
              <a:buFont typeface="Arial" panose="020B0604020202020204" pitchFamily="34" charset="0"/>
              <a:buChar char="•"/>
            </a:pPr>
            <a:r>
              <a:rPr lang="en-GB" b="0" dirty="0">
                <a:solidFill>
                  <a:schemeClr val="bg1"/>
                </a:solidFill>
              </a:rPr>
              <a:t>Encourage a Coaching culture</a:t>
            </a:r>
          </a:p>
          <a:p>
            <a:pPr marL="571500" indent="-342900">
              <a:buFont typeface="Arial" panose="020B0604020202020204" pitchFamily="34" charset="0"/>
              <a:buChar char="•"/>
            </a:pPr>
            <a:r>
              <a:rPr lang="en-GB" b="0" dirty="0">
                <a:solidFill>
                  <a:schemeClr val="bg1"/>
                </a:solidFill>
              </a:rPr>
              <a:t>Encourage volunteering</a:t>
            </a:r>
          </a:p>
          <a:p>
            <a:endParaRPr lang="en-GB" dirty="0"/>
          </a:p>
        </p:txBody>
      </p:sp>
    </p:spTree>
    <p:extLst>
      <p:ext uri="{BB962C8B-B14F-4D97-AF65-F5344CB8AC3E}">
        <p14:creationId xmlns:p14="http://schemas.microsoft.com/office/powerpoint/2010/main" val="209558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606D2A2-92EC-4358-9A5D-D9EBD57279CE}"/>
              </a:ext>
            </a:extLst>
          </p:cNvPr>
          <p:cNvGrpSpPr/>
          <p:nvPr/>
        </p:nvGrpSpPr>
        <p:grpSpPr>
          <a:xfrm>
            <a:off x="1074420" y="1053726"/>
            <a:ext cx="5021580" cy="666000"/>
            <a:chOff x="143870" y="1415913"/>
            <a:chExt cx="2682178" cy="666000"/>
          </a:xfrm>
        </p:grpSpPr>
        <p:sp>
          <p:nvSpPr>
            <p:cNvPr id="32" name="Text Placeholder 23">
              <a:extLst>
                <a:ext uri="{FF2B5EF4-FFF2-40B4-BE49-F238E27FC236}">
                  <a16:creationId xmlns:a16="http://schemas.microsoft.com/office/drawing/2014/main" id="{CD7F3A44-83FB-4AFC-98A1-27C8CA0E89BE}"/>
                </a:ext>
              </a:extLst>
            </p:cNvPr>
            <p:cNvSpPr txBox="1">
              <a:spLocks/>
            </p:cNvSpPr>
            <p:nvPr/>
          </p:nvSpPr>
          <p:spPr>
            <a:xfrm>
              <a:off x="143870" y="1415913"/>
              <a:ext cx="1210984" cy="666000"/>
            </a:xfrm>
            <a:prstGeom prst="rect">
              <a:avLst/>
            </a:prstGeom>
            <a:solidFill>
              <a:srgbClr val="92D050"/>
            </a:solidFill>
          </p:spPr>
          <p:txBody>
            <a:bodyPr vert="horz" lIns="91440" tIns="45720" rIns="91440" bIns="45720" rtlCol="0" anchor="ctr">
              <a:noAutofit/>
            </a:bodyPr>
            <a:lstStyle>
              <a:lvl1pPr marL="0" indent="0" algn="ctr" defTabSz="914400" rtl="0" eaLnBrk="1" latinLnBrk="0" hangingPunct="1">
                <a:lnSpc>
                  <a:spcPct val="90000"/>
                </a:lnSpc>
                <a:spcBef>
                  <a:spcPts val="0"/>
                </a:spcBef>
                <a:buFont typeface="Arial" panose="020B0604020202020204" pitchFamily="34" charset="0"/>
                <a:buNone/>
                <a:defRPr sz="28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solidFill>
                </a:rPr>
                <a:t>Story telling </a:t>
              </a:r>
            </a:p>
          </p:txBody>
        </p:sp>
        <p:sp>
          <p:nvSpPr>
            <p:cNvPr id="33" name="Text Placeholder 24">
              <a:extLst>
                <a:ext uri="{FF2B5EF4-FFF2-40B4-BE49-F238E27FC236}">
                  <a16:creationId xmlns:a16="http://schemas.microsoft.com/office/drawing/2014/main" id="{3EE87C88-E6B6-4160-86FE-D23828E734FA}"/>
                </a:ext>
              </a:extLst>
            </p:cNvPr>
            <p:cNvSpPr txBox="1">
              <a:spLocks/>
            </p:cNvSpPr>
            <p:nvPr/>
          </p:nvSpPr>
          <p:spPr>
            <a:xfrm>
              <a:off x="1356752" y="1415913"/>
              <a:ext cx="1469296" cy="666000"/>
            </a:xfrm>
            <a:prstGeom prst="rect">
              <a:avLst/>
            </a:prstGeom>
            <a:solidFill>
              <a:schemeClr val="accent2"/>
            </a:solidFill>
          </p:spPr>
          <p:txBody>
            <a:bodyPr vert="horz" lIns="21600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solidFill>
                    <a:schemeClr val="tx1"/>
                  </a:solidFill>
                </a:rPr>
                <a:t>How to add real impact to your presentations</a:t>
              </a:r>
            </a:p>
          </p:txBody>
        </p:sp>
      </p:grpSp>
      <p:grpSp>
        <p:nvGrpSpPr>
          <p:cNvPr id="63" name="Group 62">
            <a:extLst>
              <a:ext uri="{FF2B5EF4-FFF2-40B4-BE49-F238E27FC236}">
                <a16:creationId xmlns:a16="http://schemas.microsoft.com/office/drawing/2014/main" id="{1F57F48B-10B0-48D6-BD1B-797B3FE9B092}"/>
              </a:ext>
            </a:extLst>
          </p:cNvPr>
          <p:cNvGrpSpPr/>
          <p:nvPr/>
        </p:nvGrpSpPr>
        <p:grpSpPr>
          <a:xfrm>
            <a:off x="1074420" y="1914786"/>
            <a:ext cx="5021580" cy="666000"/>
            <a:chOff x="143870" y="1415913"/>
            <a:chExt cx="2682178" cy="666000"/>
          </a:xfrm>
        </p:grpSpPr>
        <p:sp>
          <p:nvSpPr>
            <p:cNvPr id="64" name="Text Placeholder 23">
              <a:extLst>
                <a:ext uri="{FF2B5EF4-FFF2-40B4-BE49-F238E27FC236}">
                  <a16:creationId xmlns:a16="http://schemas.microsoft.com/office/drawing/2014/main" id="{03BF64F1-09C6-42C5-8FB3-BCD546A1AF29}"/>
                </a:ext>
              </a:extLst>
            </p:cNvPr>
            <p:cNvSpPr txBox="1">
              <a:spLocks/>
            </p:cNvSpPr>
            <p:nvPr/>
          </p:nvSpPr>
          <p:spPr>
            <a:xfrm>
              <a:off x="143870" y="1415913"/>
              <a:ext cx="1210984" cy="666000"/>
            </a:xfrm>
            <a:prstGeom prst="rect">
              <a:avLst/>
            </a:prstGeom>
            <a:solidFill>
              <a:srgbClr val="92D050"/>
            </a:solidFill>
          </p:spPr>
          <p:txBody>
            <a:bodyPr vert="horz" lIns="91440" tIns="45720" rIns="91440" bIns="45720" rtlCol="0" anchor="ctr">
              <a:noAutofit/>
            </a:bodyPr>
            <a:lstStyle>
              <a:lvl1pPr marL="0" indent="0" algn="ctr" defTabSz="914400" rtl="0" eaLnBrk="1" latinLnBrk="0" hangingPunct="1">
                <a:lnSpc>
                  <a:spcPct val="90000"/>
                </a:lnSpc>
                <a:spcBef>
                  <a:spcPts val="0"/>
                </a:spcBef>
                <a:buFont typeface="Arial" panose="020B0604020202020204" pitchFamily="34" charset="0"/>
                <a:buNone/>
                <a:defRPr sz="28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solidFill>
                </a:rPr>
                <a:t>Emotional Intelligence</a:t>
              </a:r>
            </a:p>
          </p:txBody>
        </p:sp>
        <p:sp>
          <p:nvSpPr>
            <p:cNvPr id="65" name="Text Placeholder 24">
              <a:extLst>
                <a:ext uri="{FF2B5EF4-FFF2-40B4-BE49-F238E27FC236}">
                  <a16:creationId xmlns:a16="http://schemas.microsoft.com/office/drawing/2014/main" id="{40CD0B94-FCE8-44CA-8CF6-C2A13E93D454}"/>
                </a:ext>
              </a:extLst>
            </p:cNvPr>
            <p:cNvSpPr txBox="1">
              <a:spLocks/>
            </p:cNvSpPr>
            <p:nvPr/>
          </p:nvSpPr>
          <p:spPr>
            <a:xfrm>
              <a:off x="1356752" y="1415913"/>
              <a:ext cx="1469296" cy="666000"/>
            </a:xfrm>
            <a:prstGeom prst="rect">
              <a:avLst/>
            </a:prstGeom>
            <a:solidFill>
              <a:schemeClr val="accent2"/>
            </a:solidFill>
          </p:spPr>
          <p:txBody>
            <a:bodyPr vert="horz" lIns="21600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solidFill>
                    <a:schemeClr val="tx1"/>
                  </a:solidFill>
                </a:rPr>
                <a:t>Understanding yourself and others</a:t>
              </a:r>
            </a:p>
          </p:txBody>
        </p:sp>
      </p:grpSp>
      <p:grpSp>
        <p:nvGrpSpPr>
          <p:cNvPr id="66" name="Group 65">
            <a:extLst>
              <a:ext uri="{FF2B5EF4-FFF2-40B4-BE49-F238E27FC236}">
                <a16:creationId xmlns:a16="http://schemas.microsoft.com/office/drawing/2014/main" id="{8F295B26-6B00-40F7-84F2-FFE50410B9AD}"/>
              </a:ext>
            </a:extLst>
          </p:cNvPr>
          <p:cNvGrpSpPr/>
          <p:nvPr/>
        </p:nvGrpSpPr>
        <p:grpSpPr>
          <a:xfrm>
            <a:off x="1074420" y="2775846"/>
            <a:ext cx="5021580" cy="666000"/>
            <a:chOff x="143870" y="1415913"/>
            <a:chExt cx="2682178" cy="666000"/>
          </a:xfrm>
        </p:grpSpPr>
        <p:sp>
          <p:nvSpPr>
            <p:cNvPr id="67" name="Text Placeholder 23">
              <a:extLst>
                <a:ext uri="{FF2B5EF4-FFF2-40B4-BE49-F238E27FC236}">
                  <a16:creationId xmlns:a16="http://schemas.microsoft.com/office/drawing/2014/main" id="{D3A79B16-2FDD-4907-872F-C4D606A2B9E2}"/>
                </a:ext>
              </a:extLst>
            </p:cNvPr>
            <p:cNvSpPr txBox="1">
              <a:spLocks/>
            </p:cNvSpPr>
            <p:nvPr/>
          </p:nvSpPr>
          <p:spPr>
            <a:xfrm>
              <a:off x="143870" y="1415913"/>
              <a:ext cx="1210984" cy="666000"/>
            </a:xfrm>
            <a:prstGeom prst="rect">
              <a:avLst/>
            </a:prstGeom>
            <a:solidFill>
              <a:srgbClr val="92D050"/>
            </a:solidFill>
          </p:spPr>
          <p:txBody>
            <a:bodyPr vert="horz" lIns="91440" tIns="45720" rIns="91440" bIns="45720" rtlCol="0" anchor="ctr">
              <a:noAutofit/>
            </a:bodyPr>
            <a:lstStyle>
              <a:lvl1pPr marL="0" indent="0" algn="ctr" defTabSz="914400" rtl="0" eaLnBrk="1" latinLnBrk="0" hangingPunct="1">
                <a:lnSpc>
                  <a:spcPct val="90000"/>
                </a:lnSpc>
                <a:spcBef>
                  <a:spcPts val="0"/>
                </a:spcBef>
                <a:buFont typeface="Arial" panose="020B0604020202020204" pitchFamily="34" charset="0"/>
                <a:buNone/>
                <a:defRPr sz="28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solidFill>
                </a:rPr>
                <a:t>Cultural awareness</a:t>
              </a:r>
            </a:p>
          </p:txBody>
        </p:sp>
        <p:sp>
          <p:nvSpPr>
            <p:cNvPr id="68" name="Text Placeholder 24">
              <a:extLst>
                <a:ext uri="{FF2B5EF4-FFF2-40B4-BE49-F238E27FC236}">
                  <a16:creationId xmlns:a16="http://schemas.microsoft.com/office/drawing/2014/main" id="{D05867F9-E72D-4A58-A0AF-F2F896D5E8AE}"/>
                </a:ext>
              </a:extLst>
            </p:cNvPr>
            <p:cNvSpPr txBox="1">
              <a:spLocks/>
            </p:cNvSpPr>
            <p:nvPr/>
          </p:nvSpPr>
          <p:spPr>
            <a:xfrm>
              <a:off x="1356752" y="1415913"/>
              <a:ext cx="1469296" cy="666000"/>
            </a:xfrm>
            <a:prstGeom prst="rect">
              <a:avLst/>
            </a:prstGeom>
            <a:solidFill>
              <a:schemeClr val="accent2"/>
            </a:solidFill>
          </p:spPr>
          <p:txBody>
            <a:bodyPr vert="horz" lIns="21600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solidFill>
                    <a:schemeClr val="tx1"/>
                  </a:solidFill>
                </a:rPr>
                <a:t>Working across cultures</a:t>
              </a:r>
            </a:p>
          </p:txBody>
        </p:sp>
      </p:grpSp>
      <p:grpSp>
        <p:nvGrpSpPr>
          <p:cNvPr id="69" name="Group 68">
            <a:extLst>
              <a:ext uri="{FF2B5EF4-FFF2-40B4-BE49-F238E27FC236}">
                <a16:creationId xmlns:a16="http://schemas.microsoft.com/office/drawing/2014/main" id="{D18C661E-B3B8-4B3B-8087-F65CEEF8B81D}"/>
              </a:ext>
            </a:extLst>
          </p:cNvPr>
          <p:cNvGrpSpPr/>
          <p:nvPr/>
        </p:nvGrpSpPr>
        <p:grpSpPr>
          <a:xfrm>
            <a:off x="1074420" y="3636906"/>
            <a:ext cx="5021580" cy="666000"/>
            <a:chOff x="143870" y="1415913"/>
            <a:chExt cx="2682178" cy="666000"/>
          </a:xfrm>
        </p:grpSpPr>
        <p:sp>
          <p:nvSpPr>
            <p:cNvPr id="70" name="Text Placeholder 23">
              <a:extLst>
                <a:ext uri="{FF2B5EF4-FFF2-40B4-BE49-F238E27FC236}">
                  <a16:creationId xmlns:a16="http://schemas.microsoft.com/office/drawing/2014/main" id="{3B4EAFD8-3762-4E00-A285-776C40108E75}"/>
                </a:ext>
              </a:extLst>
            </p:cNvPr>
            <p:cNvSpPr txBox="1">
              <a:spLocks/>
            </p:cNvSpPr>
            <p:nvPr/>
          </p:nvSpPr>
          <p:spPr>
            <a:xfrm>
              <a:off x="143870" y="1415913"/>
              <a:ext cx="1210984" cy="666000"/>
            </a:xfrm>
            <a:prstGeom prst="rect">
              <a:avLst/>
            </a:prstGeom>
            <a:solidFill>
              <a:srgbClr val="92D050"/>
            </a:solidFill>
          </p:spPr>
          <p:txBody>
            <a:bodyPr vert="horz" lIns="91440" tIns="45720" rIns="91440" bIns="45720" rtlCol="0" anchor="ctr">
              <a:noAutofit/>
            </a:bodyPr>
            <a:lstStyle>
              <a:lvl1pPr marL="0" indent="0" algn="ctr" defTabSz="914400" rtl="0" eaLnBrk="1" latinLnBrk="0" hangingPunct="1">
                <a:lnSpc>
                  <a:spcPct val="90000"/>
                </a:lnSpc>
                <a:spcBef>
                  <a:spcPts val="0"/>
                </a:spcBef>
                <a:buFont typeface="Arial" panose="020B0604020202020204" pitchFamily="34" charset="0"/>
                <a:buNone/>
                <a:defRPr sz="28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solidFill>
                </a:rPr>
                <a:t>Dealing with conflict</a:t>
              </a:r>
            </a:p>
          </p:txBody>
        </p:sp>
        <p:sp>
          <p:nvSpPr>
            <p:cNvPr id="71" name="Text Placeholder 24">
              <a:extLst>
                <a:ext uri="{FF2B5EF4-FFF2-40B4-BE49-F238E27FC236}">
                  <a16:creationId xmlns:a16="http://schemas.microsoft.com/office/drawing/2014/main" id="{EE94C4CB-051E-4DEE-8FE2-2274A6628FAE}"/>
                </a:ext>
              </a:extLst>
            </p:cNvPr>
            <p:cNvSpPr txBox="1">
              <a:spLocks/>
            </p:cNvSpPr>
            <p:nvPr/>
          </p:nvSpPr>
          <p:spPr>
            <a:xfrm>
              <a:off x="1356752" y="1415913"/>
              <a:ext cx="1469296" cy="666000"/>
            </a:xfrm>
            <a:prstGeom prst="rect">
              <a:avLst/>
            </a:prstGeom>
            <a:solidFill>
              <a:schemeClr val="accent2"/>
            </a:solidFill>
          </p:spPr>
          <p:txBody>
            <a:bodyPr vert="horz" lIns="21600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solidFill>
                    <a:schemeClr val="tx1"/>
                  </a:solidFill>
                </a:rPr>
                <a:t>Challenging situations in the workplace </a:t>
              </a:r>
            </a:p>
          </p:txBody>
        </p:sp>
      </p:grpSp>
      <p:grpSp>
        <p:nvGrpSpPr>
          <p:cNvPr id="72" name="Group 71">
            <a:extLst>
              <a:ext uri="{FF2B5EF4-FFF2-40B4-BE49-F238E27FC236}">
                <a16:creationId xmlns:a16="http://schemas.microsoft.com/office/drawing/2014/main" id="{098065A4-75D5-4021-B057-2149324C2436}"/>
              </a:ext>
            </a:extLst>
          </p:cNvPr>
          <p:cNvGrpSpPr/>
          <p:nvPr/>
        </p:nvGrpSpPr>
        <p:grpSpPr>
          <a:xfrm>
            <a:off x="6240780" y="1053726"/>
            <a:ext cx="5018025" cy="666000"/>
            <a:chOff x="143870" y="1415913"/>
            <a:chExt cx="2680279" cy="666000"/>
          </a:xfrm>
        </p:grpSpPr>
        <p:sp>
          <p:nvSpPr>
            <p:cNvPr id="73" name="Text Placeholder 23">
              <a:extLst>
                <a:ext uri="{FF2B5EF4-FFF2-40B4-BE49-F238E27FC236}">
                  <a16:creationId xmlns:a16="http://schemas.microsoft.com/office/drawing/2014/main" id="{7E109415-0831-48E8-B73B-0A0E3091548A}"/>
                </a:ext>
              </a:extLst>
            </p:cNvPr>
            <p:cNvSpPr txBox="1">
              <a:spLocks/>
            </p:cNvSpPr>
            <p:nvPr/>
          </p:nvSpPr>
          <p:spPr>
            <a:xfrm>
              <a:off x="143870" y="1415913"/>
              <a:ext cx="1210984" cy="666000"/>
            </a:xfrm>
            <a:prstGeom prst="rect">
              <a:avLst/>
            </a:prstGeom>
            <a:solidFill>
              <a:srgbClr val="92D050"/>
            </a:solidFill>
          </p:spPr>
          <p:txBody>
            <a:bodyPr vert="horz" lIns="91440" tIns="45720" rIns="91440" bIns="45720" rtlCol="0" anchor="ctr">
              <a:noAutofit/>
            </a:bodyPr>
            <a:lstStyle>
              <a:lvl1pPr marL="0" indent="0" algn="ctr" defTabSz="914400" rtl="0" eaLnBrk="1" latinLnBrk="0" hangingPunct="1">
                <a:lnSpc>
                  <a:spcPct val="90000"/>
                </a:lnSpc>
                <a:spcBef>
                  <a:spcPts val="0"/>
                </a:spcBef>
                <a:buFont typeface="Arial" panose="020B0604020202020204" pitchFamily="34" charset="0"/>
                <a:buNone/>
                <a:defRPr sz="28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solidFill>
                </a:rPr>
                <a:t>Personal branding</a:t>
              </a:r>
            </a:p>
          </p:txBody>
        </p:sp>
        <p:sp>
          <p:nvSpPr>
            <p:cNvPr id="74" name="Text Placeholder 24">
              <a:extLst>
                <a:ext uri="{FF2B5EF4-FFF2-40B4-BE49-F238E27FC236}">
                  <a16:creationId xmlns:a16="http://schemas.microsoft.com/office/drawing/2014/main" id="{6E913EB9-FD41-4A64-87BF-CA671199D764}"/>
                </a:ext>
              </a:extLst>
            </p:cNvPr>
            <p:cNvSpPr txBox="1">
              <a:spLocks/>
            </p:cNvSpPr>
            <p:nvPr/>
          </p:nvSpPr>
          <p:spPr>
            <a:xfrm>
              <a:off x="1354853" y="1415913"/>
              <a:ext cx="1469296" cy="666000"/>
            </a:xfrm>
            <a:prstGeom prst="rect">
              <a:avLst/>
            </a:prstGeom>
            <a:solidFill>
              <a:schemeClr val="accent2"/>
            </a:solidFill>
          </p:spPr>
          <p:txBody>
            <a:bodyPr vert="horz" lIns="21600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solidFill>
                    <a:schemeClr val="tx1"/>
                  </a:solidFill>
                </a:rPr>
                <a:t>How do you want to be known?</a:t>
              </a:r>
            </a:p>
          </p:txBody>
        </p:sp>
      </p:grpSp>
      <p:grpSp>
        <p:nvGrpSpPr>
          <p:cNvPr id="75" name="Group 74">
            <a:extLst>
              <a:ext uri="{FF2B5EF4-FFF2-40B4-BE49-F238E27FC236}">
                <a16:creationId xmlns:a16="http://schemas.microsoft.com/office/drawing/2014/main" id="{75D94818-620C-496C-9FDA-9972F6749708}"/>
              </a:ext>
            </a:extLst>
          </p:cNvPr>
          <p:cNvGrpSpPr/>
          <p:nvPr/>
        </p:nvGrpSpPr>
        <p:grpSpPr>
          <a:xfrm>
            <a:off x="6240780" y="1914786"/>
            <a:ext cx="5018025" cy="666000"/>
            <a:chOff x="143870" y="1415913"/>
            <a:chExt cx="2680279" cy="666000"/>
          </a:xfrm>
        </p:grpSpPr>
        <p:sp>
          <p:nvSpPr>
            <p:cNvPr id="76" name="Text Placeholder 23">
              <a:extLst>
                <a:ext uri="{FF2B5EF4-FFF2-40B4-BE49-F238E27FC236}">
                  <a16:creationId xmlns:a16="http://schemas.microsoft.com/office/drawing/2014/main" id="{EEB5E5F9-AE5A-4B8C-9552-221FDAB2EBCC}"/>
                </a:ext>
              </a:extLst>
            </p:cNvPr>
            <p:cNvSpPr txBox="1">
              <a:spLocks/>
            </p:cNvSpPr>
            <p:nvPr/>
          </p:nvSpPr>
          <p:spPr>
            <a:xfrm>
              <a:off x="143870" y="1415913"/>
              <a:ext cx="1210984" cy="666000"/>
            </a:xfrm>
            <a:prstGeom prst="rect">
              <a:avLst/>
            </a:prstGeom>
            <a:solidFill>
              <a:srgbClr val="92D050"/>
            </a:solidFill>
          </p:spPr>
          <p:txBody>
            <a:bodyPr vert="horz" lIns="91440" tIns="45720" rIns="91440" bIns="45720" rtlCol="0" anchor="ctr">
              <a:noAutofit/>
            </a:bodyPr>
            <a:lstStyle>
              <a:lvl1pPr marL="0" indent="0" algn="ctr" defTabSz="914400" rtl="0" eaLnBrk="1" latinLnBrk="0" hangingPunct="1">
                <a:lnSpc>
                  <a:spcPct val="90000"/>
                </a:lnSpc>
                <a:spcBef>
                  <a:spcPts val="0"/>
                </a:spcBef>
                <a:buFont typeface="Arial" panose="020B0604020202020204" pitchFamily="34" charset="0"/>
                <a:buNone/>
                <a:defRPr sz="28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solidFill>
                </a:rPr>
                <a:t>Goal setting</a:t>
              </a:r>
            </a:p>
          </p:txBody>
        </p:sp>
        <p:sp>
          <p:nvSpPr>
            <p:cNvPr id="77" name="Text Placeholder 24">
              <a:extLst>
                <a:ext uri="{FF2B5EF4-FFF2-40B4-BE49-F238E27FC236}">
                  <a16:creationId xmlns:a16="http://schemas.microsoft.com/office/drawing/2014/main" id="{00EDE5FA-1D67-4BBF-8046-A5D690D21F4F}"/>
                </a:ext>
              </a:extLst>
            </p:cNvPr>
            <p:cNvSpPr txBox="1">
              <a:spLocks/>
            </p:cNvSpPr>
            <p:nvPr/>
          </p:nvSpPr>
          <p:spPr>
            <a:xfrm>
              <a:off x="1354853" y="1415913"/>
              <a:ext cx="1469296" cy="666000"/>
            </a:xfrm>
            <a:prstGeom prst="rect">
              <a:avLst/>
            </a:prstGeom>
            <a:solidFill>
              <a:schemeClr val="accent2"/>
            </a:solidFill>
          </p:spPr>
          <p:txBody>
            <a:bodyPr vert="horz" lIns="21600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solidFill>
                    <a:schemeClr val="tx1"/>
                  </a:solidFill>
                </a:rPr>
                <a:t>The importance of having goals in life &amp; work</a:t>
              </a:r>
            </a:p>
          </p:txBody>
        </p:sp>
      </p:grpSp>
      <p:grpSp>
        <p:nvGrpSpPr>
          <p:cNvPr id="78" name="Group 77">
            <a:extLst>
              <a:ext uri="{FF2B5EF4-FFF2-40B4-BE49-F238E27FC236}">
                <a16:creationId xmlns:a16="http://schemas.microsoft.com/office/drawing/2014/main" id="{BA9A4166-29AC-4057-8847-B45D7708EE26}"/>
              </a:ext>
            </a:extLst>
          </p:cNvPr>
          <p:cNvGrpSpPr/>
          <p:nvPr/>
        </p:nvGrpSpPr>
        <p:grpSpPr>
          <a:xfrm>
            <a:off x="6240780" y="2775846"/>
            <a:ext cx="5018026" cy="666000"/>
            <a:chOff x="157833" y="1380402"/>
            <a:chExt cx="2680280" cy="666000"/>
          </a:xfrm>
        </p:grpSpPr>
        <p:sp>
          <p:nvSpPr>
            <p:cNvPr id="79" name="Text Placeholder 23">
              <a:extLst>
                <a:ext uri="{FF2B5EF4-FFF2-40B4-BE49-F238E27FC236}">
                  <a16:creationId xmlns:a16="http://schemas.microsoft.com/office/drawing/2014/main" id="{16B54CA4-8EFC-4637-AD4E-A71B0D65AAF2}"/>
                </a:ext>
              </a:extLst>
            </p:cNvPr>
            <p:cNvSpPr txBox="1">
              <a:spLocks/>
            </p:cNvSpPr>
            <p:nvPr/>
          </p:nvSpPr>
          <p:spPr>
            <a:xfrm>
              <a:off x="157833" y="1380402"/>
              <a:ext cx="1210984" cy="666000"/>
            </a:xfrm>
            <a:prstGeom prst="rect">
              <a:avLst/>
            </a:prstGeom>
            <a:solidFill>
              <a:srgbClr val="92D050"/>
            </a:solidFill>
          </p:spPr>
          <p:txBody>
            <a:bodyPr vert="horz" lIns="91440" tIns="45720" rIns="91440" bIns="45720" rtlCol="0" anchor="ctr">
              <a:noAutofit/>
            </a:bodyPr>
            <a:lstStyle>
              <a:lvl1pPr marL="0" indent="0" algn="ctr" defTabSz="914400" rtl="0" eaLnBrk="1" latinLnBrk="0" hangingPunct="1">
                <a:lnSpc>
                  <a:spcPct val="90000"/>
                </a:lnSpc>
                <a:spcBef>
                  <a:spcPts val="0"/>
                </a:spcBef>
                <a:buFont typeface="Arial" panose="020B0604020202020204" pitchFamily="34" charset="0"/>
                <a:buNone/>
                <a:defRPr sz="28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solidFill>
                </a:rPr>
                <a:t>Assertiveness</a:t>
              </a:r>
            </a:p>
          </p:txBody>
        </p:sp>
        <p:sp>
          <p:nvSpPr>
            <p:cNvPr id="80" name="Text Placeholder 24">
              <a:extLst>
                <a:ext uri="{FF2B5EF4-FFF2-40B4-BE49-F238E27FC236}">
                  <a16:creationId xmlns:a16="http://schemas.microsoft.com/office/drawing/2014/main" id="{CBB3C634-1B4F-4340-B74D-F5CAEF927FBC}"/>
                </a:ext>
              </a:extLst>
            </p:cNvPr>
            <p:cNvSpPr txBox="1">
              <a:spLocks/>
            </p:cNvSpPr>
            <p:nvPr/>
          </p:nvSpPr>
          <p:spPr>
            <a:xfrm>
              <a:off x="1368817" y="1380402"/>
              <a:ext cx="1469296" cy="666000"/>
            </a:xfrm>
            <a:prstGeom prst="rect">
              <a:avLst/>
            </a:prstGeom>
            <a:solidFill>
              <a:schemeClr val="accent2"/>
            </a:solidFill>
          </p:spPr>
          <p:txBody>
            <a:bodyPr vert="horz" lIns="21600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solidFill>
                    <a:schemeClr val="tx1"/>
                  </a:solidFill>
                </a:rPr>
                <a:t>Exploring assertiveness &amp; personal success </a:t>
              </a:r>
            </a:p>
          </p:txBody>
        </p:sp>
      </p:grpSp>
      <p:grpSp>
        <p:nvGrpSpPr>
          <p:cNvPr id="81" name="Group 80">
            <a:extLst>
              <a:ext uri="{FF2B5EF4-FFF2-40B4-BE49-F238E27FC236}">
                <a16:creationId xmlns:a16="http://schemas.microsoft.com/office/drawing/2014/main" id="{D85AFACA-C127-47AB-9EBD-11CBB0ACAD7C}"/>
              </a:ext>
            </a:extLst>
          </p:cNvPr>
          <p:cNvGrpSpPr/>
          <p:nvPr/>
        </p:nvGrpSpPr>
        <p:grpSpPr>
          <a:xfrm>
            <a:off x="6240780" y="3610897"/>
            <a:ext cx="5018025" cy="666000"/>
            <a:chOff x="143870" y="1415913"/>
            <a:chExt cx="2680279" cy="666000"/>
          </a:xfrm>
        </p:grpSpPr>
        <p:sp>
          <p:nvSpPr>
            <p:cNvPr id="82" name="Text Placeholder 23">
              <a:extLst>
                <a:ext uri="{FF2B5EF4-FFF2-40B4-BE49-F238E27FC236}">
                  <a16:creationId xmlns:a16="http://schemas.microsoft.com/office/drawing/2014/main" id="{3F4E510C-B545-492A-934E-A0E33708E8AC}"/>
                </a:ext>
              </a:extLst>
            </p:cNvPr>
            <p:cNvSpPr txBox="1">
              <a:spLocks/>
            </p:cNvSpPr>
            <p:nvPr/>
          </p:nvSpPr>
          <p:spPr>
            <a:xfrm>
              <a:off x="143870" y="1415913"/>
              <a:ext cx="1210984" cy="666000"/>
            </a:xfrm>
            <a:prstGeom prst="rect">
              <a:avLst/>
            </a:prstGeom>
            <a:solidFill>
              <a:srgbClr val="92D050"/>
            </a:solidFill>
          </p:spPr>
          <p:txBody>
            <a:bodyPr vert="horz" lIns="91440" tIns="45720" rIns="91440" bIns="45720" rtlCol="0" anchor="ctr">
              <a:noAutofit/>
            </a:bodyPr>
            <a:lstStyle>
              <a:lvl1pPr marL="0" indent="0" algn="ctr" defTabSz="914400" rtl="0" eaLnBrk="1" latinLnBrk="0" hangingPunct="1">
                <a:lnSpc>
                  <a:spcPct val="90000"/>
                </a:lnSpc>
                <a:spcBef>
                  <a:spcPts val="0"/>
                </a:spcBef>
                <a:buFont typeface="Arial" panose="020B0604020202020204" pitchFamily="34" charset="0"/>
                <a:buNone/>
                <a:defRPr sz="28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solidFill>
                </a:rPr>
                <a:t>Resilience</a:t>
              </a:r>
            </a:p>
          </p:txBody>
        </p:sp>
        <p:sp>
          <p:nvSpPr>
            <p:cNvPr id="83" name="Text Placeholder 24">
              <a:extLst>
                <a:ext uri="{FF2B5EF4-FFF2-40B4-BE49-F238E27FC236}">
                  <a16:creationId xmlns:a16="http://schemas.microsoft.com/office/drawing/2014/main" id="{F402B163-B8B0-4774-8988-978658C7ECE3}"/>
                </a:ext>
              </a:extLst>
            </p:cNvPr>
            <p:cNvSpPr txBox="1">
              <a:spLocks/>
            </p:cNvSpPr>
            <p:nvPr/>
          </p:nvSpPr>
          <p:spPr>
            <a:xfrm>
              <a:off x="1354853" y="1415913"/>
              <a:ext cx="1469296" cy="666000"/>
            </a:xfrm>
            <a:prstGeom prst="rect">
              <a:avLst/>
            </a:prstGeom>
            <a:solidFill>
              <a:schemeClr val="accent2"/>
            </a:solidFill>
          </p:spPr>
          <p:txBody>
            <a:bodyPr vert="horz" lIns="216000" tIns="45720" rIns="9144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bg2"/>
                  </a:solidFill>
                  <a:latin typeface="+mn-lt"/>
                  <a:ea typeface="+mn-ea"/>
                  <a:cs typeface="+mn-cs"/>
                </a:defRPr>
              </a:lvl1pPr>
              <a:lvl2pPr marL="228600" indent="-228600" algn="l" defTabSz="914400" rtl="0" eaLnBrk="1" latinLnBrk="0" hangingPunct="1">
                <a:lnSpc>
                  <a:spcPct val="90000"/>
                </a:lnSpc>
                <a:spcBef>
                  <a:spcPts val="0"/>
                </a:spcBef>
                <a:buFont typeface="Arial" panose="020B0604020202020204" pitchFamily="34" charset="0"/>
                <a:buChar char="•"/>
                <a:defRPr sz="2200" b="1" kern="1200">
                  <a:solidFill>
                    <a:schemeClr val="tx1"/>
                  </a:solidFill>
                  <a:latin typeface="+mn-lt"/>
                  <a:ea typeface="+mn-ea"/>
                  <a:cs typeface="+mn-cs"/>
                </a:defRPr>
              </a:lvl2pPr>
              <a:lvl3pPr marL="452438" indent="-228600" algn="l" defTabSz="914400" rtl="0" eaLnBrk="1" latinLnBrk="0" hangingPunct="1">
                <a:lnSpc>
                  <a:spcPct val="90000"/>
                </a:lnSpc>
                <a:spcBef>
                  <a:spcPts val="0"/>
                </a:spcBef>
                <a:buFont typeface="Arial" panose="020B0604020202020204" pitchFamily="34" charset="0"/>
                <a:buChar char="•"/>
                <a:defRPr sz="2000" b="1" kern="1200">
                  <a:solidFill>
                    <a:schemeClr val="tx1"/>
                  </a:solidFill>
                  <a:latin typeface="+mn-lt"/>
                  <a:ea typeface="+mn-ea"/>
                  <a:cs typeface="+mn-cs"/>
                </a:defRPr>
              </a:lvl3pPr>
              <a:lvl4pPr marL="7175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4pPr>
              <a:lvl5pPr marL="895350" indent="-228600" algn="l" defTabSz="914400" rtl="0" eaLnBrk="1" latinLnBrk="0" hangingPunct="1">
                <a:lnSpc>
                  <a:spcPct val="90000"/>
                </a:lnSpc>
                <a:spcBef>
                  <a:spcPts val="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solidFill>
                    <a:schemeClr val="tx1"/>
                  </a:solidFill>
                </a:rPr>
                <a:t>How it can benefit you in the workplace </a:t>
              </a:r>
            </a:p>
          </p:txBody>
        </p:sp>
      </p:grpSp>
      <p:sp>
        <p:nvSpPr>
          <p:cNvPr id="84" name="Rectangle 83">
            <a:extLst>
              <a:ext uri="{FF2B5EF4-FFF2-40B4-BE49-F238E27FC236}">
                <a16:creationId xmlns:a16="http://schemas.microsoft.com/office/drawing/2014/main" id="{C9AA7AF1-334D-41D9-9E56-3D1E8F8FC423}"/>
              </a:ext>
            </a:extLst>
          </p:cNvPr>
          <p:cNvSpPr/>
          <p:nvPr/>
        </p:nvSpPr>
        <p:spPr>
          <a:xfrm>
            <a:off x="1366446" y="351929"/>
            <a:ext cx="10480212" cy="461665"/>
          </a:xfrm>
          <a:prstGeom prst="rect">
            <a:avLst/>
          </a:prstGeom>
        </p:spPr>
        <p:txBody>
          <a:bodyPr wrap="square">
            <a:spAutoFit/>
          </a:bodyPr>
          <a:lstStyle/>
          <a:p>
            <a:r>
              <a:rPr lang="en-GB" sz="2400" b="1" dirty="0">
                <a:solidFill>
                  <a:schemeClr val="accent2">
                    <a:lumMod val="75000"/>
                  </a:schemeClr>
                </a:solidFill>
              </a:rPr>
              <a:t>Superskills for Students: </a:t>
            </a:r>
            <a:r>
              <a:rPr lang="en-GB" sz="2400" dirty="0">
                <a:solidFill>
                  <a:schemeClr val="bg1"/>
                </a:solidFill>
              </a:rPr>
              <a:t>Examples of Learning Module Workshops</a:t>
            </a:r>
          </a:p>
        </p:txBody>
      </p:sp>
      <p:pic>
        <p:nvPicPr>
          <p:cNvPr id="91" name="Picture 90">
            <a:extLst>
              <a:ext uri="{FF2B5EF4-FFF2-40B4-BE49-F238E27FC236}">
                <a16:creationId xmlns:a16="http://schemas.microsoft.com/office/drawing/2014/main" id="{D51094E3-83D2-4E60-8E77-84FFCFD0D338}"/>
              </a:ext>
            </a:extLst>
          </p:cNvPr>
          <p:cNvPicPr>
            <a:picLocks noChangeAspect="1"/>
          </p:cNvPicPr>
          <p:nvPr/>
        </p:nvPicPr>
        <p:blipFill>
          <a:blip r:embed="rId2"/>
          <a:stretch>
            <a:fillRect/>
          </a:stretch>
        </p:blipFill>
        <p:spPr>
          <a:xfrm>
            <a:off x="11610975" y="6261946"/>
            <a:ext cx="471366" cy="471366"/>
          </a:xfrm>
          <a:prstGeom prst="rect">
            <a:avLst/>
          </a:prstGeom>
        </p:spPr>
      </p:pic>
      <p:sp>
        <p:nvSpPr>
          <p:cNvPr id="3" name="TextBox 2">
            <a:extLst>
              <a:ext uri="{FF2B5EF4-FFF2-40B4-BE49-F238E27FC236}">
                <a16:creationId xmlns:a16="http://schemas.microsoft.com/office/drawing/2014/main" id="{58A71987-A2A2-46F9-B26D-548A6F2025B0}"/>
              </a:ext>
            </a:extLst>
          </p:cNvPr>
          <p:cNvSpPr txBox="1"/>
          <p:nvPr/>
        </p:nvSpPr>
        <p:spPr>
          <a:xfrm>
            <a:off x="2751675" y="4805278"/>
            <a:ext cx="6688649" cy="1541961"/>
          </a:xfrm>
          <a:prstGeom prst="rect">
            <a:avLst/>
          </a:prstGeom>
          <a:noFill/>
          <a:ln>
            <a:solidFill>
              <a:srgbClr val="92D050"/>
            </a:solidFill>
          </a:ln>
        </p:spPr>
        <p:txBody>
          <a:bodyPr wrap="square" rtlCol="0">
            <a:spAutoFit/>
          </a:bodyPr>
          <a:lstStyle/>
          <a:p>
            <a:pPr marL="342900" indent="-342900" algn="ctr">
              <a:lnSpc>
                <a:spcPct val="90000"/>
              </a:lnSpc>
              <a:spcAft>
                <a:spcPts val="600"/>
              </a:spcAft>
              <a:buFont typeface="Arial" panose="020B0604020202020204" pitchFamily="34" charset="0"/>
              <a:buChar char="•"/>
            </a:pPr>
            <a:r>
              <a:rPr lang="en-GB" sz="2200" dirty="0">
                <a:solidFill>
                  <a:schemeClr val="bg1"/>
                </a:solidFill>
              </a:rPr>
              <a:t>In person training is preferable </a:t>
            </a:r>
          </a:p>
          <a:p>
            <a:pPr marL="342900" indent="-342900" algn="ctr">
              <a:lnSpc>
                <a:spcPct val="90000"/>
              </a:lnSpc>
              <a:spcAft>
                <a:spcPts val="600"/>
              </a:spcAft>
              <a:buFont typeface="Arial" panose="020B0604020202020204" pitchFamily="34" charset="0"/>
              <a:buChar char="•"/>
            </a:pPr>
            <a:r>
              <a:rPr lang="en-GB" sz="2200" dirty="0">
                <a:solidFill>
                  <a:schemeClr val="bg1"/>
                </a:solidFill>
              </a:rPr>
              <a:t>Variety of formats from “bitesize” to full day</a:t>
            </a:r>
          </a:p>
          <a:p>
            <a:pPr marL="342900" indent="-342900" algn="ctr">
              <a:lnSpc>
                <a:spcPct val="90000"/>
              </a:lnSpc>
              <a:spcAft>
                <a:spcPts val="600"/>
              </a:spcAft>
              <a:buFont typeface="Arial" panose="020B0604020202020204" pitchFamily="34" charset="0"/>
              <a:buChar char="•"/>
            </a:pPr>
            <a:r>
              <a:rPr lang="en-GB" sz="2200" dirty="0">
                <a:solidFill>
                  <a:schemeClr val="bg1"/>
                </a:solidFill>
              </a:rPr>
              <a:t>Bespoke modules can be discussed</a:t>
            </a:r>
          </a:p>
          <a:p>
            <a:pPr marL="342900" indent="-342900" algn="ctr">
              <a:lnSpc>
                <a:spcPct val="90000"/>
              </a:lnSpc>
              <a:spcAft>
                <a:spcPts val="600"/>
              </a:spcAft>
              <a:buFont typeface="Arial" panose="020B0604020202020204" pitchFamily="34" charset="0"/>
              <a:buChar char="•"/>
            </a:pPr>
            <a:r>
              <a:rPr lang="en-GB" sz="2200" dirty="0">
                <a:solidFill>
                  <a:schemeClr val="bg1"/>
                </a:solidFill>
              </a:rPr>
              <a:t>Dedicated support </a:t>
            </a:r>
          </a:p>
        </p:txBody>
      </p:sp>
    </p:spTree>
    <p:extLst>
      <p:ext uri="{BB962C8B-B14F-4D97-AF65-F5344CB8AC3E}">
        <p14:creationId xmlns:p14="http://schemas.microsoft.com/office/powerpoint/2010/main" val="220422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941" y="2767513"/>
            <a:ext cx="8774828" cy="1322973"/>
          </a:xfrm>
        </p:spPr>
        <p:txBody>
          <a:bodyPr/>
          <a:lstStyle/>
          <a:p>
            <a:pPr algn="ctr"/>
            <a:r>
              <a:rPr lang="en-GB" sz="4000" dirty="0"/>
              <a:t>Find out how we can support you:</a:t>
            </a:r>
            <a:br>
              <a:rPr lang="en-GB" sz="4000" dirty="0"/>
            </a:br>
            <a:r>
              <a:rPr lang="en-GB" sz="4000" dirty="0"/>
              <a:t>GRASS@RS-Components.com</a:t>
            </a:r>
            <a:endParaRPr lang="en-GB" sz="4000" dirty="0">
              <a:solidFill>
                <a:srgbClr val="92D050"/>
              </a:solidFill>
            </a:endParaRPr>
          </a:p>
        </p:txBody>
      </p:sp>
      <p:pic>
        <p:nvPicPr>
          <p:cNvPr id="6" name="Picture 5">
            <a:extLst>
              <a:ext uri="{FF2B5EF4-FFF2-40B4-BE49-F238E27FC236}">
                <a16:creationId xmlns:a16="http://schemas.microsoft.com/office/drawing/2014/main" id="{F9B105A1-F352-4CCE-BABF-31526FDAD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484" y="602984"/>
            <a:ext cx="5639741" cy="1788478"/>
          </a:xfrm>
          <a:prstGeom prst="rect">
            <a:avLst/>
          </a:prstGeom>
        </p:spPr>
      </p:pic>
      <p:sp>
        <p:nvSpPr>
          <p:cNvPr id="3" name="TextBox 2">
            <a:extLst>
              <a:ext uri="{FF2B5EF4-FFF2-40B4-BE49-F238E27FC236}">
                <a16:creationId xmlns:a16="http://schemas.microsoft.com/office/drawing/2014/main" id="{A270DEB0-CD9C-4A3C-9E45-D06DC5B6DFF0}"/>
              </a:ext>
            </a:extLst>
          </p:cNvPr>
          <p:cNvSpPr txBox="1"/>
          <p:nvPr/>
        </p:nvSpPr>
        <p:spPr>
          <a:xfrm>
            <a:off x="3310812" y="4842588"/>
            <a:ext cx="5421086" cy="840230"/>
          </a:xfrm>
          <a:prstGeom prst="rect">
            <a:avLst/>
          </a:prstGeom>
          <a:noFill/>
        </p:spPr>
        <p:txBody>
          <a:bodyPr wrap="square" rtlCol="0">
            <a:spAutoFit/>
          </a:bodyPr>
          <a:lstStyle/>
          <a:p>
            <a:pPr algn="l">
              <a:lnSpc>
                <a:spcPct val="90000"/>
              </a:lnSpc>
              <a:spcAft>
                <a:spcPts val="600"/>
              </a:spcAft>
            </a:pPr>
            <a:r>
              <a:rPr lang="en-GB" sz="5400" b="1" dirty="0"/>
              <a:t>Any Questions?</a:t>
            </a:r>
          </a:p>
        </p:txBody>
      </p:sp>
    </p:spTree>
    <p:extLst>
      <p:ext uri="{BB962C8B-B14F-4D97-AF65-F5344CB8AC3E}">
        <p14:creationId xmlns:p14="http://schemas.microsoft.com/office/powerpoint/2010/main" val="1381309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S Components">
  <a:themeElements>
    <a:clrScheme name="RS Components">
      <a:dk1>
        <a:sysClr val="windowText" lastClr="000000"/>
      </a:dk1>
      <a:lt1>
        <a:sysClr val="window" lastClr="FFFFFF"/>
      </a:lt1>
      <a:dk2>
        <a:srgbClr val="5F259F"/>
      </a:dk2>
      <a:lt2>
        <a:srgbClr val="FFFFFF"/>
      </a:lt2>
      <a:accent1>
        <a:srgbClr val="EF0000"/>
      </a:accent1>
      <a:accent2>
        <a:srgbClr val="5F259F"/>
      </a:accent2>
      <a:accent3>
        <a:srgbClr val="FDDA24"/>
      </a:accent3>
      <a:accent4>
        <a:srgbClr val="F2A900"/>
      </a:accent4>
      <a:accent5>
        <a:srgbClr val="C4D600"/>
      </a:accent5>
      <a:accent6>
        <a:srgbClr val="00BBDC"/>
      </a:accent6>
      <a:hlink>
        <a:srgbClr val="5F259F"/>
      </a:hlink>
      <a:folHlink>
        <a:srgbClr val="EF0000"/>
      </a:folHlink>
    </a:clrScheme>
    <a:fontScheme name="RS Compone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lnSpc>
            <a:spcPct val="90000"/>
          </a:lnSpc>
          <a:spcAft>
            <a:spcPts val="600"/>
          </a:spcAft>
          <a:defRPr sz="2200" b="1" dirty="0" smtClean="0"/>
        </a:defPPr>
      </a:lstStyle>
    </a:txDef>
  </a:objectDefaults>
  <a:extraClrSchemeLst/>
  <a:extLst>
    <a:ext uri="{05A4C25C-085E-4340-85A3-A5531E510DB2}">
      <thm15:themeFamily xmlns:thm15="http://schemas.microsoft.com/office/thememl/2012/main" name="RS_Template_2018.potx" id="{556D96D0-9159-4819-ABC3-241DDFA008B2}" vid="{D025517E-4BA3-4CD3-8EEA-C7BDA616AEEB}"/>
    </a:ext>
  </a:extLst>
</a:theme>
</file>

<file path=ppt/theme/theme3.xml><?xml version="1.0" encoding="utf-8"?>
<a:theme xmlns:a="http://schemas.openxmlformats.org/drawingml/2006/main" name="2_RS Components">
  <a:themeElements>
    <a:clrScheme name="RS Components">
      <a:dk1>
        <a:sysClr val="windowText" lastClr="000000"/>
      </a:dk1>
      <a:lt1>
        <a:sysClr val="window" lastClr="FFFFFF"/>
      </a:lt1>
      <a:dk2>
        <a:srgbClr val="5F259F"/>
      </a:dk2>
      <a:lt2>
        <a:srgbClr val="FFFFFF"/>
      </a:lt2>
      <a:accent1>
        <a:srgbClr val="EF0000"/>
      </a:accent1>
      <a:accent2>
        <a:srgbClr val="5F259F"/>
      </a:accent2>
      <a:accent3>
        <a:srgbClr val="FDDA24"/>
      </a:accent3>
      <a:accent4>
        <a:srgbClr val="F2A900"/>
      </a:accent4>
      <a:accent5>
        <a:srgbClr val="C4D600"/>
      </a:accent5>
      <a:accent6>
        <a:srgbClr val="00BBDC"/>
      </a:accent6>
      <a:hlink>
        <a:srgbClr val="5F259F"/>
      </a:hlink>
      <a:folHlink>
        <a:srgbClr val="EF0000"/>
      </a:folHlink>
    </a:clrScheme>
    <a:fontScheme name="RS Compone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lnSpc>
            <a:spcPct val="90000"/>
          </a:lnSpc>
          <a:spcAft>
            <a:spcPts val="600"/>
          </a:spcAft>
          <a:defRPr sz="2200" b="1" dirty="0" smtClean="0"/>
        </a:defPPr>
      </a:lstStyle>
    </a:txDef>
  </a:objectDefaults>
  <a:extraClrSchemeLst/>
  <a:extLst>
    <a:ext uri="{05A4C25C-085E-4340-85A3-A5531E510DB2}">
      <thm15:themeFamily xmlns:thm15="http://schemas.microsoft.com/office/thememl/2012/main" name="RS_Components_Template_v0.3.potx" id="{EAF66194-21F5-4B1D-9509-053C00A40B98}" vid="{66CF64B6-E5D2-4C82-81B0-A1DC65CEBF1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2CE97EB0CD5841870151A15C00C359" ma:contentTypeVersion="11" ma:contentTypeDescription="Create a new document." ma:contentTypeScope="" ma:versionID="0975c06cb160ccbda995028475cd3d95">
  <xsd:schema xmlns:xsd="http://www.w3.org/2001/XMLSchema" xmlns:xs="http://www.w3.org/2001/XMLSchema" xmlns:p="http://schemas.microsoft.com/office/2006/metadata/properties" xmlns:ns3="5754cdb0-87c9-4060-9bd3-f37a7881b9a5" xmlns:ns4="6aef08f3-7174-4635-b8b2-95f396152ac9" targetNamespace="http://schemas.microsoft.com/office/2006/metadata/properties" ma:root="true" ma:fieldsID="4ab577c9d7b470d196dc32445d8def0e" ns3:_="" ns4:_="">
    <xsd:import namespace="5754cdb0-87c9-4060-9bd3-f37a7881b9a5"/>
    <xsd:import namespace="6aef08f3-7174-4635-b8b2-95f396152ac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54cdb0-87c9-4060-9bd3-f37a7881b9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ef08f3-7174-4635-b8b2-95f396152a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A9B83A-386E-47D0-9FFB-E497E85BC5C6}">
  <ds:schemaRefs>
    <ds:schemaRef ds:uri="http://purl.org/dc/elements/1.1/"/>
    <ds:schemaRef ds:uri="http://purl.org/dc/dcmitype/"/>
    <ds:schemaRef ds:uri="5754cdb0-87c9-4060-9bd3-f37a7881b9a5"/>
    <ds:schemaRef ds:uri="6aef08f3-7174-4635-b8b2-95f396152ac9"/>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675B3BB6-C2CA-4469-BF61-06BE5A732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54cdb0-87c9-4060-9bd3-f37a7881b9a5"/>
    <ds:schemaRef ds:uri="6aef08f3-7174-4635-b8b2-95f396152a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EEFBE4-C87F-4774-AA2B-C26A00D1E0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8876</TotalTime>
  <Words>465</Words>
  <Application>Microsoft Office PowerPoint</Application>
  <PresentationFormat>Widescreen</PresentationFormat>
  <Paragraphs>99</Paragraphs>
  <Slides>8</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Calibri</vt:lpstr>
      <vt:lpstr>Century Gothic</vt:lpstr>
      <vt:lpstr>Custom Design</vt:lpstr>
      <vt:lpstr>1_RS Components</vt:lpstr>
      <vt:lpstr>2_RS Components</vt:lpstr>
      <vt:lpstr> November 13th 2019 Wayne Hutt</vt:lpstr>
      <vt:lpstr>PowerPoint Presentation</vt:lpstr>
      <vt:lpstr>Who are we?</vt:lpstr>
      <vt:lpstr>Our initiatives include:</vt:lpstr>
      <vt:lpstr>PowerPoint Presentation</vt:lpstr>
      <vt:lpstr>What our research has told us</vt:lpstr>
      <vt:lpstr>PowerPoint Presentation</vt:lpstr>
      <vt:lpstr>Find out how we can support you: GRASS@RS-Components.com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Presley</dc:creator>
  <cp:lastModifiedBy>Amy Muncer</cp:lastModifiedBy>
  <cp:revision>36</cp:revision>
  <dcterms:created xsi:type="dcterms:W3CDTF">2019-10-15T16:18:31Z</dcterms:created>
  <dcterms:modified xsi:type="dcterms:W3CDTF">2019-11-11T11:18:17Z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0x0101002C2CE97EB0CD5841870151A15C00C359</vt:lpwstr>
  </property>
</Properties>
</file>