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842" r:id="rId1"/>
  </p:sldMasterIdLst>
  <p:notesMasterIdLst>
    <p:notesMasterId r:id="rId12"/>
  </p:notesMasterIdLst>
  <p:sldIdLst>
    <p:sldId id="256" r:id="rId2"/>
    <p:sldId id="257" r:id="rId3"/>
    <p:sldId id="258" r:id="rId4"/>
    <p:sldId id="259" r:id="rId5"/>
    <p:sldId id="260" r:id="rId6"/>
    <p:sldId id="261" r:id="rId7"/>
    <p:sldId id="262" r:id="rId8"/>
    <p:sldId id="263" r:id="rId9"/>
    <p:sldId id="268" r:id="rId10"/>
    <p:sldId id="264" r:id="rId11"/>
  </p:sldIdLst>
  <p:sldSz cx="13004800" cy="9753600"/>
  <p:notesSz cx="6858000" cy="9144000"/>
  <p:defaultTextStyle>
    <a:defPPr>
      <a:defRPr lang="en-US"/>
    </a:defPPr>
    <a:lvl1pPr algn="ctr" defTabSz="582613" rtl="0" fontAlgn="base" hangingPunct="0">
      <a:spcBef>
        <a:spcPct val="0"/>
      </a:spcBef>
      <a:spcAft>
        <a:spcPct val="0"/>
      </a:spcAft>
      <a:defRPr sz="3600" kern="1200">
        <a:solidFill>
          <a:srgbClr val="595650"/>
        </a:solidFill>
        <a:latin typeface="Hoefler Text" charset="0"/>
        <a:ea typeface="Hoefler Text" charset="0"/>
        <a:cs typeface="Hoefler Text" charset="0"/>
        <a:sym typeface="Hoefler Text" charset="0"/>
      </a:defRPr>
    </a:lvl1pPr>
    <a:lvl2pPr marL="341313" indent="112713" algn="ctr" defTabSz="582613" rtl="0" fontAlgn="base" hangingPunct="0">
      <a:spcBef>
        <a:spcPct val="0"/>
      </a:spcBef>
      <a:spcAft>
        <a:spcPct val="0"/>
      </a:spcAft>
      <a:defRPr sz="3600" kern="1200">
        <a:solidFill>
          <a:srgbClr val="595650"/>
        </a:solidFill>
        <a:latin typeface="Hoefler Text" charset="0"/>
        <a:ea typeface="Hoefler Text" charset="0"/>
        <a:cs typeface="Hoefler Text" charset="0"/>
        <a:sym typeface="Hoefler Text" charset="0"/>
      </a:defRPr>
    </a:lvl2pPr>
    <a:lvl3pPr marL="684213" indent="227013" algn="ctr" defTabSz="582613" rtl="0" fontAlgn="base" hangingPunct="0">
      <a:spcBef>
        <a:spcPct val="0"/>
      </a:spcBef>
      <a:spcAft>
        <a:spcPct val="0"/>
      </a:spcAft>
      <a:defRPr sz="3600" kern="1200">
        <a:solidFill>
          <a:srgbClr val="595650"/>
        </a:solidFill>
        <a:latin typeface="Hoefler Text" charset="0"/>
        <a:ea typeface="Hoefler Text" charset="0"/>
        <a:cs typeface="Hoefler Text" charset="0"/>
        <a:sym typeface="Hoefler Text" charset="0"/>
      </a:defRPr>
    </a:lvl3pPr>
    <a:lvl4pPr marL="1027113" indent="341313" algn="ctr" defTabSz="582613" rtl="0" fontAlgn="base" hangingPunct="0">
      <a:spcBef>
        <a:spcPct val="0"/>
      </a:spcBef>
      <a:spcAft>
        <a:spcPct val="0"/>
      </a:spcAft>
      <a:defRPr sz="3600" kern="1200">
        <a:solidFill>
          <a:srgbClr val="595650"/>
        </a:solidFill>
        <a:latin typeface="Hoefler Text" charset="0"/>
        <a:ea typeface="Hoefler Text" charset="0"/>
        <a:cs typeface="Hoefler Text" charset="0"/>
        <a:sym typeface="Hoefler Text" charset="0"/>
      </a:defRPr>
    </a:lvl4pPr>
    <a:lvl5pPr marL="1370013" indent="455613" algn="ctr" defTabSz="582613" rtl="0" fontAlgn="base" hangingPunct="0">
      <a:spcBef>
        <a:spcPct val="0"/>
      </a:spcBef>
      <a:spcAft>
        <a:spcPct val="0"/>
      </a:spcAft>
      <a:defRPr sz="3600" kern="1200">
        <a:solidFill>
          <a:srgbClr val="595650"/>
        </a:solidFill>
        <a:latin typeface="Hoefler Text" charset="0"/>
        <a:ea typeface="Hoefler Text" charset="0"/>
        <a:cs typeface="Hoefler Text" charset="0"/>
        <a:sym typeface="Hoefler Text" charset="0"/>
      </a:defRPr>
    </a:lvl5pPr>
    <a:lvl6pPr marL="2286000" algn="l" defTabSz="914400" rtl="0" eaLnBrk="1" latinLnBrk="0" hangingPunct="1">
      <a:defRPr sz="3600" kern="1200">
        <a:solidFill>
          <a:srgbClr val="595650"/>
        </a:solidFill>
        <a:latin typeface="Hoefler Text" charset="0"/>
        <a:ea typeface="Hoefler Text" charset="0"/>
        <a:cs typeface="Hoefler Text" charset="0"/>
        <a:sym typeface="Hoefler Text" charset="0"/>
      </a:defRPr>
    </a:lvl6pPr>
    <a:lvl7pPr marL="2743200" algn="l" defTabSz="914400" rtl="0" eaLnBrk="1" latinLnBrk="0" hangingPunct="1">
      <a:defRPr sz="3600" kern="1200">
        <a:solidFill>
          <a:srgbClr val="595650"/>
        </a:solidFill>
        <a:latin typeface="Hoefler Text" charset="0"/>
        <a:ea typeface="Hoefler Text" charset="0"/>
        <a:cs typeface="Hoefler Text" charset="0"/>
        <a:sym typeface="Hoefler Text" charset="0"/>
      </a:defRPr>
    </a:lvl7pPr>
    <a:lvl8pPr marL="3200400" algn="l" defTabSz="914400" rtl="0" eaLnBrk="1" latinLnBrk="0" hangingPunct="1">
      <a:defRPr sz="3600" kern="1200">
        <a:solidFill>
          <a:srgbClr val="595650"/>
        </a:solidFill>
        <a:latin typeface="Hoefler Text" charset="0"/>
        <a:ea typeface="Hoefler Text" charset="0"/>
        <a:cs typeface="Hoefler Text" charset="0"/>
        <a:sym typeface="Hoefler Text" charset="0"/>
      </a:defRPr>
    </a:lvl8pPr>
    <a:lvl9pPr marL="3657600" algn="l" defTabSz="914400" rtl="0" eaLnBrk="1" latinLnBrk="0" hangingPunct="1">
      <a:defRPr sz="3600" kern="1200">
        <a:solidFill>
          <a:srgbClr val="595650"/>
        </a:solidFill>
        <a:latin typeface="Hoefler Text" charset="0"/>
        <a:ea typeface="Hoefler Text" charset="0"/>
        <a:cs typeface="Hoefler Text" charset="0"/>
        <a:sym typeface="Hoefler Text"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45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1008" y="-678"/>
      </p:cViewPr>
      <p:guideLst>
        <p:guide orient="horz" pos="3072"/>
        <p:guide pos="4096"/>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Rot="1" noChangeAspect="1"/>
          </p:cNvSpPr>
          <p:nvPr>
            <p:ph type="sldImg" idx="2"/>
          </p:nvPr>
        </p:nvSpPr>
        <p:spPr bwMode="auto">
          <a:xfrm>
            <a:off x="1143000" y="685800"/>
            <a:ext cx="4572000" cy="3429000"/>
          </a:xfrm>
          <a:prstGeom prst="rect">
            <a:avLst/>
          </a:prstGeom>
          <a:noFill/>
          <a:ln w="12700" cap="rnd">
            <a:noFill/>
            <a:round/>
            <a:headEnd/>
            <a:tailEnd/>
          </a:ln>
          <a:effectLst/>
        </p:spPr>
      </p:sp>
      <p:sp>
        <p:nvSpPr>
          <p:cNvPr id="4098"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sym typeface="Noteworthy Bold" charset="0"/>
              </a:rPr>
              <a:t>Click to edit Master text styles</a:t>
            </a:r>
          </a:p>
          <a:p>
            <a:pPr lvl="1"/>
            <a:r>
              <a:rPr lang="en-US" altLang="en-US" noProof="0" smtClean="0">
                <a:sym typeface="Noteworthy Bold" charset="0"/>
              </a:rPr>
              <a:t>Second level</a:t>
            </a:r>
          </a:p>
          <a:p>
            <a:pPr lvl="2"/>
            <a:r>
              <a:rPr lang="en-US" altLang="en-US" noProof="0" smtClean="0">
                <a:sym typeface="Noteworthy Bold" charset="0"/>
              </a:rPr>
              <a:t>Third level</a:t>
            </a:r>
          </a:p>
          <a:p>
            <a:pPr lvl="3"/>
            <a:r>
              <a:rPr lang="en-US" altLang="en-US" noProof="0" smtClean="0">
                <a:sym typeface="Noteworthy Bold" charset="0"/>
              </a:rPr>
              <a:t>Fourth level</a:t>
            </a:r>
          </a:p>
          <a:p>
            <a:pPr lvl="4"/>
            <a:r>
              <a:rPr lang="en-US" altLang="en-US" noProof="0" smtClean="0">
                <a:sym typeface="Noteworthy Bold" charset="0"/>
              </a:rPr>
              <a:t>Fifth level</a:t>
            </a:r>
          </a:p>
        </p:txBody>
      </p:sp>
    </p:spTree>
    <p:extLst>
      <p:ext uri="{BB962C8B-B14F-4D97-AF65-F5344CB8AC3E}">
        <p14:creationId xmlns:p14="http://schemas.microsoft.com/office/powerpoint/2010/main" val="41651380"/>
      </p:ext>
    </p:extLst>
  </p:cSld>
  <p:clrMap bg1="lt1" tx1="dk1" bg2="lt2" tx2="dk2" accent1="accent1" accent2="accent2" accent3="accent3" accent4="accent4" accent5="accent5" accent6="accent6" hlink="hlink" folHlink="folHlink"/>
  <p:notesStyle>
    <a:lvl1pPr algn="l" defTabSz="455613"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1pPr>
    <a:lvl2pPr marL="341313" algn="l" defTabSz="455613"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2pPr>
    <a:lvl3pPr marL="684213" algn="l" defTabSz="455613"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3pPr>
    <a:lvl4pPr marL="1027113" algn="l" defTabSz="455613"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4pPr>
    <a:lvl5pPr marL="1370013" algn="l" defTabSz="455613"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5pPr>
    <a:lvl6pPr marL="2285650" algn="l" defTabSz="914260" rtl="0" eaLnBrk="1" latinLnBrk="0" hangingPunct="1">
      <a:defRPr sz="1100" kern="1200">
        <a:solidFill>
          <a:schemeClr val="tx1"/>
        </a:solidFill>
        <a:latin typeface="+mn-lt"/>
        <a:ea typeface="+mn-ea"/>
        <a:cs typeface="+mn-cs"/>
      </a:defRPr>
    </a:lvl6pPr>
    <a:lvl7pPr marL="2742778" algn="l" defTabSz="914260" rtl="0" eaLnBrk="1" latinLnBrk="0" hangingPunct="1">
      <a:defRPr sz="1100" kern="1200">
        <a:solidFill>
          <a:schemeClr val="tx1"/>
        </a:solidFill>
        <a:latin typeface="+mn-lt"/>
        <a:ea typeface="+mn-ea"/>
        <a:cs typeface="+mn-cs"/>
      </a:defRPr>
    </a:lvl7pPr>
    <a:lvl8pPr marL="3199909" algn="l" defTabSz="914260" rtl="0" eaLnBrk="1" latinLnBrk="0" hangingPunct="1">
      <a:defRPr sz="1100" kern="1200">
        <a:solidFill>
          <a:schemeClr val="tx1"/>
        </a:solidFill>
        <a:latin typeface="+mn-lt"/>
        <a:ea typeface="+mn-ea"/>
        <a:cs typeface="+mn-cs"/>
      </a:defRPr>
    </a:lvl8pPr>
    <a:lvl9pPr marL="3657039" algn="l" defTabSz="914260"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0"/>
          <p:cNvGrpSpPr>
            <a:grpSpLocks/>
          </p:cNvGrpSpPr>
          <p:nvPr/>
        </p:nvGrpSpPr>
        <p:grpSpPr bwMode="auto">
          <a:xfrm>
            <a:off x="-544513" y="0"/>
            <a:ext cx="14127163" cy="97536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39"/>
                <p:cNvSpPr/>
                <p:nvPr/>
              </p:nvSpPr>
              <p:spPr>
                <a:xfrm>
                  <a:off x="914525"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1" name="Rectangle 2"/>
                <p:cNvSpPr/>
                <p:nvPr/>
              </p:nvSpPr>
              <p:spPr>
                <a:xfrm>
                  <a:off x="425"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2" name="Rectangle 3"/>
                <p:cNvSpPr/>
                <p:nvPr/>
              </p:nvSpPr>
              <p:spPr>
                <a:xfrm>
                  <a:off x="22922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36"/>
                <p:cNvSpPr/>
                <p:nvPr/>
              </p:nvSpPr>
              <p:spPr>
                <a:xfrm>
                  <a:off x="914624"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8" name="Rectangle 37"/>
                <p:cNvSpPr/>
                <p:nvPr/>
              </p:nvSpPr>
              <p:spPr>
                <a:xfrm>
                  <a:off x="52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9" name="Rectangle 38"/>
                <p:cNvSpPr/>
                <p:nvPr/>
              </p:nvSpPr>
              <p:spPr>
                <a:xfrm>
                  <a:off x="229328"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33"/>
                <p:cNvSpPr/>
                <p:nvPr/>
              </p:nvSpPr>
              <p:spPr>
                <a:xfrm>
                  <a:off x="911091"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5" name="Rectangle 34"/>
                <p:cNvSpPr/>
                <p:nvPr/>
              </p:nvSpPr>
              <p:spPr>
                <a:xfrm>
                  <a:off x="-3010"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6" name="Rectangle 35"/>
                <p:cNvSpPr/>
                <p:nvPr/>
              </p:nvSpPr>
              <p:spPr>
                <a:xfrm>
                  <a:off x="229143"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31" name="Rectangle 30"/>
              <p:cNvSpPr/>
              <p:nvPr/>
            </p:nvSpPr>
            <p:spPr>
              <a:xfrm>
                <a:off x="3809735" y="0"/>
                <a:ext cx="28193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2" name="Rectangle 31"/>
              <p:cNvSpPr/>
              <p:nvPr/>
            </p:nvSpPr>
            <p:spPr>
              <a:xfrm>
                <a:off x="289563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3" name="Rectangle 32"/>
              <p:cNvSpPr/>
              <p:nvPr/>
            </p:nvSpPr>
            <p:spPr>
              <a:xfrm>
                <a:off x="312443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6" name="Freeform 5"/>
            <p:cNvSpPr/>
            <p:nvPr/>
          </p:nvSpPr>
          <p:spPr>
            <a:xfrm>
              <a:off x="-11853" y="5035228"/>
              <a:ext cx="9144353" cy="117537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7" name="Freeform 6"/>
            <p:cNvSpPr/>
            <p:nvPr/>
          </p:nvSpPr>
          <p:spPr>
            <a:xfrm>
              <a:off x="-11853" y="3468068"/>
              <a:ext cx="9144353" cy="88962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8" name="Freeform 7"/>
            <p:cNvSpPr/>
            <p:nvPr/>
          </p:nvSpPr>
          <p:spPr>
            <a:xfrm>
              <a:off x="-24130" y="5641330"/>
              <a:ext cx="3004589" cy="1211089"/>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9" name="Freeform 8"/>
            <p:cNvSpPr/>
            <p:nvPr/>
          </p:nvSpPr>
          <p:spPr>
            <a:xfrm>
              <a:off x="-11853" y="5284143"/>
              <a:ext cx="9144353" cy="1478980"/>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0" name="Freeform 9"/>
            <p:cNvSpPr/>
            <p:nvPr/>
          </p:nvSpPr>
          <p:spPr>
            <a:xfrm>
              <a:off x="2137791" y="5132338"/>
              <a:ext cx="6982432" cy="1720081"/>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1" name="Hexagon 10"/>
            <p:cNvSpPr/>
            <p:nvPr/>
          </p:nvSpPr>
          <p:spPr>
            <a:xfrm rot="1800000">
              <a:off x="2996085" y="2859732"/>
              <a:ext cx="1601629"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2" name="Hexagon 11"/>
            <p:cNvSpPr/>
            <p:nvPr/>
          </p:nvSpPr>
          <p:spPr>
            <a:xfrm rot="1800000">
              <a:off x="3720445"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3" name="Hexagon 12"/>
            <p:cNvSpPr/>
            <p:nvPr/>
          </p:nvSpPr>
          <p:spPr>
            <a:xfrm rot="1800000">
              <a:off x="3729374" y="1592833"/>
              <a:ext cx="1601629" cy="1387450"/>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4" name="Hexagon 13"/>
            <p:cNvSpPr/>
            <p:nvPr/>
          </p:nvSpPr>
          <p:spPr>
            <a:xfrm rot="1800000">
              <a:off x="2977111" y="325934"/>
              <a:ext cx="1601629" cy="1387451"/>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5" name="Hexagon 14"/>
            <p:cNvSpPr/>
            <p:nvPr/>
          </p:nvSpPr>
          <p:spPr>
            <a:xfrm rot="1800000">
              <a:off x="4462663" y="5383486"/>
              <a:ext cx="1601629" cy="138856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6" name="Freeform 15"/>
            <p:cNvSpPr/>
            <p:nvPr/>
          </p:nvSpPr>
          <p:spPr>
            <a:xfrm rot="1800000">
              <a:off x="-382404" y="4201418"/>
              <a:ext cx="1261214"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7" name="Hexagon 16"/>
            <p:cNvSpPr/>
            <p:nvPr/>
          </p:nvSpPr>
          <p:spPr>
            <a:xfrm rot="1800000">
              <a:off x="23864" y="5402461"/>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8" name="Hexagon 17"/>
            <p:cNvSpPr/>
            <p:nvPr/>
          </p:nvSpPr>
          <p:spPr>
            <a:xfrm rot="1800000">
              <a:off x="52883" y="2849687"/>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9" name="Hexagon 18"/>
            <p:cNvSpPr/>
            <p:nvPr/>
          </p:nvSpPr>
          <p:spPr>
            <a:xfrm rot="1800000">
              <a:off x="777243"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0" name="Hexagon 19"/>
            <p:cNvSpPr/>
            <p:nvPr/>
          </p:nvSpPr>
          <p:spPr>
            <a:xfrm rot="1800000">
              <a:off x="1510532" y="5412507"/>
              <a:ext cx="1601629"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1" name="Hexagon 20"/>
            <p:cNvSpPr/>
            <p:nvPr/>
          </p:nvSpPr>
          <p:spPr>
            <a:xfrm rot="1800000">
              <a:off x="1529506" y="2859732"/>
              <a:ext cx="1601629" cy="1387451"/>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2" name="Hexagon 21"/>
            <p:cNvSpPr/>
            <p:nvPr/>
          </p:nvSpPr>
          <p:spPr>
            <a:xfrm rot="1800000">
              <a:off x="796217" y="1563812"/>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3" name="Hexagon 22"/>
            <p:cNvSpPr/>
            <p:nvPr/>
          </p:nvSpPr>
          <p:spPr>
            <a:xfrm rot="1800000">
              <a:off x="6806511" y="4145607"/>
              <a:ext cx="1600513"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4" name="Hexagon 23"/>
            <p:cNvSpPr/>
            <p:nvPr/>
          </p:nvSpPr>
          <p:spPr>
            <a:xfrm rot="1800000">
              <a:off x="7548729" y="5421437"/>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5" name="Hexagon 24"/>
            <p:cNvSpPr/>
            <p:nvPr/>
          </p:nvSpPr>
          <p:spPr>
            <a:xfrm rot="1800000">
              <a:off x="7548729" y="2868662"/>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6" name="Freeform 25"/>
            <p:cNvSpPr/>
            <p:nvPr/>
          </p:nvSpPr>
          <p:spPr>
            <a:xfrm rot="1800000">
              <a:off x="8306573" y="4055195"/>
              <a:ext cx="1243355"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7" name="Freeform 26"/>
            <p:cNvSpPr/>
            <p:nvPr/>
          </p:nvSpPr>
          <p:spPr>
            <a:xfrm rot="1800000">
              <a:off x="8306573" y="1511350"/>
              <a:ext cx="1242239"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43" name="Rectangle 42"/>
          <p:cNvSpPr/>
          <p:nvPr/>
        </p:nvSpPr>
        <p:spPr>
          <a:xfrm>
            <a:off x="6486525" y="-30163"/>
            <a:ext cx="5232400" cy="892016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4" name="Rectangle 43"/>
          <p:cNvSpPr/>
          <p:nvPr/>
        </p:nvSpPr>
        <p:spPr>
          <a:xfrm>
            <a:off x="6611938" y="-30163"/>
            <a:ext cx="4984750" cy="32893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5" name="Rectangle 44"/>
          <p:cNvSpPr/>
          <p:nvPr/>
        </p:nvSpPr>
        <p:spPr>
          <a:xfrm>
            <a:off x="6615113" y="8658225"/>
            <a:ext cx="4984750" cy="117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6" name="Rectangle 45"/>
          <p:cNvSpPr/>
          <p:nvPr/>
        </p:nvSpPr>
        <p:spPr>
          <a:xfrm>
            <a:off x="6615113" y="8658225"/>
            <a:ext cx="4984750" cy="117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2" name="Title 1"/>
          <p:cNvSpPr>
            <a:spLocks noGrp="1"/>
          </p:cNvSpPr>
          <p:nvPr>
            <p:ph type="ctrTitle"/>
          </p:nvPr>
        </p:nvSpPr>
        <p:spPr>
          <a:xfrm>
            <a:off x="6731898" y="3852055"/>
            <a:ext cx="4712327" cy="2420850"/>
          </a:xfrm>
        </p:spPr>
        <p:txBody>
          <a:bodyPr>
            <a:normAutofit/>
          </a:bodyPr>
          <a:lstStyle>
            <a:lvl1pP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6731898" y="6287759"/>
            <a:ext cx="4707275" cy="1792895"/>
          </a:xfrm>
        </p:spPr>
        <p:txBody>
          <a:bodyPr>
            <a:normAutofit/>
          </a:bodyPr>
          <a:lstStyle>
            <a:lvl1pPr marL="0" indent="0" algn="l">
              <a:buNone/>
              <a:defRPr sz="2600">
                <a:solidFill>
                  <a:srgbClr val="424242"/>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6738938" y="2157413"/>
            <a:ext cx="3035300" cy="1068387"/>
          </a:xfrm>
        </p:spPr>
        <p:txBody>
          <a:bodyPr anchor="b"/>
          <a:lstStyle>
            <a:lvl1pPr algn="l">
              <a:defRPr sz="3400"/>
            </a:lvl1pPr>
          </a:lstStyle>
          <a:p>
            <a:pPr>
              <a:defRPr/>
            </a:pPr>
            <a:fld id="{028BD4C3-E033-4FCB-8CC0-2F5DB9663F3D}" type="datetime4">
              <a:rPr lang="en-US"/>
              <a:pPr>
                <a:defRPr/>
              </a:pPr>
              <a:t>March 31, 2015</a:t>
            </a:fld>
            <a:endParaRPr lang="en-US"/>
          </a:p>
        </p:txBody>
      </p:sp>
      <p:sp>
        <p:nvSpPr>
          <p:cNvPr id="48" name="Footer Placeholder 4"/>
          <p:cNvSpPr>
            <a:spLocks noGrp="1"/>
          </p:cNvSpPr>
          <p:nvPr>
            <p:ph type="ftr" sz="quarter" idx="11"/>
          </p:nvPr>
        </p:nvSpPr>
        <p:spPr>
          <a:xfrm>
            <a:off x="7542213" y="8134350"/>
            <a:ext cx="4027487" cy="520700"/>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6611938" y="8134350"/>
            <a:ext cx="915987" cy="520700"/>
          </a:xfrm>
        </p:spPr>
        <p:txBody>
          <a:bodyPr/>
          <a:lstStyle>
            <a:lvl1pPr>
              <a:defRPr>
                <a:solidFill>
                  <a:schemeClr val="accent1"/>
                </a:solidFill>
              </a:defRPr>
            </a:lvl1pPr>
          </a:lstStyle>
          <a:p>
            <a:pPr>
              <a:defRPr/>
            </a:pPr>
            <a:fld id="{61CCA826-B008-48CA-8457-01B416231768}" type="slidenum">
              <a:rPr lang="en-US"/>
              <a:pPr>
                <a:defRPr/>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44A2B1-FC85-40F2-A4AA-61D585395948}" type="datetime4">
              <a:rPr lang="en-US"/>
              <a:pPr>
                <a:defRPr/>
              </a:pPr>
              <a:t>March 31, 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CF8B80-0FF4-4F67-BE1A-FB5A44531B33}" type="slidenum">
              <a:rPr lang="en-US"/>
              <a:pPr>
                <a:defRPr/>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481" y="1465098"/>
            <a:ext cx="2111222" cy="6798711"/>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98021" y="1465098"/>
            <a:ext cx="7713712" cy="67987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DBA2F4-8ACC-4C2B-A0C5-EFC53F044648}" type="datetime4">
              <a:rPr lang="en-US"/>
              <a:pPr>
                <a:defRPr/>
              </a:pPr>
              <a:t>March 31, 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F6166A-F26E-4736-BD97-3381CF4FB335}" type="slidenum">
              <a:rPr lang="en-US"/>
              <a:pPr>
                <a:defRPr/>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ED186ED-C5FC-464E-93A8-A29911E32068}" type="datetime4">
              <a:rPr lang="en-US"/>
              <a:pPr>
                <a:defRPr/>
              </a:pPr>
              <a:t>March 31, 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EC23B5-EFD7-4381-A448-3E29E9E01B67}" type="slidenum">
              <a:rPr lang="en-US"/>
              <a:pPr>
                <a:defRPr/>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90073" y="4125624"/>
            <a:ext cx="9439954" cy="1937173"/>
          </a:xfrm>
        </p:spPr>
        <p:txBody>
          <a:bodyPr/>
          <a:lstStyle>
            <a:lvl1pPr algn="l">
              <a:defRPr sz="57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90074" y="6068907"/>
            <a:ext cx="9439953" cy="2162365"/>
          </a:xfrm>
        </p:spPr>
        <p:txBody>
          <a:bodyPr/>
          <a:lstStyle>
            <a:lvl1pPr marL="0" indent="0">
              <a:buNone/>
              <a:defRPr sz="2800">
                <a:solidFill>
                  <a:schemeClr val="tx1">
                    <a:tint val="75000"/>
                  </a:schemeClr>
                </a:solidFill>
              </a:defRPr>
            </a:lvl1pPr>
            <a:lvl2pPr marL="650230" indent="0">
              <a:buNone/>
              <a:defRPr sz="2600">
                <a:solidFill>
                  <a:schemeClr val="tx1">
                    <a:tint val="75000"/>
                  </a:schemeClr>
                </a:solidFill>
              </a:defRPr>
            </a:lvl2pPr>
            <a:lvl3pPr marL="1300460" indent="0">
              <a:buNone/>
              <a:defRPr sz="2300">
                <a:solidFill>
                  <a:schemeClr val="tx1">
                    <a:tint val="75000"/>
                  </a:schemeClr>
                </a:solidFill>
              </a:defRPr>
            </a:lvl3pPr>
            <a:lvl4pPr marL="1950690" indent="0">
              <a:buNone/>
              <a:defRPr sz="2000">
                <a:solidFill>
                  <a:schemeClr val="tx1">
                    <a:tint val="75000"/>
                  </a:schemeClr>
                </a:solidFill>
              </a:defRPr>
            </a:lvl4pPr>
            <a:lvl5pPr marL="2600919" indent="0">
              <a:buNone/>
              <a:defRPr sz="2000">
                <a:solidFill>
                  <a:schemeClr val="tx1">
                    <a:tint val="75000"/>
                  </a:schemeClr>
                </a:solidFill>
              </a:defRPr>
            </a:lvl5pPr>
            <a:lvl6pPr marL="3251149" indent="0">
              <a:buNone/>
              <a:defRPr sz="2000">
                <a:solidFill>
                  <a:schemeClr val="tx1">
                    <a:tint val="75000"/>
                  </a:schemeClr>
                </a:solidFill>
              </a:defRPr>
            </a:lvl6pPr>
            <a:lvl7pPr marL="3901379" indent="0">
              <a:buNone/>
              <a:defRPr sz="2000">
                <a:solidFill>
                  <a:schemeClr val="tx1">
                    <a:tint val="75000"/>
                  </a:schemeClr>
                </a:solidFill>
              </a:defRPr>
            </a:lvl7pPr>
            <a:lvl8pPr marL="4551609" indent="0">
              <a:buNone/>
              <a:defRPr sz="2000">
                <a:solidFill>
                  <a:schemeClr val="tx1">
                    <a:tint val="75000"/>
                  </a:schemeClr>
                </a:solidFill>
              </a:defRPr>
            </a:lvl8pPr>
            <a:lvl9pPr marL="5201839"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1ABD10E-5074-4458-A7CF-B6B328809D5A}" type="datetime4">
              <a:rPr lang="en-US"/>
              <a:pPr>
                <a:defRPr/>
              </a:pPr>
              <a:t>March 31, 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F29FFE-7390-4396-BCF6-793C8ED4C6AB}" type="slidenum">
              <a:rPr lang="en-US"/>
              <a:pPr>
                <a:defRPr/>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482547" y="3290214"/>
            <a:ext cx="4863795" cy="496783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606439" y="3290213"/>
            <a:ext cx="4863795" cy="496783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B2306F8F-75E6-4863-9236-F1368D3E8E89}" type="datetime4">
              <a:rPr lang="en-US"/>
              <a:pPr>
                <a:defRPr/>
              </a:pPr>
              <a:t>March 31, 2015</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E8DB8D97-E631-4B9E-99DE-A680B2A3D1AE}" type="slidenum">
              <a:rPr lang="en-US"/>
              <a:pPr>
                <a:defRPr/>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08336" y="3293879"/>
            <a:ext cx="4347944" cy="909884"/>
          </a:xfrm>
        </p:spPr>
        <p:txBody>
          <a:bodyPr anchor="b"/>
          <a:lstStyle>
            <a:lvl1pPr marL="0" indent="0">
              <a:buNone/>
              <a:defRPr sz="3400" b="1">
                <a:solidFill>
                  <a:schemeClr val="accent1"/>
                </a:solidFill>
              </a:defRPr>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1481559" y="4230676"/>
            <a:ext cx="4863795" cy="4033134"/>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127946" y="3293881"/>
            <a:ext cx="4345909" cy="909884"/>
          </a:xfrm>
        </p:spPr>
        <p:txBody>
          <a:bodyPr anchor="b"/>
          <a:lstStyle>
            <a:lvl1pPr marL="0" indent="0">
              <a:buNone/>
              <a:defRPr sz="3400" b="1">
                <a:solidFill>
                  <a:schemeClr val="accent1"/>
                </a:solidFill>
              </a:defRPr>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6606439" y="4230676"/>
            <a:ext cx="4863795" cy="4033134"/>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1482EDA-6D67-424E-AF2B-A123D5D7C170}" type="datetime4">
              <a:rPr lang="en-US"/>
              <a:pPr>
                <a:defRPr/>
              </a:pPr>
              <a:t>March 31, 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F39283C-6092-446D-95D3-DB558263EC0B}" type="slidenum">
              <a:rPr lang="en-US"/>
              <a:pPr>
                <a:defRPr/>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A89C979-846C-4164-A4E0-DB8A07218F17}" type="datetime4">
              <a:rPr lang="en-US"/>
              <a:pPr>
                <a:defRPr/>
              </a:pPr>
              <a:t>March 31, 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E5452A-610C-4FF3-9D6F-2451BA47AF81}" type="slidenum">
              <a:rPr lang="en-US"/>
              <a:pPr>
                <a:defRPr/>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0958AA-8436-4CB1-997D-FEAEC2A79241}" type="datetime4">
              <a:rPr lang="en-US"/>
              <a:pPr>
                <a:defRPr/>
              </a:pPr>
              <a:t>March 31, 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C029F07-BFA6-4559-BF92-9DAD8B3239B3}" type="slidenum">
              <a:rPr lang="en-US"/>
              <a:pPr>
                <a:defRPr/>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544513" y="0"/>
            <a:ext cx="14127163" cy="97536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525"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2" name="Rectangle 2"/>
                <p:cNvSpPr/>
                <p:nvPr/>
              </p:nvSpPr>
              <p:spPr>
                <a:xfrm>
                  <a:off x="425"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3" name="Rectangle 3"/>
                <p:cNvSpPr/>
                <p:nvPr/>
              </p:nvSpPr>
              <p:spPr>
                <a:xfrm>
                  <a:off x="22922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4624"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9" name="Rectangle 38"/>
                <p:cNvSpPr/>
                <p:nvPr/>
              </p:nvSpPr>
              <p:spPr>
                <a:xfrm>
                  <a:off x="52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0" name="Rectangle 39"/>
                <p:cNvSpPr/>
                <p:nvPr/>
              </p:nvSpPr>
              <p:spPr>
                <a:xfrm>
                  <a:off x="229328"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1091"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6" name="Rectangle 35"/>
                <p:cNvSpPr/>
                <p:nvPr/>
              </p:nvSpPr>
              <p:spPr>
                <a:xfrm>
                  <a:off x="-3010"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7" name="Rectangle 36"/>
                <p:cNvSpPr/>
                <p:nvPr/>
              </p:nvSpPr>
              <p:spPr>
                <a:xfrm>
                  <a:off x="229143"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32" name="Rectangle 31"/>
              <p:cNvSpPr/>
              <p:nvPr/>
            </p:nvSpPr>
            <p:spPr>
              <a:xfrm>
                <a:off x="3809735" y="0"/>
                <a:ext cx="28193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3" name="Rectangle 32"/>
              <p:cNvSpPr/>
              <p:nvPr/>
            </p:nvSpPr>
            <p:spPr>
              <a:xfrm>
                <a:off x="289563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4" name="Rectangle 33"/>
              <p:cNvSpPr/>
              <p:nvPr/>
            </p:nvSpPr>
            <p:spPr>
              <a:xfrm>
                <a:off x="312443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7" name="Freeform 6"/>
            <p:cNvSpPr/>
            <p:nvPr/>
          </p:nvSpPr>
          <p:spPr>
            <a:xfrm>
              <a:off x="-11853" y="5035228"/>
              <a:ext cx="9144353" cy="117537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8" name="Freeform 7"/>
            <p:cNvSpPr/>
            <p:nvPr/>
          </p:nvSpPr>
          <p:spPr>
            <a:xfrm>
              <a:off x="-11853" y="3468068"/>
              <a:ext cx="9144353" cy="88962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9" name="Freeform 8"/>
            <p:cNvSpPr/>
            <p:nvPr/>
          </p:nvSpPr>
          <p:spPr>
            <a:xfrm>
              <a:off x="-24130" y="5641330"/>
              <a:ext cx="3004589" cy="1211089"/>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0" name="Freeform 9"/>
            <p:cNvSpPr/>
            <p:nvPr/>
          </p:nvSpPr>
          <p:spPr>
            <a:xfrm>
              <a:off x="-11853" y="5284143"/>
              <a:ext cx="9144353" cy="1478980"/>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1" name="Freeform 10"/>
            <p:cNvSpPr/>
            <p:nvPr/>
          </p:nvSpPr>
          <p:spPr>
            <a:xfrm>
              <a:off x="2137791" y="5132338"/>
              <a:ext cx="6982432" cy="1720081"/>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2" name="Hexagon 11"/>
            <p:cNvSpPr/>
            <p:nvPr/>
          </p:nvSpPr>
          <p:spPr>
            <a:xfrm rot="1800000">
              <a:off x="2996085" y="2859732"/>
              <a:ext cx="1601629"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3" name="Hexagon 12"/>
            <p:cNvSpPr/>
            <p:nvPr/>
          </p:nvSpPr>
          <p:spPr>
            <a:xfrm rot="1800000">
              <a:off x="3720445"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4" name="Hexagon 13"/>
            <p:cNvSpPr/>
            <p:nvPr/>
          </p:nvSpPr>
          <p:spPr>
            <a:xfrm rot="1800000">
              <a:off x="3729374" y="1592833"/>
              <a:ext cx="1601629" cy="1387450"/>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5" name="Hexagon 14"/>
            <p:cNvSpPr/>
            <p:nvPr/>
          </p:nvSpPr>
          <p:spPr>
            <a:xfrm rot="1800000">
              <a:off x="2977111" y="325934"/>
              <a:ext cx="1601629" cy="1387451"/>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6" name="Hexagon 15"/>
            <p:cNvSpPr/>
            <p:nvPr/>
          </p:nvSpPr>
          <p:spPr>
            <a:xfrm rot="1800000">
              <a:off x="4462663" y="5383486"/>
              <a:ext cx="1601629" cy="138856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7" name="Freeform 16"/>
            <p:cNvSpPr/>
            <p:nvPr/>
          </p:nvSpPr>
          <p:spPr>
            <a:xfrm rot="1800000">
              <a:off x="-382404" y="4201418"/>
              <a:ext cx="1261214"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8" name="Hexagon 17"/>
            <p:cNvSpPr/>
            <p:nvPr/>
          </p:nvSpPr>
          <p:spPr>
            <a:xfrm rot="1800000">
              <a:off x="23864" y="5402461"/>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9" name="Hexagon 18"/>
            <p:cNvSpPr/>
            <p:nvPr/>
          </p:nvSpPr>
          <p:spPr>
            <a:xfrm rot="1800000">
              <a:off x="52883" y="2849687"/>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0" name="Hexagon 19"/>
            <p:cNvSpPr/>
            <p:nvPr/>
          </p:nvSpPr>
          <p:spPr>
            <a:xfrm rot="1800000">
              <a:off x="777243"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1" name="Hexagon 20"/>
            <p:cNvSpPr/>
            <p:nvPr/>
          </p:nvSpPr>
          <p:spPr>
            <a:xfrm rot="1800000">
              <a:off x="1510532" y="5412507"/>
              <a:ext cx="1601629"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2" name="Hexagon 21"/>
            <p:cNvSpPr/>
            <p:nvPr/>
          </p:nvSpPr>
          <p:spPr>
            <a:xfrm rot="1800000">
              <a:off x="1529506" y="2859732"/>
              <a:ext cx="1601629" cy="1387451"/>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3" name="Hexagon 22"/>
            <p:cNvSpPr/>
            <p:nvPr/>
          </p:nvSpPr>
          <p:spPr>
            <a:xfrm rot="1800000">
              <a:off x="796217" y="1563812"/>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4" name="Hexagon 23"/>
            <p:cNvSpPr/>
            <p:nvPr/>
          </p:nvSpPr>
          <p:spPr>
            <a:xfrm rot="1800000">
              <a:off x="6806511" y="4145607"/>
              <a:ext cx="1600513"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5" name="Hexagon 24"/>
            <p:cNvSpPr/>
            <p:nvPr/>
          </p:nvSpPr>
          <p:spPr>
            <a:xfrm rot="1800000">
              <a:off x="7548729" y="5421437"/>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6" name="Hexagon 25"/>
            <p:cNvSpPr/>
            <p:nvPr/>
          </p:nvSpPr>
          <p:spPr>
            <a:xfrm rot="1800000">
              <a:off x="7548729" y="2868662"/>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7" name="Freeform 26"/>
            <p:cNvSpPr/>
            <p:nvPr/>
          </p:nvSpPr>
          <p:spPr>
            <a:xfrm rot="1800000">
              <a:off x="8306573" y="4055195"/>
              <a:ext cx="1243355"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8" name="Freeform 27"/>
            <p:cNvSpPr/>
            <p:nvPr/>
          </p:nvSpPr>
          <p:spPr>
            <a:xfrm rot="1800000">
              <a:off x="8306573" y="1511350"/>
              <a:ext cx="1242239"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44" name="Rectangle 43"/>
          <p:cNvSpPr/>
          <p:nvPr/>
        </p:nvSpPr>
        <p:spPr>
          <a:xfrm>
            <a:off x="6486525" y="-30163"/>
            <a:ext cx="5232400" cy="892016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5" name="Rectangle 44"/>
          <p:cNvSpPr/>
          <p:nvPr/>
        </p:nvSpPr>
        <p:spPr>
          <a:xfrm>
            <a:off x="6611938" y="-30163"/>
            <a:ext cx="4984750" cy="8874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6" name="Rectangle 45"/>
          <p:cNvSpPr/>
          <p:nvPr/>
        </p:nvSpPr>
        <p:spPr>
          <a:xfrm>
            <a:off x="1287463" y="855663"/>
            <a:ext cx="5067300" cy="8034337"/>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7" name="Rectangle 46"/>
          <p:cNvSpPr/>
          <p:nvPr/>
        </p:nvSpPr>
        <p:spPr>
          <a:xfrm>
            <a:off x="6615113" y="8658225"/>
            <a:ext cx="4984750" cy="117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3" name="Content Placeholder 2"/>
          <p:cNvSpPr>
            <a:spLocks noGrp="1"/>
          </p:cNvSpPr>
          <p:nvPr>
            <p:ph idx="1"/>
          </p:nvPr>
        </p:nvSpPr>
        <p:spPr>
          <a:xfrm>
            <a:off x="1629716" y="1218172"/>
            <a:ext cx="4395292" cy="7325488"/>
          </a:xfrm>
        </p:spPr>
        <p:txBody>
          <a:bodyPr/>
          <a:lstStyle>
            <a:lvl1pPr>
              <a:defRPr sz="3400"/>
            </a:lvl1pPr>
            <a:lvl2pPr>
              <a:defRPr sz="3100"/>
            </a:lvl2pPr>
            <a:lvl3pPr>
              <a:defRPr sz="2800"/>
            </a:lvl3pPr>
            <a:lvl4pPr>
              <a:defRPr sz="2600"/>
            </a:lvl4pPr>
            <a:lvl5pPr>
              <a:defRPr sz="23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741096" y="3779462"/>
            <a:ext cx="4699836" cy="2080929"/>
          </a:xfrm>
        </p:spPr>
        <p:txBody>
          <a:bodyPr>
            <a:normAutofit/>
          </a:bodyPr>
          <a:lstStyle>
            <a:lvl1pPr algn="l">
              <a:defRPr sz="4000" b="0"/>
            </a:lvl1pPr>
          </a:lstStyle>
          <a:p>
            <a:r>
              <a:rPr lang="en-US" smtClean="0"/>
              <a:t>Click to edit Master title style</a:t>
            </a:r>
            <a:endParaRPr lang="en-US"/>
          </a:p>
        </p:txBody>
      </p:sp>
      <p:sp>
        <p:nvSpPr>
          <p:cNvPr id="4" name="Text Placeholder 3"/>
          <p:cNvSpPr>
            <a:spLocks noGrp="1"/>
          </p:cNvSpPr>
          <p:nvPr>
            <p:ph type="body" sz="half" idx="2"/>
          </p:nvPr>
        </p:nvSpPr>
        <p:spPr>
          <a:xfrm>
            <a:off x="6736486" y="5883725"/>
            <a:ext cx="4691604" cy="2158797"/>
          </a:xfrm>
        </p:spPr>
        <p:txBody>
          <a:bodyPr>
            <a:normAutofit/>
          </a:bodyPr>
          <a:lstStyle>
            <a:lvl1pPr marL="0" indent="0">
              <a:buNone/>
              <a:defRPr sz="2300">
                <a:solidFill>
                  <a:srgbClr val="424242"/>
                </a:solidFill>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30AF0310-47C2-47BC-A022-9E2127029191}" type="datetime4">
              <a:rPr lang="en-US"/>
              <a:pPr>
                <a:defRPr/>
              </a:pPr>
              <a:t>March 31, 2015</a:t>
            </a:fld>
            <a:endParaRPr lang="en-US"/>
          </a:p>
        </p:txBody>
      </p:sp>
      <p:sp>
        <p:nvSpPr>
          <p:cNvPr id="49" name="Slide Number Placeholder 6"/>
          <p:cNvSpPr>
            <a:spLocks noGrp="1"/>
          </p:cNvSpPr>
          <p:nvPr>
            <p:ph type="sldNum" sz="quarter" idx="11"/>
          </p:nvPr>
        </p:nvSpPr>
        <p:spPr/>
        <p:txBody>
          <a:bodyPr/>
          <a:lstStyle>
            <a:lvl1pPr>
              <a:defRPr/>
            </a:lvl1pPr>
          </a:lstStyle>
          <a:p>
            <a:pPr>
              <a:defRPr/>
            </a:pPr>
            <a:fld id="{CB4075E2-7BAB-46DF-8797-F1DFCDF5075E}" type="slidenum">
              <a:rPr lang="en-US"/>
              <a:pPr>
                <a:defRPr/>
              </a:pPr>
              <a:t>‹#›</a:t>
            </a:fld>
            <a:endParaRPr lang="en-US"/>
          </a:p>
        </p:txBody>
      </p:sp>
      <p:sp>
        <p:nvSpPr>
          <p:cNvPr id="50" name="Footer Placeholder 5"/>
          <p:cNvSpPr>
            <a:spLocks noGrp="1"/>
          </p:cNvSpPr>
          <p:nvPr>
            <p:ph type="ftr" sz="quarter" idx="12"/>
          </p:nvPr>
        </p:nvSpPr>
        <p:spPr>
          <a:xfrm>
            <a:off x="6600825" y="8142288"/>
            <a:ext cx="4968875" cy="519112"/>
          </a:xfrm>
        </p:spPr>
        <p:txBody>
          <a:bodyPr>
            <a:normAutofit/>
          </a:bodyPr>
          <a:lstStyle>
            <a:lvl1pPr>
              <a:defRPr/>
            </a:lvl1pPr>
          </a:lstStyle>
          <a:p>
            <a:pPr>
              <a:defRPr/>
            </a:pPr>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60"/>
          <p:cNvGrpSpPr>
            <a:grpSpLocks/>
          </p:cNvGrpSpPr>
          <p:nvPr/>
        </p:nvGrpSpPr>
        <p:grpSpPr bwMode="auto">
          <a:xfrm>
            <a:off x="-544513" y="0"/>
            <a:ext cx="14127163" cy="9753600"/>
            <a:chOff x="-382404" y="0"/>
            <a:chExt cx="9932332" cy="6858000"/>
          </a:xfrm>
        </p:grpSpPr>
        <p:grpSp>
          <p:nvGrpSpPr>
            <p:cNvPr id="6" name="Group 61"/>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40"/>
                <p:cNvSpPr/>
                <p:nvPr/>
              </p:nvSpPr>
              <p:spPr>
                <a:xfrm>
                  <a:off x="914525"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2" name="Rectangle 2"/>
                <p:cNvSpPr/>
                <p:nvPr/>
              </p:nvSpPr>
              <p:spPr>
                <a:xfrm>
                  <a:off x="425"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3" name="Rectangle 3"/>
                <p:cNvSpPr/>
                <p:nvPr/>
              </p:nvSpPr>
              <p:spPr>
                <a:xfrm>
                  <a:off x="22922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37"/>
                <p:cNvSpPr/>
                <p:nvPr/>
              </p:nvSpPr>
              <p:spPr>
                <a:xfrm>
                  <a:off x="914624"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9" name="Rectangle 38"/>
                <p:cNvSpPr/>
                <p:nvPr/>
              </p:nvSpPr>
              <p:spPr>
                <a:xfrm>
                  <a:off x="52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0" name="Rectangle 39"/>
                <p:cNvSpPr/>
                <p:nvPr/>
              </p:nvSpPr>
              <p:spPr>
                <a:xfrm>
                  <a:off x="229328"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34"/>
                <p:cNvSpPr/>
                <p:nvPr/>
              </p:nvSpPr>
              <p:spPr>
                <a:xfrm>
                  <a:off x="911091" y="0"/>
                  <a:ext cx="16005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6" name="Rectangle 35"/>
                <p:cNvSpPr/>
                <p:nvPr/>
              </p:nvSpPr>
              <p:spPr>
                <a:xfrm>
                  <a:off x="-3010"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7" name="Rectangle 36"/>
                <p:cNvSpPr/>
                <p:nvPr/>
              </p:nvSpPr>
              <p:spPr>
                <a:xfrm>
                  <a:off x="229143" y="0"/>
                  <a:ext cx="762309"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32" name="Rectangle 31"/>
              <p:cNvSpPr/>
              <p:nvPr/>
            </p:nvSpPr>
            <p:spPr>
              <a:xfrm>
                <a:off x="3809735" y="0"/>
                <a:ext cx="281931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3" name="Rectangle 32"/>
              <p:cNvSpPr/>
              <p:nvPr/>
            </p:nvSpPr>
            <p:spPr>
              <a:xfrm>
                <a:off x="2895634" y="0"/>
                <a:ext cx="4576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4" name="Rectangle 33"/>
              <p:cNvSpPr/>
              <p:nvPr/>
            </p:nvSpPr>
            <p:spPr>
              <a:xfrm>
                <a:off x="3124439" y="0"/>
                <a:ext cx="76230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7" name="Freeform 6"/>
            <p:cNvSpPr/>
            <p:nvPr/>
          </p:nvSpPr>
          <p:spPr>
            <a:xfrm>
              <a:off x="-11853" y="5035228"/>
              <a:ext cx="9144353" cy="117537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8" name="Freeform 7"/>
            <p:cNvSpPr/>
            <p:nvPr/>
          </p:nvSpPr>
          <p:spPr>
            <a:xfrm>
              <a:off x="-11853" y="3468068"/>
              <a:ext cx="9144353" cy="88962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9" name="Freeform 8"/>
            <p:cNvSpPr/>
            <p:nvPr/>
          </p:nvSpPr>
          <p:spPr>
            <a:xfrm>
              <a:off x="-24130" y="5641330"/>
              <a:ext cx="3004589" cy="1211089"/>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0" name="Freeform 9"/>
            <p:cNvSpPr/>
            <p:nvPr/>
          </p:nvSpPr>
          <p:spPr>
            <a:xfrm>
              <a:off x="-11853" y="5284143"/>
              <a:ext cx="9144353" cy="1478980"/>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1" name="Freeform 10"/>
            <p:cNvSpPr/>
            <p:nvPr/>
          </p:nvSpPr>
          <p:spPr>
            <a:xfrm>
              <a:off x="2137791" y="5132338"/>
              <a:ext cx="6982432" cy="1720081"/>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12" name="Hexagon 11"/>
            <p:cNvSpPr/>
            <p:nvPr/>
          </p:nvSpPr>
          <p:spPr>
            <a:xfrm rot="1800000">
              <a:off x="2996085" y="2859732"/>
              <a:ext cx="1601629"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3" name="Hexagon 12"/>
            <p:cNvSpPr/>
            <p:nvPr/>
          </p:nvSpPr>
          <p:spPr>
            <a:xfrm rot="1800000">
              <a:off x="3720445"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4" name="Hexagon 13"/>
            <p:cNvSpPr/>
            <p:nvPr/>
          </p:nvSpPr>
          <p:spPr>
            <a:xfrm rot="1800000">
              <a:off x="3729374" y="1592833"/>
              <a:ext cx="1601629" cy="1387450"/>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5" name="Hexagon 14"/>
            <p:cNvSpPr/>
            <p:nvPr/>
          </p:nvSpPr>
          <p:spPr>
            <a:xfrm rot="1800000">
              <a:off x="2977111" y="325934"/>
              <a:ext cx="1601629" cy="1387451"/>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6" name="Hexagon 15"/>
            <p:cNvSpPr/>
            <p:nvPr/>
          </p:nvSpPr>
          <p:spPr>
            <a:xfrm rot="1800000">
              <a:off x="4462663" y="5383486"/>
              <a:ext cx="1601629" cy="138856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7" name="Freeform 16"/>
            <p:cNvSpPr/>
            <p:nvPr/>
          </p:nvSpPr>
          <p:spPr>
            <a:xfrm rot="1800000">
              <a:off x="-382404" y="4201418"/>
              <a:ext cx="1261214"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8" name="Hexagon 17"/>
            <p:cNvSpPr/>
            <p:nvPr/>
          </p:nvSpPr>
          <p:spPr>
            <a:xfrm rot="1800000">
              <a:off x="23864" y="5402461"/>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9" name="Hexagon 18"/>
            <p:cNvSpPr/>
            <p:nvPr/>
          </p:nvSpPr>
          <p:spPr>
            <a:xfrm rot="1800000">
              <a:off x="52883" y="2849687"/>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0" name="Hexagon 19"/>
            <p:cNvSpPr/>
            <p:nvPr/>
          </p:nvSpPr>
          <p:spPr>
            <a:xfrm rot="1800000">
              <a:off x="777243" y="4126632"/>
              <a:ext cx="160051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1" name="Hexagon 20"/>
            <p:cNvSpPr/>
            <p:nvPr/>
          </p:nvSpPr>
          <p:spPr>
            <a:xfrm rot="1800000">
              <a:off x="1510532" y="5412507"/>
              <a:ext cx="1601629"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2" name="Hexagon 21"/>
            <p:cNvSpPr/>
            <p:nvPr/>
          </p:nvSpPr>
          <p:spPr>
            <a:xfrm rot="1800000">
              <a:off x="1529506" y="2859732"/>
              <a:ext cx="1601629" cy="1387451"/>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3" name="Hexagon 22"/>
            <p:cNvSpPr/>
            <p:nvPr/>
          </p:nvSpPr>
          <p:spPr>
            <a:xfrm rot="1800000">
              <a:off x="796217" y="1563812"/>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4" name="Hexagon 23"/>
            <p:cNvSpPr/>
            <p:nvPr/>
          </p:nvSpPr>
          <p:spPr>
            <a:xfrm rot="1800000">
              <a:off x="6806511" y="4145607"/>
              <a:ext cx="1600513"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5" name="Hexagon 24"/>
            <p:cNvSpPr/>
            <p:nvPr/>
          </p:nvSpPr>
          <p:spPr>
            <a:xfrm rot="1800000">
              <a:off x="7548729" y="5421437"/>
              <a:ext cx="160162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6" name="Hexagon 25"/>
            <p:cNvSpPr/>
            <p:nvPr/>
          </p:nvSpPr>
          <p:spPr>
            <a:xfrm rot="1800000">
              <a:off x="7548729" y="2868662"/>
              <a:ext cx="160162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7" name="Freeform 26"/>
            <p:cNvSpPr/>
            <p:nvPr/>
          </p:nvSpPr>
          <p:spPr>
            <a:xfrm rot="1800000">
              <a:off x="8306573" y="4055195"/>
              <a:ext cx="1243355"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28" name="Freeform 27"/>
            <p:cNvSpPr/>
            <p:nvPr/>
          </p:nvSpPr>
          <p:spPr>
            <a:xfrm rot="1800000">
              <a:off x="8306573" y="1511350"/>
              <a:ext cx="1242239"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44" name="Rectangle 43"/>
          <p:cNvSpPr/>
          <p:nvPr/>
        </p:nvSpPr>
        <p:spPr>
          <a:xfrm>
            <a:off x="6486525" y="-30163"/>
            <a:ext cx="5232400" cy="892016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5" name="Rectangle 44"/>
          <p:cNvSpPr/>
          <p:nvPr/>
        </p:nvSpPr>
        <p:spPr>
          <a:xfrm>
            <a:off x="6611938" y="-30163"/>
            <a:ext cx="4984750" cy="8874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6" name="Rectangle 45"/>
          <p:cNvSpPr/>
          <p:nvPr/>
        </p:nvSpPr>
        <p:spPr>
          <a:xfrm>
            <a:off x="1287463" y="855663"/>
            <a:ext cx="5067300" cy="8034337"/>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47" name="Rectangle 46"/>
          <p:cNvSpPr/>
          <p:nvPr/>
        </p:nvSpPr>
        <p:spPr>
          <a:xfrm>
            <a:off x="6615113" y="8658225"/>
            <a:ext cx="4984750" cy="1174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2" name="Title 1"/>
          <p:cNvSpPr>
            <a:spLocks noGrp="1"/>
          </p:cNvSpPr>
          <p:nvPr>
            <p:ph type="title"/>
          </p:nvPr>
        </p:nvSpPr>
        <p:spPr>
          <a:xfrm>
            <a:off x="6733403" y="3784397"/>
            <a:ext cx="4694733" cy="2080768"/>
          </a:xfrm>
        </p:spPr>
        <p:txBody>
          <a:bodyPr>
            <a:normAutofit/>
          </a:bodyPr>
          <a:lstStyle>
            <a:lvl1pPr algn="l">
              <a:defRPr sz="4000" b="0"/>
            </a:lvl1pPr>
          </a:lstStyle>
          <a:p>
            <a:r>
              <a:rPr lang="en-US" smtClean="0"/>
              <a:t>Click to edit Master title style</a:t>
            </a:r>
            <a:endParaRPr lang="en-US"/>
          </a:p>
        </p:txBody>
      </p:sp>
      <p:sp>
        <p:nvSpPr>
          <p:cNvPr id="3" name="Picture Placeholder 2"/>
          <p:cNvSpPr>
            <a:spLocks noGrp="1"/>
          </p:cNvSpPr>
          <p:nvPr>
            <p:ph type="pic" idx="1"/>
          </p:nvPr>
        </p:nvSpPr>
        <p:spPr>
          <a:xfrm>
            <a:off x="1429630" y="986731"/>
            <a:ext cx="4778130" cy="7776870"/>
          </a:xfrm>
        </p:spPr>
        <p:txBody>
          <a:bodyPr rtlCol="0">
            <a:normAutofit/>
          </a:bodyPr>
          <a:lstStyle>
            <a:lvl1pPr marL="0" indent="0">
              <a:buNone/>
              <a:defRPr sz="4600">
                <a:solidFill>
                  <a:schemeClr val="accent1"/>
                </a:solidFill>
              </a:defRPr>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33697" y="5878171"/>
            <a:ext cx="4694148" cy="2161153"/>
          </a:xfrm>
        </p:spPr>
        <p:txBody>
          <a:bodyPr>
            <a:normAutofit/>
          </a:bodyPr>
          <a:lstStyle>
            <a:lvl1pPr marL="0" indent="0">
              <a:buNone/>
              <a:defRPr sz="2300">
                <a:solidFill>
                  <a:srgbClr val="424242"/>
                </a:solidFill>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095E24D6-7186-4489-BD81-7F629EAA9EAF}" type="datetime4">
              <a:rPr lang="en-US"/>
              <a:pPr>
                <a:defRPr/>
              </a:pPr>
              <a:t>March 31, 2015</a:t>
            </a:fld>
            <a:endParaRPr lang="en-US"/>
          </a:p>
        </p:txBody>
      </p:sp>
      <p:sp>
        <p:nvSpPr>
          <p:cNvPr id="49" name="Footer Placeholder 5"/>
          <p:cNvSpPr>
            <a:spLocks noGrp="1"/>
          </p:cNvSpPr>
          <p:nvPr>
            <p:ph type="ftr" sz="quarter" idx="11"/>
          </p:nvPr>
        </p:nvSpPr>
        <p:spPr>
          <a:xfrm>
            <a:off x="6600825" y="8142288"/>
            <a:ext cx="4968875" cy="519112"/>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CF345D46-A41C-407B-B0CB-D8ED9FDA3B4A}" type="slidenum">
              <a:rPr lang="en-US"/>
              <a:pPr>
                <a:defRPr/>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433388" y="0"/>
            <a:ext cx="14125576" cy="97536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6904" y="0"/>
                  <a:ext cx="1600693"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14" name="Rectangle 2"/>
                <p:cNvSpPr/>
                <p:nvPr/>
              </p:nvSpPr>
              <p:spPr>
                <a:xfrm>
                  <a:off x="468" y="0"/>
                  <a:ext cx="45766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15" name="Rectangle 3"/>
                <p:cNvSpPr/>
                <p:nvPr/>
              </p:nvSpPr>
              <p:spPr>
                <a:xfrm>
                  <a:off x="229298" y="0"/>
                  <a:ext cx="764626"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4817" y="0"/>
                  <a:ext cx="1599577"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11" name="Rectangle 110"/>
                <p:cNvSpPr/>
                <p:nvPr/>
              </p:nvSpPr>
              <p:spPr>
                <a:xfrm>
                  <a:off x="2846" y="0"/>
                  <a:ext cx="454311"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12" name="Rectangle 111"/>
                <p:cNvSpPr/>
                <p:nvPr/>
              </p:nvSpPr>
              <p:spPr>
                <a:xfrm>
                  <a:off x="229443" y="0"/>
                  <a:ext cx="76127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2356" y="0"/>
                  <a:ext cx="1602925"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8" name="Rectangle 107"/>
                <p:cNvSpPr/>
                <p:nvPr/>
              </p:nvSpPr>
              <p:spPr>
                <a:xfrm>
                  <a:off x="-2964" y="0"/>
                  <a:ext cx="45766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9" name="Rectangle 108"/>
                <p:cNvSpPr/>
                <p:nvPr/>
              </p:nvSpPr>
              <p:spPr>
                <a:xfrm>
                  <a:off x="229215" y="0"/>
                  <a:ext cx="7623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104" name="Rectangle 103"/>
              <p:cNvSpPr/>
              <p:nvPr/>
            </p:nvSpPr>
            <p:spPr>
              <a:xfrm>
                <a:off x="3810206" y="0"/>
                <a:ext cx="28185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5" name="Rectangle 104"/>
              <p:cNvSpPr/>
              <p:nvPr/>
            </p:nvSpPr>
            <p:spPr>
              <a:xfrm>
                <a:off x="2896002" y="0"/>
                <a:ext cx="45654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6" name="Rectangle 105"/>
              <p:cNvSpPr/>
              <p:nvPr/>
            </p:nvSpPr>
            <p:spPr>
              <a:xfrm>
                <a:off x="3124832" y="0"/>
                <a:ext cx="761278"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44" name="Freeform 43"/>
            <p:cNvSpPr/>
            <p:nvPr/>
          </p:nvSpPr>
          <p:spPr>
            <a:xfrm>
              <a:off x="-11811" y="5035228"/>
              <a:ext cx="9144264" cy="117537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45" name="Freeform 44"/>
            <p:cNvSpPr/>
            <p:nvPr/>
          </p:nvSpPr>
          <p:spPr>
            <a:xfrm>
              <a:off x="-11811" y="3468068"/>
              <a:ext cx="9144264" cy="88962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46" name="Freeform 45"/>
            <p:cNvSpPr/>
            <p:nvPr/>
          </p:nvSpPr>
          <p:spPr>
            <a:xfrm>
              <a:off x="-24090" y="5641330"/>
              <a:ext cx="3004926" cy="1211089"/>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47" name="Freeform 46"/>
            <p:cNvSpPr/>
            <p:nvPr/>
          </p:nvSpPr>
          <p:spPr>
            <a:xfrm>
              <a:off x="-11811" y="5284143"/>
              <a:ext cx="9144264" cy="1478980"/>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49" name="Freeform 48"/>
            <p:cNvSpPr/>
            <p:nvPr/>
          </p:nvSpPr>
          <p:spPr>
            <a:xfrm>
              <a:off x="2138074" y="5132338"/>
              <a:ext cx="6982100" cy="1720081"/>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50" name="Hexagon 49"/>
            <p:cNvSpPr/>
            <p:nvPr/>
          </p:nvSpPr>
          <p:spPr>
            <a:xfrm rot="1800000">
              <a:off x="2996464" y="2859732"/>
              <a:ext cx="1600693"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1" name="Hexagon 50"/>
            <p:cNvSpPr/>
            <p:nvPr/>
          </p:nvSpPr>
          <p:spPr>
            <a:xfrm rot="1800000">
              <a:off x="3719790" y="4126632"/>
              <a:ext cx="1601809"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2" name="Hexagon 51"/>
            <p:cNvSpPr/>
            <p:nvPr/>
          </p:nvSpPr>
          <p:spPr>
            <a:xfrm rot="1800000">
              <a:off x="3729836" y="1592833"/>
              <a:ext cx="1600693" cy="1387450"/>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3" name="Hexagon 52"/>
            <p:cNvSpPr/>
            <p:nvPr/>
          </p:nvSpPr>
          <p:spPr>
            <a:xfrm rot="1800000">
              <a:off x="2977488" y="325934"/>
              <a:ext cx="1600693" cy="1387451"/>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4" name="Hexagon 53"/>
            <p:cNvSpPr/>
            <p:nvPr/>
          </p:nvSpPr>
          <p:spPr>
            <a:xfrm rot="1800000">
              <a:off x="4463208" y="5383486"/>
              <a:ext cx="1600693" cy="138856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5" name="Freeform 54"/>
            <p:cNvSpPr/>
            <p:nvPr/>
          </p:nvSpPr>
          <p:spPr>
            <a:xfrm rot="1800000">
              <a:off x="-382404" y="4201418"/>
              <a:ext cx="1261355"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6" name="Hexagon 55"/>
            <p:cNvSpPr/>
            <p:nvPr/>
          </p:nvSpPr>
          <p:spPr>
            <a:xfrm rot="1800000">
              <a:off x="23909" y="5402461"/>
              <a:ext cx="1601809"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7" name="Hexagon 56"/>
            <p:cNvSpPr/>
            <p:nvPr/>
          </p:nvSpPr>
          <p:spPr>
            <a:xfrm rot="1800000">
              <a:off x="52932" y="2849687"/>
              <a:ext cx="1601809"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8" name="Hexagon 57"/>
            <p:cNvSpPr/>
            <p:nvPr/>
          </p:nvSpPr>
          <p:spPr>
            <a:xfrm rot="1800000">
              <a:off x="777373" y="4126632"/>
              <a:ext cx="160069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9" name="Hexagon 58"/>
            <p:cNvSpPr/>
            <p:nvPr/>
          </p:nvSpPr>
          <p:spPr>
            <a:xfrm rot="1800000">
              <a:off x="1510745" y="5412507"/>
              <a:ext cx="1600693" cy="1387450"/>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60" name="Hexagon 59"/>
            <p:cNvSpPr/>
            <p:nvPr/>
          </p:nvSpPr>
          <p:spPr>
            <a:xfrm rot="1800000">
              <a:off x="1529721" y="2859732"/>
              <a:ext cx="1600693" cy="1387451"/>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95" name="Hexagon 94"/>
            <p:cNvSpPr/>
            <p:nvPr/>
          </p:nvSpPr>
          <p:spPr>
            <a:xfrm rot="1800000">
              <a:off x="796349" y="1563812"/>
              <a:ext cx="1600693"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96" name="Hexagon 95"/>
            <p:cNvSpPr/>
            <p:nvPr/>
          </p:nvSpPr>
          <p:spPr>
            <a:xfrm rot="1800000">
              <a:off x="6806202" y="4145607"/>
              <a:ext cx="1601809" cy="1387451"/>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97" name="Hexagon 96"/>
            <p:cNvSpPr/>
            <p:nvPr/>
          </p:nvSpPr>
          <p:spPr>
            <a:xfrm rot="1800000">
              <a:off x="7549620" y="5421437"/>
              <a:ext cx="1600693" cy="138856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98" name="Hexagon 97"/>
            <p:cNvSpPr/>
            <p:nvPr/>
          </p:nvSpPr>
          <p:spPr>
            <a:xfrm rot="1800000">
              <a:off x="7549620" y="2868662"/>
              <a:ext cx="1600693" cy="138856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99" name="Freeform 98"/>
            <p:cNvSpPr/>
            <p:nvPr/>
          </p:nvSpPr>
          <p:spPr>
            <a:xfrm rot="1800000">
              <a:off x="8306433" y="4055195"/>
              <a:ext cx="1243495"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0" name="Freeform 99"/>
            <p:cNvSpPr/>
            <p:nvPr/>
          </p:nvSpPr>
          <p:spPr>
            <a:xfrm rot="1800000">
              <a:off x="8306433" y="1511350"/>
              <a:ext cx="1242378" cy="138856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66" name="Rectangle 65"/>
          <p:cNvSpPr/>
          <p:nvPr/>
        </p:nvSpPr>
        <p:spPr>
          <a:xfrm>
            <a:off x="650875" y="474663"/>
            <a:ext cx="11703050" cy="879633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70" name="Rectangle 69"/>
          <p:cNvSpPr/>
          <p:nvPr/>
        </p:nvSpPr>
        <p:spPr>
          <a:xfrm>
            <a:off x="6486525" y="-30163"/>
            <a:ext cx="5232400" cy="993776"/>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71" name="Rectangle 70"/>
          <p:cNvSpPr/>
          <p:nvPr/>
        </p:nvSpPr>
        <p:spPr>
          <a:xfrm>
            <a:off x="6611938" y="-30163"/>
            <a:ext cx="4984750" cy="8874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30046" tIns="65023" rIns="130046" bIns="65023" anchor="ctr"/>
          <a:lstStyle/>
          <a:p>
            <a:pPr>
              <a:defRPr/>
            </a:pPr>
            <a:endParaRPr lang="en-US"/>
          </a:p>
        </p:txBody>
      </p:sp>
      <p:sp>
        <p:nvSpPr>
          <p:cNvPr id="1030" name="Title Placeholder 1"/>
          <p:cNvSpPr>
            <a:spLocks noGrp="1"/>
          </p:cNvSpPr>
          <p:nvPr>
            <p:ph type="title"/>
          </p:nvPr>
        </p:nvSpPr>
        <p:spPr bwMode="auto">
          <a:xfrm>
            <a:off x="1484313" y="1462088"/>
            <a:ext cx="9990137" cy="1625600"/>
          </a:xfrm>
          <a:prstGeom prst="rect">
            <a:avLst/>
          </a:prstGeom>
          <a:noFill/>
          <a:ln w="9525">
            <a:noFill/>
            <a:miter lim="800000"/>
            <a:headEnd/>
            <a:tailEnd/>
          </a:ln>
        </p:spPr>
        <p:txBody>
          <a:bodyPr vert="horz" wrap="square" lIns="130046" tIns="65023" rIns="130046" bIns="65023" numCol="1" anchor="b" anchorCtr="0" compatLnSpc="1">
            <a:prstTxWarp prst="textNoShape">
              <a:avLst/>
            </a:prstTxWarp>
          </a:bodyPr>
          <a:lstStyle/>
          <a:p>
            <a:pPr lvl="0"/>
            <a:r>
              <a:rPr lang="en-US" altLang="en-US" smtClean="0"/>
              <a:t>Click to edit Master title style</a:t>
            </a:r>
          </a:p>
        </p:txBody>
      </p:sp>
      <p:sp>
        <p:nvSpPr>
          <p:cNvPr id="1031" name="Text Placeholder 2"/>
          <p:cNvSpPr>
            <a:spLocks noGrp="1"/>
          </p:cNvSpPr>
          <p:nvPr>
            <p:ph type="body" idx="1"/>
          </p:nvPr>
        </p:nvSpPr>
        <p:spPr bwMode="auto">
          <a:xfrm>
            <a:off x="1484313" y="3305175"/>
            <a:ext cx="9639300" cy="4989513"/>
          </a:xfrm>
          <a:prstGeom prst="rect">
            <a:avLst/>
          </a:prstGeom>
          <a:noFill/>
          <a:ln w="9525">
            <a:noFill/>
            <a:miter lim="800000"/>
            <a:headEnd/>
            <a:tailEnd/>
          </a:ln>
        </p:spPr>
        <p:txBody>
          <a:bodyPr vert="horz" wrap="square" lIns="130046" tIns="65023" rIns="130046" bIns="6502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529638" y="319088"/>
            <a:ext cx="3033712" cy="519112"/>
          </a:xfrm>
          <a:prstGeom prst="rect">
            <a:avLst/>
          </a:prstGeom>
        </p:spPr>
        <p:txBody>
          <a:bodyPr vert="horz" lIns="130046" tIns="65023" rIns="130046" bIns="65023" rtlCol="0" anchor="ctr"/>
          <a:lstStyle>
            <a:lvl1pPr algn="r">
              <a:defRPr sz="1700">
                <a:solidFill>
                  <a:srgbClr val="FEFEFE"/>
                </a:solidFill>
              </a:defRPr>
            </a:lvl1pPr>
          </a:lstStyle>
          <a:p>
            <a:pPr>
              <a:defRPr/>
            </a:pPr>
            <a:fld id="{5B1C78D7-8F29-4629-BB6A-7E94F9C4B758}" type="datetime4">
              <a:rPr lang="en-US"/>
              <a:pPr>
                <a:defRPr/>
              </a:pPr>
              <a:t>March 31, 2015</a:t>
            </a:fld>
            <a:endParaRPr lang="en-US"/>
          </a:p>
        </p:txBody>
      </p:sp>
      <p:sp>
        <p:nvSpPr>
          <p:cNvPr id="5" name="Footer Placeholder 4"/>
          <p:cNvSpPr>
            <a:spLocks noGrp="1"/>
          </p:cNvSpPr>
          <p:nvPr>
            <p:ph type="ftr" sz="quarter" idx="3"/>
          </p:nvPr>
        </p:nvSpPr>
        <p:spPr>
          <a:xfrm>
            <a:off x="6600825" y="8323263"/>
            <a:ext cx="4981575" cy="519112"/>
          </a:xfrm>
          <a:prstGeom prst="rect">
            <a:avLst/>
          </a:prstGeom>
        </p:spPr>
        <p:txBody>
          <a:bodyPr vert="horz" lIns="130046" tIns="65023" rIns="130046" bIns="65023" rtlCol="0" anchor="ctr"/>
          <a:lstStyle>
            <a:lvl1pPr algn="r">
              <a:defRPr sz="17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6611938" y="319088"/>
            <a:ext cx="1895475" cy="519112"/>
          </a:xfrm>
          <a:prstGeom prst="rect">
            <a:avLst/>
          </a:prstGeom>
        </p:spPr>
        <p:txBody>
          <a:bodyPr vert="horz" lIns="130046" tIns="65023" rIns="130046" bIns="65023" rtlCol="0" anchor="ctr"/>
          <a:lstStyle>
            <a:lvl1pPr algn="l">
              <a:defRPr sz="1700">
                <a:solidFill>
                  <a:srgbClr val="FEFEFE"/>
                </a:solidFill>
              </a:defRPr>
            </a:lvl1pPr>
          </a:lstStyle>
          <a:p>
            <a:pPr>
              <a:defRPr/>
            </a:pPr>
            <a:fld id="{5596A53B-5B6E-4D7A-B95E-B133822804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93" r:id="rId1"/>
    <p:sldLayoutId id="2147483885" r:id="rId2"/>
    <p:sldLayoutId id="2147483886" r:id="rId3"/>
    <p:sldLayoutId id="2147483887" r:id="rId4"/>
    <p:sldLayoutId id="2147483888" r:id="rId5"/>
    <p:sldLayoutId id="2147483889" r:id="rId6"/>
    <p:sldLayoutId id="2147483890" r:id="rId7"/>
    <p:sldLayoutId id="2147483894" r:id="rId8"/>
    <p:sldLayoutId id="2147483895" r:id="rId9"/>
    <p:sldLayoutId id="2147483891" r:id="rId10"/>
    <p:sldLayoutId id="2147483892" r:id="rId11"/>
  </p:sldLayoutIdLst>
  <p:transition spd="slow">
    <p:split orient="vert"/>
  </p:transition>
  <p:txStyles>
    <p:titleStyle>
      <a:lvl1pPr algn="l" defTabSz="1300163" rtl="0" eaLnBrk="0" fontAlgn="base" hangingPunct="0">
        <a:spcBef>
          <a:spcPct val="0"/>
        </a:spcBef>
        <a:spcAft>
          <a:spcPct val="0"/>
        </a:spcAft>
        <a:defRPr sz="5700" kern="1200">
          <a:solidFill>
            <a:schemeClr val="accent1"/>
          </a:solidFill>
          <a:latin typeface="+mj-lt"/>
          <a:ea typeface="+mj-ea"/>
          <a:cs typeface="+mj-cs"/>
        </a:defRPr>
      </a:lvl1pPr>
      <a:lvl2pPr algn="l" defTabSz="1300163" rtl="0" eaLnBrk="0" fontAlgn="base" hangingPunct="0">
        <a:spcBef>
          <a:spcPct val="0"/>
        </a:spcBef>
        <a:spcAft>
          <a:spcPct val="0"/>
        </a:spcAft>
        <a:defRPr sz="5700">
          <a:solidFill>
            <a:schemeClr val="accent1"/>
          </a:solidFill>
          <a:latin typeface="Century Gothic" pitchFamily="34" charset="0"/>
        </a:defRPr>
      </a:lvl2pPr>
      <a:lvl3pPr algn="l" defTabSz="1300163" rtl="0" eaLnBrk="0" fontAlgn="base" hangingPunct="0">
        <a:spcBef>
          <a:spcPct val="0"/>
        </a:spcBef>
        <a:spcAft>
          <a:spcPct val="0"/>
        </a:spcAft>
        <a:defRPr sz="5700">
          <a:solidFill>
            <a:schemeClr val="accent1"/>
          </a:solidFill>
          <a:latin typeface="Century Gothic" pitchFamily="34" charset="0"/>
        </a:defRPr>
      </a:lvl3pPr>
      <a:lvl4pPr algn="l" defTabSz="1300163" rtl="0" eaLnBrk="0" fontAlgn="base" hangingPunct="0">
        <a:spcBef>
          <a:spcPct val="0"/>
        </a:spcBef>
        <a:spcAft>
          <a:spcPct val="0"/>
        </a:spcAft>
        <a:defRPr sz="5700">
          <a:solidFill>
            <a:schemeClr val="accent1"/>
          </a:solidFill>
          <a:latin typeface="Century Gothic" pitchFamily="34" charset="0"/>
        </a:defRPr>
      </a:lvl4pPr>
      <a:lvl5pPr algn="l" defTabSz="1300163" rtl="0" eaLnBrk="0" fontAlgn="base" hangingPunct="0">
        <a:spcBef>
          <a:spcPct val="0"/>
        </a:spcBef>
        <a:spcAft>
          <a:spcPct val="0"/>
        </a:spcAft>
        <a:defRPr sz="57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363" indent="-388938" algn="l" defTabSz="1300163" rtl="0" eaLnBrk="0" fontAlgn="base" hangingPunct="0">
        <a:spcBef>
          <a:spcPct val="20000"/>
        </a:spcBef>
        <a:spcAft>
          <a:spcPct val="0"/>
        </a:spcAft>
        <a:buClr>
          <a:schemeClr val="accent1"/>
        </a:buClr>
        <a:buSzPct val="76000"/>
        <a:buFont typeface="Wingdings 2" pitchFamily="18" charset="2"/>
        <a:buChar char=""/>
        <a:defRPr sz="3400" kern="1200">
          <a:solidFill>
            <a:schemeClr val="tx2"/>
          </a:solidFill>
          <a:latin typeface="+mn-lt"/>
          <a:ea typeface="+mn-ea"/>
          <a:cs typeface="+mn-cs"/>
        </a:defRPr>
      </a:lvl1pPr>
      <a:lvl2pPr marL="909638" indent="-388938" algn="l" defTabSz="1300163" rtl="0" eaLnBrk="0" fontAlgn="base" hangingPunct="0">
        <a:spcBef>
          <a:spcPct val="20000"/>
        </a:spcBef>
        <a:spcAft>
          <a:spcPct val="0"/>
        </a:spcAft>
        <a:buClr>
          <a:schemeClr val="accent1"/>
        </a:buClr>
        <a:buSzPct val="76000"/>
        <a:buFont typeface="Wingdings 2" pitchFamily="18" charset="2"/>
        <a:buChar char=""/>
        <a:defRPr sz="3100" kern="1200">
          <a:solidFill>
            <a:schemeClr val="tx2"/>
          </a:solidFill>
          <a:latin typeface="+mn-lt"/>
          <a:ea typeface="+mn-ea"/>
          <a:cs typeface="+mn-cs"/>
        </a:defRPr>
      </a:lvl2pPr>
      <a:lvl3pPr marL="1300163" indent="-323850" algn="l" defTabSz="1300163" rtl="0" eaLnBrk="0" fontAlgn="base" hangingPunct="0">
        <a:spcBef>
          <a:spcPct val="20000"/>
        </a:spcBef>
        <a:spcAft>
          <a:spcPct val="0"/>
        </a:spcAft>
        <a:buClr>
          <a:schemeClr val="accent1"/>
        </a:buClr>
        <a:buSzPct val="76000"/>
        <a:buFont typeface="Wingdings 2" pitchFamily="18" charset="2"/>
        <a:buChar char=""/>
        <a:defRPr sz="2800" kern="1200">
          <a:solidFill>
            <a:schemeClr val="tx2"/>
          </a:solidFill>
          <a:latin typeface="+mn-lt"/>
          <a:ea typeface="+mn-ea"/>
          <a:cs typeface="+mn-cs"/>
        </a:defRPr>
      </a:lvl3pPr>
      <a:lvl4pPr marL="1598613" indent="-323850" algn="l" defTabSz="1300163" rtl="0" eaLnBrk="0" fontAlgn="base" hangingPunct="0">
        <a:spcBef>
          <a:spcPct val="20000"/>
        </a:spcBef>
        <a:spcAft>
          <a:spcPct val="0"/>
        </a:spcAft>
        <a:buClr>
          <a:schemeClr val="accent1"/>
        </a:buClr>
        <a:buSzPct val="76000"/>
        <a:buFont typeface="Wingdings 2" pitchFamily="18" charset="2"/>
        <a:buChar char=""/>
        <a:defRPr sz="2600" kern="1200">
          <a:solidFill>
            <a:schemeClr val="tx2"/>
          </a:solidFill>
          <a:latin typeface="+mn-lt"/>
          <a:ea typeface="+mn-ea"/>
          <a:cs typeface="+mn-cs"/>
        </a:defRPr>
      </a:lvl4pPr>
      <a:lvl5pPr marL="1884363" indent="-323850" algn="l" defTabSz="1300163" rtl="0" eaLnBrk="0" fontAlgn="base" hangingPunct="0">
        <a:spcBef>
          <a:spcPct val="20000"/>
        </a:spcBef>
        <a:spcAft>
          <a:spcPct val="0"/>
        </a:spcAft>
        <a:buClr>
          <a:schemeClr val="accent1"/>
        </a:buClr>
        <a:buSzPct val="76000"/>
        <a:buFont typeface="Wingdings 2" pitchFamily="18" charset="2"/>
        <a:buChar char=""/>
        <a:defRPr sz="2300" kern="1200">
          <a:solidFill>
            <a:schemeClr val="tx2"/>
          </a:solidFill>
          <a:latin typeface="+mn-lt"/>
          <a:ea typeface="+mn-ea"/>
          <a:cs typeface="+mn-cs"/>
        </a:defRPr>
      </a:lvl5pPr>
      <a:lvl6pPr marL="2158763" indent="-325115" algn="l" defTabSz="130046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6pPr>
      <a:lvl7pPr marL="2444864" indent="-325115" algn="l" defTabSz="130046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7pPr>
      <a:lvl8pPr marL="2730965" indent="-325115" algn="l" defTabSz="130046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8pPr>
      <a:lvl9pPr marL="3017066" indent="-325115" algn="l" defTabSz="130046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9pPr>
    </p:bodyStyle>
    <p:otherStyle>
      <a:defPPr>
        <a:defRPr lang="en-US"/>
      </a:defPPr>
      <a:lvl1pPr marL="0" algn="l" defTabSz="1300460" rtl="0" eaLnBrk="1" latinLnBrk="0" hangingPunct="1">
        <a:defRPr sz="2600" kern="1200">
          <a:solidFill>
            <a:schemeClr val="tx1"/>
          </a:solidFill>
          <a:latin typeface="+mn-lt"/>
          <a:ea typeface="+mn-ea"/>
          <a:cs typeface="+mn-cs"/>
        </a:defRPr>
      </a:lvl1pPr>
      <a:lvl2pPr marL="650230" algn="l" defTabSz="1300460" rtl="0" eaLnBrk="1" latinLnBrk="0" hangingPunct="1">
        <a:defRPr sz="2600" kern="1200">
          <a:solidFill>
            <a:schemeClr val="tx1"/>
          </a:solidFill>
          <a:latin typeface="+mn-lt"/>
          <a:ea typeface="+mn-ea"/>
          <a:cs typeface="+mn-cs"/>
        </a:defRPr>
      </a:lvl2pPr>
      <a:lvl3pPr marL="1300460" algn="l" defTabSz="1300460" rtl="0" eaLnBrk="1" latinLnBrk="0" hangingPunct="1">
        <a:defRPr sz="2600" kern="1200">
          <a:solidFill>
            <a:schemeClr val="tx1"/>
          </a:solidFill>
          <a:latin typeface="+mn-lt"/>
          <a:ea typeface="+mn-ea"/>
          <a:cs typeface="+mn-cs"/>
        </a:defRPr>
      </a:lvl3pPr>
      <a:lvl4pPr marL="1950690" algn="l" defTabSz="1300460" rtl="0" eaLnBrk="1" latinLnBrk="0" hangingPunct="1">
        <a:defRPr sz="2600" kern="1200">
          <a:solidFill>
            <a:schemeClr val="tx1"/>
          </a:solidFill>
          <a:latin typeface="+mn-lt"/>
          <a:ea typeface="+mn-ea"/>
          <a:cs typeface="+mn-cs"/>
        </a:defRPr>
      </a:lvl4pPr>
      <a:lvl5pPr marL="2600919" algn="l" defTabSz="1300460" rtl="0" eaLnBrk="1" latinLnBrk="0" hangingPunct="1">
        <a:defRPr sz="2600" kern="1200">
          <a:solidFill>
            <a:schemeClr val="tx1"/>
          </a:solidFill>
          <a:latin typeface="+mn-lt"/>
          <a:ea typeface="+mn-ea"/>
          <a:cs typeface="+mn-cs"/>
        </a:defRPr>
      </a:lvl5pPr>
      <a:lvl6pPr marL="3251149" algn="l" defTabSz="1300460" rtl="0" eaLnBrk="1" latinLnBrk="0" hangingPunct="1">
        <a:defRPr sz="2600" kern="1200">
          <a:solidFill>
            <a:schemeClr val="tx1"/>
          </a:solidFill>
          <a:latin typeface="+mn-lt"/>
          <a:ea typeface="+mn-ea"/>
          <a:cs typeface="+mn-cs"/>
        </a:defRPr>
      </a:lvl6pPr>
      <a:lvl7pPr marL="3901379" algn="l" defTabSz="1300460" rtl="0" eaLnBrk="1" latinLnBrk="0" hangingPunct="1">
        <a:defRPr sz="2600" kern="1200">
          <a:solidFill>
            <a:schemeClr val="tx1"/>
          </a:solidFill>
          <a:latin typeface="+mn-lt"/>
          <a:ea typeface="+mn-ea"/>
          <a:cs typeface="+mn-cs"/>
        </a:defRPr>
      </a:lvl7pPr>
      <a:lvl8pPr marL="4551609" algn="l" defTabSz="1300460" rtl="0" eaLnBrk="1" latinLnBrk="0" hangingPunct="1">
        <a:defRPr sz="2600" kern="1200">
          <a:solidFill>
            <a:schemeClr val="tx1"/>
          </a:solidFill>
          <a:latin typeface="+mn-lt"/>
          <a:ea typeface="+mn-ea"/>
          <a:cs typeface="+mn-cs"/>
        </a:defRPr>
      </a:lvl8pPr>
      <a:lvl9pPr marL="5201839" algn="l" defTabSz="130046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8.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pavegen.com/technology"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maletti.it/defaulten.aspx"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wormery.co.uk/10-reasons-own-wormery.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forthvalley.ac.uk/salon_services" TargetMode="Externa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p:cNvPicPr>
            <a:picLocks noChangeAspect="1"/>
          </p:cNvPicPr>
          <p:nvPr/>
        </p:nvPicPr>
        <p:blipFill>
          <a:blip r:embed="rId2" cstate="print"/>
          <a:srcRect/>
          <a:stretch>
            <a:fillRect/>
          </a:stretch>
        </p:blipFill>
        <p:spPr bwMode="auto">
          <a:xfrm>
            <a:off x="2398713" y="1131888"/>
            <a:ext cx="7354887" cy="3960812"/>
          </a:xfrm>
          <a:prstGeom prst="rect">
            <a:avLst/>
          </a:prstGeom>
          <a:noFill/>
          <a:ln w="12700" cap="rnd">
            <a:noFill/>
            <a:round/>
            <a:headEnd/>
            <a:tailEnd/>
          </a:ln>
          <a:effectLst/>
        </p:spPr>
      </p:pic>
      <p:sp>
        <p:nvSpPr>
          <p:cNvPr id="5124" name="Rectangle 4"/>
          <p:cNvSpPr>
            <a:spLocks noGrp="1" noChangeArrowheads="1"/>
          </p:cNvSpPr>
          <p:nvPr>
            <p:ph type="title"/>
          </p:nvPr>
        </p:nvSpPr>
        <p:spPr>
          <a:xfrm>
            <a:off x="787400" y="7613650"/>
            <a:ext cx="11430000" cy="1270000"/>
          </a:xfrm>
        </p:spPr>
        <p:txBody>
          <a:bodyPr rtlCol="0">
            <a:normAutofit fontScale="90000"/>
          </a:bodyPr>
          <a:lstStyle/>
          <a:p>
            <a:pPr algn="ctr" defTabSz="650230" eaLnBrk="1" fontAlgn="auto" hangingPunct="1">
              <a:spcAft>
                <a:spcPts val="0"/>
              </a:spcAft>
              <a:defRPr/>
            </a:pPr>
            <a:r>
              <a:rPr lang="en-US" altLang="en-US" sz="4900" dirty="0" smtClean="0">
                <a:solidFill>
                  <a:schemeClr val="tx1">
                    <a:lumMod val="75000"/>
                    <a:lumOff val="25000"/>
                  </a:schemeClr>
                </a:solidFill>
                <a:latin typeface="Constantia" pitchFamily="18" charset="0"/>
              </a:rPr>
              <a:t>          </a:t>
            </a:r>
            <a:r>
              <a:rPr lang="en-US" altLang="en-US" sz="4400" b="1" dirty="0" smtClean="0">
                <a:solidFill>
                  <a:srgbClr val="2D4513"/>
                </a:solidFill>
                <a:latin typeface="Comic Sans MS" pitchFamily="66" charset="0"/>
              </a:rPr>
              <a:t>The </a:t>
            </a:r>
            <a:r>
              <a:rPr lang="en-US" altLang="en-US" sz="4400" b="1" dirty="0">
                <a:solidFill>
                  <a:srgbClr val="2D4513"/>
                </a:solidFill>
                <a:latin typeface="Comic Sans MS" pitchFamily="66" charset="0"/>
              </a:rPr>
              <a:t>Green Salon </a:t>
            </a:r>
            <a:r>
              <a:rPr lang="en-US" altLang="en-US" sz="4400" b="1" dirty="0" smtClean="0">
                <a:solidFill>
                  <a:srgbClr val="2D4513"/>
                </a:solidFill>
                <a:latin typeface="Comic Sans MS" pitchFamily="66" charset="0"/>
              </a:rPr>
              <a:t>&amp; The Ripple </a:t>
            </a:r>
            <a:r>
              <a:rPr lang="en-US" altLang="en-US" sz="4400" b="1" dirty="0">
                <a:solidFill>
                  <a:srgbClr val="2D4513"/>
                </a:solidFill>
                <a:latin typeface="Comic Sans MS" pitchFamily="66" charset="0"/>
              </a:rPr>
              <a:t>Effect</a:t>
            </a:r>
            <a:r>
              <a:rPr lang="en-US" altLang="en-US" sz="4000" b="1" dirty="0">
                <a:solidFill>
                  <a:srgbClr val="2D4513"/>
                </a:solidFill>
                <a:latin typeface="Comic Sans MS" pitchFamily="66" charset="0"/>
              </a:rPr>
              <a:t/>
            </a:r>
            <a:br>
              <a:rPr lang="en-US" altLang="en-US" sz="4000" b="1" dirty="0">
                <a:solidFill>
                  <a:srgbClr val="2D4513"/>
                </a:solidFill>
                <a:latin typeface="Comic Sans MS" pitchFamily="66" charset="0"/>
              </a:rPr>
            </a:br>
            <a:r>
              <a:rPr lang="en-US" altLang="en-US" sz="4000" b="1" dirty="0" smtClean="0">
                <a:solidFill>
                  <a:srgbClr val="2D4513"/>
                </a:solidFill>
                <a:latin typeface="Comic Sans MS" pitchFamily="66" charset="0"/>
              </a:rPr>
              <a:t>      </a:t>
            </a:r>
            <a:r>
              <a:rPr lang="en-US" altLang="en-US" sz="4000" b="1" i="1" dirty="0" smtClean="0">
                <a:solidFill>
                  <a:srgbClr val="2D4513"/>
                </a:solidFill>
                <a:latin typeface="Comic Sans MS" pitchFamily="66" charset="0"/>
              </a:rPr>
              <a:t>Leading </a:t>
            </a:r>
            <a:r>
              <a:rPr lang="en-US" altLang="en-US" sz="4000" b="1" i="1" dirty="0">
                <a:solidFill>
                  <a:srgbClr val="2D4513"/>
                </a:solidFill>
                <a:latin typeface="Comic Sans MS" pitchFamily="66" charset="0"/>
              </a:rPr>
              <a:t>the sector through positive </a:t>
            </a:r>
            <a:r>
              <a:rPr lang="en-US" altLang="en-US" sz="4000" b="1" i="1" dirty="0" smtClean="0">
                <a:solidFill>
                  <a:srgbClr val="2D4513"/>
                </a:solidFill>
                <a:latin typeface="Comic Sans MS" pitchFamily="66" charset="0"/>
              </a:rPr>
              <a:t>change</a:t>
            </a:r>
            <a:r>
              <a:rPr lang="en-US" altLang="en-US" sz="4900" b="1" i="1" dirty="0" smtClean="0">
                <a:solidFill>
                  <a:srgbClr val="2D4513"/>
                </a:solidFill>
                <a:latin typeface="Constantia" pitchFamily="18" charset="0"/>
              </a:rPr>
              <a:t/>
            </a:r>
            <a:br>
              <a:rPr lang="en-US" altLang="en-US" sz="4900" b="1" i="1" dirty="0" smtClean="0">
                <a:solidFill>
                  <a:srgbClr val="2D4513"/>
                </a:solidFill>
                <a:latin typeface="Constantia" pitchFamily="18" charset="0"/>
              </a:rPr>
            </a:br>
            <a:r>
              <a:rPr lang="en-US" altLang="en-US" sz="4800" b="1" i="1" dirty="0" smtClean="0">
                <a:solidFill>
                  <a:srgbClr val="2D4513"/>
                </a:solidFill>
              </a:rPr>
              <a:t/>
            </a:r>
            <a:br>
              <a:rPr lang="en-US" altLang="en-US" sz="4800" b="1" i="1" dirty="0" smtClean="0">
                <a:solidFill>
                  <a:srgbClr val="2D4513"/>
                </a:solidFill>
              </a:rPr>
            </a:br>
            <a:r>
              <a:rPr lang="en-US" altLang="en-US" sz="4000" b="1" i="1" dirty="0" smtClean="0">
                <a:solidFill>
                  <a:srgbClr val="2D4513"/>
                </a:solidFill>
                <a:latin typeface="Arial" pitchFamily="34" charset="0"/>
                <a:cs typeface="Arial" pitchFamily="34" charset="0"/>
              </a:rPr>
              <a:t>Christina Laing</a:t>
            </a:r>
            <a:r>
              <a:rPr lang="en-US" altLang="en-US" sz="4000" b="1" dirty="0" smtClean="0">
                <a:solidFill>
                  <a:srgbClr val="2D4513"/>
                </a:solidFill>
                <a:latin typeface="Arial" pitchFamily="34" charset="0"/>
                <a:cs typeface="Arial" pitchFamily="34" charset="0"/>
              </a:rPr>
              <a:t> </a:t>
            </a:r>
            <a:r>
              <a:rPr lang="en-US" altLang="en-US" sz="4800" b="1" dirty="0">
                <a:solidFill>
                  <a:srgbClr val="2D4513"/>
                </a:solidFill>
              </a:rPr>
              <a:t/>
            </a:r>
            <a:br>
              <a:rPr lang="en-US" altLang="en-US" sz="4800" b="1" dirty="0">
                <a:solidFill>
                  <a:srgbClr val="2D4513"/>
                </a:solidFill>
              </a:rPr>
            </a:br>
            <a:endParaRPr lang="en-US" altLang="en-US" sz="4800" b="1" dirty="0">
              <a:solidFill>
                <a:srgbClr val="2D4513"/>
              </a:solidFill>
            </a:endParaRPr>
          </a:p>
        </p:txBody>
      </p:sp>
      <p:pic>
        <p:nvPicPr>
          <p:cNvPr id="2" name="Picture 1"/>
          <p:cNvPicPr>
            <a:picLocks noChangeAspect="1"/>
          </p:cNvPicPr>
          <p:nvPr/>
        </p:nvPicPr>
        <p:blipFill>
          <a:blip r:embed="rId3" cstate="print"/>
          <a:srcRect/>
          <a:stretch>
            <a:fillRect/>
          </a:stretch>
        </p:blipFill>
        <p:spPr bwMode="auto">
          <a:xfrm>
            <a:off x="10750550" y="2789238"/>
            <a:ext cx="911225" cy="865187"/>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ppt_x"/>
                                          </p:val>
                                        </p:tav>
                                        <p:tav tm="100000">
                                          <p:val>
                                            <p:strVal val="#ppt_x"/>
                                          </p:val>
                                        </p:tav>
                                      </p:tavLst>
                                    </p:anim>
                                    <p:anim calcmode="lin" valueType="num">
                                      <p:cBhvr additive="base">
                                        <p:cTn id="8"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1301750" y="1331913"/>
            <a:ext cx="9991725" cy="4506912"/>
          </a:xfrm>
        </p:spPr>
        <p:txBody>
          <a:bodyPr/>
          <a:lstStyle/>
          <a:p>
            <a:pPr eaLnBrk="1" hangingPunct="1"/>
            <a:r>
              <a:rPr lang="en-US" altLang="en-US" sz="3200" smtClean="0">
                <a:solidFill>
                  <a:schemeClr val="tx1"/>
                </a:solidFill>
                <a:latin typeface="Comic Sans MS" pitchFamily="66" charset="0"/>
                <a:ea typeface="Trebuchet MS" pitchFamily="34" charset="0"/>
                <a:cs typeface="Trebuchet MS" pitchFamily="34" charset="0"/>
              </a:rPr>
              <a:t>As time moves on and new technologies and products become available Fife College will  be at the forefront of all sustainable practices and be the driving force for the learners of Fife to embed sustainability choices in their everyday lives for work and play.....for all of our futures</a:t>
            </a:r>
            <a:br>
              <a:rPr lang="en-US" altLang="en-US" sz="3200" smtClean="0">
                <a:solidFill>
                  <a:schemeClr val="tx1"/>
                </a:solidFill>
                <a:latin typeface="Comic Sans MS" pitchFamily="66" charset="0"/>
                <a:ea typeface="Trebuchet MS" pitchFamily="34" charset="0"/>
                <a:cs typeface="Trebuchet MS" pitchFamily="34" charset="0"/>
              </a:rPr>
            </a:br>
            <a:r>
              <a:rPr lang="en-US" altLang="en-US" sz="3100" i="1" smtClean="0">
                <a:solidFill>
                  <a:schemeClr val="tx1"/>
                </a:solidFill>
                <a:latin typeface="Comic Sans MS" pitchFamily="66" charset="0"/>
                <a:ea typeface="Trebuchet MS" pitchFamily="34" charset="0"/>
                <a:cs typeface="Trebuchet MS" pitchFamily="34" charset="0"/>
              </a:rPr>
              <a:t>Thanks for listening </a:t>
            </a:r>
            <a:r>
              <a:rPr lang="en-US" altLang="en-US" sz="3100" b="1" smtClean="0">
                <a:solidFill>
                  <a:schemeClr val="tx1"/>
                </a:solidFill>
                <a:latin typeface="Constantia" pitchFamily="18" charset="0"/>
                <a:ea typeface="Trebuchet MS" pitchFamily="34" charset="0"/>
                <a:cs typeface="Trebuchet MS" pitchFamily="34" charset="0"/>
              </a:rPr>
              <a:t/>
            </a:r>
            <a:br>
              <a:rPr lang="en-US" altLang="en-US" sz="3100" b="1" smtClean="0">
                <a:solidFill>
                  <a:schemeClr val="tx1"/>
                </a:solidFill>
                <a:latin typeface="Constantia" pitchFamily="18" charset="0"/>
                <a:ea typeface="Trebuchet MS" pitchFamily="34" charset="0"/>
                <a:cs typeface="Trebuchet MS" pitchFamily="34" charset="0"/>
              </a:rPr>
            </a:br>
            <a:r>
              <a:rPr lang="en-US" altLang="en-US" sz="3100" b="1" i="1" smtClean="0">
                <a:solidFill>
                  <a:schemeClr val="tx1"/>
                </a:solidFill>
                <a:latin typeface="Constantia" pitchFamily="18" charset="0"/>
                <a:ea typeface="Trebuchet MS" pitchFamily="34" charset="0"/>
                <a:cs typeface="Trebuchet MS" pitchFamily="34" charset="0"/>
              </a:rPr>
              <a:t>Christine</a:t>
            </a:r>
          </a:p>
        </p:txBody>
      </p:sp>
      <p:grpSp>
        <p:nvGrpSpPr>
          <p:cNvPr id="18435" name="Group 2"/>
          <p:cNvGrpSpPr>
            <a:grpSpLocks/>
          </p:cNvGrpSpPr>
          <p:nvPr/>
        </p:nvGrpSpPr>
        <p:grpSpPr bwMode="auto">
          <a:xfrm>
            <a:off x="1541463" y="7227888"/>
            <a:ext cx="1792287" cy="1216025"/>
            <a:chOff x="0" y="0"/>
            <a:chExt cx="190" cy="137"/>
          </a:xfrm>
        </p:grpSpPr>
        <p:pic>
          <p:nvPicPr>
            <p:cNvPr id="18443" name="Picture 3" descr="asset.jpg"/>
            <p:cNvPicPr>
              <a:picLocks noChangeAspect="1"/>
            </p:cNvPicPr>
            <p:nvPr/>
          </p:nvPicPr>
          <p:blipFill>
            <a:blip r:embed="rId2" cstate="print"/>
            <a:srcRect/>
            <a:stretch>
              <a:fillRect/>
            </a:stretch>
          </p:blipFill>
          <p:spPr bwMode="auto">
            <a:xfrm>
              <a:off x="0" y="-1"/>
              <a:ext cx="190" cy="138"/>
            </a:xfrm>
            <a:prstGeom prst="rect">
              <a:avLst/>
            </a:prstGeom>
            <a:noFill/>
            <a:ln w="9525">
              <a:noFill/>
              <a:round/>
              <a:headEnd/>
              <a:tailEnd/>
            </a:ln>
            <a:effectLst/>
          </p:spPr>
        </p:pic>
        <p:pic>
          <p:nvPicPr>
            <p:cNvPr id="18444" name="Picture 4"/>
            <p:cNvPicPr>
              <a:picLocks noChangeAspect="1"/>
            </p:cNvPicPr>
            <p:nvPr/>
          </p:nvPicPr>
          <p:blipFill>
            <a:blip r:embed="rId3" cstate="print"/>
            <a:srcRect/>
            <a:stretch>
              <a:fillRect/>
            </a:stretch>
          </p:blipFill>
          <p:spPr bwMode="auto">
            <a:xfrm>
              <a:off x="-18" y="-15"/>
              <a:ext cx="226" cy="171"/>
            </a:xfrm>
            <a:prstGeom prst="rect">
              <a:avLst/>
            </a:prstGeom>
            <a:noFill/>
            <a:ln w="12700" cap="rnd">
              <a:noFill/>
              <a:round/>
              <a:headEnd/>
              <a:tailEnd/>
            </a:ln>
            <a:effectLst/>
          </p:spPr>
        </p:pic>
      </p:grpSp>
      <p:grpSp>
        <p:nvGrpSpPr>
          <p:cNvPr id="18436" name="Group 5"/>
          <p:cNvGrpSpPr>
            <a:grpSpLocks/>
          </p:cNvGrpSpPr>
          <p:nvPr/>
        </p:nvGrpSpPr>
        <p:grpSpPr bwMode="auto">
          <a:xfrm>
            <a:off x="5494338" y="6323013"/>
            <a:ext cx="1516062" cy="1543050"/>
            <a:chOff x="0" y="0"/>
            <a:chExt cx="181" cy="136"/>
          </a:xfrm>
        </p:grpSpPr>
        <p:pic>
          <p:nvPicPr>
            <p:cNvPr id="18441" name="Picture 6" descr="asset.jpg"/>
            <p:cNvPicPr>
              <a:picLocks noChangeAspect="1"/>
            </p:cNvPicPr>
            <p:nvPr/>
          </p:nvPicPr>
          <p:blipFill>
            <a:blip r:embed="rId4" cstate="print"/>
            <a:srcRect/>
            <a:stretch>
              <a:fillRect/>
            </a:stretch>
          </p:blipFill>
          <p:spPr bwMode="auto">
            <a:xfrm>
              <a:off x="0" y="-1"/>
              <a:ext cx="181" cy="137"/>
            </a:xfrm>
            <a:prstGeom prst="rect">
              <a:avLst/>
            </a:prstGeom>
            <a:noFill/>
            <a:ln w="9525">
              <a:noFill/>
              <a:round/>
              <a:headEnd/>
              <a:tailEnd/>
            </a:ln>
            <a:effectLst/>
          </p:spPr>
        </p:pic>
        <p:pic>
          <p:nvPicPr>
            <p:cNvPr id="18442" name="Picture 7"/>
            <p:cNvPicPr>
              <a:picLocks noChangeAspect="1"/>
            </p:cNvPicPr>
            <p:nvPr/>
          </p:nvPicPr>
          <p:blipFill>
            <a:blip r:embed="rId5" cstate="print"/>
            <a:srcRect/>
            <a:stretch>
              <a:fillRect/>
            </a:stretch>
          </p:blipFill>
          <p:spPr bwMode="auto">
            <a:xfrm>
              <a:off x="-18" y="-15"/>
              <a:ext cx="217" cy="170"/>
            </a:xfrm>
            <a:prstGeom prst="rect">
              <a:avLst/>
            </a:prstGeom>
            <a:noFill/>
            <a:ln w="12700" cap="rnd">
              <a:noFill/>
              <a:round/>
              <a:headEnd/>
              <a:tailEnd/>
            </a:ln>
            <a:effectLst/>
          </p:spPr>
        </p:pic>
      </p:grpSp>
      <p:grpSp>
        <p:nvGrpSpPr>
          <p:cNvPr id="18437" name="Group 8"/>
          <p:cNvGrpSpPr>
            <a:grpSpLocks/>
          </p:cNvGrpSpPr>
          <p:nvPr/>
        </p:nvGrpSpPr>
        <p:grpSpPr bwMode="auto">
          <a:xfrm>
            <a:off x="8789988" y="7124700"/>
            <a:ext cx="1865312" cy="1233488"/>
            <a:chOff x="0" y="0"/>
            <a:chExt cx="175" cy="153"/>
          </a:xfrm>
        </p:grpSpPr>
        <p:pic>
          <p:nvPicPr>
            <p:cNvPr id="18439" name="Picture 9" descr="asset.jpg"/>
            <p:cNvPicPr>
              <a:picLocks noChangeAspect="1"/>
            </p:cNvPicPr>
            <p:nvPr/>
          </p:nvPicPr>
          <p:blipFill>
            <a:blip r:embed="rId6" cstate="print"/>
            <a:srcRect/>
            <a:stretch>
              <a:fillRect/>
            </a:stretch>
          </p:blipFill>
          <p:spPr bwMode="auto">
            <a:xfrm>
              <a:off x="-1" y="-1"/>
              <a:ext cx="176" cy="154"/>
            </a:xfrm>
            <a:prstGeom prst="rect">
              <a:avLst/>
            </a:prstGeom>
            <a:noFill/>
            <a:ln w="9525">
              <a:noFill/>
              <a:round/>
              <a:headEnd/>
              <a:tailEnd/>
            </a:ln>
            <a:effectLst/>
          </p:spPr>
        </p:pic>
        <p:pic>
          <p:nvPicPr>
            <p:cNvPr id="18440" name="Picture 10"/>
            <p:cNvPicPr>
              <a:picLocks noChangeAspect="1"/>
            </p:cNvPicPr>
            <p:nvPr/>
          </p:nvPicPr>
          <p:blipFill>
            <a:blip r:embed="rId7" cstate="print"/>
            <a:srcRect/>
            <a:stretch>
              <a:fillRect/>
            </a:stretch>
          </p:blipFill>
          <p:spPr bwMode="auto">
            <a:xfrm>
              <a:off x="-19" y="-15"/>
              <a:ext cx="212" cy="187"/>
            </a:xfrm>
            <a:prstGeom prst="rect">
              <a:avLst/>
            </a:prstGeom>
            <a:noFill/>
            <a:ln w="12700" cap="rnd">
              <a:noFill/>
              <a:round/>
              <a:headEnd/>
              <a:tailEnd/>
            </a:ln>
            <a:effectLst/>
          </p:spPr>
        </p:pic>
      </p:grpSp>
      <p:pic>
        <p:nvPicPr>
          <p:cNvPr id="18438" name="Picture 12" descr="harmony_tile_blue"/>
          <p:cNvPicPr>
            <a:picLocks noChangeAspect="1"/>
          </p:cNvPicPr>
          <p:nvPr/>
        </p:nvPicPr>
        <p:blipFill>
          <a:blip r:embed="rId8" cstate="print"/>
          <a:srcRect/>
          <a:stretch>
            <a:fillRect/>
          </a:stretch>
        </p:blipFill>
        <p:spPr bwMode="auto">
          <a:xfrm>
            <a:off x="11255375" y="8081963"/>
            <a:ext cx="908050" cy="871537"/>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814388" y="915988"/>
            <a:ext cx="11430000" cy="1627187"/>
          </a:xfrm>
        </p:spPr>
        <p:txBody>
          <a:bodyPr rtlCol="0">
            <a:normAutofit fontScale="90000"/>
          </a:bodyPr>
          <a:lstStyle/>
          <a:p>
            <a:pPr algn="ctr" defTabSz="1300460" eaLnBrk="1" fontAlgn="auto" hangingPunct="1">
              <a:spcAft>
                <a:spcPts val="0"/>
              </a:spcAft>
              <a:defRPr/>
            </a:pPr>
            <a:r>
              <a:rPr lang="en-GB" sz="4400" dirty="0">
                <a:solidFill>
                  <a:srgbClr val="2D4513"/>
                </a:solidFill>
                <a:latin typeface="Comic Sans MS" pitchFamily="66" charset="0"/>
              </a:rPr>
              <a:t>The following design concepts are included in the Fife College ‘Green Salon’</a:t>
            </a:r>
            <a:r>
              <a:rPr lang="en-GB" sz="3600" dirty="0"/>
              <a:t/>
            </a:r>
            <a:br>
              <a:rPr lang="en-GB" sz="3600" dirty="0"/>
            </a:br>
            <a:r>
              <a:rPr lang="en-US" altLang="en-US" sz="3600" b="1" dirty="0" smtClean="0">
                <a:solidFill>
                  <a:srgbClr val="2D4513"/>
                </a:solidFill>
                <a:latin typeface="Constantia" pitchFamily="18" charset="0"/>
                <a:cs typeface="Trebuchet MS" pitchFamily="34" charset="0"/>
              </a:rPr>
              <a:t>’</a:t>
            </a:r>
          </a:p>
        </p:txBody>
      </p:sp>
      <p:sp>
        <p:nvSpPr>
          <p:cNvPr id="4099" name="Rectangle 2"/>
          <p:cNvSpPr>
            <a:spLocks noGrp="1" noChangeArrowheads="1"/>
          </p:cNvSpPr>
          <p:nvPr>
            <p:ph idx="1"/>
          </p:nvPr>
        </p:nvSpPr>
        <p:spPr>
          <a:xfrm>
            <a:off x="2073275" y="1997075"/>
            <a:ext cx="9582150" cy="7323138"/>
          </a:xfrm>
        </p:spPr>
        <p:txBody>
          <a:bodyPr rtlCol="0">
            <a:normAutofit/>
          </a:bodyPr>
          <a:lstStyle/>
          <a:p>
            <a:pPr marL="569913" indent="-569913" defTabSz="1300460" eaLnBrk="1" fontAlgn="auto" hangingPunct="1">
              <a:spcAft>
                <a:spcPts val="0"/>
              </a:spcAft>
              <a:buSzPct val="80000"/>
              <a:buFont typeface="Wingdings 2" pitchFamily="18" charset="2"/>
              <a:buBlip>
                <a:blip r:embed="rId2"/>
              </a:buBlip>
              <a:defRPr/>
            </a:pPr>
            <a:endParaRPr lang="en-US" altLang="en-US" b="1" dirty="0" smtClean="0">
              <a:latin typeface="Constantia" pitchFamily="18" charset="0"/>
            </a:endParaRPr>
          </a:p>
          <a:p>
            <a:pPr marL="0" indent="0" algn="ctr" defTabSz="1300460" eaLnBrk="1" fontAlgn="auto" hangingPunct="1">
              <a:spcAft>
                <a:spcPts val="0"/>
              </a:spcAft>
              <a:buSzPct val="80000"/>
              <a:buFont typeface="Wingdings 2" pitchFamily="18" charset="2"/>
              <a:buNone/>
              <a:defRPr/>
            </a:pPr>
            <a:r>
              <a:rPr lang="en-US" altLang="en-US" sz="3600" dirty="0" smtClean="0">
                <a:latin typeface="Comic Sans MS" pitchFamily="66" charset="0"/>
              </a:rPr>
              <a:t>Bespoke LEV Local Extraction </a:t>
            </a:r>
            <a:r>
              <a:rPr lang="en-US" altLang="en-US" sz="3600" dirty="0">
                <a:latin typeface="Comic Sans MS" pitchFamily="66" charset="0"/>
              </a:rPr>
              <a:t>V</a:t>
            </a:r>
            <a:r>
              <a:rPr lang="en-US" altLang="en-US" sz="3600" dirty="0" smtClean="0">
                <a:latin typeface="Comic Sans MS" pitchFamily="66" charset="0"/>
              </a:rPr>
              <a:t>enting bespoke filtration system to remove airborne fine hair, dust and chemicals for clean air working - as is mandatory in Denmark</a:t>
            </a:r>
          </a:p>
          <a:p>
            <a:pPr marL="0" indent="0" algn="ctr" defTabSz="1300460" eaLnBrk="1" fontAlgn="auto" hangingPunct="1">
              <a:spcAft>
                <a:spcPts val="0"/>
              </a:spcAft>
              <a:buSzPct val="80000"/>
              <a:buFont typeface="Wingdings 2" pitchFamily="18" charset="2"/>
              <a:buNone/>
              <a:defRPr/>
            </a:pPr>
            <a:r>
              <a:rPr lang="en-US" altLang="en-US" sz="3600" dirty="0" smtClean="0">
                <a:latin typeface="Comic Sans MS" pitchFamily="66" charset="0"/>
              </a:rPr>
              <a:t>This is the </a:t>
            </a:r>
            <a:r>
              <a:rPr lang="en-US" altLang="en-US" sz="3600" i="1" dirty="0" smtClean="0">
                <a:latin typeface="Comic Sans MS" pitchFamily="66" charset="0"/>
              </a:rPr>
              <a:t>first</a:t>
            </a:r>
            <a:r>
              <a:rPr lang="en-US" altLang="en-US" sz="3600" dirty="0" smtClean="0">
                <a:latin typeface="Comic Sans MS" pitchFamily="66" charset="0"/>
              </a:rPr>
              <a:t> installation of its kind in the UK </a:t>
            </a:r>
          </a:p>
        </p:txBody>
      </p:sp>
      <p:pic>
        <p:nvPicPr>
          <p:cNvPr id="9220" name="Picture 2"/>
          <p:cNvPicPr>
            <a:picLocks noChangeAspect="1"/>
          </p:cNvPicPr>
          <p:nvPr/>
        </p:nvPicPr>
        <p:blipFill>
          <a:blip r:embed="rId3" cstate="print"/>
          <a:srcRect/>
          <a:stretch>
            <a:fillRect/>
          </a:stretch>
        </p:blipFill>
        <p:spPr bwMode="auto">
          <a:xfrm>
            <a:off x="1030288" y="6029325"/>
            <a:ext cx="2087562" cy="2781300"/>
          </a:xfrm>
          <a:prstGeom prst="rect">
            <a:avLst/>
          </a:prstGeom>
          <a:noFill/>
          <a:ln w="9525">
            <a:noFill/>
            <a:miter lim="800000"/>
            <a:headEnd/>
            <a:tailEnd/>
          </a:ln>
        </p:spPr>
      </p:pic>
      <p:pic>
        <p:nvPicPr>
          <p:cNvPr id="9221" name="Picture 5" descr="harmony_tile_blue"/>
          <p:cNvPicPr>
            <a:picLocks noChangeAspect="1"/>
          </p:cNvPicPr>
          <p:nvPr/>
        </p:nvPicPr>
        <p:blipFill>
          <a:blip r:embed="rId4" cstate="print"/>
          <a:srcRect/>
          <a:stretch>
            <a:fillRect/>
          </a:stretch>
        </p:blipFill>
        <p:spPr bwMode="auto">
          <a:xfrm>
            <a:off x="9166225" y="7437438"/>
            <a:ext cx="908050" cy="871537"/>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 calcmode="lin" valueType="num">
                                      <p:cBhvr additive="base">
                                        <p:cTn id="17"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814388" y="1793875"/>
            <a:ext cx="11376025" cy="8609013"/>
          </a:xfrm>
        </p:spPr>
        <p:txBody>
          <a:bodyPr/>
          <a:lstStyle/>
          <a:p>
            <a:pPr marL="569913" indent="-569913" eaLnBrk="1" hangingPunct="1">
              <a:buSzPct val="80000"/>
              <a:buFont typeface="Wingdings 2" pitchFamily="18" charset="2"/>
              <a:buBlip>
                <a:blip r:embed="rId2"/>
              </a:buBlip>
            </a:pPr>
            <a:r>
              <a:rPr lang="en-US" altLang="en-US" sz="3600" smtClean="0">
                <a:latin typeface="Comic Sans MS" pitchFamily="66" charset="0"/>
              </a:rPr>
              <a:t>Virtual Salon walk through learning resource/ website for school and college learners, being developed by games technology /design students in The Creatives department</a:t>
            </a:r>
          </a:p>
          <a:p>
            <a:pPr marL="569913" indent="-569913" eaLnBrk="1" hangingPunct="1">
              <a:buSzPct val="80000"/>
              <a:buFont typeface="Wingdings 2" pitchFamily="18" charset="2"/>
              <a:buBlip>
                <a:blip r:embed="rId2"/>
              </a:buBlip>
            </a:pPr>
            <a:r>
              <a:rPr lang="en-US" altLang="en-US" sz="3600" smtClean="0">
                <a:latin typeface="Comic Sans MS" pitchFamily="66" charset="0"/>
              </a:rPr>
              <a:t>Selected green hairdryers and electrical equipment  for minimum power consumption</a:t>
            </a:r>
          </a:p>
          <a:p>
            <a:pPr marL="569913" indent="-569913" eaLnBrk="1" hangingPunct="1">
              <a:buSzPct val="80000"/>
              <a:buFont typeface="Wingdings 2" pitchFamily="18" charset="2"/>
              <a:buBlip>
                <a:blip r:embed="rId2"/>
              </a:buBlip>
            </a:pPr>
            <a:r>
              <a:rPr lang="en-US" altLang="en-US" sz="3600" smtClean="0">
                <a:latin typeface="Comic Sans MS" pitchFamily="66" charset="0"/>
              </a:rPr>
              <a:t>Low level LED lighting around mirrors</a:t>
            </a:r>
          </a:p>
          <a:p>
            <a:pPr marL="569913" indent="-569913" eaLnBrk="1" hangingPunct="1">
              <a:buSzPct val="80000"/>
              <a:buFont typeface="Wingdings 2" pitchFamily="18" charset="2"/>
              <a:buBlip>
                <a:blip r:embed="rId2"/>
              </a:buBlip>
            </a:pPr>
            <a:r>
              <a:rPr lang="en-US" altLang="en-US" sz="3600" smtClean="0">
                <a:latin typeface="Comic Sans MS" pitchFamily="66" charset="0"/>
              </a:rPr>
              <a:t>Recycled doors from previous room</a:t>
            </a:r>
          </a:p>
        </p:txBody>
      </p:sp>
      <p:grpSp>
        <p:nvGrpSpPr>
          <p:cNvPr id="10243" name="Group 6"/>
          <p:cNvGrpSpPr>
            <a:grpSpLocks/>
          </p:cNvGrpSpPr>
          <p:nvPr/>
        </p:nvGrpSpPr>
        <p:grpSpPr bwMode="auto">
          <a:xfrm>
            <a:off x="10528300" y="7372350"/>
            <a:ext cx="1187450" cy="1187450"/>
            <a:chOff x="0" y="0"/>
            <a:chExt cx="94" cy="94"/>
          </a:xfrm>
        </p:grpSpPr>
        <p:pic>
          <p:nvPicPr>
            <p:cNvPr id="10246" name="Picture 7" descr="asset.jpg"/>
            <p:cNvPicPr>
              <a:picLocks noChangeAspect="1"/>
            </p:cNvPicPr>
            <p:nvPr/>
          </p:nvPicPr>
          <p:blipFill>
            <a:blip r:embed="rId3" cstate="print"/>
            <a:srcRect/>
            <a:stretch>
              <a:fillRect/>
            </a:stretch>
          </p:blipFill>
          <p:spPr bwMode="auto">
            <a:xfrm>
              <a:off x="0" y="0"/>
              <a:ext cx="94" cy="94"/>
            </a:xfrm>
            <a:prstGeom prst="rect">
              <a:avLst/>
            </a:prstGeom>
            <a:noFill/>
            <a:ln w="9525">
              <a:noFill/>
              <a:round/>
              <a:headEnd/>
              <a:tailEnd/>
            </a:ln>
            <a:effectLst/>
          </p:spPr>
        </p:pic>
        <p:pic>
          <p:nvPicPr>
            <p:cNvPr id="10247" name="Picture 8"/>
            <p:cNvPicPr>
              <a:picLocks noChangeAspect="1"/>
            </p:cNvPicPr>
            <p:nvPr/>
          </p:nvPicPr>
          <p:blipFill>
            <a:blip r:embed="rId4" cstate="print"/>
            <a:srcRect/>
            <a:stretch>
              <a:fillRect/>
            </a:stretch>
          </p:blipFill>
          <p:spPr bwMode="auto">
            <a:xfrm>
              <a:off x="-18" y="-14"/>
              <a:ext cx="130" cy="127"/>
            </a:xfrm>
            <a:prstGeom prst="rect">
              <a:avLst/>
            </a:prstGeom>
            <a:noFill/>
            <a:ln w="12700" cap="rnd">
              <a:noFill/>
              <a:round/>
              <a:headEnd/>
              <a:tailEnd/>
            </a:ln>
            <a:effectLst/>
          </p:spPr>
        </p:pic>
      </p:grpSp>
      <p:sp>
        <p:nvSpPr>
          <p:cNvPr id="2" name="Rectangle 1"/>
          <p:cNvSpPr>
            <a:spLocks noChangeArrowheads="1"/>
          </p:cNvSpPr>
          <p:nvPr/>
        </p:nvSpPr>
        <p:spPr bwMode="auto">
          <a:xfrm>
            <a:off x="1389063" y="1060450"/>
            <a:ext cx="9866312" cy="708025"/>
          </a:xfrm>
          <a:prstGeom prst="rect">
            <a:avLst/>
          </a:prstGeom>
          <a:noFill/>
          <a:ln w="9525">
            <a:noFill/>
            <a:miter lim="800000"/>
            <a:headEnd/>
            <a:tailEnd/>
          </a:ln>
        </p:spPr>
        <p:txBody>
          <a:bodyPr>
            <a:spAutoFit/>
          </a:bodyPr>
          <a:lstStyle/>
          <a:p>
            <a:r>
              <a:rPr lang="en-GB" altLang="en-US" sz="4000">
                <a:latin typeface="Comic Sans MS" pitchFamily="66" charset="0"/>
              </a:rPr>
              <a:t>Design concepts continued…………</a:t>
            </a:r>
          </a:p>
        </p:txBody>
      </p:sp>
      <p:pic>
        <p:nvPicPr>
          <p:cNvPr id="10245" name="Picture 7" descr="harmony_tile_blue"/>
          <p:cNvPicPr>
            <a:picLocks noChangeAspect="1"/>
          </p:cNvPicPr>
          <p:nvPr/>
        </p:nvPicPr>
        <p:blipFill>
          <a:blip r:embed="rId5" cstate="print"/>
          <a:srcRect/>
          <a:stretch>
            <a:fillRect/>
          </a:stretch>
        </p:blipFill>
        <p:spPr bwMode="auto">
          <a:xfrm>
            <a:off x="1389063" y="7927975"/>
            <a:ext cx="908050" cy="871538"/>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2">
                                            <p:txEl>
                                              <p:pRg st="0" end="0"/>
                                            </p:txEl>
                                          </p:spTgt>
                                        </p:tgtEl>
                                        <p:attrNameLst>
                                          <p:attrName>style.visibility</p:attrName>
                                        </p:attrNameLst>
                                      </p:cBhvr>
                                      <p:to>
                                        <p:strVal val="visible"/>
                                      </p:to>
                                    </p:set>
                                    <p:anim calcmode="lin" valueType="num">
                                      <p:cBhvr additive="base">
                                        <p:cTn id="13" dur="500" fill="hold"/>
                                        <p:tgtEl>
                                          <p:spTgt spid="512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2">
                                            <p:txEl>
                                              <p:pRg st="1" end="1"/>
                                            </p:txEl>
                                          </p:spTgt>
                                        </p:tgtEl>
                                        <p:attrNameLst>
                                          <p:attrName>style.visibility</p:attrName>
                                        </p:attrNameLst>
                                      </p:cBhvr>
                                      <p:to>
                                        <p:strVal val="visible"/>
                                      </p:to>
                                    </p:set>
                                    <p:anim calcmode="lin" valueType="num">
                                      <p:cBhvr additive="base">
                                        <p:cTn id="19" dur="500" fill="hold"/>
                                        <p:tgtEl>
                                          <p:spTgt spid="512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2">
                                            <p:txEl>
                                              <p:pRg st="2" end="2"/>
                                            </p:txEl>
                                          </p:spTgt>
                                        </p:tgtEl>
                                        <p:attrNameLst>
                                          <p:attrName>style.visibility</p:attrName>
                                        </p:attrNameLst>
                                      </p:cBhvr>
                                      <p:to>
                                        <p:strVal val="visible"/>
                                      </p:to>
                                    </p:set>
                                    <p:anim calcmode="lin" valueType="num">
                                      <p:cBhvr additive="base">
                                        <p:cTn id="25" dur="500" fill="hold"/>
                                        <p:tgtEl>
                                          <p:spTgt spid="512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122">
                                            <p:txEl>
                                              <p:pRg st="3" end="3"/>
                                            </p:txEl>
                                          </p:spTgt>
                                        </p:tgtEl>
                                        <p:attrNameLst>
                                          <p:attrName>style.visibility</p:attrName>
                                        </p:attrNameLst>
                                      </p:cBhvr>
                                      <p:to>
                                        <p:strVal val="visible"/>
                                      </p:to>
                                    </p:set>
                                    <p:anim calcmode="lin" valueType="num">
                                      <p:cBhvr additive="base">
                                        <p:cTn id="31" dur="500" fill="hold"/>
                                        <p:tgtEl>
                                          <p:spTgt spid="512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hlinkClick r:id="rId2"/>
          </p:cNvPr>
          <p:cNvSpPr>
            <a:spLocks noGrp="1" noChangeArrowheads="1"/>
          </p:cNvSpPr>
          <p:nvPr>
            <p:ph idx="1"/>
          </p:nvPr>
        </p:nvSpPr>
        <p:spPr>
          <a:xfrm>
            <a:off x="825500" y="1060450"/>
            <a:ext cx="11982450" cy="7431088"/>
          </a:xfrm>
        </p:spPr>
        <p:txBody>
          <a:bodyPr rtlCol="0">
            <a:normAutofit/>
          </a:bodyPr>
          <a:lstStyle/>
          <a:p>
            <a:pPr marL="0" indent="0" defTabSz="1300460" eaLnBrk="1" fontAlgn="auto" hangingPunct="1">
              <a:spcAft>
                <a:spcPts val="0"/>
              </a:spcAft>
              <a:buSzPct val="80000"/>
              <a:buFont typeface="Wingdings 2" pitchFamily="18" charset="2"/>
              <a:buNone/>
              <a:defRPr/>
            </a:pPr>
            <a:endParaRPr lang="en-US" altLang="en-US" sz="3600" dirty="0" smtClean="0">
              <a:latin typeface="Comic Sans MS" pitchFamily="66" charset="0"/>
            </a:endParaRP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REM furniture from green ranges in the new Salon</a:t>
            </a: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Water pressure limiting shower heads </a:t>
            </a: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All products selected from green Eco ranges such as Ingredien </a:t>
            </a: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Recycled Tassimo coffee pods through teracycle </a:t>
            </a:r>
            <a:endParaRPr lang="en-US" altLang="en-US" sz="3600" dirty="0">
              <a:latin typeface="Comic Sans MS" pitchFamily="66" charset="0"/>
            </a:endParaRP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Wallpaper from recycled ranges</a:t>
            </a: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Forbo Nairn Marmolium flooring </a:t>
            </a:r>
          </a:p>
          <a:p>
            <a:pPr marL="569913" indent="-569913" defTabSz="1300460" eaLnBrk="1" fontAlgn="auto" hangingPunct="1">
              <a:spcAft>
                <a:spcPts val="0"/>
              </a:spcAft>
              <a:buSzPct val="80000"/>
              <a:buFont typeface="Wingdings 2" pitchFamily="18" charset="2"/>
              <a:buBlip>
                <a:blip r:embed="rId3"/>
              </a:buBlip>
              <a:defRPr/>
            </a:pPr>
            <a:r>
              <a:rPr lang="en-US" altLang="en-US" sz="3600" dirty="0" smtClean="0">
                <a:latin typeface="Comic Sans MS" pitchFamily="66" charset="0"/>
              </a:rPr>
              <a:t>Door matting from Forbo Nairn natural materials </a:t>
            </a:r>
          </a:p>
          <a:p>
            <a:pPr marL="569913" indent="-569913" defTabSz="1300460" eaLnBrk="1" fontAlgn="auto" hangingPunct="1">
              <a:spcAft>
                <a:spcPts val="0"/>
              </a:spcAft>
              <a:buSzPct val="80000"/>
              <a:buFont typeface="Wingdings 2" pitchFamily="18" charset="2"/>
              <a:buBlip>
                <a:blip r:embed="rId3"/>
              </a:buBlip>
              <a:defRPr/>
            </a:pPr>
            <a:endParaRPr lang="en-US" altLang="en-US" sz="3600" dirty="0" smtClean="0">
              <a:latin typeface="Comic Sans MS" pitchFamily="66" charset="0"/>
            </a:endParaRPr>
          </a:p>
        </p:txBody>
      </p:sp>
      <p:grpSp>
        <p:nvGrpSpPr>
          <p:cNvPr id="11267" name="Group 9"/>
          <p:cNvGrpSpPr>
            <a:grpSpLocks/>
          </p:cNvGrpSpPr>
          <p:nvPr/>
        </p:nvGrpSpPr>
        <p:grpSpPr bwMode="auto">
          <a:xfrm>
            <a:off x="1054100" y="7651750"/>
            <a:ext cx="1852613" cy="1387475"/>
            <a:chOff x="0" y="0"/>
            <a:chExt cx="146" cy="110"/>
          </a:xfrm>
        </p:grpSpPr>
        <p:pic>
          <p:nvPicPr>
            <p:cNvPr id="11270" name="Picture 10" descr="asset.jpg"/>
            <p:cNvPicPr>
              <a:picLocks noChangeAspect="1"/>
            </p:cNvPicPr>
            <p:nvPr/>
          </p:nvPicPr>
          <p:blipFill>
            <a:blip r:embed="rId4" cstate="print"/>
            <a:srcRect/>
            <a:stretch>
              <a:fillRect/>
            </a:stretch>
          </p:blipFill>
          <p:spPr bwMode="auto">
            <a:xfrm>
              <a:off x="0" y="0"/>
              <a:ext cx="146" cy="110"/>
            </a:xfrm>
            <a:prstGeom prst="rect">
              <a:avLst/>
            </a:prstGeom>
            <a:noFill/>
            <a:ln w="9525">
              <a:noFill/>
              <a:round/>
              <a:headEnd/>
              <a:tailEnd/>
            </a:ln>
            <a:effectLst/>
          </p:spPr>
        </p:pic>
        <p:pic>
          <p:nvPicPr>
            <p:cNvPr id="11271" name="Picture 11"/>
            <p:cNvPicPr>
              <a:picLocks noChangeAspect="1"/>
            </p:cNvPicPr>
            <p:nvPr/>
          </p:nvPicPr>
          <p:blipFill>
            <a:blip r:embed="rId5" cstate="print"/>
            <a:srcRect/>
            <a:stretch>
              <a:fillRect/>
            </a:stretch>
          </p:blipFill>
          <p:spPr bwMode="auto">
            <a:xfrm>
              <a:off x="-18" y="-14"/>
              <a:ext cx="182" cy="143"/>
            </a:xfrm>
            <a:prstGeom prst="rect">
              <a:avLst/>
            </a:prstGeom>
            <a:noFill/>
            <a:ln w="12700" cap="rnd">
              <a:noFill/>
              <a:round/>
              <a:headEnd/>
              <a:tailEnd/>
            </a:ln>
            <a:effectLst/>
          </p:spPr>
        </p:pic>
      </p:grpSp>
      <p:sp>
        <p:nvSpPr>
          <p:cNvPr id="2" name="Rectangle 1"/>
          <p:cNvSpPr>
            <a:spLocks noChangeArrowheads="1"/>
          </p:cNvSpPr>
          <p:nvPr/>
        </p:nvSpPr>
        <p:spPr bwMode="auto">
          <a:xfrm>
            <a:off x="2325688" y="1060450"/>
            <a:ext cx="8929687" cy="708025"/>
          </a:xfrm>
          <a:prstGeom prst="rect">
            <a:avLst/>
          </a:prstGeom>
          <a:noFill/>
          <a:ln w="9525">
            <a:noFill/>
            <a:miter lim="800000"/>
            <a:headEnd/>
            <a:tailEnd/>
          </a:ln>
        </p:spPr>
        <p:txBody>
          <a:bodyPr>
            <a:spAutoFit/>
          </a:bodyPr>
          <a:lstStyle/>
          <a:p>
            <a:r>
              <a:rPr lang="en-GB" altLang="en-US" sz="4000">
                <a:latin typeface="Comic Sans MS" pitchFamily="66" charset="0"/>
              </a:rPr>
              <a:t>Design concepts continued…………</a:t>
            </a:r>
          </a:p>
        </p:txBody>
      </p:sp>
      <p:pic>
        <p:nvPicPr>
          <p:cNvPr id="11269" name="Picture 7" descr="harmony_tile_blue"/>
          <p:cNvPicPr>
            <a:picLocks noChangeAspect="1"/>
          </p:cNvPicPr>
          <p:nvPr/>
        </p:nvPicPr>
        <p:blipFill>
          <a:blip r:embed="rId6" cstate="print"/>
          <a:srcRect/>
          <a:stretch>
            <a:fillRect/>
          </a:stretch>
        </p:blipFill>
        <p:spPr bwMode="auto">
          <a:xfrm>
            <a:off x="9094788" y="7473950"/>
            <a:ext cx="908050" cy="871538"/>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6">
                                            <p:txEl>
                                              <p:pRg st="1" end="1"/>
                                            </p:txEl>
                                          </p:spTgt>
                                        </p:tgtEl>
                                        <p:attrNameLst>
                                          <p:attrName>style.visibility</p:attrName>
                                        </p:attrNameLst>
                                      </p:cBhvr>
                                      <p:to>
                                        <p:strVal val="visible"/>
                                      </p:to>
                                    </p:set>
                                    <p:anim calcmode="lin" valueType="num">
                                      <p:cBhvr additive="base">
                                        <p:cTn id="13" dur="500" fill="hold"/>
                                        <p:tgtEl>
                                          <p:spTgt spid="614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6">
                                            <p:txEl>
                                              <p:pRg st="2" end="2"/>
                                            </p:txEl>
                                          </p:spTgt>
                                        </p:tgtEl>
                                        <p:attrNameLst>
                                          <p:attrName>style.visibility</p:attrName>
                                        </p:attrNameLst>
                                      </p:cBhvr>
                                      <p:to>
                                        <p:strVal val="visible"/>
                                      </p:to>
                                    </p:set>
                                    <p:anim calcmode="lin" valueType="num">
                                      <p:cBhvr additive="base">
                                        <p:cTn id="19" dur="500" fill="hold"/>
                                        <p:tgtEl>
                                          <p:spTgt spid="614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46">
                                            <p:txEl>
                                              <p:pRg st="3" end="3"/>
                                            </p:txEl>
                                          </p:spTgt>
                                        </p:tgtEl>
                                        <p:attrNameLst>
                                          <p:attrName>style.visibility</p:attrName>
                                        </p:attrNameLst>
                                      </p:cBhvr>
                                      <p:to>
                                        <p:strVal val="visible"/>
                                      </p:to>
                                    </p:set>
                                    <p:anim calcmode="lin" valueType="num">
                                      <p:cBhvr additive="base">
                                        <p:cTn id="25" dur="500" fill="hold"/>
                                        <p:tgtEl>
                                          <p:spTgt spid="614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46">
                                            <p:txEl>
                                              <p:pRg st="4" end="4"/>
                                            </p:txEl>
                                          </p:spTgt>
                                        </p:tgtEl>
                                        <p:attrNameLst>
                                          <p:attrName>style.visibility</p:attrName>
                                        </p:attrNameLst>
                                      </p:cBhvr>
                                      <p:to>
                                        <p:strVal val="visible"/>
                                      </p:to>
                                    </p:set>
                                    <p:anim calcmode="lin" valueType="num">
                                      <p:cBhvr additive="base">
                                        <p:cTn id="31" dur="500" fill="hold"/>
                                        <p:tgtEl>
                                          <p:spTgt spid="614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46">
                                            <p:txEl>
                                              <p:pRg st="5" end="5"/>
                                            </p:txEl>
                                          </p:spTgt>
                                        </p:tgtEl>
                                        <p:attrNameLst>
                                          <p:attrName>style.visibility</p:attrName>
                                        </p:attrNameLst>
                                      </p:cBhvr>
                                      <p:to>
                                        <p:strVal val="visible"/>
                                      </p:to>
                                    </p:set>
                                    <p:anim calcmode="lin" valueType="num">
                                      <p:cBhvr additive="base">
                                        <p:cTn id="37" dur="500" fill="hold"/>
                                        <p:tgtEl>
                                          <p:spTgt spid="614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46">
                                            <p:txEl>
                                              <p:pRg st="6" end="6"/>
                                            </p:txEl>
                                          </p:spTgt>
                                        </p:tgtEl>
                                        <p:attrNameLst>
                                          <p:attrName>style.visibility</p:attrName>
                                        </p:attrNameLst>
                                      </p:cBhvr>
                                      <p:to>
                                        <p:strVal val="visible"/>
                                      </p:to>
                                    </p:set>
                                    <p:anim calcmode="lin" valueType="num">
                                      <p:cBhvr additive="base">
                                        <p:cTn id="43" dur="500" fill="hold"/>
                                        <p:tgtEl>
                                          <p:spTgt spid="614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46">
                                            <p:txEl>
                                              <p:pRg st="7" end="7"/>
                                            </p:txEl>
                                          </p:spTgt>
                                        </p:tgtEl>
                                        <p:attrNameLst>
                                          <p:attrName>style.visibility</p:attrName>
                                        </p:attrNameLst>
                                      </p:cBhvr>
                                      <p:to>
                                        <p:strVal val="visible"/>
                                      </p:to>
                                    </p:set>
                                    <p:anim calcmode="lin" valueType="num">
                                      <p:cBhvr additive="base">
                                        <p:cTn id="49" dur="500" fill="hold"/>
                                        <p:tgtEl>
                                          <p:spTgt spid="614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4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hlinkClick r:id="rId2"/>
          </p:cNvPr>
          <p:cNvSpPr>
            <a:spLocks noGrp="1" noChangeArrowheads="1"/>
          </p:cNvSpPr>
          <p:nvPr>
            <p:ph idx="1"/>
          </p:nvPr>
        </p:nvSpPr>
        <p:spPr>
          <a:xfrm>
            <a:off x="1030288" y="2081213"/>
            <a:ext cx="11079162" cy="6978650"/>
          </a:xfrm>
        </p:spPr>
        <p:txBody>
          <a:bodyPr rtlCol="0">
            <a:noAutofit/>
          </a:bodyPr>
          <a:lstStyle/>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Digital </a:t>
            </a:r>
            <a:r>
              <a:rPr lang="en-US" altLang="en-US" sz="3600" dirty="0">
                <a:solidFill>
                  <a:schemeClr val="tx1">
                    <a:lumMod val="75000"/>
                    <a:lumOff val="25000"/>
                  </a:schemeClr>
                </a:solidFill>
                <a:latin typeface="Comic Sans MS" pitchFamily="66" charset="0"/>
              </a:rPr>
              <a:t>advertising imagery through </a:t>
            </a:r>
            <a:r>
              <a:rPr lang="en-US" altLang="en-US" sz="3600" dirty="0" smtClean="0">
                <a:solidFill>
                  <a:schemeClr val="tx1">
                    <a:lumMod val="75000"/>
                    <a:lumOff val="25000"/>
                  </a:schemeClr>
                </a:solidFill>
                <a:latin typeface="Comic Sans MS" pitchFamily="66" charset="0"/>
              </a:rPr>
              <a:t>plasma </a:t>
            </a:r>
            <a:r>
              <a:rPr lang="en-US" altLang="en-US" sz="3600" dirty="0">
                <a:solidFill>
                  <a:schemeClr val="tx1">
                    <a:lumMod val="75000"/>
                    <a:lumOff val="25000"/>
                  </a:schemeClr>
                </a:solidFill>
                <a:latin typeface="Comic Sans MS" pitchFamily="66" charset="0"/>
              </a:rPr>
              <a:t>frames </a:t>
            </a:r>
            <a:r>
              <a:rPr lang="en-US" altLang="en-US" sz="3600" dirty="0" smtClean="0">
                <a:solidFill>
                  <a:schemeClr val="tx1">
                    <a:lumMod val="75000"/>
                    <a:lumOff val="25000"/>
                  </a:schemeClr>
                </a:solidFill>
                <a:latin typeface="Comic Sans MS" pitchFamily="66" charset="0"/>
              </a:rPr>
              <a:t>or FSC  paper posters with green info for clients and students</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Product </a:t>
            </a:r>
            <a:r>
              <a:rPr lang="en-US" altLang="en-US" sz="3600" dirty="0">
                <a:solidFill>
                  <a:schemeClr val="tx1">
                    <a:lumMod val="75000"/>
                    <a:lumOff val="25000"/>
                  </a:schemeClr>
                </a:solidFill>
                <a:latin typeface="Comic Sans MS" pitchFamily="66" charset="0"/>
              </a:rPr>
              <a:t>companies asked for CSR </a:t>
            </a:r>
            <a:r>
              <a:rPr lang="en-US" altLang="en-US" sz="3600" dirty="0" smtClean="0">
                <a:solidFill>
                  <a:schemeClr val="tx1">
                    <a:lumMod val="75000"/>
                    <a:lumOff val="25000"/>
                  </a:schemeClr>
                </a:solidFill>
                <a:latin typeface="Comic Sans MS" pitchFamily="66" charset="0"/>
              </a:rPr>
              <a:t>and sustainability information </a:t>
            </a:r>
            <a:r>
              <a:rPr lang="en-US" altLang="en-US" sz="3600" dirty="0">
                <a:solidFill>
                  <a:schemeClr val="tx1">
                    <a:lumMod val="75000"/>
                    <a:lumOff val="25000"/>
                  </a:schemeClr>
                </a:solidFill>
                <a:latin typeface="Comic Sans MS" pitchFamily="66" charset="0"/>
              </a:rPr>
              <a:t>on products and green credentials to build a </a:t>
            </a:r>
            <a:r>
              <a:rPr lang="en-US" altLang="en-US" sz="3600" dirty="0" smtClean="0">
                <a:solidFill>
                  <a:schemeClr val="tx1">
                    <a:lumMod val="75000"/>
                    <a:lumOff val="25000"/>
                  </a:schemeClr>
                </a:solidFill>
                <a:latin typeface="Comic Sans MS" pitchFamily="66" charset="0"/>
              </a:rPr>
              <a:t>‘green’ </a:t>
            </a:r>
            <a:r>
              <a:rPr lang="en-US" altLang="en-US" sz="3600" dirty="0">
                <a:solidFill>
                  <a:schemeClr val="tx1">
                    <a:lumMod val="75000"/>
                    <a:lumOff val="25000"/>
                  </a:schemeClr>
                </a:solidFill>
                <a:latin typeface="Comic Sans MS" pitchFamily="66" charset="0"/>
              </a:rPr>
              <a:t>product list </a:t>
            </a:r>
            <a:endParaRPr lang="en-US" altLang="en-US" sz="3600" dirty="0" smtClean="0">
              <a:solidFill>
                <a:schemeClr val="tx1">
                  <a:lumMod val="75000"/>
                  <a:lumOff val="25000"/>
                </a:schemeClr>
              </a:solidFill>
              <a:latin typeface="Comic Sans MS" pitchFamily="66" charset="0"/>
            </a:endParaRP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Bamboo brushes (from Salon Alternatives ) for student kits and retail sale</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Soya towels for when we cant use bio degradable one as these dry quicker</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Rotary dryers for outdoor drying and PR</a:t>
            </a:r>
            <a:endParaRPr lang="en-US" altLang="en-US" sz="3600" dirty="0">
              <a:solidFill>
                <a:schemeClr val="tx1">
                  <a:lumMod val="75000"/>
                  <a:lumOff val="25000"/>
                </a:schemeClr>
              </a:solidFill>
              <a:latin typeface="Comic Sans MS" pitchFamily="66" charset="0"/>
            </a:endParaRPr>
          </a:p>
        </p:txBody>
      </p:sp>
      <p:sp>
        <p:nvSpPr>
          <p:cNvPr id="2" name="Rectangle 1"/>
          <p:cNvSpPr>
            <a:spLocks noChangeArrowheads="1"/>
          </p:cNvSpPr>
          <p:nvPr/>
        </p:nvSpPr>
        <p:spPr bwMode="auto">
          <a:xfrm>
            <a:off x="1822450" y="1347788"/>
            <a:ext cx="9288463" cy="708025"/>
          </a:xfrm>
          <a:prstGeom prst="rect">
            <a:avLst/>
          </a:prstGeom>
          <a:noFill/>
          <a:ln w="9525">
            <a:noFill/>
            <a:miter lim="800000"/>
            <a:headEnd/>
            <a:tailEnd/>
          </a:ln>
        </p:spPr>
        <p:txBody>
          <a:bodyPr>
            <a:spAutoFit/>
          </a:bodyPr>
          <a:lstStyle/>
          <a:p>
            <a:r>
              <a:rPr lang="en-GB" altLang="en-US" sz="4000">
                <a:latin typeface="Comic Sans MS" pitchFamily="66" charset="0"/>
              </a:rPr>
              <a:t>Design concepts continued…………</a:t>
            </a:r>
          </a:p>
        </p:txBody>
      </p:sp>
      <p:pic>
        <p:nvPicPr>
          <p:cNvPr id="12292" name="Picture 4" descr="harmony_tile_blue"/>
          <p:cNvPicPr>
            <a:picLocks noChangeAspect="1"/>
          </p:cNvPicPr>
          <p:nvPr/>
        </p:nvPicPr>
        <p:blipFill>
          <a:blip r:embed="rId4" cstate="print"/>
          <a:srcRect/>
          <a:stretch>
            <a:fillRect/>
          </a:stretch>
        </p:blipFill>
        <p:spPr bwMode="auto">
          <a:xfrm>
            <a:off x="833438" y="700088"/>
            <a:ext cx="908050" cy="871537"/>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18">
                                            <p:txEl>
                                              <p:pRg st="0" end="0"/>
                                            </p:txEl>
                                          </p:spTgt>
                                        </p:tgtEl>
                                        <p:attrNameLst>
                                          <p:attrName>style.visibility</p:attrName>
                                        </p:attrNameLst>
                                      </p:cBhvr>
                                      <p:to>
                                        <p:strVal val="visible"/>
                                      </p:to>
                                    </p:set>
                                    <p:anim calcmode="lin" valueType="num">
                                      <p:cBhvr additive="base">
                                        <p:cTn id="13" dur="500" fill="hold"/>
                                        <p:tgtEl>
                                          <p:spTgt spid="921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218">
                                            <p:txEl>
                                              <p:pRg st="1" end="1"/>
                                            </p:txEl>
                                          </p:spTgt>
                                        </p:tgtEl>
                                        <p:attrNameLst>
                                          <p:attrName>style.visibility</p:attrName>
                                        </p:attrNameLst>
                                      </p:cBhvr>
                                      <p:to>
                                        <p:strVal val="visible"/>
                                      </p:to>
                                    </p:set>
                                    <p:anim calcmode="lin" valueType="num">
                                      <p:cBhvr additive="base">
                                        <p:cTn id="19" dur="500" fill="hold"/>
                                        <p:tgtEl>
                                          <p:spTgt spid="921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218">
                                            <p:txEl>
                                              <p:pRg st="2" end="2"/>
                                            </p:txEl>
                                          </p:spTgt>
                                        </p:tgtEl>
                                        <p:attrNameLst>
                                          <p:attrName>style.visibility</p:attrName>
                                        </p:attrNameLst>
                                      </p:cBhvr>
                                      <p:to>
                                        <p:strVal val="visible"/>
                                      </p:to>
                                    </p:set>
                                    <p:anim calcmode="lin" valueType="num">
                                      <p:cBhvr additive="base">
                                        <p:cTn id="25" dur="500" fill="hold"/>
                                        <p:tgtEl>
                                          <p:spTgt spid="921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218">
                                            <p:txEl>
                                              <p:pRg st="3" end="3"/>
                                            </p:txEl>
                                          </p:spTgt>
                                        </p:tgtEl>
                                        <p:attrNameLst>
                                          <p:attrName>style.visibility</p:attrName>
                                        </p:attrNameLst>
                                      </p:cBhvr>
                                      <p:to>
                                        <p:strVal val="visible"/>
                                      </p:to>
                                    </p:set>
                                    <p:anim calcmode="lin" valueType="num">
                                      <p:cBhvr additive="base">
                                        <p:cTn id="31" dur="500" fill="hold"/>
                                        <p:tgtEl>
                                          <p:spTgt spid="921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9218">
                                            <p:txEl>
                                              <p:pRg st="4" end="4"/>
                                            </p:txEl>
                                          </p:spTgt>
                                        </p:tgtEl>
                                        <p:attrNameLst>
                                          <p:attrName>style.visibility</p:attrName>
                                        </p:attrNameLst>
                                      </p:cBhvr>
                                      <p:to>
                                        <p:strVal val="visible"/>
                                      </p:to>
                                    </p:set>
                                    <p:anim calcmode="lin" valueType="num">
                                      <p:cBhvr additive="base">
                                        <p:cTn id="37" dur="500" fill="hold"/>
                                        <p:tgtEl>
                                          <p:spTgt spid="9218">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hlinkClick r:id="rId2" action="ppaction://hlinksldjump"/>
          </p:cNvPr>
          <p:cNvSpPr>
            <a:spLocks noGrp="1" noChangeArrowheads="1"/>
          </p:cNvSpPr>
          <p:nvPr>
            <p:ph idx="1"/>
          </p:nvPr>
        </p:nvSpPr>
        <p:spPr>
          <a:xfrm>
            <a:off x="885825" y="1471613"/>
            <a:ext cx="11396663" cy="6985000"/>
          </a:xfrm>
        </p:spPr>
        <p:txBody>
          <a:bodyPr/>
          <a:lstStyle/>
          <a:p>
            <a:pPr marL="569913" indent="-569913" eaLnBrk="1" hangingPunct="1">
              <a:buSzPct val="80000"/>
              <a:buFont typeface="Wingdings 2" pitchFamily="18" charset="2"/>
              <a:buBlip>
                <a:blip r:embed="rId3"/>
              </a:buBlip>
            </a:pPr>
            <a:r>
              <a:rPr lang="en-US" altLang="en-US" sz="3600" smtClean="0">
                <a:latin typeface="Comic Sans MS" pitchFamily="66" charset="0"/>
              </a:rPr>
              <a:t>Recycling bins in salons</a:t>
            </a:r>
          </a:p>
          <a:p>
            <a:pPr marL="569913" indent="-569913" eaLnBrk="1" hangingPunct="1">
              <a:buSzPct val="80000"/>
              <a:buFont typeface="Wingdings 2" pitchFamily="18" charset="2"/>
              <a:buBlip>
                <a:blip r:embed="rId3"/>
              </a:buBlip>
            </a:pPr>
            <a:r>
              <a:rPr lang="en-US" altLang="en-US" sz="3600" smtClean="0">
                <a:latin typeface="Comic Sans MS" pitchFamily="66" charset="0"/>
              </a:rPr>
              <a:t>Cleaning products for teaching and cleaning of mirrors etc to be from water only cleaning ranges (ENJO range)</a:t>
            </a:r>
          </a:p>
          <a:p>
            <a:pPr marL="569913" indent="-569913" eaLnBrk="1" hangingPunct="1">
              <a:buSzPct val="80000"/>
              <a:buFont typeface="Wingdings 2" pitchFamily="18" charset="2"/>
              <a:buBlip>
                <a:blip r:embed="rId3"/>
              </a:buBlip>
            </a:pPr>
            <a:r>
              <a:rPr lang="en-US" altLang="en-US" sz="3600" smtClean="0">
                <a:latin typeface="Comic Sans MS" pitchFamily="66" charset="0"/>
              </a:rPr>
              <a:t>Biodegradable eco towels used for hair services</a:t>
            </a:r>
          </a:p>
          <a:p>
            <a:pPr marL="569913" indent="-569913" eaLnBrk="1" hangingPunct="1">
              <a:buSzPct val="80000"/>
              <a:buFont typeface="Wingdings 2" pitchFamily="18" charset="2"/>
              <a:buBlip>
                <a:blip r:embed="rId3"/>
              </a:buBlip>
            </a:pPr>
            <a:r>
              <a:rPr lang="en-US" altLang="en-US" sz="3600" smtClean="0">
                <a:latin typeface="Comic Sans MS" pitchFamily="66" charset="0"/>
              </a:rPr>
              <a:t>Colora Henna natural colour to be used in ‘green’ sessions</a:t>
            </a:r>
          </a:p>
          <a:p>
            <a:pPr marL="569913" indent="-569913" eaLnBrk="1" hangingPunct="1">
              <a:buSzPct val="80000"/>
              <a:buFont typeface="Wingdings 2" pitchFamily="18" charset="2"/>
              <a:buBlip>
                <a:blip r:embed="rId3"/>
              </a:buBlip>
            </a:pPr>
            <a:r>
              <a:rPr lang="en-US" altLang="en-US" sz="3600" smtClean="0">
                <a:latin typeface="Comic Sans MS" pitchFamily="66" charset="0"/>
              </a:rPr>
              <a:t>E -charging points at door of salon for the college e-car and consumers to come to our salons</a:t>
            </a:r>
          </a:p>
        </p:txBody>
      </p:sp>
      <p:grpSp>
        <p:nvGrpSpPr>
          <p:cNvPr id="13315" name="Group 3"/>
          <p:cNvGrpSpPr>
            <a:grpSpLocks/>
          </p:cNvGrpSpPr>
          <p:nvPr/>
        </p:nvGrpSpPr>
        <p:grpSpPr bwMode="auto">
          <a:xfrm>
            <a:off x="5278438" y="7424738"/>
            <a:ext cx="1905000" cy="1341437"/>
            <a:chOff x="0" y="0"/>
            <a:chExt cx="164" cy="123"/>
          </a:xfrm>
        </p:grpSpPr>
        <p:pic>
          <p:nvPicPr>
            <p:cNvPr id="13318" name="Picture 4" descr="asset.jpg"/>
            <p:cNvPicPr>
              <a:picLocks noChangeAspect="1"/>
            </p:cNvPicPr>
            <p:nvPr/>
          </p:nvPicPr>
          <p:blipFill>
            <a:blip r:embed="rId4" cstate="print"/>
            <a:srcRect/>
            <a:stretch>
              <a:fillRect/>
            </a:stretch>
          </p:blipFill>
          <p:spPr bwMode="auto">
            <a:xfrm>
              <a:off x="0" y="0"/>
              <a:ext cx="164" cy="123"/>
            </a:xfrm>
            <a:prstGeom prst="rect">
              <a:avLst/>
            </a:prstGeom>
            <a:noFill/>
            <a:ln w="9525">
              <a:noFill/>
              <a:round/>
              <a:headEnd/>
              <a:tailEnd/>
            </a:ln>
            <a:effectLst/>
          </p:spPr>
        </p:pic>
        <p:pic>
          <p:nvPicPr>
            <p:cNvPr id="13319" name="Picture 5"/>
            <p:cNvPicPr>
              <a:picLocks noChangeAspect="1"/>
            </p:cNvPicPr>
            <p:nvPr/>
          </p:nvPicPr>
          <p:blipFill>
            <a:blip r:embed="rId5" cstate="print"/>
            <a:srcRect/>
            <a:stretch>
              <a:fillRect/>
            </a:stretch>
          </p:blipFill>
          <p:spPr bwMode="auto">
            <a:xfrm>
              <a:off x="-18" y="-14"/>
              <a:ext cx="200" cy="156"/>
            </a:xfrm>
            <a:prstGeom prst="rect">
              <a:avLst/>
            </a:prstGeom>
            <a:noFill/>
            <a:ln w="12700" cap="rnd">
              <a:noFill/>
              <a:round/>
              <a:headEnd/>
              <a:tailEnd/>
            </a:ln>
            <a:effectLst/>
          </p:spPr>
        </p:pic>
      </p:grpSp>
      <p:sp>
        <p:nvSpPr>
          <p:cNvPr id="2" name="Rectangle 1"/>
          <p:cNvSpPr>
            <a:spLocks noChangeArrowheads="1"/>
          </p:cNvSpPr>
          <p:nvPr/>
        </p:nvSpPr>
        <p:spPr bwMode="auto">
          <a:xfrm>
            <a:off x="2938463" y="739775"/>
            <a:ext cx="8027987" cy="708025"/>
          </a:xfrm>
          <a:prstGeom prst="rect">
            <a:avLst/>
          </a:prstGeom>
          <a:noFill/>
          <a:ln w="9525">
            <a:noFill/>
            <a:miter lim="800000"/>
            <a:headEnd/>
            <a:tailEnd/>
          </a:ln>
        </p:spPr>
        <p:txBody>
          <a:bodyPr>
            <a:spAutoFit/>
          </a:bodyPr>
          <a:lstStyle/>
          <a:p>
            <a:r>
              <a:rPr lang="en-GB" altLang="en-US" sz="4000">
                <a:latin typeface="Comic Sans MS" pitchFamily="66" charset="0"/>
              </a:rPr>
              <a:t>Design concepts continued…………</a:t>
            </a:r>
          </a:p>
        </p:txBody>
      </p:sp>
      <p:pic>
        <p:nvPicPr>
          <p:cNvPr id="13317" name="Picture 13" descr="harmony_tile_blue"/>
          <p:cNvPicPr>
            <a:picLocks noChangeAspect="1"/>
          </p:cNvPicPr>
          <p:nvPr/>
        </p:nvPicPr>
        <p:blipFill>
          <a:blip r:embed="rId6" cstate="print"/>
          <a:srcRect/>
          <a:stretch>
            <a:fillRect/>
          </a:stretch>
        </p:blipFill>
        <p:spPr bwMode="auto">
          <a:xfrm>
            <a:off x="9023350" y="7253288"/>
            <a:ext cx="2328863" cy="1609725"/>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0" end="0"/>
                                            </p:txEl>
                                          </p:spTgt>
                                        </p:tgtEl>
                                        <p:attrNameLst>
                                          <p:attrName>style.visibility</p:attrName>
                                        </p:attrNameLst>
                                      </p:cBhvr>
                                      <p:to>
                                        <p:strVal val="visible"/>
                                      </p:to>
                                    </p:set>
                                    <p:anim calcmode="lin" valueType="num">
                                      <p:cBhvr additive="base">
                                        <p:cTn id="13" dur="500" fill="hold"/>
                                        <p:tgtEl>
                                          <p:spTgt spid="819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pRg st="1" end="1"/>
                                            </p:txEl>
                                          </p:spTgt>
                                        </p:tgtEl>
                                        <p:attrNameLst>
                                          <p:attrName>style.visibility</p:attrName>
                                        </p:attrNameLst>
                                      </p:cBhvr>
                                      <p:to>
                                        <p:strVal val="visible"/>
                                      </p:to>
                                    </p:set>
                                    <p:anim calcmode="lin" valueType="num">
                                      <p:cBhvr additive="base">
                                        <p:cTn id="19"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194">
                                            <p:txEl>
                                              <p:pRg st="2" end="2"/>
                                            </p:txEl>
                                          </p:spTgt>
                                        </p:tgtEl>
                                        <p:attrNameLst>
                                          <p:attrName>style.visibility</p:attrName>
                                        </p:attrNameLst>
                                      </p:cBhvr>
                                      <p:to>
                                        <p:strVal val="visible"/>
                                      </p:to>
                                    </p:set>
                                    <p:anim calcmode="lin" valueType="num">
                                      <p:cBhvr additive="base">
                                        <p:cTn id="25"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194">
                                            <p:txEl>
                                              <p:pRg st="3" end="3"/>
                                            </p:txEl>
                                          </p:spTgt>
                                        </p:tgtEl>
                                        <p:attrNameLst>
                                          <p:attrName>style.visibility</p:attrName>
                                        </p:attrNameLst>
                                      </p:cBhvr>
                                      <p:to>
                                        <p:strVal val="visible"/>
                                      </p:to>
                                    </p:set>
                                    <p:anim calcmode="lin" valueType="num">
                                      <p:cBhvr additive="base">
                                        <p:cTn id="31"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8194">
                                            <p:txEl>
                                              <p:pRg st="4" end="4"/>
                                            </p:txEl>
                                          </p:spTgt>
                                        </p:tgtEl>
                                        <p:attrNameLst>
                                          <p:attrName>style.visibility</p:attrName>
                                        </p:attrNameLst>
                                      </p:cBhvr>
                                      <p:to>
                                        <p:strVal val="visible"/>
                                      </p:to>
                                    </p:set>
                                    <p:anim calcmode="lin" valueType="num">
                                      <p:cBhvr additive="base">
                                        <p:cTn id="37" dur="500" fill="hold"/>
                                        <p:tgtEl>
                                          <p:spTgt spid="819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Grp="1" noChangeArrowheads="1"/>
          </p:cNvSpPr>
          <p:nvPr>
            <p:ph type="title"/>
          </p:nvPr>
        </p:nvSpPr>
        <p:spPr>
          <a:xfrm>
            <a:off x="896938" y="-1219200"/>
            <a:ext cx="11430000" cy="2625725"/>
          </a:xfrm>
        </p:spPr>
        <p:txBody>
          <a:bodyPr/>
          <a:lstStyle/>
          <a:p>
            <a:pPr eaLnBrk="1" hangingPunct="1"/>
            <a:r>
              <a:rPr lang="en-US" altLang="en-US" sz="5400" b="1" smtClean="0">
                <a:solidFill>
                  <a:srgbClr val="2D4513"/>
                </a:solidFill>
                <a:latin typeface="Constantia" pitchFamily="18" charset="0"/>
                <a:ea typeface="Trebuchet MS" pitchFamily="34" charset="0"/>
                <a:cs typeface="Trebuchet MS" pitchFamily="34" charset="0"/>
              </a:rPr>
              <a:t/>
            </a:r>
            <a:br>
              <a:rPr lang="en-US" altLang="en-US" sz="5400" b="1" smtClean="0">
                <a:solidFill>
                  <a:srgbClr val="2D4513"/>
                </a:solidFill>
                <a:latin typeface="Constantia" pitchFamily="18" charset="0"/>
                <a:ea typeface="Trebuchet MS" pitchFamily="34" charset="0"/>
                <a:cs typeface="Trebuchet MS" pitchFamily="34" charset="0"/>
              </a:rPr>
            </a:br>
            <a:r>
              <a:rPr lang="en-US" altLang="en-US" sz="5400" b="1" smtClean="0">
                <a:solidFill>
                  <a:srgbClr val="2D4513"/>
                </a:solidFill>
                <a:latin typeface="Constantia" pitchFamily="18" charset="0"/>
                <a:ea typeface="Trebuchet MS" pitchFamily="34" charset="0"/>
                <a:cs typeface="Trebuchet MS" pitchFamily="34" charset="0"/>
              </a:rPr>
              <a:t>Not forgetting.....</a:t>
            </a:r>
          </a:p>
        </p:txBody>
      </p:sp>
      <p:sp>
        <p:nvSpPr>
          <p:cNvPr id="9219" name="Rectangle 2">
            <a:hlinkClick r:id="rId2"/>
          </p:cNvPr>
          <p:cNvSpPr>
            <a:spLocks noGrp="1" noChangeArrowheads="1"/>
          </p:cNvSpPr>
          <p:nvPr>
            <p:ph idx="1"/>
          </p:nvPr>
        </p:nvSpPr>
        <p:spPr>
          <a:xfrm>
            <a:off x="957263" y="1997075"/>
            <a:ext cx="11017250" cy="7056438"/>
          </a:xfrm>
        </p:spPr>
        <p:txBody>
          <a:bodyPr/>
          <a:lstStyle/>
          <a:p>
            <a:pPr marL="569913" indent="-569913" eaLnBrk="1" hangingPunct="1">
              <a:buSzPct val="80000"/>
              <a:buFont typeface="Wingdings 2" pitchFamily="18" charset="2"/>
              <a:buBlip>
                <a:blip r:embed="rId3"/>
              </a:buBlip>
            </a:pPr>
            <a:r>
              <a:rPr lang="en-US" altLang="en-US" sz="3600" smtClean="0">
                <a:latin typeface="Comic Sans MS" pitchFamily="66" charset="0"/>
              </a:rPr>
              <a:t>Cycle space / changing lockers for students</a:t>
            </a:r>
          </a:p>
          <a:p>
            <a:pPr marL="569913" indent="-569913" eaLnBrk="1" hangingPunct="1">
              <a:buSzPct val="80000"/>
              <a:buFont typeface="Wingdings 2" pitchFamily="18" charset="2"/>
              <a:buBlip>
                <a:blip r:embed="rId3"/>
              </a:buBlip>
            </a:pPr>
            <a:r>
              <a:rPr lang="en-US" altLang="en-US" sz="3600" smtClean="0">
                <a:latin typeface="Comic Sans MS" pitchFamily="66" charset="0"/>
              </a:rPr>
              <a:t>All learning materials  being digitized and online assessment centers being implemented across all areas</a:t>
            </a:r>
          </a:p>
          <a:p>
            <a:pPr marL="569913" indent="-569913" eaLnBrk="1" hangingPunct="1">
              <a:buSzPct val="80000"/>
              <a:buFont typeface="Wingdings 2" pitchFamily="18" charset="2"/>
              <a:buBlip>
                <a:blip r:embed="rId3"/>
              </a:buBlip>
            </a:pPr>
            <a:r>
              <a:rPr lang="en-US" altLang="en-US" sz="3600" smtClean="0">
                <a:latin typeface="Comic Sans MS" pitchFamily="66" charset="0"/>
              </a:rPr>
              <a:t>Online assessment and learning being increased </a:t>
            </a:r>
          </a:p>
          <a:p>
            <a:pPr marL="569913" indent="-569913" eaLnBrk="1" hangingPunct="1">
              <a:buSzPct val="80000"/>
              <a:buFont typeface="Wingdings 2" pitchFamily="18" charset="2"/>
              <a:buBlip>
                <a:blip r:embed="rId3"/>
              </a:buBlip>
            </a:pPr>
            <a:r>
              <a:rPr lang="en-US" altLang="en-US" sz="3600" smtClean="0">
                <a:latin typeface="Comic Sans MS" pitchFamily="66" charset="0"/>
              </a:rPr>
              <a:t>Salon Plants to add oxygen, placed around the salon</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hlinkClick r:id="rId2"/>
          </p:cNvPr>
          <p:cNvSpPr>
            <a:spLocks noGrp="1" noChangeArrowheads="1"/>
          </p:cNvSpPr>
          <p:nvPr>
            <p:ph idx="1"/>
          </p:nvPr>
        </p:nvSpPr>
        <p:spPr>
          <a:xfrm>
            <a:off x="979488" y="1276350"/>
            <a:ext cx="11447462" cy="5084763"/>
          </a:xfrm>
        </p:spPr>
        <p:txBody>
          <a:bodyPr rtlCol="0">
            <a:noAutofit/>
          </a:bodyPr>
          <a:lstStyle/>
          <a:p>
            <a:pPr marL="0" indent="0" defTabSz="650230" eaLnBrk="1" fontAlgn="auto" hangingPunct="1">
              <a:spcAft>
                <a:spcPts val="853"/>
              </a:spcAft>
              <a:buClr>
                <a:schemeClr val="tx1">
                  <a:lumMod val="75000"/>
                  <a:lumOff val="25000"/>
                </a:schemeClr>
              </a:buClr>
              <a:buSzPct val="80000"/>
              <a:buFont typeface="Wingdings 2" charset="2"/>
              <a:buNone/>
              <a:defRPr/>
            </a:pPr>
            <a:r>
              <a:rPr lang="en-US" altLang="en-US" sz="4000" dirty="0" smtClean="0">
                <a:solidFill>
                  <a:schemeClr val="tx1">
                    <a:lumMod val="75000"/>
                    <a:lumOff val="25000"/>
                  </a:schemeClr>
                </a:solidFill>
                <a:latin typeface="Comic Sans MS" pitchFamily="66" charset="0"/>
              </a:rPr>
              <a:t>And…..</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Strategic </a:t>
            </a:r>
            <a:r>
              <a:rPr lang="en-US" altLang="en-US" sz="3600" dirty="0">
                <a:solidFill>
                  <a:schemeClr val="tx1">
                    <a:lumMod val="75000"/>
                    <a:lumOff val="25000"/>
                  </a:schemeClr>
                </a:solidFill>
                <a:latin typeface="Comic Sans MS" pitchFamily="66" charset="0"/>
              </a:rPr>
              <a:t>Green planning </a:t>
            </a:r>
            <a:r>
              <a:rPr lang="en-US" altLang="en-US" sz="3600" dirty="0" smtClean="0">
                <a:solidFill>
                  <a:schemeClr val="tx1">
                    <a:lumMod val="75000"/>
                    <a:lumOff val="25000"/>
                  </a:schemeClr>
                </a:solidFill>
                <a:latin typeface="Comic Sans MS" pitchFamily="66" charset="0"/>
              </a:rPr>
              <a:t>for the Academy with </a:t>
            </a:r>
            <a:r>
              <a:rPr lang="en-US" altLang="en-US" sz="3600" dirty="0">
                <a:solidFill>
                  <a:schemeClr val="tx1">
                    <a:lumMod val="75000"/>
                    <a:lumOff val="25000"/>
                  </a:schemeClr>
                </a:solidFill>
                <a:latin typeface="Comic Sans MS" pitchFamily="66" charset="0"/>
              </a:rPr>
              <a:t>SMART targets</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Plans for  </a:t>
            </a:r>
            <a:r>
              <a:rPr lang="en-US" altLang="en-US" sz="3600" dirty="0">
                <a:solidFill>
                  <a:schemeClr val="tx1">
                    <a:lumMod val="75000"/>
                    <a:lumOff val="25000"/>
                  </a:schemeClr>
                </a:solidFill>
                <a:latin typeface="Comic Sans MS" pitchFamily="66" charset="0"/>
              </a:rPr>
              <a:t>web streaming to have live hair presentation's from across the UK and beyond to share information and cut down on travel and </a:t>
            </a:r>
            <a:r>
              <a:rPr lang="en-US" altLang="en-US" sz="3600" dirty="0" smtClean="0">
                <a:solidFill>
                  <a:schemeClr val="tx1">
                    <a:lumMod val="75000"/>
                    <a:lumOff val="25000"/>
                  </a:schemeClr>
                </a:solidFill>
                <a:latin typeface="Comic Sans MS" pitchFamily="66" charset="0"/>
              </a:rPr>
              <a:t>emissions</a:t>
            </a: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r>
              <a:rPr lang="en-US" altLang="en-US" sz="3600" dirty="0" smtClean="0">
                <a:solidFill>
                  <a:schemeClr val="tx1">
                    <a:lumMod val="75000"/>
                    <a:lumOff val="25000"/>
                  </a:schemeClr>
                </a:solidFill>
                <a:latin typeface="Comic Sans MS" pitchFamily="66" charset="0"/>
              </a:rPr>
              <a:t>New builds of the future for Fife College to include all the green components we can include </a:t>
            </a:r>
            <a:endParaRPr lang="en-US" altLang="en-US" sz="3600" dirty="0">
              <a:solidFill>
                <a:schemeClr val="tx1">
                  <a:lumMod val="75000"/>
                  <a:lumOff val="25000"/>
                </a:schemeClr>
              </a:solidFill>
              <a:latin typeface="Comic Sans MS" pitchFamily="66" charset="0"/>
            </a:endParaRP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endParaRPr lang="en-US" altLang="en-US" sz="2400" dirty="0">
              <a:solidFill>
                <a:schemeClr val="tx1">
                  <a:lumMod val="75000"/>
                  <a:lumOff val="25000"/>
                </a:schemeClr>
              </a:solidFill>
            </a:endParaRPr>
          </a:p>
          <a:p>
            <a:pPr marL="571412" indent="-571412" defTabSz="650230" eaLnBrk="1" fontAlgn="auto" hangingPunct="1">
              <a:spcAft>
                <a:spcPts val="853"/>
              </a:spcAft>
              <a:buClr>
                <a:schemeClr val="tx1">
                  <a:lumMod val="75000"/>
                  <a:lumOff val="25000"/>
                </a:schemeClr>
              </a:buClr>
              <a:buSzPct val="80000"/>
              <a:buFont typeface="Wingdings 2" charset="2"/>
              <a:buBlip>
                <a:blip r:embed="rId3"/>
              </a:buBlip>
              <a:defRPr/>
            </a:pPr>
            <a:endParaRPr lang="en-US" altLang="en-US" sz="2400" dirty="0">
              <a:solidFill>
                <a:schemeClr val="tx1">
                  <a:lumMod val="75000"/>
                  <a:lumOff val="25000"/>
                </a:schemeClr>
              </a:solidFill>
            </a:endParaRPr>
          </a:p>
        </p:txBody>
      </p:sp>
      <p:grpSp>
        <p:nvGrpSpPr>
          <p:cNvPr id="15363" name="Group 6"/>
          <p:cNvGrpSpPr>
            <a:grpSpLocks/>
          </p:cNvGrpSpPr>
          <p:nvPr/>
        </p:nvGrpSpPr>
        <p:grpSpPr bwMode="auto">
          <a:xfrm>
            <a:off x="1160463" y="7180263"/>
            <a:ext cx="1165225" cy="1514475"/>
            <a:chOff x="0" y="0"/>
            <a:chExt cx="116" cy="154"/>
          </a:xfrm>
        </p:grpSpPr>
        <p:pic>
          <p:nvPicPr>
            <p:cNvPr id="15364" name="Picture 7" descr="asset.png"/>
            <p:cNvPicPr>
              <a:picLocks noChangeAspect="1"/>
            </p:cNvPicPr>
            <p:nvPr/>
          </p:nvPicPr>
          <p:blipFill>
            <a:blip r:embed="rId4" cstate="print"/>
            <a:srcRect/>
            <a:stretch>
              <a:fillRect/>
            </a:stretch>
          </p:blipFill>
          <p:spPr bwMode="auto">
            <a:xfrm>
              <a:off x="0" y="-1"/>
              <a:ext cx="116" cy="155"/>
            </a:xfrm>
            <a:prstGeom prst="rect">
              <a:avLst/>
            </a:prstGeom>
            <a:noFill/>
            <a:ln w="9525">
              <a:noFill/>
              <a:round/>
              <a:headEnd/>
              <a:tailEnd/>
            </a:ln>
            <a:effectLst/>
          </p:spPr>
        </p:pic>
        <p:pic>
          <p:nvPicPr>
            <p:cNvPr id="15365" name="Picture 8"/>
            <p:cNvPicPr>
              <a:picLocks noChangeAspect="1"/>
            </p:cNvPicPr>
            <p:nvPr/>
          </p:nvPicPr>
          <p:blipFill>
            <a:blip r:embed="rId5" cstate="print"/>
            <a:srcRect/>
            <a:stretch>
              <a:fillRect/>
            </a:stretch>
          </p:blipFill>
          <p:spPr bwMode="auto">
            <a:xfrm>
              <a:off x="-18" y="-15"/>
              <a:ext cx="152" cy="188"/>
            </a:xfrm>
            <a:prstGeom prst="rect">
              <a:avLst/>
            </a:prstGeom>
            <a:noFill/>
            <a:ln w="12700" cap="rnd">
              <a:noFill/>
              <a:round/>
              <a:headEnd/>
              <a:tailEnd/>
            </a:ln>
            <a:effectLst/>
          </p:spPr>
        </p:pic>
      </p:gr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additive="base">
                                        <p:cTn id="7"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altLang="en-US" sz="4400" smtClean="0">
                <a:solidFill>
                  <a:srgbClr val="2D4513"/>
                </a:solidFill>
                <a:latin typeface="Comic Sans MS" pitchFamily="66" charset="0"/>
              </a:rPr>
              <a:t>What now?</a:t>
            </a:r>
          </a:p>
        </p:txBody>
      </p:sp>
      <p:sp>
        <p:nvSpPr>
          <p:cNvPr id="3" name="Content Placeholder 2"/>
          <p:cNvSpPr>
            <a:spLocks noGrp="1"/>
          </p:cNvSpPr>
          <p:nvPr>
            <p:ph idx="1"/>
          </p:nvPr>
        </p:nvSpPr>
        <p:spPr>
          <a:xfrm>
            <a:off x="1246188" y="3132138"/>
            <a:ext cx="10729912" cy="4989512"/>
          </a:xfrm>
        </p:spPr>
        <p:txBody>
          <a:bodyPr rtlCol="0">
            <a:normAutofit fontScale="92500" lnSpcReduction="10000"/>
          </a:bodyPr>
          <a:lstStyle/>
          <a:p>
            <a:pPr marL="97534" indent="0" defTabSz="1300460" eaLnBrk="1" fontAlgn="auto" hangingPunct="1">
              <a:spcAft>
                <a:spcPts val="0"/>
              </a:spcAft>
              <a:buFont typeface="Wingdings 2" pitchFamily="18" charset="2"/>
              <a:buNone/>
              <a:defRPr/>
            </a:pPr>
            <a:r>
              <a:rPr lang="en-GB" sz="3900" dirty="0">
                <a:solidFill>
                  <a:srgbClr val="2D4513"/>
                </a:solidFill>
                <a:latin typeface="Comic Sans MS" pitchFamily="66" charset="0"/>
              </a:rPr>
              <a:t>Involvement of all stakeholders to create a network of green practioner’s through “The Green Salon Ripple Effect “google group to share and grow green information across the sector and encourage suppliers to provide greener tools products and equipment </a:t>
            </a:r>
            <a:endParaRPr lang="en-GB" sz="3900" dirty="0" smtClean="0">
              <a:solidFill>
                <a:srgbClr val="2D4513"/>
              </a:solidFill>
              <a:latin typeface="Comic Sans MS" pitchFamily="66" charset="0"/>
            </a:endParaRPr>
          </a:p>
          <a:p>
            <a:pPr marL="97534" indent="0" defTabSz="1300460" eaLnBrk="1" fontAlgn="auto" hangingPunct="1">
              <a:spcAft>
                <a:spcPts val="0"/>
              </a:spcAft>
              <a:buFont typeface="Wingdings 2" pitchFamily="18" charset="2"/>
              <a:buNone/>
              <a:defRPr/>
            </a:pPr>
            <a:endParaRPr lang="en-GB" sz="3600" dirty="0">
              <a:solidFill>
                <a:srgbClr val="2D4513"/>
              </a:solidFill>
              <a:latin typeface="Comic Sans MS" pitchFamily="66" charset="0"/>
            </a:endParaRPr>
          </a:p>
          <a:p>
            <a:pPr marL="97534" indent="0" defTabSz="1300460" eaLnBrk="1" fontAlgn="auto" hangingPunct="1">
              <a:spcAft>
                <a:spcPts val="0"/>
              </a:spcAft>
              <a:buFont typeface="Wingdings 2" pitchFamily="18" charset="2"/>
              <a:buNone/>
              <a:defRPr/>
            </a:pPr>
            <a:r>
              <a:rPr lang="en-GB" dirty="0" smtClean="0"/>
              <a:t>Please leave your email address if you wish to be invited to join us!</a:t>
            </a:r>
            <a:endParaRPr lang="en-GB" dirty="0"/>
          </a:p>
        </p:txBody>
      </p:sp>
      <p:pic>
        <p:nvPicPr>
          <p:cNvPr id="16388" name="Picture 4" descr="harmony_tile_blue"/>
          <p:cNvPicPr>
            <a:picLocks noChangeAspect="1"/>
          </p:cNvPicPr>
          <p:nvPr/>
        </p:nvPicPr>
        <p:blipFill>
          <a:blip r:embed="rId2" cstate="print"/>
          <a:srcRect/>
          <a:stretch>
            <a:fillRect/>
          </a:stretch>
        </p:blipFill>
        <p:spPr bwMode="auto">
          <a:xfrm>
            <a:off x="9455150" y="7685088"/>
            <a:ext cx="908050" cy="871537"/>
          </a:xfrm>
          <a:prstGeom prst="rect">
            <a:avLst/>
          </a:prstGeom>
          <a:noFill/>
          <a:ln w="12700">
            <a:noFill/>
            <a:miter lim="0"/>
            <a:headEnd/>
            <a:tailEnd/>
          </a:ln>
          <a:effectLst/>
        </p:spPr>
      </p:pic>
    </p:spTree>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572E2D"/>
      </a:dk1>
      <a:lt1>
        <a:srgbClr val="2A5657"/>
      </a:lt1>
      <a:dk2>
        <a:srgbClr val="454D4C"/>
      </a:dk2>
      <a:lt2>
        <a:srgbClr val="B5BFBF"/>
      </a:lt2>
      <a:accent1>
        <a:srgbClr val="5F97B3"/>
      </a:accent1>
      <a:accent2>
        <a:srgbClr val="D0A477"/>
      </a:accent2>
      <a:accent3>
        <a:srgbClr val="ACB4B4"/>
      </a:accent3>
      <a:accent4>
        <a:srgbClr val="492625"/>
      </a:accent4>
      <a:accent5>
        <a:srgbClr val="B6C9D6"/>
      </a:accent5>
      <a:accent6>
        <a:srgbClr val="BC946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TotalTime>
  <Words>500</Words>
  <Application>Microsoft Office PowerPoint</Application>
  <PresentationFormat>Custom</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          The Green Salon &amp; The Ripple Effect       Leading the sector through positive change  Christina Laing  </vt:lpstr>
      <vt:lpstr>The following design concepts are included in the Fife College ‘Green Salon’ ’</vt:lpstr>
      <vt:lpstr>PowerPoint Presentation</vt:lpstr>
      <vt:lpstr>PowerPoint Presentation</vt:lpstr>
      <vt:lpstr>PowerPoint Presentation</vt:lpstr>
      <vt:lpstr>PowerPoint Presentation</vt:lpstr>
      <vt:lpstr> Not forgetting.....</vt:lpstr>
      <vt:lpstr>PowerPoint Presentation</vt:lpstr>
      <vt:lpstr>What now?</vt:lpstr>
      <vt:lpstr>As time moves on and new technologies and products become available Fife College will  be at the forefront of all sustainable practices and be the driving force for the learners of Fife to embed sustainability choices in their everyday lives for work and play.....for all of our futures Thanks for listening  Christine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Green Salon  Project 2012-2015</dc:title>
  <dc:creator>staffuser</dc:creator>
  <cp:lastModifiedBy>rpetford</cp:lastModifiedBy>
  <cp:revision>32</cp:revision>
  <dcterms:modified xsi:type="dcterms:W3CDTF">2015-03-31T12:41:46Z</dcterms:modified>
</cp:coreProperties>
</file>