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4746E-2411-49FC-BFD3-B6EB7CA3D95B}" v="37" dt="2020-09-16T10:17:37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lidh MacPhail" userId="a9029528b7726447" providerId="LiveId" clId="{1F94746E-2411-49FC-BFD3-B6EB7CA3D95B}"/>
    <pc:docChg chg="undo custSel mod addSld modSld">
      <pc:chgData name="Eilidh MacPhail" userId="a9029528b7726447" providerId="LiveId" clId="{1F94746E-2411-49FC-BFD3-B6EB7CA3D95B}" dt="2020-09-16T10:17:48.212" v="2818" actId="20577"/>
      <pc:docMkLst>
        <pc:docMk/>
      </pc:docMkLst>
      <pc:sldChg chg="addSp delSp modSp mod setBg modClrScheme setClrOvrMap chgLayout">
        <pc:chgData name="Eilidh MacPhail" userId="a9029528b7726447" providerId="LiveId" clId="{1F94746E-2411-49FC-BFD3-B6EB7CA3D95B}" dt="2020-09-15T20:15:01.962" v="2439" actId="20577"/>
        <pc:sldMkLst>
          <pc:docMk/>
          <pc:sldMk cId="715725076" sldId="256"/>
        </pc:sldMkLst>
        <pc:spChg chg="mod ord">
          <ac:chgData name="Eilidh MacPhail" userId="a9029528b7726447" providerId="LiveId" clId="{1F94746E-2411-49FC-BFD3-B6EB7CA3D95B}" dt="2020-09-15T20:14:29.051" v="2432" actId="26606"/>
          <ac:spMkLst>
            <pc:docMk/>
            <pc:sldMk cId="715725076" sldId="256"/>
            <ac:spMk id="2" creationId="{1D5FFA60-7D47-414D-86E6-16649DA8AD79}"/>
          </ac:spMkLst>
        </pc:spChg>
        <pc:spChg chg="mod ord">
          <ac:chgData name="Eilidh MacPhail" userId="a9029528b7726447" providerId="LiveId" clId="{1F94746E-2411-49FC-BFD3-B6EB7CA3D95B}" dt="2020-09-15T20:15:01.962" v="2439" actId="20577"/>
          <ac:spMkLst>
            <pc:docMk/>
            <pc:sldMk cId="715725076" sldId="256"/>
            <ac:spMk id="3" creationId="{341A6067-9A73-404C-A223-7032FB64BF38}"/>
          </ac:spMkLst>
        </pc:spChg>
        <pc:spChg chg="add del mod ord">
          <ac:chgData name="Eilidh MacPhail" userId="a9029528b7726447" providerId="LiveId" clId="{1F94746E-2411-49FC-BFD3-B6EB7CA3D95B}" dt="2020-09-15T13:54:25.804" v="191" actId="700"/>
          <ac:spMkLst>
            <pc:docMk/>
            <pc:sldMk cId="715725076" sldId="256"/>
            <ac:spMk id="4" creationId="{C13647A4-ED9E-4932-8231-1B935E5ED01C}"/>
          </ac:spMkLst>
        </pc:spChg>
        <pc:grpChg chg="add">
          <ac:chgData name="Eilidh MacPhail" userId="a9029528b7726447" providerId="LiveId" clId="{1F94746E-2411-49FC-BFD3-B6EB7CA3D95B}" dt="2020-09-15T20:14:29.051" v="2432" actId="26606"/>
          <ac:grpSpMkLst>
            <pc:docMk/>
            <pc:sldMk cId="715725076" sldId="256"/>
            <ac:grpSpMk id="8" creationId="{D4EC3799-3F52-48CE-85CC-83AED368EB42}"/>
          </ac:grpSpMkLst>
        </pc:grpChg>
        <pc:cxnChg chg="add">
          <ac:chgData name="Eilidh MacPhail" userId="a9029528b7726447" providerId="LiveId" clId="{1F94746E-2411-49FC-BFD3-B6EB7CA3D95B}" dt="2020-09-15T20:14:29.051" v="2432" actId="26606"/>
          <ac:cxnSpMkLst>
            <pc:docMk/>
            <pc:sldMk cId="715725076" sldId="256"/>
            <ac:cxnSpMk id="12" creationId="{789E20C7-BB50-4317-93C7-90C8ED80B275}"/>
          </ac:cxnSpMkLst>
        </pc:cxnChg>
      </pc:sldChg>
      <pc:sldChg chg="addSp delSp modSp new mod setBg setClrOvrMap">
        <pc:chgData name="Eilidh MacPhail" userId="a9029528b7726447" providerId="LiveId" clId="{1F94746E-2411-49FC-BFD3-B6EB7CA3D95B}" dt="2020-09-15T20:28:14.013" v="2553" actId="26606"/>
        <pc:sldMkLst>
          <pc:docMk/>
          <pc:sldMk cId="1164538928" sldId="257"/>
        </pc:sldMkLst>
        <pc:spChg chg="mod">
          <ac:chgData name="Eilidh MacPhail" userId="a9029528b7726447" providerId="LiveId" clId="{1F94746E-2411-49FC-BFD3-B6EB7CA3D95B}" dt="2020-09-15T13:53:10.037" v="125" actId="26606"/>
          <ac:spMkLst>
            <pc:docMk/>
            <pc:sldMk cId="1164538928" sldId="257"/>
            <ac:spMk id="2" creationId="{193ADDF9-08F2-4B1E-AD11-9A5C71EB4852}"/>
          </ac:spMkLst>
        </pc:spChg>
        <pc:spChg chg="add del mod">
          <ac:chgData name="Eilidh MacPhail" userId="a9029528b7726447" providerId="LiveId" clId="{1F94746E-2411-49FC-BFD3-B6EB7CA3D95B}" dt="2020-09-15T13:53:10.037" v="125" actId="26606"/>
          <ac:spMkLst>
            <pc:docMk/>
            <pc:sldMk cId="1164538928" sldId="257"/>
            <ac:spMk id="3" creationId="{C4591AAD-4F4A-4A83-B12E-6E17FA0E5C6E}"/>
          </ac:spMkLst>
        </pc:spChg>
        <pc:spChg chg="add del">
          <ac:chgData name="Eilidh MacPhail" userId="a9029528b7726447" providerId="LiveId" clId="{1F94746E-2411-49FC-BFD3-B6EB7CA3D95B}" dt="2020-09-15T20:28:14.013" v="2553" actId="26606"/>
          <ac:spMkLst>
            <pc:docMk/>
            <pc:sldMk cId="1164538928" sldId="257"/>
            <ac:spMk id="13" creationId="{F9ED434F-8767-46CC-B26B-5AF62FF01E66}"/>
          </ac:spMkLst>
        </pc:spChg>
        <pc:spChg chg="add del">
          <ac:chgData name="Eilidh MacPhail" userId="a9029528b7726447" providerId="LiveId" clId="{1F94746E-2411-49FC-BFD3-B6EB7CA3D95B}" dt="2020-09-15T13:53:07.363" v="122" actId="26606"/>
          <ac:spMkLst>
            <pc:docMk/>
            <pc:sldMk cId="1164538928" sldId="257"/>
            <ac:spMk id="18" creationId="{CC28BCC9-4093-4FD5-83EB-7EC297F51396}"/>
          </ac:spMkLst>
        </pc:spChg>
        <pc:spChg chg="add">
          <ac:chgData name="Eilidh MacPhail" userId="a9029528b7726447" providerId="LiveId" clId="{1F94746E-2411-49FC-BFD3-B6EB7CA3D95B}" dt="2020-09-15T20:28:14.013" v="2553" actId="26606"/>
          <ac:spMkLst>
            <pc:docMk/>
            <pc:sldMk cId="1164538928" sldId="257"/>
            <ac:spMk id="32" creationId="{F9ED434F-8767-46CC-B26B-5AF62FF01E66}"/>
          </ac:spMkLst>
        </pc:spChg>
        <pc:grpChg chg="add del">
          <ac:chgData name="Eilidh MacPhail" userId="a9029528b7726447" providerId="LiveId" clId="{1F94746E-2411-49FC-BFD3-B6EB7CA3D95B}" dt="2020-09-15T13:53:07.363" v="122" actId="26606"/>
          <ac:grpSpMkLst>
            <pc:docMk/>
            <pc:sldMk cId="1164538928" sldId="257"/>
            <ac:grpSpMk id="9" creationId="{08BCF048-8940-4354-B9EC-5AD74E283CE3}"/>
          </ac:grpSpMkLst>
        </pc:grpChg>
        <pc:grpChg chg="add del">
          <ac:chgData name="Eilidh MacPhail" userId="a9029528b7726447" providerId="LiveId" clId="{1F94746E-2411-49FC-BFD3-B6EB7CA3D95B}" dt="2020-09-15T20:28:14.013" v="2553" actId="26606"/>
          <ac:grpSpMkLst>
            <pc:docMk/>
            <pc:sldMk cId="1164538928" sldId="257"/>
            <ac:grpSpMk id="22" creationId="{2F448CB3-7B4F-45D7-B7C0-DF553DF61453}"/>
          </ac:grpSpMkLst>
        </pc:grpChg>
        <pc:grpChg chg="add">
          <ac:chgData name="Eilidh MacPhail" userId="a9029528b7726447" providerId="LiveId" clId="{1F94746E-2411-49FC-BFD3-B6EB7CA3D95B}" dt="2020-09-15T20:28:14.013" v="2553" actId="26606"/>
          <ac:grpSpMkLst>
            <pc:docMk/>
            <pc:sldMk cId="1164538928" sldId="257"/>
            <ac:grpSpMk id="28" creationId="{2F448CB3-7B4F-45D7-B7C0-DF553DF61453}"/>
          </ac:grpSpMkLst>
        </pc:grpChg>
        <pc:graphicFrameChg chg="add del">
          <ac:chgData name="Eilidh MacPhail" userId="a9029528b7726447" providerId="LiveId" clId="{1F94746E-2411-49FC-BFD3-B6EB7CA3D95B}" dt="2020-09-15T13:53:07.363" v="122" actId="26606"/>
          <ac:graphicFrameMkLst>
            <pc:docMk/>
            <pc:sldMk cId="1164538928" sldId="257"/>
            <ac:graphicFrameMk id="5" creationId="{5C8BBE89-AF52-4B9F-B9D5-0F58C2501C5E}"/>
          </ac:graphicFrameMkLst>
        </pc:graphicFrameChg>
        <pc:graphicFrameChg chg="add del">
          <ac:chgData name="Eilidh MacPhail" userId="a9029528b7726447" providerId="LiveId" clId="{1F94746E-2411-49FC-BFD3-B6EB7CA3D95B}" dt="2020-09-15T13:53:09.958" v="124" actId="26606"/>
          <ac:graphicFrameMkLst>
            <pc:docMk/>
            <pc:sldMk cId="1164538928" sldId="257"/>
            <ac:graphicFrameMk id="20" creationId="{B96C594F-7A59-4F31-86E7-2BE6AD08C809}"/>
          </ac:graphicFrameMkLst>
        </pc:graphicFrameChg>
        <pc:graphicFrameChg chg="add mod modGraphic">
          <ac:chgData name="Eilidh MacPhail" userId="a9029528b7726447" providerId="LiveId" clId="{1F94746E-2411-49FC-BFD3-B6EB7CA3D95B}" dt="2020-09-15T20:28:14.013" v="2553" actId="26606"/>
          <ac:graphicFrameMkLst>
            <pc:docMk/>
            <pc:sldMk cId="1164538928" sldId="257"/>
            <ac:graphicFrameMk id="23" creationId="{ECD7E7B8-A219-4D8B-BE38-A1E3471EE94A}"/>
          </ac:graphicFrameMkLst>
        </pc:graphicFrameChg>
      </pc:sldChg>
      <pc:sldChg chg="addSp delSp modSp new mod setBg modClrScheme setClrOvrMap chgLayout">
        <pc:chgData name="Eilidh MacPhail" userId="a9029528b7726447" providerId="LiveId" clId="{1F94746E-2411-49FC-BFD3-B6EB7CA3D95B}" dt="2020-09-15T20:28:01.452" v="2552" actId="207"/>
        <pc:sldMkLst>
          <pc:docMk/>
          <pc:sldMk cId="1931462517" sldId="258"/>
        </pc:sldMkLst>
        <pc:spChg chg="mod ord">
          <ac:chgData name="Eilidh MacPhail" userId="a9029528b7726447" providerId="LiveId" clId="{1F94746E-2411-49FC-BFD3-B6EB7CA3D95B}" dt="2020-09-15T14:08:13.383" v="1159" actId="403"/>
          <ac:spMkLst>
            <pc:docMk/>
            <pc:sldMk cId="1931462517" sldId="258"/>
            <ac:spMk id="2" creationId="{F97B5853-7232-4055-9643-C7901B983F07}"/>
          </ac:spMkLst>
        </pc:spChg>
        <pc:spChg chg="mod ord">
          <ac:chgData name="Eilidh MacPhail" userId="a9029528b7726447" providerId="LiveId" clId="{1F94746E-2411-49FC-BFD3-B6EB7CA3D95B}" dt="2020-09-15T20:28:01.452" v="2552" actId="207"/>
          <ac:spMkLst>
            <pc:docMk/>
            <pc:sldMk cId="1931462517" sldId="258"/>
            <ac:spMk id="3" creationId="{DFB0B154-8D25-4559-8C52-F9D978FDE213}"/>
          </ac:spMkLst>
        </pc:spChg>
        <pc:spChg chg="add del mod ord">
          <ac:chgData name="Eilidh MacPhail" userId="a9029528b7726447" providerId="LiveId" clId="{1F94746E-2411-49FC-BFD3-B6EB7CA3D95B}" dt="2020-09-15T13:54:43.426" v="197" actId="700"/>
          <ac:spMkLst>
            <pc:docMk/>
            <pc:sldMk cId="1931462517" sldId="258"/>
            <ac:spMk id="4" creationId="{82406166-8845-476E-8E64-75D5281B7071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12" creationId="{38ABDB68-E3D5-448E-97D3-06FFEF680193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14" creationId="{B8DD7FEB-D9F3-4F5B-982C-36B0664D0205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16" creationId="{96BA11E4-0636-4FA9-A836-2A4FB176449A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18" creationId="{5681882E-BDD0-4311-AF62-E8019628524D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20" creationId="{EADD3260-4BDA-459B-A162-5E1B897E38FC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22" creationId="{283DA7DD-CA37-4ED7-8710-48E56B063BA4}"/>
          </ac:spMkLst>
        </pc:spChg>
        <pc:spChg chg="add del">
          <ac:chgData name="Eilidh MacPhail" userId="a9029528b7726447" providerId="LiveId" clId="{1F94746E-2411-49FC-BFD3-B6EB7CA3D95B}" dt="2020-09-15T14:00:08.847" v="518" actId="26606"/>
          <ac:spMkLst>
            <pc:docMk/>
            <pc:sldMk cId="1931462517" sldId="258"/>
            <ac:spMk id="24" creationId="{B92F2E3C-66CD-4DEB-BA14-2A5912B65A21}"/>
          </ac:spMkLst>
        </pc:spChg>
        <pc:picChg chg="add mod">
          <ac:chgData name="Eilidh MacPhail" userId="a9029528b7726447" providerId="LiveId" clId="{1F94746E-2411-49FC-BFD3-B6EB7CA3D95B}" dt="2020-09-15T14:04:06.560" v="750" actId="1076"/>
          <ac:picMkLst>
            <pc:docMk/>
            <pc:sldMk cId="1931462517" sldId="258"/>
            <ac:picMk id="7" creationId="{E5B9BF98-C916-42B2-899A-FBCEEAC5713F}"/>
          </ac:picMkLst>
        </pc:picChg>
      </pc:sldChg>
      <pc:sldChg chg="addSp delSp modSp new mod setBg delDesignElem chgLayout">
        <pc:chgData name="Eilidh MacPhail" userId="a9029528b7726447" providerId="LiveId" clId="{1F94746E-2411-49FC-BFD3-B6EB7CA3D95B}" dt="2020-09-16T10:17:48.212" v="2818" actId="20577"/>
        <pc:sldMkLst>
          <pc:docMk/>
          <pc:sldMk cId="2136108194" sldId="259"/>
        </pc:sldMkLst>
        <pc:spChg chg="mod ord">
          <ac:chgData name="Eilidh MacPhail" userId="a9029528b7726447" providerId="LiveId" clId="{1F94746E-2411-49FC-BFD3-B6EB7CA3D95B}" dt="2020-09-15T20:19:06.360" v="2452" actId="700"/>
          <ac:spMkLst>
            <pc:docMk/>
            <pc:sldMk cId="2136108194" sldId="259"/>
            <ac:spMk id="2" creationId="{761C8318-56A5-486E-B205-09279757E70E}"/>
          </ac:spMkLst>
        </pc:spChg>
        <pc:spChg chg="mod ord">
          <ac:chgData name="Eilidh MacPhail" userId="a9029528b7726447" providerId="LiveId" clId="{1F94746E-2411-49FC-BFD3-B6EB7CA3D95B}" dt="2020-09-16T10:17:48.212" v="2818" actId="20577"/>
          <ac:spMkLst>
            <pc:docMk/>
            <pc:sldMk cId="2136108194" sldId="259"/>
            <ac:spMk id="3" creationId="{C93D84A0-D9A7-4CE6-9821-350A1E8062D0}"/>
          </ac:spMkLst>
        </pc:spChg>
        <pc:spChg chg="add del">
          <ac:chgData name="Eilidh MacPhail" userId="a9029528b7726447" providerId="LiveId" clId="{1F94746E-2411-49FC-BFD3-B6EB7CA3D95B}" dt="2020-09-15T20:19:06.360" v="2452" actId="700"/>
          <ac:spMkLst>
            <pc:docMk/>
            <pc:sldMk cId="2136108194" sldId="259"/>
            <ac:spMk id="8" creationId="{B219AE65-9B94-44EA-BEF3-EF4BFA169C81}"/>
          </ac:spMkLst>
        </pc:spChg>
        <pc:spChg chg="add del">
          <ac:chgData name="Eilidh MacPhail" userId="a9029528b7726447" providerId="LiveId" clId="{1F94746E-2411-49FC-BFD3-B6EB7CA3D95B}" dt="2020-09-15T20:19:06.360" v="2452" actId="700"/>
          <ac:spMkLst>
            <pc:docMk/>
            <pc:sldMk cId="2136108194" sldId="259"/>
            <ac:spMk id="10" creationId="{F0C81A57-9CD5-461B-8FFE-4A8CB6CFBE01}"/>
          </ac:spMkLst>
        </pc:spChg>
        <pc:grpChg chg="add del">
          <ac:chgData name="Eilidh MacPhail" userId="a9029528b7726447" providerId="LiveId" clId="{1F94746E-2411-49FC-BFD3-B6EB7CA3D95B}" dt="2020-09-15T20:19:06.360" v="2452" actId="700"/>
          <ac:grpSpMkLst>
            <pc:docMk/>
            <pc:sldMk cId="2136108194" sldId="259"/>
            <ac:grpSpMk id="12" creationId="{3086C462-37F4-494D-8292-CCB95221CC1A}"/>
          </ac:grpSpMkLst>
        </pc:grpChg>
        <pc:cxnChg chg="add del">
          <ac:chgData name="Eilidh MacPhail" userId="a9029528b7726447" providerId="LiveId" clId="{1F94746E-2411-49FC-BFD3-B6EB7CA3D95B}" dt="2020-09-15T20:19:06.360" v="2452" actId="700"/>
          <ac:cxnSpMkLst>
            <pc:docMk/>
            <pc:sldMk cId="2136108194" sldId="259"/>
            <ac:cxnSpMk id="16" creationId="{AD23B2CD-009B-425A-9616-1E1AD1D5AB46}"/>
          </ac:cxnSpMkLst>
        </pc:cxnChg>
      </pc:sldChg>
      <pc:sldChg chg="addSp delSp modSp new mod setBg setClrOvrMap">
        <pc:chgData name="Eilidh MacPhail" userId="a9029528b7726447" providerId="LiveId" clId="{1F94746E-2411-49FC-BFD3-B6EB7CA3D95B}" dt="2020-09-15T20:28:33.486" v="2554" actId="207"/>
        <pc:sldMkLst>
          <pc:docMk/>
          <pc:sldMk cId="2557004860" sldId="260"/>
        </pc:sldMkLst>
        <pc:spChg chg="mod">
          <ac:chgData name="Eilidh MacPhail" userId="a9029528b7726447" providerId="LiveId" clId="{1F94746E-2411-49FC-BFD3-B6EB7CA3D95B}" dt="2020-09-15T14:22:31.536" v="1958" actId="26606"/>
          <ac:spMkLst>
            <pc:docMk/>
            <pc:sldMk cId="2557004860" sldId="260"/>
            <ac:spMk id="2" creationId="{652A20FD-9D16-4F7E-91CD-65780AA609B4}"/>
          </ac:spMkLst>
        </pc:spChg>
        <pc:spChg chg="mod">
          <ac:chgData name="Eilidh MacPhail" userId="a9029528b7726447" providerId="LiveId" clId="{1F94746E-2411-49FC-BFD3-B6EB7CA3D95B}" dt="2020-09-15T20:28:33.486" v="2554" actId="207"/>
          <ac:spMkLst>
            <pc:docMk/>
            <pc:sldMk cId="2557004860" sldId="260"/>
            <ac:spMk id="3" creationId="{DC816AC6-395A-4B39-8724-9DF2EE3B8306}"/>
          </ac:spMkLst>
        </pc:spChg>
        <pc:spChg chg="add del">
          <ac:chgData name="Eilidh MacPhail" userId="a9029528b7726447" providerId="LiveId" clId="{1F94746E-2411-49FC-BFD3-B6EB7CA3D95B}" dt="2020-09-15T14:22:31.536" v="1958" actId="26606"/>
          <ac:spMkLst>
            <pc:docMk/>
            <pc:sldMk cId="2557004860" sldId="260"/>
            <ac:spMk id="9" creationId="{F70C2B8F-6B1B-46D5-86E6-40F36C695FC2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10" creationId="{643780CE-2BE5-46F6-97B2-60DF30217ED3}"/>
          </ac:spMkLst>
        </pc:spChg>
        <pc:spChg chg="add del">
          <ac:chgData name="Eilidh MacPhail" userId="a9029528b7726447" providerId="LiveId" clId="{1F94746E-2411-49FC-BFD3-B6EB7CA3D95B}" dt="2020-09-15T14:22:31.536" v="1958" actId="26606"/>
          <ac:spMkLst>
            <pc:docMk/>
            <pc:sldMk cId="2557004860" sldId="260"/>
            <ac:spMk id="11" creationId="{DB521824-592C-476A-AB0A-CA0C6D1F3407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12" creationId="{61A87A49-68E6-459E-A5A6-46229FF42125}"/>
          </ac:spMkLst>
        </pc:spChg>
        <pc:spChg chg="add del">
          <ac:chgData name="Eilidh MacPhail" userId="a9029528b7726447" providerId="LiveId" clId="{1F94746E-2411-49FC-BFD3-B6EB7CA3D95B}" dt="2020-09-15T14:22:31.536" v="1958" actId="26606"/>
          <ac:spMkLst>
            <pc:docMk/>
            <pc:sldMk cId="2557004860" sldId="260"/>
            <ac:spMk id="13" creationId="{A2749EFA-8EE4-4EB8-9424-8E593B9320AD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14" creationId="{F6ACD5FC-CAFE-48EB-B765-60EED2E052F0}"/>
          </ac:spMkLst>
        </pc:spChg>
        <pc:spChg chg="add del">
          <ac:chgData name="Eilidh MacPhail" userId="a9029528b7726447" providerId="LiveId" clId="{1F94746E-2411-49FC-BFD3-B6EB7CA3D95B}" dt="2020-09-15T14:22:31.536" v="1958" actId="26606"/>
          <ac:spMkLst>
            <pc:docMk/>
            <pc:sldMk cId="2557004860" sldId="260"/>
            <ac:spMk id="15" creationId="{B5C860C9-D4F9-4350-80DA-0D1CD36C7741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16" creationId="{9F33B405-D785-4738-B1C0-6A0AA5E98286}"/>
          </ac:spMkLst>
        </pc:spChg>
        <pc:spChg chg="add del">
          <ac:chgData name="Eilidh MacPhail" userId="a9029528b7726447" providerId="LiveId" clId="{1F94746E-2411-49FC-BFD3-B6EB7CA3D95B}" dt="2020-09-15T14:22:31.536" v="1958" actId="26606"/>
          <ac:spMkLst>
            <pc:docMk/>
            <pc:sldMk cId="2557004860" sldId="260"/>
            <ac:spMk id="17" creationId="{538A90C8-AE0E-4EBA-9AF8-EEDB206020E0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18" creationId="{4233DC0E-DE6C-4FB6-A529-51B162641AB8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20" creationId="{3870477F-E451-4BC3-863F-0E2FC572884B}"/>
          </ac:spMkLst>
        </pc:spChg>
        <pc:spChg chg="add del">
          <ac:chgData name="Eilidh MacPhail" userId="a9029528b7726447" providerId="LiveId" clId="{1F94746E-2411-49FC-BFD3-B6EB7CA3D95B}" dt="2020-09-15T14:13:30.363" v="1521" actId="26606"/>
          <ac:spMkLst>
            <pc:docMk/>
            <pc:sldMk cId="2557004860" sldId="260"/>
            <ac:spMk id="22" creationId="{B4A81DE1-E2BC-4A31-99EE-71350421B0EA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27" creationId="{38ABDB68-E3D5-448E-97D3-06FFEF680193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29" creationId="{B8DD7FEB-D9F3-4F5B-982C-36B0664D0205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31" creationId="{96BA11E4-0636-4FA9-A836-2A4FB176449A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33" creationId="{5681882E-BDD0-4311-AF62-E8019628524D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35" creationId="{EADD3260-4BDA-459B-A162-5E1B897E38FC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37" creationId="{283DA7DD-CA37-4ED7-8710-48E56B063BA4}"/>
          </ac:spMkLst>
        </pc:spChg>
        <pc:spChg chg="add del">
          <ac:chgData name="Eilidh MacPhail" userId="a9029528b7726447" providerId="LiveId" clId="{1F94746E-2411-49FC-BFD3-B6EB7CA3D95B}" dt="2020-09-15T14:21:34.813" v="1914" actId="26606"/>
          <ac:spMkLst>
            <pc:docMk/>
            <pc:sldMk cId="2557004860" sldId="260"/>
            <ac:spMk id="39" creationId="{B92F2E3C-66CD-4DEB-BA14-2A5912B65A21}"/>
          </ac:spMkLst>
        </pc:spChg>
        <pc:picChg chg="add mod ord">
          <ac:chgData name="Eilidh MacPhail" userId="a9029528b7726447" providerId="LiveId" clId="{1F94746E-2411-49FC-BFD3-B6EB7CA3D95B}" dt="2020-09-15T14:22:31.536" v="1958" actId="26606"/>
          <ac:picMkLst>
            <pc:docMk/>
            <pc:sldMk cId="2557004860" sldId="260"/>
            <ac:picMk id="7" creationId="{A58133AF-B38D-42BD-BC8A-E84A1C420415}"/>
          </ac:picMkLst>
        </pc:picChg>
      </pc:sldChg>
      <pc:sldChg chg="addSp delSp modSp new mod setBg">
        <pc:chgData name="Eilidh MacPhail" userId="a9029528b7726447" providerId="LiveId" clId="{1F94746E-2411-49FC-BFD3-B6EB7CA3D95B}" dt="2020-09-15T14:21:12.806" v="1913" actId="404"/>
        <pc:sldMkLst>
          <pc:docMk/>
          <pc:sldMk cId="436081579" sldId="261"/>
        </pc:sldMkLst>
        <pc:spChg chg="mod">
          <ac:chgData name="Eilidh MacPhail" userId="a9029528b7726447" providerId="LiveId" clId="{1F94746E-2411-49FC-BFD3-B6EB7CA3D95B}" dt="2020-09-15T14:20:42.853" v="1893" actId="26606"/>
          <ac:spMkLst>
            <pc:docMk/>
            <pc:sldMk cId="436081579" sldId="261"/>
            <ac:spMk id="2" creationId="{74273622-0BBD-44B5-A5BB-6CD08D82B590}"/>
          </ac:spMkLst>
        </pc:spChg>
        <pc:spChg chg="del mod">
          <ac:chgData name="Eilidh MacPhail" userId="a9029528b7726447" providerId="LiveId" clId="{1F94746E-2411-49FC-BFD3-B6EB7CA3D95B}" dt="2020-09-15T14:20:42.853" v="1893" actId="26606"/>
          <ac:spMkLst>
            <pc:docMk/>
            <pc:sldMk cId="436081579" sldId="261"/>
            <ac:spMk id="3" creationId="{F0AD226D-FD45-4871-890F-84B2C20FE553}"/>
          </ac:spMkLst>
        </pc:spChg>
        <pc:spChg chg="add">
          <ac:chgData name="Eilidh MacPhail" userId="a9029528b7726447" providerId="LiveId" clId="{1F94746E-2411-49FC-BFD3-B6EB7CA3D95B}" dt="2020-09-15T14:20:42.853" v="1893" actId="26606"/>
          <ac:spMkLst>
            <pc:docMk/>
            <pc:sldMk cId="436081579" sldId="261"/>
            <ac:spMk id="18" creationId="{CC28BCC9-4093-4FD5-83EB-7EC297F51396}"/>
          </ac:spMkLst>
        </pc:spChg>
        <pc:grpChg chg="add">
          <ac:chgData name="Eilidh MacPhail" userId="a9029528b7726447" providerId="LiveId" clId="{1F94746E-2411-49FC-BFD3-B6EB7CA3D95B}" dt="2020-09-15T14:20:42.853" v="1893" actId="26606"/>
          <ac:grpSpMkLst>
            <pc:docMk/>
            <pc:sldMk cId="436081579" sldId="261"/>
            <ac:grpSpMk id="9" creationId="{08BCF048-8940-4354-B9EC-5AD74E283CE3}"/>
          </ac:grpSpMkLst>
        </pc:grpChg>
        <pc:graphicFrameChg chg="add mod">
          <ac:chgData name="Eilidh MacPhail" userId="a9029528b7726447" providerId="LiveId" clId="{1F94746E-2411-49FC-BFD3-B6EB7CA3D95B}" dt="2020-09-15T14:21:12.806" v="1913" actId="404"/>
          <ac:graphicFrameMkLst>
            <pc:docMk/>
            <pc:sldMk cId="436081579" sldId="261"/>
            <ac:graphicFrameMk id="5" creationId="{322BEAAE-9123-46B2-8DC1-E38D972888A2}"/>
          </ac:graphicFrameMkLst>
        </pc:graphicFrameChg>
      </pc:sldChg>
      <pc:sldChg chg="addSp modSp new mod setBg">
        <pc:chgData name="Eilidh MacPhail" userId="a9029528b7726447" providerId="LiveId" clId="{1F94746E-2411-49FC-BFD3-B6EB7CA3D95B}" dt="2020-09-15T20:27:35.144" v="2549" actId="207"/>
        <pc:sldMkLst>
          <pc:docMk/>
          <pc:sldMk cId="2540019036" sldId="262"/>
        </pc:sldMkLst>
        <pc:spChg chg="mod">
          <ac:chgData name="Eilidh MacPhail" userId="a9029528b7726447" providerId="LiveId" clId="{1F94746E-2411-49FC-BFD3-B6EB7CA3D95B}" dt="2020-09-15T20:14:12.164" v="2431" actId="113"/>
          <ac:spMkLst>
            <pc:docMk/>
            <pc:sldMk cId="2540019036" sldId="262"/>
            <ac:spMk id="2" creationId="{F32F2985-A5EF-4B0A-8A1B-01335CFEE2B2}"/>
          </ac:spMkLst>
        </pc:spChg>
        <pc:spChg chg="mod">
          <ac:chgData name="Eilidh MacPhail" userId="a9029528b7726447" providerId="LiveId" clId="{1F94746E-2411-49FC-BFD3-B6EB7CA3D95B}" dt="2020-09-15T20:26:52.651" v="2545" actId="14100"/>
          <ac:spMkLst>
            <pc:docMk/>
            <pc:sldMk cId="2540019036" sldId="262"/>
            <ac:spMk id="3" creationId="{722AC420-015E-4CD6-AA75-4428D90451E2}"/>
          </ac:spMkLst>
        </pc:spChg>
        <pc:spChg chg="add">
          <ac:chgData name="Eilidh MacPhail" userId="a9029528b7726447" providerId="LiveId" clId="{1F94746E-2411-49FC-BFD3-B6EB7CA3D95B}" dt="2020-09-15T20:09:58.484" v="2399" actId="26606"/>
          <ac:spMkLst>
            <pc:docMk/>
            <pc:sldMk cId="2540019036" sldId="262"/>
            <ac:spMk id="8" creationId="{B219AE65-9B94-44EA-BEF3-EF4BFA169C81}"/>
          </ac:spMkLst>
        </pc:spChg>
        <pc:spChg chg="add">
          <ac:chgData name="Eilidh MacPhail" userId="a9029528b7726447" providerId="LiveId" clId="{1F94746E-2411-49FC-BFD3-B6EB7CA3D95B}" dt="2020-09-15T20:09:58.484" v="2399" actId="26606"/>
          <ac:spMkLst>
            <pc:docMk/>
            <pc:sldMk cId="2540019036" sldId="262"/>
            <ac:spMk id="10" creationId="{F0C81A57-9CD5-461B-8FFE-4A8CB6CFBE01}"/>
          </ac:spMkLst>
        </pc:spChg>
        <pc:grpChg chg="add">
          <ac:chgData name="Eilidh MacPhail" userId="a9029528b7726447" providerId="LiveId" clId="{1F94746E-2411-49FC-BFD3-B6EB7CA3D95B}" dt="2020-09-15T20:09:58.484" v="2399" actId="26606"/>
          <ac:grpSpMkLst>
            <pc:docMk/>
            <pc:sldMk cId="2540019036" sldId="262"/>
            <ac:grpSpMk id="12" creationId="{3086C462-37F4-494D-8292-CCB95221CC1A}"/>
          </ac:grpSpMkLst>
        </pc:grpChg>
        <pc:picChg chg="add mod">
          <ac:chgData name="Eilidh MacPhail" userId="a9029528b7726447" providerId="LiveId" clId="{1F94746E-2411-49FC-BFD3-B6EB7CA3D95B}" dt="2020-09-15T20:27:09.601" v="2546" actId="207"/>
          <ac:picMkLst>
            <pc:docMk/>
            <pc:sldMk cId="2540019036" sldId="262"/>
            <ac:picMk id="5" creationId="{E3DC5796-DDAB-40E0-A460-F82F203C1466}"/>
          </ac:picMkLst>
        </pc:picChg>
        <pc:picChg chg="add mod">
          <ac:chgData name="Eilidh MacPhail" userId="a9029528b7726447" providerId="LiveId" clId="{1F94746E-2411-49FC-BFD3-B6EB7CA3D95B}" dt="2020-09-15T20:27:14.664" v="2547" actId="207"/>
          <ac:picMkLst>
            <pc:docMk/>
            <pc:sldMk cId="2540019036" sldId="262"/>
            <ac:picMk id="7" creationId="{3DDBEC9E-D382-4E81-ACCB-AC553951D65D}"/>
          </ac:picMkLst>
        </pc:picChg>
        <pc:picChg chg="add mod">
          <ac:chgData name="Eilidh MacPhail" userId="a9029528b7726447" providerId="LiveId" clId="{1F94746E-2411-49FC-BFD3-B6EB7CA3D95B}" dt="2020-09-15T20:27:27.103" v="2548" actId="207"/>
          <ac:picMkLst>
            <pc:docMk/>
            <pc:sldMk cId="2540019036" sldId="262"/>
            <ac:picMk id="11" creationId="{2A5924D6-FE9D-4899-AF7A-3F451F456C28}"/>
          </ac:picMkLst>
        </pc:picChg>
        <pc:picChg chg="add mod">
          <ac:chgData name="Eilidh MacPhail" userId="a9029528b7726447" providerId="LiveId" clId="{1F94746E-2411-49FC-BFD3-B6EB7CA3D95B}" dt="2020-09-15T20:27:35.144" v="2549" actId="207"/>
          <ac:picMkLst>
            <pc:docMk/>
            <pc:sldMk cId="2540019036" sldId="262"/>
            <ac:picMk id="17" creationId="{3B794B41-FB12-45DB-983C-FA32BD178D94}"/>
          </ac:picMkLst>
        </pc:picChg>
        <pc:cxnChg chg="add">
          <ac:chgData name="Eilidh MacPhail" userId="a9029528b7726447" providerId="LiveId" clId="{1F94746E-2411-49FC-BFD3-B6EB7CA3D95B}" dt="2020-09-15T20:09:58.484" v="2399" actId="26606"/>
          <ac:cxnSpMkLst>
            <pc:docMk/>
            <pc:sldMk cId="2540019036" sldId="262"/>
            <ac:cxnSpMk id="16" creationId="{AD23B2CD-009B-425A-9616-1E1AD1D5AB46}"/>
          </ac:cxnSpMkLst>
        </pc:cxnChg>
      </pc:sldChg>
      <pc:sldChg chg="addSp delSp modSp new mod setBg setClrOvrMap">
        <pc:chgData name="Eilidh MacPhail" userId="a9029528b7726447" providerId="LiveId" clId="{1F94746E-2411-49FC-BFD3-B6EB7CA3D95B}" dt="2020-09-16T09:31:45.730" v="2675" actId="26606"/>
        <pc:sldMkLst>
          <pc:docMk/>
          <pc:sldMk cId="429552964" sldId="263"/>
        </pc:sldMkLst>
        <pc:spChg chg="mod">
          <ac:chgData name="Eilidh MacPhail" userId="a9029528b7726447" providerId="LiveId" clId="{1F94746E-2411-49FC-BFD3-B6EB7CA3D95B}" dt="2020-09-16T09:31:45.730" v="2675" actId="26606"/>
          <ac:spMkLst>
            <pc:docMk/>
            <pc:sldMk cId="429552964" sldId="263"/>
            <ac:spMk id="2" creationId="{FE5C8643-435F-4513-8936-C4BC975DCEA1}"/>
          </ac:spMkLst>
        </pc:spChg>
        <pc:spChg chg="del mod">
          <ac:chgData name="Eilidh MacPhail" userId="a9029528b7726447" providerId="LiveId" clId="{1F94746E-2411-49FC-BFD3-B6EB7CA3D95B}" dt="2020-09-16T09:31:45.730" v="2675" actId="26606"/>
          <ac:spMkLst>
            <pc:docMk/>
            <pc:sldMk cId="429552964" sldId="263"/>
            <ac:spMk id="3" creationId="{9291FF21-1612-41CB-8027-91EF7057D13F}"/>
          </ac:spMkLst>
        </pc:spChg>
        <pc:spChg chg="add">
          <ac:chgData name="Eilidh MacPhail" userId="a9029528b7726447" providerId="LiveId" clId="{1F94746E-2411-49FC-BFD3-B6EB7CA3D95B}" dt="2020-09-16T09:31:45.730" v="2675" actId="26606"/>
          <ac:spMkLst>
            <pc:docMk/>
            <pc:sldMk cId="429552964" sldId="263"/>
            <ac:spMk id="13" creationId="{F9ED434F-8767-46CC-B26B-5AF62FF01E66}"/>
          </ac:spMkLst>
        </pc:spChg>
        <pc:grpChg chg="add">
          <ac:chgData name="Eilidh MacPhail" userId="a9029528b7726447" providerId="LiveId" clId="{1F94746E-2411-49FC-BFD3-B6EB7CA3D95B}" dt="2020-09-16T09:31:45.730" v="2675" actId="26606"/>
          <ac:grpSpMkLst>
            <pc:docMk/>
            <pc:sldMk cId="429552964" sldId="263"/>
            <ac:grpSpMk id="9" creationId="{2F448CB3-7B4F-45D7-B7C0-DF553DF61453}"/>
          </ac:grpSpMkLst>
        </pc:grpChg>
        <pc:graphicFrameChg chg="add">
          <ac:chgData name="Eilidh MacPhail" userId="a9029528b7726447" providerId="LiveId" clId="{1F94746E-2411-49FC-BFD3-B6EB7CA3D95B}" dt="2020-09-16T09:31:45.730" v="2675" actId="26606"/>
          <ac:graphicFrameMkLst>
            <pc:docMk/>
            <pc:sldMk cId="429552964" sldId="263"/>
            <ac:graphicFrameMk id="5" creationId="{3A03A862-E4D7-4557-A224-C7D6A34C855F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4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4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D742C4-C24F-4066-8797-D567634CB00A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accent1_2" csCatId="accent1" phldr="1"/>
      <dgm:spPr/>
      <dgm:t>
        <a:bodyPr/>
        <a:lstStyle/>
        <a:p>
          <a:endParaRPr lang="en-US"/>
        </a:p>
      </dgm:t>
    </dgm:pt>
    <dgm:pt modelId="{2F254927-8163-44B3-B299-69970DE3A7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0" i="0"/>
            <a:t>Pedagogy</a:t>
          </a:r>
          <a:endParaRPr lang="en-US"/>
        </a:p>
      </dgm:t>
    </dgm:pt>
    <dgm:pt modelId="{77945726-95E0-43C4-B1EE-34F9E6D0657D}" type="parTrans" cxnId="{07A8897B-1F26-406A-B87F-EE1D827DE2D7}">
      <dgm:prSet/>
      <dgm:spPr/>
      <dgm:t>
        <a:bodyPr/>
        <a:lstStyle/>
        <a:p>
          <a:endParaRPr lang="en-US"/>
        </a:p>
      </dgm:t>
    </dgm:pt>
    <dgm:pt modelId="{E9D38D87-A18A-4DC3-969E-9BCEE8AB8538}" type="sibTrans" cxnId="{07A8897B-1F26-406A-B87F-EE1D827DE2D7}">
      <dgm:prSet/>
      <dgm:spPr/>
      <dgm:t>
        <a:bodyPr/>
        <a:lstStyle/>
        <a:p>
          <a:endParaRPr lang="en-US"/>
        </a:p>
      </dgm:t>
    </dgm:pt>
    <dgm:pt modelId="{B9467121-602E-4E37-993E-2B9F2F2ACFE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0" i="0"/>
            <a:t>Practicalities</a:t>
          </a:r>
          <a:endParaRPr lang="en-US"/>
        </a:p>
      </dgm:t>
    </dgm:pt>
    <dgm:pt modelId="{E6169BAC-4A9B-4320-9D62-59EE04F15574}" type="parTrans" cxnId="{DBD86878-F1D8-4D0A-8954-D01F1D21FF93}">
      <dgm:prSet/>
      <dgm:spPr/>
      <dgm:t>
        <a:bodyPr/>
        <a:lstStyle/>
        <a:p>
          <a:endParaRPr lang="en-US"/>
        </a:p>
      </dgm:t>
    </dgm:pt>
    <dgm:pt modelId="{74351892-8455-465B-8CD4-5B5B9C42D111}" type="sibTrans" cxnId="{DBD86878-F1D8-4D0A-8954-D01F1D21FF93}">
      <dgm:prSet/>
      <dgm:spPr/>
      <dgm:t>
        <a:bodyPr/>
        <a:lstStyle/>
        <a:p>
          <a:endParaRPr lang="en-US"/>
        </a:p>
      </dgm:t>
    </dgm:pt>
    <dgm:pt modelId="{7F306A0C-1EF6-4CA1-843D-8B63D56F6EF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0" i="0" dirty="0"/>
            <a:t>Personalities </a:t>
          </a:r>
          <a:endParaRPr lang="en-US" dirty="0"/>
        </a:p>
      </dgm:t>
    </dgm:pt>
    <dgm:pt modelId="{8EC96FA9-C080-45DE-954E-08D85A72DB4E}" type="parTrans" cxnId="{77C7DA0B-0575-4E38-A805-411CB9EE305D}">
      <dgm:prSet/>
      <dgm:spPr/>
      <dgm:t>
        <a:bodyPr/>
        <a:lstStyle/>
        <a:p>
          <a:endParaRPr lang="en-US"/>
        </a:p>
      </dgm:t>
    </dgm:pt>
    <dgm:pt modelId="{BCE2E52E-0795-433D-AF28-B057BA7D3D12}" type="sibTrans" cxnId="{77C7DA0B-0575-4E38-A805-411CB9EE305D}">
      <dgm:prSet/>
      <dgm:spPr/>
      <dgm:t>
        <a:bodyPr/>
        <a:lstStyle/>
        <a:p>
          <a:endParaRPr lang="en-US"/>
        </a:p>
      </dgm:t>
    </dgm:pt>
    <dgm:pt modelId="{B6CD9319-8423-49D5-BC03-2ED0CCEE0FA3}" type="pres">
      <dgm:prSet presAssocID="{BFD742C4-C24F-4066-8797-D567634CB00A}" presName="root" presStyleCnt="0">
        <dgm:presLayoutVars>
          <dgm:dir/>
          <dgm:resizeHandles val="exact"/>
        </dgm:presLayoutVars>
      </dgm:prSet>
      <dgm:spPr/>
    </dgm:pt>
    <dgm:pt modelId="{90EF9B1B-9039-47EF-912F-00B23C57DFA5}" type="pres">
      <dgm:prSet presAssocID="{2F254927-8163-44B3-B299-69970DE3A792}" presName="compNode" presStyleCnt="0"/>
      <dgm:spPr/>
    </dgm:pt>
    <dgm:pt modelId="{42F6EB15-0324-4679-AB8A-9A6113A2A540}" type="pres">
      <dgm:prSet presAssocID="{2F254927-8163-44B3-B299-69970DE3A79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3B1C13E-4A60-4235-B320-19BA179034E1}" type="pres">
      <dgm:prSet presAssocID="{2F254927-8163-44B3-B299-69970DE3A79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716B008D-1D5B-4188-BCAD-7F78A371A4A4}" type="pres">
      <dgm:prSet presAssocID="{2F254927-8163-44B3-B299-69970DE3A792}" presName="spaceRect" presStyleCnt="0"/>
      <dgm:spPr/>
    </dgm:pt>
    <dgm:pt modelId="{0CC88DEC-5AB8-45B1-8F09-9152EB8F428B}" type="pres">
      <dgm:prSet presAssocID="{2F254927-8163-44B3-B299-69970DE3A792}" presName="textRect" presStyleLbl="revTx" presStyleIdx="0" presStyleCnt="3">
        <dgm:presLayoutVars>
          <dgm:chMax val="1"/>
          <dgm:chPref val="1"/>
        </dgm:presLayoutVars>
      </dgm:prSet>
      <dgm:spPr/>
    </dgm:pt>
    <dgm:pt modelId="{31B4B38B-9906-4D64-898B-B18889D5A222}" type="pres">
      <dgm:prSet presAssocID="{E9D38D87-A18A-4DC3-969E-9BCEE8AB8538}" presName="sibTrans" presStyleCnt="0"/>
      <dgm:spPr/>
    </dgm:pt>
    <dgm:pt modelId="{D56C83DD-7680-40DC-96F9-9360D932608F}" type="pres">
      <dgm:prSet presAssocID="{B9467121-602E-4E37-993E-2B9F2F2ACFE3}" presName="compNode" presStyleCnt="0"/>
      <dgm:spPr/>
    </dgm:pt>
    <dgm:pt modelId="{71D8289B-B208-4337-BC78-A580B14AAC65}" type="pres">
      <dgm:prSet presAssocID="{B9467121-602E-4E37-993E-2B9F2F2ACFE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60325AE-81B2-4605-B391-7AC60C24E22F}" type="pres">
      <dgm:prSet presAssocID="{B9467121-602E-4E37-993E-2B9F2F2ACFE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850208B-B28A-4C83-B837-9A0007465664}" type="pres">
      <dgm:prSet presAssocID="{B9467121-602E-4E37-993E-2B9F2F2ACFE3}" presName="spaceRect" presStyleCnt="0"/>
      <dgm:spPr/>
    </dgm:pt>
    <dgm:pt modelId="{3038E999-FD91-4E50-8DAC-1D043BCAA2A1}" type="pres">
      <dgm:prSet presAssocID="{B9467121-602E-4E37-993E-2B9F2F2ACFE3}" presName="textRect" presStyleLbl="revTx" presStyleIdx="1" presStyleCnt="3">
        <dgm:presLayoutVars>
          <dgm:chMax val="1"/>
          <dgm:chPref val="1"/>
        </dgm:presLayoutVars>
      </dgm:prSet>
      <dgm:spPr/>
    </dgm:pt>
    <dgm:pt modelId="{338151F2-A6DB-4FEE-85A7-7CC4BF004E94}" type="pres">
      <dgm:prSet presAssocID="{74351892-8455-465B-8CD4-5B5B9C42D111}" presName="sibTrans" presStyleCnt="0"/>
      <dgm:spPr/>
    </dgm:pt>
    <dgm:pt modelId="{DBF6342B-6626-434B-B363-BD69872CAC33}" type="pres">
      <dgm:prSet presAssocID="{7F306A0C-1EF6-4CA1-843D-8B63D56F6EF0}" presName="compNode" presStyleCnt="0"/>
      <dgm:spPr/>
    </dgm:pt>
    <dgm:pt modelId="{3537991B-FD9A-49B7-8EDC-DD50F73F29DE}" type="pres">
      <dgm:prSet presAssocID="{7F306A0C-1EF6-4CA1-843D-8B63D56F6EF0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D922E45-355F-4D3F-A7F8-17384D8FFC73}" type="pres">
      <dgm:prSet presAssocID="{7F306A0C-1EF6-4CA1-843D-8B63D56F6EF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3D22E76C-E086-4D6B-B1B5-65ABCA20D5E8}" type="pres">
      <dgm:prSet presAssocID="{7F306A0C-1EF6-4CA1-843D-8B63D56F6EF0}" presName="spaceRect" presStyleCnt="0"/>
      <dgm:spPr/>
    </dgm:pt>
    <dgm:pt modelId="{5D5AEC64-598A-4509-9A0D-4135243783BF}" type="pres">
      <dgm:prSet presAssocID="{7F306A0C-1EF6-4CA1-843D-8B63D56F6EF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7C7DA0B-0575-4E38-A805-411CB9EE305D}" srcId="{BFD742C4-C24F-4066-8797-D567634CB00A}" destId="{7F306A0C-1EF6-4CA1-843D-8B63D56F6EF0}" srcOrd="2" destOrd="0" parTransId="{8EC96FA9-C080-45DE-954E-08D85A72DB4E}" sibTransId="{BCE2E52E-0795-433D-AF28-B057BA7D3D12}"/>
    <dgm:cxn modelId="{A0218D24-2CDD-4E0C-A2C2-E9F917A73188}" type="presOf" srcId="{2F254927-8163-44B3-B299-69970DE3A792}" destId="{0CC88DEC-5AB8-45B1-8F09-9152EB8F428B}" srcOrd="0" destOrd="0" presId="urn:microsoft.com/office/officeart/2018/5/layout/IconLeafLabelList"/>
    <dgm:cxn modelId="{25BEAA5B-04F9-457D-A8FB-699D915660EE}" type="presOf" srcId="{BFD742C4-C24F-4066-8797-D567634CB00A}" destId="{B6CD9319-8423-49D5-BC03-2ED0CCEE0FA3}" srcOrd="0" destOrd="0" presId="urn:microsoft.com/office/officeart/2018/5/layout/IconLeafLabelList"/>
    <dgm:cxn modelId="{E695A96B-4E7C-49CD-BE63-813D9E812C1E}" type="presOf" srcId="{7F306A0C-1EF6-4CA1-843D-8B63D56F6EF0}" destId="{5D5AEC64-598A-4509-9A0D-4135243783BF}" srcOrd="0" destOrd="0" presId="urn:microsoft.com/office/officeart/2018/5/layout/IconLeafLabelList"/>
    <dgm:cxn modelId="{02AEB46E-C7E5-46B2-BC56-AD8FF6B7896D}" type="presOf" srcId="{B9467121-602E-4E37-993E-2B9F2F2ACFE3}" destId="{3038E999-FD91-4E50-8DAC-1D043BCAA2A1}" srcOrd="0" destOrd="0" presId="urn:microsoft.com/office/officeart/2018/5/layout/IconLeafLabelList"/>
    <dgm:cxn modelId="{DBD86878-F1D8-4D0A-8954-D01F1D21FF93}" srcId="{BFD742C4-C24F-4066-8797-D567634CB00A}" destId="{B9467121-602E-4E37-993E-2B9F2F2ACFE3}" srcOrd="1" destOrd="0" parTransId="{E6169BAC-4A9B-4320-9D62-59EE04F15574}" sibTransId="{74351892-8455-465B-8CD4-5B5B9C42D111}"/>
    <dgm:cxn modelId="{07A8897B-1F26-406A-B87F-EE1D827DE2D7}" srcId="{BFD742C4-C24F-4066-8797-D567634CB00A}" destId="{2F254927-8163-44B3-B299-69970DE3A792}" srcOrd="0" destOrd="0" parTransId="{77945726-95E0-43C4-B1EE-34F9E6D0657D}" sibTransId="{E9D38D87-A18A-4DC3-969E-9BCEE8AB8538}"/>
    <dgm:cxn modelId="{C1807CD5-A28D-4174-9DF7-92A32F56D8A6}" type="presParOf" srcId="{B6CD9319-8423-49D5-BC03-2ED0CCEE0FA3}" destId="{90EF9B1B-9039-47EF-912F-00B23C57DFA5}" srcOrd="0" destOrd="0" presId="urn:microsoft.com/office/officeart/2018/5/layout/IconLeafLabelList"/>
    <dgm:cxn modelId="{52A591CA-D58B-48A7-86CE-D5220AF1F384}" type="presParOf" srcId="{90EF9B1B-9039-47EF-912F-00B23C57DFA5}" destId="{42F6EB15-0324-4679-AB8A-9A6113A2A540}" srcOrd="0" destOrd="0" presId="urn:microsoft.com/office/officeart/2018/5/layout/IconLeafLabelList"/>
    <dgm:cxn modelId="{E5DA7CD2-DFB3-4433-852B-EAB5838FEB7F}" type="presParOf" srcId="{90EF9B1B-9039-47EF-912F-00B23C57DFA5}" destId="{D3B1C13E-4A60-4235-B320-19BA179034E1}" srcOrd="1" destOrd="0" presId="urn:microsoft.com/office/officeart/2018/5/layout/IconLeafLabelList"/>
    <dgm:cxn modelId="{AA89171E-5E61-423F-89AF-7DB3AEFD7BD2}" type="presParOf" srcId="{90EF9B1B-9039-47EF-912F-00B23C57DFA5}" destId="{716B008D-1D5B-4188-BCAD-7F78A371A4A4}" srcOrd="2" destOrd="0" presId="urn:microsoft.com/office/officeart/2018/5/layout/IconLeafLabelList"/>
    <dgm:cxn modelId="{223E08C3-DAF7-451F-AB51-BB7A1195AC06}" type="presParOf" srcId="{90EF9B1B-9039-47EF-912F-00B23C57DFA5}" destId="{0CC88DEC-5AB8-45B1-8F09-9152EB8F428B}" srcOrd="3" destOrd="0" presId="urn:microsoft.com/office/officeart/2018/5/layout/IconLeafLabelList"/>
    <dgm:cxn modelId="{F05ECF7C-30AC-4973-A77E-342049ED3B49}" type="presParOf" srcId="{B6CD9319-8423-49D5-BC03-2ED0CCEE0FA3}" destId="{31B4B38B-9906-4D64-898B-B18889D5A222}" srcOrd="1" destOrd="0" presId="urn:microsoft.com/office/officeart/2018/5/layout/IconLeafLabelList"/>
    <dgm:cxn modelId="{ACAD0FCC-BFFA-4FEB-BD91-DEEE748FCA99}" type="presParOf" srcId="{B6CD9319-8423-49D5-BC03-2ED0CCEE0FA3}" destId="{D56C83DD-7680-40DC-96F9-9360D932608F}" srcOrd="2" destOrd="0" presId="urn:microsoft.com/office/officeart/2018/5/layout/IconLeafLabelList"/>
    <dgm:cxn modelId="{74787437-7917-478C-A418-BFE7DAD94227}" type="presParOf" srcId="{D56C83DD-7680-40DC-96F9-9360D932608F}" destId="{71D8289B-B208-4337-BC78-A580B14AAC65}" srcOrd="0" destOrd="0" presId="urn:microsoft.com/office/officeart/2018/5/layout/IconLeafLabelList"/>
    <dgm:cxn modelId="{3DC50B94-AE6E-4EDC-9378-539EEA8E9781}" type="presParOf" srcId="{D56C83DD-7680-40DC-96F9-9360D932608F}" destId="{B60325AE-81B2-4605-B391-7AC60C24E22F}" srcOrd="1" destOrd="0" presId="urn:microsoft.com/office/officeart/2018/5/layout/IconLeafLabelList"/>
    <dgm:cxn modelId="{D40118E2-F111-4EFD-9F82-05FD98D7282B}" type="presParOf" srcId="{D56C83DD-7680-40DC-96F9-9360D932608F}" destId="{0850208B-B28A-4C83-B837-9A0007465664}" srcOrd="2" destOrd="0" presId="urn:microsoft.com/office/officeart/2018/5/layout/IconLeafLabelList"/>
    <dgm:cxn modelId="{B74BB86A-2C64-48A3-B279-EDA67B153118}" type="presParOf" srcId="{D56C83DD-7680-40DC-96F9-9360D932608F}" destId="{3038E999-FD91-4E50-8DAC-1D043BCAA2A1}" srcOrd="3" destOrd="0" presId="urn:microsoft.com/office/officeart/2018/5/layout/IconLeafLabelList"/>
    <dgm:cxn modelId="{D331D08D-53E6-437F-8E7F-17D2D70A095A}" type="presParOf" srcId="{B6CD9319-8423-49D5-BC03-2ED0CCEE0FA3}" destId="{338151F2-A6DB-4FEE-85A7-7CC4BF004E94}" srcOrd="3" destOrd="0" presId="urn:microsoft.com/office/officeart/2018/5/layout/IconLeafLabelList"/>
    <dgm:cxn modelId="{522984F4-B85B-44A8-BADC-C2D3DE9C9C6E}" type="presParOf" srcId="{B6CD9319-8423-49D5-BC03-2ED0CCEE0FA3}" destId="{DBF6342B-6626-434B-B363-BD69872CAC33}" srcOrd="4" destOrd="0" presId="urn:microsoft.com/office/officeart/2018/5/layout/IconLeafLabelList"/>
    <dgm:cxn modelId="{3D873D8F-F165-408D-B77C-AA3B3C6FEB0D}" type="presParOf" srcId="{DBF6342B-6626-434B-B363-BD69872CAC33}" destId="{3537991B-FD9A-49B7-8EDC-DD50F73F29DE}" srcOrd="0" destOrd="0" presId="urn:microsoft.com/office/officeart/2018/5/layout/IconLeafLabelList"/>
    <dgm:cxn modelId="{5D0F4563-F242-4667-9A66-B3CC5AF47D19}" type="presParOf" srcId="{DBF6342B-6626-434B-B363-BD69872CAC33}" destId="{6D922E45-355F-4D3F-A7F8-17384D8FFC73}" srcOrd="1" destOrd="0" presId="urn:microsoft.com/office/officeart/2018/5/layout/IconLeafLabelList"/>
    <dgm:cxn modelId="{EE2D299C-6215-4665-A02B-46B1C11202D1}" type="presParOf" srcId="{DBF6342B-6626-434B-B363-BD69872CAC33}" destId="{3D22E76C-E086-4D6B-B1B5-65ABCA20D5E8}" srcOrd="2" destOrd="0" presId="urn:microsoft.com/office/officeart/2018/5/layout/IconLeafLabelList"/>
    <dgm:cxn modelId="{1F9EEF14-AF74-427D-8D3C-DBD6CCCA2B08}" type="presParOf" srcId="{DBF6342B-6626-434B-B363-BD69872CAC33}" destId="{5D5AEC64-598A-4509-9A0D-4135243783B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C80A94-ABFB-49F7-8D32-BD655E871DC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7FD0F15-A849-4C6D-8D4B-CC00D76C78C6}">
      <dgm:prSet/>
      <dgm:spPr/>
      <dgm:t>
        <a:bodyPr/>
        <a:lstStyle/>
        <a:p>
          <a:r>
            <a:rPr lang="en-GB"/>
            <a:t>Be organised and consistent</a:t>
          </a:r>
          <a:endParaRPr lang="en-US"/>
        </a:p>
      </dgm:t>
    </dgm:pt>
    <dgm:pt modelId="{658B1800-B0EC-4BB5-A82F-931624C72CC4}" type="parTrans" cxnId="{7EAB27E1-6C7B-4F97-82A5-AED667FDF177}">
      <dgm:prSet/>
      <dgm:spPr/>
      <dgm:t>
        <a:bodyPr/>
        <a:lstStyle/>
        <a:p>
          <a:endParaRPr lang="en-US"/>
        </a:p>
      </dgm:t>
    </dgm:pt>
    <dgm:pt modelId="{EF2C7E4F-68DB-47FF-81A9-9443D574E406}" type="sibTrans" cxnId="{7EAB27E1-6C7B-4F97-82A5-AED667FDF177}">
      <dgm:prSet/>
      <dgm:spPr/>
      <dgm:t>
        <a:bodyPr/>
        <a:lstStyle/>
        <a:p>
          <a:endParaRPr lang="en-US"/>
        </a:p>
      </dgm:t>
    </dgm:pt>
    <dgm:pt modelId="{118C2C60-A52B-4D77-BF8C-E9F0F21D1907}">
      <dgm:prSet custT="1"/>
      <dgm:spPr/>
      <dgm:t>
        <a:bodyPr/>
        <a:lstStyle/>
        <a:p>
          <a:r>
            <a:rPr lang="en-GB" sz="1200" dirty="0"/>
            <a:t>Encourage a similar look to courses</a:t>
          </a:r>
          <a:endParaRPr lang="en-US" sz="1200" dirty="0"/>
        </a:p>
      </dgm:t>
    </dgm:pt>
    <dgm:pt modelId="{0E0294B0-66B7-4990-8CE2-B989129EC211}" type="parTrans" cxnId="{E5C627C9-1B4B-43B4-B8EF-0CB320952097}">
      <dgm:prSet/>
      <dgm:spPr/>
      <dgm:t>
        <a:bodyPr/>
        <a:lstStyle/>
        <a:p>
          <a:endParaRPr lang="en-US"/>
        </a:p>
      </dgm:t>
    </dgm:pt>
    <dgm:pt modelId="{9A30F619-24C6-4AA6-BCB6-0F93A313F76E}" type="sibTrans" cxnId="{E5C627C9-1B4B-43B4-B8EF-0CB320952097}">
      <dgm:prSet/>
      <dgm:spPr/>
      <dgm:t>
        <a:bodyPr/>
        <a:lstStyle/>
        <a:p>
          <a:endParaRPr lang="en-US"/>
        </a:p>
      </dgm:t>
    </dgm:pt>
    <dgm:pt modelId="{B12849C2-7B27-45B9-8776-0AF6EFB239AA}">
      <dgm:prSet custT="1"/>
      <dgm:spPr/>
      <dgm:t>
        <a:bodyPr/>
        <a:lstStyle/>
        <a:p>
          <a:r>
            <a:rPr lang="en-GB" sz="1200" dirty="0"/>
            <a:t>Post Weekly Announcements of what is expected and when</a:t>
          </a:r>
          <a:endParaRPr lang="en-US" sz="1200" dirty="0"/>
        </a:p>
      </dgm:t>
    </dgm:pt>
    <dgm:pt modelId="{B06A0E42-A8F4-46C1-A79D-A1CD9E462B7D}" type="parTrans" cxnId="{62B034D5-C0DA-4E33-8A3F-579D6523A96F}">
      <dgm:prSet/>
      <dgm:spPr/>
      <dgm:t>
        <a:bodyPr/>
        <a:lstStyle/>
        <a:p>
          <a:endParaRPr lang="en-US"/>
        </a:p>
      </dgm:t>
    </dgm:pt>
    <dgm:pt modelId="{CF6B4227-4E2E-4D24-8CA7-7003D73BBD8D}" type="sibTrans" cxnId="{62B034D5-C0DA-4E33-8A3F-579D6523A96F}">
      <dgm:prSet/>
      <dgm:spPr/>
      <dgm:t>
        <a:bodyPr/>
        <a:lstStyle/>
        <a:p>
          <a:endParaRPr lang="en-US"/>
        </a:p>
      </dgm:t>
    </dgm:pt>
    <dgm:pt modelId="{B1D4B689-D1AD-4E35-89B3-FFE7BB92A2B2}">
      <dgm:prSet/>
      <dgm:spPr/>
      <dgm:t>
        <a:bodyPr/>
        <a:lstStyle/>
        <a:p>
          <a:r>
            <a:rPr lang="en-GB" dirty="0"/>
            <a:t>Manage expectations</a:t>
          </a:r>
          <a:endParaRPr lang="en-US" dirty="0"/>
        </a:p>
      </dgm:t>
    </dgm:pt>
    <dgm:pt modelId="{2ED996B6-114B-4352-93B9-0F0D4817DBF0}" type="parTrans" cxnId="{BC04162F-569D-49D3-B303-DD484E5CDF73}">
      <dgm:prSet/>
      <dgm:spPr/>
      <dgm:t>
        <a:bodyPr/>
        <a:lstStyle/>
        <a:p>
          <a:endParaRPr lang="en-US"/>
        </a:p>
      </dgm:t>
    </dgm:pt>
    <dgm:pt modelId="{35E9F46C-872E-43F3-BCE3-54D2174DDCDC}" type="sibTrans" cxnId="{BC04162F-569D-49D3-B303-DD484E5CDF73}">
      <dgm:prSet/>
      <dgm:spPr/>
      <dgm:t>
        <a:bodyPr/>
        <a:lstStyle/>
        <a:p>
          <a:endParaRPr lang="en-US"/>
        </a:p>
      </dgm:t>
    </dgm:pt>
    <dgm:pt modelId="{F6A7A4C1-6164-4C74-834F-C56F6B29B06F}">
      <dgm:prSet custT="1"/>
      <dgm:spPr/>
      <dgm:t>
        <a:bodyPr/>
        <a:lstStyle/>
        <a:p>
          <a:r>
            <a:rPr lang="en-GB" sz="1600" dirty="0"/>
            <a:t>Of your role</a:t>
          </a:r>
          <a:endParaRPr lang="en-US" sz="1600" dirty="0"/>
        </a:p>
      </dgm:t>
    </dgm:pt>
    <dgm:pt modelId="{5442BB59-EF1A-4122-B0BC-9BD20A9A0C75}" type="parTrans" cxnId="{5D7A4EBA-3FA6-4542-BC43-9DB69C4937B2}">
      <dgm:prSet/>
      <dgm:spPr/>
      <dgm:t>
        <a:bodyPr/>
        <a:lstStyle/>
        <a:p>
          <a:endParaRPr lang="en-US"/>
        </a:p>
      </dgm:t>
    </dgm:pt>
    <dgm:pt modelId="{943EDB8E-883E-4B68-9FA3-698BF1952496}" type="sibTrans" cxnId="{5D7A4EBA-3FA6-4542-BC43-9DB69C4937B2}">
      <dgm:prSet/>
      <dgm:spPr/>
      <dgm:t>
        <a:bodyPr/>
        <a:lstStyle/>
        <a:p>
          <a:endParaRPr lang="en-US"/>
        </a:p>
      </dgm:t>
    </dgm:pt>
    <dgm:pt modelId="{516A6CAF-0294-4D7D-9C15-5163E8D8CEB8}">
      <dgm:prSet custT="1"/>
      <dgm:spPr/>
      <dgm:t>
        <a:bodyPr/>
        <a:lstStyle/>
        <a:p>
          <a:r>
            <a:rPr lang="en-GB" sz="1600" dirty="0"/>
            <a:t>Of what students can and should do</a:t>
          </a:r>
          <a:endParaRPr lang="en-US" sz="1600" dirty="0"/>
        </a:p>
      </dgm:t>
    </dgm:pt>
    <dgm:pt modelId="{35964E2E-05B0-4A09-A50A-ADED797372A4}" type="parTrans" cxnId="{705DE356-DABD-43AA-AF37-C813E7DB594B}">
      <dgm:prSet/>
      <dgm:spPr/>
      <dgm:t>
        <a:bodyPr/>
        <a:lstStyle/>
        <a:p>
          <a:endParaRPr lang="en-US"/>
        </a:p>
      </dgm:t>
    </dgm:pt>
    <dgm:pt modelId="{D071EB9C-FA76-46E4-A3C7-0ACE5137F2E7}" type="sibTrans" cxnId="{705DE356-DABD-43AA-AF37-C813E7DB594B}">
      <dgm:prSet/>
      <dgm:spPr/>
      <dgm:t>
        <a:bodyPr/>
        <a:lstStyle/>
        <a:p>
          <a:endParaRPr lang="en-US"/>
        </a:p>
      </dgm:t>
    </dgm:pt>
    <dgm:pt modelId="{1DD2487D-EBE8-4E19-AD96-1BD94859918E}">
      <dgm:prSet/>
      <dgm:spPr/>
      <dgm:t>
        <a:bodyPr/>
        <a:lstStyle/>
        <a:p>
          <a:r>
            <a:rPr lang="en-GB"/>
            <a:t>‘Netiquette’ or ‘how to behave online’</a:t>
          </a:r>
          <a:endParaRPr lang="en-US"/>
        </a:p>
      </dgm:t>
    </dgm:pt>
    <dgm:pt modelId="{A650A3FA-6F7C-41DF-AD90-2F9875B058AA}" type="parTrans" cxnId="{1C05077A-C799-438C-A929-C93D7651058C}">
      <dgm:prSet/>
      <dgm:spPr/>
      <dgm:t>
        <a:bodyPr/>
        <a:lstStyle/>
        <a:p>
          <a:endParaRPr lang="en-US"/>
        </a:p>
      </dgm:t>
    </dgm:pt>
    <dgm:pt modelId="{2D49EEA3-7D47-4436-A989-DAFF0A4FA260}" type="sibTrans" cxnId="{1C05077A-C799-438C-A929-C93D7651058C}">
      <dgm:prSet/>
      <dgm:spPr/>
      <dgm:t>
        <a:bodyPr/>
        <a:lstStyle/>
        <a:p>
          <a:endParaRPr lang="en-US"/>
        </a:p>
      </dgm:t>
    </dgm:pt>
    <dgm:pt modelId="{521E849D-9828-420B-89CE-E7FD7B192550}" type="pres">
      <dgm:prSet presAssocID="{F2C80A94-ABFB-49F7-8D32-BD655E871DC8}" presName="root" presStyleCnt="0">
        <dgm:presLayoutVars>
          <dgm:dir/>
          <dgm:resizeHandles val="exact"/>
        </dgm:presLayoutVars>
      </dgm:prSet>
      <dgm:spPr/>
    </dgm:pt>
    <dgm:pt modelId="{72C6022C-9461-458C-8441-3AA4BA553571}" type="pres">
      <dgm:prSet presAssocID="{07FD0F15-A849-4C6D-8D4B-CC00D76C78C6}" presName="compNode" presStyleCnt="0"/>
      <dgm:spPr/>
    </dgm:pt>
    <dgm:pt modelId="{739E3661-9172-4D08-973F-856C4AFDF62A}" type="pres">
      <dgm:prSet presAssocID="{07FD0F15-A849-4C6D-8D4B-CC00D76C78C6}" presName="bgRect" presStyleLbl="bgShp" presStyleIdx="0" presStyleCnt="3" custLinFactNeighborX="-803" custLinFactNeighborY="-2147"/>
      <dgm:spPr/>
    </dgm:pt>
    <dgm:pt modelId="{7076A591-A578-4DC6-8736-97F00143D481}" type="pres">
      <dgm:prSet presAssocID="{07FD0F15-A849-4C6D-8D4B-CC00D76C78C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452A1CD-9B18-4453-BA78-6C8F0BE04AFA}" type="pres">
      <dgm:prSet presAssocID="{07FD0F15-A849-4C6D-8D4B-CC00D76C78C6}" presName="spaceRect" presStyleCnt="0"/>
      <dgm:spPr/>
    </dgm:pt>
    <dgm:pt modelId="{51B98901-4B31-4EBD-AA14-6E16B9EDE742}" type="pres">
      <dgm:prSet presAssocID="{07FD0F15-A849-4C6D-8D4B-CC00D76C78C6}" presName="parTx" presStyleLbl="revTx" presStyleIdx="0" presStyleCnt="5">
        <dgm:presLayoutVars>
          <dgm:chMax val="0"/>
          <dgm:chPref val="0"/>
        </dgm:presLayoutVars>
      </dgm:prSet>
      <dgm:spPr/>
    </dgm:pt>
    <dgm:pt modelId="{6F710DA4-39FF-421C-AF5A-6C1565BF13A0}" type="pres">
      <dgm:prSet presAssocID="{07FD0F15-A849-4C6D-8D4B-CC00D76C78C6}" presName="desTx" presStyleLbl="revTx" presStyleIdx="1" presStyleCnt="5">
        <dgm:presLayoutVars/>
      </dgm:prSet>
      <dgm:spPr/>
    </dgm:pt>
    <dgm:pt modelId="{4AC2FAC6-F6C5-4A57-AE57-92270C1D8924}" type="pres">
      <dgm:prSet presAssocID="{EF2C7E4F-68DB-47FF-81A9-9443D574E406}" presName="sibTrans" presStyleCnt="0"/>
      <dgm:spPr/>
    </dgm:pt>
    <dgm:pt modelId="{5FBFB076-A8B7-4163-9AD7-3A368B66DEC9}" type="pres">
      <dgm:prSet presAssocID="{B1D4B689-D1AD-4E35-89B3-FFE7BB92A2B2}" presName="compNode" presStyleCnt="0"/>
      <dgm:spPr/>
    </dgm:pt>
    <dgm:pt modelId="{7F21496A-4C3E-4FE0-A3C9-397395B95973}" type="pres">
      <dgm:prSet presAssocID="{B1D4B689-D1AD-4E35-89B3-FFE7BB92A2B2}" presName="bgRect" presStyleLbl="bgShp" presStyleIdx="1" presStyleCnt="3"/>
      <dgm:spPr/>
    </dgm:pt>
    <dgm:pt modelId="{FF13BB83-F0E1-4E5B-820B-502A6793DD69}" type="pres">
      <dgm:prSet presAssocID="{B1D4B689-D1AD-4E35-89B3-FFE7BB92A2B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3C2A4CA-4A1D-47D0-B2BF-750A8BA670AF}" type="pres">
      <dgm:prSet presAssocID="{B1D4B689-D1AD-4E35-89B3-FFE7BB92A2B2}" presName="spaceRect" presStyleCnt="0"/>
      <dgm:spPr/>
    </dgm:pt>
    <dgm:pt modelId="{D373AF2E-271C-43F5-83FF-3CC57BBE3C44}" type="pres">
      <dgm:prSet presAssocID="{B1D4B689-D1AD-4E35-89B3-FFE7BB92A2B2}" presName="parTx" presStyleLbl="revTx" presStyleIdx="2" presStyleCnt="5">
        <dgm:presLayoutVars>
          <dgm:chMax val="0"/>
          <dgm:chPref val="0"/>
        </dgm:presLayoutVars>
      </dgm:prSet>
      <dgm:spPr/>
    </dgm:pt>
    <dgm:pt modelId="{83D26AA9-F50E-4E21-8A5D-F9608D48825C}" type="pres">
      <dgm:prSet presAssocID="{B1D4B689-D1AD-4E35-89B3-FFE7BB92A2B2}" presName="desTx" presStyleLbl="revTx" presStyleIdx="3" presStyleCnt="5">
        <dgm:presLayoutVars/>
      </dgm:prSet>
      <dgm:spPr/>
    </dgm:pt>
    <dgm:pt modelId="{E8F7A1C8-0510-4305-83ED-267409C59C69}" type="pres">
      <dgm:prSet presAssocID="{35E9F46C-872E-43F3-BCE3-54D2174DDCDC}" presName="sibTrans" presStyleCnt="0"/>
      <dgm:spPr/>
    </dgm:pt>
    <dgm:pt modelId="{9CCEB033-348D-45F7-BAC2-EF567A52D46F}" type="pres">
      <dgm:prSet presAssocID="{1DD2487D-EBE8-4E19-AD96-1BD94859918E}" presName="compNode" presStyleCnt="0"/>
      <dgm:spPr/>
    </dgm:pt>
    <dgm:pt modelId="{C431404F-DFE9-4175-8137-BD3537CF878D}" type="pres">
      <dgm:prSet presAssocID="{1DD2487D-EBE8-4E19-AD96-1BD94859918E}" presName="bgRect" presStyleLbl="bgShp" presStyleIdx="2" presStyleCnt="3"/>
      <dgm:spPr/>
    </dgm:pt>
    <dgm:pt modelId="{C1467A27-2DA0-47FF-827D-9C6DD4E766FD}" type="pres">
      <dgm:prSet presAssocID="{1DD2487D-EBE8-4E19-AD96-1BD94859918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5D19080E-03A1-4A43-A4AF-1D7A7B240A6A}" type="pres">
      <dgm:prSet presAssocID="{1DD2487D-EBE8-4E19-AD96-1BD94859918E}" presName="spaceRect" presStyleCnt="0"/>
      <dgm:spPr/>
    </dgm:pt>
    <dgm:pt modelId="{FDB50296-258D-4EA9-AEB0-51D949E229C9}" type="pres">
      <dgm:prSet presAssocID="{1DD2487D-EBE8-4E19-AD96-1BD94859918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E6F7D15-DB13-4CCB-AD31-271CDE920D06}" type="presOf" srcId="{07FD0F15-A849-4C6D-8D4B-CC00D76C78C6}" destId="{51B98901-4B31-4EBD-AA14-6E16B9EDE742}" srcOrd="0" destOrd="0" presId="urn:microsoft.com/office/officeart/2018/2/layout/IconVerticalSolidList"/>
    <dgm:cxn modelId="{6498AB21-6D62-4CF0-9014-7548830AEABC}" type="presOf" srcId="{1DD2487D-EBE8-4E19-AD96-1BD94859918E}" destId="{FDB50296-258D-4EA9-AEB0-51D949E229C9}" srcOrd="0" destOrd="0" presId="urn:microsoft.com/office/officeart/2018/2/layout/IconVerticalSolidList"/>
    <dgm:cxn modelId="{A699852A-F3C9-43CA-8D15-40BA062BE771}" type="presOf" srcId="{B1D4B689-D1AD-4E35-89B3-FFE7BB92A2B2}" destId="{D373AF2E-271C-43F5-83FF-3CC57BBE3C44}" srcOrd="0" destOrd="0" presId="urn:microsoft.com/office/officeart/2018/2/layout/IconVerticalSolidList"/>
    <dgm:cxn modelId="{BC04162F-569D-49D3-B303-DD484E5CDF73}" srcId="{F2C80A94-ABFB-49F7-8D32-BD655E871DC8}" destId="{B1D4B689-D1AD-4E35-89B3-FFE7BB92A2B2}" srcOrd="1" destOrd="0" parTransId="{2ED996B6-114B-4352-93B9-0F0D4817DBF0}" sibTransId="{35E9F46C-872E-43F3-BCE3-54D2174DDCDC}"/>
    <dgm:cxn modelId="{2555D35C-7159-4252-B808-9030E33FD39F}" type="presOf" srcId="{F2C80A94-ABFB-49F7-8D32-BD655E871DC8}" destId="{521E849D-9828-420B-89CE-E7FD7B192550}" srcOrd="0" destOrd="0" presId="urn:microsoft.com/office/officeart/2018/2/layout/IconVerticalSolidList"/>
    <dgm:cxn modelId="{36783553-15C8-4B96-A641-28167E3FE9F8}" type="presOf" srcId="{118C2C60-A52B-4D77-BF8C-E9F0F21D1907}" destId="{6F710DA4-39FF-421C-AF5A-6C1565BF13A0}" srcOrd="0" destOrd="0" presId="urn:microsoft.com/office/officeart/2018/2/layout/IconVerticalSolidList"/>
    <dgm:cxn modelId="{1D67A973-24CD-4467-BDA4-C26C538193FC}" type="presOf" srcId="{F6A7A4C1-6164-4C74-834F-C56F6B29B06F}" destId="{83D26AA9-F50E-4E21-8A5D-F9608D48825C}" srcOrd="0" destOrd="0" presId="urn:microsoft.com/office/officeart/2018/2/layout/IconVerticalSolidList"/>
    <dgm:cxn modelId="{705DE356-DABD-43AA-AF37-C813E7DB594B}" srcId="{B1D4B689-D1AD-4E35-89B3-FFE7BB92A2B2}" destId="{516A6CAF-0294-4D7D-9C15-5163E8D8CEB8}" srcOrd="1" destOrd="0" parTransId="{35964E2E-05B0-4A09-A50A-ADED797372A4}" sibTransId="{D071EB9C-FA76-46E4-A3C7-0ACE5137F2E7}"/>
    <dgm:cxn modelId="{1C05077A-C799-438C-A929-C93D7651058C}" srcId="{F2C80A94-ABFB-49F7-8D32-BD655E871DC8}" destId="{1DD2487D-EBE8-4E19-AD96-1BD94859918E}" srcOrd="2" destOrd="0" parTransId="{A650A3FA-6F7C-41DF-AD90-2F9875B058AA}" sibTransId="{2D49EEA3-7D47-4436-A989-DAFF0A4FA260}"/>
    <dgm:cxn modelId="{3442077F-95BF-464D-BB00-D59B2BE30873}" type="presOf" srcId="{B12849C2-7B27-45B9-8776-0AF6EFB239AA}" destId="{6F710DA4-39FF-421C-AF5A-6C1565BF13A0}" srcOrd="0" destOrd="1" presId="urn:microsoft.com/office/officeart/2018/2/layout/IconVerticalSolidList"/>
    <dgm:cxn modelId="{5D7A4EBA-3FA6-4542-BC43-9DB69C4937B2}" srcId="{B1D4B689-D1AD-4E35-89B3-FFE7BB92A2B2}" destId="{F6A7A4C1-6164-4C74-834F-C56F6B29B06F}" srcOrd="0" destOrd="0" parTransId="{5442BB59-EF1A-4122-B0BC-9BD20A9A0C75}" sibTransId="{943EDB8E-883E-4B68-9FA3-698BF1952496}"/>
    <dgm:cxn modelId="{E5C627C9-1B4B-43B4-B8EF-0CB320952097}" srcId="{07FD0F15-A849-4C6D-8D4B-CC00D76C78C6}" destId="{118C2C60-A52B-4D77-BF8C-E9F0F21D1907}" srcOrd="0" destOrd="0" parTransId="{0E0294B0-66B7-4990-8CE2-B989129EC211}" sibTransId="{9A30F619-24C6-4AA6-BCB6-0F93A313F76E}"/>
    <dgm:cxn modelId="{C8DAEFD0-7440-4047-9665-38263983E9F8}" type="presOf" srcId="{516A6CAF-0294-4D7D-9C15-5163E8D8CEB8}" destId="{83D26AA9-F50E-4E21-8A5D-F9608D48825C}" srcOrd="0" destOrd="1" presId="urn:microsoft.com/office/officeart/2018/2/layout/IconVerticalSolidList"/>
    <dgm:cxn modelId="{62B034D5-C0DA-4E33-8A3F-579D6523A96F}" srcId="{07FD0F15-A849-4C6D-8D4B-CC00D76C78C6}" destId="{B12849C2-7B27-45B9-8776-0AF6EFB239AA}" srcOrd="1" destOrd="0" parTransId="{B06A0E42-A8F4-46C1-A79D-A1CD9E462B7D}" sibTransId="{CF6B4227-4E2E-4D24-8CA7-7003D73BBD8D}"/>
    <dgm:cxn modelId="{7EAB27E1-6C7B-4F97-82A5-AED667FDF177}" srcId="{F2C80A94-ABFB-49F7-8D32-BD655E871DC8}" destId="{07FD0F15-A849-4C6D-8D4B-CC00D76C78C6}" srcOrd="0" destOrd="0" parTransId="{658B1800-B0EC-4BB5-A82F-931624C72CC4}" sibTransId="{EF2C7E4F-68DB-47FF-81A9-9443D574E406}"/>
    <dgm:cxn modelId="{CB176ABE-FFE9-45A6-9448-56AEDF8698BA}" type="presParOf" srcId="{521E849D-9828-420B-89CE-E7FD7B192550}" destId="{72C6022C-9461-458C-8441-3AA4BA553571}" srcOrd="0" destOrd="0" presId="urn:microsoft.com/office/officeart/2018/2/layout/IconVerticalSolidList"/>
    <dgm:cxn modelId="{717F6A3A-9465-41E6-A5BB-ECA1FFACE37C}" type="presParOf" srcId="{72C6022C-9461-458C-8441-3AA4BA553571}" destId="{739E3661-9172-4D08-973F-856C4AFDF62A}" srcOrd="0" destOrd="0" presId="urn:microsoft.com/office/officeart/2018/2/layout/IconVerticalSolidList"/>
    <dgm:cxn modelId="{D0779559-87FE-4E8E-8889-1EA665D14E5C}" type="presParOf" srcId="{72C6022C-9461-458C-8441-3AA4BA553571}" destId="{7076A591-A578-4DC6-8736-97F00143D481}" srcOrd="1" destOrd="0" presId="urn:microsoft.com/office/officeart/2018/2/layout/IconVerticalSolidList"/>
    <dgm:cxn modelId="{F38E76AF-4F86-4531-8B14-4F6A1364467C}" type="presParOf" srcId="{72C6022C-9461-458C-8441-3AA4BA553571}" destId="{D452A1CD-9B18-4453-BA78-6C8F0BE04AFA}" srcOrd="2" destOrd="0" presId="urn:microsoft.com/office/officeart/2018/2/layout/IconVerticalSolidList"/>
    <dgm:cxn modelId="{EF5E4562-C22E-4EB3-8BE4-6912AB621E19}" type="presParOf" srcId="{72C6022C-9461-458C-8441-3AA4BA553571}" destId="{51B98901-4B31-4EBD-AA14-6E16B9EDE742}" srcOrd="3" destOrd="0" presId="urn:microsoft.com/office/officeart/2018/2/layout/IconVerticalSolidList"/>
    <dgm:cxn modelId="{CED56046-BB88-40C7-8C9D-0E5C7AE72657}" type="presParOf" srcId="{72C6022C-9461-458C-8441-3AA4BA553571}" destId="{6F710DA4-39FF-421C-AF5A-6C1565BF13A0}" srcOrd="4" destOrd="0" presId="urn:microsoft.com/office/officeart/2018/2/layout/IconVerticalSolidList"/>
    <dgm:cxn modelId="{9987F181-FB1E-4448-AE13-B10B438A9CB8}" type="presParOf" srcId="{521E849D-9828-420B-89CE-E7FD7B192550}" destId="{4AC2FAC6-F6C5-4A57-AE57-92270C1D8924}" srcOrd="1" destOrd="0" presId="urn:microsoft.com/office/officeart/2018/2/layout/IconVerticalSolidList"/>
    <dgm:cxn modelId="{789C2D06-496D-43B4-9533-756F4D132E3C}" type="presParOf" srcId="{521E849D-9828-420B-89CE-E7FD7B192550}" destId="{5FBFB076-A8B7-4163-9AD7-3A368B66DEC9}" srcOrd="2" destOrd="0" presId="urn:microsoft.com/office/officeart/2018/2/layout/IconVerticalSolidList"/>
    <dgm:cxn modelId="{A95DF147-BDF3-4999-B4EC-9439A7BE5B73}" type="presParOf" srcId="{5FBFB076-A8B7-4163-9AD7-3A368B66DEC9}" destId="{7F21496A-4C3E-4FE0-A3C9-397395B95973}" srcOrd="0" destOrd="0" presId="urn:microsoft.com/office/officeart/2018/2/layout/IconVerticalSolidList"/>
    <dgm:cxn modelId="{0B649FBC-29CD-4766-9420-D5A4A2071F0F}" type="presParOf" srcId="{5FBFB076-A8B7-4163-9AD7-3A368B66DEC9}" destId="{FF13BB83-F0E1-4E5B-820B-502A6793DD69}" srcOrd="1" destOrd="0" presId="urn:microsoft.com/office/officeart/2018/2/layout/IconVerticalSolidList"/>
    <dgm:cxn modelId="{C828822E-89F0-4EBA-AE54-DB79282CBE81}" type="presParOf" srcId="{5FBFB076-A8B7-4163-9AD7-3A368B66DEC9}" destId="{83C2A4CA-4A1D-47D0-B2BF-750A8BA670AF}" srcOrd="2" destOrd="0" presId="urn:microsoft.com/office/officeart/2018/2/layout/IconVerticalSolidList"/>
    <dgm:cxn modelId="{75FACDBE-F966-49F1-97A7-427D1A6A8599}" type="presParOf" srcId="{5FBFB076-A8B7-4163-9AD7-3A368B66DEC9}" destId="{D373AF2E-271C-43F5-83FF-3CC57BBE3C44}" srcOrd="3" destOrd="0" presId="urn:microsoft.com/office/officeart/2018/2/layout/IconVerticalSolidList"/>
    <dgm:cxn modelId="{9BAB57EB-C5EB-466E-BF7C-56B64D5D0734}" type="presParOf" srcId="{5FBFB076-A8B7-4163-9AD7-3A368B66DEC9}" destId="{83D26AA9-F50E-4E21-8A5D-F9608D48825C}" srcOrd="4" destOrd="0" presId="urn:microsoft.com/office/officeart/2018/2/layout/IconVerticalSolidList"/>
    <dgm:cxn modelId="{8A589985-D7EC-4753-91BD-DEFCA30B53FE}" type="presParOf" srcId="{521E849D-9828-420B-89CE-E7FD7B192550}" destId="{E8F7A1C8-0510-4305-83ED-267409C59C69}" srcOrd="3" destOrd="0" presId="urn:microsoft.com/office/officeart/2018/2/layout/IconVerticalSolidList"/>
    <dgm:cxn modelId="{BAEC7592-D660-4FA0-AE54-251487C848B1}" type="presParOf" srcId="{521E849D-9828-420B-89CE-E7FD7B192550}" destId="{9CCEB033-348D-45F7-BAC2-EF567A52D46F}" srcOrd="4" destOrd="0" presId="urn:microsoft.com/office/officeart/2018/2/layout/IconVerticalSolidList"/>
    <dgm:cxn modelId="{02A929B7-EC71-428F-BAA3-83E6B65A64B8}" type="presParOf" srcId="{9CCEB033-348D-45F7-BAC2-EF567A52D46F}" destId="{C431404F-DFE9-4175-8137-BD3537CF878D}" srcOrd="0" destOrd="0" presId="urn:microsoft.com/office/officeart/2018/2/layout/IconVerticalSolidList"/>
    <dgm:cxn modelId="{84653F15-9A1C-4EF0-BAD0-39460ADC14DC}" type="presParOf" srcId="{9CCEB033-348D-45F7-BAC2-EF567A52D46F}" destId="{C1467A27-2DA0-47FF-827D-9C6DD4E766FD}" srcOrd="1" destOrd="0" presId="urn:microsoft.com/office/officeart/2018/2/layout/IconVerticalSolidList"/>
    <dgm:cxn modelId="{7F8F2EBE-429B-4892-AD6C-C6987F1BFFEE}" type="presParOf" srcId="{9CCEB033-348D-45F7-BAC2-EF567A52D46F}" destId="{5D19080E-03A1-4A43-A4AF-1D7A7B240A6A}" srcOrd="2" destOrd="0" presId="urn:microsoft.com/office/officeart/2018/2/layout/IconVerticalSolidList"/>
    <dgm:cxn modelId="{6EA5BCFF-5CF4-4A44-9B29-B747461481A1}" type="presParOf" srcId="{9CCEB033-348D-45F7-BAC2-EF567A52D46F}" destId="{FDB50296-258D-4EA9-AEB0-51D949E229C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48DB73-45FF-4466-9A5A-90A7C6152AF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F49110D-1EAF-42EE-9C84-C06B0B0B6DDB}">
      <dgm:prSet/>
      <dgm:spPr/>
      <dgm:t>
        <a:bodyPr/>
        <a:lstStyle/>
        <a:p>
          <a:pPr>
            <a:defRPr cap="all"/>
          </a:pPr>
          <a:r>
            <a:rPr lang="en-GB" b="0" i="0"/>
            <a:t>Keep it simple</a:t>
          </a:r>
          <a:endParaRPr lang="en-US"/>
        </a:p>
      </dgm:t>
    </dgm:pt>
    <dgm:pt modelId="{5FFCC452-8467-45F6-BDC8-0BC6E7517E73}" type="parTrans" cxnId="{FBE3BD56-5F22-409C-816D-E55A911F7B1B}">
      <dgm:prSet/>
      <dgm:spPr/>
      <dgm:t>
        <a:bodyPr/>
        <a:lstStyle/>
        <a:p>
          <a:endParaRPr lang="en-US"/>
        </a:p>
      </dgm:t>
    </dgm:pt>
    <dgm:pt modelId="{1A6D6F5A-5DF3-4BED-A0E2-B6237B73F57C}" type="sibTrans" cxnId="{FBE3BD56-5F22-409C-816D-E55A911F7B1B}">
      <dgm:prSet/>
      <dgm:spPr/>
      <dgm:t>
        <a:bodyPr/>
        <a:lstStyle/>
        <a:p>
          <a:endParaRPr lang="en-US"/>
        </a:p>
      </dgm:t>
    </dgm:pt>
    <dgm:pt modelId="{497F60A2-4753-4F2C-839E-015F26C2B025}">
      <dgm:prSet/>
      <dgm:spPr/>
      <dgm:t>
        <a:bodyPr/>
        <a:lstStyle/>
        <a:p>
          <a:pPr>
            <a:defRPr cap="all"/>
          </a:pPr>
          <a:r>
            <a:rPr lang="en-GB" b="0" i="0"/>
            <a:t>Keep it friendly</a:t>
          </a:r>
          <a:endParaRPr lang="en-US"/>
        </a:p>
      </dgm:t>
    </dgm:pt>
    <dgm:pt modelId="{F66CCC5D-0AA1-4327-8261-D5D99CC443D0}" type="parTrans" cxnId="{258C28B2-20F5-443D-9CEB-AA5C7454C8E9}">
      <dgm:prSet/>
      <dgm:spPr/>
      <dgm:t>
        <a:bodyPr/>
        <a:lstStyle/>
        <a:p>
          <a:endParaRPr lang="en-US"/>
        </a:p>
      </dgm:t>
    </dgm:pt>
    <dgm:pt modelId="{ED54C110-9193-43D1-A8B5-1DCB3188859E}" type="sibTrans" cxnId="{258C28B2-20F5-443D-9CEB-AA5C7454C8E9}">
      <dgm:prSet/>
      <dgm:spPr/>
      <dgm:t>
        <a:bodyPr/>
        <a:lstStyle/>
        <a:p>
          <a:endParaRPr lang="en-US"/>
        </a:p>
      </dgm:t>
    </dgm:pt>
    <dgm:pt modelId="{46B261CB-FFF3-4469-A20D-9A7D5DA39236}">
      <dgm:prSet/>
      <dgm:spPr/>
      <dgm:t>
        <a:bodyPr/>
        <a:lstStyle/>
        <a:p>
          <a:pPr>
            <a:defRPr cap="all"/>
          </a:pPr>
          <a:r>
            <a:rPr lang="en-GB" b="0" i="0"/>
            <a:t>Keep on eye on everyone’s well-being</a:t>
          </a:r>
          <a:endParaRPr lang="en-US"/>
        </a:p>
      </dgm:t>
    </dgm:pt>
    <dgm:pt modelId="{3FCCC137-B1F7-4589-BCDD-8332646838BC}" type="parTrans" cxnId="{2F535299-BA97-4C83-95EC-550BDF179AED}">
      <dgm:prSet/>
      <dgm:spPr/>
      <dgm:t>
        <a:bodyPr/>
        <a:lstStyle/>
        <a:p>
          <a:endParaRPr lang="en-US"/>
        </a:p>
      </dgm:t>
    </dgm:pt>
    <dgm:pt modelId="{BA8E1B2A-4EDE-46A6-8909-065BB560D9A6}" type="sibTrans" cxnId="{2F535299-BA97-4C83-95EC-550BDF179AED}">
      <dgm:prSet/>
      <dgm:spPr/>
      <dgm:t>
        <a:bodyPr/>
        <a:lstStyle/>
        <a:p>
          <a:endParaRPr lang="en-US"/>
        </a:p>
      </dgm:t>
    </dgm:pt>
    <dgm:pt modelId="{F12762BB-B475-4F95-B927-98061408DD46}" type="pres">
      <dgm:prSet presAssocID="{5548DB73-45FF-4466-9A5A-90A7C6152AFF}" presName="root" presStyleCnt="0">
        <dgm:presLayoutVars>
          <dgm:dir/>
          <dgm:resizeHandles val="exact"/>
        </dgm:presLayoutVars>
      </dgm:prSet>
      <dgm:spPr/>
    </dgm:pt>
    <dgm:pt modelId="{ABC27265-7267-474C-8FBF-51EEE992B358}" type="pres">
      <dgm:prSet presAssocID="{7F49110D-1EAF-42EE-9C84-C06B0B0B6DDB}" presName="compNode" presStyleCnt="0"/>
      <dgm:spPr/>
    </dgm:pt>
    <dgm:pt modelId="{904CDFB8-6C01-4732-82B1-6DABE969FBF9}" type="pres">
      <dgm:prSet presAssocID="{7F49110D-1EAF-42EE-9C84-C06B0B0B6DDB}" presName="iconBgRect" presStyleLbl="bgShp" presStyleIdx="0" presStyleCnt="3"/>
      <dgm:spPr/>
    </dgm:pt>
    <dgm:pt modelId="{7AF27242-8A0C-48DA-A557-4A058E8D5249}" type="pres">
      <dgm:prSet presAssocID="{7F49110D-1EAF-42EE-9C84-C06B0B0B6DD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06CA7BA-F8D5-484B-A6F6-5F7B2F675B1B}" type="pres">
      <dgm:prSet presAssocID="{7F49110D-1EAF-42EE-9C84-C06B0B0B6DDB}" presName="spaceRect" presStyleCnt="0"/>
      <dgm:spPr/>
    </dgm:pt>
    <dgm:pt modelId="{4EE95E4B-37C4-46E5-89D8-6C6CD5366ECE}" type="pres">
      <dgm:prSet presAssocID="{7F49110D-1EAF-42EE-9C84-C06B0B0B6DDB}" presName="textRect" presStyleLbl="revTx" presStyleIdx="0" presStyleCnt="3">
        <dgm:presLayoutVars>
          <dgm:chMax val="1"/>
          <dgm:chPref val="1"/>
        </dgm:presLayoutVars>
      </dgm:prSet>
      <dgm:spPr/>
    </dgm:pt>
    <dgm:pt modelId="{5C991769-27D1-46DB-9117-32AE5D3F8E3D}" type="pres">
      <dgm:prSet presAssocID="{1A6D6F5A-5DF3-4BED-A0E2-B6237B73F57C}" presName="sibTrans" presStyleCnt="0"/>
      <dgm:spPr/>
    </dgm:pt>
    <dgm:pt modelId="{91B02E9F-19F3-4662-81A0-87950250074D}" type="pres">
      <dgm:prSet presAssocID="{497F60A2-4753-4F2C-839E-015F26C2B025}" presName="compNode" presStyleCnt="0"/>
      <dgm:spPr/>
    </dgm:pt>
    <dgm:pt modelId="{44AF8702-1D0F-4D4F-92DE-203EF5264293}" type="pres">
      <dgm:prSet presAssocID="{497F60A2-4753-4F2C-839E-015F26C2B025}" presName="iconBgRect" presStyleLbl="bgShp" presStyleIdx="1" presStyleCnt="3"/>
      <dgm:spPr/>
    </dgm:pt>
    <dgm:pt modelId="{B12A65E1-02BA-49F8-A3E5-14C104D8411A}" type="pres">
      <dgm:prSet presAssocID="{497F60A2-4753-4F2C-839E-015F26C2B02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65D0F59D-AE8E-4A9B-B90F-4FFBB06BF01F}" type="pres">
      <dgm:prSet presAssocID="{497F60A2-4753-4F2C-839E-015F26C2B025}" presName="spaceRect" presStyleCnt="0"/>
      <dgm:spPr/>
    </dgm:pt>
    <dgm:pt modelId="{F4FB9656-3919-4E7A-BE6E-F98296B40E4A}" type="pres">
      <dgm:prSet presAssocID="{497F60A2-4753-4F2C-839E-015F26C2B025}" presName="textRect" presStyleLbl="revTx" presStyleIdx="1" presStyleCnt="3">
        <dgm:presLayoutVars>
          <dgm:chMax val="1"/>
          <dgm:chPref val="1"/>
        </dgm:presLayoutVars>
      </dgm:prSet>
      <dgm:spPr/>
    </dgm:pt>
    <dgm:pt modelId="{1957F6E2-2858-4AA2-8304-A30EFE6CFEE9}" type="pres">
      <dgm:prSet presAssocID="{ED54C110-9193-43D1-A8B5-1DCB3188859E}" presName="sibTrans" presStyleCnt="0"/>
      <dgm:spPr/>
    </dgm:pt>
    <dgm:pt modelId="{ED8FA3DA-8BF8-4081-A77C-28BFD9A122DB}" type="pres">
      <dgm:prSet presAssocID="{46B261CB-FFF3-4469-A20D-9A7D5DA39236}" presName="compNode" presStyleCnt="0"/>
      <dgm:spPr/>
    </dgm:pt>
    <dgm:pt modelId="{76021E55-301D-40D3-89BE-9262707083F4}" type="pres">
      <dgm:prSet presAssocID="{46B261CB-FFF3-4469-A20D-9A7D5DA39236}" presName="iconBgRect" presStyleLbl="bgShp" presStyleIdx="2" presStyleCnt="3"/>
      <dgm:spPr/>
    </dgm:pt>
    <dgm:pt modelId="{7B6542C6-C7F2-4AC0-A831-144FECAEAF44}" type="pres">
      <dgm:prSet presAssocID="{46B261CB-FFF3-4469-A20D-9A7D5DA3923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s"/>
        </a:ext>
      </dgm:extLst>
    </dgm:pt>
    <dgm:pt modelId="{36104843-922C-47F7-9935-2839F0E5B27E}" type="pres">
      <dgm:prSet presAssocID="{46B261CB-FFF3-4469-A20D-9A7D5DA39236}" presName="spaceRect" presStyleCnt="0"/>
      <dgm:spPr/>
    </dgm:pt>
    <dgm:pt modelId="{73903C9E-985C-4685-997E-C3532D2427F1}" type="pres">
      <dgm:prSet presAssocID="{46B261CB-FFF3-4469-A20D-9A7D5DA3923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BE3BD56-5F22-409C-816D-E55A911F7B1B}" srcId="{5548DB73-45FF-4466-9A5A-90A7C6152AFF}" destId="{7F49110D-1EAF-42EE-9C84-C06B0B0B6DDB}" srcOrd="0" destOrd="0" parTransId="{5FFCC452-8467-45F6-BDC8-0BC6E7517E73}" sibTransId="{1A6D6F5A-5DF3-4BED-A0E2-B6237B73F57C}"/>
    <dgm:cxn modelId="{1A157185-B35E-4ECB-ABCB-607912E59E0A}" type="presOf" srcId="{46B261CB-FFF3-4469-A20D-9A7D5DA39236}" destId="{73903C9E-985C-4685-997E-C3532D2427F1}" srcOrd="0" destOrd="0" presId="urn:microsoft.com/office/officeart/2018/5/layout/IconCircleLabelList"/>
    <dgm:cxn modelId="{2F535299-BA97-4C83-95EC-550BDF179AED}" srcId="{5548DB73-45FF-4466-9A5A-90A7C6152AFF}" destId="{46B261CB-FFF3-4469-A20D-9A7D5DA39236}" srcOrd="2" destOrd="0" parTransId="{3FCCC137-B1F7-4589-BCDD-8332646838BC}" sibTransId="{BA8E1B2A-4EDE-46A6-8909-065BB560D9A6}"/>
    <dgm:cxn modelId="{96250BA0-9335-4985-88FA-2CF2747C0017}" type="presOf" srcId="{5548DB73-45FF-4466-9A5A-90A7C6152AFF}" destId="{F12762BB-B475-4F95-B927-98061408DD46}" srcOrd="0" destOrd="0" presId="urn:microsoft.com/office/officeart/2018/5/layout/IconCircleLabelList"/>
    <dgm:cxn modelId="{258C28B2-20F5-443D-9CEB-AA5C7454C8E9}" srcId="{5548DB73-45FF-4466-9A5A-90A7C6152AFF}" destId="{497F60A2-4753-4F2C-839E-015F26C2B025}" srcOrd="1" destOrd="0" parTransId="{F66CCC5D-0AA1-4327-8261-D5D99CC443D0}" sibTransId="{ED54C110-9193-43D1-A8B5-1DCB3188859E}"/>
    <dgm:cxn modelId="{4C95B6CB-8492-4B21-B323-C32698AE1A6A}" type="presOf" srcId="{7F49110D-1EAF-42EE-9C84-C06B0B0B6DDB}" destId="{4EE95E4B-37C4-46E5-89D8-6C6CD5366ECE}" srcOrd="0" destOrd="0" presId="urn:microsoft.com/office/officeart/2018/5/layout/IconCircleLabelList"/>
    <dgm:cxn modelId="{1B74D7E4-AD14-4937-9A6F-E101E6484771}" type="presOf" srcId="{497F60A2-4753-4F2C-839E-015F26C2B025}" destId="{F4FB9656-3919-4E7A-BE6E-F98296B40E4A}" srcOrd="0" destOrd="0" presId="urn:microsoft.com/office/officeart/2018/5/layout/IconCircleLabelList"/>
    <dgm:cxn modelId="{1FAE13A8-3B33-4EA0-B2C4-C68AE6D41D94}" type="presParOf" srcId="{F12762BB-B475-4F95-B927-98061408DD46}" destId="{ABC27265-7267-474C-8FBF-51EEE992B358}" srcOrd="0" destOrd="0" presId="urn:microsoft.com/office/officeart/2018/5/layout/IconCircleLabelList"/>
    <dgm:cxn modelId="{2211D965-DBCA-4772-877F-517EB490AF04}" type="presParOf" srcId="{ABC27265-7267-474C-8FBF-51EEE992B358}" destId="{904CDFB8-6C01-4732-82B1-6DABE969FBF9}" srcOrd="0" destOrd="0" presId="urn:microsoft.com/office/officeart/2018/5/layout/IconCircleLabelList"/>
    <dgm:cxn modelId="{CDE19366-90A9-4E4B-8708-6DC69C02D1D5}" type="presParOf" srcId="{ABC27265-7267-474C-8FBF-51EEE992B358}" destId="{7AF27242-8A0C-48DA-A557-4A058E8D5249}" srcOrd="1" destOrd="0" presId="urn:microsoft.com/office/officeart/2018/5/layout/IconCircleLabelList"/>
    <dgm:cxn modelId="{A9FA4184-1B78-4A68-B29F-BF1BC1FC5C50}" type="presParOf" srcId="{ABC27265-7267-474C-8FBF-51EEE992B358}" destId="{006CA7BA-F8D5-484B-A6F6-5F7B2F675B1B}" srcOrd="2" destOrd="0" presId="urn:microsoft.com/office/officeart/2018/5/layout/IconCircleLabelList"/>
    <dgm:cxn modelId="{E3EE690A-A162-43AC-A46F-2509BFA28645}" type="presParOf" srcId="{ABC27265-7267-474C-8FBF-51EEE992B358}" destId="{4EE95E4B-37C4-46E5-89D8-6C6CD5366ECE}" srcOrd="3" destOrd="0" presId="urn:microsoft.com/office/officeart/2018/5/layout/IconCircleLabelList"/>
    <dgm:cxn modelId="{4D086422-A51F-4F4B-A57C-2CEAA179D827}" type="presParOf" srcId="{F12762BB-B475-4F95-B927-98061408DD46}" destId="{5C991769-27D1-46DB-9117-32AE5D3F8E3D}" srcOrd="1" destOrd="0" presId="urn:microsoft.com/office/officeart/2018/5/layout/IconCircleLabelList"/>
    <dgm:cxn modelId="{EC05862B-2D38-4929-BC3F-987C8F28C3B0}" type="presParOf" srcId="{F12762BB-B475-4F95-B927-98061408DD46}" destId="{91B02E9F-19F3-4662-81A0-87950250074D}" srcOrd="2" destOrd="0" presId="urn:microsoft.com/office/officeart/2018/5/layout/IconCircleLabelList"/>
    <dgm:cxn modelId="{D50D6679-830A-499B-9E40-F1FF658D1284}" type="presParOf" srcId="{91B02E9F-19F3-4662-81A0-87950250074D}" destId="{44AF8702-1D0F-4D4F-92DE-203EF5264293}" srcOrd="0" destOrd="0" presId="urn:microsoft.com/office/officeart/2018/5/layout/IconCircleLabelList"/>
    <dgm:cxn modelId="{EEB976B7-39ED-4DDF-B3BF-BA3F28A28319}" type="presParOf" srcId="{91B02E9F-19F3-4662-81A0-87950250074D}" destId="{B12A65E1-02BA-49F8-A3E5-14C104D8411A}" srcOrd="1" destOrd="0" presId="urn:microsoft.com/office/officeart/2018/5/layout/IconCircleLabelList"/>
    <dgm:cxn modelId="{CBB70C1D-5B87-406B-8EF7-EF89938B6790}" type="presParOf" srcId="{91B02E9F-19F3-4662-81A0-87950250074D}" destId="{65D0F59D-AE8E-4A9B-B90F-4FFBB06BF01F}" srcOrd="2" destOrd="0" presId="urn:microsoft.com/office/officeart/2018/5/layout/IconCircleLabelList"/>
    <dgm:cxn modelId="{DDFDC2C3-6F63-4D4A-9990-5FEC5536125C}" type="presParOf" srcId="{91B02E9F-19F3-4662-81A0-87950250074D}" destId="{F4FB9656-3919-4E7A-BE6E-F98296B40E4A}" srcOrd="3" destOrd="0" presId="urn:microsoft.com/office/officeart/2018/5/layout/IconCircleLabelList"/>
    <dgm:cxn modelId="{1A54DFD9-7C95-4413-9E07-69C840DC45C2}" type="presParOf" srcId="{F12762BB-B475-4F95-B927-98061408DD46}" destId="{1957F6E2-2858-4AA2-8304-A30EFE6CFEE9}" srcOrd="3" destOrd="0" presId="urn:microsoft.com/office/officeart/2018/5/layout/IconCircleLabelList"/>
    <dgm:cxn modelId="{32467334-C548-4B9B-83C8-332F489F4810}" type="presParOf" srcId="{F12762BB-B475-4F95-B927-98061408DD46}" destId="{ED8FA3DA-8BF8-4081-A77C-28BFD9A122DB}" srcOrd="4" destOrd="0" presId="urn:microsoft.com/office/officeart/2018/5/layout/IconCircleLabelList"/>
    <dgm:cxn modelId="{412A4FD4-5638-44F6-8F09-B982023796CD}" type="presParOf" srcId="{ED8FA3DA-8BF8-4081-A77C-28BFD9A122DB}" destId="{76021E55-301D-40D3-89BE-9262707083F4}" srcOrd="0" destOrd="0" presId="urn:microsoft.com/office/officeart/2018/5/layout/IconCircleLabelList"/>
    <dgm:cxn modelId="{2E94EE86-51D4-455F-BEDE-9534B635B246}" type="presParOf" srcId="{ED8FA3DA-8BF8-4081-A77C-28BFD9A122DB}" destId="{7B6542C6-C7F2-4AC0-A831-144FECAEAF44}" srcOrd="1" destOrd="0" presId="urn:microsoft.com/office/officeart/2018/5/layout/IconCircleLabelList"/>
    <dgm:cxn modelId="{A4834C25-C4B8-4B40-BC02-F7752DBF8DC5}" type="presParOf" srcId="{ED8FA3DA-8BF8-4081-A77C-28BFD9A122DB}" destId="{36104843-922C-47F7-9935-2839F0E5B27E}" srcOrd="2" destOrd="0" presId="urn:microsoft.com/office/officeart/2018/5/layout/IconCircleLabelList"/>
    <dgm:cxn modelId="{D7D3AC8E-A31E-4EC5-A649-E56B6957110C}" type="presParOf" srcId="{ED8FA3DA-8BF8-4081-A77C-28BFD9A122DB}" destId="{73903C9E-985C-4685-997E-C3532D2427F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6EB15-0324-4679-AB8A-9A6113A2A540}">
      <dsp:nvSpPr>
        <dsp:cNvPr id="0" name=""/>
        <dsp:cNvSpPr/>
      </dsp:nvSpPr>
      <dsp:spPr>
        <a:xfrm>
          <a:off x="566941" y="203841"/>
          <a:ext cx="1749937" cy="1749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B1C13E-4A60-4235-B320-19BA179034E1}">
      <dsp:nvSpPr>
        <dsp:cNvPr id="0" name=""/>
        <dsp:cNvSpPr/>
      </dsp:nvSpPr>
      <dsp:spPr>
        <a:xfrm>
          <a:off x="939879" y="576778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88DEC-5AB8-45B1-8F09-9152EB8F428B}">
      <dsp:nvSpPr>
        <dsp:cNvPr id="0" name=""/>
        <dsp:cNvSpPr/>
      </dsp:nvSpPr>
      <dsp:spPr>
        <a:xfrm>
          <a:off x="7535" y="24988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3000" b="0" i="0" kern="1200"/>
            <a:t>Pedagogy</a:t>
          </a:r>
          <a:endParaRPr lang="en-US" sz="3000" kern="1200"/>
        </a:p>
      </dsp:txBody>
      <dsp:txXfrm>
        <a:off x="7535" y="2498841"/>
        <a:ext cx="2868750" cy="720000"/>
      </dsp:txXfrm>
    </dsp:sp>
    <dsp:sp modelId="{71D8289B-B208-4337-BC78-A580B14AAC65}">
      <dsp:nvSpPr>
        <dsp:cNvPr id="0" name=""/>
        <dsp:cNvSpPr/>
      </dsp:nvSpPr>
      <dsp:spPr>
        <a:xfrm>
          <a:off x="3937722" y="203841"/>
          <a:ext cx="1749937" cy="1749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325AE-81B2-4605-B391-7AC60C24E22F}">
      <dsp:nvSpPr>
        <dsp:cNvPr id="0" name=""/>
        <dsp:cNvSpPr/>
      </dsp:nvSpPr>
      <dsp:spPr>
        <a:xfrm>
          <a:off x="4310660" y="576778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8E999-FD91-4E50-8DAC-1D043BCAA2A1}">
      <dsp:nvSpPr>
        <dsp:cNvPr id="0" name=""/>
        <dsp:cNvSpPr/>
      </dsp:nvSpPr>
      <dsp:spPr>
        <a:xfrm>
          <a:off x="3378316" y="24988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3000" b="0" i="0" kern="1200"/>
            <a:t>Practicalities</a:t>
          </a:r>
          <a:endParaRPr lang="en-US" sz="3000" kern="1200"/>
        </a:p>
      </dsp:txBody>
      <dsp:txXfrm>
        <a:off x="3378316" y="2498841"/>
        <a:ext cx="2868750" cy="720000"/>
      </dsp:txXfrm>
    </dsp:sp>
    <dsp:sp modelId="{3537991B-FD9A-49B7-8EDC-DD50F73F29DE}">
      <dsp:nvSpPr>
        <dsp:cNvPr id="0" name=""/>
        <dsp:cNvSpPr/>
      </dsp:nvSpPr>
      <dsp:spPr>
        <a:xfrm>
          <a:off x="7308504" y="203841"/>
          <a:ext cx="1749937" cy="1749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22E45-355F-4D3F-A7F8-17384D8FFC73}">
      <dsp:nvSpPr>
        <dsp:cNvPr id="0" name=""/>
        <dsp:cNvSpPr/>
      </dsp:nvSpPr>
      <dsp:spPr>
        <a:xfrm>
          <a:off x="7681441" y="576778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5AEC64-598A-4509-9A0D-4135243783BF}">
      <dsp:nvSpPr>
        <dsp:cNvPr id="0" name=""/>
        <dsp:cNvSpPr/>
      </dsp:nvSpPr>
      <dsp:spPr>
        <a:xfrm>
          <a:off x="6749097" y="24988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3000" b="0" i="0" kern="1200" dirty="0"/>
            <a:t>Personalities </a:t>
          </a:r>
          <a:endParaRPr lang="en-US" sz="3000" kern="1200" dirty="0"/>
        </a:p>
      </dsp:txBody>
      <dsp:txXfrm>
        <a:off x="6749097" y="2498841"/>
        <a:ext cx="286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E3661-9172-4D08-973F-856C4AFDF62A}">
      <dsp:nvSpPr>
        <dsp:cNvPr id="0" name=""/>
        <dsp:cNvSpPr/>
      </dsp:nvSpPr>
      <dsp:spPr>
        <a:xfrm>
          <a:off x="0" y="0"/>
          <a:ext cx="6391275" cy="1498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6A591-A578-4DC6-8736-97F00143D481}">
      <dsp:nvSpPr>
        <dsp:cNvPr id="0" name=""/>
        <dsp:cNvSpPr/>
      </dsp:nvSpPr>
      <dsp:spPr>
        <a:xfrm>
          <a:off x="453352" y="337845"/>
          <a:ext cx="824278" cy="8242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98901-4B31-4EBD-AA14-6E16B9EDE742}">
      <dsp:nvSpPr>
        <dsp:cNvPr id="0" name=""/>
        <dsp:cNvSpPr/>
      </dsp:nvSpPr>
      <dsp:spPr>
        <a:xfrm>
          <a:off x="1730984" y="640"/>
          <a:ext cx="2876073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Be organised and consistent</a:t>
          </a:r>
          <a:endParaRPr lang="en-US" sz="2500" kern="1200"/>
        </a:p>
      </dsp:txBody>
      <dsp:txXfrm>
        <a:off x="1730984" y="640"/>
        <a:ext cx="2876073" cy="1498687"/>
      </dsp:txXfrm>
    </dsp:sp>
    <dsp:sp modelId="{6F710DA4-39FF-421C-AF5A-6C1565BF13A0}">
      <dsp:nvSpPr>
        <dsp:cNvPr id="0" name=""/>
        <dsp:cNvSpPr/>
      </dsp:nvSpPr>
      <dsp:spPr>
        <a:xfrm>
          <a:off x="4607057" y="640"/>
          <a:ext cx="1784217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Encourage a similar look to courses</a:t>
          </a: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Post Weekly Announcements of what is expected and when</a:t>
          </a:r>
          <a:endParaRPr lang="en-US" sz="1200" kern="1200" dirty="0"/>
        </a:p>
      </dsp:txBody>
      <dsp:txXfrm>
        <a:off x="4607057" y="640"/>
        <a:ext cx="1784217" cy="1498687"/>
      </dsp:txXfrm>
    </dsp:sp>
    <dsp:sp modelId="{7F21496A-4C3E-4FE0-A3C9-397395B95973}">
      <dsp:nvSpPr>
        <dsp:cNvPr id="0" name=""/>
        <dsp:cNvSpPr/>
      </dsp:nvSpPr>
      <dsp:spPr>
        <a:xfrm>
          <a:off x="0" y="1873999"/>
          <a:ext cx="6391275" cy="14986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3BB83-F0E1-4E5B-820B-502A6793DD69}">
      <dsp:nvSpPr>
        <dsp:cNvPr id="0" name=""/>
        <dsp:cNvSpPr/>
      </dsp:nvSpPr>
      <dsp:spPr>
        <a:xfrm>
          <a:off x="453352" y="2211204"/>
          <a:ext cx="824278" cy="8242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3AF2E-271C-43F5-83FF-3CC57BBE3C44}">
      <dsp:nvSpPr>
        <dsp:cNvPr id="0" name=""/>
        <dsp:cNvSpPr/>
      </dsp:nvSpPr>
      <dsp:spPr>
        <a:xfrm>
          <a:off x="1730984" y="1873999"/>
          <a:ext cx="2876073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Manage expectations</a:t>
          </a:r>
          <a:endParaRPr lang="en-US" sz="2500" kern="1200" dirty="0"/>
        </a:p>
      </dsp:txBody>
      <dsp:txXfrm>
        <a:off x="1730984" y="1873999"/>
        <a:ext cx="2876073" cy="1498687"/>
      </dsp:txXfrm>
    </dsp:sp>
    <dsp:sp modelId="{83D26AA9-F50E-4E21-8A5D-F9608D48825C}">
      <dsp:nvSpPr>
        <dsp:cNvPr id="0" name=""/>
        <dsp:cNvSpPr/>
      </dsp:nvSpPr>
      <dsp:spPr>
        <a:xfrm>
          <a:off x="4607057" y="1873999"/>
          <a:ext cx="1784217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Of your role</a:t>
          </a: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Of what students can and should do</a:t>
          </a:r>
          <a:endParaRPr lang="en-US" sz="1600" kern="1200" dirty="0"/>
        </a:p>
      </dsp:txBody>
      <dsp:txXfrm>
        <a:off x="4607057" y="1873999"/>
        <a:ext cx="1784217" cy="1498687"/>
      </dsp:txXfrm>
    </dsp:sp>
    <dsp:sp modelId="{C431404F-DFE9-4175-8137-BD3537CF878D}">
      <dsp:nvSpPr>
        <dsp:cNvPr id="0" name=""/>
        <dsp:cNvSpPr/>
      </dsp:nvSpPr>
      <dsp:spPr>
        <a:xfrm>
          <a:off x="0" y="3747359"/>
          <a:ext cx="6391275" cy="14986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67A27-2DA0-47FF-827D-9C6DD4E766FD}">
      <dsp:nvSpPr>
        <dsp:cNvPr id="0" name=""/>
        <dsp:cNvSpPr/>
      </dsp:nvSpPr>
      <dsp:spPr>
        <a:xfrm>
          <a:off x="453352" y="4084563"/>
          <a:ext cx="824278" cy="8242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50296-258D-4EA9-AEB0-51D949E229C9}">
      <dsp:nvSpPr>
        <dsp:cNvPr id="0" name=""/>
        <dsp:cNvSpPr/>
      </dsp:nvSpPr>
      <dsp:spPr>
        <a:xfrm>
          <a:off x="1730984" y="374735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‘Netiquette’ or ‘how to behave online’</a:t>
          </a:r>
          <a:endParaRPr lang="en-US" sz="2500" kern="1200"/>
        </a:p>
      </dsp:txBody>
      <dsp:txXfrm>
        <a:off x="1730984" y="3747359"/>
        <a:ext cx="4660290" cy="14986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CDFB8-6C01-4732-82B1-6DABE969FBF9}">
      <dsp:nvSpPr>
        <dsp:cNvPr id="0" name=""/>
        <dsp:cNvSpPr/>
      </dsp:nvSpPr>
      <dsp:spPr>
        <a:xfrm>
          <a:off x="566941" y="203841"/>
          <a:ext cx="1749937" cy="17499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27242-8A0C-48DA-A557-4A058E8D5249}">
      <dsp:nvSpPr>
        <dsp:cNvPr id="0" name=""/>
        <dsp:cNvSpPr/>
      </dsp:nvSpPr>
      <dsp:spPr>
        <a:xfrm>
          <a:off x="939879" y="576778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95E4B-37C4-46E5-89D8-6C6CD5366ECE}">
      <dsp:nvSpPr>
        <dsp:cNvPr id="0" name=""/>
        <dsp:cNvSpPr/>
      </dsp:nvSpPr>
      <dsp:spPr>
        <a:xfrm>
          <a:off x="7535" y="24988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b="0" i="0" kern="1200"/>
            <a:t>Keep it simple</a:t>
          </a:r>
          <a:endParaRPr lang="en-US" sz="1800" kern="1200"/>
        </a:p>
      </dsp:txBody>
      <dsp:txXfrm>
        <a:off x="7535" y="2498841"/>
        <a:ext cx="2868750" cy="720000"/>
      </dsp:txXfrm>
    </dsp:sp>
    <dsp:sp modelId="{44AF8702-1D0F-4D4F-92DE-203EF5264293}">
      <dsp:nvSpPr>
        <dsp:cNvPr id="0" name=""/>
        <dsp:cNvSpPr/>
      </dsp:nvSpPr>
      <dsp:spPr>
        <a:xfrm>
          <a:off x="3937722" y="203841"/>
          <a:ext cx="1749937" cy="17499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2A65E1-02BA-49F8-A3E5-14C104D8411A}">
      <dsp:nvSpPr>
        <dsp:cNvPr id="0" name=""/>
        <dsp:cNvSpPr/>
      </dsp:nvSpPr>
      <dsp:spPr>
        <a:xfrm>
          <a:off x="4310660" y="576778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B9656-3919-4E7A-BE6E-F98296B40E4A}">
      <dsp:nvSpPr>
        <dsp:cNvPr id="0" name=""/>
        <dsp:cNvSpPr/>
      </dsp:nvSpPr>
      <dsp:spPr>
        <a:xfrm>
          <a:off x="3378316" y="24988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b="0" i="0" kern="1200"/>
            <a:t>Keep it friendly</a:t>
          </a:r>
          <a:endParaRPr lang="en-US" sz="1800" kern="1200"/>
        </a:p>
      </dsp:txBody>
      <dsp:txXfrm>
        <a:off x="3378316" y="2498841"/>
        <a:ext cx="2868750" cy="720000"/>
      </dsp:txXfrm>
    </dsp:sp>
    <dsp:sp modelId="{76021E55-301D-40D3-89BE-9262707083F4}">
      <dsp:nvSpPr>
        <dsp:cNvPr id="0" name=""/>
        <dsp:cNvSpPr/>
      </dsp:nvSpPr>
      <dsp:spPr>
        <a:xfrm>
          <a:off x="7308504" y="203841"/>
          <a:ext cx="1749937" cy="17499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542C6-C7F2-4AC0-A831-144FECAEAF44}">
      <dsp:nvSpPr>
        <dsp:cNvPr id="0" name=""/>
        <dsp:cNvSpPr/>
      </dsp:nvSpPr>
      <dsp:spPr>
        <a:xfrm>
          <a:off x="7681441" y="576778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03C9E-985C-4685-997E-C3532D2427F1}">
      <dsp:nvSpPr>
        <dsp:cNvPr id="0" name=""/>
        <dsp:cNvSpPr/>
      </dsp:nvSpPr>
      <dsp:spPr>
        <a:xfrm>
          <a:off x="6749097" y="24988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b="0" i="0" kern="1200"/>
            <a:t>Keep on eye on everyone’s well-being</a:t>
          </a:r>
          <a:endParaRPr lang="en-US" sz="1800" kern="1200"/>
        </a:p>
      </dsp:txBody>
      <dsp:txXfrm>
        <a:off x="6749097" y="2498841"/>
        <a:ext cx="286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gd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65301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424457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958476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66544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49239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314294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gd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819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49811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29589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36503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33642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259081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3138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40150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51217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245048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87648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B9F49F8-9DEF-4D99-97BB-F13CE2C23AE5}" type="datetimeFigureOut">
              <a:rPr lang="gd-GB" smtClean="0"/>
              <a:t>16/09/2020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gd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12795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Relationship Id="rId9" Type="http://schemas.openxmlformats.org/officeDocument/2006/relationships/image" Target="../media/image2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D5FFA60-7D47-414D-86E6-16649DA8A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8420" y="1370143"/>
            <a:ext cx="6391270" cy="4157446"/>
          </a:xfrm>
        </p:spPr>
        <p:txBody>
          <a:bodyPr anchor="ctr">
            <a:normAutofit/>
          </a:bodyPr>
          <a:lstStyle/>
          <a:p>
            <a:r>
              <a:rPr lang="en-GB" sz="6600">
                <a:solidFill>
                  <a:schemeClr val="tx1"/>
                </a:solidFill>
              </a:rPr>
              <a:t>Online Learning and Teaching</a:t>
            </a:r>
            <a:endParaRPr lang="gd-GB" sz="660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A6067-9A73-404C-A223-7032FB64B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03" y="1370143"/>
            <a:ext cx="3311050" cy="4157446"/>
          </a:xfrm>
        </p:spPr>
        <p:txBody>
          <a:bodyPr anchor="ctr">
            <a:normAutofit/>
          </a:bodyPr>
          <a:lstStyle/>
          <a:p>
            <a:pPr algn="r"/>
            <a:r>
              <a:rPr lang="en-GB" sz="2000" dirty="0"/>
              <a:t>Dr eilidh macphail, university of the highlands &amp; islands</a:t>
            </a:r>
          </a:p>
          <a:p>
            <a:pPr algn="r"/>
            <a:endParaRPr lang="en-GB" sz="2000" dirty="0"/>
          </a:p>
          <a:p>
            <a:pPr algn="r"/>
            <a:endParaRPr lang="en-GB" sz="2000" dirty="0"/>
          </a:p>
          <a:p>
            <a:pPr algn="r"/>
            <a:r>
              <a:rPr lang="en-GB" sz="2000" dirty="0"/>
              <a:t>Eauc education tsn, 16</a:t>
            </a:r>
            <a:r>
              <a:rPr lang="en-GB" sz="2000" baseline="30000" dirty="0"/>
              <a:t>th</a:t>
            </a:r>
            <a:r>
              <a:rPr lang="en-GB" sz="2000" dirty="0"/>
              <a:t> September 2020</a:t>
            </a:r>
            <a:endParaRPr lang="gd-GB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725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93ADDF9-08F2-4B1E-AD11-9A5C71EB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>
                <a:solidFill>
                  <a:srgbClr val="FFFFFF"/>
                </a:solidFill>
              </a:rPr>
              <a:t>Key elements to consider when teaching online</a:t>
            </a:r>
            <a:endParaRPr lang="gd-GB" sz="2800">
              <a:solidFill>
                <a:srgbClr val="FFFFFF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ECD7E7B8-A219-4D8B-BE38-A1E3471EE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19642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4538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5853-7232-4055-9643-C7901B98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EBEBEB"/>
                </a:solidFill>
              </a:rPr>
              <a:t>Pedagogy</a:t>
            </a:r>
            <a:endParaRPr lang="gd-GB" sz="4000" b="1" dirty="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B154-8D25-4559-8C52-F9D978FDE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69" y="2603500"/>
            <a:ext cx="8522563" cy="3416300"/>
          </a:xfrm>
        </p:spPr>
        <p:txBody>
          <a:bodyPr anchor="ctr">
            <a:normAutofit/>
          </a:bodyPr>
          <a:lstStyle/>
          <a:p>
            <a:r>
              <a:rPr lang="en-GB" sz="2800" b="1" dirty="0"/>
              <a:t>Online shouldn’t be the same as face to face</a:t>
            </a:r>
          </a:p>
          <a:p>
            <a:pPr lvl="1"/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From the ‘sage on the stage’ to the ‘guide on the side’</a:t>
            </a:r>
          </a:p>
          <a:p>
            <a:pPr lvl="1"/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Flipped classroom</a:t>
            </a:r>
          </a:p>
          <a:p>
            <a:pPr lvl="1"/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Collaborative learning</a:t>
            </a:r>
          </a:p>
          <a:p>
            <a:pPr marL="457200" lvl="1" indent="0">
              <a:buNone/>
            </a:pPr>
            <a:endParaRPr lang="en-GB" b="1" dirty="0"/>
          </a:p>
          <a:p>
            <a:pPr marL="0" indent="0">
              <a:buNone/>
            </a:pPr>
            <a:endParaRPr lang="gd-GB" dirty="0"/>
          </a:p>
        </p:txBody>
      </p:sp>
      <p:pic>
        <p:nvPicPr>
          <p:cNvPr id="7" name="Graphic 6" descr="Laptop">
            <a:extLst>
              <a:ext uri="{FF2B5EF4-FFF2-40B4-BE49-F238E27FC236}">
                <a16:creationId xmlns:a16="http://schemas.microsoft.com/office/drawing/2014/main" id="{E5B9BF98-C916-42B2-899A-FBCEEAC57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5424" y="2900238"/>
            <a:ext cx="2648305" cy="26483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146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1C8318-56A5-486E-B205-09279757E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GB" sz="3200" b="1" dirty="0">
                <a:solidFill>
                  <a:schemeClr val="tx1"/>
                </a:solidFill>
              </a:rPr>
              <a:t>Use both synchronous and asynchronous activities</a:t>
            </a:r>
            <a:endParaRPr lang="gd-GB" sz="32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D84A0-D9A7-4CE6-9821-350A1E806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4"/>
            <a:ext cx="5302189" cy="5013301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tx1"/>
                </a:solidFill>
              </a:rPr>
              <a:t>Synchronous Activities: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Live sessions should be interactive and encourage student participation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Take breaks and don’t necessarily expect to schedule as many live online sessions as you would have had face-to-face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Use Polls, Breakout rooms, Annotation, external tools, </a:t>
            </a:r>
            <a:r>
              <a:rPr lang="en-GB" sz="1700" b="1" dirty="0" err="1">
                <a:solidFill>
                  <a:schemeClr val="accent1">
                    <a:lumMod val="75000"/>
                  </a:schemeClr>
                </a:solidFill>
              </a:rPr>
              <a:t>eg</a:t>
            </a: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 Answer Garden, Turning Point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tx1"/>
                </a:solidFill>
              </a:rPr>
              <a:t>Asynchronous Activities: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Use your virtual learning environment’s tools; Discussions, Quizzes, Surveys, Blogs, Wikis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Set a timeframe for these, and link them to content and/or assessments</a:t>
            </a:r>
          </a:p>
          <a:p>
            <a:pPr>
              <a:lnSpc>
                <a:spcPct val="90000"/>
              </a:lnSpc>
            </a:pPr>
            <a:endParaRPr lang="en-GB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tx1"/>
                </a:solidFill>
              </a:rPr>
              <a:t>BUT, don’t use lots of tools just for the sake of it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tx1"/>
                </a:solidFill>
              </a:rPr>
              <a:t>The important thing is </a:t>
            </a:r>
            <a:r>
              <a:rPr lang="en-GB" sz="1700" b="1">
                <a:solidFill>
                  <a:schemeClr val="tx1"/>
                </a:solidFill>
              </a:rPr>
              <a:t>establishing connections </a:t>
            </a:r>
            <a:r>
              <a:rPr lang="en-GB" sz="1700" b="1" dirty="0">
                <a:solidFill>
                  <a:schemeClr val="tx1"/>
                </a:solidFill>
              </a:rPr>
              <a:t>and sharing information</a:t>
            </a:r>
          </a:p>
          <a:p>
            <a:pPr>
              <a:lnSpc>
                <a:spcPct val="90000"/>
              </a:lnSpc>
            </a:pPr>
            <a:endParaRPr lang="gd-GB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0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20FD-9D16-4F7E-91CD-65780AA6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EBEBEB"/>
                </a:solidFill>
              </a:rPr>
              <a:t>Assessments</a:t>
            </a:r>
            <a:endParaRPr lang="gd-GB" b="1" dirty="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6AC6-395A-4B39-8724-9DF2EE3B8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211979" cy="3416300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500" b="1" dirty="0"/>
              <a:t>Consider re-thinking assessments if you can, to enhance continuous engagement</a:t>
            </a:r>
          </a:p>
          <a:p>
            <a:pPr>
              <a:lnSpc>
                <a:spcPct val="90000"/>
              </a:lnSpc>
            </a:pPr>
            <a:r>
              <a:rPr lang="en-GB" sz="1500" b="1" i="1" dirty="0"/>
              <a:t>Continual Assessment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Glossaries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Timelines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Blogs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Debates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Audio-enhanced Presentations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Timed Multiple Choice questions</a:t>
            </a:r>
          </a:p>
          <a:p>
            <a:pPr lvl="1">
              <a:lnSpc>
                <a:spcPct val="90000"/>
              </a:lnSpc>
            </a:pPr>
            <a:r>
              <a:rPr lang="en-GB" sz="1500" b="1" dirty="0">
                <a:solidFill>
                  <a:schemeClr val="accent1">
                    <a:lumMod val="75000"/>
                  </a:schemeClr>
                </a:solidFill>
              </a:rPr>
              <a:t>Student-led seminars</a:t>
            </a:r>
          </a:p>
          <a:p>
            <a:pPr>
              <a:lnSpc>
                <a:spcPct val="90000"/>
              </a:lnSpc>
            </a:pPr>
            <a:r>
              <a:rPr lang="en-GB" sz="1500" b="1" i="1" dirty="0"/>
              <a:t>Essays, reports, policy briefs</a:t>
            </a:r>
          </a:p>
        </p:txBody>
      </p:sp>
      <p:pic>
        <p:nvPicPr>
          <p:cNvPr id="7" name="Graphic 6" descr="Teacher">
            <a:extLst>
              <a:ext uri="{FF2B5EF4-FFF2-40B4-BE49-F238E27FC236}">
                <a16:creationId xmlns:a16="http://schemas.microsoft.com/office/drawing/2014/main" id="{A58133AF-B38D-42BD-BC8A-E84A1C420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37663" y="2775951"/>
            <a:ext cx="3067163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700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4273622-0BBD-44B5-A5BB-6CD08D82B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 sz="3300" b="1" dirty="0">
                <a:solidFill>
                  <a:srgbClr val="EBEBEB"/>
                </a:solidFill>
              </a:rPr>
              <a:t>Practicalities</a:t>
            </a:r>
            <a:endParaRPr lang="gd-GB" sz="3300" b="1" dirty="0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2BEAAE-9123-46B2-8DC1-E38D97288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712704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608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2F2985-A5EF-4B0A-8A1B-01335CFE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GB" sz="3200" b="1" dirty="0">
                <a:solidFill>
                  <a:schemeClr val="tx1"/>
                </a:solidFill>
              </a:rPr>
              <a:t>“Personalities”</a:t>
            </a:r>
            <a:endParaRPr lang="gd-GB" sz="32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AC420-015E-4CD6-AA75-4428D9045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687" y="674703"/>
            <a:ext cx="6411919" cy="4864963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GB" sz="2800" b="1" dirty="0">
                <a:solidFill>
                  <a:schemeClr val="tx1"/>
                </a:solidFill>
              </a:rPr>
              <a:t>We are all still human!</a:t>
            </a:r>
          </a:p>
          <a:p>
            <a:pPr marL="457200" lvl="1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	</a:t>
            </a:r>
            <a:r>
              <a:rPr lang="en-GB" sz="2200" b="1" dirty="0">
                <a:solidFill>
                  <a:schemeClr val="tx1"/>
                </a:solidFill>
              </a:rPr>
              <a:t>Encourage people to share 				their 	personalities </a:t>
            </a:r>
          </a:p>
          <a:p>
            <a:pPr marL="914400" lvl="2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</a:t>
            </a:r>
            <a:r>
              <a:rPr lang="en-GB" sz="2200" b="1" dirty="0">
                <a:solidFill>
                  <a:schemeClr val="tx1"/>
                </a:solidFill>
              </a:rPr>
              <a:t>Know your cohort - ask how 	they 	would like to 	communicate</a:t>
            </a:r>
          </a:p>
          <a:p>
            <a:pPr marL="914400" lvl="2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</a:t>
            </a:r>
            <a:r>
              <a:rPr lang="en-GB" sz="2200" b="1" dirty="0">
                <a:solidFill>
                  <a:schemeClr val="tx1"/>
                </a:solidFill>
              </a:rPr>
              <a:t>Encourage social interaction 	between 	students – both within the 	university 	system and outwith</a:t>
            </a:r>
          </a:p>
          <a:p>
            <a:pPr marL="457200" lvl="1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		</a:t>
            </a:r>
            <a:r>
              <a:rPr lang="en-GB" sz="2200" b="1" dirty="0">
                <a:solidFill>
                  <a:schemeClr val="tx1"/>
                </a:solidFill>
              </a:rPr>
              <a:t>Think about mental health - of 			yourself and students</a:t>
            </a:r>
            <a:endParaRPr lang="gd-GB" sz="2200" b="1" dirty="0">
              <a:solidFill>
                <a:schemeClr val="tx1"/>
              </a:solidFill>
            </a:endParaRPr>
          </a:p>
        </p:txBody>
      </p:sp>
      <p:pic>
        <p:nvPicPr>
          <p:cNvPr id="5" name="Graphic 4" descr="Dance">
            <a:extLst>
              <a:ext uri="{FF2B5EF4-FFF2-40B4-BE49-F238E27FC236}">
                <a16:creationId xmlns:a16="http://schemas.microsoft.com/office/drawing/2014/main" id="{E3DC5796-DDAB-40E0-A460-F82F203C1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210" y="1488717"/>
            <a:ext cx="914400" cy="914400"/>
          </a:xfrm>
          <a:prstGeom prst="rect">
            <a:avLst/>
          </a:prstGeom>
        </p:spPr>
      </p:pic>
      <p:pic>
        <p:nvPicPr>
          <p:cNvPr id="7" name="Graphic 6" descr="Marketing">
            <a:extLst>
              <a:ext uri="{FF2B5EF4-FFF2-40B4-BE49-F238E27FC236}">
                <a16:creationId xmlns:a16="http://schemas.microsoft.com/office/drawing/2014/main" id="{3DDBEC9E-D382-4E81-ACCB-AC553951D6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60572" y="2302731"/>
            <a:ext cx="914400" cy="914400"/>
          </a:xfrm>
          <a:prstGeom prst="rect">
            <a:avLst/>
          </a:prstGeom>
        </p:spPr>
      </p:pic>
      <p:pic>
        <p:nvPicPr>
          <p:cNvPr id="11" name="Graphic 10" descr="Social network">
            <a:extLst>
              <a:ext uri="{FF2B5EF4-FFF2-40B4-BE49-F238E27FC236}">
                <a16:creationId xmlns:a16="http://schemas.microsoft.com/office/drawing/2014/main" id="{2A5924D6-FE9D-4899-AF7A-3F451F456C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09947" y="3183670"/>
            <a:ext cx="914400" cy="914400"/>
          </a:xfrm>
          <a:prstGeom prst="rect">
            <a:avLst/>
          </a:prstGeom>
        </p:spPr>
      </p:pic>
      <p:pic>
        <p:nvPicPr>
          <p:cNvPr id="17" name="Graphic 16" descr="Mental Health">
            <a:extLst>
              <a:ext uri="{FF2B5EF4-FFF2-40B4-BE49-F238E27FC236}">
                <a16:creationId xmlns:a16="http://schemas.microsoft.com/office/drawing/2014/main" id="{3B794B41-FB12-45DB-983C-FA32BD178D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78423" y="42806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1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E5C8643-435F-4513-8936-C4BC975DC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Summary: Main tips</a:t>
            </a:r>
            <a:endParaRPr lang="gd-GB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03A862-E4D7-4557-A224-C7D6A34C8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271874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9552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330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Online Learning and Teaching</vt:lpstr>
      <vt:lpstr>Key elements to consider when teaching online</vt:lpstr>
      <vt:lpstr>Pedagogy</vt:lpstr>
      <vt:lpstr>Use both synchronous and asynchronous activities</vt:lpstr>
      <vt:lpstr>Assessments</vt:lpstr>
      <vt:lpstr>Practicalities</vt:lpstr>
      <vt:lpstr>“Personalities”</vt:lpstr>
      <vt:lpstr>Summary: Main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Learning and Teaching</dc:title>
  <dc:creator>Eilidh MacPhail</dc:creator>
  <cp:lastModifiedBy>Eilidh MacPhail</cp:lastModifiedBy>
  <cp:revision>1</cp:revision>
  <dcterms:created xsi:type="dcterms:W3CDTF">2020-09-16T09:31:45Z</dcterms:created>
  <dcterms:modified xsi:type="dcterms:W3CDTF">2020-09-16T10:17:50Z</dcterms:modified>
</cp:coreProperties>
</file>