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70" r:id="rId2"/>
    <p:sldId id="341" r:id="rId3"/>
    <p:sldId id="342" r:id="rId4"/>
    <p:sldId id="348" r:id="rId5"/>
    <p:sldId id="343" r:id="rId6"/>
    <p:sldId id="344" r:id="rId7"/>
    <p:sldId id="346" r:id="rId8"/>
    <p:sldId id="349" r:id="rId9"/>
    <p:sldId id="351" r:id="rId10"/>
    <p:sldId id="352" r:id="rId11"/>
    <p:sldId id="350" r:id="rId12"/>
    <p:sldId id="300" r:id="rId13"/>
    <p:sldId id="336" r:id="rId14"/>
    <p:sldId id="337" r:id="rId15"/>
    <p:sldId id="292" r:id="rId16"/>
    <p:sldId id="274" r:id="rId17"/>
    <p:sldId id="347" r:id="rId18"/>
    <p:sldId id="353" r:id="rId19"/>
    <p:sldId id="311" r:id="rId20"/>
    <p:sldId id="354" r:id="rId21"/>
    <p:sldId id="281" r:id="rId22"/>
    <p:sldId id="314" r:id="rId23"/>
    <p:sldId id="289" r:id="rId24"/>
    <p:sldId id="278" r:id="rId25"/>
    <p:sldId id="334" r:id="rId26"/>
    <p:sldId id="340" r:id="rId27"/>
    <p:sldId id="331" r:id="rId28"/>
    <p:sldId id="326" r:id="rId29"/>
    <p:sldId id="339" r:id="rId30"/>
    <p:sldId id="315" r:id="rId31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">
          <p15:clr>
            <a:srgbClr val="A4A3A4"/>
          </p15:clr>
        </p15:guide>
        <p15:guide id="2" orient="horz" pos="3838">
          <p15:clr>
            <a:srgbClr val="A4A3A4"/>
          </p15:clr>
        </p15:guide>
        <p15:guide id="3" orient="horz" pos="800">
          <p15:clr>
            <a:srgbClr val="A4A3A4"/>
          </p15:clr>
        </p15:guide>
        <p15:guide id="4" orient="horz" pos="1107">
          <p15:clr>
            <a:srgbClr val="A4A3A4"/>
          </p15:clr>
        </p15:guide>
        <p15:guide id="5" orient="horz" pos="1199">
          <p15:clr>
            <a:srgbClr val="A4A3A4"/>
          </p15:clr>
        </p15:guide>
        <p15:guide id="6" pos="217">
          <p15:clr>
            <a:srgbClr val="A4A3A4"/>
          </p15:clr>
        </p15:guide>
        <p15:guide id="7" pos="60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8D23"/>
    <a:srgbClr val="294518"/>
    <a:srgbClr val="00383B"/>
    <a:srgbClr val="008591"/>
    <a:srgbClr val="009FDF"/>
    <a:srgbClr val="7F7F7F"/>
    <a:srgbClr val="00212F"/>
    <a:srgbClr val="00363B"/>
    <a:srgbClr val="0081BE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 showGuides="1">
      <p:cViewPr varScale="1">
        <p:scale>
          <a:sx n="67" d="100"/>
          <a:sy n="67" d="100"/>
        </p:scale>
        <p:origin x="282" y="78"/>
      </p:cViewPr>
      <p:guideLst>
        <p:guide orient="horz" pos="211"/>
        <p:guide orient="horz" pos="3838"/>
        <p:guide orient="horz" pos="800"/>
        <p:guide orient="horz" pos="1107"/>
        <p:guide orient="horz" pos="1199"/>
        <p:guide pos="217"/>
        <p:guide pos="60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Cumulative Gas Consumption YTD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2900278023419584"/>
          <c:y val="7.8119567020762004E-2"/>
          <c:w val="0.78386502372011913"/>
          <c:h val="0.82457082507556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'ytd analysis esm'!$C$7</c:f>
              <c:strCache>
                <c:ptCount val="1"/>
                <c:pt idx="0">
                  <c:v>5/6</c:v>
                </c:pt>
              </c:strCache>
            </c:strRef>
          </c:tx>
          <c:invertIfNegative val="0"/>
          <c:cat>
            <c:strRef>
              <c:f>'ytd analysis esm'!$D$6:$G$6</c:f>
              <c:strCache>
                <c:ptCount val="4"/>
                <c:pt idx="0">
                  <c:v>Aug </c:v>
                </c:pt>
                <c:pt idx="1">
                  <c:v>Sep </c:v>
                </c:pt>
                <c:pt idx="2">
                  <c:v>Oct </c:v>
                </c:pt>
                <c:pt idx="3">
                  <c:v>Nov </c:v>
                </c:pt>
              </c:strCache>
            </c:strRef>
          </c:cat>
          <c:val>
            <c:numRef>
              <c:f>'ytd analysis esm'!$D$7:$G$7</c:f>
              <c:numCache>
                <c:formatCode>_(* #,##0_);_(* \(#,##0\);_(* "-"??_);_(@_)</c:formatCode>
                <c:ptCount val="4"/>
                <c:pt idx="0">
                  <c:v>773964.87631726207</c:v>
                </c:pt>
                <c:pt idx="1">
                  <c:v>1809322.7225926593</c:v>
                </c:pt>
                <c:pt idx="2">
                  <c:v>4105062.907327435</c:v>
                </c:pt>
                <c:pt idx="3">
                  <c:v>7884214.7664185185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43-4964-BD80-5BD7B6743BC0}"/>
            </c:ext>
          </c:extLst>
        </c:ser>
        <c:ser>
          <c:idx val="1"/>
          <c:order val="1"/>
          <c:tx>
            <c:strRef>
              <c:f>'ytd analysis esm'!$C$8</c:f>
              <c:strCache>
                <c:ptCount val="1"/>
                <c:pt idx="0">
                  <c:v>12/13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'ytd analysis esm'!$D$6:$G$6</c:f>
              <c:strCache>
                <c:ptCount val="4"/>
                <c:pt idx="0">
                  <c:v>Aug </c:v>
                </c:pt>
                <c:pt idx="1">
                  <c:v>Sep </c:v>
                </c:pt>
                <c:pt idx="2">
                  <c:v>Oct </c:v>
                </c:pt>
                <c:pt idx="3">
                  <c:v>Nov </c:v>
                </c:pt>
              </c:strCache>
            </c:strRef>
          </c:cat>
          <c:val>
            <c:numRef>
              <c:f>'ytd analysis esm'!$D$8:$G$8</c:f>
              <c:numCache>
                <c:formatCode>_(* #,##0_);_(* \(#,##0\);_(* "-"??_);_(@_)</c:formatCode>
                <c:ptCount val="4"/>
                <c:pt idx="0">
                  <c:v>1334628.3100000003</c:v>
                </c:pt>
                <c:pt idx="1">
                  <c:v>2583660.7800000003</c:v>
                </c:pt>
                <c:pt idx="2">
                  <c:v>4933273.58</c:v>
                </c:pt>
                <c:pt idx="3">
                  <c:v>7902729.0099999998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43-4964-BD80-5BD7B6743BC0}"/>
            </c:ext>
          </c:extLst>
        </c:ser>
        <c:ser>
          <c:idx val="2"/>
          <c:order val="2"/>
          <c:tx>
            <c:strRef>
              <c:f>'ytd analysis esm'!$C$9</c:f>
              <c:strCache>
                <c:ptCount val="1"/>
                <c:pt idx="0">
                  <c:v>13/14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'ytd analysis esm'!$D$6:$G$6</c:f>
              <c:strCache>
                <c:ptCount val="4"/>
                <c:pt idx="0">
                  <c:v>Aug </c:v>
                </c:pt>
                <c:pt idx="1">
                  <c:v>Sep </c:v>
                </c:pt>
                <c:pt idx="2">
                  <c:v>Oct </c:v>
                </c:pt>
                <c:pt idx="3">
                  <c:v>Nov </c:v>
                </c:pt>
              </c:strCache>
            </c:strRef>
          </c:cat>
          <c:val>
            <c:numRef>
              <c:f>'ytd analysis esm'!$D$9:$G$9</c:f>
              <c:numCache>
                <c:formatCode>_(* #,##0_);_(* \(#,##0\);_(* "-"??_);_(@_)</c:formatCode>
                <c:ptCount val="4"/>
                <c:pt idx="0" formatCode="0">
                  <c:v>951012</c:v>
                </c:pt>
                <c:pt idx="1">
                  <c:v>2409122</c:v>
                </c:pt>
                <c:pt idx="2">
                  <c:v>4631962</c:v>
                </c:pt>
                <c:pt idx="3">
                  <c:v>7940735.2999999998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43-4964-BD80-5BD7B6743BC0}"/>
            </c:ext>
          </c:extLst>
        </c:ser>
        <c:ser>
          <c:idx val="3"/>
          <c:order val="3"/>
          <c:tx>
            <c:strRef>
              <c:f>'ytd analysis esm'!$C$10</c:f>
              <c:strCache>
                <c:ptCount val="1"/>
                <c:pt idx="0">
                  <c:v>14/15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'ytd analysis esm'!$D$6:$G$6</c:f>
              <c:strCache>
                <c:ptCount val="4"/>
                <c:pt idx="0">
                  <c:v>Aug </c:v>
                </c:pt>
                <c:pt idx="1">
                  <c:v>Sep </c:v>
                </c:pt>
                <c:pt idx="2">
                  <c:v>Oct </c:v>
                </c:pt>
                <c:pt idx="3">
                  <c:v>Nov </c:v>
                </c:pt>
              </c:strCache>
            </c:strRef>
          </c:cat>
          <c:val>
            <c:numRef>
              <c:f>'ytd analysis esm'!$D$10:$G$10</c:f>
              <c:numCache>
                <c:formatCode>_(* #,##0_);_(* \(#,##0\);_(* "-"??_);_(@_)</c:formatCode>
                <c:ptCount val="4"/>
                <c:pt idx="0">
                  <c:v>988212.47342026664</c:v>
                </c:pt>
                <c:pt idx="1">
                  <c:v>2378853.2096609753</c:v>
                </c:pt>
                <c:pt idx="2">
                  <c:v>4135408.0389956497</c:v>
                </c:pt>
                <c:pt idx="3">
                  <c:v>6602902.8753894558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43-4964-BD80-5BD7B6743BC0}"/>
            </c:ext>
          </c:extLst>
        </c:ser>
        <c:ser>
          <c:idx val="4"/>
          <c:order val="4"/>
          <c:tx>
            <c:strRef>
              <c:f>'ytd analysis esm'!$C$11</c:f>
              <c:strCache>
                <c:ptCount val="1"/>
                <c:pt idx="0">
                  <c:v>15/16</c:v>
                </c:pt>
              </c:strCache>
            </c:strRef>
          </c:tx>
          <c:invertIfNegative val="0"/>
          <c:cat>
            <c:strRef>
              <c:f>'ytd analysis esm'!$D$6:$G$6</c:f>
              <c:strCache>
                <c:ptCount val="4"/>
                <c:pt idx="0">
                  <c:v>Aug </c:v>
                </c:pt>
                <c:pt idx="1">
                  <c:v>Sep </c:v>
                </c:pt>
                <c:pt idx="2">
                  <c:v>Oct </c:v>
                </c:pt>
                <c:pt idx="3">
                  <c:v>Nov </c:v>
                </c:pt>
              </c:strCache>
            </c:strRef>
          </c:cat>
          <c:val>
            <c:numRef>
              <c:f>'ytd analysis esm'!$D$11:$G$11</c:f>
              <c:numCache>
                <c:formatCode>_(* #,##0_);_(* \(#,##0\);_(* "-"??_);_(@_)</c:formatCode>
                <c:ptCount val="4"/>
                <c:pt idx="0">
                  <c:v>834005.44</c:v>
                </c:pt>
                <c:pt idx="1">
                  <c:v>2138413.0300000003</c:v>
                </c:pt>
                <c:pt idx="2">
                  <c:v>3791346.0300000003</c:v>
                </c:pt>
                <c:pt idx="3">
                  <c:v>5965341.0300000003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43-4964-BD80-5BD7B6743B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456328"/>
        <c:axId val="148456720"/>
      </c:barChart>
      <c:catAx>
        <c:axId val="1484563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Month</a:t>
                </a:r>
              </a:p>
            </c:rich>
          </c:tx>
          <c:layout>
            <c:manualLayout>
              <c:xMode val="edge"/>
              <c:yMode val="edge"/>
              <c:x val="0.4701965313371525"/>
              <c:y val="0.94972684635647908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148456720"/>
        <c:crosses val="autoZero"/>
        <c:auto val="1"/>
        <c:lblAlgn val="ctr"/>
        <c:lblOffset val="100"/>
        <c:noMultiLvlLbl val="0"/>
      </c:catAx>
      <c:valAx>
        <c:axId val="1484567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kWh</a:t>
                </a:r>
              </a:p>
            </c:rich>
          </c:tx>
          <c:overlay val="0"/>
        </c:title>
        <c:numFmt formatCode="_(* #,##0_);_(* \(#,##0\);_(* &quot;-&quot;??_);_(@_)" sourceLinked="1"/>
        <c:majorTickMark val="out"/>
        <c:minorTickMark val="none"/>
        <c:tickLblPos val="nextTo"/>
        <c:crossAx val="14845632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Cumulative Electricity Consumption YTD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3586502112651627"/>
          <c:y val="0.11733854711638389"/>
          <c:w val="0.77700278282779867"/>
          <c:h val="0.781471880947215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'ytd analysis esm'!$C$15</c:f>
              <c:strCache>
                <c:ptCount val="1"/>
                <c:pt idx="0">
                  <c:v>5/6</c:v>
                </c:pt>
              </c:strCache>
            </c:strRef>
          </c:tx>
          <c:invertIfNegative val="0"/>
          <c:cat>
            <c:strRef>
              <c:f>'ytd analysis esm'!$D$6:$G$6</c:f>
              <c:strCache>
                <c:ptCount val="4"/>
                <c:pt idx="0">
                  <c:v>Aug </c:v>
                </c:pt>
                <c:pt idx="1">
                  <c:v>Sep </c:v>
                </c:pt>
                <c:pt idx="2">
                  <c:v>Oct </c:v>
                </c:pt>
                <c:pt idx="3">
                  <c:v>Nov </c:v>
                </c:pt>
              </c:strCache>
            </c:strRef>
          </c:cat>
          <c:val>
            <c:numRef>
              <c:f>'ytd analysis esm'!$D$15:$G$15</c:f>
              <c:numCache>
                <c:formatCode>_(* #,##0_);_(* \(#,##0\);_(* "-"??_);_(@_)</c:formatCode>
                <c:ptCount val="4"/>
                <c:pt idx="0">
                  <c:v>1172566.1148470051</c:v>
                </c:pt>
                <c:pt idx="1">
                  <c:v>2333578.4560883315</c:v>
                </c:pt>
                <c:pt idx="2">
                  <c:v>3644403.6741762161</c:v>
                </c:pt>
                <c:pt idx="3">
                  <c:v>5037148.4344926272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74-4506-9560-94D9D5DAC42A}"/>
            </c:ext>
          </c:extLst>
        </c:ser>
        <c:ser>
          <c:idx val="1"/>
          <c:order val="1"/>
          <c:tx>
            <c:strRef>
              <c:f>'ytd analysis esm'!$C$16</c:f>
              <c:strCache>
                <c:ptCount val="1"/>
                <c:pt idx="0">
                  <c:v>12/13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'ytd analysis esm'!$D$6:$G$6</c:f>
              <c:strCache>
                <c:ptCount val="4"/>
                <c:pt idx="0">
                  <c:v>Aug </c:v>
                </c:pt>
                <c:pt idx="1">
                  <c:v>Sep </c:v>
                </c:pt>
                <c:pt idx="2">
                  <c:v>Oct </c:v>
                </c:pt>
                <c:pt idx="3">
                  <c:v>Nov </c:v>
                </c:pt>
              </c:strCache>
            </c:strRef>
          </c:cat>
          <c:val>
            <c:numRef>
              <c:f>'ytd analysis esm'!$D$16:$G$16</c:f>
              <c:numCache>
                <c:formatCode>_(* #,##0_);_(* \(#,##0\);_(* "-"??_);_(@_)</c:formatCode>
                <c:ptCount val="4"/>
                <c:pt idx="0">
                  <c:v>846378.28</c:v>
                </c:pt>
                <c:pt idx="1">
                  <c:v>1545321.3089999999</c:v>
                </c:pt>
                <c:pt idx="2">
                  <c:v>2454916.0789999999</c:v>
                </c:pt>
                <c:pt idx="3">
                  <c:v>3078531.4780000001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74-4506-9560-94D9D5DAC42A}"/>
            </c:ext>
          </c:extLst>
        </c:ser>
        <c:ser>
          <c:idx val="2"/>
          <c:order val="2"/>
          <c:tx>
            <c:strRef>
              <c:f>'ytd analysis esm'!$C$17</c:f>
              <c:strCache>
                <c:ptCount val="1"/>
                <c:pt idx="0">
                  <c:v>13/14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'ytd analysis esm'!$D$6:$G$6</c:f>
              <c:strCache>
                <c:ptCount val="4"/>
                <c:pt idx="0">
                  <c:v>Aug </c:v>
                </c:pt>
                <c:pt idx="1">
                  <c:v>Sep </c:v>
                </c:pt>
                <c:pt idx="2">
                  <c:v>Oct </c:v>
                </c:pt>
                <c:pt idx="3">
                  <c:v>Nov </c:v>
                </c:pt>
              </c:strCache>
            </c:strRef>
          </c:cat>
          <c:val>
            <c:numRef>
              <c:f>'ytd analysis esm'!$D$17:$G$17</c:f>
              <c:numCache>
                <c:formatCode>_(* #,##0_);_(* \(#,##0\);_(* "-"??_);_(@_)</c:formatCode>
                <c:ptCount val="4"/>
                <c:pt idx="0">
                  <c:v>754901</c:v>
                </c:pt>
                <c:pt idx="1">
                  <c:v>1435723</c:v>
                </c:pt>
                <c:pt idx="2">
                  <c:v>2096305.3</c:v>
                </c:pt>
                <c:pt idx="3">
                  <c:v>2634683.2999999998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74-4506-9560-94D9D5DAC42A}"/>
            </c:ext>
          </c:extLst>
        </c:ser>
        <c:ser>
          <c:idx val="3"/>
          <c:order val="3"/>
          <c:tx>
            <c:strRef>
              <c:f>'ytd analysis esm'!$C$18</c:f>
              <c:strCache>
                <c:ptCount val="1"/>
                <c:pt idx="0">
                  <c:v>14/15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'ytd analysis esm'!$D$6:$G$6</c:f>
              <c:strCache>
                <c:ptCount val="4"/>
                <c:pt idx="0">
                  <c:v>Aug </c:v>
                </c:pt>
                <c:pt idx="1">
                  <c:v>Sep </c:v>
                </c:pt>
                <c:pt idx="2">
                  <c:v>Oct </c:v>
                </c:pt>
                <c:pt idx="3">
                  <c:v>Nov </c:v>
                </c:pt>
              </c:strCache>
            </c:strRef>
          </c:cat>
          <c:val>
            <c:numRef>
              <c:f>'ytd analysis esm'!$D$18:$G$18</c:f>
              <c:numCache>
                <c:formatCode>_(* #,##0_);_(* \(#,##0\);_(* "-"??_);_(@_)</c:formatCode>
                <c:ptCount val="4"/>
                <c:pt idx="0">
                  <c:v>745219</c:v>
                </c:pt>
                <c:pt idx="1">
                  <c:v>1534942</c:v>
                </c:pt>
                <c:pt idx="2">
                  <c:v>2172245</c:v>
                </c:pt>
                <c:pt idx="3">
                  <c:v>2825884.7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74-4506-9560-94D9D5DAC42A}"/>
            </c:ext>
          </c:extLst>
        </c:ser>
        <c:ser>
          <c:idx val="4"/>
          <c:order val="4"/>
          <c:tx>
            <c:strRef>
              <c:f>'ytd analysis esm'!$C$19</c:f>
              <c:strCache>
                <c:ptCount val="1"/>
                <c:pt idx="0">
                  <c:v>15/16</c:v>
                </c:pt>
              </c:strCache>
            </c:strRef>
          </c:tx>
          <c:invertIfNegative val="0"/>
          <c:cat>
            <c:strRef>
              <c:f>'ytd analysis esm'!$D$6:$G$6</c:f>
              <c:strCache>
                <c:ptCount val="4"/>
                <c:pt idx="0">
                  <c:v>Aug </c:v>
                </c:pt>
                <c:pt idx="1">
                  <c:v>Sep </c:v>
                </c:pt>
                <c:pt idx="2">
                  <c:v>Oct </c:v>
                </c:pt>
                <c:pt idx="3">
                  <c:v>Nov </c:v>
                </c:pt>
              </c:strCache>
            </c:strRef>
          </c:cat>
          <c:val>
            <c:numRef>
              <c:f>'ytd analysis esm'!$D$19:$G$19</c:f>
              <c:numCache>
                <c:formatCode>_(* #,##0_);_(* \(#,##0\);_(* "-"??_);_(@_)</c:formatCode>
                <c:ptCount val="4"/>
                <c:pt idx="0">
                  <c:v>828107.39</c:v>
                </c:pt>
                <c:pt idx="1">
                  <c:v>1645656.9900000002</c:v>
                </c:pt>
                <c:pt idx="2">
                  <c:v>2571384.4900000002</c:v>
                </c:pt>
                <c:pt idx="3">
                  <c:v>3252976.29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74-4506-9560-94D9D5DAC4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6218592"/>
        <c:axId val="316218984"/>
      </c:barChart>
      <c:catAx>
        <c:axId val="316218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Month</a:t>
                </a:r>
              </a:p>
            </c:rich>
          </c:tx>
          <c:layout>
            <c:manualLayout>
              <c:xMode val="edge"/>
              <c:yMode val="edge"/>
              <c:x val="0.46196184226636799"/>
              <c:y val="0.9470308141614336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316218984"/>
        <c:crosses val="autoZero"/>
        <c:auto val="1"/>
        <c:lblAlgn val="ctr"/>
        <c:lblOffset val="100"/>
        <c:noMultiLvlLbl val="0"/>
      </c:catAx>
      <c:valAx>
        <c:axId val="3162189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kWh</a:t>
                </a:r>
              </a:p>
            </c:rich>
          </c:tx>
          <c:overlay val="0"/>
        </c:title>
        <c:numFmt formatCode="_(* #,##0_);_(* \(#,##0\);_(* &quot;-&quot;??_);_(@_)" sourceLinked="1"/>
        <c:majorTickMark val="out"/>
        <c:minorTickMark val="none"/>
        <c:tickLblPos val="nextTo"/>
        <c:crossAx val="3162185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Sheet1!$A$7</c:f>
              <c:strCache>
                <c:ptCount val="1"/>
                <c:pt idx="0">
                  <c:v>Business as Usual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6.217277486910999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£20m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5A-4782-A28F-46F8CAE20B7F}"/>
                </c:ext>
              </c:extLst>
            </c:dLbl>
            <c:dLbl>
              <c:idx val="1"/>
              <c:layout>
                <c:manualLayout>
                  <c:x val="0"/>
                  <c:y val="9.4895287958115193E-2"/>
                </c:manualLayout>
              </c:layout>
              <c:tx>
                <c:rich>
                  <a:bodyPr/>
                  <a:lstStyle/>
                  <a:p>
                    <a:r>
                      <a:rPr lang="en-US" sz="1000"/>
                      <a:t>£45m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5A-4782-A28F-46F8CAE20B7F}"/>
                </c:ext>
              </c:extLst>
            </c:dLbl>
            <c:numFmt formatCode="&quot;£&quot;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Sheet1!$B$6:$C$6</c:f>
              <c:strCache>
                <c:ptCount val="2"/>
                <c:pt idx="0">
                  <c:v>81% Cumulative Rise</c:v>
                </c:pt>
                <c:pt idx="1">
                  <c:v>167% Cumulative rise</c:v>
                </c:pt>
              </c:strCache>
            </c:strRef>
          </c:cat>
          <c:val>
            <c:numRef>
              <c:f>Sheet1!$B$7:$C$7</c:f>
              <c:numCache>
                <c:formatCode>General</c:formatCode>
                <c:ptCount val="2"/>
                <c:pt idx="0">
                  <c:v>20000000</c:v>
                </c:pt>
                <c:pt idx="1">
                  <c:v>45000000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5A-4782-A28F-46F8CAE20B7F}"/>
            </c:ext>
          </c:extLst>
        </c:ser>
        <c:ser>
          <c:idx val="1"/>
          <c:order val="1"/>
          <c:tx>
            <c:strRef>
              <c:f>Sheet1!$A$8</c:f>
              <c:strCache>
                <c:ptCount val="1"/>
                <c:pt idx="0">
                  <c:v>With £5m Energy Investment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9173336640061908E-17"/>
                  <c:y val="6.5445026178010471E-2"/>
                </c:manualLayout>
              </c:layout>
              <c:tx>
                <c:rich>
                  <a:bodyPr/>
                  <a:lstStyle/>
                  <a:p>
                    <a:r>
                      <a:rPr lang="en-US" sz="1000"/>
                      <a:t>£10m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5A-4782-A28F-46F8CAE20B7F}"/>
                </c:ext>
              </c:extLst>
            </c:dLbl>
            <c:dLbl>
              <c:idx val="1"/>
              <c:layout>
                <c:manualLayout>
                  <c:x val="0"/>
                  <c:y val="6.8717277486911157E-2"/>
                </c:manualLayout>
              </c:layout>
              <c:tx>
                <c:rich>
                  <a:bodyPr/>
                  <a:lstStyle/>
                  <a:p>
                    <a:r>
                      <a:rPr lang="en-US" sz="1000"/>
                      <a:t>£20m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15A-4782-A28F-46F8CAE20B7F}"/>
                </c:ext>
              </c:extLst>
            </c:dLbl>
            <c:numFmt formatCode="&quot;£&quot;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Sheet1!$B$6:$C$6</c:f>
              <c:strCache>
                <c:ptCount val="2"/>
                <c:pt idx="0">
                  <c:v>81% Cumulative Rise</c:v>
                </c:pt>
                <c:pt idx="1">
                  <c:v>167% Cumulative rise</c:v>
                </c:pt>
              </c:strCache>
            </c:strRef>
          </c:cat>
          <c:val>
            <c:numRef>
              <c:f>Sheet1!$B$8:$C$8</c:f>
              <c:numCache>
                <c:formatCode>General</c:formatCode>
                <c:ptCount val="2"/>
                <c:pt idx="0">
                  <c:v>10000000</c:v>
                </c:pt>
                <c:pt idx="1">
                  <c:v>20000000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15A-4782-A28F-46F8CAE20B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6221336"/>
        <c:axId val="316220552"/>
      </c:barChart>
      <c:catAx>
        <c:axId val="316221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16220552"/>
        <c:crosses val="autoZero"/>
        <c:auto val="1"/>
        <c:lblAlgn val="ctr"/>
        <c:lblOffset val="100"/>
        <c:noMultiLvlLbl val="0"/>
      </c:catAx>
      <c:valAx>
        <c:axId val="316220552"/>
        <c:scaling>
          <c:orientation val="minMax"/>
        </c:scaling>
        <c:delete val="0"/>
        <c:axPos val="l"/>
        <c:majorGridlines/>
        <c:numFmt formatCode="&quot;£&quot;#,##0.00" sourceLinked="0"/>
        <c:majorTickMark val="out"/>
        <c:minorTickMark val="none"/>
        <c:tickLblPos val="nextTo"/>
        <c:crossAx val="3162213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C7DBA-E201-AF4F-B8ED-0FA854C2A712}" type="datetimeFigureOut">
              <a:rPr lang="en-US" smtClean="0"/>
              <a:pPr/>
              <a:t>9/18/2017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0D22A-86AA-AF4F-A15D-C6336BE1B4E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234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85EC2-D37B-4AD1-8B29-B25EB4D04392}" type="datetimeFigureOut">
              <a:rPr lang="en-GB" smtClean="0"/>
              <a:pPr/>
              <a:t>18/09/2017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75B9A-8342-4170-807C-7C3FF4D2611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341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687475-B03E-7245-9DAE-B0A12B4FC5E5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49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ADDRESSING AN UNCERTAIN ENERGY FUTURE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75B9A-8342-4170-807C-7C3FF4D26114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803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8534400" cy="1470025"/>
          </a:xfrm>
          <a:ln>
            <a:noFill/>
          </a:ln>
        </p:spPr>
        <p:txBody>
          <a:bodyPr>
            <a:normAutofit/>
          </a:bodyPr>
          <a:lstStyle>
            <a:lvl1pPr algn="ctr">
              <a:defRPr sz="3600">
                <a:solidFill>
                  <a:srgbClr val="294518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212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solidFill>
            <a:srgbClr val="6D8D23"/>
          </a:solidFill>
        </p:spPr>
        <p:txBody>
          <a:bodyPr/>
          <a:lstStyle/>
          <a:p>
            <a:fld id="{FC56177C-F1F4-4AEE-9957-1B9BC67ECF13}" type="datetime4">
              <a:rPr lang="en-GB" smtClean="0"/>
              <a:pPr/>
              <a:t>18 September 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AND AUTHOR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31788" y="1268760"/>
            <a:ext cx="9229724" cy="0"/>
          </a:xfrm>
          <a:prstGeom prst="line">
            <a:avLst/>
          </a:prstGeom>
          <a:ln>
            <a:solidFill>
              <a:srgbClr val="6D8D23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UoB_MASTER_Primary-Logo_800x160px_15k_Screen@72dpi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88" y="332936"/>
            <a:ext cx="3014626" cy="60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69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2 with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552" y="88652"/>
            <a:ext cx="8569324" cy="82006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0552" y="908720"/>
            <a:ext cx="4176464" cy="525658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3412" y="908720"/>
            <a:ext cx="4176464" cy="525658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7E6E-4695-4A96-B965-E91C30BB1F9D}" type="datetime4">
              <a:rPr lang="en-GB" smtClean="0"/>
              <a:pPr/>
              <a:t>18 September 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AND AUTHOR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31788" y="764704"/>
            <a:ext cx="9229724" cy="0"/>
          </a:xfrm>
          <a:prstGeom prst="line">
            <a:avLst/>
          </a:prstGeom>
          <a:ln>
            <a:solidFill>
              <a:srgbClr val="6D8D23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19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180" y="909637"/>
            <a:ext cx="8569324" cy="85083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0552" y="1844824"/>
            <a:ext cx="4176464" cy="426142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7E6E-4695-4A96-B965-E91C30BB1F9D}" type="datetime4">
              <a:rPr lang="en-GB" smtClean="0"/>
              <a:pPr/>
              <a:t>18 September 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AND AUTHOR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321152" y="1903413"/>
            <a:ext cx="2311400" cy="2332037"/>
          </a:xfrm>
          <a:ln w="12700">
            <a:solidFill>
              <a:schemeClr val="accent1"/>
            </a:solidFill>
          </a:ln>
        </p:spPr>
        <p:txBody>
          <a:bodyPr lIns="108000" tIns="108000" rIns="108000" bIns="108000" anchor="ctr" anchorCtr="0">
            <a:normAutofit/>
          </a:bodyPr>
          <a:lstStyle>
            <a:lvl1pPr marL="0" indent="0" algn="ctr">
              <a:buNone/>
              <a:defRPr sz="2400"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cxnSp>
        <p:nvCxnSpPr>
          <p:cNvPr id="12" name="Straight Connector 11"/>
          <p:cNvCxnSpPr>
            <a:stCxn id="10" idx="2"/>
          </p:cNvCxnSpPr>
          <p:nvPr userDrawn="1"/>
        </p:nvCxnSpPr>
        <p:spPr>
          <a:xfrm flipH="1">
            <a:off x="7473280" y="4235450"/>
            <a:ext cx="3572" cy="2101651"/>
          </a:xfrm>
          <a:prstGeom prst="line">
            <a:avLst/>
          </a:prstGeom>
          <a:noFill/>
          <a:ln w="12700">
            <a:solidFill>
              <a:srgbClr val="6D8D2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31788" y="764704"/>
            <a:ext cx="9229724" cy="0"/>
          </a:xfrm>
          <a:prstGeom prst="line">
            <a:avLst/>
          </a:prstGeom>
          <a:ln>
            <a:solidFill>
              <a:srgbClr val="6D8D23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UoB_MASTER_Primary-Logo_800x160px_15k_Screen@72dpi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26" y="190500"/>
            <a:ext cx="2335394" cy="46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63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552" y="57881"/>
            <a:ext cx="8569324" cy="850839"/>
          </a:xfrm>
        </p:spPr>
        <p:txBody>
          <a:bodyPr/>
          <a:lstStyle>
            <a:lvl1pPr>
              <a:defRPr>
                <a:solidFill>
                  <a:srgbClr val="294518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0552" y="908720"/>
            <a:ext cx="4176464" cy="519752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7E6E-4695-4A96-B965-E91C30BB1F9D}" type="datetime4">
              <a:rPr lang="en-GB" smtClean="0"/>
              <a:pPr/>
              <a:t>18 September 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AND AUTHOR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321152" y="1903413"/>
            <a:ext cx="2311400" cy="2332037"/>
          </a:xfrm>
          <a:ln w="12700">
            <a:solidFill>
              <a:schemeClr val="accent1"/>
            </a:solidFill>
          </a:ln>
        </p:spPr>
        <p:txBody>
          <a:bodyPr lIns="108000" tIns="108000" rIns="108000" bIns="108000" anchor="ctr" anchorCtr="0">
            <a:normAutofit/>
          </a:bodyPr>
          <a:lstStyle>
            <a:lvl1pPr marL="0" indent="0" algn="ctr">
              <a:buNone/>
              <a:defRPr sz="2400"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cxnSp>
        <p:nvCxnSpPr>
          <p:cNvPr id="12" name="Straight Connector 11"/>
          <p:cNvCxnSpPr>
            <a:stCxn id="10" idx="2"/>
          </p:cNvCxnSpPr>
          <p:nvPr userDrawn="1"/>
        </p:nvCxnSpPr>
        <p:spPr>
          <a:xfrm flipH="1">
            <a:off x="7473280" y="4235450"/>
            <a:ext cx="3572" cy="2101651"/>
          </a:xfrm>
          <a:prstGeom prst="line">
            <a:avLst/>
          </a:prstGeom>
          <a:noFill/>
          <a:ln w="12700">
            <a:solidFill>
              <a:srgbClr val="6D8D2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31788" y="764704"/>
            <a:ext cx="9229724" cy="0"/>
          </a:xfrm>
          <a:prstGeom prst="line">
            <a:avLst/>
          </a:prstGeom>
          <a:ln>
            <a:solidFill>
              <a:srgbClr val="6D8D23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663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552" y="909638"/>
            <a:ext cx="8569324" cy="838264"/>
          </a:xfrm>
          <a:ln>
            <a:noFill/>
          </a:ln>
        </p:spPr>
        <p:txBody>
          <a:bodyPr/>
          <a:lstStyle>
            <a:lvl1pPr>
              <a:defRPr>
                <a:solidFill>
                  <a:srgbClr val="294518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0552" y="1844825"/>
            <a:ext cx="4176464" cy="413836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7E6E-4695-4A96-B965-E91C30BB1F9D}" type="datetime4">
              <a:rPr lang="en-GB" smtClean="0"/>
              <a:pPr/>
              <a:t>18 September 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AND AUTHOR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321425" y="1916832"/>
            <a:ext cx="2311400" cy="2332037"/>
          </a:xfrm>
          <a:solidFill>
            <a:srgbClr val="294518"/>
          </a:solidFill>
          <a:ln w="12700">
            <a:solidFill>
              <a:srgbClr val="00212F"/>
            </a:solidFill>
          </a:ln>
        </p:spPr>
        <p:txBody>
          <a:bodyPr lIns="108000" tIns="108000" rIns="108000" bIns="108000" anchor="ctr" anchorCtr="0">
            <a:normAutofit/>
          </a:bodyPr>
          <a:lstStyle>
            <a:lvl1pPr marL="0" indent="0" algn="ctr">
              <a:buNone/>
              <a:defRPr sz="24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cxnSp>
        <p:nvCxnSpPr>
          <p:cNvPr id="12" name="Straight Connector 11"/>
          <p:cNvCxnSpPr>
            <a:stCxn id="10" idx="2"/>
          </p:cNvCxnSpPr>
          <p:nvPr userDrawn="1"/>
        </p:nvCxnSpPr>
        <p:spPr>
          <a:xfrm flipH="1">
            <a:off x="7473280" y="4248869"/>
            <a:ext cx="3845" cy="2060451"/>
          </a:xfrm>
          <a:prstGeom prst="line">
            <a:avLst/>
          </a:prstGeom>
          <a:noFill/>
          <a:ln w="12700">
            <a:solidFill>
              <a:srgbClr val="29451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31788" y="764704"/>
            <a:ext cx="9229724" cy="0"/>
          </a:xfrm>
          <a:prstGeom prst="line">
            <a:avLst/>
          </a:prstGeom>
          <a:ln>
            <a:solidFill>
              <a:srgbClr val="6D8D23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UoB_MASTER_Primary-Logo_800x160px_15k_Screen@72dpi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26" y="190500"/>
            <a:ext cx="2335394" cy="46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24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552" y="70456"/>
            <a:ext cx="8569324" cy="838264"/>
          </a:xfrm>
          <a:ln>
            <a:noFill/>
          </a:ln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0552" y="908720"/>
            <a:ext cx="4176464" cy="5074469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7E6E-4695-4A96-B965-E91C30BB1F9D}" type="datetime4">
              <a:rPr lang="en-GB" smtClean="0"/>
              <a:pPr/>
              <a:t>18 September 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AND AUTHOR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321425" y="1916832"/>
            <a:ext cx="2311400" cy="2332037"/>
          </a:xfrm>
          <a:solidFill>
            <a:srgbClr val="294518"/>
          </a:solidFill>
          <a:ln w="12700">
            <a:solidFill>
              <a:srgbClr val="00212F"/>
            </a:solidFill>
          </a:ln>
        </p:spPr>
        <p:txBody>
          <a:bodyPr lIns="108000" tIns="108000" rIns="108000" bIns="108000" anchor="ctr" anchorCtr="0">
            <a:normAutofit/>
          </a:bodyPr>
          <a:lstStyle>
            <a:lvl1pPr marL="0" indent="0" algn="ctr">
              <a:buNone/>
              <a:defRPr sz="24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cxnSp>
        <p:nvCxnSpPr>
          <p:cNvPr id="12" name="Straight Connector 11"/>
          <p:cNvCxnSpPr>
            <a:stCxn id="10" idx="2"/>
          </p:cNvCxnSpPr>
          <p:nvPr userDrawn="1"/>
        </p:nvCxnSpPr>
        <p:spPr>
          <a:xfrm flipH="1">
            <a:off x="7473280" y="4248869"/>
            <a:ext cx="3845" cy="2060451"/>
          </a:xfrm>
          <a:prstGeom prst="line">
            <a:avLst/>
          </a:prstGeom>
          <a:noFill/>
          <a:ln w="12700">
            <a:solidFill>
              <a:srgbClr val="29451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31788" y="764704"/>
            <a:ext cx="9229724" cy="0"/>
          </a:xfrm>
          <a:prstGeom prst="line">
            <a:avLst/>
          </a:prstGeom>
          <a:ln>
            <a:solidFill>
              <a:srgbClr val="6D8D23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124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C69A-CCAC-45AF-85CA-9C0F0FF3F3AF}" type="datetime4">
              <a:rPr lang="en-GB" smtClean="0"/>
              <a:pPr/>
              <a:t>18 September 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AND AUTHOR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31788" y="764704"/>
            <a:ext cx="9229724" cy="0"/>
          </a:xfrm>
          <a:prstGeom prst="line">
            <a:avLst/>
          </a:prstGeom>
          <a:ln>
            <a:solidFill>
              <a:srgbClr val="6D8D23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UoB_MASTER_Primary-Logo_800x160px_15k_Screen@72dpi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404" y="2816763"/>
            <a:ext cx="3417192" cy="68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57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61BE-E083-4BD1-A91A-A552EADB9D95}" type="datetime4">
              <a:rPr lang="en-GB" smtClean="0"/>
              <a:pPr/>
              <a:t>18 September 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AND AUTHOR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11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4700" y="1574476"/>
            <a:ext cx="3276600" cy="32766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2900" y="5182344"/>
            <a:ext cx="4140200" cy="8389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00212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275" y="6304235"/>
            <a:ext cx="1197397" cy="365125"/>
          </a:xfrm>
          <a:ln>
            <a:noFill/>
          </a:ln>
        </p:spPr>
        <p:txBody>
          <a:bodyPr/>
          <a:lstStyle/>
          <a:p>
            <a:fld id="{FC56177C-F1F4-4AEE-9957-1B9BC67ECF13}" type="datetime4">
              <a:rPr lang="en-GB" smtClean="0"/>
              <a:pPr/>
              <a:t>18 September 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AND AUTHOR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488" y="6304235"/>
            <a:ext cx="468089" cy="365125"/>
          </a:xfrm>
          <a:solidFill>
            <a:srgbClr val="008591"/>
          </a:solidFill>
        </p:spPr>
        <p:txBody>
          <a:bodyPr/>
          <a:lstStyle/>
          <a:p>
            <a:fld id="{653FF254-26D3-4E50-98DF-6C68BE574C8B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31788" y="1268760"/>
            <a:ext cx="9229724" cy="0"/>
          </a:xfrm>
          <a:prstGeom prst="line">
            <a:avLst/>
          </a:prstGeom>
          <a:ln>
            <a:solidFill>
              <a:srgbClr val="6D8D23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UoB_MASTER_Primary-Logo_800x160px_15k_Screen@72dpi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88" y="332936"/>
            <a:ext cx="3014626" cy="60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63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549076"/>
            <a:ext cx="7924800" cy="918420"/>
          </a:xfrm>
          <a:ln>
            <a:noFill/>
          </a:ln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2900" y="5326360"/>
            <a:ext cx="4140200" cy="69492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177C-F1F4-4AEE-9957-1B9BC67ECF13}" type="datetime4">
              <a:rPr lang="en-GB" smtClean="0"/>
              <a:pPr/>
              <a:t>18 September 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AND AUTHOR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31788" y="1268760"/>
            <a:ext cx="9229724" cy="0"/>
          </a:xfrm>
          <a:prstGeom prst="line">
            <a:avLst/>
          </a:prstGeom>
          <a:ln>
            <a:solidFill>
              <a:srgbClr val="6D8D23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 descr="UoB_MASTER_Primary-Logo_800x160px_15k_Screen@72dpi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88" y="332936"/>
            <a:ext cx="3014626" cy="602932"/>
          </a:xfrm>
          <a:prstGeom prst="rect">
            <a:avLst/>
          </a:prstGeom>
        </p:spPr>
      </p:pic>
      <p:sp>
        <p:nvSpPr>
          <p:cNvPr id="20" name="Picture Placeholder 19"/>
          <p:cNvSpPr>
            <a:spLocks noGrp="1"/>
          </p:cNvSpPr>
          <p:nvPr>
            <p:ph type="pic" sz="quarter" idx="13" hasCustomPrompt="1"/>
          </p:nvPr>
        </p:nvSpPr>
        <p:spPr>
          <a:xfrm>
            <a:off x="2504728" y="2492896"/>
            <a:ext cx="4896544" cy="2808312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Insert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7613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2900" y="4797152"/>
            <a:ext cx="4140200" cy="8389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177C-F1F4-4AEE-9957-1B9BC67ECF13}" type="datetime4">
              <a:rPr lang="en-GB" smtClean="0"/>
              <a:pPr/>
              <a:t>18 September 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AND AUTHOR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 flipH="1" flipV="1">
            <a:off x="4592960" y="3202666"/>
            <a:ext cx="855736" cy="786"/>
          </a:xfrm>
          <a:prstGeom prst="line">
            <a:avLst/>
          </a:prstGeom>
          <a:noFill/>
          <a:ln w="12700">
            <a:solidFill>
              <a:srgbClr val="6D8D2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331788" y="1268760"/>
            <a:ext cx="9229724" cy="0"/>
          </a:xfrm>
          <a:prstGeom prst="line">
            <a:avLst/>
          </a:prstGeom>
          <a:ln>
            <a:solidFill>
              <a:srgbClr val="6D8D23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UoB_MASTER_Primary-Logo_800x160px_15k_Screen@72dpi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88" y="332936"/>
            <a:ext cx="3014626" cy="602932"/>
          </a:xfrm>
          <a:prstGeom prst="rect">
            <a:avLst/>
          </a:prstGeom>
        </p:spPr>
      </p:pic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2432720" y="2132856"/>
            <a:ext cx="2160240" cy="2160240"/>
          </a:xfrm>
          <a:ln>
            <a:solidFill>
              <a:srgbClr val="6D8D23"/>
            </a:solidFill>
          </a:ln>
        </p:spPr>
        <p:txBody>
          <a:bodyPr>
            <a:normAutofit/>
          </a:bodyPr>
          <a:lstStyle>
            <a:lvl1pPr>
              <a:defRPr sz="2400" b="1">
                <a:latin typeface="+mj-lt"/>
              </a:defRPr>
            </a:lvl1pPr>
          </a:lstStyle>
          <a:p>
            <a:r>
              <a:rPr lang="en-GB" dirty="0" smtClean="0"/>
              <a:t>Drag picture to placeholder or click icon to add</a:t>
            </a:r>
            <a:endParaRPr lang="en-GB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/>
          </p:nvPr>
        </p:nvSpPr>
        <p:spPr>
          <a:xfrm>
            <a:off x="5457056" y="2132856"/>
            <a:ext cx="2160240" cy="2160240"/>
          </a:xfrm>
          <a:ln>
            <a:solidFill>
              <a:srgbClr val="6D8D23"/>
            </a:solidFill>
          </a:ln>
        </p:spPr>
        <p:txBody>
          <a:bodyPr/>
          <a:lstStyle>
            <a:lvl1pPr algn="ctr">
              <a:defRPr b="1">
                <a:solidFill>
                  <a:srgbClr val="294518"/>
                </a:solidFill>
                <a:latin typeface="+mj-lt"/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1364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5760" y="1856804"/>
            <a:ext cx="8564116" cy="1212155"/>
          </a:xfrm>
          <a:ln>
            <a:noFill/>
          </a:ln>
        </p:spPr>
        <p:txBody>
          <a:bodyPr anchor="ctr" anchorCtr="0">
            <a:normAutofit/>
          </a:bodyPr>
          <a:lstStyle>
            <a:lvl1pPr algn="l">
              <a:defRPr sz="3200" b="1" cap="none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0552" y="3140968"/>
            <a:ext cx="8569324" cy="1152128"/>
          </a:xfr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D4A1-7848-4A47-8982-C17F4F699E5B}" type="datetime4">
              <a:rPr lang="en-GB" smtClean="0"/>
              <a:pPr/>
              <a:t>18 September 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AND AUTHOR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31788" y="764704"/>
            <a:ext cx="9229724" cy="0"/>
          </a:xfrm>
          <a:prstGeom prst="line">
            <a:avLst/>
          </a:prstGeom>
          <a:ln>
            <a:solidFill>
              <a:srgbClr val="6D8D23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 descr="UoB_MASTER_Primary-Logo_800x160px_15k_Screen@72dpi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26" y="190500"/>
            <a:ext cx="2335394" cy="46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26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with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5760" y="1856804"/>
            <a:ext cx="8564116" cy="1212155"/>
          </a:xfrm>
        </p:spPr>
        <p:txBody>
          <a:bodyPr anchor="ctr" anchorCtr="0">
            <a:normAutofit/>
          </a:bodyPr>
          <a:lstStyle>
            <a:lvl1pPr algn="l">
              <a:defRPr sz="3200" b="1" cap="none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0552" y="3140968"/>
            <a:ext cx="8569324" cy="1152128"/>
          </a:xfr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D4A1-7848-4A47-8982-C17F4F699E5B}" type="datetime4">
              <a:rPr lang="en-GB" smtClean="0"/>
              <a:pPr/>
              <a:t>18 September 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AND AUTHOR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31788" y="764704"/>
            <a:ext cx="9229724" cy="0"/>
          </a:xfrm>
          <a:prstGeom prst="line">
            <a:avLst/>
          </a:prstGeom>
          <a:ln>
            <a:solidFill>
              <a:srgbClr val="6D8D23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626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552" y="908719"/>
            <a:ext cx="8425308" cy="81745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0552" y="1916112"/>
            <a:ext cx="8418512" cy="4105175"/>
          </a:xfrm>
        </p:spPr>
        <p:txBody>
          <a:bodyPr/>
          <a:lstStyle>
            <a:lvl1pPr>
              <a:defRPr>
                <a:solidFill>
                  <a:srgbClr val="294518"/>
                </a:solidFill>
              </a:defRPr>
            </a:lvl1pPr>
            <a:lvl2pPr>
              <a:defRPr>
                <a:solidFill>
                  <a:srgbClr val="294518"/>
                </a:solidFill>
              </a:defRPr>
            </a:lvl2pPr>
            <a:lvl3pPr>
              <a:defRPr>
                <a:solidFill>
                  <a:srgbClr val="294518"/>
                </a:solidFill>
              </a:defRPr>
            </a:lvl3pPr>
            <a:lvl4pPr>
              <a:defRPr>
                <a:solidFill>
                  <a:srgbClr val="294518"/>
                </a:solidFill>
              </a:defRPr>
            </a:lvl4pPr>
            <a:lvl5pPr>
              <a:defRPr>
                <a:solidFill>
                  <a:srgbClr val="294518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C69A-CCAC-45AF-85CA-9C0F0FF3F3AF}" type="datetime4">
              <a:rPr lang="en-GB" smtClean="0"/>
              <a:pPr/>
              <a:t>18 September 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AND AUTHOR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31788" y="764704"/>
            <a:ext cx="9229724" cy="0"/>
          </a:xfrm>
          <a:prstGeom prst="line">
            <a:avLst/>
          </a:prstGeom>
          <a:ln>
            <a:solidFill>
              <a:srgbClr val="6D8D23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 descr="UoB_MASTER_Primary-Logo_800x160px_15k_Screen@72dpi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26" y="190500"/>
            <a:ext cx="2335394" cy="46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50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552" y="91267"/>
            <a:ext cx="8425308" cy="81745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0552" y="908720"/>
            <a:ext cx="8418512" cy="5112567"/>
          </a:xfrm>
        </p:spPr>
        <p:txBody>
          <a:bodyPr/>
          <a:lstStyle>
            <a:lvl1pPr>
              <a:defRPr>
                <a:solidFill>
                  <a:srgbClr val="294518"/>
                </a:solidFill>
              </a:defRPr>
            </a:lvl1pPr>
            <a:lvl2pPr>
              <a:defRPr>
                <a:solidFill>
                  <a:srgbClr val="294518"/>
                </a:solidFill>
              </a:defRPr>
            </a:lvl2pPr>
            <a:lvl3pPr>
              <a:defRPr>
                <a:solidFill>
                  <a:srgbClr val="294518"/>
                </a:solidFill>
              </a:defRPr>
            </a:lvl3pPr>
            <a:lvl4pPr>
              <a:defRPr>
                <a:solidFill>
                  <a:srgbClr val="294518"/>
                </a:solidFill>
              </a:defRPr>
            </a:lvl4pPr>
            <a:lvl5pPr>
              <a:defRPr>
                <a:solidFill>
                  <a:srgbClr val="294518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C69A-CCAC-45AF-85CA-9C0F0FF3F3AF}" type="datetime4">
              <a:rPr lang="en-GB" smtClean="0"/>
              <a:pPr/>
              <a:t>18 September 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AND AUTHOR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31788" y="764704"/>
            <a:ext cx="9229724" cy="0"/>
          </a:xfrm>
          <a:prstGeom prst="line">
            <a:avLst/>
          </a:prstGeom>
          <a:ln>
            <a:solidFill>
              <a:srgbClr val="6D8D23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75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2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552" y="908720"/>
            <a:ext cx="8569324" cy="82006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0552" y="1844824"/>
            <a:ext cx="4176464" cy="432048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3412" y="1844824"/>
            <a:ext cx="4176464" cy="432048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7E6E-4695-4A96-B965-E91C30BB1F9D}" type="datetime4">
              <a:rPr lang="en-GB" smtClean="0"/>
              <a:pPr/>
              <a:t>18 September 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AND AUTHOR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31788" y="764704"/>
            <a:ext cx="9229724" cy="0"/>
          </a:xfrm>
          <a:prstGeom prst="line">
            <a:avLst/>
          </a:prstGeom>
          <a:ln>
            <a:solidFill>
              <a:srgbClr val="6D8D23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UoB_MASTER_Primary-Logo_800x160px_15k_Screen@72dpi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26" y="190500"/>
            <a:ext cx="2335394" cy="46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9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4488" y="6309320"/>
            <a:ext cx="458787" cy="360040"/>
          </a:xfrm>
          <a:prstGeom prst="rect">
            <a:avLst/>
          </a:prstGeom>
          <a:solidFill>
            <a:srgbClr val="008591"/>
          </a:solidFill>
          <a:ln>
            <a:solidFill>
              <a:srgbClr val="0085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/>
            <a:endParaRPr lang="en-GB" sz="1050" b="1">
              <a:solidFill>
                <a:schemeClr val="bg1"/>
              </a:solidFill>
              <a:latin typeface="Lucida Sans"/>
              <a:cs typeface="Lucida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3238" y="6306777"/>
            <a:ext cx="1187434" cy="360040"/>
          </a:xfrm>
          <a:prstGeom prst="rect">
            <a:avLst/>
          </a:prstGeom>
          <a:solidFill>
            <a:srgbClr val="6D8D23"/>
          </a:solidFill>
          <a:ln>
            <a:solidFill>
              <a:srgbClr val="6D8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/>
            <a:endParaRPr lang="en-GB" sz="1050" b="1">
              <a:latin typeface="Lucida Sans"/>
              <a:cs typeface="Lucida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5186" y="6304235"/>
            <a:ext cx="468089" cy="365125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rmAutofit/>
          </a:bodyPr>
          <a:lstStyle>
            <a:lvl1pPr algn="ctr">
              <a:defRPr sz="105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fld id="{653FF254-26D3-4E50-98DF-6C68BE574C8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2188" y="908719"/>
            <a:ext cx="8425308" cy="81745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2188" y="1844823"/>
            <a:ext cx="8418512" cy="43102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000672" y="6306777"/>
            <a:ext cx="7560840" cy="3600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latin typeface="Lucida Sans"/>
              <a:cs typeface="Lucida San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3275" y="6304235"/>
            <a:ext cx="1197397" cy="365125"/>
          </a:xfrm>
          <a:prstGeom prst="rect">
            <a:avLst/>
          </a:prstGeom>
          <a:solidFill>
            <a:srgbClr val="6D8D23"/>
          </a:solidFill>
        </p:spPr>
        <p:txBody>
          <a:bodyPr vert="horz" wrap="none" lIns="0" tIns="0" rIns="0" bIns="0" rtlCol="0" anchor="ctr" anchorCtr="0">
            <a:normAutofit/>
          </a:bodyPr>
          <a:lstStyle>
            <a:lvl1pPr algn="ctr">
              <a:defRPr sz="105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fld id="{06A50500-FDF4-4BED-98D3-9C4B114EBFC2}" type="datetime4">
              <a:rPr lang="en-GB" smtClean="0"/>
              <a:pPr/>
              <a:t>18 September 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04235"/>
            <a:ext cx="3136900" cy="365125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rmAutofit/>
          </a:bodyPr>
          <a:lstStyle>
            <a:lvl1pPr algn="ctr">
              <a:defRPr sz="1050" b="0">
                <a:solidFill>
                  <a:sysClr val="windowText" lastClr="000000"/>
                </a:solidFill>
                <a:latin typeface="Lucida Sans"/>
                <a:cs typeface="Lucida Sans"/>
              </a:defRPr>
            </a:lvl1pPr>
          </a:lstStyle>
          <a:p>
            <a:r>
              <a:rPr lang="en-GB" smtClean="0"/>
              <a:t>PRESENTATION TITLE AND AUTHOR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02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71" r:id="rId4"/>
    <p:sldLayoutId id="2147483651" r:id="rId5"/>
    <p:sldLayoutId id="2147483691" r:id="rId6"/>
    <p:sldLayoutId id="2147483650" r:id="rId7"/>
    <p:sldLayoutId id="2147483687" r:id="rId8"/>
    <p:sldLayoutId id="2147483652" r:id="rId9"/>
    <p:sldLayoutId id="2147483688" r:id="rId10"/>
    <p:sldLayoutId id="2147483665" r:id="rId11"/>
    <p:sldLayoutId id="2147483689" r:id="rId12"/>
    <p:sldLayoutId id="2147483668" r:id="rId13"/>
    <p:sldLayoutId id="2147483690" r:id="rId14"/>
    <p:sldLayoutId id="2147483672" r:id="rId15"/>
    <p:sldLayoutId id="2147483655" r:id="rId16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rgbClr val="294518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0"/>
        </a:spcBef>
        <a:spcAft>
          <a:spcPts val="600"/>
        </a:spcAft>
        <a:buSzPct val="120000"/>
        <a:buFont typeface="Arial" panose="020B0604020202020204" pitchFamily="34" charset="0"/>
        <a:buChar char="•"/>
        <a:defRPr sz="2400" kern="1200">
          <a:solidFill>
            <a:srgbClr val="294518"/>
          </a:solidFill>
          <a:latin typeface="Lucida Sans" panose="020B0602030504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2000" kern="1200">
          <a:solidFill>
            <a:srgbClr val="294518"/>
          </a:solidFill>
          <a:latin typeface="Lucida Sans" panose="020B0602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294518"/>
          </a:solidFill>
          <a:latin typeface="Lucida Sans" panose="020B0602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600" kern="1200">
          <a:solidFill>
            <a:srgbClr val="294518"/>
          </a:solidFill>
          <a:latin typeface="Lucida Sans" panose="020B0602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»"/>
        <a:defRPr sz="1600" kern="1200">
          <a:solidFill>
            <a:srgbClr val="294518"/>
          </a:solidFill>
          <a:latin typeface="Lucida Sans" panose="020B0602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.uk/url?sa=i&amp;rct=j&amp;q=&amp;esrc=s&amp;frm=1&amp;source=images&amp;cd=&amp;cad=rja&amp;uact=8&amp;docid=juUZ15wEn9qV7M&amp;tbnid=bEqGwt_ej4S70M:&amp;ved=0CAcQjRw&amp;url=http://www.greenbuildawards.co.uk/project-details&amp;ei=jbwSVJKRCInYPKyzgJAB&amp;bvm=bv.75097201,d.ZGU&amp;psig=AFQjCNHZ7iPz7AdjMgaofvuRZ2B6t3UczA&amp;ust=141060044858295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co.uk/url?sa=i&amp;rct=j&amp;q=&amp;esrc=s&amp;frm=1&amp;source=images&amp;cd=&amp;cad=rja&amp;uact=8&amp;docid=juUZ15wEn9qV7M&amp;tbnid=bEqGwt_ej4S70M:&amp;ved=0CAcQjRw&amp;url=http://www.greenbuildawards.co.uk/project-details&amp;ei=jbwSVJKRCInYPKyzgJAB&amp;bvm=bv.75097201,d.ZGU&amp;psig=AFQjCNHZ7iPz7AdjMgaofvuRZ2B6t3UczA&amp;ust=141060044858295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://www.google.co.uk/url?sa=i&amp;rct=j&amp;q=&amp;esrc=s&amp;frm=1&amp;source=images&amp;cd=&amp;cad=rja&amp;uact=8&amp;docid=juUZ15wEn9qV7M&amp;tbnid=bEqGwt_ej4S70M:&amp;ved=0CAcQjRw&amp;url=http://www.greenbuildawards.co.uk/project-details&amp;ei=jbwSVJKRCInYPKyzgJAB&amp;bvm=bv.75097201,d.ZGU&amp;psig=AFQjCNHZ7iPz7AdjMgaofvuRZ2B6t3UczA&amp;ust=1410600448582959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co.uk/url?sa=i&amp;rct=j&amp;q=&amp;esrc=s&amp;frm=1&amp;source=images&amp;cd=&amp;cad=rja&amp;uact=8&amp;docid=juUZ15wEn9qV7M&amp;tbnid=bEqGwt_ej4S70M:&amp;ved=0CAcQjRw&amp;url=http://www.greenbuildawards.co.uk/project-details&amp;ei=jbwSVJKRCInYPKyzgJAB&amp;bvm=bv.75097201,d.ZGU&amp;psig=AFQjCNHZ7iPz7AdjMgaofvuRZ2B6t3UczA&amp;ust=141060044858295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-20617" y="1412776"/>
            <a:ext cx="9777536" cy="389086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THE NEW AGENDA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Closing </a:t>
            </a:r>
            <a:r>
              <a:rPr lang="en-GB" sz="2800" smtClean="0">
                <a:latin typeface="Arial" panose="020B0604020202020204" pitchFamily="34" charset="0"/>
                <a:cs typeface="Arial" panose="020B0604020202020204" pitchFamily="34" charset="0"/>
              </a:rPr>
              <a:t>the Performance Gap May.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GB" sz="2800" dirty="0" smtClean="0">
                <a:latin typeface="+mj-lt"/>
                <a:cs typeface="Arial" panose="020B0604020202020204" pitchFamily="34" charset="0"/>
              </a:rPr>
              <a:t>. 2017 </a:t>
            </a:r>
            <a:endParaRPr lang="en-GB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275" y="6304235"/>
            <a:ext cx="1341413" cy="365125"/>
          </a:xfrm>
          <a:solidFill>
            <a:srgbClr val="6D8D23"/>
          </a:solidFill>
          <a:ln>
            <a:noFill/>
          </a:ln>
        </p:spPr>
        <p:txBody>
          <a:bodyPr/>
          <a:lstStyle/>
          <a:p>
            <a:r>
              <a:rPr lang="en-GB" dirty="0" smtClean="0"/>
              <a:t>June 20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04235"/>
            <a:ext cx="4448770" cy="365125"/>
          </a:xfrm>
        </p:spPr>
        <p:txBody>
          <a:bodyPr/>
          <a:lstStyle/>
          <a:p>
            <a:r>
              <a:rPr lang="en-GB" dirty="0" smtClean="0"/>
              <a:t>THE NEW AGENDA  RUSSELL SMITH: HEAD OF ESTATES</a:t>
            </a:r>
            <a:endParaRPr lang="en-GB" dirty="0"/>
          </a:p>
        </p:txBody>
      </p:sp>
      <p:pic>
        <p:nvPicPr>
          <p:cNvPr id="2" name="Russell Smit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80"/>
    </mc:Choice>
    <mc:Fallback xmlns="">
      <p:transition spd="slow" advTm="52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October 16 2014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GB" dirty="0" smtClean="0"/>
          </a:p>
          <a:p>
            <a:r>
              <a:rPr lang="en-GB" dirty="0" smtClean="0"/>
              <a:t>STEM </a:t>
            </a:r>
            <a:r>
              <a:rPr lang="en-GB" dirty="0"/>
              <a:t>@ BRADFORD RUSSELL SMITH: ESTATES MANAGER</a:t>
            </a:r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7" name="AutoShape 2" descr="data:image/jpeg;base64,/9j/4AAQSkZJRgABAQAAAQABAAD/2wCEAAkGBxQSEhUUExQVFhUXGRwXGBgYGB4dIRkgHxwdHRsaGiAcHyggHBwlHB8dIjIhJSksLi4uFx8zODMsNygtLisBCgoKDg0OGxAQGzcmICQyLDQsLDQsLDQtLDQsLCwsLDQsLCwsLCwsLCwsLCwsLCwsLCwsLCwsLCwsLCwsLCwsLP/AABEIALQA8AMBIgACEQEDEQH/xAAcAAACAgMBAQAAAAAAAAAAAAAFBgMEAAEHAgj/xABDEAACAQIEAwYDBgUDAwIHAQABAhEDIQAEEjEFQVEGEyJhcYEykaEHFEKxwfAjUmLR4XKC8RUzokOyNDVTc5LC0hf/xAAZAQACAwEAAAAAAAAAAAAAAAACAwABBAX/xAAwEQACAgICAAYABQIHAQAAAAAAAQIRAyESMQQTIkFRYRQjMoHwcZEkUqHB0eHxBf/aAAwDAQACEQMRAD8Ajy9ZlH8RdMT4xcRP4o29cEKRBkj92xVqtTX+Qjof7xbHijSUw9Nyk2EMI9wRf0tjurRyy/GN6MV1rsp8az5oCfcruPrizRqqyllII5xy9emDTBaKmfyupTy6Ebz5YBvw2qt1eL2BJM+YiP2eeGTNMVX8IG5ZmiMeBVpsynUoKzYkAid/a2Kkky4toV62ZzIMNAIAY3ERykH4QTa/TF2pnnC6a9FgY3S8jmwEnb3wQrU6a6u8YeMlrt5fD7D88A+K8QpIYV9dSPhVQZF7kk6QPzjCZS4bbGxXPpEefzlJ1BRk3B5qpiDcRY2/zhbzWa1qzSqdSN2n5HynzxcGZrZttFKjN4ZgTB6Kx+EQOmPVDs1JLV2moDanOkDyJ3I9IsOeMspSyfpWvk0RSh29gakUePHe0yCT7CeWLVBGqH+HTdiZVS4AFue1zf4eQw8twqnSp6aaATsQNuv0Me+KuUoFFKiDpurNaTuL8zv/AIwMvCf5mWs99Cxl+9pU6jOw0j8LSDYmwKmU36nBLh3d02V6q1qIbTo1sSqkbjUObf1AYtPlWrZiIPdU4qPYjW88p5AiflgnxhzUy4VSGeqRSA082NyfICT7HCfKx8ZSv+n2HznaVDTSzwNLVTawgNYyBz09eWAzkjOWXUNDSwO11ub3/wA4D53i5yClKKs60yAWiTA5n6+k495/jQp1mddPio94pJJnxAwABfGPwr8vLGXsaM65QcRmdBziPP8APC/xvjZUhaA7yodlvHrbcee2IqZqZkE1T3AEEBp1H/ZaB5zi/keG06alRVZZHibRBeObMZP1x3Hly5P0ql86v+16OYoY4fqdv96A+UFarV1ZqiCBBVBEkg8wTeOWCHGsz3rr3KuDDSPgAFpkkWmOXMYl46e6NN3ZnFywJiFAEgQNzP0xCi5ajUZquhQQIABIFzA26Dfnjl5cf+Kpuvu/o3Qn+TaQs8RrVwvdLl9JOw8Rb1BMRiDK8NzIBJYKFuAW1Sd+f1w05jj3Dh8UNN7U2MfTFLM9raevTlaGt3hZJItysBJjzjGjyoLuaf8Adiucn1H/AGBq0zpGqoosQQpCzEaS0XEyTHlgFnctWYhi6Afh1PqNvbfFyrrbWrVWrMfiXVpVfzLelhiuKLCy2vvpBn1nyxlyT9hsS3k+HwCxckn+VSfaTAI98HcxmQG0pS1NEEgiVsBMAHbfC/VR6gGok6ZuxsPWfIWA64t0+IFFIQQSACR5f5wKlTVsJ7TpFo1DSdZBUctaT9QfFt5YucQz1N4JpAhV0hmG07yAcL7V2W7SZEbz8p2x7o5k7gAcpNr4n4icbUXr9v8AgDyr2wqcwCzOi0y7Suo+ED/TaxnAzPUdDQRTdm8RIn5zOI+/5ArbeJPuYHXHlqZ1EnUYtYbDpgHknNUw1BJjzV4TIMCoGAMfxGk+lzE/njdPht20vUEMCTqJncT4p539jjMjliWBYVaYNlRXcAAczPW1rQPPa5R4e6yRVqqJsPAT9U3v547q/ocy/sizNKvSBKNqEXD0/wAjTj/24F5nO1FBatS0sDZ7wJNgXWD8wBbF1MiC2mtXrkCCBr0CZtdQLf2wG7RZrKZWxQV624VyzAf1EkkdfM4qUqVhRVuiOvxitSPjqUmF4V4lbWO8GfTkMBs92nRgVAd2J/pRfP4Rqg9PPAKmUeYptUrOSYA0ql58KrdveAPPB3Kdk81VgPppLE6BExvtIn3OM3mTnqI/hCPYDzPFC4CwEiB4bbeQ3PmZxJwrMIAQyazuLmByuB7Xvthvrdm8rQUBQz1gDK1L8viIEAAfLFR+CZhgQupFJ1aJ3Gwj1j54CWGfb7CWSJ7TtHXZStJFgkFQoUCI6G/LcRijX7R5tFvS8JvqNM3nqRY4tN2eqhWJ7y1iToACz/ua3UbRiKlwasF16CqID4isSOZ0nmZxdZF7sno+itkeMZhZLhm2/FHrt7YJrxauEACKCwkajeDbU0C0nnzxZ4Tl3BUUWL1IBNhCdTe8XFpBOLeZy+hK4qMSXkM7MgmOoB6cuWESwc9sYsii6QOyvEq1RVdqtNQ3Jpt0X3vifL51hWUuVIUPpKTGoqADf0PzPXEPA66Ul15gy620kFTTA5qDzIi8Yt9os8GytQizSgYfi+IgMb7dALCcC/Cw4WtMtZmpUb7ICWdWcOWs0iJBEGb7YI0OFVO/P3d0Xu6ar411ahJiCNtr+uAPZKqRLEwo67e/lhu4Vn6ZrVZJbUE0wCdi03HqMLwcVmXJ6/6DzX5b49nqpnmRh3yaCLM8Flg7aX2idwYO2LdCqtWArsxABhaiqP8AxM4uZvL1XpsVoFV2JcQTNhAid+uFTtdwzR/C1lHPi0qgFuoMkqOp1AXx0H43HF1GV/z+exj/AA05K2qK3aDLpTemV0gOlXZi0gAWvsSTv5Y29enWC/eFCMygqRsTucK/FuGPSOvUaiyCzG4LGfCt5Igc8a4vm+9RHZ1VZMMqmDsSwH4WmLec4wZJ8svNL+Ua4RrHxYVzeXyzT3T0w22p3iDEGQeke88sBsrw1A0rVDxsRa/W0kRiCpmlK/8AcD9ZAn52v64kyNJSAKgYRdZhfkNr+uFynJ/+BKKQSFWm4gsgP/22sethFwMeEyZaxqhuh0MPWx6Yly2ojUIH9OrV7D6b402cVWMlZjYDxehIMYVJyk7bGKMUj1VpGIn1hd/rioM2iCLnoABb18Vr48HO6iRBsJJvHuZxXzJHWxuBGxxXBrsja9jddhUIOgEf6oj++Lv3YIpmksbSW59Bivk8wqeIgtbw/vpjzU4lDQsATz/e2GUqFtsuZQqGCREmZ09PWcQ1WbWQH1RIk2EeeJl0napqMXUDbpPl5YjKqF/mLQSSIHt++WJKOilI6ZWyxUgDxC4VSSTeNj5RznHuvxKlSp6q1RUA/msTHQcz6dcJ9btdmM2xTJUwAo8dd/CB1aDIQW5yfK2LfBuwCVCK2ZqPmHN2kkDyETqb3I9MdrzG/wBCOdwpepgXtF2+FRWTL0rWmo+4tyXl0ueW2NcI7AyivXZjrUHu0syzsTPxESLCPfBShk6edzfd0kX7llGBdVGkVHMjbnEH2B64eKtEOwliFI2Uxc7be8YGMObuW/gOU+CqOgTw3hOXSmRSpKkGGA+KejSQbjEoosIWnfRsr8p6bmPyxvimVSnp0rchjqTeLbkbze3XCtxfPVKf8RS4/CZAgnmobUCSB5evLDZTUULjFyGJVkkNSlQgLaYOkyduZ9N8RVatNSNJqKV0liVJJi4iZm2/thVynaqp/wBthpAAE9ANgfCbT6XwQp9pCJ/goecFyATvJYqfK2+AWZNBPE0Hq9MVEP8A3GgyPAd97H9fTFLK1Mxmw4osRSOpWrEAgNz7tbajaCTYQN8UsnRq5tZqVlpUXayKxbvBeLSpWn5c/oWkcJemouSANMwV22AUNERaItgZZoX6nX7hLFKvSr/YH5qj93phVVQpgReT156ix8sAeLZYGmCiyxYMBMqokcok+fv7t+d7NyaKsyyX8bwCwGkmNR2G4sOeC2Uo5Gk4BqI1WSfi1H6Yw5P/AKEHqEWzXDwco7k6EDLcOqszBg9R6gYgiJkEbz8U2v5Yqdv+EClQSqqFNbLrEqRJEr8JN7E+fyx03M8UygYrT7tyQF0x8O8kg2+oxzv7TayGhQSm5M1SShaYhYkyBBvGM78VOcuKVL/UcsEYx5XbFbh/FNCWjzx0L7HsyxXNOFnxogiOSsYHzxzR+HvokC3PD39l/aKjk8tVFTUWerIVbsYRQIGF50uDoLH3sde1eeSiiGsXlzI7oxBWDzibxBI5bYHcNo0Tqq0QX1QzMxl5N4qG8npGN8ZzVTPBIyNYhZKs7aBcDfbp1thN412gz1EgLSooFXQBMmANjJ+WM0YqUaXY5Salb6LnE1UZtGZCaZUqwi0myWOxPiHywC/69UyAzOVpqpp1jOl1BABA2P8AmLDBKi1TMqyjT4gJJJswCsDHLxHrf2wt5ytRqVga57mpYMAuoC8EC4tzw+GhUtganmwXBqEkgWBUb3+KIm+L2Zz5UQp5XIiPluPfBDM8Gy4ps1PMo0CANJBMbiSb4CHLalEgRyj9+2DtPYLTWjVUl7tLHnPPp7YtJlXKh2lUgxax/wBPI+3viThdeCQLEAy45gH4WBsR58sNmU7TMaP3b7pQqkAsrsjMRqJJkLY+5GJa9ykrE+p3glqevQRdgIsNyfMeeN5vVnGmmI7tQAv9t5JPPDVxhaK5JqaJmAR/9SqFUFjsqUwZBjZj03wP7AZ4UDXRqauaq0wCTpCEFpE9SDv5Ypy1y+A1HdAfhXdo05hKohgUanBAI3BBO22x64J53s6Kjs1IoFiTFgCdmjkD8sO2YOTVH756YbUCKagELfaRaPywEHF0NVEUCrTkwCIhV5arypMgAjlvgsWZuVNaJkxLjp7BfBezVUwGYGmGuGABH79bYJ5ngBDJ3L6AZDSwPpp3tvi/w7iVO+mm+kggrCyADEKZuBiPOcRWStGmzMtoiIPmdx098dVQxqJznKTY1Nk0pU0prTVaQ+HSI09JH4pPPGKlMT3ZJa5Yh9IU+bTC+kH0xTahTLfx3NMH4UFQ+O+xUXO/LrilxniZoUqlamHhEjU6hF5xFg0ydoODeRIUoNgnsXQdsq9QPpepXqu7E21AwBNvMknqMGu4dmspK831EWINmVoiYkGemPfYfLmhk8spp6WKkkkgAk3mZP6HBbOZ6igLtURgzR4VnYXmDeMZvxWNJJbf0jQ/Dzbt6X2BM/RUSC9UtAkBT4OhtPrvhT7WKhqIMuKpYQh1pEM1hIgeIkc/0x0jhvEUqK5pIVufEwuYHSSdvPFLO9nnr0kZSHq2qL3hAVZuPDEAR1uYxmy+NknxcaNGLwsa5KVnM8nwCtVquCwUKPGx2F9rC5JBO1sGG7LIlMhqx0le8CDWAFnwnTI1FhNvMzEY6Tw7gp1sKmnSVBaBctAkiNhvbzxP2o4NSFKtX8XeCmVBm0bbe+Mq8RKU6bNEsUYxtHJ1zlZAyUKtUb+KpTp7bCSJYnqMEDw3NVMsar5l9ibD0ESWm/XlBxG6Dfyw0r/8tb97sMdHyMaXRz34ib9znNThVR472u55CwiPSIm/1wR4H2bp1KoWo7skGRME+pAmMWnpyAen7/TGVGKo7LuBbyuMG4xiugOcpPsNdmuz+WqZpwqs1JUlZY2bVE7yRvbHrtt2dSrUoLSVUYayTHLwATJvzxb+y5JaoWm1JfqxxL2/qqGRSxUkA23i+OPlk/P1/NHUxpeTsp0+FjuCrAK4sw6G8Hbbzwe+yjI6ck2oRNVzbnsPlbAGvxpWFpDIAs/zLuQT+XQ4cuwVQDJUzPxF2+bH9MBlb4bJFb0XOKcZ7gQULFjCyQAeV5OOO9rOKfe3dlqAzAKkhYjkok7dcF/tLza1ayrVrEC8U0BhR5xJdv8A8RhQyPD5bw03bTuSvQSBGwnBYoJKy5P2GLhSDRUEEktpESbD8RPnhH7RUtOYqAtzkXvcY6DwFdNFyw8Qvb6j6YVc9latepUKBiJiLG/SP3vhsHTYuStALIp4pZQRG0/vfBiq1NoChQd5B+k7T5YqZrgOaVBUFOppJiSAt5iIm3vjVNWFqiuB/p2+kEYOW9oFJrVElRyIAgi++37PTBHJcQ0sAWZQLaR+QEjFV0CgSVcGImBEyNIuehv54aR2TUUO81tr0SZAK33UzsffCpV7hRg30D6KOSSxUxtrbkec9YwMZF8UBidJ2E3kAkydh5Xw15LsqlRdQeeYhRI8jJg/6sJ9QMtEE3BUwALA2mSd8VCmwpRaRtQ1RmS5/GVEFja0T+QvfDB2bYDLQKaU11AVHU6i55Dab+U88AuGZavWrGkoRKqgvM6T7RzA5bYLtnsxl+7qk0mVoGq1iAbMFvtzjDEtr9idJnrJOqh6FamwWTUW4Vk80JIv5eeIszXdCGZtYmO8Cgkgi0qDuPU74aD2iUItTM5YFHURWU6kI6bT+WLmWz+Rrsug0gsbAb9eQx05JKL2YIt8uinw3ihp64oAERrceOpcW1M1iDczNvPFfjIXMDJK7SK2ZBYXHhVSwUgbiw+WFfNVs2GnvjO7CbUwbSTAgRcj9cEOB8KztWv3porWYDVSqT3dNeR0WjV5hTM4zeIyfljcGP1oO9uKCrUSpqtUYrptAIAOoDa+q7dcUs64GWos20v+lvPA/tFlc2ao+8U1GlTpVZ0mY1RMAmw+WBma4syolJS1psVEDyF/LFeGlxxpF+IjyyNo6X2FKMmoGZJj9+uG/KUQskTf358vnhC+zHM03I1H+NDEj+nqcPHHMg1enoSsaRkHUszblYjGLxjvKr+DR4b042vssJRiTzJnA/tRmV+61k1Lq07ahO4vG+DC0Lb4Uu3HCaaUMxmAW1soU3tEgWHtjPhrmrG5XcRFCL1PsMT1eIJ3Yo3keL1FvnhbXNkc/qcSVKk1STNkB+gx2pTOZGAYWoOSjGmzppqWgWj6mMDU4iPDYmYtz9sRZziihDMgyBBHnyxcmqKinY+dg+KKy1SfjJUnlaCAL+YP7OF77Qas55Sx+GkpidpJtiT7Pc+sVpYA6aW66p+OxH64Xe1ufNfNFoiFVfWAbibwd8c7j+c2dDl+UkVM5xZiZtjsnYqlV+45cQBNMNvG5nkJP0xwjMrAJPTHaOAORQoqxqA6FW9TSCABblA5yJOK8TH0omFu2e+03Z+i5U1a5R9JC00UEt5qB4vfC9mKNfR/8MlCkviHjGu1gCSIQkep9MPqaKQOo0qWo3a2pvIk8sLPHeL5Rz3TOryfhBtEx8Sz8sIjJ9DaW2Ask2mmJupBttqm4m2354l+61qyKKNLLshgFm8Rn8QMRpIPK+2KVPh6DLSJDLbVJNxvzgnzjDh2dzlBaIHe0hEz41BE3vJwcnStAw26Zz7jHCs9TZletNNhqaAzBY5Ab/W2AmVzuoCmC9V2kDWSADvaWIJPTHQO3HE8pmaaotZWmNSqx2LCSQtjYGx64zIcUyZQJpUEAAQJnYdLHzwSm+O0RxXKrOd0uJMsqlO6yTLatjeLDbng9lO0xRHSojMeR1fDO1jbzmcEs3nmqVilOnS0aYRGCwG21yNrb3nbEXDEoU8uQV7ysoOkXAiRzG3iOLbT9gUq6ZKuSeogqh3phhErUYG1gdMixwtZrIhKYILaXG2wG09Z64YE45RUeDLmlUFtUllHmLAx5RgfxysoocoAWAdgDzPST+WJG0y5VQzcE4R3VYwBqCpGoSdzcEcx5g498fy7lKrd02qCdZMsDy0hYuOR5YtcMzDsTpbXpAZlZYZQwtvY2HX5498Q7Qp3ba6VVCR+JN/QjlhXKVjlGLRz/IcWzGW1IjAoTqam62t5EyMMfB8+lWoiVMnTXU4AamSpvY8v1xurXSs6+wgi8E3mZtbB3gHAqD1g8FTShgEtqJIA1RvG+NP4iXGvlMQ/DxTb+Gijw/glJQUDkkgyzLJIPWYPtOGujxFlWHYEi3S2wj+2Ep8xLWPPcYnr1X03Nupj9jGCUpy02aYqMdpBvjy98ykSQAduXX0wrZ/spXqSVSZJiYt6XwQ4bWqljvAiOvli/U4hmZHdgmByUGfL5YKE5Q1EGUYz2zXYLstVoVy9VIBpFBJvMjHQUoKpsADhKpcSzQjW5XnBUXBx5fjGZVhDgaiBLKABvMk2xJTlllsHioRH1RgN2wyD18o9KmAWYgQbc5wm8W7S5/L06bNUpFnod7pCDm0Lzva+E8fa1np0t3G9xov/AO7DIYZp8kKeSL0wsPs+ze0J8x/fFir9n+ZBLeHxAJFrWiZna2K+Q+0fMsjORShWj4D5/wBWI6v2pZwoGVKDQAz+Fhpmw/FcY0c8/wBAcMX2WE+zrNCPEnrIxut2CzDakLpyJNrRyHXf8sWKP2hZo09bU6Pwg/C3T/VgUftMzJh+5okA2HiHMQd/L6nEU871SI44lsZuy/ZZcsKhzSoR4QitEFgOfz2whdv3T7/WCBQg0iFECdIkwPPBVPtUq6mLZakWO51Nz5DoPTCjxXiRzNepXcANUbUQJgWAgTiY4z5uUiTlHilEizoGgkHkcdupdkkCKddYAhPAtQgAgWiZInpjhdYyCD0x0E/ay5VT90UmIM1jt0Hg2MXxPERk64kwySux7HZGnUl6lSs2oQNTmABzgdT+QwqZj7O8rSmqrVGZTq8RHXfa/wDjFdPtkqMY+5LA598bev8ADwL4v9olapRKrSpKHBGqSxE7wCBHr5YzxhlTobzxtbLeU4qGZ6Juh1MfKf3vgQ3DswEgZGg6kHxFQN/xE6sD+zaGS3l8+oOJs3SqgLAca+RqH/8AVrf5w9qnSAhT2zWU4QUl6j06e0Iig6t/6sWVWjUgIX1qJj4yYEsSbACB54ALkVpQamjUSQZMxeI3wUFTxFgDcQdIsJEECLYLV7Al9GsnmlcksVU8hpm1ovIE2+uLhqmpc+JhAAnYdLeX5YG0k0iZBESRGxG4k8v7HBAahEEFYJECDe9/74CTV6JF/JXddJljJsTN/Qe2L3EeImtQFMBQB+Ib+hHMHA01V1LqPkAcWqebDAhl0k7N1877GcCy+jfCKVZFYUc0qxHh1Aaok26gdPPDI3Ea7qUrIlUaZ7xSuoXFgCIJHthGZxTJggzcgjEQ4gBHgW3SMG8fIOM+J0LKOjadKuBIiREHmfMeQjDFwKjU74aPgEGpLEWmwiDqv5jbHIaefLNElYuNLRNtsGshxepRYEVKy7T4t/I32wMsX2NWa0/sY/8AplPu4Kib/u2+PNCkLEqvSeeL1QQI949dsCcxmQLSP2Jt6RjCrYx0g1Sy4Pw/EuxJOx5elsesvnm1x3TCJDaGF+m4tgUeK+MBV8RAEyf3/wAYucPrMHYHzknqR/jBbRNMJvmRollqgn4tS/kRyxc4dx6ghg5jSP6kNumJstV1NTHSCMEhlEYTAJAIMgHlbfFKavojjrsyjx3KvtmssTFpMX577DFhcjQrAnu8rVP9JRp/PFSnwDLV6aFqFOWA/CJv6b4DcU7D8PbTFAKzNEhiIESeeNKnD4EcZfIxtwCj3bocomidRQIIY7Tbc4GDsZkHMHJKP9hHtgTl+wSBVOXzebpExZath7WxJV7OcSogsnFqhAv/ABEn6lmwalj+WC1JaCVPs3w/unQIAhAkFjIibLeR7YpVvs44fp0RUQWPxt688ee746m1fL1R/Uo/sMRNx/iwu+Ry2Y5Sv5WJ/LBJx9pAtP4KrfZJkWPhr1h6Ohj5rjkFWiUdlmdLMsxE6SRMcsdlT7QK1IMK/CqqA2YqzR/5IB9ccpytE5h3PMszddyT+uGwdbbsXJfRQFDUQJiSBPSTE4ZuM9lFykI2YQkSJFNoY9Ab/TbFCvkDTRw0evTzjfAN6lTZajGIghjb0vIE9OmLfq9yJ8QtmMjTWkT3qly0aVUkRG7EkQfKMQcOyFKqGGplqQO7ULIa99RJ8MDYieeKH3cwyvWAYRYyZncg9fLDJ2NzeUoUy7mcwHGkEWiwsZ8zywLtK0RbY4ZLgq0MtceKJJPO2OT5zidWt8TN1CgmB7Y7H2h4qncEHfTtjmecqlW/hBlLeFiwVZANtM7YDE3tsKcUeuC53uzqSiiseZBa89STHTBEVO8djUJ1GfCvh352/XA80KrOdA1A7RJt7C3zxYyBKghxEXYR7Ae2I007RJSk1T6I8zkjsiNM7gb+uLVPK1BRQ/iBIKnpM2OK1TOBYMDSduscxPUYJUc0DTDSNOorOqTP9v7jAycq6JEE16KNIkjmQec8jgkatQoqMdaqIA6ciAdyDb5Yr1HLuU0jUBF/Pn54nyWdV0XdiOlo6ifriepli7maxA0sCpH8wuPQjbA+qhAsRhp4oaVUKe7qaAbtq0yeYW23tvibhnZ/KVqgp/xqYMmS4aPXw2w1SpbK4ti5kFJRyImQBiaojrp1QL7G8R1H5YcKn2eKJKNUibNI/wD5wFzfZ1aerU76gJuBBjEWSDL4yQ7pvuZBj/nATiCFXJOxvv68sGaFYATPL++KufciDA9DjnJ7Nb2iTjdMIlEi2l7dQLfS37nF6mBrNrHr+v1tgRxHNCopEzp2HluMEqdXVSDRuJMm42v54j6InsYslQ8StOxifK0T9MR1+0C0nq0SjXYjWL3NpiNhGJKf8WoAp0nQZBPPUOWFPiOaBrVWeLFmgnciQMUlZMkq6DnGu21CnlSqks6hR0naY9ROF/8A/wBANYLCGmVYeJiCBM32+mE3itYuzkmy84+IzYYGU1Jhfwz1542QxKtmR5pHb+y3a6nW0UxOoGGEc4N5na1+kYZuKZkLRdpkBZgEX8hNpOOH8NyxplmHkBHImcNXBSjtUp1SdDUyG5/D4o9SRhUqUlXQSyXp+51ZnmT1v88UODZ/vUJ0hdLtT330mNWIcr2go1YVW8bCwNrxtOJ+z2WqU6CpWYu4JljzvIwpP0sYScRraFeooYmnTZwAYmBz8sfO3ZjOGk0zePnjr/2jdoXoU6tJKYZalFlZw0GmSQAIiDPSRtjlfBeEMxBjzxsxUobESvkS9peIhkM7lcU+E9la9dFey6hqVSILgGDpJtP+MGs/wwGqgYbK5Pspj9+WOh8DKtXdQiKlCmiKBMnUSwJnmNMD1xcp8YOgow5S2IND7PRXbu0zaioN6bp4hG8w3K3lfArjfZGtw/umrOjI9QqAs7gSTcbQMdsyOWph6jhVDsxloEnbc74RftmvTyqzbXUb5KoH5nCceWTkl7DcmKKjaEfjry40sdOw8sNHZPiirpFSmrReYBaepnYe+EKpmWIAPI4K8IzWh5mORHUfpjVx9JmTVna6afeKOvwLrGrSF1R7k3PoB6Y5P2mfu6roChA3AtJN5OK2b7UQi06dRk8MNomDP9Uz9B74Cvmw20D0gcsTGpJ7Zc3FrRaoZtCR3iQvMLufWcSpklJNTTFJjClotAv/AMYHpTLc/wBfyw11g1DKIq6W13MrEReRb84wWSbVFRj2ARlFLVNBmQL6Zj5RGGnh/DgatB6dMGmzLYbEW1Ta9hhOdj3mm4DEX5X2P1w65PXRXTTIsCwYfDsNRgfCRb5nAZHbQUdJi5xrhwp5ioiSUV2AJbYchEbjafLGJlShFmSROomARO8kcjg3l+C18yz1Cs6m1brFvbHjj1Qd29J9IABgKAIMjz332xbnHotRl2V8zx+u0RmEXTaxAHvGB3EeL1anhqVEIAvBF/fEGWyQCzpJm4jcxvOB3GOHimQRMNeCNp2wuMo3VByUqux8yaagltt/WbYnzFNpFp5H9+WAfBM9UVgSeQ3w2UOI0msxCt0P6YxNU6GqSaFnieWemuswoJt/np/nDJlsuyDSqagFW0xYG3zjFPtioOWkBxDRqI0i9ud/pijR4yK1Jk0oStOmIMm4DeQvg1FtEumHD2oRHLPT8YAVArAiQSTLcuQwhcV4icxqYwpgiPOdXvvvgk/Zx6js9N/hjwk9eQIsOeE/Mu6kqyBD8dxJvtzw3HjXsKyTl7kbuyDQeoYAG+MqZjYXtJINsSCmzFTuYgWv6gDDzwPsNTqaGzB0gxA1GTzMgbfu+NDkkrYlRb6AfZlqtaEpAkliXAEiAvhk8rzhwylF6DFnou5jQFBAswIZhY/DY++Gns5k6FFKyIiqq1Cot/Shnyvi/mc1SJV3IChWkjaTogefP5YzTach0cYmcNpFatIuDpDKWLW2IPth4zPEXcEp4U3LNYDrA5+pgeWEjjXbTKoPApd4IAEAepPL2vhF4t2pzGZQI7xTH4FsPfr74kcV7B5KGh47ScYy9QDLUW712C6m3A0wSB/jBXhmQGlJEEElhy2tjm/YaiXzUj8KlvyGOqoGEtAuOXTF5NOi4O1bEjtnX0MSOasL+cX+WCdbtLTRJo0gKjDxNJG06drGJ54XftHb+JTv/MfywvZPOmlBAJ/1G3yw1JOKsFzqR0HgfaBlZ9dQJsSWM87wCMR/arXplMsEKs2tmbxSxGkQTzjCDxDijVYnSoHJR9STecayKKwc8wVv6zv8sTik+RPMbVEnEQCRpETjMtwst8dREHQsL/XFji3DitMNM4oZXK1VJKwDHKCT8pxbetMW1svZjhVFBeqJi2xn5HANlvFse8zmWJ+I+frj3QFQjV4tPWcSKaW2CSlwRHhttCX+eHWrmHTIIWUgDTpYRt0M8/PzwsZbKtU/HPkT+eH6hQNbh/dwCVFgpvK8p9sKnIbBdivwOuauZpKCGWGLSo5bfnh6zNNEluegiwnmN8KnZzLlSWUOpBAAcWvvECAcF+LA1mCoUIAuCN78pwLnu/gNfpAtXiShjFOn5byfL1xDmaauJWmqyQTsDzmJO/8AfBf/AKWo3CD2/wA4hfIKDufQAAYHziWgVTTSxgQIJC7wfI4nXLl/iHKPltgktJQJ0eXP9Bjb1iP/AE/bC3J+xLkxF4rnAD4HJ3tNvpitS4vUBmRyPTA+o4PIe2Nax0xvWJJUK5B/iPaipVp92x8MgwTO3qMUMvmal9BY2vok+XLA2osxtiTLLpnnglGKWinNtjVwHvah0h6ig7w0fPDCuVoU/DUZFuBe/mSeZxz5eIVB8LFfS2I1cndjgJRsLzKHzi3HMoE0UiZnxPpgkcgOnyxmW7eClHdqbW2BPzOElMmDu0ev/OJk4ev8/wCX98A4x92VzkMuc7f15bQiLqM38V9piwmI+WAOa41XzB/jVGfoCbD0AsMR/wDS1/nHuw/vj2nDFH/qKP8AcMXcKBcpPsrV5K+mK04IPRphT/En0k4pllAlQT5nn7YKLBHP7M0Iau4GyqPzJ/THRqDHu/EMJ/2Z0z3Gv+Zmm3S2G6rUABuRjNN+tmqCqJzbt9mNNRLDY/phQrZicMX2hVJrJ6H8xhWGNUFqxE/1HpyOU49pIEA2Nz7Y1TpE3jDTwjIj/p2acgE6xB6Qo/viSkolJWL1J6jeBSTOwxrMGpSlaiiSPxDbzGLHD6EpVcSDTUEEcsDqtQsZYknqTi3tkI1UzAuTYY6Bk+z6ogBBZogz15xhK4bmO7qK8TB/Zwdy/HanekoGafw7/wDGF5VJ9BQr3C1PhEt/LyABjFngebqZPMOrhmoVCCG3hoiD5YqI2daWFPSTsGi2Jshw2qCXruHJEQL7/TCLS7YxcV0E+KwstTrWJJgiRflAvM4oZSlUarrqBiCAPF+UcsWFpopkUjYD6fP9nHqpxALZgQRyi5nbngL1oP0k1OqoOlTB6E39j0xqqwiZFiDtMjy64FZwOHkG46D5ieeLVV10DUb2i03/ADGJQRMK4gqToIJEzIHQnp6YrPntI8d9XwsoscU85nbi6aXHinrsLYoZjMwFABZeYJsQJ2tJi1sRKyuQmajjevG+8xpmnHRMZi4l0ecYiC40cUQmt1ONA9MRa8ZqxKITgdY98YDNhfECgnFmhlmJ3gdcR6IWPuukSSPTEZzMCBvj3UyiAWLMepsMTLRQLsoPXfAWgqKmuRcgDoMWPvChYUCeu+K9UryGIyQdhGCqyjrP2eVIoKvIX9zc/phkzLyvTC92OpinSANiBJwYzuYBBg4xPvRqXRyztrUmuPJf1tgBqOCXaGoWruYNjGM4fwwOJdtPlv8APkMbFqIhptgzUcdT7FZQDhx1idetz+Q+gGOecQytOmDpqB2/CiiZ9SDbHRBX7jJ6f5acH1j++E5tpJBQjT2CKWQVOGVXAuyEk4R8tl2qNppqWboN/XHS+G5UvkxRYhdSR6T1xLwrhlPLIUSbkkk7npPoLYpZKsN47oWuE9nXUAsqT/UNX+MNOXy6JYaVjeFicWdePKPythMrl2F5SMa/UjHkAchJ88R53NaF1RIG/wDjFd+KU4kap6Rf5YpQC4RLVQSCBbzB/cYHnhaAloZpERN/WTz9cUaXGKhqBBT+IyC8Dw9QBvgyrEztIEkTi2uISSYFzmVKqzJOkMCVa3USp/Ffptinns+XQKIJAHhG4I66otHTFnjeb1VFUhoW/wAMgn/HpfAas/d1S70wVY6oJsZEyLzafbBpWgZExOpdTAnSRBjaek+2NUKupIUCLNy3kg6Y29PPFN2cMZiOogR0/wCMQVfDIaV1G09OZ9dvmMEoiuQGqCMaG041jMavYznguTjyTjMZgiHpMbxmMxZC3k6QO8491BpaBjMZhT7C9ixQohzBmIm3rjXE/AxQEwDbG8Zil2MaqAPxPw8fxU/1DGYzBvoUuzsa0wKaH2x7zB8P78saxmMCNZzWsgLOCPxm/PFXiFUpT7tTCmCR19fLGYzGxdi30Wex2USpWbUJ0DUB5zzw28TTXVoI06WLEjrp2/PGYzCsj9f8+AofoCaX35f3xrNVCqyN/Pl6YzGYT7j/AGIq1UhWboP1xQ45VOhACRrEmLcgY9L4zGYuPZT6LTS1JDqIJSZG8wD+eAmYWQ9Qkli0kmLm+9v3OMxmIhkUtlyrl1anGkCNJBWxB1C/rinm0VM14VA0vA35H188ZjMVFgSWiXJ8NSrXCPqIDFbMR+EnlgDncmvdNv4KgRb8m3B+X1OMxmCTd/2FzSosZamHc02uO8NzvtG/oIwLHiUg7LUWP9ymR/4jGsZg4+4r2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19063" y="-102870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8" name="Picture 2" descr="Image result for jbpl library bradfor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2" b="8435"/>
          <a:stretch/>
        </p:blipFill>
        <p:spPr bwMode="auto">
          <a:xfrm>
            <a:off x="344488" y="1484784"/>
            <a:ext cx="6048672" cy="457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12" y="1484784"/>
            <a:ext cx="3312368" cy="457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84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5"/>
    </mc:Choice>
    <mc:Fallback xmlns="">
      <p:transition spd="slow" advTm="3544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October 16 2014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GB" dirty="0" smtClean="0"/>
          </a:p>
          <a:p>
            <a:r>
              <a:rPr lang="en-GB" dirty="0" smtClean="0"/>
              <a:t>STEM </a:t>
            </a:r>
            <a:r>
              <a:rPr lang="en-GB" dirty="0"/>
              <a:t>@ BRADFORD RUSSELL SMITH: ESTATES MANAGER</a:t>
            </a:r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7" name="AutoShape 2" descr="data:image/jpeg;base64,/9j/4AAQSkZJRgABAQAAAQABAAD/2wCEAAkGBxQSEhUUExQVFhUXGRwXGBgYGB4dIRkgHxwdHRsaGiAcHyggHBwlHB8dIjIhJSksLi4uFx8zODMsNygtLisBCgoKDg0OGxAQGzcmICQyLDQsLDQsLDQtLDQsLCwsLDQsLCwsLCwsLCwsLCwsLCwsLCwsLCwsLCwsLCwsLCwsLP/AABEIALQA8AMBIgACEQEDEQH/xAAcAAACAgMBAQAAAAAAAAAAAAAFBgMEAAEHAgj/xABDEAACAQIEAwYDBgUDAwIHAQABAhEDIQAEEjEFQVEGEyJhcYEykaEHFEKxwfAjUmLR4XKC8RUzokOyNDVTc5LC0hf/xAAZAQACAwEAAAAAAAAAAAAAAAACAwABBAX/xAAwEQACAgICAAYABQIHAQAAAAAAAQIRAyESMQQTIkFRYRQjMoHwcZEkUqHB0eHxBf/aAAwDAQACEQMRAD8Ajy9ZlH8RdMT4xcRP4o29cEKRBkj92xVqtTX+Qjof7xbHijSUw9Nyk2EMI9wRf0tjurRyy/GN6MV1rsp8az5oCfcruPrizRqqyllII5xy9emDTBaKmfyupTy6Ebz5YBvw2qt1eL2BJM+YiP2eeGTNMVX8IG5ZmiMeBVpsynUoKzYkAid/a2Kkky4toV62ZzIMNAIAY3ERykH4QTa/TF2pnnC6a9FgY3S8jmwEnb3wQrU6a6u8YeMlrt5fD7D88A+K8QpIYV9dSPhVQZF7kk6QPzjCZS4bbGxXPpEefzlJ1BRk3B5qpiDcRY2/zhbzWa1qzSqdSN2n5HynzxcGZrZttFKjN4ZgTB6Kx+EQOmPVDs1JLV2moDanOkDyJ3I9IsOeMspSyfpWvk0RSh29gakUePHe0yCT7CeWLVBGqH+HTdiZVS4AFue1zf4eQw8twqnSp6aaATsQNuv0Me+KuUoFFKiDpurNaTuL8zv/AIwMvCf5mWs99Cxl+9pU6jOw0j8LSDYmwKmU36nBLh3d02V6q1qIbTo1sSqkbjUObf1AYtPlWrZiIPdU4qPYjW88p5AiflgnxhzUy4VSGeqRSA082NyfICT7HCfKx8ZSv+n2HznaVDTSzwNLVTawgNYyBz09eWAzkjOWXUNDSwO11ub3/wA4D53i5yClKKs60yAWiTA5n6+k495/jQp1mddPio94pJJnxAwABfGPwr8vLGXsaM65QcRmdBziPP8APC/xvjZUhaA7yodlvHrbcee2IqZqZkE1T3AEEBp1H/ZaB5zi/keG06alRVZZHibRBeObMZP1x3Hly5P0ql86v+16OYoY4fqdv96A+UFarV1ZqiCBBVBEkg8wTeOWCHGsz3rr3KuDDSPgAFpkkWmOXMYl46e6NN3ZnFywJiFAEgQNzP0xCi5ajUZquhQQIABIFzA26Dfnjl5cf+Kpuvu/o3Qn+TaQs8RrVwvdLl9JOw8Rb1BMRiDK8NzIBJYKFuAW1Sd+f1w05jj3Dh8UNN7U2MfTFLM9raevTlaGt3hZJItysBJjzjGjyoLuaf8Adiucn1H/AGBq0zpGqoosQQpCzEaS0XEyTHlgFnctWYhi6Afh1PqNvbfFyrrbWrVWrMfiXVpVfzLelhiuKLCy2vvpBn1nyxlyT9hsS3k+HwCxckn+VSfaTAI98HcxmQG0pS1NEEgiVsBMAHbfC/VR6gGok6ZuxsPWfIWA64t0+IFFIQQSACR5f5wKlTVsJ7TpFo1DSdZBUctaT9QfFt5YucQz1N4JpAhV0hmG07yAcL7V2W7SZEbz8p2x7o5k7gAcpNr4n4icbUXr9v8AgDyr2wqcwCzOi0y7Suo+ED/TaxnAzPUdDQRTdm8RIn5zOI+/5ArbeJPuYHXHlqZ1EnUYtYbDpgHknNUw1BJjzV4TIMCoGAMfxGk+lzE/njdPht20vUEMCTqJncT4p539jjMjliWBYVaYNlRXcAAczPW1rQPPa5R4e6yRVqqJsPAT9U3v547q/ocy/sizNKvSBKNqEXD0/wAjTj/24F5nO1FBatS0sDZ7wJNgXWD8wBbF1MiC2mtXrkCCBr0CZtdQLf2wG7RZrKZWxQV624VyzAf1EkkdfM4qUqVhRVuiOvxitSPjqUmF4V4lbWO8GfTkMBs92nRgVAd2J/pRfP4Rqg9PPAKmUeYptUrOSYA0ql58KrdveAPPB3Kdk81VgPppLE6BExvtIn3OM3mTnqI/hCPYDzPFC4CwEiB4bbeQ3PmZxJwrMIAQyazuLmByuB7Xvthvrdm8rQUBQz1gDK1L8viIEAAfLFR+CZhgQupFJ1aJ3Gwj1j54CWGfb7CWSJ7TtHXZStJFgkFQoUCI6G/LcRijX7R5tFvS8JvqNM3nqRY4tN2eqhWJ7y1iToACz/ua3UbRiKlwasF16CqID4isSOZ0nmZxdZF7sno+itkeMZhZLhm2/FHrt7YJrxauEACKCwkajeDbU0C0nnzxZ4Tl3BUUWL1IBNhCdTe8XFpBOLeZy+hK4qMSXkM7MgmOoB6cuWESwc9sYsii6QOyvEq1RVdqtNQ3Jpt0X3vifL51hWUuVIUPpKTGoqADf0PzPXEPA66Ul15gy620kFTTA5qDzIi8Yt9os8GytQizSgYfi+IgMb7dALCcC/Cw4WtMtZmpUb7ICWdWcOWs0iJBEGb7YI0OFVO/P3d0Xu6ar411ahJiCNtr+uAPZKqRLEwo67e/lhu4Vn6ZrVZJbUE0wCdi03HqMLwcVmXJ6/6DzX5b49nqpnmRh3yaCLM8Flg7aX2idwYO2LdCqtWArsxABhaiqP8AxM4uZvL1XpsVoFV2JcQTNhAid+uFTtdwzR/C1lHPi0qgFuoMkqOp1AXx0H43HF1GV/z+exj/AA05K2qK3aDLpTemV0gOlXZi0gAWvsSTv5Y29enWC/eFCMygqRsTucK/FuGPSOvUaiyCzG4LGfCt5Igc8a4vm+9RHZ1VZMMqmDsSwH4WmLec4wZJ8svNL+Ua4RrHxYVzeXyzT3T0w22p3iDEGQeke88sBsrw1A0rVDxsRa/W0kRiCpmlK/8AcD9ZAn52v64kyNJSAKgYRdZhfkNr+uFynJ/+BKKQSFWm4gsgP/22sethFwMeEyZaxqhuh0MPWx6Yly2ojUIH9OrV7D6b402cVWMlZjYDxehIMYVJyk7bGKMUj1VpGIn1hd/rioM2iCLnoABb18Vr48HO6iRBsJJvHuZxXzJHWxuBGxxXBrsja9jddhUIOgEf6oj++Lv3YIpmksbSW59Bivk8wqeIgtbw/vpjzU4lDQsATz/e2GUqFtsuZQqGCREmZ09PWcQ1WbWQH1RIk2EeeJl0napqMXUDbpPl5YjKqF/mLQSSIHt++WJKOilI6ZWyxUgDxC4VSSTeNj5RznHuvxKlSp6q1RUA/msTHQcz6dcJ9btdmM2xTJUwAo8dd/CB1aDIQW5yfK2LfBuwCVCK2ZqPmHN2kkDyETqb3I9MdrzG/wBCOdwpepgXtF2+FRWTL0rWmo+4tyXl0ueW2NcI7AyivXZjrUHu0syzsTPxESLCPfBShk6edzfd0kX7llGBdVGkVHMjbnEH2B64eKtEOwliFI2Uxc7be8YGMObuW/gOU+CqOgTw3hOXSmRSpKkGGA+KejSQbjEoosIWnfRsr8p6bmPyxvimVSnp0rchjqTeLbkbze3XCtxfPVKf8RS4/CZAgnmobUCSB5evLDZTUULjFyGJVkkNSlQgLaYOkyduZ9N8RVatNSNJqKV0liVJJi4iZm2/thVynaqp/wBthpAAE9ANgfCbT6XwQp9pCJ/goecFyATvJYqfK2+AWZNBPE0Hq9MVEP8A3GgyPAd97H9fTFLK1Mxmw4osRSOpWrEAgNz7tbajaCTYQN8UsnRq5tZqVlpUXayKxbvBeLSpWn5c/oWkcJemouSANMwV22AUNERaItgZZoX6nX7hLFKvSr/YH5qj93phVVQpgReT156ix8sAeLZYGmCiyxYMBMqokcok+fv7t+d7NyaKsyyX8bwCwGkmNR2G4sOeC2Uo5Gk4BqI1WSfi1H6Yw5P/AKEHqEWzXDwco7k6EDLcOqszBg9R6gYgiJkEbz8U2v5Yqdv+EClQSqqFNbLrEqRJEr8JN7E+fyx03M8UygYrT7tyQF0x8O8kg2+oxzv7TayGhQSm5M1SShaYhYkyBBvGM78VOcuKVL/UcsEYx5XbFbh/FNCWjzx0L7HsyxXNOFnxogiOSsYHzxzR+HvokC3PD39l/aKjk8tVFTUWerIVbsYRQIGF50uDoLH3sde1eeSiiGsXlzI7oxBWDzibxBI5bYHcNo0Tqq0QX1QzMxl5N4qG8npGN8ZzVTPBIyNYhZKs7aBcDfbp1thN412gz1EgLSooFXQBMmANjJ+WM0YqUaXY5Salb6LnE1UZtGZCaZUqwi0myWOxPiHywC/69UyAzOVpqpp1jOl1BABA2P8AmLDBKi1TMqyjT4gJJJswCsDHLxHrf2wt5ytRqVga57mpYMAuoC8EC4tzw+GhUtganmwXBqEkgWBUb3+KIm+L2Zz5UQp5XIiPluPfBDM8Gy4ps1PMo0CANJBMbiSb4CHLalEgRyj9+2DtPYLTWjVUl7tLHnPPp7YtJlXKh2lUgxax/wBPI+3viThdeCQLEAy45gH4WBsR58sNmU7TMaP3b7pQqkAsrsjMRqJJkLY+5GJa9ykrE+p3glqevQRdgIsNyfMeeN5vVnGmmI7tQAv9t5JPPDVxhaK5JqaJmAR/9SqFUFjsqUwZBjZj03wP7AZ4UDXRqauaq0wCTpCEFpE9SDv5Ypy1y+A1HdAfhXdo05hKohgUanBAI3BBO22x64J53s6Kjs1IoFiTFgCdmjkD8sO2YOTVH756YbUCKagELfaRaPywEHF0NVEUCrTkwCIhV5arypMgAjlvgsWZuVNaJkxLjp7BfBezVUwGYGmGuGABH79bYJ5ngBDJ3L6AZDSwPpp3tvi/w7iVO+mm+kggrCyADEKZuBiPOcRWStGmzMtoiIPmdx098dVQxqJznKTY1Nk0pU0prTVaQ+HSI09JH4pPPGKlMT3ZJa5Yh9IU+bTC+kH0xTahTLfx3NMH4UFQ+O+xUXO/LrilxniZoUqlamHhEjU6hF5xFg0ydoODeRIUoNgnsXQdsq9QPpepXqu7E21AwBNvMknqMGu4dmspK831EWINmVoiYkGemPfYfLmhk8spp6WKkkkgAk3mZP6HBbOZ6igLtURgzR4VnYXmDeMZvxWNJJbf0jQ/Dzbt6X2BM/RUSC9UtAkBT4OhtPrvhT7WKhqIMuKpYQh1pEM1hIgeIkc/0x0jhvEUqK5pIVufEwuYHSSdvPFLO9nnr0kZSHq2qL3hAVZuPDEAR1uYxmy+NknxcaNGLwsa5KVnM8nwCtVquCwUKPGx2F9rC5JBO1sGG7LIlMhqx0le8CDWAFnwnTI1FhNvMzEY6Tw7gp1sKmnSVBaBctAkiNhvbzxP2o4NSFKtX8XeCmVBm0bbe+Mq8RKU6bNEsUYxtHJ1zlZAyUKtUb+KpTp7bCSJYnqMEDw3NVMsar5l9ibD0ESWm/XlBxG6Dfyw0r/8tb97sMdHyMaXRz34ib9znNThVR472u55CwiPSIm/1wR4H2bp1KoWo7skGRME+pAmMWnpyAen7/TGVGKo7LuBbyuMG4xiugOcpPsNdmuz+WqZpwqs1JUlZY2bVE7yRvbHrtt2dSrUoLSVUYayTHLwATJvzxb+y5JaoWm1JfqxxL2/qqGRSxUkA23i+OPlk/P1/NHUxpeTsp0+FjuCrAK4sw6G8Hbbzwe+yjI6ck2oRNVzbnsPlbAGvxpWFpDIAs/zLuQT+XQ4cuwVQDJUzPxF2+bH9MBlb4bJFb0XOKcZ7gQULFjCyQAeV5OOO9rOKfe3dlqAzAKkhYjkok7dcF/tLza1ayrVrEC8U0BhR5xJdv8A8RhQyPD5bw03bTuSvQSBGwnBYoJKy5P2GLhSDRUEEktpESbD8RPnhH7RUtOYqAtzkXvcY6DwFdNFyw8Qvb6j6YVc9latepUKBiJiLG/SP3vhsHTYuStALIp4pZQRG0/vfBiq1NoChQd5B+k7T5YqZrgOaVBUFOppJiSAt5iIm3vjVNWFqiuB/p2+kEYOW9oFJrVElRyIAgi++37PTBHJcQ0sAWZQLaR+QEjFV0CgSVcGImBEyNIuehv54aR2TUUO81tr0SZAK33UzsffCpV7hRg30D6KOSSxUxtrbkec9YwMZF8UBidJ2E3kAkydh5Xw15LsqlRdQeeYhRI8jJg/6sJ9QMtEE3BUwALA2mSd8VCmwpRaRtQ1RmS5/GVEFja0T+QvfDB2bYDLQKaU11AVHU6i55Dab+U88AuGZavWrGkoRKqgvM6T7RzA5bYLtnsxl+7qk0mVoGq1iAbMFvtzjDEtr9idJnrJOqh6FamwWTUW4Vk80JIv5eeIszXdCGZtYmO8Cgkgi0qDuPU74aD2iUItTM5YFHURWU6kI6bT+WLmWz+Rrsug0gsbAb9eQx05JKL2YIt8uinw3ihp64oAERrceOpcW1M1iDczNvPFfjIXMDJK7SK2ZBYXHhVSwUgbiw+WFfNVs2GnvjO7CbUwbSTAgRcj9cEOB8KztWv3porWYDVSqT3dNeR0WjV5hTM4zeIyfljcGP1oO9uKCrUSpqtUYrptAIAOoDa+q7dcUs64GWos20v+lvPA/tFlc2ao+8U1GlTpVZ0mY1RMAmw+WBma4syolJS1psVEDyF/LFeGlxxpF+IjyyNo6X2FKMmoGZJj9+uG/KUQskTf358vnhC+zHM03I1H+NDEj+nqcPHHMg1enoSsaRkHUszblYjGLxjvKr+DR4b042vssJRiTzJnA/tRmV+61k1Lq07ahO4vG+DC0Lb4Uu3HCaaUMxmAW1soU3tEgWHtjPhrmrG5XcRFCL1PsMT1eIJ3Yo3keL1FvnhbXNkc/qcSVKk1STNkB+gx2pTOZGAYWoOSjGmzppqWgWj6mMDU4iPDYmYtz9sRZziihDMgyBBHnyxcmqKinY+dg+KKy1SfjJUnlaCAL+YP7OF77Qas55Sx+GkpidpJtiT7Pc+sVpYA6aW66p+OxH64Xe1ufNfNFoiFVfWAbibwd8c7j+c2dDl+UkVM5xZiZtjsnYqlV+45cQBNMNvG5nkJP0xwjMrAJPTHaOAORQoqxqA6FW9TSCABblA5yJOK8TH0omFu2e+03Z+i5U1a5R9JC00UEt5qB4vfC9mKNfR/8MlCkviHjGu1gCSIQkep9MPqaKQOo0qWo3a2pvIk8sLPHeL5Rz3TOryfhBtEx8Sz8sIjJ9DaW2Ask2mmJupBttqm4m2354l+61qyKKNLLshgFm8Rn8QMRpIPK+2KVPh6DLSJDLbVJNxvzgnzjDh2dzlBaIHe0hEz41BE3vJwcnStAw26Zz7jHCs9TZletNNhqaAzBY5Ab/W2AmVzuoCmC9V2kDWSADvaWIJPTHQO3HE8pmaaotZWmNSqx2LCSQtjYGx64zIcUyZQJpUEAAQJnYdLHzwSm+O0RxXKrOd0uJMsqlO6yTLatjeLDbng9lO0xRHSojMeR1fDO1jbzmcEs3nmqVilOnS0aYRGCwG21yNrb3nbEXDEoU8uQV7ysoOkXAiRzG3iOLbT9gUq6ZKuSeogqh3phhErUYG1gdMixwtZrIhKYILaXG2wG09Z64YE45RUeDLmlUFtUllHmLAx5RgfxysoocoAWAdgDzPST+WJG0y5VQzcE4R3VYwBqCpGoSdzcEcx5g498fy7lKrd02qCdZMsDy0hYuOR5YtcMzDsTpbXpAZlZYZQwtvY2HX5498Q7Qp3ba6VVCR+JN/QjlhXKVjlGLRz/IcWzGW1IjAoTqam62t5EyMMfB8+lWoiVMnTXU4AamSpvY8v1xurXSs6+wgi8E3mZtbB3gHAqD1g8FTShgEtqJIA1RvG+NP4iXGvlMQ/DxTb+Gijw/glJQUDkkgyzLJIPWYPtOGujxFlWHYEi3S2wj+2Ep8xLWPPcYnr1X03Nupj9jGCUpy02aYqMdpBvjy98ykSQAduXX0wrZ/spXqSVSZJiYt6XwQ4bWqljvAiOvli/U4hmZHdgmByUGfL5YKE5Q1EGUYz2zXYLstVoVy9VIBpFBJvMjHQUoKpsADhKpcSzQjW5XnBUXBx5fjGZVhDgaiBLKABvMk2xJTlllsHioRH1RgN2wyD18o9KmAWYgQbc5wm8W7S5/L06bNUpFnod7pCDm0Lzva+E8fa1np0t3G9xov/AO7DIYZp8kKeSL0wsPs+ze0J8x/fFir9n+ZBLeHxAJFrWiZna2K+Q+0fMsjORShWj4D5/wBWI6v2pZwoGVKDQAz+Fhpmw/FcY0c8/wBAcMX2WE+zrNCPEnrIxut2CzDakLpyJNrRyHXf8sWKP2hZo09bU6Pwg/C3T/VgUftMzJh+5okA2HiHMQd/L6nEU871SI44lsZuy/ZZcsKhzSoR4QitEFgOfz2whdv3T7/WCBQg0iFECdIkwPPBVPtUq6mLZakWO51Nz5DoPTCjxXiRzNepXcANUbUQJgWAgTiY4z5uUiTlHilEizoGgkHkcdupdkkCKddYAhPAtQgAgWiZInpjhdYyCD0x0E/ay5VT90UmIM1jt0Hg2MXxPERk64kwySux7HZGnUl6lSs2oQNTmABzgdT+QwqZj7O8rSmqrVGZTq8RHXfa/wDjFdPtkqMY+5LA598bev8ADwL4v9olapRKrSpKHBGqSxE7wCBHr5YzxhlTobzxtbLeU4qGZ6Juh1MfKf3vgQ3DswEgZGg6kHxFQN/xE6sD+zaGS3l8+oOJs3SqgLAca+RqH/8AVrf5w9qnSAhT2zWU4QUl6j06e0Iig6t/6sWVWjUgIX1qJj4yYEsSbACB54ALkVpQamjUSQZMxeI3wUFTxFgDcQdIsJEECLYLV7Al9GsnmlcksVU8hpm1ovIE2+uLhqmpc+JhAAnYdLeX5YG0k0iZBESRGxG4k8v7HBAahEEFYJECDe9/74CTV6JF/JXddJljJsTN/Qe2L3EeImtQFMBQB+Ib+hHMHA01V1LqPkAcWqebDAhl0k7N1877GcCy+jfCKVZFYUc0qxHh1Aaok26gdPPDI3Ea7qUrIlUaZ7xSuoXFgCIJHthGZxTJggzcgjEQ4gBHgW3SMG8fIOM+J0LKOjadKuBIiREHmfMeQjDFwKjU74aPgEGpLEWmwiDqv5jbHIaefLNElYuNLRNtsGshxepRYEVKy7T4t/I32wMsX2NWa0/sY/8AplPu4Kib/u2+PNCkLEqvSeeL1QQI949dsCcxmQLSP2Jt6RjCrYx0g1Sy4Pw/EuxJOx5elsesvnm1x3TCJDaGF+m4tgUeK+MBV8RAEyf3/wAYucPrMHYHzknqR/jBbRNMJvmRollqgn4tS/kRyxc4dx6ghg5jSP6kNumJstV1NTHSCMEhlEYTAJAIMgHlbfFKavojjrsyjx3KvtmssTFpMX577DFhcjQrAnu8rVP9JRp/PFSnwDLV6aFqFOWA/CJv6b4DcU7D8PbTFAKzNEhiIESeeNKnD4EcZfIxtwCj3bocomidRQIIY7Tbc4GDsZkHMHJKP9hHtgTl+wSBVOXzebpExZath7WxJV7OcSogsnFqhAv/ABEn6lmwalj+WC1JaCVPs3w/unQIAhAkFjIibLeR7YpVvs44fp0RUQWPxt688ee746m1fL1R/Uo/sMRNx/iwu+Ry2Y5Sv5WJ/LBJx9pAtP4KrfZJkWPhr1h6Ohj5rjkFWiUdlmdLMsxE6SRMcsdlT7QK1IMK/CqqA2YqzR/5IB9ccpytE5h3PMszddyT+uGwdbbsXJfRQFDUQJiSBPSTE4ZuM9lFykI2YQkSJFNoY9Ab/TbFCvkDTRw0evTzjfAN6lTZajGIghjb0vIE9OmLfq9yJ8QtmMjTWkT3qly0aVUkRG7EkQfKMQcOyFKqGGplqQO7ULIa99RJ8MDYieeKH3cwyvWAYRYyZncg9fLDJ2NzeUoUy7mcwHGkEWiwsZ8zywLtK0RbY4ZLgq0MtceKJJPO2OT5zidWt8TN1CgmB7Y7H2h4qncEHfTtjmecqlW/hBlLeFiwVZANtM7YDE3tsKcUeuC53uzqSiiseZBa89STHTBEVO8djUJ1GfCvh352/XA80KrOdA1A7RJt7C3zxYyBKghxEXYR7Ae2I007RJSk1T6I8zkjsiNM7gb+uLVPK1BRQ/iBIKnpM2OK1TOBYMDSduscxPUYJUc0DTDSNOorOqTP9v7jAycq6JEE16KNIkjmQec8jgkatQoqMdaqIA6ciAdyDb5Yr1HLuU0jUBF/Pn54nyWdV0XdiOlo6ifriepli7maxA0sCpH8wuPQjbA+qhAsRhp4oaVUKe7qaAbtq0yeYW23tvibhnZ/KVqgp/xqYMmS4aPXw2w1SpbK4ti5kFJRyImQBiaojrp1QL7G8R1H5YcKn2eKJKNUibNI/wD5wFzfZ1aerU76gJuBBjEWSDL4yQ7pvuZBj/nATiCFXJOxvv68sGaFYATPL++KufciDA9DjnJ7Nb2iTjdMIlEi2l7dQLfS37nF6mBrNrHr+v1tgRxHNCopEzp2HluMEqdXVSDRuJMm42v54j6InsYslQ8StOxifK0T9MR1+0C0nq0SjXYjWL3NpiNhGJKf8WoAp0nQZBPPUOWFPiOaBrVWeLFmgnciQMUlZMkq6DnGu21CnlSqks6hR0naY9ROF/8A/wBANYLCGmVYeJiCBM32+mE3itYuzkmy84+IzYYGU1Jhfwz1542QxKtmR5pHb+y3a6nW0UxOoGGEc4N5na1+kYZuKZkLRdpkBZgEX8hNpOOH8NyxplmHkBHImcNXBSjtUp1SdDUyG5/D4o9SRhUqUlXQSyXp+51ZnmT1v88UODZ/vUJ0hdLtT330mNWIcr2go1YVW8bCwNrxtOJ+z2WqU6CpWYu4JljzvIwpP0sYScRraFeooYmnTZwAYmBz8sfO3ZjOGk0zePnjr/2jdoXoU6tJKYZalFlZw0GmSQAIiDPSRtjlfBeEMxBjzxsxUobESvkS9peIhkM7lcU+E9la9dFey6hqVSILgGDpJtP+MGs/wwGqgYbK5Pspj9+WOh8DKtXdQiKlCmiKBMnUSwJnmNMD1xcp8YOgow5S2IND7PRXbu0zaioN6bp4hG8w3K3lfArjfZGtw/umrOjI9QqAs7gSTcbQMdsyOWph6jhVDsxloEnbc74RftmvTyqzbXUb5KoH5nCceWTkl7DcmKKjaEfjry40sdOw8sNHZPiirpFSmrReYBaepnYe+EKpmWIAPI4K8IzWh5mORHUfpjVx9JmTVna6afeKOvwLrGrSF1R7k3PoB6Y5P2mfu6roChA3AtJN5OK2b7UQi06dRk8MNomDP9Uz9B74Cvmw20D0gcsTGpJ7Zc3FrRaoZtCR3iQvMLufWcSpklJNTTFJjClotAv/AMYHpTLc/wBfyw11g1DKIq6W13MrEReRb84wWSbVFRj2ARlFLVNBmQL6Zj5RGGnh/DgatB6dMGmzLYbEW1Ta9hhOdj3mm4DEX5X2P1w65PXRXTTIsCwYfDsNRgfCRb5nAZHbQUdJi5xrhwp5ioiSUV2AJbYchEbjafLGJlShFmSROomARO8kcjg3l+C18yz1Cs6m1brFvbHjj1Qd29J9IABgKAIMjz332xbnHotRl2V8zx+u0RmEXTaxAHvGB3EeL1anhqVEIAvBF/fEGWyQCzpJm4jcxvOB3GOHimQRMNeCNp2wuMo3VByUqux8yaagltt/WbYnzFNpFp5H9+WAfBM9UVgSeQ3w2UOI0msxCt0P6YxNU6GqSaFnieWemuswoJt/np/nDJlsuyDSqagFW0xYG3zjFPtioOWkBxDRqI0i9ud/pijR4yK1Jk0oStOmIMm4DeQvg1FtEumHD2oRHLPT8YAVArAiQSTLcuQwhcV4icxqYwpgiPOdXvvvgk/Zx6js9N/hjwk9eQIsOeE/Mu6kqyBD8dxJvtzw3HjXsKyTl7kbuyDQeoYAG+MqZjYXtJINsSCmzFTuYgWv6gDDzwPsNTqaGzB0gxA1GTzMgbfu+NDkkrYlRb6AfZlqtaEpAkliXAEiAvhk8rzhwylF6DFnou5jQFBAswIZhY/DY++Gns5k6FFKyIiqq1Cot/Shnyvi/mc1SJV3IChWkjaTogefP5YzTach0cYmcNpFatIuDpDKWLW2IPth4zPEXcEp4U3LNYDrA5+pgeWEjjXbTKoPApd4IAEAepPL2vhF4t2pzGZQI7xTH4FsPfr74kcV7B5KGh47ScYy9QDLUW712C6m3A0wSB/jBXhmQGlJEEElhy2tjm/YaiXzUj8KlvyGOqoGEtAuOXTF5NOi4O1bEjtnX0MSOasL+cX+WCdbtLTRJo0gKjDxNJG06drGJ54XftHb+JTv/MfywvZPOmlBAJ/1G3yw1JOKsFzqR0HgfaBlZ9dQJsSWM87wCMR/arXplMsEKs2tmbxSxGkQTzjCDxDijVYnSoHJR9STecayKKwc8wVv6zv8sTik+RPMbVEnEQCRpETjMtwst8dREHQsL/XFji3DitMNM4oZXK1VJKwDHKCT8pxbetMW1svZjhVFBeqJi2xn5HANlvFse8zmWJ+I+frj3QFQjV4tPWcSKaW2CSlwRHhttCX+eHWrmHTIIWUgDTpYRt0M8/PzwsZbKtU/HPkT+eH6hQNbh/dwCVFgpvK8p9sKnIbBdivwOuauZpKCGWGLSo5bfnh6zNNEluegiwnmN8KnZzLlSWUOpBAAcWvvECAcF+LA1mCoUIAuCN78pwLnu/gNfpAtXiShjFOn5byfL1xDmaauJWmqyQTsDzmJO/8AfBf/AKWo3CD2/wA4hfIKDufQAAYHziWgVTTSxgQIJC7wfI4nXLl/iHKPltgktJQJ0eXP9Bjb1iP/AE/bC3J+xLkxF4rnAD4HJ3tNvpitS4vUBmRyPTA+o4PIe2Nax0xvWJJUK5B/iPaipVp92x8MgwTO3qMUMvmal9BY2vok+XLA2osxtiTLLpnnglGKWinNtjVwHvah0h6ig7w0fPDCuVoU/DUZFuBe/mSeZxz5eIVB8LFfS2I1cndjgJRsLzKHzi3HMoE0UiZnxPpgkcgOnyxmW7eClHdqbW2BPzOElMmDu0ev/OJk4ev8/wCX98A4x92VzkMuc7f15bQiLqM38V9piwmI+WAOa41XzB/jVGfoCbD0AsMR/wDS1/nHuw/vj2nDFH/qKP8AcMXcKBcpPsrV5K+mK04IPRphT/En0k4pllAlQT5nn7YKLBHP7M0Iau4GyqPzJ/THRqDHu/EMJ/2Z0z3Gv+Zmm3S2G6rUABuRjNN+tmqCqJzbt9mNNRLDY/phQrZicMX2hVJrJ6H8xhWGNUFqxE/1HpyOU49pIEA2Nz7Y1TpE3jDTwjIj/p2acgE6xB6Qo/viSkolJWL1J6jeBSTOwxrMGpSlaiiSPxDbzGLHD6EpVcSDTUEEcsDqtQsZYknqTi3tkI1UzAuTYY6Bk+z6ogBBZogz15xhK4bmO7qK8TB/Zwdy/HanekoGafw7/wDGF5VJ9BQr3C1PhEt/LyABjFngebqZPMOrhmoVCCG3hoiD5YqI2daWFPSTsGi2Jshw2qCXruHJEQL7/TCLS7YxcV0E+KwstTrWJJgiRflAvM4oZSlUarrqBiCAPF+UcsWFpopkUjYD6fP9nHqpxALZgQRyi5nbngL1oP0k1OqoOlTB6E39j0xqqwiZFiDtMjy64FZwOHkG46D5ieeLVV10DUb2i03/ADGJQRMK4gqToIJEzIHQnp6YrPntI8d9XwsoscU85nbi6aXHinrsLYoZjMwFABZeYJsQJ2tJi1sRKyuQmajjevG+8xpmnHRMZi4l0ecYiC40cUQmt1ONA9MRa8ZqxKITgdY98YDNhfECgnFmhlmJ3gdcR6IWPuukSSPTEZzMCBvj3UyiAWLMepsMTLRQLsoPXfAWgqKmuRcgDoMWPvChYUCeu+K9UryGIyQdhGCqyjrP2eVIoKvIX9zc/phkzLyvTC92OpinSANiBJwYzuYBBg4xPvRqXRyztrUmuPJf1tgBqOCXaGoWruYNjGM4fwwOJdtPlv8APkMbFqIhptgzUcdT7FZQDhx1idetz+Q+gGOecQytOmDpqB2/CiiZ9SDbHRBX7jJ6f5acH1j++E5tpJBQjT2CKWQVOGVXAuyEk4R8tl2qNppqWboN/XHS+G5UvkxRYhdSR6T1xLwrhlPLIUSbkkk7npPoLYpZKsN47oWuE9nXUAsqT/UNX+MNOXy6JYaVjeFicWdePKPythMrl2F5SMa/UjHkAchJ88R53NaF1RIG/wDjFd+KU4kap6Rf5YpQC4RLVQSCBbzB/cYHnhaAloZpERN/WTz9cUaXGKhqBBT+IyC8Dw9QBvgyrEztIEkTi2uISSYFzmVKqzJOkMCVa3USp/Ffptinns+XQKIJAHhG4I66otHTFnjeb1VFUhoW/wAMgn/HpfAas/d1S70wVY6oJsZEyLzafbBpWgZExOpdTAnSRBjaek+2NUKupIUCLNy3kg6Y29PPFN2cMZiOogR0/wCMQVfDIaV1G09OZ9dvmMEoiuQGqCMaG041jMavYznguTjyTjMZgiHpMbxmMxZC3k6QO8491BpaBjMZhT7C9ixQohzBmIm3rjXE/AxQEwDbG8Zil2MaqAPxPw8fxU/1DGYzBvoUuzsa0wKaH2x7zB8P78saxmMCNZzWsgLOCPxm/PFXiFUpT7tTCmCR19fLGYzGxdi30Wex2USpWbUJ0DUB5zzw28TTXVoI06WLEjrp2/PGYzCsj9f8+AofoCaX35f3xrNVCqyN/Pl6YzGYT7j/AGIq1UhWboP1xQ45VOhACRrEmLcgY9L4zGYuPZT6LTS1JDqIJSZG8wD+eAmYWQ9Qkli0kmLm+9v3OMxmIhkUtlyrl1anGkCNJBWxB1C/rinm0VM14VA0vA35H188ZjMVFgSWiXJ8NSrXCPqIDFbMR+EnlgDncmvdNv4KgRb8m3B+X1OMxmCTd/2FzSosZamHc02uO8NzvtG/oIwLHiUg7LUWP9ymR/4jGsZg4+4r2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19063" y="-102870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 descr="http://specialcollectionsbradford.files.wordpress.com/2013/04/unib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393969"/>
            <a:ext cx="4824536" cy="2467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fbcdn-photos-g-a.akamaihd.net/hphotos-ak-ash2/v/t1.0-0/p160x160/1460174_528307573921336_190843916_n.jpg?oh=bc380c625ada323e89886a94e13a92ec&amp;oe=548F8ED9&amp;__gda__=1422566723_347d822743c7bc5cda64d18f5a08a3c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24" y="3933057"/>
            <a:ext cx="4176464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00472" y="4293096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Primary Energy Demand down from 372</a:t>
            </a:r>
            <a:r>
              <a:rPr lang="en-GB" sz="2400" dirty="0"/>
              <a:t>kw/m2 to 111kw/m2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13040" y="1628800"/>
            <a:ext cx="4953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b="1" dirty="0" smtClean="0"/>
              <a:t>JBPL 2014/15 - A9 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JBPL 2013/14- </a:t>
            </a:r>
            <a:r>
              <a:rPr lang="en-GB" sz="2000" b="1" dirty="0"/>
              <a:t>B33</a:t>
            </a:r>
          </a:p>
          <a:p>
            <a:r>
              <a:rPr lang="en-GB" sz="2000" b="1" dirty="0"/>
              <a:t> </a:t>
            </a:r>
          </a:p>
          <a:p>
            <a:r>
              <a:rPr lang="en-GB" sz="2000" b="1" dirty="0"/>
              <a:t>JBPL </a:t>
            </a:r>
            <a:r>
              <a:rPr lang="en-GB" sz="2000" b="1" dirty="0" smtClean="0"/>
              <a:t>2009/10 - </a:t>
            </a:r>
            <a:r>
              <a:rPr lang="en-GB" sz="2000" b="1" dirty="0"/>
              <a:t>E116</a:t>
            </a:r>
          </a:p>
          <a:p>
            <a:r>
              <a:rPr lang="en-GB" sz="2000" b="1" dirty="0"/>
              <a:t> </a:t>
            </a:r>
          </a:p>
          <a:p>
            <a:r>
              <a:rPr lang="en-GB" sz="2000" b="1" dirty="0"/>
              <a:t>JBPL </a:t>
            </a:r>
            <a:r>
              <a:rPr lang="en-GB" sz="2000" b="1" dirty="0" smtClean="0"/>
              <a:t>2008/09 - </a:t>
            </a:r>
            <a:r>
              <a:rPr lang="en-GB" sz="2000" b="1" dirty="0"/>
              <a:t>G200</a:t>
            </a:r>
          </a:p>
        </p:txBody>
      </p:sp>
    </p:spTree>
    <p:extLst>
      <p:ext uri="{BB962C8B-B14F-4D97-AF65-F5344CB8AC3E}">
        <p14:creationId xmlns:p14="http://schemas.microsoft.com/office/powerpoint/2010/main" val="425721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14"/>
    </mc:Choice>
    <mc:Fallback xmlns="">
      <p:transition spd="slow" advTm="2851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275" y="6304235"/>
            <a:ext cx="1269405" cy="365125"/>
          </a:xfrm>
        </p:spPr>
        <p:txBody>
          <a:bodyPr/>
          <a:lstStyle/>
          <a:p>
            <a:r>
              <a:rPr lang="en-GB" dirty="0" smtClean="0"/>
              <a:t>June. 20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4888" y="6309320"/>
            <a:ext cx="3136900" cy="365125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                                               </a:t>
            </a:r>
          </a:p>
          <a:p>
            <a:r>
              <a:rPr lang="en-GB" dirty="0" smtClean="0"/>
              <a:t>THE NEW AGENDA RUSSELL </a:t>
            </a:r>
            <a:r>
              <a:rPr lang="en-GB" dirty="0"/>
              <a:t>SMITH: </a:t>
            </a:r>
            <a:r>
              <a:rPr lang="en-GB" dirty="0" smtClean="0"/>
              <a:t>HEAD OF ESTATES</a:t>
            </a:r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7" name="Chart 4" descr="image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340768"/>
            <a:ext cx="921702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5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43"/>
    </mc:Choice>
    <mc:Fallback xmlns="">
      <p:transition spd="slow" advTm="2804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275" y="6304235"/>
            <a:ext cx="1269405" cy="365125"/>
          </a:xfrm>
        </p:spPr>
        <p:txBody>
          <a:bodyPr/>
          <a:lstStyle/>
          <a:p>
            <a:r>
              <a:rPr lang="en-GB" dirty="0" smtClean="0"/>
              <a:t>June. 20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8784" y="6309320"/>
            <a:ext cx="3136900" cy="365125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                                               </a:t>
            </a:r>
          </a:p>
          <a:p>
            <a:endParaRPr lang="en-GB" dirty="0"/>
          </a:p>
          <a:p>
            <a:r>
              <a:rPr lang="en-GB" sz="1900" dirty="0" smtClean="0"/>
              <a:t>THE NEW AGENDA RUSSELL </a:t>
            </a:r>
            <a:r>
              <a:rPr lang="en-GB" sz="1900" dirty="0"/>
              <a:t>SMITH: </a:t>
            </a:r>
            <a:r>
              <a:rPr lang="en-GB" sz="1900" dirty="0" smtClean="0"/>
              <a:t>HEAD OF ESTATES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13</a:t>
            </a:fld>
            <a:endParaRPr lang="en-GB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2043332"/>
              </p:ext>
            </p:extLst>
          </p:nvPr>
        </p:nvGraphicFramePr>
        <p:xfrm>
          <a:off x="307975" y="312737"/>
          <a:ext cx="9253537" cy="5852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69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07"/>
    </mc:Choice>
    <mc:Fallback xmlns="">
      <p:transition spd="slow" advTm="2260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275" y="6304235"/>
            <a:ext cx="1269405" cy="365125"/>
          </a:xfrm>
        </p:spPr>
        <p:txBody>
          <a:bodyPr/>
          <a:lstStyle/>
          <a:p>
            <a:r>
              <a:rPr lang="en-GB" dirty="0" smtClean="0"/>
              <a:t>June. 20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4888" y="6309320"/>
            <a:ext cx="3136900" cy="365125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                                               </a:t>
            </a:r>
          </a:p>
          <a:p>
            <a:r>
              <a:rPr lang="en-GB" dirty="0" smtClean="0"/>
              <a:t>THE NEW AGENDA RUSSELL </a:t>
            </a:r>
            <a:r>
              <a:rPr lang="en-GB" dirty="0"/>
              <a:t>SMITH: </a:t>
            </a:r>
            <a:r>
              <a:rPr lang="en-GB" dirty="0" smtClean="0"/>
              <a:t>HEAD OF ESTATES</a:t>
            </a:r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14</a:t>
            </a:fld>
            <a:endParaRPr lang="en-GB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4097452"/>
              </p:ext>
            </p:extLst>
          </p:nvPr>
        </p:nvGraphicFramePr>
        <p:xfrm>
          <a:off x="272480" y="1052736"/>
          <a:ext cx="9253537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198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4"/>
    </mc:Choice>
    <mc:Fallback xmlns="">
      <p:transition spd="slow" advTm="451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275" y="6304235"/>
            <a:ext cx="1413421" cy="365125"/>
          </a:xfrm>
        </p:spPr>
        <p:txBody>
          <a:bodyPr/>
          <a:lstStyle/>
          <a:p>
            <a:r>
              <a:rPr lang="en-GB" dirty="0" smtClean="0"/>
              <a:t>June. 20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 smtClean="0"/>
              <a:t>                              </a:t>
            </a:r>
            <a:endParaRPr lang="en-GB" dirty="0"/>
          </a:p>
          <a:p>
            <a:r>
              <a:rPr lang="en-GB" sz="1900" dirty="0"/>
              <a:t>THE NEW AGENDA: RUSSELL SMITH HEAD OF ESTATES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9017" y="3501008"/>
            <a:ext cx="9433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i="1" dirty="0" smtClean="0"/>
          </a:p>
          <a:p>
            <a:endParaRPr lang="en-GB" sz="2400" dirty="0"/>
          </a:p>
        </p:txBody>
      </p:sp>
      <p:pic>
        <p:nvPicPr>
          <p:cNvPr id="8" name="Picture 14" descr="JSM_288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064" y="1183250"/>
            <a:ext cx="9193447" cy="509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728864" y="5085184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solidFill>
                  <a:schemeClr val="bg1"/>
                </a:solidFill>
              </a:rPr>
              <a:t>HOW?</a:t>
            </a:r>
            <a:endParaRPr lang="en-GB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5"/>
    </mc:Choice>
    <mc:Fallback xmlns="">
      <p:transition spd="slow" advTm="4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Dec. 8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  </a:t>
            </a:r>
          </a:p>
          <a:p>
            <a:r>
              <a:rPr lang="en-GB" dirty="0"/>
              <a:t> </a:t>
            </a:r>
            <a:r>
              <a:rPr lang="en-GB" dirty="0" smtClean="0"/>
              <a:t>                        ADDRESSING </a:t>
            </a:r>
            <a:r>
              <a:rPr lang="en-GB" dirty="0"/>
              <a:t>AN UNCERTAIN ENERGY FUTURE RUSSELL SMITH: </a:t>
            </a:r>
            <a:r>
              <a:rPr lang="en-GB" dirty="0" smtClean="0"/>
              <a:t>HEAD OF ESTATES</a:t>
            </a:r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77686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475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47"/>
    </mc:Choice>
    <mc:Fallback xmlns="">
      <p:transition spd="slow" advTm="5564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673" y="1124744"/>
            <a:ext cx="8420100" cy="792088"/>
          </a:xfrm>
        </p:spPr>
        <p:txBody>
          <a:bodyPr/>
          <a:lstStyle/>
          <a:p>
            <a:r>
              <a:rPr lang="en-GB" dirty="0" smtClean="0"/>
              <a:t>Energy Performance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June. 20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GB" dirty="0"/>
          </a:p>
          <a:p>
            <a:r>
              <a:rPr lang="en-GB" dirty="0"/>
              <a:t>THE NEW AGENDA: RUSSELL SMITH HEAD OF ESTATES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220EC-324F-0142-ADB7-E82420EFE078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1844824"/>
            <a:ext cx="8136904" cy="442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81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29"/>
    </mc:Choice>
    <mc:Fallback xmlns="">
      <p:transition spd="slow" advTm="2942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275" y="6304235"/>
            <a:ext cx="1413421" cy="365125"/>
          </a:xfrm>
        </p:spPr>
        <p:txBody>
          <a:bodyPr/>
          <a:lstStyle/>
          <a:p>
            <a:r>
              <a:rPr lang="en-GB" dirty="0" smtClean="0"/>
              <a:t>June. 20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 smtClean="0"/>
              <a:t>                              </a:t>
            </a:r>
            <a:endParaRPr lang="en-GB" dirty="0"/>
          </a:p>
          <a:p>
            <a:r>
              <a:rPr lang="en-GB" sz="1900" dirty="0"/>
              <a:t>THE NEW AGENDA: RUSSELL SMITH HEAD OF ESTATES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25852" y="1700808"/>
            <a:ext cx="9433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i="1" dirty="0" smtClean="0"/>
          </a:p>
          <a:p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018217" y="2420888"/>
            <a:ext cx="72728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Institutional buy in</a:t>
            </a:r>
          </a:p>
          <a:p>
            <a:endParaRPr lang="en-GB" sz="2400" dirty="0"/>
          </a:p>
          <a:p>
            <a:r>
              <a:rPr lang="en-GB" sz="2400" dirty="0" smtClean="0"/>
              <a:t>Simple target driven CMP</a:t>
            </a:r>
          </a:p>
          <a:p>
            <a:endParaRPr lang="en-GB" sz="2400" dirty="0"/>
          </a:p>
          <a:p>
            <a:r>
              <a:rPr lang="en-GB" sz="2400" dirty="0" smtClean="0"/>
              <a:t>Recycle utility savings</a:t>
            </a:r>
          </a:p>
          <a:p>
            <a:endParaRPr lang="en-GB" sz="2400" dirty="0"/>
          </a:p>
          <a:p>
            <a:r>
              <a:rPr lang="en-GB" sz="2400" dirty="0" smtClean="0"/>
              <a:t>Sustainable construction specification</a:t>
            </a:r>
          </a:p>
          <a:p>
            <a:endParaRPr lang="en-GB" sz="2400" dirty="0"/>
          </a:p>
          <a:p>
            <a:r>
              <a:rPr lang="en-GB" sz="2400" dirty="0" smtClean="0"/>
              <a:t>Maintenance and Capital works teams working to one goal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910680" y="1516142"/>
            <a:ext cx="7380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MANY GOALS: ONE TEAM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01214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75"/>
    </mc:Choice>
    <mc:Fallback xmlns="">
      <p:transition spd="slow" advTm="70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275" y="6304235"/>
            <a:ext cx="1341413" cy="365125"/>
          </a:xfrm>
        </p:spPr>
        <p:txBody>
          <a:bodyPr/>
          <a:lstStyle/>
          <a:p>
            <a:r>
              <a:rPr lang="en-GB" dirty="0" smtClean="0"/>
              <a:t>June. 20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04235"/>
            <a:ext cx="4520778" cy="365125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                        </a:t>
            </a:r>
          </a:p>
          <a:p>
            <a:r>
              <a:rPr lang="en-GB" dirty="0" smtClean="0"/>
              <a:t>THE NEW AGENDA RUSSELL SMITH: HEAD OF ESTATES</a:t>
            </a:r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20552" y="1844824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54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32520" y="1556792"/>
            <a:ext cx="8748712" cy="2592759"/>
          </a:xfrm>
          <a:prstGeom prst="rect">
            <a:avLst/>
          </a:prstGeom>
        </p:spPr>
        <p:txBody>
          <a:bodyPr vert="horz" lIns="0" tIns="0" rIns="0" bIns="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SzPct val="120000"/>
              <a:buFont typeface="Arial" panose="020B0604020202020204" pitchFamily="34" charset="0"/>
              <a:buNone/>
              <a:defRPr sz="2000" kern="1200">
                <a:solidFill>
                  <a:srgbClr val="00212F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GB" sz="24000" b="1" dirty="0" smtClean="0">
                <a:solidFill>
                  <a:srgbClr val="60606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The last decade</a:t>
            </a:r>
          </a:p>
          <a:p>
            <a:pPr>
              <a:buFontTx/>
              <a:buNone/>
            </a:pPr>
            <a:endParaRPr lang="en-GB" sz="16000" dirty="0" smtClean="0">
              <a:solidFill>
                <a:srgbClr val="606060"/>
              </a:solidFill>
              <a:latin typeface="Iskoola Pota" panose="020B0502040204020203" pitchFamily="34" charset="0"/>
              <a:cs typeface="Iskoola Pota" panose="020B0502040204020203" pitchFamily="34" charset="0"/>
            </a:endParaRPr>
          </a:p>
          <a:p>
            <a:pPr algn="l">
              <a:buFontTx/>
              <a:buNone/>
            </a:pPr>
            <a:r>
              <a:rPr lang="en-GB" sz="16000" dirty="0" smtClean="0">
                <a:solidFill>
                  <a:srgbClr val="60606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Climate change?</a:t>
            </a:r>
          </a:p>
          <a:p>
            <a:pPr algn="l">
              <a:buFontTx/>
              <a:buNone/>
            </a:pPr>
            <a:r>
              <a:rPr lang="en-GB" sz="16000" dirty="0" smtClean="0">
                <a:solidFill>
                  <a:srgbClr val="60606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The green agenda?</a:t>
            </a:r>
          </a:p>
          <a:p>
            <a:pPr algn="l">
              <a:buFontTx/>
              <a:buNone/>
            </a:pPr>
            <a:r>
              <a:rPr lang="en-GB" sz="16000" dirty="0" smtClean="0">
                <a:solidFill>
                  <a:srgbClr val="60606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Leaving something for our children?</a:t>
            </a:r>
          </a:p>
          <a:p>
            <a:pPr algn="l">
              <a:buFontTx/>
              <a:buNone/>
            </a:pPr>
            <a:r>
              <a:rPr lang="en-GB" sz="16000" dirty="0" smtClean="0">
                <a:solidFill>
                  <a:srgbClr val="60606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Government/HEFCE targets?</a:t>
            </a:r>
          </a:p>
          <a:p>
            <a:pPr algn="l">
              <a:buFontTx/>
              <a:buNone/>
            </a:pPr>
            <a:r>
              <a:rPr lang="en-GB" sz="16000" dirty="0" smtClean="0">
                <a:solidFill>
                  <a:srgbClr val="606060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Driving change?</a:t>
            </a:r>
          </a:p>
          <a:p>
            <a:pPr>
              <a:buFontTx/>
              <a:buNone/>
            </a:pPr>
            <a:endParaRPr lang="en-GB" sz="800" dirty="0" smtClean="0">
              <a:solidFill>
                <a:srgbClr val="7F7F7F"/>
              </a:solidFill>
            </a:endParaRPr>
          </a:p>
          <a:p>
            <a:pPr>
              <a:buFontTx/>
              <a:buNone/>
            </a:pPr>
            <a:endParaRPr lang="en-GB" dirty="0" smtClean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16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4"/>
    </mc:Choice>
    <mc:Fallback xmlns="">
      <p:transition spd="slow" advTm="1001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275" y="6304235"/>
            <a:ext cx="1341413" cy="365125"/>
          </a:xfrm>
        </p:spPr>
        <p:txBody>
          <a:bodyPr/>
          <a:lstStyle/>
          <a:p>
            <a:r>
              <a:rPr lang="en-GB" dirty="0" smtClean="0"/>
              <a:t>June. 20 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GB" dirty="0" smtClean="0"/>
          </a:p>
          <a:p>
            <a:r>
              <a:rPr lang="en-GB" dirty="0" smtClean="0"/>
              <a:t>A NEW AGENDA RUSSELL </a:t>
            </a:r>
            <a:r>
              <a:rPr lang="en-GB" dirty="0"/>
              <a:t>SMITH: ESTATES MANAGER</a:t>
            </a:r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101977"/>
            <a:ext cx="9217024" cy="520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1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29"/>
    </mc:Choice>
    <mc:Fallback xmlns="">
      <p:transition spd="slow" advTm="2352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275" y="6304235"/>
            <a:ext cx="1413421" cy="365125"/>
          </a:xfrm>
        </p:spPr>
        <p:txBody>
          <a:bodyPr/>
          <a:lstStyle/>
          <a:p>
            <a:r>
              <a:rPr lang="en-GB" dirty="0" smtClean="0"/>
              <a:t>June. 20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 smtClean="0"/>
              <a:t>                              </a:t>
            </a:r>
            <a:endParaRPr lang="en-GB" dirty="0"/>
          </a:p>
          <a:p>
            <a:r>
              <a:rPr lang="en-GB" sz="1900" dirty="0"/>
              <a:t>THE NEW AGENDA: RUSSELL SMITH HEAD OF ESTATES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727089" y="1412776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>
                <a:latin typeface="+mj-lt"/>
                <a:cs typeface="Arial" panose="020B0604020202020204" pitchFamily="34" charset="0"/>
              </a:rPr>
              <a:t>THE NEW AGENDA?</a:t>
            </a:r>
            <a:endParaRPr lang="en-GB" sz="6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5852" y="1700808"/>
            <a:ext cx="94330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000" b="1" dirty="0" smtClean="0"/>
          </a:p>
          <a:p>
            <a:pPr algn="ctr"/>
            <a:endParaRPr lang="en-GB" sz="2000" b="1" dirty="0" smtClean="0"/>
          </a:p>
          <a:p>
            <a:pPr algn="ctr"/>
            <a:r>
              <a:rPr lang="en-GB" sz="2000" b="1" dirty="0" smtClean="0">
                <a:latin typeface="+mj-lt"/>
              </a:rPr>
              <a:t>NATIONAL </a:t>
            </a:r>
            <a:r>
              <a:rPr lang="en-GB" sz="2000" b="1" dirty="0">
                <a:latin typeface="+mj-lt"/>
              </a:rPr>
              <a:t>GRID:  UK FUTURE ENERGY SENERIOS (JULY 2014</a:t>
            </a:r>
            <a:r>
              <a:rPr lang="en-GB" sz="2000" b="1" dirty="0"/>
              <a:t>)</a:t>
            </a:r>
          </a:p>
          <a:p>
            <a:endParaRPr lang="en-GB" i="1" dirty="0"/>
          </a:p>
          <a:p>
            <a:endParaRPr lang="en-GB" i="1" dirty="0"/>
          </a:p>
          <a:p>
            <a:r>
              <a:rPr lang="en-GB" sz="4000" i="1" dirty="0" smtClean="0"/>
              <a:t>“</a:t>
            </a:r>
            <a:r>
              <a:rPr lang="en-GB" sz="4000" i="1" dirty="0" smtClean="0">
                <a:latin typeface="+mj-lt"/>
              </a:rPr>
              <a:t>No </a:t>
            </a:r>
            <a:r>
              <a:rPr lang="en-GB" sz="4000" i="1" dirty="0">
                <a:latin typeface="+mj-lt"/>
              </a:rPr>
              <a:t>one can be certain how the energy future will evolve and this uncertainty may continue for decades.” </a:t>
            </a:r>
            <a:endParaRPr lang="en-GB" sz="4000" i="1" dirty="0" smtClean="0">
              <a:latin typeface="+mj-lt"/>
            </a:endParaRPr>
          </a:p>
          <a:p>
            <a:endParaRPr lang="en-GB" sz="2400" i="1" dirty="0" smtClean="0"/>
          </a:p>
          <a:p>
            <a:endParaRPr lang="en-GB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16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62"/>
    </mc:Choice>
    <mc:Fallback xmlns="">
      <p:transition spd="slow" advTm="34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June 20.2016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endParaRPr lang="en-GB" dirty="0" smtClean="0"/>
          </a:p>
          <a:p>
            <a:r>
              <a:rPr lang="en-GB" dirty="0" smtClean="0"/>
              <a:t>                      </a:t>
            </a:r>
            <a:endParaRPr lang="en-GB" dirty="0"/>
          </a:p>
          <a:p>
            <a:r>
              <a:rPr lang="en-GB" sz="1900" dirty="0"/>
              <a:t>THE NEW AGENDA: RUSSELL SMITH HEAD OF ESTATES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5122" name="Picture 2" descr="C:\Users\rmsmith2\Desktop\Cap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4" y="1340768"/>
            <a:ext cx="342257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45843" y="1349210"/>
            <a:ext cx="59611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+mj-lt"/>
              </a:rPr>
              <a:t>Alistair Buchanan (CEO </a:t>
            </a:r>
            <a:r>
              <a:rPr lang="en-GB" sz="3600" b="1" dirty="0" err="1">
                <a:latin typeface="+mj-lt"/>
              </a:rPr>
              <a:t>Ofgem</a:t>
            </a:r>
            <a:r>
              <a:rPr lang="en-GB" sz="3600" b="1" dirty="0">
                <a:latin typeface="+mj-lt"/>
              </a:rPr>
              <a:t>):  </a:t>
            </a:r>
            <a:endParaRPr lang="en-GB" sz="3600" b="1" dirty="0" smtClean="0">
              <a:latin typeface="+mj-lt"/>
            </a:endParaRPr>
          </a:p>
          <a:p>
            <a:r>
              <a:rPr lang="en-GB" sz="4000" dirty="0" smtClean="0">
                <a:latin typeface="+mj-lt"/>
              </a:rPr>
              <a:t>“</a:t>
            </a:r>
            <a:r>
              <a:rPr lang="en-GB" sz="4000" i="1" dirty="0" smtClean="0">
                <a:latin typeface="+mj-lt"/>
              </a:rPr>
              <a:t>Britain </a:t>
            </a:r>
            <a:r>
              <a:rPr lang="en-GB" sz="4000" i="1" dirty="0">
                <a:latin typeface="+mj-lt"/>
              </a:rPr>
              <a:t>will be very tight on power station capacity in three to five years' time</a:t>
            </a:r>
            <a:r>
              <a:rPr lang="en-GB" sz="4000" dirty="0">
                <a:latin typeface="+mj-lt"/>
              </a:rPr>
              <a:t>”. </a:t>
            </a:r>
            <a:endParaRPr lang="en-GB" sz="4000" dirty="0" smtClean="0">
              <a:latin typeface="+mj-lt"/>
            </a:endParaRPr>
          </a:p>
          <a:p>
            <a:endParaRPr lang="en-GB" sz="3200" b="1" dirty="0" smtClean="0">
              <a:latin typeface="+mj-lt"/>
            </a:endParaRPr>
          </a:p>
          <a:p>
            <a:r>
              <a:rPr lang="en-GB" sz="2400" b="1" dirty="0" smtClean="0">
                <a:latin typeface="+mj-lt"/>
              </a:rPr>
              <a:t>CIBSE </a:t>
            </a:r>
            <a:r>
              <a:rPr lang="en-GB" sz="2400" b="1" dirty="0">
                <a:latin typeface="+mj-lt"/>
              </a:rPr>
              <a:t>Annual lecture, Nov. 7. 2012.</a:t>
            </a:r>
          </a:p>
        </p:txBody>
      </p:sp>
    </p:spTree>
    <p:extLst>
      <p:ext uri="{BB962C8B-B14F-4D97-AF65-F5344CB8AC3E}">
        <p14:creationId xmlns:p14="http://schemas.microsoft.com/office/powerpoint/2010/main" val="14715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6"/>
    </mc:Choice>
    <mc:Fallback xmlns="">
      <p:transition spd="slow" advTm="912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June. 20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8784" y="6316876"/>
            <a:ext cx="4680520" cy="365125"/>
          </a:xfrm>
        </p:spPr>
        <p:txBody>
          <a:bodyPr>
            <a:normAutofit fontScale="25000" lnSpcReduction="20000"/>
          </a:bodyPr>
          <a:lstStyle/>
          <a:p>
            <a:endParaRPr lang="en-GB" sz="2800" dirty="0"/>
          </a:p>
          <a:p>
            <a:endParaRPr lang="en-GB" sz="1600" dirty="0"/>
          </a:p>
          <a:p>
            <a:r>
              <a:rPr lang="en-GB" sz="3200" dirty="0"/>
              <a:t>THE NEW AGENDA: RUSSELL SMITH HEAD OF ESTATES</a:t>
            </a:r>
          </a:p>
          <a:p>
            <a:endParaRPr lang="en-GB" sz="2200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44488" y="1484784"/>
            <a:ext cx="9217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344488" y="1124744"/>
            <a:ext cx="914501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+mj-lt"/>
              </a:rPr>
              <a:t>Damien Speight, Chief Trader </a:t>
            </a:r>
            <a:r>
              <a:rPr lang="en-GB" sz="3200" b="1" dirty="0" err="1" smtClean="0">
                <a:latin typeface="+mj-lt"/>
              </a:rPr>
              <a:t>Drax</a:t>
            </a:r>
            <a:r>
              <a:rPr lang="en-GB" sz="3200" b="1" dirty="0" smtClean="0">
                <a:latin typeface="+mj-lt"/>
              </a:rPr>
              <a:t> Power Station:  </a:t>
            </a:r>
          </a:p>
          <a:p>
            <a:r>
              <a:rPr lang="en-GB" sz="3200" dirty="0" smtClean="0">
                <a:latin typeface="+mj-lt"/>
              </a:rPr>
              <a:t>“</a:t>
            </a:r>
            <a:r>
              <a:rPr lang="en-GB" sz="3200" i="1" dirty="0" smtClean="0">
                <a:latin typeface="+mj-lt"/>
              </a:rPr>
              <a:t>It only takes the confluence of three things to cause a squeeze. A power Station coming off line, cold weather and conflict in a gas producing region and two of those happened in the winter of 2012/13.” </a:t>
            </a:r>
          </a:p>
          <a:p>
            <a:endParaRPr lang="en-GB" sz="2800" b="1" dirty="0" smtClean="0">
              <a:latin typeface="+mj-lt"/>
            </a:endParaRPr>
          </a:p>
          <a:p>
            <a:r>
              <a:rPr lang="en-GB" sz="2800" b="1" dirty="0" smtClean="0">
                <a:latin typeface="+mj-lt"/>
              </a:rPr>
              <a:t>Major Energy Users Council, October. 22. 2013.</a:t>
            </a:r>
            <a:endParaRPr lang="en-GB" sz="2800" b="1" i="1" dirty="0" smtClean="0">
              <a:latin typeface="+mj-lt"/>
            </a:endParaRP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713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7"/>
    </mc:Choice>
    <mc:Fallback xmlns="">
      <p:transition spd="slow" advTm="15117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275" y="6304235"/>
            <a:ext cx="1396590" cy="365125"/>
          </a:xfrm>
        </p:spPr>
        <p:txBody>
          <a:bodyPr/>
          <a:lstStyle/>
          <a:p>
            <a:r>
              <a:rPr lang="en-GB" dirty="0" smtClean="0"/>
              <a:t> June. 20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GB" sz="4300" dirty="0" smtClean="0"/>
              <a:t>           </a:t>
            </a:r>
            <a:endParaRPr lang="en-GB" sz="4300" dirty="0"/>
          </a:p>
          <a:p>
            <a:r>
              <a:rPr lang="en-GB" sz="4300" dirty="0"/>
              <a:t>THE NEW AGENDA: RUSSELL SMITH HEAD OF ESTATES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23</a:t>
            </a:fld>
            <a:endParaRPr lang="en-GB" dirty="0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725830" y="3048166"/>
            <a:ext cx="4260829" cy="2822352"/>
            <a:chOff x="955" y="833"/>
            <a:chExt cx="4202" cy="3081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55" y="913"/>
              <a:ext cx="4061" cy="3001"/>
              <a:chOff x="955" y="913"/>
              <a:chExt cx="4061" cy="3001"/>
            </a:xfrm>
          </p:grpSpPr>
          <p:grpSp>
            <p:nvGrpSpPr>
              <p:cNvPr id="13" name="Group 12"/>
              <p:cNvGrpSpPr>
                <a:grpSpLocks/>
              </p:cNvGrpSpPr>
              <p:nvPr/>
            </p:nvGrpSpPr>
            <p:grpSpPr bwMode="auto">
              <a:xfrm>
                <a:off x="955" y="913"/>
                <a:ext cx="4061" cy="3001"/>
                <a:chOff x="955" y="913"/>
                <a:chExt cx="4061" cy="3001"/>
              </a:xfrm>
            </p:grpSpPr>
            <p:sp>
              <p:nvSpPr>
                <p:cNvPr id="15" name="Rectangle 14"/>
                <p:cNvSpPr>
                  <a:spLocks noChangeArrowheads="1"/>
                </p:cNvSpPr>
                <p:nvPr/>
              </p:nvSpPr>
              <p:spPr bwMode="auto">
                <a:xfrm>
                  <a:off x="955" y="913"/>
                  <a:ext cx="4041" cy="2921"/>
                </a:xfrm>
                <a:prstGeom prst="rect">
                  <a:avLst/>
                </a:prstGeom>
                <a:solidFill>
                  <a:srgbClr val="EAEAEA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16" name="Freeform 15"/>
                <p:cNvSpPr>
                  <a:spLocks/>
                </p:cNvSpPr>
                <p:nvPr/>
              </p:nvSpPr>
              <p:spPr bwMode="auto">
                <a:xfrm>
                  <a:off x="1096" y="2874"/>
                  <a:ext cx="261" cy="372"/>
                </a:xfrm>
                <a:custGeom>
                  <a:avLst/>
                  <a:gdLst>
                    <a:gd name="T0" fmla="*/ 106 w 183"/>
                    <a:gd name="T1" fmla="*/ 0 h 261"/>
                    <a:gd name="T2" fmla="*/ 115 w 183"/>
                    <a:gd name="T3" fmla="*/ 22 h 261"/>
                    <a:gd name="T4" fmla="*/ 125 w 183"/>
                    <a:gd name="T5" fmla="*/ 22 h 261"/>
                    <a:gd name="T6" fmla="*/ 153 w 183"/>
                    <a:gd name="T7" fmla="*/ 27 h 261"/>
                    <a:gd name="T8" fmla="*/ 166 w 183"/>
                    <a:gd name="T9" fmla="*/ 33 h 261"/>
                    <a:gd name="T10" fmla="*/ 177 w 183"/>
                    <a:gd name="T11" fmla="*/ 52 h 261"/>
                    <a:gd name="T12" fmla="*/ 180 w 183"/>
                    <a:gd name="T13" fmla="*/ 61 h 261"/>
                    <a:gd name="T14" fmla="*/ 148 w 183"/>
                    <a:gd name="T15" fmla="*/ 75 h 261"/>
                    <a:gd name="T16" fmla="*/ 138 w 183"/>
                    <a:gd name="T17" fmla="*/ 99 h 261"/>
                    <a:gd name="T18" fmla="*/ 128 w 183"/>
                    <a:gd name="T19" fmla="*/ 121 h 261"/>
                    <a:gd name="T20" fmla="*/ 122 w 183"/>
                    <a:gd name="T21" fmla="*/ 139 h 261"/>
                    <a:gd name="T22" fmla="*/ 107 w 183"/>
                    <a:gd name="T23" fmla="*/ 134 h 261"/>
                    <a:gd name="T24" fmla="*/ 104 w 183"/>
                    <a:gd name="T25" fmla="*/ 152 h 261"/>
                    <a:gd name="T26" fmla="*/ 106 w 183"/>
                    <a:gd name="T27" fmla="*/ 170 h 261"/>
                    <a:gd name="T28" fmla="*/ 92 w 183"/>
                    <a:gd name="T29" fmla="*/ 187 h 261"/>
                    <a:gd name="T30" fmla="*/ 90 w 183"/>
                    <a:gd name="T31" fmla="*/ 210 h 261"/>
                    <a:gd name="T32" fmla="*/ 92 w 183"/>
                    <a:gd name="T33" fmla="*/ 225 h 261"/>
                    <a:gd name="T34" fmla="*/ 69 w 183"/>
                    <a:gd name="T35" fmla="*/ 237 h 261"/>
                    <a:gd name="T36" fmla="*/ 68 w 183"/>
                    <a:gd name="T37" fmla="*/ 257 h 261"/>
                    <a:gd name="T38" fmla="*/ 36 w 183"/>
                    <a:gd name="T39" fmla="*/ 260 h 261"/>
                    <a:gd name="T40" fmla="*/ 12 w 183"/>
                    <a:gd name="T41" fmla="*/ 241 h 261"/>
                    <a:gd name="T42" fmla="*/ 0 w 183"/>
                    <a:gd name="T43" fmla="*/ 235 h 261"/>
                    <a:gd name="T44" fmla="*/ 13 w 183"/>
                    <a:gd name="T45" fmla="*/ 215 h 261"/>
                    <a:gd name="T46" fmla="*/ 28 w 183"/>
                    <a:gd name="T47" fmla="*/ 187 h 261"/>
                    <a:gd name="T48" fmla="*/ 26 w 183"/>
                    <a:gd name="T49" fmla="*/ 172 h 261"/>
                    <a:gd name="T50" fmla="*/ 18 w 183"/>
                    <a:gd name="T51" fmla="*/ 161 h 261"/>
                    <a:gd name="T52" fmla="*/ 31 w 183"/>
                    <a:gd name="T53" fmla="*/ 150 h 261"/>
                    <a:gd name="T54" fmla="*/ 13 w 183"/>
                    <a:gd name="T55" fmla="*/ 152 h 261"/>
                    <a:gd name="T56" fmla="*/ 18 w 183"/>
                    <a:gd name="T57" fmla="*/ 134 h 261"/>
                    <a:gd name="T58" fmla="*/ 25 w 183"/>
                    <a:gd name="T59" fmla="*/ 119 h 261"/>
                    <a:gd name="T60" fmla="*/ 31 w 183"/>
                    <a:gd name="T61" fmla="*/ 110 h 261"/>
                    <a:gd name="T62" fmla="*/ 49 w 183"/>
                    <a:gd name="T63" fmla="*/ 99 h 261"/>
                    <a:gd name="T64" fmla="*/ 73 w 183"/>
                    <a:gd name="T65" fmla="*/ 68 h 261"/>
                    <a:gd name="T66" fmla="*/ 81 w 183"/>
                    <a:gd name="T67" fmla="*/ 46 h 261"/>
                    <a:gd name="T68" fmla="*/ 87 w 183"/>
                    <a:gd name="T69" fmla="*/ 22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3" h="261">
                      <a:moveTo>
                        <a:pt x="92" y="2"/>
                      </a:moveTo>
                      <a:lnTo>
                        <a:pt x="106" y="0"/>
                      </a:lnTo>
                      <a:lnTo>
                        <a:pt x="114" y="10"/>
                      </a:lnTo>
                      <a:lnTo>
                        <a:pt x="115" y="22"/>
                      </a:lnTo>
                      <a:lnTo>
                        <a:pt x="119" y="25"/>
                      </a:lnTo>
                      <a:lnTo>
                        <a:pt x="125" y="22"/>
                      </a:lnTo>
                      <a:lnTo>
                        <a:pt x="147" y="31"/>
                      </a:lnTo>
                      <a:lnTo>
                        <a:pt x="153" y="27"/>
                      </a:lnTo>
                      <a:lnTo>
                        <a:pt x="161" y="26"/>
                      </a:lnTo>
                      <a:lnTo>
                        <a:pt x="166" y="33"/>
                      </a:lnTo>
                      <a:lnTo>
                        <a:pt x="171" y="45"/>
                      </a:lnTo>
                      <a:lnTo>
                        <a:pt x="177" y="52"/>
                      </a:lnTo>
                      <a:lnTo>
                        <a:pt x="182" y="57"/>
                      </a:lnTo>
                      <a:lnTo>
                        <a:pt x="180" y="61"/>
                      </a:lnTo>
                      <a:lnTo>
                        <a:pt x="165" y="66"/>
                      </a:lnTo>
                      <a:lnTo>
                        <a:pt x="148" y="75"/>
                      </a:lnTo>
                      <a:lnTo>
                        <a:pt x="148" y="91"/>
                      </a:lnTo>
                      <a:lnTo>
                        <a:pt x="138" y="99"/>
                      </a:lnTo>
                      <a:lnTo>
                        <a:pt x="130" y="107"/>
                      </a:lnTo>
                      <a:lnTo>
                        <a:pt x="128" y="121"/>
                      </a:lnTo>
                      <a:lnTo>
                        <a:pt x="128" y="132"/>
                      </a:lnTo>
                      <a:lnTo>
                        <a:pt x="122" y="139"/>
                      </a:lnTo>
                      <a:lnTo>
                        <a:pt x="116" y="132"/>
                      </a:lnTo>
                      <a:lnTo>
                        <a:pt x="107" y="134"/>
                      </a:lnTo>
                      <a:lnTo>
                        <a:pt x="106" y="139"/>
                      </a:lnTo>
                      <a:lnTo>
                        <a:pt x="104" y="152"/>
                      </a:lnTo>
                      <a:lnTo>
                        <a:pt x="108" y="157"/>
                      </a:lnTo>
                      <a:lnTo>
                        <a:pt x="106" y="170"/>
                      </a:lnTo>
                      <a:lnTo>
                        <a:pt x="100" y="176"/>
                      </a:lnTo>
                      <a:lnTo>
                        <a:pt x="92" y="187"/>
                      </a:lnTo>
                      <a:lnTo>
                        <a:pt x="89" y="196"/>
                      </a:lnTo>
                      <a:lnTo>
                        <a:pt x="90" y="210"/>
                      </a:lnTo>
                      <a:lnTo>
                        <a:pt x="97" y="220"/>
                      </a:lnTo>
                      <a:lnTo>
                        <a:pt x="92" y="225"/>
                      </a:lnTo>
                      <a:lnTo>
                        <a:pt x="75" y="231"/>
                      </a:lnTo>
                      <a:lnTo>
                        <a:pt x="69" y="237"/>
                      </a:lnTo>
                      <a:lnTo>
                        <a:pt x="68" y="244"/>
                      </a:lnTo>
                      <a:lnTo>
                        <a:pt x="68" y="257"/>
                      </a:lnTo>
                      <a:lnTo>
                        <a:pt x="49" y="257"/>
                      </a:lnTo>
                      <a:lnTo>
                        <a:pt x="36" y="260"/>
                      </a:lnTo>
                      <a:lnTo>
                        <a:pt x="20" y="241"/>
                      </a:lnTo>
                      <a:lnTo>
                        <a:pt x="12" y="241"/>
                      </a:lnTo>
                      <a:lnTo>
                        <a:pt x="4" y="241"/>
                      </a:lnTo>
                      <a:lnTo>
                        <a:pt x="0" y="235"/>
                      </a:lnTo>
                      <a:lnTo>
                        <a:pt x="4" y="228"/>
                      </a:lnTo>
                      <a:lnTo>
                        <a:pt x="13" y="215"/>
                      </a:lnTo>
                      <a:lnTo>
                        <a:pt x="18" y="202"/>
                      </a:lnTo>
                      <a:lnTo>
                        <a:pt x="28" y="187"/>
                      </a:lnTo>
                      <a:lnTo>
                        <a:pt x="31" y="178"/>
                      </a:lnTo>
                      <a:lnTo>
                        <a:pt x="26" y="172"/>
                      </a:lnTo>
                      <a:lnTo>
                        <a:pt x="20" y="164"/>
                      </a:lnTo>
                      <a:lnTo>
                        <a:pt x="18" y="161"/>
                      </a:lnTo>
                      <a:lnTo>
                        <a:pt x="26" y="158"/>
                      </a:lnTo>
                      <a:lnTo>
                        <a:pt x="31" y="150"/>
                      </a:lnTo>
                      <a:lnTo>
                        <a:pt x="22" y="148"/>
                      </a:lnTo>
                      <a:lnTo>
                        <a:pt x="13" y="152"/>
                      </a:lnTo>
                      <a:lnTo>
                        <a:pt x="13" y="140"/>
                      </a:lnTo>
                      <a:lnTo>
                        <a:pt x="18" y="134"/>
                      </a:lnTo>
                      <a:lnTo>
                        <a:pt x="22" y="127"/>
                      </a:lnTo>
                      <a:lnTo>
                        <a:pt x="25" y="119"/>
                      </a:lnTo>
                      <a:lnTo>
                        <a:pt x="26" y="113"/>
                      </a:lnTo>
                      <a:lnTo>
                        <a:pt x="31" y="110"/>
                      </a:lnTo>
                      <a:lnTo>
                        <a:pt x="37" y="115"/>
                      </a:lnTo>
                      <a:lnTo>
                        <a:pt x="49" y="99"/>
                      </a:lnTo>
                      <a:lnTo>
                        <a:pt x="55" y="89"/>
                      </a:lnTo>
                      <a:lnTo>
                        <a:pt x="73" y="68"/>
                      </a:lnTo>
                      <a:lnTo>
                        <a:pt x="73" y="60"/>
                      </a:lnTo>
                      <a:lnTo>
                        <a:pt x="81" y="46"/>
                      </a:lnTo>
                      <a:lnTo>
                        <a:pt x="84" y="31"/>
                      </a:lnTo>
                      <a:lnTo>
                        <a:pt x="87" y="22"/>
                      </a:lnTo>
                      <a:lnTo>
                        <a:pt x="92" y="2"/>
                      </a:lnTo>
                    </a:path>
                  </a:pathLst>
                </a:custGeom>
                <a:solidFill>
                  <a:srgbClr val="FF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grpSp>
              <p:nvGrpSpPr>
                <p:cNvPr id="17" name="Group 16"/>
                <p:cNvGrpSpPr>
                  <a:grpSpLocks/>
                </p:cNvGrpSpPr>
                <p:nvPr/>
              </p:nvGrpSpPr>
              <p:grpSpPr bwMode="auto">
                <a:xfrm>
                  <a:off x="1193" y="2758"/>
                  <a:ext cx="722" cy="609"/>
                  <a:chOff x="1168" y="2915"/>
                  <a:chExt cx="506" cy="427"/>
                </a:xfrm>
              </p:grpSpPr>
              <p:sp>
                <p:nvSpPr>
                  <p:cNvPr id="129" name="Freeform 128"/>
                  <p:cNvSpPr>
                    <a:spLocks/>
                  </p:cNvSpPr>
                  <p:nvPr/>
                </p:nvSpPr>
                <p:spPr bwMode="auto">
                  <a:xfrm>
                    <a:off x="1168" y="2915"/>
                    <a:ext cx="483" cy="427"/>
                  </a:xfrm>
                  <a:custGeom>
                    <a:avLst/>
                    <a:gdLst>
                      <a:gd name="T0" fmla="*/ 21 w 483"/>
                      <a:gd name="T1" fmla="*/ 77 h 427"/>
                      <a:gd name="T2" fmla="*/ 37 w 483"/>
                      <a:gd name="T3" fmla="*/ 45 h 427"/>
                      <a:gd name="T4" fmla="*/ 33 w 483"/>
                      <a:gd name="T5" fmla="*/ 34 h 427"/>
                      <a:gd name="T6" fmla="*/ 26 w 483"/>
                      <a:gd name="T7" fmla="*/ 24 h 427"/>
                      <a:gd name="T8" fmla="*/ 53 w 483"/>
                      <a:gd name="T9" fmla="*/ 10 h 427"/>
                      <a:gd name="T10" fmla="*/ 72 w 483"/>
                      <a:gd name="T11" fmla="*/ 6 h 427"/>
                      <a:gd name="T12" fmla="*/ 92 w 483"/>
                      <a:gd name="T13" fmla="*/ 2 h 427"/>
                      <a:gd name="T14" fmla="*/ 132 w 483"/>
                      <a:gd name="T15" fmla="*/ 33 h 427"/>
                      <a:gd name="T16" fmla="*/ 160 w 483"/>
                      <a:gd name="T17" fmla="*/ 34 h 427"/>
                      <a:gd name="T18" fmla="*/ 237 w 483"/>
                      <a:gd name="T19" fmla="*/ 71 h 427"/>
                      <a:gd name="T20" fmla="*/ 269 w 483"/>
                      <a:gd name="T21" fmla="*/ 78 h 427"/>
                      <a:gd name="T22" fmla="*/ 292 w 483"/>
                      <a:gd name="T23" fmla="*/ 96 h 427"/>
                      <a:gd name="T24" fmla="*/ 314 w 483"/>
                      <a:gd name="T25" fmla="*/ 98 h 427"/>
                      <a:gd name="T26" fmla="*/ 314 w 483"/>
                      <a:gd name="T27" fmla="*/ 109 h 427"/>
                      <a:gd name="T28" fmla="*/ 350 w 483"/>
                      <a:gd name="T29" fmla="*/ 143 h 427"/>
                      <a:gd name="T30" fmla="*/ 378 w 483"/>
                      <a:gd name="T31" fmla="*/ 156 h 427"/>
                      <a:gd name="T32" fmla="*/ 422 w 483"/>
                      <a:gd name="T33" fmla="*/ 168 h 427"/>
                      <a:gd name="T34" fmla="*/ 431 w 483"/>
                      <a:gd name="T35" fmla="*/ 184 h 427"/>
                      <a:gd name="T36" fmla="*/ 448 w 483"/>
                      <a:gd name="T37" fmla="*/ 191 h 427"/>
                      <a:gd name="T38" fmla="*/ 466 w 483"/>
                      <a:gd name="T39" fmla="*/ 191 h 427"/>
                      <a:gd name="T40" fmla="*/ 478 w 483"/>
                      <a:gd name="T41" fmla="*/ 191 h 427"/>
                      <a:gd name="T42" fmla="*/ 482 w 483"/>
                      <a:gd name="T43" fmla="*/ 210 h 427"/>
                      <a:gd name="T44" fmla="*/ 439 w 483"/>
                      <a:gd name="T45" fmla="*/ 243 h 427"/>
                      <a:gd name="T46" fmla="*/ 380 w 483"/>
                      <a:gd name="T47" fmla="*/ 255 h 427"/>
                      <a:gd name="T48" fmla="*/ 365 w 483"/>
                      <a:gd name="T49" fmla="*/ 270 h 427"/>
                      <a:gd name="T50" fmla="*/ 348 w 483"/>
                      <a:gd name="T51" fmla="*/ 276 h 427"/>
                      <a:gd name="T52" fmla="*/ 330 w 483"/>
                      <a:gd name="T53" fmla="*/ 296 h 427"/>
                      <a:gd name="T54" fmla="*/ 309 w 483"/>
                      <a:gd name="T55" fmla="*/ 310 h 427"/>
                      <a:gd name="T56" fmla="*/ 316 w 483"/>
                      <a:gd name="T57" fmla="*/ 333 h 427"/>
                      <a:gd name="T58" fmla="*/ 319 w 483"/>
                      <a:gd name="T59" fmla="*/ 351 h 427"/>
                      <a:gd name="T60" fmla="*/ 308 w 483"/>
                      <a:gd name="T61" fmla="*/ 358 h 427"/>
                      <a:gd name="T62" fmla="*/ 277 w 483"/>
                      <a:gd name="T63" fmla="*/ 385 h 427"/>
                      <a:gd name="T64" fmla="*/ 266 w 483"/>
                      <a:gd name="T65" fmla="*/ 395 h 427"/>
                      <a:gd name="T66" fmla="*/ 247 w 483"/>
                      <a:gd name="T67" fmla="*/ 401 h 427"/>
                      <a:gd name="T68" fmla="*/ 226 w 483"/>
                      <a:gd name="T69" fmla="*/ 406 h 427"/>
                      <a:gd name="T70" fmla="*/ 215 w 483"/>
                      <a:gd name="T71" fmla="*/ 419 h 427"/>
                      <a:gd name="T72" fmla="*/ 197 w 483"/>
                      <a:gd name="T73" fmla="*/ 423 h 427"/>
                      <a:gd name="T74" fmla="*/ 162 w 483"/>
                      <a:gd name="T75" fmla="*/ 419 h 427"/>
                      <a:gd name="T76" fmla="*/ 107 w 483"/>
                      <a:gd name="T77" fmla="*/ 401 h 427"/>
                      <a:gd name="T78" fmla="*/ 81 w 483"/>
                      <a:gd name="T79" fmla="*/ 412 h 427"/>
                      <a:gd name="T80" fmla="*/ 56 w 483"/>
                      <a:gd name="T81" fmla="*/ 422 h 427"/>
                      <a:gd name="T82" fmla="*/ 26 w 483"/>
                      <a:gd name="T83" fmla="*/ 400 h 427"/>
                      <a:gd name="T84" fmla="*/ 15 w 483"/>
                      <a:gd name="T85" fmla="*/ 348 h 427"/>
                      <a:gd name="T86" fmla="*/ 0 w 483"/>
                      <a:gd name="T87" fmla="*/ 332 h 427"/>
                      <a:gd name="T88" fmla="*/ 7 w 483"/>
                      <a:gd name="T89" fmla="*/ 311 h 427"/>
                      <a:gd name="T90" fmla="*/ 28 w 483"/>
                      <a:gd name="T91" fmla="*/ 300 h 427"/>
                      <a:gd name="T92" fmla="*/ 19 w 483"/>
                      <a:gd name="T93" fmla="*/ 276 h 427"/>
                      <a:gd name="T94" fmla="*/ 39 w 483"/>
                      <a:gd name="T95" fmla="*/ 250 h 427"/>
                      <a:gd name="T96" fmla="*/ 34 w 483"/>
                      <a:gd name="T97" fmla="*/ 231 h 427"/>
                      <a:gd name="T98" fmla="*/ 42 w 483"/>
                      <a:gd name="T99" fmla="*/ 213 h 427"/>
                      <a:gd name="T100" fmla="*/ 53 w 483"/>
                      <a:gd name="T101" fmla="*/ 220 h 427"/>
                      <a:gd name="T102" fmla="*/ 61 w 483"/>
                      <a:gd name="T103" fmla="*/ 186 h 427"/>
                      <a:gd name="T104" fmla="*/ 79 w 483"/>
                      <a:gd name="T105" fmla="*/ 162 h 427"/>
                      <a:gd name="T106" fmla="*/ 96 w 483"/>
                      <a:gd name="T107" fmla="*/ 145 h 427"/>
                      <a:gd name="T108" fmla="*/ 114 w 483"/>
                      <a:gd name="T109" fmla="*/ 138 h 427"/>
                      <a:gd name="T110" fmla="*/ 95 w 483"/>
                      <a:gd name="T111" fmla="*/ 109 h 427"/>
                      <a:gd name="T112" fmla="*/ 77 w 483"/>
                      <a:gd name="T113" fmla="*/ 111 h 427"/>
                      <a:gd name="T114" fmla="*/ 55 w 483"/>
                      <a:gd name="T115" fmla="*/ 103 h 427"/>
                      <a:gd name="T116" fmla="*/ 46 w 483"/>
                      <a:gd name="T117" fmla="*/ 101 h 427"/>
                      <a:gd name="T118" fmla="*/ 39 w 483"/>
                      <a:gd name="T119" fmla="*/ 83 h 427"/>
                      <a:gd name="T120" fmla="*/ 24 w 483"/>
                      <a:gd name="T121" fmla="*/ 83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483" h="427">
                        <a:moveTo>
                          <a:pt x="24" y="83"/>
                        </a:moveTo>
                        <a:lnTo>
                          <a:pt x="21" y="77"/>
                        </a:lnTo>
                        <a:lnTo>
                          <a:pt x="24" y="68"/>
                        </a:lnTo>
                        <a:lnTo>
                          <a:pt x="37" y="45"/>
                        </a:lnTo>
                        <a:lnTo>
                          <a:pt x="31" y="40"/>
                        </a:lnTo>
                        <a:lnTo>
                          <a:pt x="33" y="34"/>
                        </a:lnTo>
                        <a:lnTo>
                          <a:pt x="26" y="33"/>
                        </a:lnTo>
                        <a:lnTo>
                          <a:pt x="26" y="24"/>
                        </a:lnTo>
                        <a:lnTo>
                          <a:pt x="31" y="18"/>
                        </a:lnTo>
                        <a:lnTo>
                          <a:pt x="53" y="10"/>
                        </a:lnTo>
                        <a:lnTo>
                          <a:pt x="71" y="13"/>
                        </a:lnTo>
                        <a:lnTo>
                          <a:pt x="72" y="6"/>
                        </a:lnTo>
                        <a:lnTo>
                          <a:pt x="85" y="0"/>
                        </a:lnTo>
                        <a:lnTo>
                          <a:pt x="92" y="2"/>
                        </a:lnTo>
                        <a:lnTo>
                          <a:pt x="107" y="21"/>
                        </a:lnTo>
                        <a:lnTo>
                          <a:pt x="132" y="33"/>
                        </a:lnTo>
                        <a:lnTo>
                          <a:pt x="154" y="33"/>
                        </a:lnTo>
                        <a:lnTo>
                          <a:pt x="160" y="34"/>
                        </a:lnTo>
                        <a:lnTo>
                          <a:pt x="220" y="68"/>
                        </a:lnTo>
                        <a:lnTo>
                          <a:pt x="237" y="71"/>
                        </a:lnTo>
                        <a:lnTo>
                          <a:pt x="250" y="83"/>
                        </a:lnTo>
                        <a:lnTo>
                          <a:pt x="269" y="78"/>
                        </a:lnTo>
                        <a:lnTo>
                          <a:pt x="281" y="85"/>
                        </a:lnTo>
                        <a:lnTo>
                          <a:pt x="292" y="96"/>
                        </a:lnTo>
                        <a:lnTo>
                          <a:pt x="306" y="96"/>
                        </a:lnTo>
                        <a:lnTo>
                          <a:pt x="314" y="98"/>
                        </a:lnTo>
                        <a:lnTo>
                          <a:pt x="319" y="103"/>
                        </a:lnTo>
                        <a:lnTo>
                          <a:pt x="314" y="109"/>
                        </a:lnTo>
                        <a:lnTo>
                          <a:pt x="314" y="117"/>
                        </a:lnTo>
                        <a:lnTo>
                          <a:pt x="350" y="143"/>
                        </a:lnTo>
                        <a:lnTo>
                          <a:pt x="369" y="158"/>
                        </a:lnTo>
                        <a:lnTo>
                          <a:pt x="378" y="156"/>
                        </a:lnTo>
                        <a:lnTo>
                          <a:pt x="389" y="154"/>
                        </a:lnTo>
                        <a:lnTo>
                          <a:pt x="422" y="168"/>
                        </a:lnTo>
                        <a:lnTo>
                          <a:pt x="426" y="180"/>
                        </a:lnTo>
                        <a:lnTo>
                          <a:pt x="431" y="184"/>
                        </a:lnTo>
                        <a:lnTo>
                          <a:pt x="442" y="186"/>
                        </a:lnTo>
                        <a:lnTo>
                          <a:pt x="448" y="191"/>
                        </a:lnTo>
                        <a:lnTo>
                          <a:pt x="457" y="191"/>
                        </a:lnTo>
                        <a:lnTo>
                          <a:pt x="466" y="191"/>
                        </a:lnTo>
                        <a:lnTo>
                          <a:pt x="475" y="193"/>
                        </a:lnTo>
                        <a:lnTo>
                          <a:pt x="478" y="191"/>
                        </a:lnTo>
                        <a:lnTo>
                          <a:pt x="482" y="199"/>
                        </a:lnTo>
                        <a:lnTo>
                          <a:pt x="482" y="210"/>
                        </a:lnTo>
                        <a:lnTo>
                          <a:pt x="475" y="217"/>
                        </a:lnTo>
                        <a:lnTo>
                          <a:pt x="439" y="243"/>
                        </a:lnTo>
                        <a:lnTo>
                          <a:pt x="425" y="243"/>
                        </a:lnTo>
                        <a:lnTo>
                          <a:pt x="380" y="255"/>
                        </a:lnTo>
                        <a:lnTo>
                          <a:pt x="365" y="257"/>
                        </a:lnTo>
                        <a:lnTo>
                          <a:pt x="365" y="270"/>
                        </a:lnTo>
                        <a:lnTo>
                          <a:pt x="356" y="270"/>
                        </a:lnTo>
                        <a:lnTo>
                          <a:pt x="348" y="276"/>
                        </a:lnTo>
                        <a:lnTo>
                          <a:pt x="338" y="287"/>
                        </a:lnTo>
                        <a:lnTo>
                          <a:pt x="330" y="296"/>
                        </a:lnTo>
                        <a:lnTo>
                          <a:pt x="319" y="298"/>
                        </a:lnTo>
                        <a:lnTo>
                          <a:pt x="309" y="310"/>
                        </a:lnTo>
                        <a:lnTo>
                          <a:pt x="309" y="324"/>
                        </a:lnTo>
                        <a:lnTo>
                          <a:pt x="316" y="333"/>
                        </a:lnTo>
                        <a:lnTo>
                          <a:pt x="319" y="340"/>
                        </a:lnTo>
                        <a:lnTo>
                          <a:pt x="319" y="351"/>
                        </a:lnTo>
                        <a:lnTo>
                          <a:pt x="316" y="356"/>
                        </a:lnTo>
                        <a:lnTo>
                          <a:pt x="308" y="358"/>
                        </a:lnTo>
                        <a:lnTo>
                          <a:pt x="295" y="369"/>
                        </a:lnTo>
                        <a:lnTo>
                          <a:pt x="277" y="385"/>
                        </a:lnTo>
                        <a:lnTo>
                          <a:pt x="269" y="391"/>
                        </a:lnTo>
                        <a:lnTo>
                          <a:pt x="266" y="395"/>
                        </a:lnTo>
                        <a:lnTo>
                          <a:pt x="266" y="401"/>
                        </a:lnTo>
                        <a:lnTo>
                          <a:pt x="247" y="401"/>
                        </a:lnTo>
                        <a:lnTo>
                          <a:pt x="234" y="404"/>
                        </a:lnTo>
                        <a:lnTo>
                          <a:pt x="226" y="406"/>
                        </a:lnTo>
                        <a:lnTo>
                          <a:pt x="222" y="410"/>
                        </a:lnTo>
                        <a:lnTo>
                          <a:pt x="215" y="419"/>
                        </a:lnTo>
                        <a:lnTo>
                          <a:pt x="204" y="423"/>
                        </a:lnTo>
                        <a:lnTo>
                          <a:pt x="197" y="423"/>
                        </a:lnTo>
                        <a:lnTo>
                          <a:pt x="184" y="422"/>
                        </a:lnTo>
                        <a:lnTo>
                          <a:pt x="162" y="419"/>
                        </a:lnTo>
                        <a:lnTo>
                          <a:pt x="122" y="404"/>
                        </a:lnTo>
                        <a:lnTo>
                          <a:pt x="107" y="401"/>
                        </a:lnTo>
                        <a:lnTo>
                          <a:pt x="92" y="406"/>
                        </a:lnTo>
                        <a:lnTo>
                          <a:pt x="81" y="412"/>
                        </a:lnTo>
                        <a:lnTo>
                          <a:pt x="68" y="415"/>
                        </a:lnTo>
                        <a:lnTo>
                          <a:pt x="56" y="422"/>
                        </a:lnTo>
                        <a:lnTo>
                          <a:pt x="50" y="426"/>
                        </a:lnTo>
                        <a:lnTo>
                          <a:pt x="26" y="400"/>
                        </a:lnTo>
                        <a:lnTo>
                          <a:pt x="26" y="362"/>
                        </a:lnTo>
                        <a:lnTo>
                          <a:pt x="15" y="348"/>
                        </a:lnTo>
                        <a:lnTo>
                          <a:pt x="2" y="338"/>
                        </a:lnTo>
                        <a:lnTo>
                          <a:pt x="0" y="332"/>
                        </a:lnTo>
                        <a:lnTo>
                          <a:pt x="0" y="318"/>
                        </a:lnTo>
                        <a:lnTo>
                          <a:pt x="7" y="311"/>
                        </a:lnTo>
                        <a:lnTo>
                          <a:pt x="24" y="305"/>
                        </a:lnTo>
                        <a:lnTo>
                          <a:pt x="28" y="300"/>
                        </a:lnTo>
                        <a:lnTo>
                          <a:pt x="21" y="292"/>
                        </a:lnTo>
                        <a:lnTo>
                          <a:pt x="19" y="276"/>
                        </a:lnTo>
                        <a:lnTo>
                          <a:pt x="26" y="263"/>
                        </a:lnTo>
                        <a:lnTo>
                          <a:pt x="39" y="250"/>
                        </a:lnTo>
                        <a:lnTo>
                          <a:pt x="39" y="239"/>
                        </a:lnTo>
                        <a:lnTo>
                          <a:pt x="34" y="231"/>
                        </a:lnTo>
                        <a:lnTo>
                          <a:pt x="39" y="215"/>
                        </a:lnTo>
                        <a:lnTo>
                          <a:pt x="42" y="213"/>
                        </a:lnTo>
                        <a:lnTo>
                          <a:pt x="48" y="213"/>
                        </a:lnTo>
                        <a:lnTo>
                          <a:pt x="53" y="220"/>
                        </a:lnTo>
                        <a:lnTo>
                          <a:pt x="59" y="210"/>
                        </a:lnTo>
                        <a:lnTo>
                          <a:pt x="61" y="186"/>
                        </a:lnTo>
                        <a:lnTo>
                          <a:pt x="79" y="170"/>
                        </a:lnTo>
                        <a:lnTo>
                          <a:pt x="79" y="162"/>
                        </a:lnTo>
                        <a:lnTo>
                          <a:pt x="79" y="156"/>
                        </a:lnTo>
                        <a:lnTo>
                          <a:pt x="96" y="145"/>
                        </a:lnTo>
                        <a:lnTo>
                          <a:pt x="109" y="143"/>
                        </a:lnTo>
                        <a:lnTo>
                          <a:pt x="114" y="138"/>
                        </a:lnTo>
                        <a:lnTo>
                          <a:pt x="103" y="127"/>
                        </a:lnTo>
                        <a:lnTo>
                          <a:pt x="95" y="109"/>
                        </a:lnTo>
                        <a:lnTo>
                          <a:pt x="90" y="105"/>
                        </a:lnTo>
                        <a:lnTo>
                          <a:pt x="77" y="111"/>
                        </a:lnTo>
                        <a:lnTo>
                          <a:pt x="68" y="108"/>
                        </a:lnTo>
                        <a:lnTo>
                          <a:pt x="55" y="103"/>
                        </a:lnTo>
                        <a:lnTo>
                          <a:pt x="50" y="105"/>
                        </a:lnTo>
                        <a:lnTo>
                          <a:pt x="46" y="101"/>
                        </a:lnTo>
                        <a:lnTo>
                          <a:pt x="46" y="92"/>
                        </a:lnTo>
                        <a:lnTo>
                          <a:pt x="39" y="83"/>
                        </a:lnTo>
                        <a:lnTo>
                          <a:pt x="34" y="80"/>
                        </a:lnTo>
                        <a:lnTo>
                          <a:pt x="24" y="83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30" name="Freeform 129"/>
                  <p:cNvSpPr>
                    <a:spLocks/>
                  </p:cNvSpPr>
                  <p:nvPr/>
                </p:nvSpPr>
                <p:spPr bwMode="auto">
                  <a:xfrm>
                    <a:off x="1536" y="3269"/>
                    <a:ext cx="20" cy="21"/>
                  </a:xfrm>
                  <a:custGeom>
                    <a:avLst/>
                    <a:gdLst>
                      <a:gd name="T0" fmla="*/ 19 w 20"/>
                      <a:gd name="T1" fmla="*/ 0 h 21"/>
                      <a:gd name="T2" fmla="*/ 10 w 20"/>
                      <a:gd name="T3" fmla="*/ 0 h 21"/>
                      <a:gd name="T4" fmla="*/ 0 w 20"/>
                      <a:gd name="T5" fmla="*/ 12 h 21"/>
                      <a:gd name="T6" fmla="*/ 5 w 20"/>
                      <a:gd name="T7" fmla="*/ 20 h 21"/>
                      <a:gd name="T8" fmla="*/ 13 w 20"/>
                      <a:gd name="T9" fmla="*/ 20 h 21"/>
                      <a:gd name="T10" fmla="*/ 19 w 20"/>
                      <a:gd name="T11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1">
                        <a:moveTo>
                          <a:pt x="19" y="0"/>
                        </a:moveTo>
                        <a:lnTo>
                          <a:pt x="10" y="0"/>
                        </a:lnTo>
                        <a:lnTo>
                          <a:pt x="0" y="12"/>
                        </a:lnTo>
                        <a:lnTo>
                          <a:pt x="5" y="20"/>
                        </a:lnTo>
                        <a:lnTo>
                          <a:pt x="13" y="20"/>
                        </a:lnTo>
                        <a:lnTo>
                          <a:pt x="19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31" name="Freeform 130"/>
                  <p:cNvSpPr>
                    <a:spLocks/>
                  </p:cNvSpPr>
                  <p:nvPr/>
                </p:nvSpPr>
                <p:spPr bwMode="auto">
                  <a:xfrm>
                    <a:off x="1589" y="3237"/>
                    <a:ext cx="43" cy="33"/>
                  </a:xfrm>
                  <a:custGeom>
                    <a:avLst/>
                    <a:gdLst>
                      <a:gd name="T0" fmla="*/ 31 w 43"/>
                      <a:gd name="T1" fmla="*/ 0 h 33"/>
                      <a:gd name="T2" fmla="*/ 26 w 43"/>
                      <a:gd name="T3" fmla="*/ 3 h 33"/>
                      <a:gd name="T4" fmla="*/ 9 w 43"/>
                      <a:gd name="T5" fmla="*/ 5 h 33"/>
                      <a:gd name="T6" fmla="*/ 0 w 43"/>
                      <a:gd name="T7" fmla="*/ 16 h 33"/>
                      <a:gd name="T8" fmla="*/ 13 w 43"/>
                      <a:gd name="T9" fmla="*/ 26 h 33"/>
                      <a:gd name="T10" fmla="*/ 20 w 43"/>
                      <a:gd name="T11" fmla="*/ 32 h 33"/>
                      <a:gd name="T12" fmla="*/ 33 w 43"/>
                      <a:gd name="T13" fmla="*/ 29 h 33"/>
                      <a:gd name="T14" fmla="*/ 42 w 43"/>
                      <a:gd name="T15" fmla="*/ 26 h 33"/>
                      <a:gd name="T16" fmla="*/ 39 w 43"/>
                      <a:gd name="T17" fmla="*/ 16 h 33"/>
                      <a:gd name="T18" fmla="*/ 33 w 43"/>
                      <a:gd name="T19" fmla="*/ 10 h 33"/>
                      <a:gd name="T20" fmla="*/ 31 w 43"/>
                      <a:gd name="T21" fmla="*/ 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3" h="33">
                        <a:moveTo>
                          <a:pt x="31" y="0"/>
                        </a:moveTo>
                        <a:lnTo>
                          <a:pt x="26" y="3"/>
                        </a:lnTo>
                        <a:lnTo>
                          <a:pt x="9" y="5"/>
                        </a:lnTo>
                        <a:lnTo>
                          <a:pt x="0" y="16"/>
                        </a:lnTo>
                        <a:lnTo>
                          <a:pt x="13" y="26"/>
                        </a:lnTo>
                        <a:lnTo>
                          <a:pt x="20" y="32"/>
                        </a:lnTo>
                        <a:lnTo>
                          <a:pt x="33" y="29"/>
                        </a:lnTo>
                        <a:lnTo>
                          <a:pt x="42" y="26"/>
                        </a:lnTo>
                        <a:lnTo>
                          <a:pt x="39" y="16"/>
                        </a:lnTo>
                        <a:lnTo>
                          <a:pt x="33" y="10"/>
                        </a:lnTo>
                        <a:lnTo>
                          <a:pt x="31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32" name="Freeform 131"/>
                  <p:cNvSpPr>
                    <a:spLocks/>
                  </p:cNvSpPr>
                  <p:nvPr/>
                </p:nvSpPr>
                <p:spPr bwMode="auto">
                  <a:xfrm>
                    <a:off x="1654" y="3238"/>
                    <a:ext cx="20" cy="20"/>
                  </a:xfrm>
                  <a:custGeom>
                    <a:avLst/>
                    <a:gdLst>
                      <a:gd name="T0" fmla="*/ 12 w 20"/>
                      <a:gd name="T1" fmla="*/ 0 h 20"/>
                      <a:gd name="T2" fmla="*/ 0 w 20"/>
                      <a:gd name="T3" fmla="*/ 5 h 20"/>
                      <a:gd name="T4" fmla="*/ 10 w 20"/>
                      <a:gd name="T5" fmla="*/ 11 h 20"/>
                      <a:gd name="T6" fmla="*/ 19 w 20"/>
                      <a:gd name="T7" fmla="*/ 19 h 20"/>
                      <a:gd name="T8" fmla="*/ 12 w 20"/>
                      <a:gd name="T9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" h="20">
                        <a:moveTo>
                          <a:pt x="12" y="0"/>
                        </a:moveTo>
                        <a:lnTo>
                          <a:pt x="0" y="5"/>
                        </a:lnTo>
                        <a:lnTo>
                          <a:pt x="10" y="11"/>
                        </a:lnTo>
                        <a:lnTo>
                          <a:pt x="19" y="19"/>
                        </a:lnTo>
                        <a:lnTo>
                          <a:pt x="12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</p:grpSp>
            <p:grpSp>
              <p:nvGrpSpPr>
                <p:cNvPr id="18" name="Group 17"/>
                <p:cNvGrpSpPr>
                  <a:grpSpLocks/>
                </p:cNvGrpSpPr>
                <p:nvPr/>
              </p:nvGrpSpPr>
              <p:grpSpPr bwMode="auto">
                <a:xfrm>
                  <a:off x="2122" y="2773"/>
                  <a:ext cx="625" cy="786"/>
                  <a:chOff x="1814" y="2929"/>
                  <a:chExt cx="437" cy="552"/>
                </a:xfrm>
              </p:grpSpPr>
              <p:sp>
                <p:nvSpPr>
                  <p:cNvPr id="126" name="Freeform 125"/>
                  <p:cNvSpPr>
                    <a:spLocks/>
                  </p:cNvSpPr>
                  <p:nvPr/>
                </p:nvSpPr>
                <p:spPr bwMode="auto">
                  <a:xfrm>
                    <a:off x="1828" y="3221"/>
                    <a:ext cx="72" cy="116"/>
                  </a:xfrm>
                  <a:custGeom>
                    <a:avLst/>
                    <a:gdLst>
                      <a:gd name="T0" fmla="*/ 42 w 72"/>
                      <a:gd name="T1" fmla="*/ 0 h 116"/>
                      <a:gd name="T2" fmla="*/ 31 w 72"/>
                      <a:gd name="T3" fmla="*/ 6 h 116"/>
                      <a:gd name="T4" fmla="*/ 22 w 72"/>
                      <a:gd name="T5" fmla="*/ 13 h 116"/>
                      <a:gd name="T6" fmla="*/ 13 w 72"/>
                      <a:gd name="T7" fmla="*/ 15 h 116"/>
                      <a:gd name="T8" fmla="*/ 0 w 72"/>
                      <a:gd name="T9" fmla="*/ 13 h 116"/>
                      <a:gd name="T10" fmla="*/ 2 w 72"/>
                      <a:gd name="T11" fmla="*/ 26 h 116"/>
                      <a:gd name="T12" fmla="*/ 9 w 72"/>
                      <a:gd name="T13" fmla="*/ 35 h 116"/>
                      <a:gd name="T14" fmla="*/ 7 w 72"/>
                      <a:gd name="T15" fmla="*/ 56 h 116"/>
                      <a:gd name="T16" fmla="*/ 7 w 72"/>
                      <a:gd name="T17" fmla="*/ 67 h 116"/>
                      <a:gd name="T18" fmla="*/ 9 w 72"/>
                      <a:gd name="T19" fmla="*/ 77 h 116"/>
                      <a:gd name="T20" fmla="*/ 2 w 72"/>
                      <a:gd name="T21" fmla="*/ 95 h 116"/>
                      <a:gd name="T22" fmla="*/ 4 w 72"/>
                      <a:gd name="T23" fmla="*/ 107 h 116"/>
                      <a:gd name="T24" fmla="*/ 13 w 72"/>
                      <a:gd name="T25" fmla="*/ 115 h 116"/>
                      <a:gd name="T26" fmla="*/ 26 w 72"/>
                      <a:gd name="T27" fmla="*/ 105 h 116"/>
                      <a:gd name="T28" fmla="*/ 31 w 72"/>
                      <a:gd name="T29" fmla="*/ 102 h 116"/>
                      <a:gd name="T30" fmla="*/ 44 w 72"/>
                      <a:gd name="T31" fmla="*/ 105 h 116"/>
                      <a:gd name="T32" fmla="*/ 52 w 72"/>
                      <a:gd name="T33" fmla="*/ 96 h 116"/>
                      <a:gd name="T34" fmla="*/ 52 w 72"/>
                      <a:gd name="T35" fmla="*/ 88 h 116"/>
                      <a:gd name="T36" fmla="*/ 63 w 72"/>
                      <a:gd name="T37" fmla="*/ 70 h 116"/>
                      <a:gd name="T38" fmla="*/ 68 w 72"/>
                      <a:gd name="T39" fmla="*/ 59 h 116"/>
                      <a:gd name="T40" fmla="*/ 63 w 72"/>
                      <a:gd name="T41" fmla="*/ 48 h 116"/>
                      <a:gd name="T42" fmla="*/ 71 w 72"/>
                      <a:gd name="T43" fmla="*/ 35 h 116"/>
                      <a:gd name="T44" fmla="*/ 66 w 72"/>
                      <a:gd name="T45" fmla="*/ 15 h 116"/>
                      <a:gd name="T46" fmla="*/ 63 w 72"/>
                      <a:gd name="T47" fmla="*/ 3 h 116"/>
                      <a:gd name="T48" fmla="*/ 42 w 72"/>
                      <a:gd name="T49" fmla="*/ 0 h 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72" h="116">
                        <a:moveTo>
                          <a:pt x="42" y="0"/>
                        </a:moveTo>
                        <a:lnTo>
                          <a:pt x="31" y="6"/>
                        </a:lnTo>
                        <a:lnTo>
                          <a:pt x="22" y="13"/>
                        </a:lnTo>
                        <a:lnTo>
                          <a:pt x="13" y="15"/>
                        </a:lnTo>
                        <a:lnTo>
                          <a:pt x="0" y="13"/>
                        </a:lnTo>
                        <a:lnTo>
                          <a:pt x="2" y="26"/>
                        </a:lnTo>
                        <a:lnTo>
                          <a:pt x="9" y="35"/>
                        </a:lnTo>
                        <a:lnTo>
                          <a:pt x="7" y="56"/>
                        </a:lnTo>
                        <a:lnTo>
                          <a:pt x="7" y="67"/>
                        </a:lnTo>
                        <a:lnTo>
                          <a:pt x="9" y="77"/>
                        </a:lnTo>
                        <a:lnTo>
                          <a:pt x="2" y="95"/>
                        </a:lnTo>
                        <a:lnTo>
                          <a:pt x="4" y="107"/>
                        </a:lnTo>
                        <a:lnTo>
                          <a:pt x="13" y="115"/>
                        </a:lnTo>
                        <a:lnTo>
                          <a:pt x="26" y="105"/>
                        </a:lnTo>
                        <a:lnTo>
                          <a:pt x="31" y="102"/>
                        </a:lnTo>
                        <a:lnTo>
                          <a:pt x="44" y="105"/>
                        </a:lnTo>
                        <a:lnTo>
                          <a:pt x="52" y="96"/>
                        </a:lnTo>
                        <a:lnTo>
                          <a:pt x="52" y="88"/>
                        </a:lnTo>
                        <a:lnTo>
                          <a:pt x="63" y="70"/>
                        </a:lnTo>
                        <a:lnTo>
                          <a:pt x="68" y="59"/>
                        </a:lnTo>
                        <a:lnTo>
                          <a:pt x="63" y="48"/>
                        </a:lnTo>
                        <a:lnTo>
                          <a:pt x="71" y="35"/>
                        </a:lnTo>
                        <a:lnTo>
                          <a:pt x="66" y="15"/>
                        </a:lnTo>
                        <a:lnTo>
                          <a:pt x="63" y="3"/>
                        </a:lnTo>
                        <a:lnTo>
                          <a:pt x="42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27" name="Freeform 126"/>
                  <p:cNvSpPr>
                    <a:spLocks/>
                  </p:cNvSpPr>
                  <p:nvPr/>
                </p:nvSpPr>
                <p:spPr bwMode="auto">
                  <a:xfrm>
                    <a:off x="1990" y="3400"/>
                    <a:ext cx="131" cy="81"/>
                  </a:xfrm>
                  <a:custGeom>
                    <a:avLst/>
                    <a:gdLst>
                      <a:gd name="T0" fmla="*/ 123 w 131"/>
                      <a:gd name="T1" fmla="*/ 0 h 81"/>
                      <a:gd name="T2" fmla="*/ 130 w 131"/>
                      <a:gd name="T3" fmla="*/ 5 h 81"/>
                      <a:gd name="T4" fmla="*/ 126 w 131"/>
                      <a:gd name="T5" fmla="*/ 13 h 81"/>
                      <a:gd name="T6" fmla="*/ 121 w 131"/>
                      <a:gd name="T7" fmla="*/ 23 h 81"/>
                      <a:gd name="T8" fmla="*/ 114 w 131"/>
                      <a:gd name="T9" fmla="*/ 29 h 81"/>
                      <a:gd name="T10" fmla="*/ 116 w 131"/>
                      <a:gd name="T11" fmla="*/ 50 h 81"/>
                      <a:gd name="T12" fmla="*/ 121 w 131"/>
                      <a:gd name="T13" fmla="*/ 64 h 81"/>
                      <a:gd name="T14" fmla="*/ 109 w 131"/>
                      <a:gd name="T15" fmla="*/ 71 h 81"/>
                      <a:gd name="T16" fmla="*/ 108 w 131"/>
                      <a:gd name="T17" fmla="*/ 77 h 81"/>
                      <a:gd name="T18" fmla="*/ 98 w 131"/>
                      <a:gd name="T19" fmla="*/ 80 h 81"/>
                      <a:gd name="T20" fmla="*/ 85 w 131"/>
                      <a:gd name="T21" fmla="*/ 66 h 81"/>
                      <a:gd name="T22" fmla="*/ 76 w 131"/>
                      <a:gd name="T23" fmla="*/ 66 h 81"/>
                      <a:gd name="T24" fmla="*/ 69 w 131"/>
                      <a:gd name="T25" fmla="*/ 56 h 81"/>
                      <a:gd name="T26" fmla="*/ 55 w 131"/>
                      <a:gd name="T27" fmla="*/ 50 h 81"/>
                      <a:gd name="T28" fmla="*/ 47 w 131"/>
                      <a:gd name="T29" fmla="*/ 47 h 81"/>
                      <a:gd name="T30" fmla="*/ 38 w 131"/>
                      <a:gd name="T31" fmla="*/ 42 h 81"/>
                      <a:gd name="T32" fmla="*/ 29 w 131"/>
                      <a:gd name="T33" fmla="*/ 37 h 81"/>
                      <a:gd name="T34" fmla="*/ 13 w 131"/>
                      <a:gd name="T35" fmla="*/ 26 h 81"/>
                      <a:gd name="T36" fmla="*/ 7 w 131"/>
                      <a:gd name="T37" fmla="*/ 23 h 81"/>
                      <a:gd name="T38" fmla="*/ 0 w 131"/>
                      <a:gd name="T39" fmla="*/ 16 h 81"/>
                      <a:gd name="T40" fmla="*/ 0 w 131"/>
                      <a:gd name="T41" fmla="*/ 8 h 81"/>
                      <a:gd name="T42" fmla="*/ 2 w 131"/>
                      <a:gd name="T43" fmla="*/ 2 h 81"/>
                      <a:gd name="T44" fmla="*/ 15 w 131"/>
                      <a:gd name="T45" fmla="*/ 3 h 81"/>
                      <a:gd name="T46" fmla="*/ 36 w 131"/>
                      <a:gd name="T47" fmla="*/ 3 h 81"/>
                      <a:gd name="T48" fmla="*/ 41 w 131"/>
                      <a:gd name="T49" fmla="*/ 10 h 81"/>
                      <a:gd name="T50" fmla="*/ 63 w 131"/>
                      <a:gd name="T51" fmla="*/ 10 h 81"/>
                      <a:gd name="T52" fmla="*/ 78 w 131"/>
                      <a:gd name="T53" fmla="*/ 10 h 81"/>
                      <a:gd name="T54" fmla="*/ 98 w 131"/>
                      <a:gd name="T55" fmla="*/ 5 h 81"/>
                      <a:gd name="T56" fmla="*/ 123 w 131"/>
                      <a:gd name="T57" fmla="*/ 0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31" h="81">
                        <a:moveTo>
                          <a:pt x="123" y="0"/>
                        </a:moveTo>
                        <a:lnTo>
                          <a:pt x="130" y="5"/>
                        </a:lnTo>
                        <a:lnTo>
                          <a:pt x="126" y="13"/>
                        </a:lnTo>
                        <a:lnTo>
                          <a:pt x="121" y="23"/>
                        </a:lnTo>
                        <a:lnTo>
                          <a:pt x="114" y="29"/>
                        </a:lnTo>
                        <a:lnTo>
                          <a:pt x="116" y="50"/>
                        </a:lnTo>
                        <a:lnTo>
                          <a:pt x="121" y="64"/>
                        </a:lnTo>
                        <a:lnTo>
                          <a:pt x="109" y="71"/>
                        </a:lnTo>
                        <a:lnTo>
                          <a:pt x="108" y="77"/>
                        </a:lnTo>
                        <a:lnTo>
                          <a:pt x="98" y="80"/>
                        </a:lnTo>
                        <a:lnTo>
                          <a:pt x="85" y="66"/>
                        </a:lnTo>
                        <a:lnTo>
                          <a:pt x="76" y="66"/>
                        </a:lnTo>
                        <a:lnTo>
                          <a:pt x="69" y="56"/>
                        </a:lnTo>
                        <a:lnTo>
                          <a:pt x="55" y="50"/>
                        </a:lnTo>
                        <a:lnTo>
                          <a:pt x="47" y="47"/>
                        </a:lnTo>
                        <a:lnTo>
                          <a:pt x="38" y="42"/>
                        </a:lnTo>
                        <a:lnTo>
                          <a:pt x="29" y="37"/>
                        </a:lnTo>
                        <a:lnTo>
                          <a:pt x="13" y="26"/>
                        </a:lnTo>
                        <a:lnTo>
                          <a:pt x="7" y="23"/>
                        </a:lnTo>
                        <a:lnTo>
                          <a:pt x="0" y="16"/>
                        </a:lnTo>
                        <a:lnTo>
                          <a:pt x="0" y="8"/>
                        </a:lnTo>
                        <a:lnTo>
                          <a:pt x="2" y="2"/>
                        </a:lnTo>
                        <a:lnTo>
                          <a:pt x="15" y="3"/>
                        </a:lnTo>
                        <a:lnTo>
                          <a:pt x="36" y="3"/>
                        </a:lnTo>
                        <a:lnTo>
                          <a:pt x="41" y="10"/>
                        </a:lnTo>
                        <a:lnTo>
                          <a:pt x="63" y="10"/>
                        </a:lnTo>
                        <a:lnTo>
                          <a:pt x="78" y="10"/>
                        </a:lnTo>
                        <a:lnTo>
                          <a:pt x="98" y="5"/>
                        </a:lnTo>
                        <a:lnTo>
                          <a:pt x="123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28" name="Freeform 127"/>
                  <p:cNvSpPr>
                    <a:spLocks/>
                  </p:cNvSpPr>
                  <p:nvPr/>
                </p:nvSpPr>
                <p:spPr bwMode="auto">
                  <a:xfrm>
                    <a:off x="1814" y="2929"/>
                    <a:ext cx="437" cy="493"/>
                  </a:xfrm>
                  <a:custGeom>
                    <a:avLst/>
                    <a:gdLst>
                      <a:gd name="T0" fmla="*/ 332 w 437"/>
                      <a:gd name="T1" fmla="*/ 485 h 493"/>
                      <a:gd name="T2" fmla="*/ 359 w 437"/>
                      <a:gd name="T3" fmla="*/ 439 h 493"/>
                      <a:gd name="T4" fmla="*/ 369 w 437"/>
                      <a:gd name="T5" fmla="*/ 424 h 493"/>
                      <a:gd name="T6" fmla="*/ 361 w 437"/>
                      <a:gd name="T7" fmla="*/ 401 h 493"/>
                      <a:gd name="T8" fmla="*/ 350 w 437"/>
                      <a:gd name="T9" fmla="*/ 399 h 493"/>
                      <a:gd name="T10" fmla="*/ 359 w 437"/>
                      <a:gd name="T11" fmla="*/ 382 h 493"/>
                      <a:gd name="T12" fmla="*/ 372 w 437"/>
                      <a:gd name="T13" fmla="*/ 358 h 493"/>
                      <a:gd name="T14" fmla="*/ 414 w 437"/>
                      <a:gd name="T15" fmla="*/ 387 h 493"/>
                      <a:gd name="T16" fmla="*/ 431 w 437"/>
                      <a:gd name="T17" fmla="*/ 387 h 493"/>
                      <a:gd name="T18" fmla="*/ 417 w 437"/>
                      <a:gd name="T19" fmla="*/ 353 h 493"/>
                      <a:gd name="T20" fmla="*/ 404 w 437"/>
                      <a:gd name="T21" fmla="*/ 351 h 493"/>
                      <a:gd name="T22" fmla="*/ 359 w 437"/>
                      <a:gd name="T23" fmla="*/ 313 h 493"/>
                      <a:gd name="T24" fmla="*/ 330 w 437"/>
                      <a:gd name="T25" fmla="*/ 294 h 493"/>
                      <a:gd name="T26" fmla="*/ 332 w 437"/>
                      <a:gd name="T27" fmla="*/ 281 h 493"/>
                      <a:gd name="T28" fmla="*/ 289 w 437"/>
                      <a:gd name="T29" fmla="*/ 261 h 493"/>
                      <a:gd name="T30" fmla="*/ 269 w 437"/>
                      <a:gd name="T31" fmla="*/ 244 h 493"/>
                      <a:gd name="T32" fmla="*/ 223 w 437"/>
                      <a:gd name="T33" fmla="*/ 173 h 493"/>
                      <a:gd name="T34" fmla="*/ 214 w 437"/>
                      <a:gd name="T35" fmla="*/ 117 h 493"/>
                      <a:gd name="T36" fmla="*/ 201 w 437"/>
                      <a:gd name="T37" fmla="*/ 96 h 493"/>
                      <a:gd name="T38" fmla="*/ 239 w 437"/>
                      <a:gd name="T39" fmla="*/ 79 h 493"/>
                      <a:gd name="T40" fmla="*/ 255 w 437"/>
                      <a:gd name="T41" fmla="*/ 40 h 493"/>
                      <a:gd name="T42" fmla="*/ 217 w 437"/>
                      <a:gd name="T43" fmla="*/ 24 h 493"/>
                      <a:gd name="T44" fmla="*/ 210 w 437"/>
                      <a:gd name="T45" fmla="*/ 8 h 493"/>
                      <a:gd name="T46" fmla="*/ 154 w 437"/>
                      <a:gd name="T47" fmla="*/ 2 h 493"/>
                      <a:gd name="T48" fmla="*/ 129 w 437"/>
                      <a:gd name="T49" fmla="*/ 30 h 493"/>
                      <a:gd name="T50" fmla="*/ 106 w 437"/>
                      <a:gd name="T51" fmla="*/ 27 h 493"/>
                      <a:gd name="T52" fmla="*/ 78 w 437"/>
                      <a:gd name="T53" fmla="*/ 37 h 493"/>
                      <a:gd name="T54" fmla="*/ 67 w 437"/>
                      <a:gd name="T55" fmla="*/ 18 h 493"/>
                      <a:gd name="T56" fmla="*/ 51 w 437"/>
                      <a:gd name="T57" fmla="*/ 34 h 493"/>
                      <a:gd name="T58" fmla="*/ 12 w 437"/>
                      <a:gd name="T59" fmla="*/ 50 h 493"/>
                      <a:gd name="T60" fmla="*/ 3 w 437"/>
                      <a:gd name="T61" fmla="*/ 80 h 493"/>
                      <a:gd name="T62" fmla="*/ 0 w 437"/>
                      <a:gd name="T63" fmla="*/ 111 h 493"/>
                      <a:gd name="T64" fmla="*/ 16 w 437"/>
                      <a:gd name="T65" fmla="*/ 122 h 493"/>
                      <a:gd name="T66" fmla="*/ 30 w 437"/>
                      <a:gd name="T67" fmla="*/ 146 h 493"/>
                      <a:gd name="T68" fmla="*/ 72 w 437"/>
                      <a:gd name="T69" fmla="*/ 125 h 493"/>
                      <a:gd name="T70" fmla="*/ 111 w 437"/>
                      <a:gd name="T71" fmla="*/ 159 h 493"/>
                      <a:gd name="T72" fmla="*/ 129 w 437"/>
                      <a:gd name="T73" fmla="*/ 208 h 493"/>
                      <a:gd name="T74" fmla="*/ 159 w 437"/>
                      <a:gd name="T75" fmla="*/ 234 h 493"/>
                      <a:gd name="T76" fmla="*/ 199 w 437"/>
                      <a:gd name="T77" fmla="*/ 283 h 493"/>
                      <a:gd name="T78" fmla="*/ 260 w 437"/>
                      <a:gd name="T79" fmla="*/ 329 h 493"/>
                      <a:gd name="T80" fmla="*/ 279 w 437"/>
                      <a:gd name="T81" fmla="*/ 342 h 493"/>
                      <a:gd name="T82" fmla="*/ 295 w 437"/>
                      <a:gd name="T83" fmla="*/ 374 h 493"/>
                      <a:gd name="T84" fmla="*/ 319 w 437"/>
                      <a:gd name="T85" fmla="*/ 382 h 493"/>
                      <a:gd name="T86" fmla="*/ 329 w 437"/>
                      <a:gd name="T87" fmla="*/ 422 h 493"/>
                      <a:gd name="T88" fmla="*/ 321 w 437"/>
                      <a:gd name="T89" fmla="*/ 451 h 493"/>
                      <a:gd name="T90" fmla="*/ 314 w 437"/>
                      <a:gd name="T91" fmla="*/ 485 h 4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437" h="493">
                        <a:moveTo>
                          <a:pt x="314" y="485"/>
                        </a:moveTo>
                        <a:lnTo>
                          <a:pt x="321" y="492"/>
                        </a:lnTo>
                        <a:lnTo>
                          <a:pt x="332" y="485"/>
                        </a:lnTo>
                        <a:lnTo>
                          <a:pt x="345" y="467"/>
                        </a:lnTo>
                        <a:lnTo>
                          <a:pt x="351" y="441"/>
                        </a:lnTo>
                        <a:lnTo>
                          <a:pt x="359" y="439"/>
                        </a:lnTo>
                        <a:lnTo>
                          <a:pt x="363" y="443"/>
                        </a:lnTo>
                        <a:lnTo>
                          <a:pt x="372" y="435"/>
                        </a:lnTo>
                        <a:lnTo>
                          <a:pt x="369" y="424"/>
                        </a:lnTo>
                        <a:lnTo>
                          <a:pt x="374" y="415"/>
                        </a:lnTo>
                        <a:lnTo>
                          <a:pt x="372" y="411"/>
                        </a:lnTo>
                        <a:lnTo>
                          <a:pt x="361" y="401"/>
                        </a:lnTo>
                        <a:lnTo>
                          <a:pt x="356" y="401"/>
                        </a:lnTo>
                        <a:lnTo>
                          <a:pt x="359" y="396"/>
                        </a:lnTo>
                        <a:lnTo>
                          <a:pt x="350" y="399"/>
                        </a:lnTo>
                        <a:lnTo>
                          <a:pt x="345" y="395"/>
                        </a:lnTo>
                        <a:lnTo>
                          <a:pt x="345" y="390"/>
                        </a:lnTo>
                        <a:lnTo>
                          <a:pt x="359" y="382"/>
                        </a:lnTo>
                        <a:lnTo>
                          <a:pt x="365" y="374"/>
                        </a:lnTo>
                        <a:lnTo>
                          <a:pt x="365" y="359"/>
                        </a:lnTo>
                        <a:lnTo>
                          <a:pt x="372" y="358"/>
                        </a:lnTo>
                        <a:lnTo>
                          <a:pt x="393" y="369"/>
                        </a:lnTo>
                        <a:lnTo>
                          <a:pt x="402" y="371"/>
                        </a:lnTo>
                        <a:lnTo>
                          <a:pt x="414" y="387"/>
                        </a:lnTo>
                        <a:lnTo>
                          <a:pt x="417" y="395"/>
                        </a:lnTo>
                        <a:lnTo>
                          <a:pt x="425" y="395"/>
                        </a:lnTo>
                        <a:lnTo>
                          <a:pt x="431" y="387"/>
                        </a:lnTo>
                        <a:lnTo>
                          <a:pt x="436" y="377"/>
                        </a:lnTo>
                        <a:lnTo>
                          <a:pt x="427" y="362"/>
                        </a:lnTo>
                        <a:lnTo>
                          <a:pt x="417" y="353"/>
                        </a:lnTo>
                        <a:lnTo>
                          <a:pt x="409" y="353"/>
                        </a:lnTo>
                        <a:lnTo>
                          <a:pt x="409" y="351"/>
                        </a:lnTo>
                        <a:lnTo>
                          <a:pt x="404" y="351"/>
                        </a:lnTo>
                        <a:lnTo>
                          <a:pt x="383" y="329"/>
                        </a:lnTo>
                        <a:lnTo>
                          <a:pt x="372" y="332"/>
                        </a:lnTo>
                        <a:lnTo>
                          <a:pt x="359" y="313"/>
                        </a:lnTo>
                        <a:lnTo>
                          <a:pt x="350" y="311"/>
                        </a:lnTo>
                        <a:lnTo>
                          <a:pt x="337" y="299"/>
                        </a:lnTo>
                        <a:lnTo>
                          <a:pt x="330" y="294"/>
                        </a:lnTo>
                        <a:lnTo>
                          <a:pt x="335" y="289"/>
                        </a:lnTo>
                        <a:lnTo>
                          <a:pt x="342" y="287"/>
                        </a:lnTo>
                        <a:lnTo>
                          <a:pt x="332" y="281"/>
                        </a:lnTo>
                        <a:lnTo>
                          <a:pt x="321" y="285"/>
                        </a:lnTo>
                        <a:lnTo>
                          <a:pt x="313" y="281"/>
                        </a:lnTo>
                        <a:lnTo>
                          <a:pt x="289" y="261"/>
                        </a:lnTo>
                        <a:lnTo>
                          <a:pt x="287" y="252"/>
                        </a:lnTo>
                        <a:lnTo>
                          <a:pt x="277" y="250"/>
                        </a:lnTo>
                        <a:lnTo>
                          <a:pt x="269" y="244"/>
                        </a:lnTo>
                        <a:lnTo>
                          <a:pt x="247" y="194"/>
                        </a:lnTo>
                        <a:lnTo>
                          <a:pt x="240" y="188"/>
                        </a:lnTo>
                        <a:lnTo>
                          <a:pt x="223" y="173"/>
                        </a:lnTo>
                        <a:lnTo>
                          <a:pt x="202" y="143"/>
                        </a:lnTo>
                        <a:lnTo>
                          <a:pt x="202" y="125"/>
                        </a:lnTo>
                        <a:lnTo>
                          <a:pt x="214" y="117"/>
                        </a:lnTo>
                        <a:lnTo>
                          <a:pt x="214" y="109"/>
                        </a:lnTo>
                        <a:lnTo>
                          <a:pt x="205" y="101"/>
                        </a:lnTo>
                        <a:lnTo>
                          <a:pt x="201" y="96"/>
                        </a:lnTo>
                        <a:lnTo>
                          <a:pt x="202" y="90"/>
                        </a:lnTo>
                        <a:lnTo>
                          <a:pt x="212" y="85"/>
                        </a:lnTo>
                        <a:lnTo>
                          <a:pt x="239" y="79"/>
                        </a:lnTo>
                        <a:lnTo>
                          <a:pt x="249" y="72"/>
                        </a:lnTo>
                        <a:lnTo>
                          <a:pt x="258" y="63"/>
                        </a:lnTo>
                        <a:lnTo>
                          <a:pt x="255" y="40"/>
                        </a:lnTo>
                        <a:lnTo>
                          <a:pt x="258" y="32"/>
                        </a:lnTo>
                        <a:lnTo>
                          <a:pt x="245" y="30"/>
                        </a:lnTo>
                        <a:lnTo>
                          <a:pt x="217" y="24"/>
                        </a:lnTo>
                        <a:lnTo>
                          <a:pt x="212" y="18"/>
                        </a:lnTo>
                        <a:lnTo>
                          <a:pt x="210" y="15"/>
                        </a:lnTo>
                        <a:lnTo>
                          <a:pt x="210" y="8"/>
                        </a:lnTo>
                        <a:lnTo>
                          <a:pt x="207" y="2"/>
                        </a:lnTo>
                        <a:lnTo>
                          <a:pt x="192" y="0"/>
                        </a:lnTo>
                        <a:lnTo>
                          <a:pt x="154" y="2"/>
                        </a:lnTo>
                        <a:lnTo>
                          <a:pt x="151" y="10"/>
                        </a:lnTo>
                        <a:lnTo>
                          <a:pt x="136" y="13"/>
                        </a:lnTo>
                        <a:lnTo>
                          <a:pt x="129" y="30"/>
                        </a:lnTo>
                        <a:lnTo>
                          <a:pt x="129" y="37"/>
                        </a:lnTo>
                        <a:lnTo>
                          <a:pt x="120" y="30"/>
                        </a:lnTo>
                        <a:lnTo>
                          <a:pt x="106" y="27"/>
                        </a:lnTo>
                        <a:lnTo>
                          <a:pt x="98" y="32"/>
                        </a:lnTo>
                        <a:lnTo>
                          <a:pt x="91" y="45"/>
                        </a:lnTo>
                        <a:lnTo>
                          <a:pt x="78" y="37"/>
                        </a:lnTo>
                        <a:lnTo>
                          <a:pt x="80" y="24"/>
                        </a:lnTo>
                        <a:lnTo>
                          <a:pt x="76" y="15"/>
                        </a:lnTo>
                        <a:lnTo>
                          <a:pt x="67" y="18"/>
                        </a:lnTo>
                        <a:lnTo>
                          <a:pt x="64" y="27"/>
                        </a:lnTo>
                        <a:lnTo>
                          <a:pt x="58" y="34"/>
                        </a:lnTo>
                        <a:lnTo>
                          <a:pt x="51" y="34"/>
                        </a:lnTo>
                        <a:lnTo>
                          <a:pt x="21" y="30"/>
                        </a:lnTo>
                        <a:lnTo>
                          <a:pt x="10" y="39"/>
                        </a:lnTo>
                        <a:lnTo>
                          <a:pt x="12" y="50"/>
                        </a:lnTo>
                        <a:lnTo>
                          <a:pt x="14" y="58"/>
                        </a:lnTo>
                        <a:lnTo>
                          <a:pt x="0" y="72"/>
                        </a:lnTo>
                        <a:lnTo>
                          <a:pt x="3" y="80"/>
                        </a:lnTo>
                        <a:lnTo>
                          <a:pt x="8" y="85"/>
                        </a:lnTo>
                        <a:lnTo>
                          <a:pt x="0" y="96"/>
                        </a:lnTo>
                        <a:lnTo>
                          <a:pt x="0" y="111"/>
                        </a:lnTo>
                        <a:lnTo>
                          <a:pt x="3" y="117"/>
                        </a:lnTo>
                        <a:lnTo>
                          <a:pt x="12" y="117"/>
                        </a:lnTo>
                        <a:lnTo>
                          <a:pt x="16" y="122"/>
                        </a:lnTo>
                        <a:lnTo>
                          <a:pt x="21" y="133"/>
                        </a:lnTo>
                        <a:lnTo>
                          <a:pt x="21" y="145"/>
                        </a:lnTo>
                        <a:lnTo>
                          <a:pt x="30" y="146"/>
                        </a:lnTo>
                        <a:lnTo>
                          <a:pt x="37" y="145"/>
                        </a:lnTo>
                        <a:lnTo>
                          <a:pt x="61" y="120"/>
                        </a:lnTo>
                        <a:lnTo>
                          <a:pt x="72" y="125"/>
                        </a:lnTo>
                        <a:lnTo>
                          <a:pt x="93" y="135"/>
                        </a:lnTo>
                        <a:lnTo>
                          <a:pt x="109" y="146"/>
                        </a:lnTo>
                        <a:lnTo>
                          <a:pt x="111" y="159"/>
                        </a:lnTo>
                        <a:lnTo>
                          <a:pt x="120" y="169"/>
                        </a:lnTo>
                        <a:lnTo>
                          <a:pt x="124" y="185"/>
                        </a:lnTo>
                        <a:lnTo>
                          <a:pt x="129" y="208"/>
                        </a:lnTo>
                        <a:lnTo>
                          <a:pt x="135" y="220"/>
                        </a:lnTo>
                        <a:lnTo>
                          <a:pt x="144" y="228"/>
                        </a:lnTo>
                        <a:lnTo>
                          <a:pt x="159" y="234"/>
                        </a:lnTo>
                        <a:lnTo>
                          <a:pt x="172" y="257"/>
                        </a:lnTo>
                        <a:lnTo>
                          <a:pt x="186" y="274"/>
                        </a:lnTo>
                        <a:lnTo>
                          <a:pt x="199" y="283"/>
                        </a:lnTo>
                        <a:lnTo>
                          <a:pt x="223" y="311"/>
                        </a:lnTo>
                        <a:lnTo>
                          <a:pt x="240" y="311"/>
                        </a:lnTo>
                        <a:lnTo>
                          <a:pt x="260" y="329"/>
                        </a:lnTo>
                        <a:lnTo>
                          <a:pt x="260" y="347"/>
                        </a:lnTo>
                        <a:lnTo>
                          <a:pt x="266" y="351"/>
                        </a:lnTo>
                        <a:lnTo>
                          <a:pt x="279" y="342"/>
                        </a:lnTo>
                        <a:lnTo>
                          <a:pt x="282" y="351"/>
                        </a:lnTo>
                        <a:lnTo>
                          <a:pt x="282" y="362"/>
                        </a:lnTo>
                        <a:lnTo>
                          <a:pt x="295" y="374"/>
                        </a:lnTo>
                        <a:lnTo>
                          <a:pt x="300" y="380"/>
                        </a:lnTo>
                        <a:lnTo>
                          <a:pt x="317" y="375"/>
                        </a:lnTo>
                        <a:lnTo>
                          <a:pt x="319" y="382"/>
                        </a:lnTo>
                        <a:lnTo>
                          <a:pt x="317" y="396"/>
                        </a:lnTo>
                        <a:lnTo>
                          <a:pt x="326" y="411"/>
                        </a:lnTo>
                        <a:lnTo>
                          <a:pt x="329" y="422"/>
                        </a:lnTo>
                        <a:lnTo>
                          <a:pt x="332" y="433"/>
                        </a:lnTo>
                        <a:lnTo>
                          <a:pt x="330" y="441"/>
                        </a:lnTo>
                        <a:lnTo>
                          <a:pt x="321" y="451"/>
                        </a:lnTo>
                        <a:lnTo>
                          <a:pt x="319" y="461"/>
                        </a:lnTo>
                        <a:lnTo>
                          <a:pt x="313" y="473"/>
                        </a:lnTo>
                        <a:lnTo>
                          <a:pt x="314" y="485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</p:grpSp>
            <p:sp>
              <p:nvSpPr>
                <p:cNvPr id="19" name="Freeform 18"/>
                <p:cNvSpPr>
                  <a:spLocks/>
                </p:cNvSpPr>
                <p:nvPr/>
              </p:nvSpPr>
              <p:spPr bwMode="auto">
                <a:xfrm>
                  <a:off x="2083" y="2678"/>
                  <a:ext cx="252" cy="166"/>
                </a:xfrm>
                <a:custGeom>
                  <a:avLst/>
                  <a:gdLst>
                    <a:gd name="T0" fmla="*/ 92 w 177"/>
                    <a:gd name="T1" fmla="*/ 21 h 116"/>
                    <a:gd name="T2" fmla="*/ 83 w 177"/>
                    <a:gd name="T3" fmla="*/ 14 h 116"/>
                    <a:gd name="T4" fmla="*/ 84 w 177"/>
                    <a:gd name="T5" fmla="*/ 11 h 116"/>
                    <a:gd name="T6" fmla="*/ 79 w 177"/>
                    <a:gd name="T7" fmla="*/ 7 h 116"/>
                    <a:gd name="T8" fmla="*/ 74 w 177"/>
                    <a:gd name="T9" fmla="*/ 0 h 116"/>
                    <a:gd name="T10" fmla="*/ 68 w 177"/>
                    <a:gd name="T11" fmla="*/ 7 h 116"/>
                    <a:gd name="T12" fmla="*/ 66 w 177"/>
                    <a:gd name="T13" fmla="*/ 4 h 116"/>
                    <a:gd name="T14" fmla="*/ 59 w 177"/>
                    <a:gd name="T15" fmla="*/ 10 h 116"/>
                    <a:gd name="T16" fmla="*/ 59 w 177"/>
                    <a:gd name="T17" fmla="*/ 13 h 116"/>
                    <a:gd name="T18" fmla="*/ 51 w 177"/>
                    <a:gd name="T19" fmla="*/ 16 h 116"/>
                    <a:gd name="T20" fmla="*/ 31 w 177"/>
                    <a:gd name="T21" fmla="*/ 32 h 116"/>
                    <a:gd name="T22" fmla="*/ 26 w 177"/>
                    <a:gd name="T23" fmla="*/ 38 h 116"/>
                    <a:gd name="T24" fmla="*/ 26 w 177"/>
                    <a:gd name="T25" fmla="*/ 46 h 116"/>
                    <a:gd name="T26" fmla="*/ 19 w 177"/>
                    <a:gd name="T27" fmla="*/ 49 h 116"/>
                    <a:gd name="T28" fmla="*/ 4 w 177"/>
                    <a:gd name="T29" fmla="*/ 63 h 116"/>
                    <a:gd name="T30" fmla="*/ 4 w 177"/>
                    <a:gd name="T31" fmla="*/ 69 h 116"/>
                    <a:gd name="T32" fmla="*/ 0 w 177"/>
                    <a:gd name="T33" fmla="*/ 75 h 116"/>
                    <a:gd name="T34" fmla="*/ 2 w 177"/>
                    <a:gd name="T35" fmla="*/ 83 h 116"/>
                    <a:gd name="T36" fmla="*/ 8 w 177"/>
                    <a:gd name="T37" fmla="*/ 79 h 116"/>
                    <a:gd name="T38" fmla="*/ 15 w 177"/>
                    <a:gd name="T39" fmla="*/ 71 h 116"/>
                    <a:gd name="T40" fmla="*/ 25 w 177"/>
                    <a:gd name="T41" fmla="*/ 70 h 116"/>
                    <a:gd name="T42" fmla="*/ 31 w 177"/>
                    <a:gd name="T43" fmla="*/ 71 h 116"/>
                    <a:gd name="T44" fmla="*/ 33 w 177"/>
                    <a:gd name="T45" fmla="*/ 83 h 116"/>
                    <a:gd name="T46" fmla="*/ 32 w 177"/>
                    <a:gd name="T47" fmla="*/ 91 h 116"/>
                    <a:gd name="T48" fmla="*/ 37 w 177"/>
                    <a:gd name="T49" fmla="*/ 95 h 116"/>
                    <a:gd name="T50" fmla="*/ 42 w 177"/>
                    <a:gd name="T51" fmla="*/ 99 h 116"/>
                    <a:gd name="T52" fmla="*/ 54 w 177"/>
                    <a:gd name="T53" fmla="*/ 100 h 116"/>
                    <a:gd name="T54" fmla="*/ 78 w 177"/>
                    <a:gd name="T55" fmla="*/ 104 h 116"/>
                    <a:gd name="T56" fmla="*/ 83 w 177"/>
                    <a:gd name="T57" fmla="*/ 100 h 116"/>
                    <a:gd name="T58" fmla="*/ 86 w 177"/>
                    <a:gd name="T59" fmla="*/ 95 h 116"/>
                    <a:gd name="T60" fmla="*/ 89 w 177"/>
                    <a:gd name="T61" fmla="*/ 86 h 116"/>
                    <a:gd name="T62" fmla="*/ 98 w 177"/>
                    <a:gd name="T63" fmla="*/ 86 h 116"/>
                    <a:gd name="T64" fmla="*/ 101 w 177"/>
                    <a:gd name="T65" fmla="*/ 92 h 116"/>
                    <a:gd name="T66" fmla="*/ 101 w 177"/>
                    <a:gd name="T67" fmla="*/ 106 h 116"/>
                    <a:gd name="T68" fmla="*/ 112 w 177"/>
                    <a:gd name="T69" fmla="*/ 115 h 116"/>
                    <a:gd name="T70" fmla="*/ 120 w 177"/>
                    <a:gd name="T71" fmla="*/ 101 h 116"/>
                    <a:gd name="T72" fmla="*/ 130 w 177"/>
                    <a:gd name="T73" fmla="*/ 97 h 116"/>
                    <a:gd name="T74" fmla="*/ 139 w 177"/>
                    <a:gd name="T75" fmla="*/ 98 h 116"/>
                    <a:gd name="T76" fmla="*/ 148 w 177"/>
                    <a:gd name="T77" fmla="*/ 103 h 116"/>
                    <a:gd name="T78" fmla="*/ 150 w 177"/>
                    <a:gd name="T79" fmla="*/ 106 h 116"/>
                    <a:gd name="T80" fmla="*/ 153 w 177"/>
                    <a:gd name="T81" fmla="*/ 94 h 116"/>
                    <a:gd name="T82" fmla="*/ 159 w 177"/>
                    <a:gd name="T83" fmla="*/ 82 h 116"/>
                    <a:gd name="T84" fmla="*/ 172 w 177"/>
                    <a:gd name="T85" fmla="*/ 80 h 116"/>
                    <a:gd name="T86" fmla="*/ 176 w 177"/>
                    <a:gd name="T87" fmla="*/ 71 h 116"/>
                    <a:gd name="T88" fmla="*/ 172 w 177"/>
                    <a:gd name="T89" fmla="*/ 64 h 116"/>
                    <a:gd name="T90" fmla="*/ 166 w 177"/>
                    <a:gd name="T91" fmla="*/ 61 h 116"/>
                    <a:gd name="T92" fmla="*/ 149 w 177"/>
                    <a:gd name="T93" fmla="*/ 58 h 116"/>
                    <a:gd name="T94" fmla="*/ 149 w 177"/>
                    <a:gd name="T95" fmla="*/ 50 h 116"/>
                    <a:gd name="T96" fmla="*/ 149 w 177"/>
                    <a:gd name="T97" fmla="*/ 41 h 116"/>
                    <a:gd name="T98" fmla="*/ 149 w 177"/>
                    <a:gd name="T99" fmla="*/ 34 h 116"/>
                    <a:gd name="T100" fmla="*/ 138 w 177"/>
                    <a:gd name="T101" fmla="*/ 29 h 116"/>
                    <a:gd name="T102" fmla="*/ 133 w 177"/>
                    <a:gd name="T103" fmla="*/ 32 h 116"/>
                    <a:gd name="T104" fmla="*/ 124 w 177"/>
                    <a:gd name="T105" fmla="*/ 25 h 116"/>
                    <a:gd name="T106" fmla="*/ 122 w 177"/>
                    <a:gd name="T107" fmla="*/ 20 h 116"/>
                    <a:gd name="T108" fmla="*/ 119 w 177"/>
                    <a:gd name="T109" fmla="*/ 15 h 116"/>
                    <a:gd name="T110" fmla="*/ 119 w 177"/>
                    <a:gd name="T111" fmla="*/ 13 h 116"/>
                    <a:gd name="T112" fmla="*/ 110 w 177"/>
                    <a:gd name="T113" fmla="*/ 10 h 116"/>
                    <a:gd name="T114" fmla="*/ 107 w 177"/>
                    <a:gd name="T115" fmla="*/ 14 h 116"/>
                    <a:gd name="T116" fmla="*/ 100 w 177"/>
                    <a:gd name="T117" fmla="*/ 19 h 116"/>
                    <a:gd name="T118" fmla="*/ 92 w 177"/>
                    <a:gd name="T119" fmla="*/ 21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77" h="116">
                      <a:moveTo>
                        <a:pt x="92" y="21"/>
                      </a:moveTo>
                      <a:lnTo>
                        <a:pt x="83" y="14"/>
                      </a:lnTo>
                      <a:lnTo>
                        <a:pt x="84" y="11"/>
                      </a:lnTo>
                      <a:lnTo>
                        <a:pt x="79" y="7"/>
                      </a:lnTo>
                      <a:lnTo>
                        <a:pt x="74" y="0"/>
                      </a:lnTo>
                      <a:lnTo>
                        <a:pt x="68" y="7"/>
                      </a:lnTo>
                      <a:lnTo>
                        <a:pt x="66" y="4"/>
                      </a:lnTo>
                      <a:lnTo>
                        <a:pt x="59" y="10"/>
                      </a:lnTo>
                      <a:lnTo>
                        <a:pt x="59" y="13"/>
                      </a:lnTo>
                      <a:lnTo>
                        <a:pt x="51" y="16"/>
                      </a:lnTo>
                      <a:lnTo>
                        <a:pt x="31" y="32"/>
                      </a:lnTo>
                      <a:lnTo>
                        <a:pt x="26" y="38"/>
                      </a:lnTo>
                      <a:lnTo>
                        <a:pt x="26" y="46"/>
                      </a:lnTo>
                      <a:lnTo>
                        <a:pt x="19" y="49"/>
                      </a:lnTo>
                      <a:lnTo>
                        <a:pt x="4" y="63"/>
                      </a:lnTo>
                      <a:lnTo>
                        <a:pt x="4" y="69"/>
                      </a:lnTo>
                      <a:lnTo>
                        <a:pt x="0" y="75"/>
                      </a:lnTo>
                      <a:lnTo>
                        <a:pt x="2" y="83"/>
                      </a:lnTo>
                      <a:lnTo>
                        <a:pt x="8" y="79"/>
                      </a:lnTo>
                      <a:lnTo>
                        <a:pt x="15" y="71"/>
                      </a:lnTo>
                      <a:lnTo>
                        <a:pt x="25" y="70"/>
                      </a:lnTo>
                      <a:lnTo>
                        <a:pt x="31" y="71"/>
                      </a:lnTo>
                      <a:lnTo>
                        <a:pt x="33" y="83"/>
                      </a:lnTo>
                      <a:lnTo>
                        <a:pt x="32" y="91"/>
                      </a:lnTo>
                      <a:lnTo>
                        <a:pt x="37" y="95"/>
                      </a:lnTo>
                      <a:lnTo>
                        <a:pt x="42" y="99"/>
                      </a:lnTo>
                      <a:lnTo>
                        <a:pt x="54" y="100"/>
                      </a:lnTo>
                      <a:lnTo>
                        <a:pt x="78" y="104"/>
                      </a:lnTo>
                      <a:lnTo>
                        <a:pt x="83" y="100"/>
                      </a:lnTo>
                      <a:lnTo>
                        <a:pt x="86" y="95"/>
                      </a:lnTo>
                      <a:lnTo>
                        <a:pt x="89" y="86"/>
                      </a:lnTo>
                      <a:lnTo>
                        <a:pt x="98" y="86"/>
                      </a:lnTo>
                      <a:lnTo>
                        <a:pt x="101" y="92"/>
                      </a:lnTo>
                      <a:lnTo>
                        <a:pt x="101" y="106"/>
                      </a:lnTo>
                      <a:lnTo>
                        <a:pt x="112" y="115"/>
                      </a:lnTo>
                      <a:lnTo>
                        <a:pt x="120" y="101"/>
                      </a:lnTo>
                      <a:lnTo>
                        <a:pt x="130" y="97"/>
                      </a:lnTo>
                      <a:lnTo>
                        <a:pt x="139" y="98"/>
                      </a:lnTo>
                      <a:lnTo>
                        <a:pt x="148" y="103"/>
                      </a:lnTo>
                      <a:lnTo>
                        <a:pt x="150" y="106"/>
                      </a:lnTo>
                      <a:lnTo>
                        <a:pt x="153" y="94"/>
                      </a:lnTo>
                      <a:lnTo>
                        <a:pt x="159" y="82"/>
                      </a:lnTo>
                      <a:lnTo>
                        <a:pt x="172" y="80"/>
                      </a:lnTo>
                      <a:lnTo>
                        <a:pt x="176" y="71"/>
                      </a:lnTo>
                      <a:lnTo>
                        <a:pt x="172" y="64"/>
                      </a:lnTo>
                      <a:lnTo>
                        <a:pt x="166" y="61"/>
                      </a:lnTo>
                      <a:lnTo>
                        <a:pt x="149" y="58"/>
                      </a:lnTo>
                      <a:lnTo>
                        <a:pt x="149" y="50"/>
                      </a:lnTo>
                      <a:lnTo>
                        <a:pt x="149" y="41"/>
                      </a:lnTo>
                      <a:lnTo>
                        <a:pt x="149" y="34"/>
                      </a:lnTo>
                      <a:lnTo>
                        <a:pt x="138" y="29"/>
                      </a:lnTo>
                      <a:lnTo>
                        <a:pt x="133" y="32"/>
                      </a:lnTo>
                      <a:lnTo>
                        <a:pt x="124" y="25"/>
                      </a:lnTo>
                      <a:lnTo>
                        <a:pt x="122" y="20"/>
                      </a:lnTo>
                      <a:lnTo>
                        <a:pt x="119" y="15"/>
                      </a:lnTo>
                      <a:lnTo>
                        <a:pt x="119" y="13"/>
                      </a:lnTo>
                      <a:lnTo>
                        <a:pt x="110" y="10"/>
                      </a:lnTo>
                      <a:lnTo>
                        <a:pt x="107" y="14"/>
                      </a:lnTo>
                      <a:lnTo>
                        <a:pt x="100" y="19"/>
                      </a:lnTo>
                      <a:lnTo>
                        <a:pt x="92" y="21"/>
                      </a:lnTo>
                    </a:path>
                  </a:pathLst>
                </a:custGeom>
                <a:solidFill>
                  <a:srgbClr val="FF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20" name="Freeform 19"/>
                <p:cNvSpPr>
                  <a:spLocks/>
                </p:cNvSpPr>
                <p:nvPr/>
              </p:nvSpPr>
              <p:spPr bwMode="auto">
                <a:xfrm>
                  <a:off x="2284" y="2658"/>
                  <a:ext cx="383" cy="177"/>
                </a:xfrm>
                <a:custGeom>
                  <a:avLst/>
                  <a:gdLst>
                    <a:gd name="T0" fmla="*/ 12 w 269"/>
                    <a:gd name="T1" fmla="*/ 43 h 124"/>
                    <a:gd name="T2" fmla="*/ 21 w 269"/>
                    <a:gd name="T3" fmla="*/ 49 h 124"/>
                    <a:gd name="T4" fmla="*/ 37 w 269"/>
                    <a:gd name="T5" fmla="*/ 48 h 124"/>
                    <a:gd name="T6" fmla="*/ 52 w 269"/>
                    <a:gd name="T7" fmla="*/ 47 h 124"/>
                    <a:gd name="T8" fmla="*/ 69 w 269"/>
                    <a:gd name="T9" fmla="*/ 53 h 124"/>
                    <a:gd name="T10" fmla="*/ 81 w 269"/>
                    <a:gd name="T11" fmla="*/ 50 h 124"/>
                    <a:gd name="T12" fmla="*/ 102 w 269"/>
                    <a:gd name="T13" fmla="*/ 48 h 124"/>
                    <a:gd name="T14" fmla="*/ 123 w 269"/>
                    <a:gd name="T15" fmla="*/ 60 h 124"/>
                    <a:gd name="T16" fmla="*/ 134 w 269"/>
                    <a:gd name="T17" fmla="*/ 48 h 124"/>
                    <a:gd name="T18" fmla="*/ 126 w 269"/>
                    <a:gd name="T19" fmla="*/ 24 h 124"/>
                    <a:gd name="T20" fmla="*/ 162 w 269"/>
                    <a:gd name="T21" fmla="*/ 3 h 124"/>
                    <a:gd name="T22" fmla="*/ 173 w 269"/>
                    <a:gd name="T23" fmla="*/ 12 h 124"/>
                    <a:gd name="T24" fmla="*/ 199 w 269"/>
                    <a:gd name="T25" fmla="*/ 1 h 124"/>
                    <a:gd name="T26" fmla="*/ 228 w 269"/>
                    <a:gd name="T27" fmla="*/ 10 h 124"/>
                    <a:gd name="T28" fmla="*/ 246 w 269"/>
                    <a:gd name="T29" fmla="*/ 4 h 124"/>
                    <a:gd name="T30" fmla="*/ 261 w 269"/>
                    <a:gd name="T31" fmla="*/ 31 h 124"/>
                    <a:gd name="T32" fmla="*/ 266 w 269"/>
                    <a:gd name="T33" fmla="*/ 49 h 124"/>
                    <a:gd name="T34" fmla="*/ 253 w 269"/>
                    <a:gd name="T35" fmla="*/ 60 h 124"/>
                    <a:gd name="T36" fmla="*/ 255 w 269"/>
                    <a:gd name="T37" fmla="*/ 71 h 124"/>
                    <a:gd name="T38" fmla="*/ 251 w 269"/>
                    <a:gd name="T39" fmla="*/ 88 h 124"/>
                    <a:gd name="T40" fmla="*/ 236 w 269"/>
                    <a:gd name="T41" fmla="*/ 102 h 124"/>
                    <a:gd name="T42" fmla="*/ 225 w 269"/>
                    <a:gd name="T43" fmla="*/ 112 h 124"/>
                    <a:gd name="T44" fmla="*/ 195 w 269"/>
                    <a:gd name="T45" fmla="*/ 114 h 124"/>
                    <a:gd name="T46" fmla="*/ 171 w 269"/>
                    <a:gd name="T47" fmla="*/ 123 h 124"/>
                    <a:gd name="T48" fmla="*/ 130 w 269"/>
                    <a:gd name="T49" fmla="*/ 114 h 124"/>
                    <a:gd name="T50" fmla="*/ 91 w 269"/>
                    <a:gd name="T51" fmla="*/ 98 h 124"/>
                    <a:gd name="T52" fmla="*/ 88 w 269"/>
                    <a:gd name="T53" fmla="*/ 84 h 124"/>
                    <a:gd name="T54" fmla="*/ 63 w 269"/>
                    <a:gd name="T55" fmla="*/ 83 h 124"/>
                    <a:gd name="T56" fmla="*/ 31 w 269"/>
                    <a:gd name="T57" fmla="*/ 78 h 124"/>
                    <a:gd name="T58" fmla="*/ 16 w 269"/>
                    <a:gd name="T59" fmla="*/ 73 h 124"/>
                    <a:gd name="T60" fmla="*/ 8 w 269"/>
                    <a:gd name="T61" fmla="*/ 62 h 124"/>
                    <a:gd name="T62" fmla="*/ 0 w 269"/>
                    <a:gd name="T63" fmla="*/ 44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69" h="124">
                      <a:moveTo>
                        <a:pt x="0" y="44"/>
                      </a:moveTo>
                      <a:lnTo>
                        <a:pt x="12" y="43"/>
                      </a:lnTo>
                      <a:lnTo>
                        <a:pt x="15" y="42"/>
                      </a:lnTo>
                      <a:lnTo>
                        <a:pt x="21" y="49"/>
                      </a:lnTo>
                      <a:lnTo>
                        <a:pt x="28" y="47"/>
                      </a:lnTo>
                      <a:lnTo>
                        <a:pt x="37" y="48"/>
                      </a:lnTo>
                      <a:lnTo>
                        <a:pt x="43" y="51"/>
                      </a:lnTo>
                      <a:lnTo>
                        <a:pt x="52" y="47"/>
                      </a:lnTo>
                      <a:lnTo>
                        <a:pt x="64" y="47"/>
                      </a:lnTo>
                      <a:lnTo>
                        <a:pt x="69" y="53"/>
                      </a:lnTo>
                      <a:lnTo>
                        <a:pt x="78" y="54"/>
                      </a:lnTo>
                      <a:lnTo>
                        <a:pt x="81" y="50"/>
                      </a:lnTo>
                      <a:lnTo>
                        <a:pt x="96" y="48"/>
                      </a:lnTo>
                      <a:lnTo>
                        <a:pt x="102" y="48"/>
                      </a:lnTo>
                      <a:lnTo>
                        <a:pt x="111" y="51"/>
                      </a:lnTo>
                      <a:lnTo>
                        <a:pt x="123" y="60"/>
                      </a:lnTo>
                      <a:lnTo>
                        <a:pt x="133" y="56"/>
                      </a:lnTo>
                      <a:lnTo>
                        <a:pt x="134" y="48"/>
                      </a:lnTo>
                      <a:lnTo>
                        <a:pt x="128" y="38"/>
                      </a:lnTo>
                      <a:lnTo>
                        <a:pt x="126" y="24"/>
                      </a:lnTo>
                      <a:lnTo>
                        <a:pt x="156" y="3"/>
                      </a:lnTo>
                      <a:lnTo>
                        <a:pt x="162" y="3"/>
                      </a:lnTo>
                      <a:lnTo>
                        <a:pt x="163" y="10"/>
                      </a:lnTo>
                      <a:lnTo>
                        <a:pt x="173" y="12"/>
                      </a:lnTo>
                      <a:lnTo>
                        <a:pt x="191" y="9"/>
                      </a:lnTo>
                      <a:lnTo>
                        <a:pt x="199" y="1"/>
                      </a:lnTo>
                      <a:lnTo>
                        <a:pt x="223" y="0"/>
                      </a:lnTo>
                      <a:lnTo>
                        <a:pt x="228" y="10"/>
                      </a:lnTo>
                      <a:lnTo>
                        <a:pt x="237" y="10"/>
                      </a:lnTo>
                      <a:lnTo>
                        <a:pt x="246" y="4"/>
                      </a:lnTo>
                      <a:lnTo>
                        <a:pt x="261" y="14"/>
                      </a:lnTo>
                      <a:lnTo>
                        <a:pt x="261" y="31"/>
                      </a:lnTo>
                      <a:lnTo>
                        <a:pt x="268" y="38"/>
                      </a:lnTo>
                      <a:lnTo>
                        <a:pt x="266" y="49"/>
                      </a:lnTo>
                      <a:lnTo>
                        <a:pt x="261" y="60"/>
                      </a:lnTo>
                      <a:lnTo>
                        <a:pt x="253" y="60"/>
                      </a:lnTo>
                      <a:lnTo>
                        <a:pt x="251" y="62"/>
                      </a:lnTo>
                      <a:lnTo>
                        <a:pt x="255" y="71"/>
                      </a:lnTo>
                      <a:lnTo>
                        <a:pt x="255" y="80"/>
                      </a:lnTo>
                      <a:lnTo>
                        <a:pt x="251" y="88"/>
                      </a:lnTo>
                      <a:lnTo>
                        <a:pt x="237" y="95"/>
                      </a:lnTo>
                      <a:lnTo>
                        <a:pt x="236" y="102"/>
                      </a:lnTo>
                      <a:lnTo>
                        <a:pt x="236" y="109"/>
                      </a:lnTo>
                      <a:lnTo>
                        <a:pt x="225" y="112"/>
                      </a:lnTo>
                      <a:lnTo>
                        <a:pt x="205" y="110"/>
                      </a:lnTo>
                      <a:lnTo>
                        <a:pt x="195" y="114"/>
                      </a:lnTo>
                      <a:lnTo>
                        <a:pt x="179" y="114"/>
                      </a:lnTo>
                      <a:lnTo>
                        <a:pt x="171" y="123"/>
                      </a:lnTo>
                      <a:lnTo>
                        <a:pt x="144" y="113"/>
                      </a:lnTo>
                      <a:lnTo>
                        <a:pt x="130" y="114"/>
                      </a:lnTo>
                      <a:lnTo>
                        <a:pt x="96" y="107"/>
                      </a:lnTo>
                      <a:lnTo>
                        <a:pt x="91" y="98"/>
                      </a:lnTo>
                      <a:lnTo>
                        <a:pt x="91" y="89"/>
                      </a:lnTo>
                      <a:lnTo>
                        <a:pt x="88" y="84"/>
                      </a:lnTo>
                      <a:lnTo>
                        <a:pt x="85" y="82"/>
                      </a:lnTo>
                      <a:lnTo>
                        <a:pt x="63" y="83"/>
                      </a:lnTo>
                      <a:lnTo>
                        <a:pt x="33" y="85"/>
                      </a:lnTo>
                      <a:lnTo>
                        <a:pt x="31" y="78"/>
                      </a:lnTo>
                      <a:lnTo>
                        <a:pt x="25" y="75"/>
                      </a:lnTo>
                      <a:lnTo>
                        <a:pt x="16" y="73"/>
                      </a:lnTo>
                      <a:lnTo>
                        <a:pt x="8" y="71"/>
                      </a:lnTo>
                      <a:lnTo>
                        <a:pt x="8" y="62"/>
                      </a:lnTo>
                      <a:lnTo>
                        <a:pt x="8" y="50"/>
                      </a:lnTo>
                      <a:lnTo>
                        <a:pt x="0" y="44"/>
                      </a:lnTo>
                    </a:path>
                  </a:pathLst>
                </a:custGeom>
                <a:solidFill>
                  <a:srgbClr val="FF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21" name="Freeform 20"/>
                <p:cNvSpPr>
                  <a:spLocks/>
                </p:cNvSpPr>
                <p:nvPr/>
              </p:nvSpPr>
              <p:spPr bwMode="auto">
                <a:xfrm>
                  <a:off x="2617" y="2681"/>
                  <a:ext cx="359" cy="217"/>
                </a:xfrm>
                <a:custGeom>
                  <a:avLst/>
                  <a:gdLst>
                    <a:gd name="T0" fmla="*/ 1 w 252"/>
                    <a:gd name="T1" fmla="*/ 95 h 152"/>
                    <a:gd name="T2" fmla="*/ 9 w 252"/>
                    <a:gd name="T3" fmla="*/ 102 h 152"/>
                    <a:gd name="T4" fmla="*/ 8 w 252"/>
                    <a:gd name="T5" fmla="*/ 106 h 152"/>
                    <a:gd name="T6" fmla="*/ 10 w 252"/>
                    <a:gd name="T7" fmla="*/ 112 h 152"/>
                    <a:gd name="T8" fmla="*/ 16 w 252"/>
                    <a:gd name="T9" fmla="*/ 112 h 152"/>
                    <a:gd name="T10" fmla="*/ 42 w 252"/>
                    <a:gd name="T11" fmla="*/ 136 h 152"/>
                    <a:gd name="T12" fmla="*/ 49 w 252"/>
                    <a:gd name="T13" fmla="*/ 137 h 152"/>
                    <a:gd name="T14" fmla="*/ 69 w 252"/>
                    <a:gd name="T15" fmla="*/ 151 h 152"/>
                    <a:gd name="T16" fmla="*/ 80 w 252"/>
                    <a:gd name="T17" fmla="*/ 143 h 152"/>
                    <a:gd name="T18" fmla="*/ 95 w 252"/>
                    <a:gd name="T19" fmla="*/ 144 h 152"/>
                    <a:gd name="T20" fmla="*/ 100 w 252"/>
                    <a:gd name="T21" fmla="*/ 147 h 152"/>
                    <a:gd name="T22" fmla="*/ 111 w 252"/>
                    <a:gd name="T23" fmla="*/ 143 h 152"/>
                    <a:gd name="T24" fmla="*/ 132 w 252"/>
                    <a:gd name="T25" fmla="*/ 134 h 152"/>
                    <a:gd name="T26" fmla="*/ 158 w 252"/>
                    <a:gd name="T27" fmla="*/ 130 h 152"/>
                    <a:gd name="T28" fmla="*/ 168 w 252"/>
                    <a:gd name="T29" fmla="*/ 132 h 152"/>
                    <a:gd name="T30" fmla="*/ 172 w 252"/>
                    <a:gd name="T31" fmla="*/ 137 h 152"/>
                    <a:gd name="T32" fmla="*/ 181 w 252"/>
                    <a:gd name="T33" fmla="*/ 128 h 152"/>
                    <a:gd name="T34" fmla="*/ 193 w 252"/>
                    <a:gd name="T35" fmla="*/ 124 h 152"/>
                    <a:gd name="T36" fmla="*/ 203 w 252"/>
                    <a:gd name="T37" fmla="*/ 122 h 152"/>
                    <a:gd name="T38" fmla="*/ 224 w 252"/>
                    <a:gd name="T39" fmla="*/ 102 h 152"/>
                    <a:gd name="T40" fmla="*/ 229 w 252"/>
                    <a:gd name="T41" fmla="*/ 90 h 152"/>
                    <a:gd name="T42" fmla="*/ 231 w 252"/>
                    <a:gd name="T43" fmla="*/ 67 h 152"/>
                    <a:gd name="T44" fmla="*/ 234 w 252"/>
                    <a:gd name="T45" fmla="*/ 48 h 152"/>
                    <a:gd name="T46" fmla="*/ 242 w 252"/>
                    <a:gd name="T47" fmla="*/ 48 h 152"/>
                    <a:gd name="T48" fmla="*/ 247 w 252"/>
                    <a:gd name="T49" fmla="*/ 41 h 152"/>
                    <a:gd name="T50" fmla="*/ 251 w 252"/>
                    <a:gd name="T51" fmla="*/ 35 h 152"/>
                    <a:gd name="T52" fmla="*/ 243 w 252"/>
                    <a:gd name="T53" fmla="*/ 30 h 152"/>
                    <a:gd name="T54" fmla="*/ 240 w 252"/>
                    <a:gd name="T55" fmla="*/ 32 h 152"/>
                    <a:gd name="T56" fmla="*/ 228 w 252"/>
                    <a:gd name="T57" fmla="*/ 30 h 152"/>
                    <a:gd name="T58" fmla="*/ 222 w 252"/>
                    <a:gd name="T59" fmla="*/ 20 h 152"/>
                    <a:gd name="T60" fmla="*/ 214 w 252"/>
                    <a:gd name="T61" fmla="*/ 9 h 152"/>
                    <a:gd name="T62" fmla="*/ 207 w 252"/>
                    <a:gd name="T63" fmla="*/ 9 h 152"/>
                    <a:gd name="T64" fmla="*/ 195 w 252"/>
                    <a:gd name="T65" fmla="*/ 0 h 152"/>
                    <a:gd name="T66" fmla="*/ 189 w 252"/>
                    <a:gd name="T67" fmla="*/ 1 h 152"/>
                    <a:gd name="T68" fmla="*/ 164 w 252"/>
                    <a:gd name="T69" fmla="*/ 4 h 152"/>
                    <a:gd name="T70" fmla="*/ 160 w 252"/>
                    <a:gd name="T71" fmla="*/ 10 h 152"/>
                    <a:gd name="T72" fmla="*/ 153 w 252"/>
                    <a:gd name="T73" fmla="*/ 19 h 152"/>
                    <a:gd name="T74" fmla="*/ 144 w 252"/>
                    <a:gd name="T75" fmla="*/ 24 h 152"/>
                    <a:gd name="T76" fmla="*/ 136 w 252"/>
                    <a:gd name="T77" fmla="*/ 26 h 152"/>
                    <a:gd name="T78" fmla="*/ 130 w 252"/>
                    <a:gd name="T79" fmla="*/ 24 h 152"/>
                    <a:gd name="T80" fmla="*/ 124 w 252"/>
                    <a:gd name="T81" fmla="*/ 20 h 152"/>
                    <a:gd name="T82" fmla="*/ 120 w 252"/>
                    <a:gd name="T83" fmla="*/ 19 h 152"/>
                    <a:gd name="T84" fmla="*/ 113 w 252"/>
                    <a:gd name="T85" fmla="*/ 22 h 152"/>
                    <a:gd name="T86" fmla="*/ 102 w 252"/>
                    <a:gd name="T87" fmla="*/ 28 h 152"/>
                    <a:gd name="T88" fmla="*/ 82 w 252"/>
                    <a:gd name="T89" fmla="*/ 37 h 152"/>
                    <a:gd name="T90" fmla="*/ 72 w 252"/>
                    <a:gd name="T91" fmla="*/ 38 h 152"/>
                    <a:gd name="T92" fmla="*/ 49 w 252"/>
                    <a:gd name="T93" fmla="*/ 37 h 152"/>
                    <a:gd name="T94" fmla="*/ 47 w 252"/>
                    <a:gd name="T95" fmla="*/ 36 h 152"/>
                    <a:gd name="T96" fmla="*/ 41 w 252"/>
                    <a:gd name="T97" fmla="*/ 27 h 152"/>
                    <a:gd name="T98" fmla="*/ 33 w 252"/>
                    <a:gd name="T99" fmla="*/ 22 h 152"/>
                    <a:gd name="T100" fmla="*/ 31 w 252"/>
                    <a:gd name="T101" fmla="*/ 26 h 152"/>
                    <a:gd name="T102" fmla="*/ 30 w 252"/>
                    <a:gd name="T103" fmla="*/ 35 h 152"/>
                    <a:gd name="T104" fmla="*/ 26 w 252"/>
                    <a:gd name="T105" fmla="*/ 44 h 152"/>
                    <a:gd name="T106" fmla="*/ 18 w 252"/>
                    <a:gd name="T107" fmla="*/ 44 h 152"/>
                    <a:gd name="T108" fmla="*/ 15 w 252"/>
                    <a:gd name="T109" fmla="*/ 47 h 152"/>
                    <a:gd name="T110" fmla="*/ 20 w 252"/>
                    <a:gd name="T111" fmla="*/ 55 h 152"/>
                    <a:gd name="T112" fmla="*/ 19 w 252"/>
                    <a:gd name="T113" fmla="*/ 64 h 152"/>
                    <a:gd name="T114" fmla="*/ 13 w 252"/>
                    <a:gd name="T115" fmla="*/ 72 h 152"/>
                    <a:gd name="T116" fmla="*/ 9 w 252"/>
                    <a:gd name="T117" fmla="*/ 76 h 152"/>
                    <a:gd name="T118" fmla="*/ 2 w 252"/>
                    <a:gd name="T119" fmla="*/ 79 h 152"/>
                    <a:gd name="T120" fmla="*/ 0 w 252"/>
                    <a:gd name="T121" fmla="*/ 86 h 152"/>
                    <a:gd name="T122" fmla="*/ 1 w 252"/>
                    <a:gd name="T123" fmla="*/ 95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52" h="152">
                      <a:moveTo>
                        <a:pt x="1" y="95"/>
                      </a:moveTo>
                      <a:lnTo>
                        <a:pt x="9" y="102"/>
                      </a:lnTo>
                      <a:lnTo>
                        <a:pt x="8" y="106"/>
                      </a:lnTo>
                      <a:lnTo>
                        <a:pt x="10" y="112"/>
                      </a:lnTo>
                      <a:lnTo>
                        <a:pt x="16" y="112"/>
                      </a:lnTo>
                      <a:lnTo>
                        <a:pt x="42" y="136"/>
                      </a:lnTo>
                      <a:lnTo>
                        <a:pt x="49" y="137"/>
                      </a:lnTo>
                      <a:lnTo>
                        <a:pt x="69" y="151"/>
                      </a:lnTo>
                      <a:lnTo>
                        <a:pt x="80" y="143"/>
                      </a:lnTo>
                      <a:lnTo>
                        <a:pt x="95" y="144"/>
                      </a:lnTo>
                      <a:lnTo>
                        <a:pt x="100" y="147"/>
                      </a:lnTo>
                      <a:lnTo>
                        <a:pt x="111" y="143"/>
                      </a:lnTo>
                      <a:lnTo>
                        <a:pt x="132" y="134"/>
                      </a:lnTo>
                      <a:lnTo>
                        <a:pt x="158" y="130"/>
                      </a:lnTo>
                      <a:lnTo>
                        <a:pt x="168" y="132"/>
                      </a:lnTo>
                      <a:lnTo>
                        <a:pt x="172" y="137"/>
                      </a:lnTo>
                      <a:lnTo>
                        <a:pt x="181" y="128"/>
                      </a:lnTo>
                      <a:lnTo>
                        <a:pt x="193" y="124"/>
                      </a:lnTo>
                      <a:lnTo>
                        <a:pt x="203" y="122"/>
                      </a:lnTo>
                      <a:lnTo>
                        <a:pt x="224" y="102"/>
                      </a:lnTo>
                      <a:lnTo>
                        <a:pt x="229" y="90"/>
                      </a:lnTo>
                      <a:lnTo>
                        <a:pt x="231" y="67"/>
                      </a:lnTo>
                      <a:lnTo>
                        <a:pt x="234" y="48"/>
                      </a:lnTo>
                      <a:lnTo>
                        <a:pt x="242" y="48"/>
                      </a:lnTo>
                      <a:lnTo>
                        <a:pt x="247" y="41"/>
                      </a:lnTo>
                      <a:lnTo>
                        <a:pt x="251" y="35"/>
                      </a:lnTo>
                      <a:lnTo>
                        <a:pt x="243" y="30"/>
                      </a:lnTo>
                      <a:lnTo>
                        <a:pt x="240" y="32"/>
                      </a:lnTo>
                      <a:lnTo>
                        <a:pt x="228" y="30"/>
                      </a:lnTo>
                      <a:lnTo>
                        <a:pt x="222" y="20"/>
                      </a:lnTo>
                      <a:lnTo>
                        <a:pt x="214" y="9"/>
                      </a:lnTo>
                      <a:lnTo>
                        <a:pt x="207" y="9"/>
                      </a:lnTo>
                      <a:lnTo>
                        <a:pt x="195" y="0"/>
                      </a:lnTo>
                      <a:lnTo>
                        <a:pt x="189" y="1"/>
                      </a:lnTo>
                      <a:lnTo>
                        <a:pt x="164" y="4"/>
                      </a:lnTo>
                      <a:lnTo>
                        <a:pt x="160" y="10"/>
                      </a:lnTo>
                      <a:lnTo>
                        <a:pt x="153" y="19"/>
                      </a:lnTo>
                      <a:lnTo>
                        <a:pt x="144" y="24"/>
                      </a:lnTo>
                      <a:lnTo>
                        <a:pt x="136" y="26"/>
                      </a:lnTo>
                      <a:lnTo>
                        <a:pt x="130" y="24"/>
                      </a:lnTo>
                      <a:lnTo>
                        <a:pt x="124" y="20"/>
                      </a:lnTo>
                      <a:lnTo>
                        <a:pt x="120" y="19"/>
                      </a:lnTo>
                      <a:lnTo>
                        <a:pt x="113" y="22"/>
                      </a:lnTo>
                      <a:lnTo>
                        <a:pt x="102" y="28"/>
                      </a:lnTo>
                      <a:lnTo>
                        <a:pt x="82" y="37"/>
                      </a:lnTo>
                      <a:lnTo>
                        <a:pt x="72" y="38"/>
                      </a:lnTo>
                      <a:lnTo>
                        <a:pt x="49" y="37"/>
                      </a:lnTo>
                      <a:lnTo>
                        <a:pt x="47" y="36"/>
                      </a:lnTo>
                      <a:lnTo>
                        <a:pt x="41" y="27"/>
                      </a:lnTo>
                      <a:lnTo>
                        <a:pt x="33" y="22"/>
                      </a:lnTo>
                      <a:lnTo>
                        <a:pt x="31" y="26"/>
                      </a:lnTo>
                      <a:lnTo>
                        <a:pt x="30" y="35"/>
                      </a:lnTo>
                      <a:lnTo>
                        <a:pt x="26" y="44"/>
                      </a:lnTo>
                      <a:lnTo>
                        <a:pt x="18" y="44"/>
                      </a:lnTo>
                      <a:lnTo>
                        <a:pt x="15" y="47"/>
                      </a:lnTo>
                      <a:lnTo>
                        <a:pt x="20" y="55"/>
                      </a:lnTo>
                      <a:lnTo>
                        <a:pt x="19" y="64"/>
                      </a:lnTo>
                      <a:lnTo>
                        <a:pt x="13" y="72"/>
                      </a:lnTo>
                      <a:lnTo>
                        <a:pt x="9" y="76"/>
                      </a:lnTo>
                      <a:lnTo>
                        <a:pt x="2" y="79"/>
                      </a:lnTo>
                      <a:lnTo>
                        <a:pt x="0" y="86"/>
                      </a:lnTo>
                      <a:lnTo>
                        <a:pt x="1" y="95"/>
                      </a:lnTo>
                    </a:path>
                  </a:pathLst>
                </a:custGeom>
                <a:solidFill>
                  <a:srgbClr val="FF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22" name="Freeform 21"/>
                <p:cNvSpPr>
                  <a:spLocks/>
                </p:cNvSpPr>
                <p:nvPr/>
              </p:nvSpPr>
              <p:spPr bwMode="auto">
                <a:xfrm>
                  <a:off x="2466" y="2817"/>
                  <a:ext cx="170" cy="100"/>
                </a:xfrm>
                <a:custGeom>
                  <a:avLst/>
                  <a:gdLst>
                    <a:gd name="T0" fmla="*/ 10 w 119"/>
                    <a:gd name="T1" fmla="*/ 37 h 70"/>
                    <a:gd name="T2" fmla="*/ 21 w 119"/>
                    <a:gd name="T3" fmla="*/ 49 h 70"/>
                    <a:gd name="T4" fmla="*/ 18 w 119"/>
                    <a:gd name="T5" fmla="*/ 55 h 70"/>
                    <a:gd name="T6" fmla="*/ 13 w 119"/>
                    <a:gd name="T7" fmla="*/ 59 h 70"/>
                    <a:gd name="T8" fmla="*/ 7 w 119"/>
                    <a:gd name="T9" fmla="*/ 60 h 70"/>
                    <a:gd name="T10" fmla="*/ 0 w 119"/>
                    <a:gd name="T11" fmla="*/ 61 h 70"/>
                    <a:gd name="T12" fmla="*/ 12 w 119"/>
                    <a:gd name="T13" fmla="*/ 67 h 70"/>
                    <a:gd name="T14" fmla="*/ 16 w 119"/>
                    <a:gd name="T15" fmla="*/ 69 h 70"/>
                    <a:gd name="T16" fmla="*/ 31 w 119"/>
                    <a:gd name="T17" fmla="*/ 59 h 70"/>
                    <a:gd name="T18" fmla="*/ 63 w 119"/>
                    <a:gd name="T19" fmla="*/ 67 h 70"/>
                    <a:gd name="T20" fmla="*/ 85 w 119"/>
                    <a:gd name="T21" fmla="*/ 43 h 70"/>
                    <a:gd name="T22" fmla="*/ 90 w 119"/>
                    <a:gd name="T23" fmla="*/ 33 h 70"/>
                    <a:gd name="T24" fmla="*/ 93 w 119"/>
                    <a:gd name="T25" fmla="*/ 31 h 70"/>
                    <a:gd name="T26" fmla="*/ 105 w 119"/>
                    <a:gd name="T27" fmla="*/ 32 h 70"/>
                    <a:gd name="T28" fmla="*/ 118 w 119"/>
                    <a:gd name="T29" fmla="*/ 18 h 70"/>
                    <a:gd name="T30" fmla="*/ 116 w 119"/>
                    <a:gd name="T31" fmla="*/ 8 h 70"/>
                    <a:gd name="T32" fmla="*/ 108 w 119"/>
                    <a:gd name="T33" fmla="*/ 0 h 70"/>
                    <a:gd name="T34" fmla="*/ 102 w 119"/>
                    <a:gd name="T35" fmla="*/ 1 h 70"/>
                    <a:gd name="T36" fmla="*/ 97 w 119"/>
                    <a:gd name="T37" fmla="*/ 2 h 70"/>
                    <a:gd name="T38" fmla="*/ 86 w 119"/>
                    <a:gd name="T39" fmla="*/ 0 h 70"/>
                    <a:gd name="T40" fmla="*/ 75 w 119"/>
                    <a:gd name="T41" fmla="*/ 1 h 70"/>
                    <a:gd name="T42" fmla="*/ 65 w 119"/>
                    <a:gd name="T43" fmla="*/ 3 h 70"/>
                    <a:gd name="T44" fmla="*/ 50 w 119"/>
                    <a:gd name="T45" fmla="*/ 2 h 70"/>
                    <a:gd name="T46" fmla="*/ 43 w 119"/>
                    <a:gd name="T47" fmla="*/ 12 h 70"/>
                    <a:gd name="T48" fmla="*/ 18 w 119"/>
                    <a:gd name="T49" fmla="*/ 3 h 70"/>
                    <a:gd name="T50" fmla="*/ 9 w 119"/>
                    <a:gd name="T51" fmla="*/ 3 h 70"/>
                    <a:gd name="T52" fmla="*/ 9 w 119"/>
                    <a:gd name="T53" fmla="*/ 19 h 70"/>
                    <a:gd name="T54" fmla="*/ 10 w 119"/>
                    <a:gd name="T55" fmla="*/ 37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9" h="70">
                      <a:moveTo>
                        <a:pt x="10" y="37"/>
                      </a:moveTo>
                      <a:lnTo>
                        <a:pt x="21" y="49"/>
                      </a:lnTo>
                      <a:lnTo>
                        <a:pt x="18" y="55"/>
                      </a:lnTo>
                      <a:lnTo>
                        <a:pt x="13" y="59"/>
                      </a:lnTo>
                      <a:lnTo>
                        <a:pt x="7" y="60"/>
                      </a:lnTo>
                      <a:lnTo>
                        <a:pt x="0" y="61"/>
                      </a:lnTo>
                      <a:lnTo>
                        <a:pt x="12" y="67"/>
                      </a:lnTo>
                      <a:lnTo>
                        <a:pt x="16" y="69"/>
                      </a:lnTo>
                      <a:lnTo>
                        <a:pt x="31" y="59"/>
                      </a:lnTo>
                      <a:lnTo>
                        <a:pt x="63" y="67"/>
                      </a:lnTo>
                      <a:lnTo>
                        <a:pt x="85" y="43"/>
                      </a:lnTo>
                      <a:lnTo>
                        <a:pt x="90" y="33"/>
                      </a:lnTo>
                      <a:lnTo>
                        <a:pt x="93" y="31"/>
                      </a:lnTo>
                      <a:lnTo>
                        <a:pt x="105" y="32"/>
                      </a:lnTo>
                      <a:lnTo>
                        <a:pt x="118" y="18"/>
                      </a:lnTo>
                      <a:lnTo>
                        <a:pt x="116" y="8"/>
                      </a:lnTo>
                      <a:lnTo>
                        <a:pt x="108" y="0"/>
                      </a:lnTo>
                      <a:lnTo>
                        <a:pt x="102" y="1"/>
                      </a:lnTo>
                      <a:lnTo>
                        <a:pt x="97" y="2"/>
                      </a:lnTo>
                      <a:lnTo>
                        <a:pt x="86" y="0"/>
                      </a:lnTo>
                      <a:lnTo>
                        <a:pt x="75" y="1"/>
                      </a:lnTo>
                      <a:lnTo>
                        <a:pt x="65" y="3"/>
                      </a:lnTo>
                      <a:lnTo>
                        <a:pt x="50" y="2"/>
                      </a:lnTo>
                      <a:lnTo>
                        <a:pt x="43" y="12"/>
                      </a:lnTo>
                      <a:lnTo>
                        <a:pt x="18" y="3"/>
                      </a:lnTo>
                      <a:lnTo>
                        <a:pt x="9" y="3"/>
                      </a:lnTo>
                      <a:lnTo>
                        <a:pt x="9" y="19"/>
                      </a:lnTo>
                      <a:lnTo>
                        <a:pt x="10" y="37"/>
                      </a:lnTo>
                    </a:path>
                  </a:pathLst>
                </a:custGeom>
                <a:solidFill>
                  <a:srgbClr val="FF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23" name="Freeform 22"/>
                <p:cNvSpPr>
                  <a:spLocks/>
                </p:cNvSpPr>
                <p:nvPr/>
              </p:nvSpPr>
              <p:spPr bwMode="auto">
                <a:xfrm>
                  <a:off x="2961" y="2994"/>
                  <a:ext cx="326" cy="239"/>
                </a:xfrm>
                <a:custGeom>
                  <a:avLst/>
                  <a:gdLst>
                    <a:gd name="T0" fmla="*/ 4 w 229"/>
                    <a:gd name="T1" fmla="*/ 24 h 168"/>
                    <a:gd name="T2" fmla="*/ 1 w 229"/>
                    <a:gd name="T3" fmla="*/ 34 h 168"/>
                    <a:gd name="T4" fmla="*/ 16 w 229"/>
                    <a:gd name="T5" fmla="*/ 49 h 168"/>
                    <a:gd name="T6" fmla="*/ 18 w 229"/>
                    <a:gd name="T7" fmla="*/ 68 h 168"/>
                    <a:gd name="T8" fmla="*/ 3 w 229"/>
                    <a:gd name="T9" fmla="*/ 80 h 168"/>
                    <a:gd name="T10" fmla="*/ 6 w 229"/>
                    <a:gd name="T11" fmla="*/ 94 h 168"/>
                    <a:gd name="T12" fmla="*/ 3 w 229"/>
                    <a:gd name="T13" fmla="*/ 111 h 168"/>
                    <a:gd name="T14" fmla="*/ 6 w 229"/>
                    <a:gd name="T15" fmla="*/ 124 h 168"/>
                    <a:gd name="T16" fmla="*/ 18 w 229"/>
                    <a:gd name="T17" fmla="*/ 132 h 168"/>
                    <a:gd name="T18" fmla="*/ 18 w 229"/>
                    <a:gd name="T19" fmla="*/ 152 h 168"/>
                    <a:gd name="T20" fmla="*/ 26 w 229"/>
                    <a:gd name="T21" fmla="*/ 167 h 168"/>
                    <a:gd name="T22" fmla="*/ 65 w 229"/>
                    <a:gd name="T23" fmla="*/ 157 h 168"/>
                    <a:gd name="T24" fmla="*/ 88 w 229"/>
                    <a:gd name="T25" fmla="*/ 140 h 168"/>
                    <a:gd name="T26" fmla="*/ 106 w 229"/>
                    <a:gd name="T27" fmla="*/ 151 h 168"/>
                    <a:gd name="T28" fmla="*/ 123 w 229"/>
                    <a:gd name="T29" fmla="*/ 156 h 168"/>
                    <a:gd name="T30" fmla="*/ 143 w 229"/>
                    <a:gd name="T31" fmla="*/ 148 h 168"/>
                    <a:gd name="T32" fmla="*/ 144 w 229"/>
                    <a:gd name="T33" fmla="*/ 130 h 168"/>
                    <a:gd name="T34" fmla="*/ 160 w 229"/>
                    <a:gd name="T35" fmla="*/ 130 h 168"/>
                    <a:gd name="T36" fmla="*/ 168 w 229"/>
                    <a:gd name="T37" fmla="*/ 126 h 168"/>
                    <a:gd name="T38" fmla="*/ 199 w 229"/>
                    <a:gd name="T39" fmla="*/ 116 h 168"/>
                    <a:gd name="T40" fmla="*/ 209 w 229"/>
                    <a:gd name="T41" fmla="*/ 104 h 168"/>
                    <a:gd name="T42" fmla="*/ 194 w 229"/>
                    <a:gd name="T43" fmla="*/ 87 h 168"/>
                    <a:gd name="T44" fmla="*/ 201 w 229"/>
                    <a:gd name="T45" fmla="*/ 74 h 168"/>
                    <a:gd name="T46" fmla="*/ 207 w 229"/>
                    <a:gd name="T47" fmla="*/ 66 h 168"/>
                    <a:gd name="T48" fmla="*/ 211 w 229"/>
                    <a:gd name="T49" fmla="*/ 49 h 168"/>
                    <a:gd name="T50" fmla="*/ 215 w 229"/>
                    <a:gd name="T51" fmla="*/ 31 h 168"/>
                    <a:gd name="T52" fmla="*/ 228 w 229"/>
                    <a:gd name="T53" fmla="*/ 24 h 168"/>
                    <a:gd name="T54" fmla="*/ 220 w 229"/>
                    <a:gd name="T55" fmla="*/ 6 h 168"/>
                    <a:gd name="T56" fmla="*/ 190 w 229"/>
                    <a:gd name="T57" fmla="*/ 1 h 168"/>
                    <a:gd name="T58" fmla="*/ 158 w 229"/>
                    <a:gd name="T59" fmla="*/ 3 h 168"/>
                    <a:gd name="T60" fmla="*/ 126 w 229"/>
                    <a:gd name="T61" fmla="*/ 19 h 168"/>
                    <a:gd name="T62" fmla="*/ 102 w 229"/>
                    <a:gd name="T63" fmla="*/ 30 h 168"/>
                    <a:gd name="T64" fmla="*/ 69 w 229"/>
                    <a:gd name="T65" fmla="*/ 32 h 168"/>
                    <a:gd name="T66" fmla="*/ 49 w 229"/>
                    <a:gd name="T67" fmla="*/ 31 h 168"/>
                    <a:gd name="T68" fmla="*/ 24 w 229"/>
                    <a:gd name="T69" fmla="*/ 22 h 168"/>
                    <a:gd name="T70" fmla="*/ 6 w 229"/>
                    <a:gd name="T71" fmla="*/ 20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29" h="168">
                      <a:moveTo>
                        <a:pt x="6" y="20"/>
                      </a:moveTo>
                      <a:lnTo>
                        <a:pt x="4" y="24"/>
                      </a:lnTo>
                      <a:lnTo>
                        <a:pt x="0" y="27"/>
                      </a:lnTo>
                      <a:lnTo>
                        <a:pt x="1" y="34"/>
                      </a:lnTo>
                      <a:lnTo>
                        <a:pt x="7" y="48"/>
                      </a:lnTo>
                      <a:lnTo>
                        <a:pt x="16" y="49"/>
                      </a:lnTo>
                      <a:lnTo>
                        <a:pt x="18" y="54"/>
                      </a:lnTo>
                      <a:lnTo>
                        <a:pt x="18" y="68"/>
                      </a:lnTo>
                      <a:lnTo>
                        <a:pt x="14" y="73"/>
                      </a:lnTo>
                      <a:lnTo>
                        <a:pt x="3" y="80"/>
                      </a:lnTo>
                      <a:lnTo>
                        <a:pt x="2" y="84"/>
                      </a:lnTo>
                      <a:lnTo>
                        <a:pt x="6" y="94"/>
                      </a:lnTo>
                      <a:lnTo>
                        <a:pt x="6" y="103"/>
                      </a:lnTo>
                      <a:lnTo>
                        <a:pt x="3" y="111"/>
                      </a:lnTo>
                      <a:lnTo>
                        <a:pt x="0" y="116"/>
                      </a:lnTo>
                      <a:lnTo>
                        <a:pt x="6" y="124"/>
                      </a:lnTo>
                      <a:lnTo>
                        <a:pt x="9" y="123"/>
                      </a:lnTo>
                      <a:lnTo>
                        <a:pt x="18" y="132"/>
                      </a:lnTo>
                      <a:lnTo>
                        <a:pt x="18" y="140"/>
                      </a:lnTo>
                      <a:lnTo>
                        <a:pt x="18" y="152"/>
                      </a:lnTo>
                      <a:lnTo>
                        <a:pt x="18" y="157"/>
                      </a:lnTo>
                      <a:lnTo>
                        <a:pt x="26" y="167"/>
                      </a:lnTo>
                      <a:lnTo>
                        <a:pt x="44" y="163"/>
                      </a:lnTo>
                      <a:lnTo>
                        <a:pt x="65" y="157"/>
                      </a:lnTo>
                      <a:lnTo>
                        <a:pt x="80" y="147"/>
                      </a:lnTo>
                      <a:lnTo>
                        <a:pt x="88" y="140"/>
                      </a:lnTo>
                      <a:lnTo>
                        <a:pt x="97" y="154"/>
                      </a:lnTo>
                      <a:lnTo>
                        <a:pt x="106" y="151"/>
                      </a:lnTo>
                      <a:lnTo>
                        <a:pt x="117" y="154"/>
                      </a:lnTo>
                      <a:lnTo>
                        <a:pt x="123" y="156"/>
                      </a:lnTo>
                      <a:lnTo>
                        <a:pt x="136" y="151"/>
                      </a:lnTo>
                      <a:lnTo>
                        <a:pt x="143" y="148"/>
                      </a:lnTo>
                      <a:lnTo>
                        <a:pt x="143" y="141"/>
                      </a:lnTo>
                      <a:lnTo>
                        <a:pt x="144" y="130"/>
                      </a:lnTo>
                      <a:lnTo>
                        <a:pt x="152" y="127"/>
                      </a:lnTo>
                      <a:lnTo>
                        <a:pt x="160" y="130"/>
                      </a:lnTo>
                      <a:lnTo>
                        <a:pt x="161" y="135"/>
                      </a:lnTo>
                      <a:lnTo>
                        <a:pt x="168" y="126"/>
                      </a:lnTo>
                      <a:lnTo>
                        <a:pt x="184" y="118"/>
                      </a:lnTo>
                      <a:lnTo>
                        <a:pt x="199" y="116"/>
                      </a:lnTo>
                      <a:lnTo>
                        <a:pt x="212" y="116"/>
                      </a:lnTo>
                      <a:lnTo>
                        <a:pt x="209" y="104"/>
                      </a:lnTo>
                      <a:lnTo>
                        <a:pt x="208" y="98"/>
                      </a:lnTo>
                      <a:lnTo>
                        <a:pt x="194" y="87"/>
                      </a:lnTo>
                      <a:lnTo>
                        <a:pt x="194" y="85"/>
                      </a:lnTo>
                      <a:lnTo>
                        <a:pt x="201" y="74"/>
                      </a:lnTo>
                      <a:lnTo>
                        <a:pt x="209" y="72"/>
                      </a:lnTo>
                      <a:lnTo>
                        <a:pt x="207" y="66"/>
                      </a:lnTo>
                      <a:lnTo>
                        <a:pt x="211" y="55"/>
                      </a:lnTo>
                      <a:lnTo>
                        <a:pt x="211" y="49"/>
                      </a:lnTo>
                      <a:lnTo>
                        <a:pt x="213" y="36"/>
                      </a:lnTo>
                      <a:lnTo>
                        <a:pt x="215" y="31"/>
                      </a:lnTo>
                      <a:lnTo>
                        <a:pt x="223" y="32"/>
                      </a:lnTo>
                      <a:lnTo>
                        <a:pt x="228" y="24"/>
                      </a:lnTo>
                      <a:lnTo>
                        <a:pt x="223" y="15"/>
                      </a:lnTo>
                      <a:lnTo>
                        <a:pt x="220" y="6"/>
                      </a:lnTo>
                      <a:lnTo>
                        <a:pt x="215" y="7"/>
                      </a:lnTo>
                      <a:lnTo>
                        <a:pt x="190" y="1"/>
                      </a:lnTo>
                      <a:lnTo>
                        <a:pt x="173" y="0"/>
                      </a:lnTo>
                      <a:lnTo>
                        <a:pt x="158" y="3"/>
                      </a:lnTo>
                      <a:lnTo>
                        <a:pt x="143" y="10"/>
                      </a:lnTo>
                      <a:lnTo>
                        <a:pt x="126" y="19"/>
                      </a:lnTo>
                      <a:lnTo>
                        <a:pt x="114" y="28"/>
                      </a:lnTo>
                      <a:lnTo>
                        <a:pt x="102" y="30"/>
                      </a:lnTo>
                      <a:lnTo>
                        <a:pt x="85" y="27"/>
                      </a:lnTo>
                      <a:lnTo>
                        <a:pt x="69" y="32"/>
                      </a:lnTo>
                      <a:lnTo>
                        <a:pt x="60" y="34"/>
                      </a:lnTo>
                      <a:lnTo>
                        <a:pt x="49" y="31"/>
                      </a:lnTo>
                      <a:lnTo>
                        <a:pt x="33" y="25"/>
                      </a:lnTo>
                      <a:lnTo>
                        <a:pt x="24" y="22"/>
                      </a:lnTo>
                      <a:lnTo>
                        <a:pt x="12" y="20"/>
                      </a:lnTo>
                      <a:lnTo>
                        <a:pt x="6" y="20"/>
                      </a:lnTo>
                    </a:path>
                  </a:pathLst>
                </a:custGeom>
                <a:solidFill>
                  <a:srgbClr val="FF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24" name="Freeform 23"/>
                <p:cNvSpPr>
                  <a:spLocks/>
                </p:cNvSpPr>
                <p:nvPr/>
              </p:nvSpPr>
              <p:spPr bwMode="auto">
                <a:xfrm>
                  <a:off x="2774" y="3143"/>
                  <a:ext cx="127" cy="211"/>
                </a:xfrm>
                <a:custGeom>
                  <a:avLst/>
                  <a:gdLst>
                    <a:gd name="T0" fmla="*/ 7 w 89"/>
                    <a:gd name="T1" fmla="*/ 32 h 148"/>
                    <a:gd name="T2" fmla="*/ 12 w 89"/>
                    <a:gd name="T3" fmla="*/ 37 h 148"/>
                    <a:gd name="T4" fmla="*/ 12 w 89"/>
                    <a:gd name="T5" fmla="*/ 43 h 148"/>
                    <a:gd name="T6" fmla="*/ 10 w 89"/>
                    <a:gd name="T7" fmla="*/ 48 h 148"/>
                    <a:gd name="T8" fmla="*/ 8 w 89"/>
                    <a:gd name="T9" fmla="*/ 53 h 148"/>
                    <a:gd name="T10" fmla="*/ 8 w 89"/>
                    <a:gd name="T11" fmla="*/ 67 h 148"/>
                    <a:gd name="T12" fmla="*/ 9 w 89"/>
                    <a:gd name="T13" fmla="*/ 73 h 148"/>
                    <a:gd name="T14" fmla="*/ 2 w 89"/>
                    <a:gd name="T15" fmla="*/ 85 h 148"/>
                    <a:gd name="T16" fmla="*/ 4 w 89"/>
                    <a:gd name="T17" fmla="*/ 87 h 148"/>
                    <a:gd name="T18" fmla="*/ 0 w 89"/>
                    <a:gd name="T19" fmla="*/ 93 h 148"/>
                    <a:gd name="T20" fmla="*/ 3 w 89"/>
                    <a:gd name="T21" fmla="*/ 100 h 148"/>
                    <a:gd name="T22" fmla="*/ 4 w 89"/>
                    <a:gd name="T23" fmla="*/ 104 h 148"/>
                    <a:gd name="T24" fmla="*/ 7 w 89"/>
                    <a:gd name="T25" fmla="*/ 98 h 148"/>
                    <a:gd name="T26" fmla="*/ 13 w 89"/>
                    <a:gd name="T27" fmla="*/ 107 h 148"/>
                    <a:gd name="T28" fmla="*/ 12 w 89"/>
                    <a:gd name="T29" fmla="*/ 114 h 148"/>
                    <a:gd name="T30" fmla="*/ 9 w 89"/>
                    <a:gd name="T31" fmla="*/ 118 h 148"/>
                    <a:gd name="T32" fmla="*/ 13 w 89"/>
                    <a:gd name="T33" fmla="*/ 125 h 148"/>
                    <a:gd name="T34" fmla="*/ 18 w 89"/>
                    <a:gd name="T35" fmla="*/ 127 h 148"/>
                    <a:gd name="T36" fmla="*/ 27 w 89"/>
                    <a:gd name="T37" fmla="*/ 132 h 148"/>
                    <a:gd name="T38" fmla="*/ 34 w 89"/>
                    <a:gd name="T39" fmla="*/ 138 h 148"/>
                    <a:gd name="T40" fmla="*/ 36 w 89"/>
                    <a:gd name="T41" fmla="*/ 143 h 148"/>
                    <a:gd name="T42" fmla="*/ 45 w 89"/>
                    <a:gd name="T43" fmla="*/ 147 h 148"/>
                    <a:gd name="T44" fmla="*/ 53 w 89"/>
                    <a:gd name="T45" fmla="*/ 143 h 148"/>
                    <a:gd name="T46" fmla="*/ 62 w 89"/>
                    <a:gd name="T47" fmla="*/ 137 h 148"/>
                    <a:gd name="T48" fmla="*/ 67 w 89"/>
                    <a:gd name="T49" fmla="*/ 128 h 148"/>
                    <a:gd name="T50" fmla="*/ 71 w 89"/>
                    <a:gd name="T51" fmla="*/ 122 h 148"/>
                    <a:gd name="T52" fmla="*/ 79 w 89"/>
                    <a:gd name="T53" fmla="*/ 108 h 148"/>
                    <a:gd name="T54" fmla="*/ 81 w 89"/>
                    <a:gd name="T55" fmla="*/ 97 h 148"/>
                    <a:gd name="T56" fmla="*/ 83 w 89"/>
                    <a:gd name="T57" fmla="*/ 87 h 148"/>
                    <a:gd name="T58" fmla="*/ 88 w 89"/>
                    <a:gd name="T59" fmla="*/ 80 h 148"/>
                    <a:gd name="T60" fmla="*/ 79 w 89"/>
                    <a:gd name="T61" fmla="*/ 78 h 148"/>
                    <a:gd name="T62" fmla="*/ 75 w 89"/>
                    <a:gd name="T63" fmla="*/ 74 h 148"/>
                    <a:gd name="T64" fmla="*/ 71 w 89"/>
                    <a:gd name="T65" fmla="*/ 75 h 148"/>
                    <a:gd name="T66" fmla="*/ 63 w 89"/>
                    <a:gd name="T67" fmla="*/ 72 h 148"/>
                    <a:gd name="T68" fmla="*/ 61 w 89"/>
                    <a:gd name="T69" fmla="*/ 61 h 148"/>
                    <a:gd name="T70" fmla="*/ 59 w 89"/>
                    <a:gd name="T71" fmla="*/ 54 h 148"/>
                    <a:gd name="T72" fmla="*/ 63 w 89"/>
                    <a:gd name="T73" fmla="*/ 46 h 148"/>
                    <a:gd name="T74" fmla="*/ 63 w 89"/>
                    <a:gd name="T75" fmla="*/ 24 h 148"/>
                    <a:gd name="T76" fmla="*/ 63 w 89"/>
                    <a:gd name="T77" fmla="*/ 15 h 148"/>
                    <a:gd name="T78" fmla="*/ 59 w 89"/>
                    <a:gd name="T79" fmla="*/ 10 h 148"/>
                    <a:gd name="T80" fmla="*/ 51 w 89"/>
                    <a:gd name="T81" fmla="*/ 10 h 148"/>
                    <a:gd name="T82" fmla="*/ 47 w 89"/>
                    <a:gd name="T83" fmla="*/ 8 h 148"/>
                    <a:gd name="T84" fmla="*/ 42 w 89"/>
                    <a:gd name="T85" fmla="*/ 1 h 148"/>
                    <a:gd name="T86" fmla="*/ 36 w 89"/>
                    <a:gd name="T87" fmla="*/ 0 h 148"/>
                    <a:gd name="T88" fmla="*/ 33 w 89"/>
                    <a:gd name="T89" fmla="*/ 3 h 148"/>
                    <a:gd name="T90" fmla="*/ 33 w 89"/>
                    <a:gd name="T91" fmla="*/ 1 h 148"/>
                    <a:gd name="T92" fmla="*/ 24 w 89"/>
                    <a:gd name="T93" fmla="*/ 2 h 148"/>
                    <a:gd name="T94" fmla="*/ 19 w 89"/>
                    <a:gd name="T95" fmla="*/ 0 h 148"/>
                    <a:gd name="T96" fmla="*/ 13 w 89"/>
                    <a:gd name="T97" fmla="*/ 3 h 148"/>
                    <a:gd name="T98" fmla="*/ 12 w 89"/>
                    <a:gd name="T99" fmla="*/ 16 h 148"/>
                    <a:gd name="T100" fmla="*/ 9 w 89"/>
                    <a:gd name="T101" fmla="*/ 25 h 148"/>
                    <a:gd name="T102" fmla="*/ 7 w 89"/>
                    <a:gd name="T103" fmla="*/ 3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89" h="148">
                      <a:moveTo>
                        <a:pt x="7" y="32"/>
                      </a:moveTo>
                      <a:lnTo>
                        <a:pt x="12" y="37"/>
                      </a:lnTo>
                      <a:lnTo>
                        <a:pt x="12" y="43"/>
                      </a:lnTo>
                      <a:lnTo>
                        <a:pt x="10" y="48"/>
                      </a:lnTo>
                      <a:lnTo>
                        <a:pt x="8" y="53"/>
                      </a:lnTo>
                      <a:lnTo>
                        <a:pt x="8" y="67"/>
                      </a:lnTo>
                      <a:lnTo>
                        <a:pt x="9" y="73"/>
                      </a:lnTo>
                      <a:lnTo>
                        <a:pt x="2" y="85"/>
                      </a:lnTo>
                      <a:lnTo>
                        <a:pt x="4" y="87"/>
                      </a:lnTo>
                      <a:lnTo>
                        <a:pt x="0" y="93"/>
                      </a:lnTo>
                      <a:lnTo>
                        <a:pt x="3" y="100"/>
                      </a:lnTo>
                      <a:lnTo>
                        <a:pt x="4" y="104"/>
                      </a:lnTo>
                      <a:lnTo>
                        <a:pt x="7" y="98"/>
                      </a:lnTo>
                      <a:lnTo>
                        <a:pt x="13" y="107"/>
                      </a:lnTo>
                      <a:lnTo>
                        <a:pt x="12" y="114"/>
                      </a:lnTo>
                      <a:lnTo>
                        <a:pt x="9" y="118"/>
                      </a:lnTo>
                      <a:lnTo>
                        <a:pt x="13" y="125"/>
                      </a:lnTo>
                      <a:lnTo>
                        <a:pt x="18" y="127"/>
                      </a:lnTo>
                      <a:lnTo>
                        <a:pt x="27" y="132"/>
                      </a:lnTo>
                      <a:lnTo>
                        <a:pt x="34" y="138"/>
                      </a:lnTo>
                      <a:lnTo>
                        <a:pt x="36" y="143"/>
                      </a:lnTo>
                      <a:lnTo>
                        <a:pt x="45" y="147"/>
                      </a:lnTo>
                      <a:lnTo>
                        <a:pt x="53" y="143"/>
                      </a:lnTo>
                      <a:lnTo>
                        <a:pt x="62" y="137"/>
                      </a:lnTo>
                      <a:lnTo>
                        <a:pt x="67" y="128"/>
                      </a:lnTo>
                      <a:lnTo>
                        <a:pt x="71" y="122"/>
                      </a:lnTo>
                      <a:lnTo>
                        <a:pt x="79" y="108"/>
                      </a:lnTo>
                      <a:lnTo>
                        <a:pt x="81" y="97"/>
                      </a:lnTo>
                      <a:lnTo>
                        <a:pt x="83" y="87"/>
                      </a:lnTo>
                      <a:lnTo>
                        <a:pt x="88" y="80"/>
                      </a:lnTo>
                      <a:lnTo>
                        <a:pt x="79" y="78"/>
                      </a:lnTo>
                      <a:lnTo>
                        <a:pt x="75" y="74"/>
                      </a:lnTo>
                      <a:lnTo>
                        <a:pt x="71" y="75"/>
                      </a:lnTo>
                      <a:lnTo>
                        <a:pt x="63" y="72"/>
                      </a:lnTo>
                      <a:lnTo>
                        <a:pt x="61" y="61"/>
                      </a:lnTo>
                      <a:lnTo>
                        <a:pt x="59" y="54"/>
                      </a:lnTo>
                      <a:lnTo>
                        <a:pt x="63" y="46"/>
                      </a:lnTo>
                      <a:lnTo>
                        <a:pt x="63" y="24"/>
                      </a:lnTo>
                      <a:lnTo>
                        <a:pt x="63" y="15"/>
                      </a:lnTo>
                      <a:lnTo>
                        <a:pt x="59" y="10"/>
                      </a:lnTo>
                      <a:lnTo>
                        <a:pt x="51" y="10"/>
                      </a:lnTo>
                      <a:lnTo>
                        <a:pt x="47" y="8"/>
                      </a:lnTo>
                      <a:lnTo>
                        <a:pt x="42" y="1"/>
                      </a:lnTo>
                      <a:lnTo>
                        <a:pt x="36" y="0"/>
                      </a:lnTo>
                      <a:lnTo>
                        <a:pt x="33" y="3"/>
                      </a:lnTo>
                      <a:lnTo>
                        <a:pt x="33" y="1"/>
                      </a:lnTo>
                      <a:lnTo>
                        <a:pt x="24" y="2"/>
                      </a:lnTo>
                      <a:lnTo>
                        <a:pt x="19" y="0"/>
                      </a:lnTo>
                      <a:lnTo>
                        <a:pt x="13" y="3"/>
                      </a:lnTo>
                      <a:lnTo>
                        <a:pt x="12" y="16"/>
                      </a:lnTo>
                      <a:lnTo>
                        <a:pt x="9" y="25"/>
                      </a:lnTo>
                      <a:lnTo>
                        <a:pt x="7" y="32"/>
                      </a:lnTo>
                    </a:path>
                  </a:pathLst>
                </a:custGeom>
                <a:solidFill>
                  <a:srgbClr val="FF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25" name="Freeform 24"/>
                <p:cNvSpPr>
                  <a:spLocks/>
                </p:cNvSpPr>
                <p:nvPr/>
              </p:nvSpPr>
              <p:spPr bwMode="auto">
                <a:xfrm>
                  <a:off x="2867" y="2703"/>
                  <a:ext cx="466" cy="341"/>
                </a:xfrm>
                <a:custGeom>
                  <a:avLst/>
                  <a:gdLst>
                    <a:gd name="T0" fmla="*/ 72 w 327"/>
                    <a:gd name="T1" fmla="*/ 27 h 239"/>
                    <a:gd name="T2" fmla="*/ 60 w 327"/>
                    <a:gd name="T3" fmla="*/ 33 h 239"/>
                    <a:gd name="T4" fmla="*/ 56 w 327"/>
                    <a:gd name="T5" fmla="*/ 76 h 239"/>
                    <a:gd name="T6" fmla="*/ 36 w 327"/>
                    <a:gd name="T7" fmla="*/ 99 h 239"/>
                    <a:gd name="T8" fmla="*/ 10 w 327"/>
                    <a:gd name="T9" fmla="*/ 111 h 239"/>
                    <a:gd name="T10" fmla="*/ 0 w 327"/>
                    <a:gd name="T11" fmla="*/ 127 h 239"/>
                    <a:gd name="T12" fmla="*/ 9 w 327"/>
                    <a:gd name="T13" fmla="*/ 140 h 239"/>
                    <a:gd name="T14" fmla="*/ 9 w 327"/>
                    <a:gd name="T15" fmla="*/ 152 h 239"/>
                    <a:gd name="T16" fmla="*/ 24 w 327"/>
                    <a:gd name="T17" fmla="*/ 156 h 239"/>
                    <a:gd name="T18" fmla="*/ 30 w 327"/>
                    <a:gd name="T19" fmla="*/ 174 h 239"/>
                    <a:gd name="T20" fmla="*/ 34 w 327"/>
                    <a:gd name="T21" fmla="*/ 192 h 239"/>
                    <a:gd name="T22" fmla="*/ 44 w 327"/>
                    <a:gd name="T23" fmla="*/ 192 h 239"/>
                    <a:gd name="T24" fmla="*/ 61 w 327"/>
                    <a:gd name="T25" fmla="*/ 193 h 239"/>
                    <a:gd name="T26" fmla="*/ 61 w 327"/>
                    <a:gd name="T27" fmla="*/ 203 h 239"/>
                    <a:gd name="T28" fmla="*/ 72 w 327"/>
                    <a:gd name="T29" fmla="*/ 211 h 239"/>
                    <a:gd name="T30" fmla="*/ 72 w 327"/>
                    <a:gd name="T31" fmla="*/ 223 h 239"/>
                    <a:gd name="T32" fmla="*/ 95 w 327"/>
                    <a:gd name="T33" fmla="*/ 229 h 239"/>
                    <a:gd name="T34" fmla="*/ 126 w 327"/>
                    <a:gd name="T35" fmla="*/ 238 h 239"/>
                    <a:gd name="T36" fmla="*/ 149 w 327"/>
                    <a:gd name="T37" fmla="*/ 231 h 239"/>
                    <a:gd name="T38" fmla="*/ 175 w 327"/>
                    <a:gd name="T39" fmla="*/ 234 h 239"/>
                    <a:gd name="T40" fmla="*/ 191 w 327"/>
                    <a:gd name="T41" fmla="*/ 224 h 239"/>
                    <a:gd name="T42" fmla="*/ 235 w 327"/>
                    <a:gd name="T43" fmla="*/ 204 h 239"/>
                    <a:gd name="T44" fmla="*/ 261 w 327"/>
                    <a:gd name="T45" fmla="*/ 206 h 239"/>
                    <a:gd name="T46" fmla="*/ 280 w 327"/>
                    <a:gd name="T47" fmla="*/ 210 h 239"/>
                    <a:gd name="T48" fmla="*/ 292 w 327"/>
                    <a:gd name="T49" fmla="*/ 200 h 239"/>
                    <a:gd name="T50" fmla="*/ 293 w 327"/>
                    <a:gd name="T51" fmla="*/ 167 h 239"/>
                    <a:gd name="T52" fmla="*/ 304 w 327"/>
                    <a:gd name="T53" fmla="*/ 156 h 239"/>
                    <a:gd name="T54" fmla="*/ 315 w 327"/>
                    <a:gd name="T55" fmla="*/ 156 h 239"/>
                    <a:gd name="T56" fmla="*/ 317 w 327"/>
                    <a:gd name="T57" fmla="*/ 146 h 239"/>
                    <a:gd name="T58" fmla="*/ 326 w 327"/>
                    <a:gd name="T59" fmla="*/ 139 h 239"/>
                    <a:gd name="T60" fmla="*/ 309 w 327"/>
                    <a:gd name="T61" fmla="*/ 133 h 239"/>
                    <a:gd name="T62" fmla="*/ 288 w 327"/>
                    <a:gd name="T63" fmla="*/ 138 h 239"/>
                    <a:gd name="T64" fmla="*/ 270 w 327"/>
                    <a:gd name="T65" fmla="*/ 133 h 239"/>
                    <a:gd name="T66" fmla="*/ 267 w 327"/>
                    <a:gd name="T67" fmla="*/ 117 h 239"/>
                    <a:gd name="T68" fmla="*/ 261 w 327"/>
                    <a:gd name="T69" fmla="*/ 103 h 239"/>
                    <a:gd name="T70" fmla="*/ 257 w 327"/>
                    <a:gd name="T71" fmla="*/ 87 h 239"/>
                    <a:gd name="T72" fmla="*/ 258 w 327"/>
                    <a:gd name="T73" fmla="*/ 73 h 239"/>
                    <a:gd name="T74" fmla="*/ 244 w 327"/>
                    <a:gd name="T75" fmla="*/ 51 h 239"/>
                    <a:gd name="T76" fmla="*/ 239 w 327"/>
                    <a:gd name="T77" fmla="*/ 36 h 239"/>
                    <a:gd name="T78" fmla="*/ 224 w 327"/>
                    <a:gd name="T79" fmla="*/ 24 h 239"/>
                    <a:gd name="T80" fmla="*/ 215 w 327"/>
                    <a:gd name="T81" fmla="*/ 4 h 239"/>
                    <a:gd name="T82" fmla="*/ 205 w 327"/>
                    <a:gd name="T83" fmla="*/ 0 h 239"/>
                    <a:gd name="T84" fmla="*/ 194 w 327"/>
                    <a:gd name="T85" fmla="*/ 7 h 239"/>
                    <a:gd name="T86" fmla="*/ 181 w 327"/>
                    <a:gd name="T87" fmla="*/ 8 h 239"/>
                    <a:gd name="T88" fmla="*/ 169 w 327"/>
                    <a:gd name="T89" fmla="*/ 15 h 239"/>
                    <a:gd name="T90" fmla="*/ 152 w 327"/>
                    <a:gd name="T91" fmla="*/ 18 h 239"/>
                    <a:gd name="T92" fmla="*/ 138 w 327"/>
                    <a:gd name="T93" fmla="*/ 7 h 239"/>
                    <a:gd name="T94" fmla="*/ 120 w 327"/>
                    <a:gd name="T95" fmla="*/ 14 h 239"/>
                    <a:gd name="T96" fmla="*/ 107 w 327"/>
                    <a:gd name="T97" fmla="*/ 13 h 239"/>
                    <a:gd name="T98" fmla="*/ 89 w 327"/>
                    <a:gd name="T99" fmla="*/ 12 h 239"/>
                    <a:gd name="T100" fmla="*/ 79 w 327"/>
                    <a:gd name="T101" fmla="*/ 16 h 239"/>
                    <a:gd name="T102" fmla="*/ 75 w 327"/>
                    <a:gd name="T103" fmla="*/ 18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27" h="239">
                      <a:moveTo>
                        <a:pt x="78" y="20"/>
                      </a:moveTo>
                      <a:lnTo>
                        <a:pt x="72" y="27"/>
                      </a:lnTo>
                      <a:lnTo>
                        <a:pt x="68" y="32"/>
                      </a:lnTo>
                      <a:lnTo>
                        <a:pt x="60" y="33"/>
                      </a:lnTo>
                      <a:lnTo>
                        <a:pt x="56" y="70"/>
                      </a:lnTo>
                      <a:lnTo>
                        <a:pt x="56" y="76"/>
                      </a:lnTo>
                      <a:lnTo>
                        <a:pt x="46" y="91"/>
                      </a:lnTo>
                      <a:lnTo>
                        <a:pt x="36" y="99"/>
                      </a:lnTo>
                      <a:lnTo>
                        <a:pt x="30" y="108"/>
                      </a:lnTo>
                      <a:lnTo>
                        <a:pt x="10" y="111"/>
                      </a:lnTo>
                      <a:lnTo>
                        <a:pt x="1" y="120"/>
                      </a:lnTo>
                      <a:lnTo>
                        <a:pt x="0" y="127"/>
                      </a:lnTo>
                      <a:lnTo>
                        <a:pt x="6" y="132"/>
                      </a:lnTo>
                      <a:lnTo>
                        <a:pt x="9" y="140"/>
                      </a:lnTo>
                      <a:lnTo>
                        <a:pt x="8" y="145"/>
                      </a:lnTo>
                      <a:lnTo>
                        <a:pt x="9" y="152"/>
                      </a:lnTo>
                      <a:lnTo>
                        <a:pt x="15" y="156"/>
                      </a:lnTo>
                      <a:lnTo>
                        <a:pt x="24" y="156"/>
                      </a:lnTo>
                      <a:lnTo>
                        <a:pt x="27" y="162"/>
                      </a:lnTo>
                      <a:lnTo>
                        <a:pt x="30" y="174"/>
                      </a:lnTo>
                      <a:lnTo>
                        <a:pt x="31" y="183"/>
                      </a:lnTo>
                      <a:lnTo>
                        <a:pt x="34" y="192"/>
                      </a:lnTo>
                      <a:lnTo>
                        <a:pt x="40" y="194"/>
                      </a:lnTo>
                      <a:lnTo>
                        <a:pt x="44" y="192"/>
                      </a:lnTo>
                      <a:lnTo>
                        <a:pt x="52" y="186"/>
                      </a:lnTo>
                      <a:lnTo>
                        <a:pt x="61" y="193"/>
                      </a:lnTo>
                      <a:lnTo>
                        <a:pt x="60" y="199"/>
                      </a:lnTo>
                      <a:lnTo>
                        <a:pt x="61" y="203"/>
                      </a:lnTo>
                      <a:lnTo>
                        <a:pt x="66" y="204"/>
                      </a:lnTo>
                      <a:lnTo>
                        <a:pt x="72" y="211"/>
                      </a:lnTo>
                      <a:lnTo>
                        <a:pt x="70" y="219"/>
                      </a:lnTo>
                      <a:lnTo>
                        <a:pt x="72" y="223"/>
                      </a:lnTo>
                      <a:lnTo>
                        <a:pt x="81" y="223"/>
                      </a:lnTo>
                      <a:lnTo>
                        <a:pt x="95" y="229"/>
                      </a:lnTo>
                      <a:lnTo>
                        <a:pt x="116" y="238"/>
                      </a:lnTo>
                      <a:lnTo>
                        <a:pt x="126" y="238"/>
                      </a:lnTo>
                      <a:lnTo>
                        <a:pt x="138" y="235"/>
                      </a:lnTo>
                      <a:lnTo>
                        <a:pt x="149" y="231"/>
                      </a:lnTo>
                      <a:lnTo>
                        <a:pt x="167" y="234"/>
                      </a:lnTo>
                      <a:lnTo>
                        <a:pt x="175" y="234"/>
                      </a:lnTo>
                      <a:lnTo>
                        <a:pt x="180" y="233"/>
                      </a:lnTo>
                      <a:lnTo>
                        <a:pt x="191" y="224"/>
                      </a:lnTo>
                      <a:lnTo>
                        <a:pt x="216" y="210"/>
                      </a:lnTo>
                      <a:lnTo>
                        <a:pt x="235" y="204"/>
                      </a:lnTo>
                      <a:lnTo>
                        <a:pt x="245" y="204"/>
                      </a:lnTo>
                      <a:lnTo>
                        <a:pt x="261" y="206"/>
                      </a:lnTo>
                      <a:lnTo>
                        <a:pt x="274" y="207"/>
                      </a:lnTo>
                      <a:lnTo>
                        <a:pt x="280" y="210"/>
                      </a:lnTo>
                      <a:lnTo>
                        <a:pt x="289" y="209"/>
                      </a:lnTo>
                      <a:lnTo>
                        <a:pt x="292" y="200"/>
                      </a:lnTo>
                      <a:lnTo>
                        <a:pt x="292" y="183"/>
                      </a:lnTo>
                      <a:lnTo>
                        <a:pt x="293" y="167"/>
                      </a:lnTo>
                      <a:lnTo>
                        <a:pt x="298" y="157"/>
                      </a:lnTo>
                      <a:lnTo>
                        <a:pt x="304" y="156"/>
                      </a:lnTo>
                      <a:lnTo>
                        <a:pt x="310" y="158"/>
                      </a:lnTo>
                      <a:lnTo>
                        <a:pt x="315" y="156"/>
                      </a:lnTo>
                      <a:lnTo>
                        <a:pt x="318" y="151"/>
                      </a:lnTo>
                      <a:lnTo>
                        <a:pt x="317" y="146"/>
                      </a:lnTo>
                      <a:lnTo>
                        <a:pt x="324" y="145"/>
                      </a:lnTo>
                      <a:lnTo>
                        <a:pt x="326" y="139"/>
                      </a:lnTo>
                      <a:lnTo>
                        <a:pt x="318" y="135"/>
                      </a:lnTo>
                      <a:lnTo>
                        <a:pt x="309" y="133"/>
                      </a:lnTo>
                      <a:lnTo>
                        <a:pt x="300" y="135"/>
                      </a:lnTo>
                      <a:lnTo>
                        <a:pt x="288" y="138"/>
                      </a:lnTo>
                      <a:lnTo>
                        <a:pt x="277" y="138"/>
                      </a:lnTo>
                      <a:lnTo>
                        <a:pt x="270" y="133"/>
                      </a:lnTo>
                      <a:lnTo>
                        <a:pt x="267" y="127"/>
                      </a:lnTo>
                      <a:lnTo>
                        <a:pt x="267" y="117"/>
                      </a:lnTo>
                      <a:lnTo>
                        <a:pt x="265" y="109"/>
                      </a:lnTo>
                      <a:lnTo>
                        <a:pt x="261" y="103"/>
                      </a:lnTo>
                      <a:lnTo>
                        <a:pt x="257" y="96"/>
                      </a:lnTo>
                      <a:lnTo>
                        <a:pt x="257" y="87"/>
                      </a:lnTo>
                      <a:lnTo>
                        <a:pt x="258" y="78"/>
                      </a:lnTo>
                      <a:lnTo>
                        <a:pt x="258" y="73"/>
                      </a:lnTo>
                      <a:lnTo>
                        <a:pt x="252" y="60"/>
                      </a:lnTo>
                      <a:lnTo>
                        <a:pt x="244" y="51"/>
                      </a:lnTo>
                      <a:lnTo>
                        <a:pt x="240" y="42"/>
                      </a:lnTo>
                      <a:lnTo>
                        <a:pt x="239" y="36"/>
                      </a:lnTo>
                      <a:lnTo>
                        <a:pt x="238" y="33"/>
                      </a:lnTo>
                      <a:lnTo>
                        <a:pt x="224" y="24"/>
                      </a:lnTo>
                      <a:lnTo>
                        <a:pt x="221" y="16"/>
                      </a:lnTo>
                      <a:lnTo>
                        <a:pt x="215" y="4"/>
                      </a:lnTo>
                      <a:lnTo>
                        <a:pt x="210" y="1"/>
                      </a:lnTo>
                      <a:lnTo>
                        <a:pt x="205" y="0"/>
                      </a:lnTo>
                      <a:lnTo>
                        <a:pt x="199" y="2"/>
                      </a:lnTo>
                      <a:lnTo>
                        <a:pt x="194" y="7"/>
                      </a:lnTo>
                      <a:lnTo>
                        <a:pt x="191" y="8"/>
                      </a:lnTo>
                      <a:lnTo>
                        <a:pt x="181" y="8"/>
                      </a:lnTo>
                      <a:lnTo>
                        <a:pt x="174" y="9"/>
                      </a:lnTo>
                      <a:lnTo>
                        <a:pt x="169" y="15"/>
                      </a:lnTo>
                      <a:lnTo>
                        <a:pt x="161" y="18"/>
                      </a:lnTo>
                      <a:lnTo>
                        <a:pt x="152" y="18"/>
                      </a:lnTo>
                      <a:lnTo>
                        <a:pt x="147" y="13"/>
                      </a:lnTo>
                      <a:lnTo>
                        <a:pt x="138" y="7"/>
                      </a:lnTo>
                      <a:lnTo>
                        <a:pt x="131" y="9"/>
                      </a:lnTo>
                      <a:lnTo>
                        <a:pt x="120" y="14"/>
                      </a:lnTo>
                      <a:lnTo>
                        <a:pt x="113" y="15"/>
                      </a:lnTo>
                      <a:lnTo>
                        <a:pt x="107" y="13"/>
                      </a:lnTo>
                      <a:lnTo>
                        <a:pt x="98" y="8"/>
                      </a:lnTo>
                      <a:lnTo>
                        <a:pt x="89" y="12"/>
                      </a:lnTo>
                      <a:lnTo>
                        <a:pt x="81" y="15"/>
                      </a:lnTo>
                      <a:lnTo>
                        <a:pt x="79" y="16"/>
                      </a:lnTo>
                      <a:lnTo>
                        <a:pt x="78" y="18"/>
                      </a:lnTo>
                      <a:lnTo>
                        <a:pt x="75" y="18"/>
                      </a:lnTo>
                      <a:lnTo>
                        <a:pt x="78" y="20"/>
                      </a:lnTo>
                    </a:path>
                  </a:pathLst>
                </a:custGeom>
                <a:solidFill>
                  <a:srgbClr val="FF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26" name="Freeform 25"/>
                <p:cNvSpPr>
                  <a:spLocks/>
                </p:cNvSpPr>
                <p:nvPr/>
              </p:nvSpPr>
              <p:spPr bwMode="auto">
                <a:xfrm>
                  <a:off x="1999" y="2376"/>
                  <a:ext cx="178" cy="157"/>
                </a:xfrm>
                <a:custGeom>
                  <a:avLst/>
                  <a:gdLst>
                    <a:gd name="T0" fmla="*/ 0 w 125"/>
                    <a:gd name="T1" fmla="*/ 20 h 110"/>
                    <a:gd name="T2" fmla="*/ 2 w 125"/>
                    <a:gd name="T3" fmla="*/ 15 h 110"/>
                    <a:gd name="T4" fmla="*/ 1 w 125"/>
                    <a:gd name="T5" fmla="*/ 10 h 110"/>
                    <a:gd name="T6" fmla="*/ 20 w 125"/>
                    <a:gd name="T7" fmla="*/ 0 h 110"/>
                    <a:gd name="T8" fmla="*/ 21 w 125"/>
                    <a:gd name="T9" fmla="*/ 3 h 110"/>
                    <a:gd name="T10" fmla="*/ 36 w 125"/>
                    <a:gd name="T11" fmla="*/ 1 h 110"/>
                    <a:gd name="T12" fmla="*/ 45 w 125"/>
                    <a:gd name="T13" fmla="*/ 2 h 110"/>
                    <a:gd name="T14" fmla="*/ 42 w 125"/>
                    <a:gd name="T15" fmla="*/ 7 h 110"/>
                    <a:gd name="T16" fmla="*/ 44 w 125"/>
                    <a:gd name="T17" fmla="*/ 14 h 110"/>
                    <a:gd name="T18" fmla="*/ 52 w 125"/>
                    <a:gd name="T19" fmla="*/ 17 h 110"/>
                    <a:gd name="T20" fmla="*/ 62 w 125"/>
                    <a:gd name="T21" fmla="*/ 16 h 110"/>
                    <a:gd name="T22" fmla="*/ 69 w 125"/>
                    <a:gd name="T23" fmla="*/ 11 h 110"/>
                    <a:gd name="T24" fmla="*/ 81 w 125"/>
                    <a:gd name="T25" fmla="*/ 10 h 110"/>
                    <a:gd name="T26" fmla="*/ 85 w 125"/>
                    <a:gd name="T27" fmla="*/ 15 h 110"/>
                    <a:gd name="T28" fmla="*/ 91 w 125"/>
                    <a:gd name="T29" fmla="*/ 19 h 110"/>
                    <a:gd name="T30" fmla="*/ 102 w 125"/>
                    <a:gd name="T31" fmla="*/ 20 h 110"/>
                    <a:gd name="T32" fmla="*/ 99 w 125"/>
                    <a:gd name="T33" fmla="*/ 27 h 110"/>
                    <a:gd name="T34" fmla="*/ 101 w 125"/>
                    <a:gd name="T35" fmla="*/ 44 h 110"/>
                    <a:gd name="T36" fmla="*/ 102 w 125"/>
                    <a:gd name="T37" fmla="*/ 55 h 110"/>
                    <a:gd name="T38" fmla="*/ 114 w 125"/>
                    <a:gd name="T39" fmla="*/ 53 h 110"/>
                    <a:gd name="T40" fmla="*/ 117 w 125"/>
                    <a:gd name="T41" fmla="*/ 61 h 110"/>
                    <a:gd name="T42" fmla="*/ 117 w 125"/>
                    <a:gd name="T43" fmla="*/ 65 h 110"/>
                    <a:gd name="T44" fmla="*/ 124 w 125"/>
                    <a:gd name="T45" fmla="*/ 74 h 110"/>
                    <a:gd name="T46" fmla="*/ 116 w 125"/>
                    <a:gd name="T47" fmla="*/ 80 h 110"/>
                    <a:gd name="T48" fmla="*/ 110 w 125"/>
                    <a:gd name="T49" fmla="*/ 85 h 110"/>
                    <a:gd name="T50" fmla="*/ 103 w 125"/>
                    <a:gd name="T51" fmla="*/ 85 h 110"/>
                    <a:gd name="T52" fmla="*/ 95 w 125"/>
                    <a:gd name="T53" fmla="*/ 87 h 110"/>
                    <a:gd name="T54" fmla="*/ 95 w 125"/>
                    <a:gd name="T55" fmla="*/ 97 h 110"/>
                    <a:gd name="T56" fmla="*/ 91 w 125"/>
                    <a:gd name="T57" fmla="*/ 103 h 110"/>
                    <a:gd name="T58" fmla="*/ 83 w 125"/>
                    <a:gd name="T59" fmla="*/ 109 h 110"/>
                    <a:gd name="T60" fmla="*/ 67 w 125"/>
                    <a:gd name="T61" fmla="*/ 98 h 110"/>
                    <a:gd name="T62" fmla="*/ 63 w 125"/>
                    <a:gd name="T63" fmla="*/ 88 h 110"/>
                    <a:gd name="T64" fmla="*/ 49 w 125"/>
                    <a:gd name="T65" fmla="*/ 85 h 110"/>
                    <a:gd name="T66" fmla="*/ 44 w 125"/>
                    <a:gd name="T67" fmla="*/ 71 h 110"/>
                    <a:gd name="T68" fmla="*/ 36 w 125"/>
                    <a:gd name="T69" fmla="*/ 64 h 110"/>
                    <a:gd name="T70" fmla="*/ 32 w 125"/>
                    <a:gd name="T71" fmla="*/ 55 h 110"/>
                    <a:gd name="T72" fmla="*/ 24 w 125"/>
                    <a:gd name="T73" fmla="*/ 45 h 110"/>
                    <a:gd name="T74" fmla="*/ 19 w 125"/>
                    <a:gd name="T75" fmla="*/ 35 h 110"/>
                    <a:gd name="T76" fmla="*/ 8 w 125"/>
                    <a:gd name="T77" fmla="*/ 28 h 110"/>
                    <a:gd name="T78" fmla="*/ 0 w 125"/>
                    <a:gd name="T79" fmla="*/ 2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25" h="110">
                      <a:moveTo>
                        <a:pt x="0" y="20"/>
                      </a:moveTo>
                      <a:lnTo>
                        <a:pt x="2" y="15"/>
                      </a:lnTo>
                      <a:lnTo>
                        <a:pt x="1" y="10"/>
                      </a:lnTo>
                      <a:lnTo>
                        <a:pt x="20" y="0"/>
                      </a:lnTo>
                      <a:lnTo>
                        <a:pt x="21" y="3"/>
                      </a:lnTo>
                      <a:lnTo>
                        <a:pt x="36" y="1"/>
                      </a:lnTo>
                      <a:lnTo>
                        <a:pt x="45" y="2"/>
                      </a:lnTo>
                      <a:lnTo>
                        <a:pt x="42" y="7"/>
                      </a:lnTo>
                      <a:lnTo>
                        <a:pt x="44" y="14"/>
                      </a:lnTo>
                      <a:lnTo>
                        <a:pt x="52" y="17"/>
                      </a:lnTo>
                      <a:lnTo>
                        <a:pt x="62" y="16"/>
                      </a:lnTo>
                      <a:lnTo>
                        <a:pt x="69" y="11"/>
                      </a:lnTo>
                      <a:lnTo>
                        <a:pt x="81" y="10"/>
                      </a:lnTo>
                      <a:lnTo>
                        <a:pt x="85" y="15"/>
                      </a:lnTo>
                      <a:lnTo>
                        <a:pt x="91" y="19"/>
                      </a:lnTo>
                      <a:lnTo>
                        <a:pt x="102" y="20"/>
                      </a:lnTo>
                      <a:lnTo>
                        <a:pt x="99" y="27"/>
                      </a:lnTo>
                      <a:lnTo>
                        <a:pt x="101" y="44"/>
                      </a:lnTo>
                      <a:lnTo>
                        <a:pt x="102" y="55"/>
                      </a:lnTo>
                      <a:lnTo>
                        <a:pt x="114" y="53"/>
                      </a:lnTo>
                      <a:lnTo>
                        <a:pt x="117" y="61"/>
                      </a:lnTo>
                      <a:lnTo>
                        <a:pt x="117" y="65"/>
                      </a:lnTo>
                      <a:lnTo>
                        <a:pt x="124" y="74"/>
                      </a:lnTo>
                      <a:lnTo>
                        <a:pt x="116" y="80"/>
                      </a:lnTo>
                      <a:lnTo>
                        <a:pt x="110" y="85"/>
                      </a:lnTo>
                      <a:lnTo>
                        <a:pt x="103" y="85"/>
                      </a:lnTo>
                      <a:lnTo>
                        <a:pt x="95" y="87"/>
                      </a:lnTo>
                      <a:lnTo>
                        <a:pt x="95" y="97"/>
                      </a:lnTo>
                      <a:lnTo>
                        <a:pt x="91" y="103"/>
                      </a:lnTo>
                      <a:lnTo>
                        <a:pt x="83" y="109"/>
                      </a:lnTo>
                      <a:lnTo>
                        <a:pt x="67" y="98"/>
                      </a:lnTo>
                      <a:lnTo>
                        <a:pt x="63" y="88"/>
                      </a:lnTo>
                      <a:lnTo>
                        <a:pt x="49" y="85"/>
                      </a:lnTo>
                      <a:lnTo>
                        <a:pt x="44" y="71"/>
                      </a:lnTo>
                      <a:lnTo>
                        <a:pt x="36" y="64"/>
                      </a:lnTo>
                      <a:lnTo>
                        <a:pt x="32" y="55"/>
                      </a:lnTo>
                      <a:lnTo>
                        <a:pt x="24" y="45"/>
                      </a:lnTo>
                      <a:lnTo>
                        <a:pt x="19" y="35"/>
                      </a:lnTo>
                      <a:lnTo>
                        <a:pt x="8" y="28"/>
                      </a:lnTo>
                      <a:lnTo>
                        <a:pt x="0" y="20"/>
                      </a:lnTo>
                    </a:path>
                  </a:pathLst>
                </a:custGeom>
                <a:solidFill>
                  <a:srgbClr val="FF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27" name="Freeform 26"/>
                <p:cNvSpPr>
                  <a:spLocks/>
                </p:cNvSpPr>
                <p:nvPr/>
              </p:nvSpPr>
              <p:spPr bwMode="auto">
                <a:xfrm>
                  <a:off x="2118" y="2499"/>
                  <a:ext cx="50" cy="60"/>
                </a:xfrm>
                <a:custGeom>
                  <a:avLst/>
                  <a:gdLst>
                    <a:gd name="T0" fmla="*/ 24 w 35"/>
                    <a:gd name="T1" fmla="*/ 41 h 42"/>
                    <a:gd name="T2" fmla="*/ 26 w 35"/>
                    <a:gd name="T3" fmla="*/ 28 h 42"/>
                    <a:gd name="T4" fmla="*/ 34 w 35"/>
                    <a:gd name="T5" fmla="*/ 22 h 42"/>
                    <a:gd name="T6" fmla="*/ 34 w 35"/>
                    <a:gd name="T7" fmla="*/ 16 h 42"/>
                    <a:gd name="T8" fmla="*/ 30 w 35"/>
                    <a:gd name="T9" fmla="*/ 11 h 42"/>
                    <a:gd name="T10" fmla="*/ 25 w 35"/>
                    <a:gd name="T11" fmla="*/ 5 h 42"/>
                    <a:gd name="T12" fmla="*/ 23 w 35"/>
                    <a:gd name="T13" fmla="*/ 0 h 42"/>
                    <a:gd name="T14" fmla="*/ 15 w 35"/>
                    <a:gd name="T15" fmla="*/ 0 h 42"/>
                    <a:gd name="T16" fmla="*/ 9 w 35"/>
                    <a:gd name="T17" fmla="*/ 2 h 42"/>
                    <a:gd name="T18" fmla="*/ 9 w 35"/>
                    <a:gd name="T19" fmla="*/ 11 h 42"/>
                    <a:gd name="T20" fmla="*/ 4 w 35"/>
                    <a:gd name="T21" fmla="*/ 18 h 42"/>
                    <a:gd name="T22" fmla="*/ 0 w 35"/>
                    <a:gd name="T23" fmla="*/ 21 h 42"/>
                    <a:gd name="T24" fmla="*/ 2 w 35"/>
                    <a:gd name="T25" fmla="*/ 26 h 42"/>
                    <a:gd name="T26" fmla="*/ 9 w 35"/>
                    <a:gd name="T27" fmla="*/ 29 h 42"/>
                    <a:gd name="T28" fmla="*/ 17 w 35"/>
                    <a:gd name="T29" fmla="*/ 30 h 42"/>
                    <a:gd name="T30" fmla="*/ 20 w 35"/>
                    <a:gd name="T31" fmla="*/ 35 h 42"/>
                    <a:gd name="T32" fmla="*/ 24 w 35"/>
                    <a:gd name="T33" fmla="*/ 41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5" h="42">
                      <a:moveTo>
                        <a:pt x="24" y="41"/>
                      </a:moveTo>
                      <a:lnTo>
                        <a:pt x="26" y="28"/>
                      </a:lnTo>
                      <a:lnTo>
                        <a:pt x="34" y="22"/>
                      </a:lnTo>
                      <a:lnTo>
                        <a:pt x="34" y="16"/>
                      </a:lnTo>
                      <a:lnTo>
                        <a:pt x="30" y="11"/>
                      </a:lnTo>
                      <a:lnTo>
                        <a:pt x="25" y="5"/>
                      </a:lnTo>
                      <a:lnTo>
                        <a:pt x="23" y="0"/>
                      </a:lnTo>
                      <a:lnTo>
                        <a:pt x="15" y="0"/>
                      </a:lnTo>
                      <a:lnTo>
                        <a:pt x="9" y="2"/>
                      </a:lnTo>
                      <a:lnTo>
                        <a:pt x="9" y="11"/>
                      </a:lnTo>
                      <a:lnTo>
                        <a:pt x="4" y="18"/>
                      </a:lnTo>
                      <a:lnTo>
                        <a:pt x="0" y="21"/>
                      </a:lnTo>
                      <a:lnTo>
                        <a:pt x="2" y="26"/>
                      </a:lnTo>
                      <a:lnTo>
                        <a:pt x="9" y="29"/>
                      </a:lnTo>
                      <a:lnTo>
                        <a:pt x="17" y="30"/>
                      </a:lnTo>
                      <a:lnTo>
                        <a:pt x="20" y="35"/>
                      </a:lnTo>
                      <a:lnTo>
                        <a:pt x="24" y="41"/>
                      </a:lnTo>
                    </a:path>
                  </a:pathLst>
                </a:custGeom>
                <a:solidFill>
                  <a:srgbClr val="FF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28" name="Freeform 27"/>
                <p:cNvSpPr>
                  <a:spLocks/>
                </p:cNvSpPr>
                <p:nvPr/>
              </p:nvSpPr>
              <p:spPr bwMode="auto">
                <a:xfrm>
                  <a:off x="2060" y="2262"/>
                  <a:ext cx="182" cy="193"/>
                </a:xfrm>
                <a:custGeom>
                  <a:avLst/>
                  <a:gdLst>
                    <a:gd name="T0" fmla="*/ 52 w 128"/>
                    <a:gd name="T1" fmla="*/ 3 h 135"/>
                    <a:gd name="T2" fmla="*/ 39 w 128"/>
                    <a:gd name="T3" fmla="*/ 19 h 135"/>
                    <a:gd name="T4" fmla="*/ 39 w 128"/>
                    <a:gd name="T5" fmla="*/ 23 h 135"/>
                    <a:gd name="T6" fmla="*/ 31 w 128"/>
                    <a:gd name="T7" fmla="*/ 31 h 135"/>
                    <a:gd name="T8" fmla="*/ 32 w 128"/>
                    <a:gd name="T9" fmla="*/ 33 h 135"/>
                    <a:gd name="T10" fmla="*/ 30 w 128"/>
                    <a:gd name="T11" fmla="*/ 38 h 135"/>
                    <a:gd name="T12" fmla="*/ 22 w 128"/>
                    <a:gd name="T13" fmla="*/ 46 h 135"/>
                    <a:gd name="T14" fmla="*/ 14 w 128"/>
                    <a:gd name="T15" fmla="*/ 55 h 135"/>
                    <a:gd name="T16" fmla="*/ 10 w 128"/>
                    <a:gd name="T17" fmla="*/ 59 h 135"/>
                    <a:gd name="T18" fmla="*/ 14 w 128"/>
                    <a:gd name="T19" fmla="*/ 63 h 135"/>
                    <a:gd name="T20" fmla="*/ 12 w 128"/>
                    <a:gd name="T21" fmla="*/ 70 h 135"/>
                    <a:gd name="T22" fmla="*/ 8 w 128"/>
                    <a:gd name="T23" fmla="*/ 75 h 135"/>
                    <a:gd name="T24" fmla="*/ 4 w 128"/>
                    <a:gd name="T25" fmla="*/ 77 h 135"/>
                    <a:gd name="T26" fmla="*/ 0 w 128"/>
                    <a:gd name="T27" fmla="*/ 84 h 135"/>
                    <a:gd name="T28" fmla="*/ 0 w 128"/>
                    <a:gd name="T29" fmla="*/ 90 h 135"/>
                    <a:gd name="T30" fmla="*/ 6 w 128"/>
                    <a:gd name="T31" fmla="*/ 94 h 135"/>
                    <a:gd name="T32" fmla="*/ 20 w 128"/>
                    <a:gd name="T33" fmla="*/ 94 h 135"/>
                    <a:gd name="T34" fmla="*/ 29 w 128"/>
                    <a:gd name="T35" fmla="*/ 89 h 135"/>
                    <a:gd name="T36" fmla="*/ 37 w 128"/>
                    <a:gd name="T37" fmla="*/ 88 h 135"/>
                    <a:gd name="T38" fmla="*/ 43 w 128"/>
                    <a:gd name="T39" fmla="*/ 94 h 135"/>
                    <a:gd name="T40" fmla="*/ 49 w 128"/>
                    <a:gd name="T41" fmla="*/ 98 h 135"/>
                    <a:gd name="T42" fmla="*/ 59 w 128"/>
                    <a:gd name="T43" fmla="*/ 99 h 135"/>
                    <a:gd name="T44" fmla="*/ 56 w 128"/>
                    <a:gd name="T45" fmla="*/ 108 h 135"/>
                    <a:gd name="T46" fmla="*/ 59 w 128"/>
                    <a:gd name="T47" fmla="*/ 134 h 135"/>
                    <a:gd name="T48" fmla="*/ 67 w 128"/>
                    <a:gd name="T49" fmla="*/ 132 h 135"/>
                    <a:gd name="T50" fmla="*/ 72 w 128"/>
                    <a:gd name="T51" fmla="*/ 132 h 135"/>
                    <a:gd name="T52" fmla="*/ 73 w 128"/>
                    <a:gd name="T53" fmla="*/ 125 h 135"/>
                    <a:gd name="T54" fmla="*/ 74 w 128"/>
                    <a:gd name="T55" fmla="*/ 110 h 135"/>
                    <a:gd name="T56" fmla="*/ 81 w 128"/>
                    <a:gd name="T57" fmla="*/ 102 h 135"/>
                    <a:gd name="T58" fmla="*/ 81 w 128"/>
                    <a:gd name="T59" fmla="*/ 89 h 135"/>
                    <a:gd name="T60" fmla="*/ 85 w 128"/>
                    <a:gd name="T61" fmla="*/ 82 h 135"/>
                    <a:gd name="T62" fmla="*/ 95 w 128"/>
                    <a:gd name="T63" fmla="*/ 77 h 135"/>
                    <a:gd name="T64" fmla="*/ 113 w 128"/>
                    <a:gd name="T65" fmla="*/ 57 h 135"/>
                    <a:gd name="T66" fmla="*/ 116 w 128"/>
                    <a:gd name="T67" fmla="*/ 49 h 135"/>
                    <a:gd name="T68" fmla="*/ 113 w 128"/>
                    <a:gd name="T69" fmla="*/ 34 h 135"/>
                    <a:gd name="T70" fmla="*/ 125 w 128"/>
                    <a:gd name="T71" fmla="*/ 25 h 135"/>
                    <a:gd name="T72" fmla="*/ 127 w 128"/>
                    <a:gd name="T73" fmla="*/ 9 h 135"/>
                    <a:gd name="T74" fmla="*/ 118 w 128"/>
                    <a:gd name="T75" fmla="*/ 2 h 135"/>
                    <a:gd name="T76" fmla="*/ 113 w 128"/>
                    <a:gd name="T77" fmla="*/ 1 h 135"/>
                    <a:gd name="T78" fmla="*/ 102 w 128"/>
                    <a:gd name="T79" fmla="*/ 0 h 135"/>
                    <a:gd name="T80" fmla="*/ 81 w 128"/>
                    <a:gd name="T81" fmla="*/ 0 h 135"/>
                    <a:gd name="T82" fmla="*/ 74 w 128"/>
                    <a:gd name="T83" fmla="*/ 4 h 135"/>
                    <a:gd name="T84" fmla="*/ 68 w 128"/>
                    <a:gd name="T85" fmla="*/ 11 h 135"/>
                    <a:gd name="T86" fmla="*/ 70 w 128"/>
                    <a:gd name="T87" fmla="*/ 17 h 135"/>
                    <a:gd name="T88" fmla="*/ 78 w 128"/>
                    <a:gd name="T89" fmla="*/ 22 h 135"/>
                    <a:gd name="T90" fmla="*/ 83 w 128"/>
                    <a:gd name="T91" fmla="*/ 28 h 135"/>
                    <a:gd name="T92" fmla="*/ 83 w 128"/>
                    <a:gd name="T93" fmla="*/ 38 h 135"/>
                    <a:gd name="T94" fmla="*/ 74 w 128"/>
                    <a:gd name="T95" fmla="*/ 44 h 135"/>
                    <a:gd name="T96" fmla="*/ 65 w 128"/>
                    <a:gd name="T97" fmla="*/ 46 h 135"/>
                    <a:gd name="T98" fmla="*/ 59 w 128"/>
                    <a:gd name="T99" fmla="*/ 47 h 135"/>
                    <a:gd name="T100" fmla="*/ 55 w 128"/>
                    <a:gd name="T101" fmla="*/ 41 h 135"/>
                    <a:gd name="T102" fmla="*/ 53 w 128"/>
                    <a:gd name="T103" fmla="*/ 34 h 135"/>
                    <a:gd name="T104" fmla="*/ 58 w 128"/>
                    <a:gd name="T105" fmla="*/ 27 h 135"/>
                    <a:gd name="T106" fmla="*/ 56 w 128"/>
                    <a:gd name="T107" fmla="*/ 20 h 135"/>
                    <a:gd name="T108" fmla="*/ 55 w 128"/>
                    <a:gd name="T109" fmla="*/ 13 h 135"/>
                    <a:gd name="T110" fmla="*/ 52 w 128"/>
                    <a:gd name="T111" fmla="*/ 3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8" h="135">
                      <a:moveTo>
                        <a:pt x="52" y="3"/>
                      </a:moveTo>
                      <a:lnTo>
                        <a:pt x="39" y="19"/>
                      </a:lnTo>
                      <a:lnTo>
                        <a:pt x="39" y="23"/>
                      </a:lnTo>
                      <a:lnTo>
                        <a:pt x="31" y="31"/>
                      </a:lnTo>
                      <a:lnTo>
                        <a:pt x="32" y="33"/>
                      </a:lnTo>
                      <a:lnTo>
                        <a:pt x="30" y="38"/>
                      </a:lnTo>
                      <a:lnTo>
                        <a:pt x="22" y="46"/>
                      </a:lnTo>
                      <a:lnTo>
                        <a:pt x="14" y="55"/>
                      </a:lnTo>
                      <a:lnTo>
                        <a:pt x="10" y="59"/>
                      </a:lnTo>
                      <a:lnTo>
                        <a:pt x="14" y="63"/>
                      </a:lnTo>
                      <a:lnTo>
                        <a:pt x="12" y="70"/>
                      </a:lnTo>
                      <a:lnTo>
                        <a:pt x="8" y="75"/>
                      </a:lnTo>
                      <a:lnTo>
                        <a:pt x="4" y="77"/>
                      </a:lnTo>
                      <a:lnTo>
                        <a:pt x="0" y="84"/>
                      </a:lnTo>
                      <a:lnTo>
                        <a:pt x="0" y="90"/>
                      </a:lnTo>
                      <a:lnTo>
                        <a:pt x="6" y="94"/>
                      </a:lnTo>
                      <a:lnTo>
                        <a:pt x="20" y="94"/>
                      </a:lnTo>
                      <a:lnTo>
                        <a:pt x="29" y="89"/>
                      </a:lnTo>
                      <a:lnTo>
                        <a:pt x="37" y="88"/>
                      </a:lnTo>
                      <a:lnTo>
                        <a:pt x="43" y="94"/>
                      </a:lnTo>
                      <a:lnTo>
                        <a:pt x="49" y="98"/>
                      </a:lnTo>
                      <a:lnTo>
                        <a:pt x="59" y="99"/>
                      </a:lnTo>
                      <a:lnTo>
                        <a:pt x="56" y="108"/>
                      </a:lnTo>
                      <a:lnTo>
                        <a:pt x="59" y="134"/>
                      </a:lnTo>
                      <a:lnTo>
                        <a:pt x="67" y="132"/>
                      </a:lnTo>
                      <a:lnTo>
                        <a:pt x="72" y="132"/>
                      </a:lnTo>
                      <a:lnTo>
                        <a:pt x="73" y="125"/>
                      </a:lnTo>
                      <a:lnTo>
                        <a:pt x="74" y="110"/>
                      </a:lnTo>
                      <a:lnTo>
                        <a:pt x="81" y="102"/>
                      </a:lnTo>
                      <a:lnTo>
                        <a:pt x="81" y="89"/>
                      </a:lnTo>
                      <a:lnTo>
                        <a:pt x="85" y="82"/>
                      </a:lnTo>
                      <a:lnTo>
                        <a:pt x="95" y="77"/>
                      </a:lnTo>
                      <a:lnTo>
                        <a:pt x="113" y="57"/>
                      </a:lnTo>
                      <a:lnTo>
                        <a:pt x="116" y="49"/>
                      </a:lnTo>
                      <a:lnTo>
                        <a:pt x="113" y="34"/>
                      </a:lnTo>
                      <a:lnTo>
                        <a:pt x="125" y="25"/>
                      </a:lnTo>
                      <a:lnTo>
                        <a:pt x="127" y="9"/>
                      </a:lnTo>
                      <a:lnTo>
                        <a:pt x="118" y="2"/>
                      </a:lnTo>
                      <a:lnTo>
                        <a:pt x="113" y="1"/>
                      </a:lnTo>
                      <a:lnTo>
                        <a:pt x="102" y="0"/>
                      </a:lnTo>
                      <a:lnTo>
                        <a:pt x="81" y="0"/>
                      </a:lnTo>
                      <a:lnTo>
                        <a:pt x="74" y="4"/>
                      </a:lnTo>
                      <a:lnTo>
                        <a:pt x="68" y="11"/>
                      </a:lnTo>
                      <a:lnTo>
                        <a:pt x="70" y="17"/>
                      </a:lnTo>
                      <a:lnTo>
                        <a:pt x="78" y="22"/>
                      </a:lnTo>
                      <a:lnTo>
                        <a:pt x="83" y="28"/>
                      </a:lnTo>
                      <a:lnTo>
                        <a:pt x="83" y="38"/>
                      </a:lnTo>
                      <a:lnTo>
                        <a:pt x="74" y="44"/>
                      </a:lnTo>
                      <a:lnTo>
                        <a:pt x="65" y="46"/>
                      </a:lnTo>
                      <a:lnTo>
                        <a:pt x="59" y="47"/>
                      </a:lnTo>
                      <a:lnTo>
                        <a:pt x="55" y="41"/>
                      </a:lnTo>
                      <a:lnTo>
                        <a:pt x="53" y="34"/>
                      </a:lnTo>
                      <a:lnTo>
                        <a:pt x="58" y="27"/>
                      </a:lnTo>
                      <a:lnTo>
                        <a:pt x="56" y="20"/>
                      </a:lnTo>
                      <a:lnTo>
                        <a:pt x="55" y="13"/>
                      </a:lnTo>
                      <a:lnTo>
                        <a:pt x="52" y="3"/>
                      </a:lnTo>
                    </a:path>
                  </a:pathLst>
                </a:custGeom>
                <a:solidFill>
                  <a:srgbClr val="FF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29" name="Freeform 28"/>
                <p:cNvSpPr>
                  <a:spLocks/>
                </p:cNvSpPr>
                <p:nvPr/>
              </p:nvSpPr>
              <p:spPr bwMode="auto">
                <a:xfrm>
                  <a:off x="1443" y="1960"/>
                  <a:ext cx="256" cy="235"/>
                </a:xfrm>
                <a:custGeom>
                  <a:avLst/>
                  <a:gdLst>
                    <a:gd name="T0" fmla="*/ 63 w 180"/>
                    <a:gd name="T1" fmla="*/ 68 h 165"/>
                    <a:gd name="T2" fmla="*/ 62 w 180"/>
                    <a:gd name="T3" fmla="*/ 82 h 165"/>
                    <a:gd name="T4" fmla="*/ 50 w 180"/>
                    <a:gd name="T5" fmla="*/ 80 h 165"/>
                    <a:gd name="T6" fmla="*/ 37 w 180"/>
                    <a:gd name="T7" fmla="*/ 99 h 165"/>
                    <a:gd name="T8" fmla="*/ 19 w 180"/>
                    <a:gd name="T9" fmla="*/ 112 h 165"/>
                    <a:gd name="T10" fmla="*/ 7 w 180"/>
                    <a:gd name="T11" fmla="*/ 114 h 165"/>
                    <a:gd name="T12" fmla="*/ 3 w 180"/>
                    <a:gd name="T13" fmla="*/ 119 h 165"/>
                    <a:gd name="T14" fmla="*/ 7 w 180"/>
                    <a:gd name="T15" fmla="*/ 131 h 165"/>
                    <a:gd name="T16" fmla="*/ 2 w 180"/>
                    <a:gd name="T17" fmla="*/ 146 h 165"/>
                    <a:gd name="T18" fmla="*/ 9 w 180"/>
                    <a:gd name="T19" fmla="*/ 146 h 165"/>
                    <a:gd name="T20" fmla="*/ 18 w 180"/>
                    <a:gd name="T21" fmla="*/ 144 h 165"/>
                    <a:gd name="T22" fmla="*/ 14 w 180"/>
                    <a:gd name="T23" fmla="*/ 155 h 165"/>
                    <a:gd name="T24" fmla="*/ 32 w 180"/>
                    <a:gd name="T25" fmla="*/ 159 h 165"/>
                    <a:gd name="T26" fmla="*/ 48 w 180"/>
                    <a:gd name="T27" fmla="*/ 164 h 165"/>
                    <a:gd name="T28" fmla="*/ 63 w 180"/>
                    <a:gd name="T29" fmla="*/ 155 h 165"/>
                    <a:gd name="T30" fmla="*/ 110 w 180"/>
                    <a:gd name="T31" fmla="*/ 159 h 165"/>
                    <a:gd name="T32" fmla="*/ 134 w 180"/>
                    <a:gd name="T33" fmla="*/ 143 h 165"/>
                    <a:gd name="T34" fmla="*/ 147 w 180"/>
                    <a:gd name="T35" fmla="*/ 131 h 165"/>
                    <a:gd name="T36" fmla="*/ 158 w 180"/>
                    <a:gd name="T37" fmla="*/ 114 h 165"/>
                    <a:gd name="T38" fmla="*/ 164 w 180"/>
                    <a:gd name="T39" fmla="*/ 80 h 165"/>
                    <a:gd name="T40" fmla="*/ 170 w 180"/>
                    <a:gd name="T41" fmla="*/ 63 h 165"/>
                    <a:gd name="T42" fmla="*/ 162 w 180"/>
                    <a:gd name="T43" fmla="*/ 45 h 165"/>
                    <a:gd name="T44" fmla="*/ 148 w 180"/>
                    <a:gd name="T45" fmla="*/ 41 h 165"/>
                    <a:gd name="T46" fmla="*/ 141 w 180"/>
                    <a:gd name="T47" fmla="*/ 25 h 165"/>
                    <a:gd name="T48" fmla="*/ 160 w 180"/>
                    <a:gd name="T49" fmla="*/ 0 h 165"/>
                    <a:gd name="T50" fmla="*/ 132 w 180"/>
                    <a:gd name="T51" fmla="*/ 2 h 165"/>
                    <a:gd name="T52" fmla="*/ 118 w 180"/>
                    <a:gd name="T53" fmla="*/ 11 h 165"/>
                    <a:gd name="T54" fmla="*/ 106 w 180"/>
                    <a:gd name="T55" fmla="*/ 13 h 165"/>
                    <a:gd name="T56" fmla="*/ 121 w 180"/>
                    <a:gd name="T57" fmla="*/ 26 h 165"/>
                    <a:gd name="T58" fmla="*/ 93 w 180"/>
                    <a:gd name="T59" fmla="*/ 29 h 165"/>
                    <a:gd name="T60" fmla="*/ 67 w 180"/>
                    <a:gd name="T61" fmla="*/ 19 h 165"/>
                    <a:gd name="T62" fmla="*/ 58 w 180"/>
                    <a:gd name="T63" fmla="*/ 32 h 165"/>
                    <a:gd name="T64" fmla="*/ 58 w 180"/>
                    <a:gd name="T65" fmla="*/ 39 h 165"/>
                    <a:gd name="T66" fmla="*/ 51 w 180"/>
                    <a:gd name="T67" fmla="*/ 52 h 165"/>
                    <a:gd name="T68" fmla="*/ 43 w 180"/>
                    <a:gd name="T69" fmla="*/ 65 h 165"/>
                    <a:gd name="T70" fmla="*/ 52 w 180"/>
                    <a:gd name="T71" fmla="*/ 74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80" h="165">
                      <a:moveTo>
                        <a:pt x="66" y="62"/>
                      </a:moveTo>
                      <a:lnTo>
                        <a:pt x="63" y="68"/>
                      </a:lnTo>
                      <a:lnTo>
                        <a:pt x="66" y="76"/>
                      </a:lnTo>
                      <a:lnTo>
                        <a:pt x="62" y="82"/>
                      </a:lnTo>
                      <a:lnTo>
                        <a:pt x="57" y="79"/>
                      </a:lnTo>
                      <a:lnTo>
                        <a:pt x="50" y="80"/>
                      </a:lnTo>
                      <a:lnTo>
                        <a:pt x="50" y="86"/>
                      </a:lnTo>
                      <a:lnTo>
                        <a:pt x="37" y="99"/>
                      </a:lnTo>
                      <a:lnTo>
                        <a:pt x="30" y="101"/>
                      </a:lnTo>
                      <a:lnTo>
                        <a:pt x="19" y="112"/>
                      </a:lnTo>
                      <a:lnTo>
                        <a:pt x="13" y="116"/>
                      </a:lnTo>
                      <a:lnTo>
                        <a:pt x="7" y="114"/>
                      </a:lnTo>
                      <a:lnTo>
                        <a:pt x="6" y="117"/>
                      </a:lnTo>
                      <a:lnTo>
                        <a:pt x="3" y="119"/>
                      </a:lnTo>
                      <a:lnTo>
                        <a:pt x="7" y="123"/>
                      </a:lnTo>
                      <a:lnTo>
                        <a:pt x="7" y="131"/>
                      </a:lnTo>
                      <a:lnTo>
                        <a:pt x="0" y="138"/>
                      </a:lnTo>
                      <a:lnTo>
                        <a:pt x="2" y="146"/>
                      </a:lnTo>
                      <a:lnTo>
                        <a:pt x="2" y="146"/>
                      </a:lnTo>
                      <a:lnTo>
                        <a:pt x="9" y="146"/>
                      </a:lnTo>
                      <a:lnTo>
                        <a:pt x="13" y="140"/>
                      </a:lnTo>
                      <a:lnTo>
                        <a:pt x="18" y="144"/>
                      </a:lnTo>
                      <a:lnTo>
                        <a:pt x="12" y="149"/>
                      </a:lnTo>
                      <a:lnTo>
                        <a:pt x="14" y="155"/>
                      </a:lnTo>
                      <a:lnTo>
                        <a:pt x="18" y="156"/>
                      </a:lnTo>
                      <a:lnTo>
                        <a:pt x="32" y="159"/>
                      </a:lnTo>
                      <a:lnTo>
                        <a:pt x="34" y="160"/>
                      </a:lnTo>
                      <a:lnTo>
                        <a:pt x="48" y="164"/>
                      </a:lnTo>
                      <a:lnTo>
                        <a:pt x="52" y="161"/>
                      </a:lnTo>
                      <a:lnTo>
                        <a:pt x="63" y="155"/>
                      </a:lnTo>
                      <a:lnTo>
                        <a:pt x="80" y="159"/>
                      </a:lnTo>
                      <a:lnTo>
                        <a:pt x="110" y="159"/>
                      </a:lnTo>
                      <a:lnTo>
                        <a:pt x="127" y="155"/>
                      </a:lnTo>
                      <a:lnTo>
                        <a:pt x="134" y="143"/>
                      </a:lnTo>
                      <a:lnTo>
                        <a:pt x="144" y="138"/>
                      </a:lnTo>
                      <a:lnTo>
                        <a:pt x="147" y="131"/>
                      </a:lnTo>
                      <a:lnTo>
                        <a:pt x="151" y="122"/>
                      </a:lnTo>
                      <a:lnTo>
                        <a:pt x="158" y="114"/>
                      </a:lnTo>
                      <a:lnTo>
                        <a:pt x="165" y="99"/>
                      </a:lnTo>
                      <a:lnTo>
                        <a:pt x="164" y="80"/>
                      </a:lnTo>
                      <a:lnTo>
                        <a:pt x="179" y="70"/>
                      </a:lnTo>
                      <a:lnTo>
                        <a:pt x="170" y="63"/>
                      </a:lnTo>
                      <a:lnTo>
                        <a:pt x="168" y="50"/>
                      </a:lnTo>
                      <a:lnTo>
                        <a:pt x="162" y="45"/>
                      </a:lnTo>
                      <a:lnTo>
                        <a:pt x="154" y="45"/>
                      </a:lnTo>
                      <a:lnTo>
                        <a:pt x="148" y="41"/>
                      </a:lnTo>
                      <a:lnTo>
                        <a:pt x="136" y="27"/>
                      </a:lnTo>
                      <a:lnTo>
                        <a:pt x="141" y="25"/>
                      </a:lnTo>
                      <a:lnTo>
                        <a:pt x="163" y="5"/>
                      </a:lnTo>
                      <a:lnTo>
                        <a:pt x="160" y="0"/>
                      </a:lnTo>
                      <a:lnTo>
                        <a:pt x="153" y="1"/>
                      </a:lnTo>
                      <a:lnTo>
                        <a:pt x="132" y="2"/>
                      </a:lnTo>
                      <a:lnTo>
                        <a:pt x="124" y="8"/>
                      </a:lnTo>
                      <a:lnTo>
                        <a:pt x="118" y="11"/>
                      </a:lnTo>
                      <a:lnTo>
                        <a:pt x="111" y="10"/>
                      </a:lnTo>
                      <a:lnTo>
                        <a:pt x="106" y="13"/>
                      </a:lnTo>
                      <a:lnTo>
                        <a:pt x="110" y="19"/>
                      </a:lnTo>
                      <a:lnTo>
                        <a:pt x="121" y="26"/>
                      </a:lnTo>
                      <a:lnTo>
                        <a:pt x="112" y="27"/>
                      </a:lnTo>
                      <a:lnTo>
                        <a:pt x="93" y="29"/>
                      </a:lnTo>
                      <a:lnTo>
                        <a:pt x="80" y="25"/>
                      </a:lnTo>
                      <a:lnTo>
                        <a:pt x="67" y="19"/>
                      </a:lnTo>
                      <a:lnTo>
                        <a:pt x="62" y="22"/>
                      </a:lnTo>
                      <a:lnTo>
                        <a:pt x="58" y="32"/>
                      </a:lnTo>
                      <a:lnTo>
                        <a:pt x="60" y="37"/>
                      </a:lnTo>
                      <a:lnTo>
                        <a:pt x="58" y="39"/>
                      </a:lnTo>
                      <a:lnTo>
                        <a:pt x="50" y="43"/>
                      </a:lnTo>
                      <a:lnTo>
                        <a:pt x="51" y="52"/>
                      </a:lnTo>
                      <a:lnTo>
                        <a:pt x="50" y="55"/>
                      </a:lnTo>
                      <a:lnTo>
                        <a:pt x="43" y="65"/>
                      </a:lnTo>
                      <a:lnTo>
                        <a:pt x="49" y="75"/>
                      </a:lnTo>
                      <a:lnTo>
                        <a:pt x="52" y="74"/>
                      </a:lnTo>
                      <a:lnTo>
                        <a:pt x="66" y="62"/>
                      </a:lnTo>
                    </a:path>
                  </a:pathLst>
                </a:custGeom>
                <a:solidFill>
                  <a:srgbClr val="FF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grpSp>
              <p:nvGrpSpPr>
                <p:cNvPr id="30" name="Group 29"/>
                <p:cNvGrpSpPr>
                  <a:grpSpLocks/>
                </p:cNvGrpSpPr>
                <p:nvPr/>
              </p:nvGrpSpPr>
              <p:grpSpPr bwMode="auto">
                <a:xfrm>
                  <a:off x="2301" y="1975"/>
                  <a:ext cx="308" cy="234"/>
                  <a:chOff x="1952" y="2366"/>
                  <a:chExt cx="217" cy="164"/>
                </a:xfrm>
              </p:grpSpPr>
              <p:sp>
                <p:nvSpPr>
                  <p:cNvPr id="120" name="Freeform 119"/>
                  <p:cNvSpPr>
                    <a:spLocks/>
                  </p:cNvSpPr>
                  <p:nvPr/>
                </p:nvSpPr>
                <p:spPr bwMode="auto">
                  <a:xfrm>
                    <a:off x="1952" y="2399"/>
                    <a:ext cx="88" cy="108"/>
                  </a:xfrm>
                  <a:custGeom>
                    <a:avLst/>
                    <a:gdLst>
                      <a:gd name="T0" fmla="*/ 7 w 88"/>
                      <a:gd name="T1" fmla="*/ 91 h 108"/>
                      <a:gd name="T2" fmla="*/ 12 w 88"/>
                      <a:gd name="T3" fmla="*/ 99 h 108"/>
                      <a:gd name="T4" fmla="*/ 21 w 88"/>
                      <a:gd name="T5" fmla="*/ 99 h 108"/>
                      <a:gd name="T6" fmla="*/ 30 w 88"/>
                      <a:gd name="T7" fmla="*/ 102 h 108"/>
                      <a:gd name="T8" fmla="*/ 36 w 88"/>
                      <a:gd name="T9" fmla="*/ 107 h 108"/>
                      <a:gd name="T10" fmla="*/ 43 w 88"/>
                      <a:gd name="T11" fmla="*/ 107 h 108"/>
                      <a:gd name="T12" fmla="*/ 38 w 88"/>
                      <a:gd name="T13" fmla="*/ 100 h 108"/>
                      <a:gd name="T14" fmla="*/ 42 w 88"/>
                      <a:gd name="T15" fmla="*/ 91 h 108"/>
                      <a:gd name="T16" fmla="*/ 47 w 88"/>
                      <a:gd name="T17" fmla="*/ 81 h 108"/>
                      <a:gd name="T18" fmla="*/ 49 w 88"/>
                      <a:gd name="T19" fmla="*/ 69 h 108"/>
                      <a:gd name="T20" fmla="*/ 59 w 88"/>
                      <a:gd name="T21" fmla="*/ 63 h 108"/>
                      <a:gd name="T22" fmla="*/ 67 w 88"/>
                      <a:gd name="T23" fmla="*/ 58 h 108"/>
                      <a:gd name="T24" fmla="*/ 67 w 88"/>
                      <a:gd name="T25" fmla="*/ 51 h 108"/>
                      <a:gd name="T26" fmla="*/ 67 w 88"/>
                      <a:gd name="T27" fmla="*/ 40 h 108"/>
                      <a:gd name="T28" fmla="*/ 68 w 88"/>
                      <a:gd name="T29" fmla="*/ 36 h 108"/>
                      <a:gd name="T30" fmla="*/ 77 w 88"/>
                      <a:gd name="T31" fmla="*/ 34 h 108"/>
                      <a:gd name="T32" fmla="*/ 79 w 88"/>
                      <a:gd name="T33" fmla="*/ 37 h 108"/>
                      <a:gd name="T34" fmla="*/ 87 w 88"/>
                      <a:gd name="T35" fmla="*/ 30 h 108"/>
                      <a:gd name="T36" fmla="*/ 84 w 88"/>
                      <a:gd name="T37" fmla="*/ 24 h 108"/>
                      <a:gd name="T38" fmla="*/ 79 w 88"/>
                      <a:gd name="T39" fmla="*/ 22 h 108"/>
                      <a:gd name="T40" fmla="*/ 72 w 88"/>
                      <a:gd name="T41" fmla="*/ 22 h 108"/>
                      <a:gd name="T42" fmla="*/ 68 w 88"/>
                      <a:gd name="T43" fmla="*/ 22 h 108"/>
                      <a:gd name="T44" fmla="*/ 67 w 88"/>
                      <a:gd name="T45" fmla="*/ 12 h 108"/>
                      <a:gd name="T46" fmla="*/ 67 w 88"/>
                      <a:gd name="T47" fmla="*/ 2 h 108"/>
                      <a:gd name="T48" fmla="*/ 62 w 88"/>
                      <a:gd name="T49" fmla="*/ 0 h 108"/>
                      <a:gd name="T50" fmla="*/ 60 w 88"/>
                      <a:gd name="T51" fmla="*/ 3 h 108"/>
                      <a:gd name="T52" fmla="*/ 47 w 88"/>
                      <a:gd name="T53" fmla="*/ 1 h 108"/>
                      <a:gd name="T54" fmla="*/ 43 w 88"/>
                      <a:gd name="T55" fmla="*/ 4 h 108"/>
                      <a:gd name="T56" fmla="*/ 47 w 88"/>
                      <a:gd name="T57" fmla="*/ 13 h 108"/>
                      <a:gd name="T58" fmla="*/ 45 w 88"/>
                      <a:gd name="T59" fmla="*/ 22 h 108"/>
                      <a:gd name="T60" fmla="*/ 39 w 88"/>
                      <a:gd name="T61" fmla="*/ 15 h 108"/>
                      <a:gd name="T62" fmla="*/ 37 w 88"/>
                      <a:gd name="T63" fmla="*/ 10 h 108"/>
                      <a:gd name="T64" fmla="*/ 30 w 88"/>
                      <a:gd name="T65" fmla="*/ 12 h 108"/>
                      <a:gd name="T66" fmla="*/ 27 w 88"/>
                      <a:gd name="T67" fmla="*/ 16 h 108"/>
                      <a:gd name="T68" fmla="*/ 25 w 88"/>
                      <a:gd name="T69" fmla="*/ 19 h 108"/>
                      <a:gd name="T70" fmla="*/ 25 w 88"/>
                      <a:gd name="T71" fmla="*/ 26 h 108"/>
                      <a:gd name="T72" fmla="*/ 24 w 88"/>
                      <a:gd name="T73" fmla="*/ 26 h 108"/>
                      <a:gd name="T74" fmla="*/ 16 w 88"/>
                      <a:gd name="T75" fmla="*/ 15 h 108"/>
                      <a:gd name="T76" fmla="*/ 13 w 88"/>
                      <a:gd name="T77" fmla="*/ 12 h 108"/>
                      <a:gd name="T78" fmla="*/ 9 w 88"/>
                      <a:gd name="T79" fmla="*/ 14 h 108"/>
                      <a:gd name="T80" fmla="*/ 10 w 88"/>
                      <a:gd name="T81" fmla="*/ 20 h 108"/>
                      <a:gd name="T82" fmla="*/ 10 w 88"/>
                      <a:gd name="T83" fmla="*/ 24 h 108"/>
                      <a:gd name="T84" fmla="*/ 4 w 88"/>
                      <a:gd name="T85" fmla="*/ 26 h 108"/>
                      <a:gd name="T86" fmla="*/ 4 w 88"/>
                      <a:gd name="T87" fmla="*/ 33 h 108"/>
                      <a:gd name="T88" fmla="*/ 9 w 88"/>
                      <a:gd name="T89" fmla="*/ 40 h 108"/>
                      <a:gd name="T90" fmla="*/ 9 w 88"/>
                      <a:gd name="T91" fmla="*/ 46 h 108"/>
                      <a:gd name="T92" fmla="*/ 7 w 88"/>
                      <a:gd name="T93" fmla="*/ 51 h 108"/>
                      <a:gd name="T94" fmla="*/ 0 w 88"/>
                      <a:gd name="T95" fmla="*/ 57 h 108"/>
                      <a:gd name="T96" fmla="*/ 1 w 88"/>
                      <a:gd name="T97" fmla="*/ 63 h 108"/>
                      <a:gd name="T98" fmla="*/ 8 w 88"/>
                      <a:gd name="T99" fmla="*/ 68 h 108"/>
                      <a:gd name="T100" fmla="*/ 10 w 88"/>
                      <a:gd name="T101" fmla="*/ 73 h 108"/>
                      <a:gd name="T102" fmla="*/ 9 w 88"/>
                      <a:gd name="T103" fmla="*/ 85 h 108"/>
                      <a:gd name="T104" fmla="*/ 7 w 88"/>
                      <a:gd name="T105" fmla="*/ 91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88" h="108">
                        <a:moveTo>
                          <a:pt x="7" y="91"/>
                        </a:moveTo>
                        <a:lnTo>
                          <a:pt x="12" y="99"/>
                        </a:lnTo>
                        <a:lnTo>
                          <a:pt x="21" y="99"/>
                        </a:lnTo>
                        <a:lnTo>
                          <a:pt x="30" y="102"/>
                        </a:lnTo>
                        <a:lnTo>
                          <a:pt x="36" y="107"/>
                        </a:lnTo>
                        <a:lnTo>
                          <a:pt x="43" y="107"/>
                        </a:lnTo>
                        <a:lnTo>
                          <a:pt x="38" y="100"/>
                        </a:lnTo>
                        <a:lnTo>
                          <a:pt x="42" y="91"/>
                        </a:lnTo>
                        <a:lnTo>
                          <a:pt x="47" y="81"/>
                        </a:lnTo>
                        <a:lnTo>
                          <a:pt x="49" y="69"/>
                        </a:lnTo>
                        <a:lnTo>
                          <a:pt x="59" y="63"/>
                        </a:lnTo>
                        <a:lnTo>
                          <a:pt x="67" y="58"/>
                        </a:lnTo>
                        <a:lnTo>
                          <a:pt x="67" y="51"/>
                        </a:lnTo>
                        <a:lnTo>
                          <a:pt x="67" y="40"/>
                        </a:lnTo>
                        <a:lnTo>
                          <a:pt x="68" y="36"/>
                        </a:lnTo>
                        <a:lnTo>
                          <a:pt x="77" y="34"/>
                        </a:lnTo>
                        <a:lnTo>
                          <a:pt x="79" y="37"/>
                        </a:lnTo>
                        <a:lnTo>
                          <a:pt x="87" y="30"/>
                        </a:lnTo>
                        <a:lnTo>
                          <a:pt x="84" y="24"/>
                        </a:lnTo>
                        <a:lnTo>
                          <a:pt x="79" y="22"/>
                        </a:lnTo>
                        <a:lnTo>
                          <a:pt x="72" y="22"/>
                        </a:lnTo>
                        <a:lnTo>
                          <a:pt x="68" y="22"/>
                        </a:lnTo>
                        <a:lnTo>
                          <a:pt x="67" y="12"/>
                        </a:lnTo>
                        <a:lnTo>
                          <a:pt x="67" y="2"/>
                        </a:lnTo>
                        <a:lnTo>
                          <a:pt x="62" y="0"/>
                        </a:lnTo>
                        <a:lnTo>
                          <a:pt x="60" y="3"/>
                        </a:lnTo>
                        <a:lnTo>
                          <a:pt x="47" y="1"/>
                        </a:lnTo>
                        <a:lnTo>
                          <a:pt x="43" y="4"/>
                        </a:lnTo>
                        <a:lnTo>
                          <a:pt x="47" y="13"/>
                        </a:lnTo>
                        <a:lnTo>
                          <a:pt x="45" y="22"/>
                        </a:lnTo>
                        <a:lnTo>
                          <a:pt x="39" y="15"/>
                        </a:lnTo>
                        <a:lnTo>
                          <a:pt x="37" y="10"/>
                        </a:lnTo>
                        <a:lnTo>
                          <a:pt x="30" y="12"/>
                        </a:lnTo>
                        <a:lnTo>
                          <a:pt x="27" y="16"/>
                        </a:lnTo>
                        <a:lnTo>
                          <a:pt x="25" y="19"/>
                        </a:lnTo>
                        <a:lnTo>
                          <a:pt x="25" y="26"/>
                        </a:lnTo>
                        <a:lnTo>
                          <a:pt x="24" y="26"/>
                        </a:lnTo>
                        <a:lnTo>
                          <a:pt x="16" y="15"/>
                        </a:lnTo>
                        <a:lnTo>
                          <a:pt x="13" y="12"/>
                        </a:lnTo>
                        <a:lnTo>
                          <a:pt x="9" y="14"/>
                        </a:lnTo>
                        <a:lnTo>
                          <a:pt x="10" y="20"/>
                        </a:lnTo>
                        <a:lnTo>
                          <a:pt x="10" y="24"/>
                        </a:lnTo>
                        <a:lnTo>
                          <a:pt x="4" y="26"/>
                        </a:lnTo>
                        <a:lnTo>
                          <a:pt x="4" y="33"/>
                        </a:lnTo>
                        <a:lnTo>
                          <a:pt x="9" y="40"/>
                        </a:lnTo>
                        <a:lnTo>
                          <a:pt x="9" y="46"/>
                        </a:lnTo>
                        <a:lnTo>
                          <a:pt x="7" y="51"/>
                        </a:lnTo>
                        <a:lnTo>
                          <a:pt x="0" y="57"/>
                        </a:lnTo>
                        <a:lnTo>
                          <a:pt x="1" y="63"/>
                        </a:lnTo>
                        <a:lnTo>
                          <a:pt x="8" y="68"/>
                        </a:lnTo>
                        <a:lnTo>
                          <a:pt x="10" y="73"/>
                        </a:lnTo>
                        <a:lnTo>
                          <a:pt x="9" y="85"/>
                        </a:lnTo>
                        <a:lnTo>
                          <a:pt x="7" y="91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21" name="Freeform 120"/>
                  <p:cNvSpPr>
                    <a:spLocks/>
                  </p:cNvSpPr>
                  <p:nvPr/>
                </p:nvSpPr>
                <p:spPr bwMode="auto">
                  <a:xfrm>
                    <a:off x="1970" y="2366"/>
                    <a:ext cx="66" cy="43"/>
                  </a:xfrm>
                  <a:custGeom>
                    <a:avLst/>
                    <a:gdLst>
                      <a:gd name="T0" fmla="*/ 0 w 66"/>
                      <a:gd name="T1" fmla="*/ 40 h 43"/>
                      <a:gd name="T2" fmla="*/ 6 w 66"/>
                      <a:gd name="T3" fmla="*/ 42 h 43"/>
                      <a:gd name="T4" fmla="*/ 12 w 66"/>
                      <a:gd name="T5" fmla="*/ 37 h 43"/>
                      <a:gd name="T6" fmla="*/ 18 w 66"/>
                      <a:gd name="T7" fmla="*/ 28 h 43"/>
                      <a:gd name="T8" fmla="*/ 36 w 66"/>
                      <a:gd name="T9" fmla="*/ 28 h 43"/>
                      <a:gd name="T10" fmla="*/ 51 w 66"/>
                      <a:gd name="T11" fmla="*/ 25 h 43"/>
                      <a:gd name="T12" fmla="*/ 60 w 66"/>
                      <a:gd name="T13" fmla="*/ 18 h 43"/>
                      <a:gd name="T14" fmla="*/ 63 w 66"/>
                      <a:gd name="T15" fmla="*/ 9 h 43"/>
                      <a:gd name="T16" fmla="*/ 65 w 66"/>
                      <a:gd name="T17" fmla="*/ 0 h 43"/>
                      <a:gd name="T18" fmla="*/ 52 w 66"/>
                      <a:gd name="T19" fmla="*/ 6 h 43"/>
                      <a:gd name="T20" fmla="*/ 31 w 66"/>
                      <a:gd name="T21" fmla="*/ 16 h 43"/>
                      <a:gd name="T22" fmla="*/ 25 w 66"/>
                      <a:gd name="T23" fmla="*/ 17 h 43"/>
                      <a:gd name="T24" fmla="*/ 18 w 66"/>
                      <a:gd name="T25" fmla="*/ 22 h 43"/>
                      <a:gd name="T26" fmla="*/ 6 w 66"/>
                      <a:gd name="T27" fmla="*/ 24 h 43"/>
                      <a:gd name="T28" fmla="*/ 0 w 66"/>
                      <a:gd name="T29" fmla="*/ 27 h 43"/>
                      <a:gd name="T30" fmla="*/ 0 w 66"/>
                      <a:gd name="T31" fmla="*/ 40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66" h="43">
                        <a:moveTo>
                          <a:pt x="0" y="40"/>
                        </a:moveTo>
                        <a:lnTo>
                          <a:pt x="6" y="42"/>
                        </a:lnTo>
                        <a:lnTo>
                          <a:pt x="12" y="37"/>
                        </a:lnTo>
                        <a:lnTo>
                          <a:pt x="18" y="28"/>
                        </a:lnTo>
                        <a:lnTo>
                          <a:pt x="36" y="28"/>
                        </a:lnTo>
                        <a:lnTo>
                          <a:pt x="51" y="25"/>
                        </a:lnTo>
                        <a:lnTo>
                          <a:pt x="60" y="18"/>
                        </a:lnTo>
                        <a:lnTo>
                          <a:pt x="63" y="9"/>
                        </a:lnTo>
                        <a:lnTo>
                          <a:pt x="65" y="0"/>
                        </a:lnTo>
                        <a:lnTo>
                          <a:pt x="52" y="6"/>
                        </a:lnTo>
                        <a:lnTo>
                          <a:pt x="31" y="16"/>
                        </a:lnTo>
                        <a:lnTo>
                          <a:pt x="25" y="17"/>
                        </a:lnTo>
                        <a:lnTo>
                          <a:pt x="18" y="22"/>
                        </a:lnTo>
                        <a:lnTo>
                          <a:pt x="6" y="24"/>
                        </a:lnTo>
                        <a:lnTo>
                          <a:pt x="0" y="27"/>
                        </a:lnTo>
                        <a:lnTo>
                          <a:pt x="0" y="4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22" name="Freeform 121"/>
                  <p:cNvSpPr>
                    <a:spLocks/>
                  </p:cNvSpPr>
                  <p:nvPr/>
                </p:nvSpPr>
                <p:spPr bwMode="auto">
                  <a:xfrm>
                    <a:off x="2005" y="2466"/>
                    <a:ext cx="28" cy="35"/>
                  </a:xfrm>
                  <a:custGeom>
                    <a:avLst/>
                    <a:gdLst>
                      <a:gd name="T0" fmla="*/ 8 w 28"/>
                      <a:gd name="T1" fmla="*/ 0 h 35"/>
                      <a:gd name="T2" fmla="*/ 25 w 28"/>
                      <a:gd name="T3" fmla="*/ 12 h 35"/>
                      <a:gd name="T4" fmla="*/ 27 w 28"/>
                      <a:gd name="T5" fmla="*/ 17 h 35"/>
                      <a:gd name="T6" fmla="*/ 21 w 28"/>
                      <a:gd name="T7" fmla="*/ 24 h 35"/>
                      <a:gd name="T8" fmla="*/ 15 w 28"/>
                      <a:gd name="T9" fmla="*/ 29 h 35"/>
                      <a:gd name="T10" fmla="*/ 16 w 28"/>
                      <a:gd name="T11" fmla="*/ 34 h 35"/>
                      <a:gd name="T12" fmla="*/ 8 w 28"/>
                      <a:gd name="T13" fmla="*/ 32 h 35"/>
                      <a:gd name="T14" fmla="*/ 1 w 28"/>
                      <a:gd name="T15" fmla="*/ 24 h 35"/>
                      <a:gd name="T16" fmla="*/ 0 w 28"/>
                      <a:gd name="T17" fmla="*/ 17 h 35"/>
                      <a:gd name="T18" fmla="*/ 3 w 28"/>
                      <a:gd name="T19" fmla="*/ 9 h 35"/>
                      <a:gd name="T20" fmla="*/ 8 w 28"/>
                      <a:gd name="T21" fmla="*/ 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" h="35">
                        <a:moveTo>
                          <a:pt x="8" y="0"/>
                        </a:moveTo>
                        <a:lnTo>
                          <a:pt x="25" y="12"/>
                        </a:lnTo>
                        <a:lnTo>
                          <a:pt x="27" y="17"/>
                        </a:lnTo>
                        <a:lnTo>
                          <a:pt x="21" y="24"/>
                        </a:lnTo>
                        <a:lnTo>
                          <a:pt x="15" y="29"/>
                        </a:lnTo>
                        <a:lnTo>
                          <a:pt x="16" y="34"/>
                        </a:lnTo>
                        <a:lnTo>
                          <a:pt x="8" y="32"/>
                        </a:lnTo>
                        <a:lnTo>
                          <a:pt x="1" y="24"/>
                        </a:lnTo>
                        <a:lnTo>
                          <a:pt x="0" y="17"/>
                        </a:lnTo>
                        <a:lnTo>
                          <a:pt x="3" y="9"/>
                        </a:lnTo>
                        <a:lnTo>
                          <a:pt x="8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23" name="Freeform 122"/>
                  <p:cNvSpPr>
                    <a:spLocks/>
                  </p:cNvSpPr>
                  <p:nvPr/>
                </p:nvSpPr>
                <p:spPr bwMode="auto">
                  <a:xfrm>
                    <a:off x="2039" y="2456"/>
                    <a:ext cx="42" cy="51"/>
                  </a:xfrm>
                  <a:custGeom>
                    <a:avLst/>
                    <a:gdLst>
                      <a:gd name="T0" fmla="*/ 38 w 42"/>
                      <a:gd name="T1" fmla="*/ 0 h 51"/>
                      <a:gd name="T2" fmla="*/ 41 w 42"/>
                      <a:gd name="T3" fmla="*/ 2 h 51"/>
                      <a:gd name="T4" fmla="*/ 38 w 42"/>
                      <a:gd name="T5" fmla="*/ 4 h 51"/>
                      <a:gd name="T6" fmla="*/ 41 w 42"/>
                      <a:gd name="T7" fmla="*/ 9 h 51"/>
                      <a:gd name="T8" fmla="*/ 37 w 42"/>
                      <a:gd name="T9" fmla="*/ 17 h 51"/>
                      <a:gd name="T10" fmla="*/ 32 w 42"/>
                      <a:gd name="T11" fmla="*/ 21 h 51"/>
                      <a:gd name="T12" fmla="*/ 33 w 42"/>
                      <a:gd name="T13" fmla="*/ 28 h 51"/>
                      <a:gd name="T14" fmla="*/ 32 w 42"/>
                      <a:gd name="T15" fmla="*/ 32 h 51"/>
                      <a:gd name="T16" fmla="*/ 33 w 42"/>
                      <a:gd name="T17" fmla="*/ 37 h 51"/>
                      <a:gd name="T18" fmla="*/ 26 w 42"/>
                      <a:gd name="T19" fmla="*/ 50 h 51"/>
                      <a:gd name="T20" fmla="*/ 9 w 42"/>
                      <a:gd name="T21" fmla="*/ 37 h 51"/>
                      <a:gd name="T22" fmla="*/ 0 w 42"/>
                      <a:gd name="T23" fmla="*/ 31 h 51"/>
                      <a:gd name="T24" fmla="*/ 4 w 42"/>
                      <a:gd name="T25" fmla="*/ 28 h 51"/>
                      <a:gd name="T26" fmla="*/ 4 w 42"/>
                      <a:gd name="T27" fmla="*/ 19 h 51"/>
                      <a:gd name="T28" fmla="*/ 15 w 42"/>
                      <a:gd name="T29" fmla="*/ 12 h 51"/>
                      <a:gd name="T30" fmla="*/ 21 w 42"/>
                      <a:gd name="T31" fmla="*/ 14 h 51"/>
                      <a:gd name="T32" fmla="*/ 26 w 42"/>
                      <a:gd name="T33" fmla="*/ 12 h 51"/>
                      <a:gd name="T34" fmla="*/ 34 w 42"/>
                      <a:gd name="T35" fmla="*/ 6 h 51"/>
                      <a:gd name="T36" fmla="*/ 38 w 42"/>
                      <a:gd name="T37" fmla="*/ 0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2" h="51">
                        <a:moveTo>
                          <a:pt x="38" y="0"/>
                        </a:moveTo>
                        <a:lnTo>
                          <a:pt x="41" y="2"/>
                        </a:lnTo>
                        <a:lnTo>
                          <a:pt x="38" y="4"/>
                        </a:lnTo>
                        <a:lnTo>
                          <a:pt x="41" y="9"/>
                        </a:lnTo>
                        <a:lnTo>
                          <a:pt x="37" y="17"/>
                        </a:lnTo>
                        <a:lnTo>
                          <a:pt x="32" y="21"/>
                        </a:lnTo>
                        <a:lnTo>
                          <a:pt x="33" y="28"/>
                        </a:lnTo>
                        <a:lnTo>
                          <a:pt x="32" y="32"/>
                        </a:lnTo>
                        <a:lnTo>
                          <a:pt x="33" y="37"/>
                        </a:lnTo>
                        <a:lnTo>
                          <a:pt x="26" y="50"/>
                        </a:lnTo>
                        <a:lnTo>
                          <a:pt x="9" y="37"/>
                        </a:lnTo>
                        <a:lnTo>
                          <a:pt x="0" y="31"/>
                        </a:lnTo>
                        <a:lnTo>
                          <a:pt x="4" y="28"/>
                        </a:lnTo>
                        <a:lnTo>
                          <a:pt x="4" y="19"/>
                        </a:lnTo>
                        <a:lnTo>
                          <a:pt x="15" y="12"/>
                        </a:lnTo>
                        <a:lnTo>
                          <a:pt x="21" y="14"/>
                        </a:lnTo>
                        <a:lnTo>
                          <a:pt x="26" y="12"/>
                        </a:lnTo>
                        <a:lnTo>
                          <a:pt x="34" y="6"/>
                        </a:lnTo>
                        <a:lnTo>
                          <a:pt x="38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24" name="Freeform 123"/>
                  <p:cNvSpPr>
                    <a:spLocks/>
                  </p:cNvSpPr>
                  <p:nvPr/>
                </p:nvSpPr>
                <p:spPr bwMode="auto">
                  <a:xfrm>
                    <a:off x="2034" y="2508"/>
                    <a:ext cx="20" cy="22"/>
                  </a:xfrm>
                  <a:custGeom>
                    <a:avLst/>
                    <a:gdLst>
                      <a:gd name="T0" fmla="*/ 0 w 20"/>
                      <a:gd name="T1" fmla="*/ 0 h 22"/>
                      <a:gd name="T2" fmla="*/ 13 w 20"/>
                      <a:gd name="T3" fmla="*/ 3 h 22"/>
                      <a:gd name="T4" fmla="*/ 17 w 20"/>
                      <a:gd name="T5" fmla="*/ 9 h 22"/>
                      <a:gd name="T6" fmla="*/ 19 w 20"/>
                      <a:gd name="T7" fmla="*/ 16 h 22"/>
                      <a:gd name="T8" fmla="*/ 13 w 20"/>
                      <a:gd name="T9" fmla="*/ 21 h 22"/>
                      <a:gd name="T10" fmla="*/ 4 w 20"/>
                      <a:gd name="T11" fmla="*/ 17 h 22"/>
                      <a:gd name="T12" fmla="*/ 1 w 20"/>
                      <a:gd name="T13" fmla="*/ 11 h 22"/>
                      <a:gd name="T14" fmla="*/ 0 w 20"/>
                      <a:gd name="T15" fmla="*/ 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2">
                        <a:moveTo>
                          <a:pt x="0" y="0"/>
                        </a:moveTo>
                        <a:lnTo>
                          <a:pt x="13" y="3"/>
                        </a:lnTo>
                        <a:lnTo>
                          <a:pt x="17" y="9"/>
                        </a:lnTo>
                        <a:lnTo>
                          <a:pt x="19" y="16"/>
                        </a:lnTo>
                        <a:lnTo>
                          <a:pt x="13" y="21"/>
                        </a:lnTo>
                        <a:lnTo>
                          <a:pt x="4" y="17"/>
                        </a:lnTo>
                        <a:lnTo>
                          <a:pt x="1" y="11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25" name="Freeform 124"/>
                  <p:cNvSpPr>
                    <a:spLocks/>
                  </p:cNvSpPr>
                  <p:nvPr/>
                </p:nvSpPr>
                <p:spPr bwMode="auto">
                  <a:xfrm>
                    <a:off x="2149" y="2502"/>
                    <a:ext cx="20" cy="21"/>
                  </a:xfrm>
                  <a:custGeom>
                    <a:avLst/>
                    <a:gdLst>
                      <a:gd name="T0" fmla="*/ 7 w 20"/>
                      <a:gd name="T1" fmla="*/ 0 h 21"/>
                      <a:gd name="T2" fmla="*/ 0 w 20"/>
                      <a:gd name="T3" fmla="*/ 4 h 21"/>
                      <a:gd name="T4" fmla="*/ 0 w 20"/>
                      <a:gd name="T5" fmla="*/ 14 h 21"/>
                      <a:gd name="T6" fmla="*/ 14 w 20"/>
                      <a:gd name="T7" fmla="*/ 20 h 21"/>
                      <a:gd name="T8" fmla="*/ 19 w 20"/>
                      <a:gd name="T9" fmla="*/ 11 h 21"/>
                      <a:gd name="T10" fmla="*/ 7 w 20"/>
                      <a:gd name="T11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1">
                        <a:moveTo>
                          <a:pt x="7" y="0"/>
                        </a:moveTo>
                        <a:lnTo>
                          <a:pt x="0" y="4"/>
                        </a:lnTo>
                        <a:lnTo>
                          <a:pt x="0" y="14"/>
                        </a:lnTo>
                        <a:lnTo>
                          <a:pt x="14" y="20"/>
                        </a:lnTo>
                        <a:lnTo>
                          <a:pt x="19" y="11"/>
                        </a:lnTo>
                        <a:lnTo>
                          <a:pt x="7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</p:grpSp>
            <p:grpSp>
              <p:nvGrpSpPr>
                <p:cNvPr id="31" name="Group 30"/>
                <p:cNvGrpSpPr>
                  <a:grpSpLocks/>
                </p:cNvGrpSpPr>
                <p:nvPr/>
              </p:nvGrpSpPr>
              <p:grpSpPr bwMode="auto">
                <a:xfrm>
                  <a:off x="2157" y="2103"/>
                  <a:ext cx="434" cy="571"/>
                  <a:chOff x="1840" y="2498"/>
                  <a:chExt cx="304" cy="408"/>
                </a:xfrm>
              </p:grpSpPr>
              <p:sp>
                <p:nvSpPr>
                  <p:cNvPr id="118" name="Freeform 117"/>
                  <p:cNvSpPr>
                    <a:spLocks/>
                  </p:cNvSpPr>
                  <p:nvPr/>
                </p:nvSpPr>
                <p:spPr bwMode="auto">
                  <a:xfrm>
                    <a:off x="2097" y="2536"/>
                    <a:ext cx="21" cy="20"/>
                  </a:xfrm>
                  <a:custGeom>
                    <a:avLst/>
                    <a:gdLst>
                      <a:gd name="T0" fmla="*/ 1 w 21"/>
                      <a:gd name="T1" fmla="*/ 0 h 20"/>
                      <a:gd name="T2" fmla="*/ 0 w 21"/>
                      <a:gd name="T3" fmla="*/ 3 h 20"/>
                      <a:gd name="T4" fmla="*/ 1 w 21"/>
                      <a:gd name="T5" fmla="*/ 13 h 20"/>
                      <a:gd name="T6" fmla="*/ 11 w 21"/>
                      <a:gd name="T7" fmla="*/ 19 h 20"/>
                      <a:gd name="T8" fmla="*/ 20 w 21"/>
                      <a:gd name="T9" fmla="*/ 12 h 20"/>
                      <a:gd name="T10" fmla="*/ 1 w 21"/>
                      <a:gd name="T11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0">
                        <a:moveTo>
                          <a:pt x="1" y="0"/>
                        </a:moveTo>
                        <a:lnTo>
                          <a:pt x="0" y="3"/>
                        </a:lnTo>
                        <a:lnTo>
                          <a:pt x="1" y="13"/>
                        </a:lnTo>
                        <a:lnTo>
                          <a:pt x="11" y="19"/>
                        </a:lnTo>
                        <a:lnTo>
                          <a:pt x="20" y="12"/>
                        </a:lnTo>
                        <a:lnTo>
                          <a:pt x="1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19" name="Freeform 118"/>
                  <p:cNvSpPr>
                    <a:spLocks/>
                  </p:cNvSpPr>
                  <p:nvPr/>
                </p:nvSpPr>
                <p:spPr bwMode="auto">
                  <a:xfrm>
                    <a:off x="1840" y="2498"/>
                    <a:ext cx="304" cy="408"/>
                  </a:xfrm>
                  <a:custGeom>
                    <a:avLst/>
                    <a:gdLst>
                      <a:gd name="T0" fmla="*/ 119 w 304"/>
                      <a:gd name="T1" fmla="*/ 9 h 408"/>
                      <a:gd name="T2" fmla="*/ 122 w 304"/>
                      <a:gd name="T3" fmla="*/ 28 h 408"/>
                      <a:gd name="T4" fmla="*/ 120 w 304"/>
                      <a:gd name="T5" fmla="*/ 43 h 408"/>
                      <a:gd name="T6" fmla="*/ 137 w 304"/>
                      <a:gd name="T7" fmla="*/ 63 h 408"/>
                      <a:gd name="T8" fmla="*/ 111 w 304"/>
                      <a:gd name="T9" fmla="*/ 56 h 408"/>
                      <a:gd name="T10" fmla="*/ 93 w 304"/>
                      <a:gd name="T11" fmla="*/ 72 h 408"/>
                      <a:gd name="T12" fmla="*/ 80 w 304"/>
                      <a:gd name="T13" fmla="*/ 59 h 408"/>
                      <a:gd name="T14" fmla="*/ 56 w 304"/>
                      <a:gd name="T15" fmla="*/ 72 h 408"/>
                      <a:gd name="T16" fmla="*/ 61 w 304"/>
                      <a:gd name="T17" fmla="*/ 92 h 408"/>
                      <a:gd name="T18" fmla="*/ 48 w 304"/>
                      <a:gd name="T19" fmla="*/ 104 h 408"/>
                      <a:gd name="T20" fmla="*/ 50 w 304"/>
                      <a:gd name="T21" fmla="*/ 124 h 408"/>
                      <a:gd name="T22" fmla="*/ 33 w 304"/>
                      <a:gd name="T23" fmla="*/ 144 h 408"/>
                      <a:gd name="T24" fmla="*/ 16 w 304"/>
                      <a:gd name="T25" fmla="*/ 161 h 408"/>
                      <a:gd name="T26" fmla="*/ 12 w 304"/>
                      <a:gd name="T27" fmla="*/ 193 h 408"/>
                      <a:gd name="T28" fmla="*/ 9 w 304"/>
                      <a:gd name="T29" fmla="*/ 208 h 408"/>
                      <a:gd name="T30" fmla="*/ 1 w 304"/>
                      <a:gd name="T31" fmla="*/ 237 h 408"/>
                      <a:gd name="T32" fmla="*/ 12 w 304"/>
                      <a:gd name="T33" fmla="*/ 251 h 408"/>
                      <a:gd name="T34" fmla="*/ 0 w 304"/>
                      <a:gd name="T35" fmla="*/ 269 h 408"/>
                      <a:gd name="T36" fmla="*/ 16 w 304"/>
                      <a:gd name="T37" fmla="*/ 290 h 408"/>
                      <a:gd name="T38" fmla="*/ 48 w 304"/>
                      <a:gd name="T39" fmla="*/ 293 h 408"/>
                      <a:gd name="T40" fmla="*/ 52 w 304"/>
                      <a:gd name="T41" fmla="*/ 308 h 408"/>
                      <a:gd name="T42" fmla="*/ 38 w 304"/>
                      <a:gd name="T43" fmla="*/ 328 h 408"/>
                      <a:gd name="T44" fmla="*/ 26 w 304"/>
                      <a:gd name="T45" fmla="*/ 361 h 408"/>
                      <a:gd name="T46" fmla="*/ 43 w 304"/>
                      <a:gd name="T47" fmla="*/ 380 h 408"/>
                      <a:gd name="T48" fmla="*/ 58 w 304"/>
                      <a:gd name="T49" fmla="*/ 373 h 408"/>
                      <a:gd name="T50" fmla="*/ 73 w 304"/>
                      <a:gd name="T51" fmla="*/ 379 h 408"/>
                      <a:gd name="T52" fmla="*/ 87 w 304"/>
                      <a:gd name="T53" fmla="*/ 392 h 408"/>
                      <a:gd name="T54" fmla="*/ 116 w 304"/>
                      <a:gd name="T55" fmla="*/ 396 h 408"/>
                      <a:gd name="T56" fmla="*/ 135 w 304"/>
                      <a:gd name="T57" fmla="*/ 399 h 408"/>
                      <a:gd name="T58" fmla="*/ 163 w 304"/>
                      <a:gd name="T59" fmla="*/ 399 h 408"/>
                      <a:gd name="T60" fmla="*/ 182 w 304"/>
                      <a:gd name="T61" fmla="*/ 397 h 408"/>
                      <a:gd name="T62" fmla="*/ 202 w 304"/>
                      <a:gd name="T63" fmla="*/ 397 h 408"/>
                      <a:gd name="T64" fmla="*/ 226 w 304"/>
                      <a:gd name="T65" fmla="*/ 403 h 408"/>
                      <a:gd name="T66" fmla="*/ 221 w 304"/>
                      <a:gd name="T67" fmla="*/ 385 h 408"/>
                      <a:gd name="T68" fmla="*/ 256 w 304"/>
                      <a:gd name="T69" fmla="*/ 352 h 408"/>
                      <a:gd name="T70" fmla="*/ 238 w 304"/>
                      <a:gd name="T71" fmla="*/ 337 h 408"/>
                      <a:gd name="T72" fmla="*/ 205 w 304"/>
                      <a:gd name="T73" fmla="*/ 303 h 408"/>
                      <a:gd name="T74" fmla="*/ 197 w 304"/>
                      <a:gd name="T75" fmla="*/ 273 h 408"/>
                      <a:gd name="T76" fmla="*/ 208 w 304"/>
                      <a:gd name="T77" fmla="*/ 266 h 408"/>
                      <a:gd name="T78" fmla="*/ 274 w 304"/>
                      <a:gd name="T79" fmla="*/ 237 h 408"/>
                      <a:gd name="T80" fmla="*/ 298 w 304"/>
                      <a:gd name="T81" fmla="*/ 236 h 408"/>
                      <a:gd name="T82" fmla="*/ 303 w 304"/>
                      <a:gd name="T83" fmla="*/ 215 h 408"/>
                      <a:gd name="T84" fmla="*/ 296 w 304"/>
                      <a:gd name="T85" fmla="*/ 178 h 408"/>
                      <a:gd name="T86" fmla="*/ 290 w 304"/>
                      <a:gd name="T87" fmla="*/ 151 h 408"/>
                      <a:gd name="T88" fmla="*/ 283 w 304"/>
                      <a:gd name="T89" fmla="*/ 122 h 408"/>
                      <a:gd name="T90" fmla="*/ 271 w 304"/>
                      <a:gd name="T91" fmla="*/ 77 h 408"/>
                      <a:gd name="T92" fmla="*/ 245 w 304"/>
                      <a:gd name="T93" fmla="*/ 50 h 408"/>
                      <a:gd name="T94" fmla="*/ 224 w 304"/>
                      <a:gd name="T95" fmla="*/ 49 h 408"/>
                      <a:gd name="T96" fmla="*/ 188 w 304"/>
                      <a:gd name="T97" fmla="*/ 62 h 408"/>
                      <a:gd name="T98" fmla="*/ 186 w 304"/>
                      <a:gd name="T99" fmla="*/ 51 h 408"/>
                      <a:gd name="T100" fmla="*/ 168 w 304"/>
                      <a:gd name="T101" fmla="*/ 34 h 408"/>
                      <a:gd name="T102" fmla="*/ 153 w 304"/>
                      <a:gd name="T103" fmla="*/ 9 h 408"/>
                      <a:gd name="T104" fmla="*/ 133 w 304"/>
                      <a:gd name="T105" fmla="*/ 1 h 4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304" h="408">
                        <a:moveTo>
                          <a:pt x="125" y="0"/>
                        </a:moveTo>
                        <a:lnTo>
                          <a:pt x="119" y="4"/>
                        </a:lnTo>
                        <a:lnTo>
                          <a:pt x="119" y="9"/>
                        </a:lnTo>
                        <a:lnTo>
                          <a:pt x="120" y="13"/>
                        </a:lnTo>
                        <a:lnTo>
                          <a:pt x="121" y="19"/>
                        </a:lnTo>
                        <a:lnTo>
                          <a:pt x="122" y="28"/>
                        </a:lnTo>
                        <a:lnTo>
                          <a:pt x="119" y="32"/>
                        </a:lnTo>
                        <a:lnTo>
                          <a:pt x="119" y="37"/>
                        </a:lnTo>
                        <a:lnTo>
                          <a:pt x="120" y="43"/>
                        </a:lnTo>
                        <a:lnTo>
                          <a:pt x="128" y="50"/>
                        </a:lnTo>
                        <a:lnTo>
                          <a:pt x="134" y="51"/>
                        </a:lnTo>
                        <a:lnTo>
                          <a:pt x="137" y="63"/>
                        </a:lnTo>
                        <a:lnTo>
                          <a:pt x="123" y="60"/>
                        </a:lnTo>
                        <a:lnTo>
                          <a:pt x="117" y="54"/>
                        </a:lnTo>
                        <a:lnTo>
                          <a:pt x="111" y="56"/>
                        </a:lnTo>
                        <a:lnTo>
                          <a:pt x="102" y="69"/>
                        </a:lnTo>
                        <a:lnTo>
                          <a:pt x="98" y="73"/>
                        </a:lnTo>
                        <a:lnTo>
                          <a:pt x="93" y="72"/>
                        </a:lnTo>
                        <a:lnTo>
                          <a:pt x="92" y="67"/>
                        </a:lnTo>
                        <a:lnTo>
                          <a:pt x="88" y="62"/>
                        </a:lnTo>
                        <a:lnTo>
                          <a:pt x="80" y="59"/>
                        </a:lnTo>
                        <a:lnTo>
                          <a:pt x="67" y="59"/>
                        </a:lnTo>
                        <a:lnTo>
                          <a:pt x="63" y="65"/>
                        </a:lnTo>
                        <a:lnTo>
                          <a:pt x="56" y="72"/>
                        </a:lnTo>
                        <a:lnTo>
                          <a:pt x="62" y="78"/>
                        </a:lnTo>
                        <a:lnTo>
                          <a:pt x="62" y="87"/>
                        </a:lnTo>
                        <a:lnTo>
                          <a:pt x="61" y="92"/>
                        </a:lnTo>
                        <a:lnTo>
                          <a:pt x="58" y="97"/>
                        </a:lnTo>
                        <a:lnTo>
                          <a:pt x="50" y="103"/>
                        </a:lnTo>
                        <a:lnTo>
                          <a:pt x="48" y="104"/>
                        </a:lnTo>
                        <a:lnTo>
                          <a:pt x="49" y="111"/>
                        </a:lnTo>
                        <a:lnTo>
                          <a:pt x="52" y="118"/>
                        </a:lnTo>
                        <a:lnTo>
                          <a:pt x="50" y="124"/>
                        </a:lnTo>
                        <a:lnTo>
                          <a:pt x="45" y="131"/>
                        </a:lnTo>
                        <a:lnTo>
                          <a:pt x="38" y="139"/>
                        </a:lnTo>
                        <a:lnTo>
                          <a:pt x="33" y="144"/>
                        </a:lnTo>
                        <a:lnTo>
                          <a:pt x="26" y="150"/>
                        </a:lnTo>
                        <a:lnTo>
                          <a:pt x="20" y="152"/>
                        </a:lnTo>
                        <a:lnTo>
                          <a:pt x="16" y="161"/>
                        </a:lnTo>
                        <a:lnTo>
                          <a:pt x="15" y="174"/>
                        </a:lnTo>
                        <a:lnTo>
                          <a:pt x="12" y="181"/>
                        </a:lnTo>
                        <a:lnTo>
                          <a:pt x="12" y="193"/>
                        </a:lnTo>
                        <a:lnTo>
                          <a:pt x="7" y="198"/>
                        </a:lnTo>
                        <a:lnTo>
                          <a:pt x="6" y="202"/>
                        </a:lnTo>
                        <a:lnTo>
                          <a:pt x="9" y="208"/>
                        </a:lnTo>
                        <a:lnTo>
                          <a:pt x="12" y="216"/>
                        </a:lnTo>
                        <a:lnTo>
                          <a:pt x="16" y="223"/>
                        </a:lnTo>
                        <a:lnTo>
                          <a:pt x="1" y="237"/>
                        </a:lnTo>
                        <a:lnTo>
                          <a:pt x="4" y="245"/>
                        </a:lnTo>
                        <a:lnTo>
                          <a:pt x="10" y="250"/>
                        </a:lnTo>
                        <a:lnTo>
                          <a:pt x="12" y="251"/>
                        </a:lnTo>
                        <a:lnTo>
                          <a:pt x="12" y="256"/>
                        </a:lnTo>
                        <a:lnTo>
                          <a:pt x="3" y="262"/>
                        </a:lnTo>
                        <a:lnTo>
                          <a:pt x="0" y="269"/>
                        </a:lnTo>
                        <a:lnTo>
                          <a:pt x="3" y="280"/>
                        </a:lnTo>
                        <a:lnTo>
                          <a:pt x="8" y="286"/>
                        </a:lnTo>
                        <a:lnTo>
                          <a:pt x="16" y="290"/>
                        </a:lnTo>
                        <a:lnTo>
                          <a:pt x="27" y="292"/>
                        </a:lnTo>
                        <a:lnTo>
                          <a:pt x="38" y="292"/>
                        </a:lnTo>
                        <a:lnTo>
                          <a:pt x="48" y="293"/>
                        </a:lnTo>
                        <a:lnTo>
                          <a:pt x="54" y="298"/>
                        </a:lnTo>
                        <a:lnTo>
                          <a:pt x="61" y="304"/>
                        </a:lnTo>
                        <a:lnTo>
                          <a:pt x="52" y="308"/>
                        </a:lnTo>
                        <a:lnTo>
                          <a:pt x="46" y="315"/>
                        </a:lnTo>
                        <a:lnTo>
                          <a:pt x="39" y="321"/>
                        </a:lnTo>
                        <a:lnTo>
                          <a:pt x="38" y="328"/>
                        </a:lnTo>
                        <a:lnTo>
                          <a:pt x="34" y="344"/>
                        </a:lnTo>
                        <a:lnTo>
                          <a:pt x="30" y="355"/>
                        </a:lnTo>
                        <a:lnTo>
                          <a:pt x="26" y="361"/>
                        </a:lnTo>
                        <a:lnTo>
                          <a:pt x="34" y="373"/>
                        </a:lnTo>
                        <a:lnTo>
                          <a:pt x="37" y="376"/>
                        </a:lnTo>
                        <a:lnTo>
                          <a:pt x="43" y="380"/>
                        </a:lnTo>
                        <a:lnTo>
                          <a:pt x="48" y="380"/>
                        </a:lnTo>
                        <a:lnTo>
                          <a:pt x="55" y="376"/>
                        </a:lnTo>
                        <a:lnTo>
                          <a:pt x="58" y="373"/>
                        </a:lnTo>
                        <a:lnTo>
                          <a:pt x="60" y="372"/>
                        </a:lnTo>
                        <a:lnTo>
                          <a:pt x="69" y="373"/>
                        </a:lnTo>
                        <a:lnTo>
                          <a:pt x="73" y="379"/>
                        </a:lnTo>
                        <a:lnTo>
                          <a:pt x="76" y="385"/>
                        </a:lnTo>
                        <a:lnTo>
                          <a:pt x="81" y="391"/>
                        </a:lnTo>
                        <a:lnTo>
                          <a:pt x="87" y="392"/>
                        </a:lnTo>
                        <a:lnTo>
                          <a:pt x="101" y="391"/>
                        </a:lnTo>
                        <a:lnTo>
                          <a:pt x="107" y="390"/>
                        </a:lnTo>
                        <a:lnTo>
                          <a:pt x="116" y="396"/>
                        </a:lnTo>
                        <a:lnTo>
                          <a:pt x="122" y="393"/>
                        </a:lnTo>
                        <a:lnTo>
                          <a:pt x="129" y="394"/>
                        </a:lnTo>
                        <a:lnTo>
                          <a:pt x="135" y="399"/>
                        </a:lnTo>
                        <a:lnTo>
                          <a:pt x="146" y="394"/>
                        </a:lnTo>
                        <a:lnTo>
                          <a:pt x="156" y="394"/>
                        </a:lnTo>
                        <a:lnTo>
                          <a:pt x="163" y="399"/>
                        </a:lnTo>
                        <a:lnTo>
                          <a:pt x="169" y="402"/>
                        </a:lnTo>
                        <a:lnTo>
                          <a:pt x="175" y="397"/>
                        </a:lnTo>
                        <a:lnTo>
                          <a:pt x="182" y="397"/>
                        </a:lnTo>
                        <a:lnTo>
                          <a:pt x="193" y="394"/>
                        </a:lnTo>
                        <a:lnTo>
                          <a:pt x="200" y="399"/>
                        </a:lnTo>
                        <a:lnTo>
                          <a:pt x="202" y="397"/>
                        </a:lnTo>
                        <a:lnTo>
                          <a:pt x="210" y="403"/>
                        </a:lnTo>
                        <a:lnTo>
                          <a:pt x="217" y="407"/>
                        </a:lnTo>
                        <a:lnTo>
                          <a:pt x="226" y="403"/>
                        </a:lnTo>
                        <a:lnTo>
                          <a:pt x="227" y="397"/>
                        </a:lnTo>
                        <a:lnTo>
                          <a:pt x="222" y="390"/>
                        </a:lnTo>
                        <a:lnTo>
                          <a:pt x="221" y="385"/>
                        </a:lnTo>
                        <a:lnTo>
                          <a:pt x="217" y="373"/>
                        </a:lnTo>
                        <a:lnTo>
                          <a:pt x="247" y="352"/>
                        </a:lnTo>
                        <a:lnTo>
                          <a:pt x="256" y="352"/>
                        </a:lnTo>
                        <a:lnTo>
                          <a:pt x="257" y="349"/>
                        </a:lnTo>
                        <a:lnTo>
                          <a:pt x="246" y="345"/>
                        </a:lnTo>
                        <a:lnTo>
                          <a:pt x="238" y="337"/>
                        </a:lnTo>
                        <a:lnTo>
                          <a:pt x="218" y="319"/>
                        </a:lnTo>
                        <a:lnTo>
                          <a:pt x="216" y="305"/>
                        </a:lnTo>
                        <a:lnTo>
                          <a:pt x="205" y="303"/>
                        </a:lnTo>
                        <a:lnTo>
                          <a:pt x="204" y="290"/>
                        </a:lnTo>
                        <a:lnTo>
                          <a:pt x="202" y="279"/>
                        </a:lnTo>
                        <a:lnTo>
                          <a:pt x="197" y="273"/>
                        </a:lnTo>
                        <a:lnTo>
                          <a:pt x="199" y="268"/>
                        </a:lnTo>
                        <a:lnTo>
                          <a:pt x="202" y="266"/>
                        </a:lnTo>
                        <a:lnTo>
                          <a:pt x="208" y="266"/>
                        </a:lnTo>
                        <a:lnTo>
                          <a:pt x="227" y="261"/>
                        </a:lnTo>
                        <a:lnTo>
                          <a:pt x="265" y="240"/>
                        </a:lnTo>
                        <a:lnTo>
                          <a:pt x="274" y="237"/>
                        </a:lnTo>
                        <a:lnTo>
                          <a:pt x="282" y="232"/>
                        </a:lnTo>
                        <a:lnTo>
                          <a:pt x="288" y="239"/>
                        </a:lnTo>
                        <a:lnTo>
                          <a:pt x="298" y="236"/>
                        </a:lnTo>
                        <a:lnTo>
                          <a:pt x="300" y="226"/>
                        </a:lnTo>
                        <a:lnTo>
                          <a:pt x="299" y="221"/>
                        </a:lnTo>
                        <a:lnTo>
                          <a:pt x="303" y="215"/>
                        </a:lnTo>
                        <a:lnTo>
                          <a:pt x="298" y="208"/>
                        </a:lnTo>
                        <a:lnTo>
                          <a:pt x="293" y="196"/>
                        </a:lnTo>
                        <a:lnTo>
                          <a:pt x="296" y="178"/>
                        </a:lnTo>
                        <a:lnTo>
                          <a:pt x="290" y="169"/>
                        </a:lnTo>
                        <a:lnTo>
                          <a:pt x="288" y="160"/>
                        </a:lnTo>
                        <a:lnTo>
                          <a:pt x="290" y="151"/>
                        </a:lnTo>
                        <a:lnTo>
                          <a:pt x="289" y="144"/>
                        </a:lnTo>
                        <a:lnTo>
                          <a:pt x="276" y="131"/>
                        </a:lnTo>
                        <a:lnTo>
                          <a:pt x="283" y="122"/>
                        </a:lnTo>
                        <a:lnTo>
                          <a:pt x="283" y="108"/>
                        </a:lnTo>
                        <a:lnTo>
                          <a:pt x="284" y="91"/>
                        </a:lnTo>
                        <a:lnTo>
                          <a:pt x="271" y="77"/>
                        </a:lnTo>
                        <a:lnTo>
                          <a:pt x="264" y="68"/>
                        </a:lnTo>
                        <a:lnTo>
                          <a:pt x="257" y="60"/>
                        </a:lnTo>
                        <a:lnTo>
                          <a:pt x="245" y="50"/>
                        </a:lnTo>
                        <a:lnTo>
                          <a:pt x="236" y="45"/>
                        </a:lnTo>
                        <a:lnTo>
                          <a:pt x="232" y="44"/>
                        </a:lnTo>
                        <a:lnTo>
                          <a:pt x="224" y="49"/>
                        </a:lnTo>
                        <a:lnTo>
                          <a:pt x="218" y="52"/>
                        </a:lnTo>
                        <a:lnTo>
                          <a:pt x="200" y="66"/>
                        </a:lnTo>
                        <a:lnTo>
                          <a:pt x="188" y="62"/>
                        </a:lnTo>
                        <a:lnTo>
                          <a:pt x="183" y="62"/>
                        </a:lnTo>
                        <a:lnTo>
                          <a:pt x="183" y="57"/>
                        </a:lnTo>
                        <a:lnTo>
                          <a:pt x="186" y="51"/>
                        </a:lnTo>
                        <a:lnTo>
                          <a:pt x="188" y="46"/>
                        </a:lnTo>
                        <a:lnTo>
                          <a:pt x="173" y="36"/>
                        </a:lnTo>
                        <a:lnTo>
                          <a:pt x="168" y="34"/>
                        </a:lnTo>
                        <a:lnTo>
                          <a:pt x="159" y="28"/>
                        </a:lnTo>
                        <a:lnTo>
                          <a:pt x="157" y="16"/>
                        </a:lnTo>
                        <a:lnTo>
                          <a:pt x="153" y="9"/>
                        </a:lnTo>
                        <a:lnTo>
                          <a:pt x="147" y="9"/>
                        </a:lnTo>
                        <a:lnTo>
                          <a:pt x="141" y="2"/>
                        </a:lnTo>
                        <a:lnTo>
                          <a:pt x="133" y="1"/>
                        </a:lnTo>
                        <a:lnTo>
                          <a:pt x="125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</p:grpSp>
            <p:sp>
              <p:nvSpPr>
                <p:cNvPr id="32" name="Freeform 31"/>
                <p:cNvSpPr>
                  <a:spLocks/>
                </p:cNvSpPr>
                <p:nvPr/>
              </p:nvSpPr>
              <p:spPr bwMode="auto">
                <a:xfrm>
                  <a:off x="2546" y="2209"/>
                  <a:ext cx="470" cy="441"/>
                </a:xfrm>
                <a:custGeom>
                  <a:avLst/>
                  <a:gdLst>
                    <a:gd name="T0" fmla="*/ 7 w 330"/>
                    <a:gd name="T1" fmla="*/ 77 h 309"/>
                    <a:gd name="T2" fmla="*/ 0 w 330"/>
                    <a:gd name="T3" fmla="*/ 98 h 309"/>
                    <a:gd name="T4" fmla="*/ 14 w 330"/>
                    <a:gd name="T5" fmla="*/ 117 h 309"/>
                    <a:gd name="T6" fmla="*/ 12 w 330"/>
                    <a:gd name="T7" fmla="*/ 134 h 309"/>
                    <a:gd name="T8" fmla="*/ 18 w 330"/>
                    <a:gd name="T9" fmla="*/ 147 h 309"/>
                    <a:gd name="T10" fmla="*/ 22 w 330"/>
                    <a:gd name="T11" fmla="*/ 176 h 309"/>
                    <a:gd name="T12" fmla="*/ 24 w 330"/>
                    <a:gd name="T13" fmla="*/ 186 h 309"/>
                    <a:gd name="T14" fmla="*/ 20 w 330"/>
                    <a:gd name="T15" fmla="*/ 197 h 309"/>
                    <a:gd name="T16" fmla="*/ 28 w 330"/>
                    <a:gd name="T17" fmla="*/ 202 h 309"/>
                    <a:gd name="T18" fmla="*/ 38 w 330"/>
                    <a:gd name="T19" fmla="*/ 209 h 309"/>
                    <a:gd name="T20" fmla="*/ 47 w 330"/>
                    <a:gd name="T21" fmla="*/ 224 h 309"/>
                    <a:gd name="T22" fmla="*/ 56 w 330"/>
                    <a:gd name="T23" fmla="*/ 237 h 309"/>
                    <a:gd name="T24" fmla="*/ 75 w 330"/>
                    <a:gd name="T25" fmla="*/ 241 h 309"/>
                    <a:gd name="T26" fmla="*/ 87 w 330"/>
                    <a:gd name="T27" fmla="*/ 240 h 309"/>
                    <a:gd name="T28" fmla="*/ 107 w 330"/>
                    <a:gd name="T29" fmla="*/ 258 h 309"/>
                    <a:gd name="T30" fmla="*/ 130 w 330"/>
                    <a:gd name="T31" fmla="*/ 268 h 309"/>
                    <a:gd name="T32" fmla="*/ 148 w 330"/>
                    <a:gd name="T33" fmla="*/ 264 h 309"/>
                    <a:gd name="T34" fmla="*/ 166 w 330"/>
                    <a:gd name="T35" fmla="*/ 276 h 309"/>
                    <a:gd name="T36" fmla="*/ 174 w 330"/>
                    <a:gd name="T37" fmla="*/ 277 h 309"/>
                    <a:gd name="T38" fmla="*/ 188 w 330"/>
                    <a:gd name="T39" fmla="*/ 283 h 309"/>
                    <a:gd name="T40" fmla="*/ 203 w 330"/>
                    <a:gd name="T41" fmla="*/ 295 h 309"/>
                    <a:gd name="T42" fmla="*/ 215 w 330"/>
                    <a:gd name="T43" fmla="*/ 298 h 309"/>
                    <a:gd name="T44" fmla="*/ 226 w 330"/>
                    <a:gd name="T45" fmla="*/ 291 h 309"/>
                    <a:gd name="T46" fmla="*/ 288 w 330"/>
                    <a:gd name="T47" fmla="*/ 308 h 309"/>
                    <a:gd name="T48" fmla="*/ 290 w 330"/>
                    <a:gd name="T49" fmla="*/ 291 h 309"/>
                    <a:gd name="T50" fmla="*/ 319 w 330"/>
                    <a:gd name="T51" fmla="*/ 241 h 309"/>
                    <a:gd name="T52" fmla="*/ 329 w 330"/>
                    <a:gd name="T53" fmla="*/ 221 h 309"/>
                    <a:gd name="T54" fmla="*/ 316 w 330"/>
                    <a:gd name="T55" fmla="*/ 192 h 309"/>
                    <a:gd name="T56" fmla="*/ 301 w 330"/>
                    <a:gd name="T57" fmla="*/ 170 h 309"/>
                    <a:gd name="T58" fmla="*/ 301 w 330"/>
                    <a:gd name="T59" fmla="*/ 150 h 309"/>
                    <a:gd name="T60" fmla="*/ 300 w 330"/>
                    <a:gd name="T61" fmla="*/ 134 h 309"/>
                    <a:gd name="T62" fmla="*/ 300 w 330"/>
                    <a:gd name="T63" fmla="*/ 123 h 309"/>
                    <a:gd name="T64" fmla="*/ 312 w 330"/>
                    <a:gd name="T65" fmla="*/ 108 h 309"/>
                    <a:gd name="T66" fmla="*/ 306 w 330"/>
                    <a:gd name="T67" fmla="*/ 75 h 309"/>
                    <a:gd name="T68" fmla="*/ 302 w 330"/>
                    <a:gd name="T69" fmla="*/ 54 h 309"/>
                    <a:gd name="T70" fmla="*/ 288 w 330"/>
                    <a:gd name="T71" fmla="*/ 34 h 309"/>
                    <a:gd name="T72" fmla="*/ 249 w 330"/>
                    <a:gd name="T73" fmla="*/ 33 h 309"/>
                    <a:gd name="T74" fmla="*/ 206 w 330"/>
                    <a:gd name="T75" fmla="*/ 30 h 309"/>
                    <a:gd name="T76" fmla="*/ 181 w 330"/>
                    <a:gd name="T77" fmla="*/ 22 h 309"/>
                    <a:gd name="T78" fmla="*/ 168 w 330"/>
                    <a:gd name="T79" fmla="*/ 31 h 309"/>
                    <a:gd name="T80" fmla="*/ 154 w 330"/>
                    <a:gd name="T81" fmla="*/ 21 h 309"/>
                    <a:gd name="T82" fmla="*/ 143 w 330"/>
                    <a:gd name="T83" fmla="*/ 19 h 309"/>
                    <a:gd name="T84" fmla="*/ 130 w 330"/>
                    <a:gd name="T85" fmla="*/ 1 h 309"/>
                    <a:gd name="T86" fmla="*/ 109 w 330"/>
                    <a:gd name="T87" fmla="*/ 3 h 309"/>
                    <a:gd name="T88" fmla="*/ 89 w 330"/>
                    <a:gd name="T89" fmla="*/ 12 h 309"/>
                    <a:gd name="T90" fmla="*/ 59 w 330"/>
                    <a:gd name="T91" fmla="*/ 25 h 309"/>
                    <a:gd name="T92" fmla="*/ 31 w 330"/>
                    <a:gd name="T93" fmla="*/ 37 h 309"/>
                    <a:gd name="T94" fmla="*/ 14 w 330"/>
                    <a:gd name="T95" fmla="*/ 54 h 3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30" h="309">
                      <a:moveTo>
                        <a:pt x="8" y="57"/>
                      </a:moveTo>
                      <a:lnTo>
                        <a:pt x="7" y="77"/>
                      </a:lnTo>
                      <a:lnTo>
                        <a:pt x="7" y="89"/>
                      </a:lnTo>
                      <a:lnTo>
                        <a:pt x="0" y="98"/>
                      </a:lnTo>
                      <a:lnTo>
                        <a:pt x="13" y="113"/>
                      </a:lnTo>
                      <a:lnTo>
                        <a:pt x="14" y="117"/>
                      </a:lnTo>
                      <a:lnTo>
                        <a:pt x="12" y="127"/>
                      </a:lnTo>
                      <a:lnTo>
                        <a:pt x="12" y="134"/>
                      </a:lnTo>
                      <a:lnTo>
                        <a:pt x="19" y="143"/>
                      </a:lnTo>
                      <a:lnTo>
                        <a:pt x="18" y="147"/>
                      </a:lnTo>
                      <a:lnTo>
                        <a:pt x="16" y="164"/>
                      </a:lnTo>
                      <a:lnTo>
                        <a:pt x="22" y="176"/>
                      </a:lnTo>
                      <a:lnTo>
                        <a:pt x="26" y="182"/>
                      </a:lnTo>
                      <a:lnTo>
                        <a:pt x="24" y="186"/>
                      </a:lnTo>
                      <a:lnTo>
                        <a:pt x="24" y="193"/>
                      </a:lnTo>
                      <a:lnTo>
                        <a:pt x="20" y="197"/>
                      </a:lnTo>
                      <a:lnTo>
                        <a:pt x="20" y="200"/>
                      </a:lnTo>
                      <a:lnTo>
                        <a:pt x="28" y="202"/>
                      </a:lnTo>
                      <a:lnTo>
                        <a:pt x="36" y="204"/>
                      </a:lnTo>
                      <a:lnTo>
                        <a:pt x="38" y="209"/>
                      </a:lnTo>
                      <a:lnTo>
                        <a:pt x="38" y="216"/>
                      </a:lnTo>
                      <a:lnTo>
                        <a:pt x="47" y="224"/>
                      </a:lnTo>
                      <a:lnTo>
                        <a:pt x="54" y="228"/>
                      </a:lnTo>
                      <a:lnTo>
                        <a:pt x="56" y="237"/>
                      </a:lnTo>
                      <a:lnTo>
                        <a:pt x="66" y="250"/>
                      </a:lnTo>
                      <a:lnTo>
                        <a:pt x="75" y="241"/>
                      </a:lnTo>
                      <a:lnTo>
                        <a:pt x="83" y="239"/>
                      </a:lnTo>
                      <a:lnTo>
                        <a:pt x="87" y="240"/>
                      </a:lnTo>
                      <a:lnTo>
                        <a:pt x="103" y="257"/>
                      </a:lnTo>
                      <a:lnTo>
                        <a:pt x="107" y="258"/>
                      </a:lnTo>
                      <a:lnTo>
                        <a:pt x="126" y="267"/>
                      </a:lnTo>
                      <a:lnTo>
                        <a:pt x="130" y="268"/>
                      </a:lnTo>
                      <a:lnTo>
                        <a:pt x="138" y="265"/>
                      </a:lnTo>
                      <a:lnTo>
                        <a:pt x="148" y="264"/>
                      </a:lnTo>
                      <a:lnTo>
                        <a:pt x="155" y="268"/>
                      </a:lnTo>
                      <a:lnTo>
                        <a:pt x="166" y="276"/>
                      </a:lnTo>
                      <a:lnTo>
                        <a:pt x="169" y="281"/>
                      </a:lnTo>
                      <a:lnTo>
                        <a:pt x="174" y="277"/>
                      </a:lnTo>
                      <a:lnTo>
                        <a:pt x="179" y="276"/>
                      </a:lnTo>
                      <a:lnTo>
                        <a:pt x="188" y="283"/>
                      </a:lnTo>
                      <a:lnTo>
                        <a:pt x="196" y="291"/>
                      </a:lnTo>
                      <a:lnTo>
                        <a:pt x="203" y="295"/>
                      </a:lnTo>
                      <a:lnTo>
                        <a:pt x="212" y="299"/>
                      </a:lnTo>
                      <a:lnTo>
                        <a:pt x="215" y="298"/>
                      </a:lnTo>
                      <a:lnTo>
                        <a:pt x="220" y="293"/>
                      </a:lnTo>
                      <a:lnTo>
                        <a:pt x="226" y="291"/>
                      </a:lnTo>
                      <a:lnTo>
                        <a:pt x="237" y="294"/>
                      </a:lnTo>
                      <a:lnTo>
                        <a:pt x="288" y="308"/>
                      </a:lnTo>
                      <a:lnTo>
                        <a:pt x="295" y="300"/>
                      </a:lnTo>
                      <a:lnTo>
                        <a:pt x="290" y="291"/>
                      </a:lnTo>
                      <a:lnTo>
                        <a:pt x="284" y="274"/>
                      </a:lnTo>
                      <a:lnTo>
                        <a:pt x="319" y="241"/>
                      </a:lnTo>
                      <a:lnTo>
                        <a:pt x="326" y="234"/>
                      </a:lnTo>
                      <a:lnTo>
                        <a:pt x="329" y="221"/>
                      </a:lnTo>
                      <a:lnTo>
                        <a:pt x="322" y="205"/>
                      </a:lnTo>
                      <a:lnTo>
                        <a:pt x="316" y="192"/>
                      </a:lnTo>
                      <a:lnTo>
                        <a:pt x="307" y="176"/>
                      </a:lnTo>
                      <a:lnTo>
                        <a:pt x="301" y="170"/>
                      </a:lnTo>
                      <a:lnTo>
                        <a:pt x="300" y="161"/>
                      </a:lnTo>
                      <a:lnTo>
                        <a:pt x="301" y="150"/>
                      </a:lnTo>
                      <a:lnTo>
                        <a:pt x="303" y="140"/>
                      </a:lnTo>
                      <a:lnTo>
                        <a:pt x="300" y="134"/>
                      </a:lnTo>
                      <a:lnTo>
                        <a:pt x="295" y="129"/>
                      </a:lnTo>
                      <a:lnTo>
                        <a:pt x="300" y="123"/>
                      </a:lnTo>
                      <a:lnTo>
                        <a:pt x="308" y="110"/>
                      </a:lnTo>
                      <a:lnTo>
                        <a:pt x="312" y="108"/>
                      </a:lnTo>
                      <a:lnTo>
                        <a:pt x="309" y="86"/>
                      </a:lnTo>
                      <a:lnTo>
                        <a:pt x="306" y="75"/>
                      </a:lnTo>
                      <a:lnTo>
                        <a:pt x="302" y="64"/>
                      </a:lnTo>
                      <a:lnTo>
                        <a:pt x="302" y="54"/>
                      </a:lnTo>
                      <a:lnTo>
                        <a:pt x="296" y="44"/>
                      </a:lnTo>
                      <a:lnTo>
                        <a:pt x="288" y="34"/>
                      </a:lnTo>
                      <a:lnTo>
                        <a:pt x="278" y="33"/>
                      </a:lnTo>
                      <a:lnTo>
                        <a:pt x="249" y="33"/>
                      </a:lnTo>
                      <a:lnTo>
                        <a:pt x="233" y="32"/>
                      </a:lnTo>
                      <a:lnTo>
                        <a:pt x="206" y="30"/>
                      </a:lnTo>
                      <a:lnTo>
                        <a:pt x="194" y="24"/>
                      </a:lnTo>
                      <a:lnTo>
                        <a:pt x="181" y="22"/>
                      </a:lnTo>
                      <a:lnTo>
                        <a:pt x="175" y="25"/>
                      </a:lnTo>
                      <a:lnTo>
                        <a:pt x="168" y="31"/>
                      </a:lnTo>
                      <a:lnTo>
                        <a:pt x="161" y="28"/>
                      </a:lnTo>
                      <a:lnTo>
                        <a:pt x="154" y="21"/>
                      </a:lnTo>
                      <a:lnTo>
                        <a:pt x="147" y="21"/>
                      </a:lnTo>
                      <a:lnTo>
                        <a:pt x="143" y="19"/>
                      </a:lnTo>
                      <a:lnTo>
                        <a:pt x="141" y="9"/>
                      </a:lnTo>
                      <a:lnTo>
                        <a:pt x="130" y="1"/>
                      </a:lnTo>
                      <a:lnTo>
                        <a:pt x="122" y="0"/>
                      </a:lnTo>
                      <a:lnTo>
                        <a:pt x="109" y="3"/>
                      </a:lnTo>
                      <a:lnTo>
                        <a:pt x="98" y="7"/>
                      </a:lnTo>
                      <a:lnTo>
                        <a:pt x="89" y="12"/>
                      </a:lnTo>
                      <a:lnTo>
                        <a:pt x="74" y="20"/>
                      </a:lnTo>
                      <a:lnTo>
                        <a:pt x="59" y="25"/>
                      </a:lnTo>
                      <a:lnTo>
                        <a:pt x="45" y="31"/>
                      </a:lnTo>
                      <a:lnTo>
                        <a:pt x="31" y="37"/>
                      </a:lnTo>
                      <a:lnTo>
                        <a:pt x="24" y="46"/>
                      </a:lnTo>
                      <a:lnTo>
                        <a:pt x="14" y="54"/>
                      </a:lnTo>
                      <a:lnTo>
                        <a:pt x="8" y="57"/>
                      </a:lnTo>
                    </a:path>
                  </a:pathLst>
                </a:custGeom>
                <a:solidFill>
                  <a:srgbClr val="FF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33" name="Freeform 32"/>
                <p:cNvSpPr>
                  <a:spLocks/>
                </p:cNvSpPr>
                <p:nvPr/>
              </p:nvSpPr>
              <p:spPr bwMode="auto">
                <a:xfrm>
                  <a:off x="2861" y="2099"/>
                  <a:ext cx="244" cy="193"/>
                </a:xfrm>
                <a:custGeom>
                  <a:avLst/>
                  <a:gdLst>
                    <a:gd name="T0" fmla="*/ 1 w 171"/>
                    <a:gd name="T1" fmla="*/ 13 h 135"/>
                    <a:gd name="T2" fmla="*/ 0 w 171"/>
                    <a:gd name="T3" fmla="*/ 18 h 135"/>
                    <a:gd name="T4" fmla="*/ 2 w 171"/>
                    <a:gd name="T5" fmla="*/ 35 h 135"/>
                    <a:gd name="T6" fmla="*/ 10 w 171"/>
                    <a:gd name="T7" fmla="*/ 57 h 135"/>
                    <a:gd name="T8" fmla="*/ 16 w 171"/>
                    <a:gd name="T9" fmla="*/ 63 h 135"/>
                    <a:gd name="T10" fmla="*/ 32 w 171"/>
                    <a:gd name="T11" fmla="*/ 70 h 135"/>
                    <a:gd name="T12" fmla="*/ 38 w 171"/>
                    <a:gd name="T13" fmla="*/ 72 h 135"/>
                    <a:gd name="T14" fmla="*/ 39 w 171"/>
                    <a:gd name="T15" fmla="*/ 79 h 135"/>
                    <a:gd name="T16" fmla="*/ 39 w 171"/>
                    <a:gd name="T17" fmla="*/ 92 h 135"/>
                    <a:gd name="T18" fmla="*/ 55 w 171"/>
                    <a:gd name="T19" fmla="*/ 108 h 135"/>
                    <a:gd name="T20" fmla="*/ 64 w 171"/>
                    <a:gd name="T21" fmla="*/ 113 h 135"/>
                    <a:gd name="T22" fmla="*/ 69 w 171"/>
                    <a:gd name="T23" fmla="*/ 115 h 135"/>
                    <a:gd name="T24" fmla="*/ 82 w 171"/>
                    <a:gd name="T25" fmla="*/ 131 h 135"/>
                    <a:gd name="T26" fmla="*/ 86 w 171"/>
                    <a:gd name="T27" fmla="*/ 129 h 135"/>
                    <a:gd name="T28" fmla="*/ 95 w 171"/>
                    <a:gd name="T29" fmla="*/ 127 h 135"/>
                    <a:gd name="T30" fmla="*/ 105 w 171"/>
                    <a:gd name="T31" fmla="*/ 134 h 135"/>
                    <a:gd name="T32" fmla="*/ 113 w 171"/>
                    <a:gd name="T33" fmla="*/ 130 h 135"/>
                    <a:gd name="T34" fmla="*/ 123 w 171"/>
                    <a:gd name="T35" fmla="*/ 117 h 135"/>
                    <a:gd name="T36" fmla="*/ 131 w 171"/>
                    <a:gd name="T37" fmla="*/ 113 h 135"/>
                    <a:gd name="T38" fmla="*/ 138 w 171"/>
                    <a:gd name="T39" fmla="*/ 115 h 135"/>
                    <a:gd name="T40" fmla="*/ 143 w 171"/>
                    <a:gd name="T41" fmla="*/ 114 h 135"/>
                    <a:gd name="T42" fmla="*/ 144 w 171"/>
                    <a:gd name="T43" fmla="*/ 109 h 135"/>
                    <a:gd name="T44" fmla="*/ 146 w 171"/>
                    <a:gd name="T45" fmla="*/ 84 h 135"/>
                    <a:gd name="T46" fmla="*/ 150 w 171"/>
                    <a:gd name="T47" fmla="*/ 77 h 135"/>
                    <a:gd name="T48" fmla="*/ 150 w 171"/>
                    <a:gd name="T49" fmla="*/ 65 h 135"/>
                    <a:gd name="T50" fmla="*/ 152 w 171"/>
                    <a:gd name="T51" fmla="*/ 61 h 135"/>
                    <a:gd name="T52" fmla="*/ 161 w 171"/>
                    <a:gd name="T53" fmla="*/ 54 h 135"/>
                    <a:gd name="T54" fmla="*/ 170 w 171"/>
                    <a:gd name="T55" fmla="*/ 54 h 135"/>
                    <a:gd name="T56" fmla="*/ 170 w 171"/>
                    <a:gd name="T57" fmla="*/ 41 h 135"/>
                    <a:gd name="T58" fmla="*/ 167 w 171"/>
                    <a:gd name="T59" fmla="*/ 31 h 135"/>
                    <a:gd name="T60" fmla="*/ 161 w 171"/>
                    <a:gd name="T61" fmla="*/ 27 h 135"/>
                    <a:gd name="T62" fmla="*/ 158 w 171"/>
                    <a:gd name="T63" fmla="*/ 28 h 135"/>
                    <a:gd name="T64" fmla="*/ 147 w 171"/>
                    <a:gd name="T65" fmla="*/ 18 h 135"/>
                    <a:gd name="T66" fmla="*/ 140 w 171"/>
                    <a:gd name="T67" fmla="*/ 10 h 135"/>
                    <a:gd name="T68" fmla="*/ 132 w 171"/>
                    <a:gd name="T69" fmla="*/ 10 h 135"/>
                    <a:gd name="T70" fmla="*/ 117 w 171"/>
                    <a:gd name="T71" fmla="*/ 10 h 135"/>
                    <a:gd name="T72" fmla="*/ 114 w 171"/>
                    <a:gd name="T73" fmla="*/ 8 h 135"/>
                    <a:gd name="T74" fmla="*/ 111 w 171"/>
                    <a:gd name="T75" fmla="*/ 1 h 135"/>
                    <a:gd name="T76" fmla="*/ 106 w 171"/>
                    <a:gd name="T77" fmla="*/ 0 h 135"/>
                    <a:gd name="T78" fmla="*/ 93 w 171"/>
                    <a:gd name="T79" fmla="*/ 0 h 135"/>
                    <a:gd name="T80" fmla="*/ 87 w 171"/>
                    <a:gd name="T81" fmla="*/ 6 h 135"/>
                    <a:gd name="T82" fmla="*/ 82 w 171"/>
                    <a:gd name="T83" fmla="*/ 4 h 135"/>
                    <a:gd name="T84" fmla="*/ 74 w 171"/>
                    <a:gd name="T85" fmla="*/ 3 h 135"/>
                    <a:gd name="T86" fmla="*/ 69 w 171"/>
                    <a:gd name="T87" fmla="*/ 2 h 135"/>
                    <a:gd name="T88" fmla="*/ 63 w 171"/>
                    <a:gd name="T89" fmla="*/ 3 h 135"/>
                    <a:gd name="T90" fmla="*/ 58 w 171"/>
                    <a:gd name="T91" fmla="*/ 7 h 135"/>
                    <a:gd name="T92" fmla="*/ 49 w 171"/>
                    <a:gd name="T93" fmla="*/ 3 h 135"/>
                    <a:gd name="T94" fmla="*/ 31 w 171"/>
                    <a:gd name="T95" fmla="*/ 1 h 135"/>
                    <a:gd name="T96" fmla="*/ 26 w 171"/>
                    <a:gd name="T97" fmla="*/ 0 h 135"/>
                    <a:gd name="T98" fmla="*/ 21 w 171"/>
                    <a:gd name="T99" fmla="*/ 3 h 135"/>
                    <a:gd name="T100" fmla="*/ 11 w 171"/>
                    <a:gd name="T101" fmla="*/ 9 h 135"/>
                    <a:gd name="T102" fmla="*/ 1 w 171"/>
                    <a:gd name="T103" fmla="*/ 13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71" h="135">
                      <a:moveTo>
                        <a:pt x="1" y="13"/>
                      </a:moveTo>
                      <a:lnTo>
                        <a:pt x="0" y="18"/>
                      </a:lnTo>
                      <a:lnTo>
                        <a:pt x="2" y="35"/>
                      </a:lnTo>
                      <a:lnTo>
                        <a:pt x="10" y="57"/>
                      </a:lnTo>
                      <a:lnTo>
                        <a:pt x="16" y="63"/>
                      </a:lnTo>
                      <a:lnTo>
                        <a:pt x="32" y="70"/>
                      </a:lnTo>
                      <a:lnTo>
                        <a:pt x="38" y="72"/>
                      </a:lnTo>
                      <a:lnTo>
                        <a:pt x="39" y="79"/>
                      </a:lnTo>
                      <a:lnTo>
                        <a:pt x="39" y="92"/>
                      </a:lnTo>
                      <a:lnTo>
                        <a:pt x="55" y="108"/>
                      </a:lnTo>
                      <a:lnTo>
                        <a:pt x="64" y="113"/>
                      </a:lnTo>
                      <a:lnTo>
                        <a:pt x="69" y="115"/>
                      </a:lnTo>
                      <a:lnTo>
                        <a:pt x="82" y="131"/>
                      </a:lnTo>
                      <a:lnTo>
                        <a:pt x="86" y="129"/>
                      </a:lnTo>
                      <a:lnTo>
                        <a:pt x="95" y="127"/>
                      </a:lnTo>
                      <a:lnTo>
                        <a:pt x="105" y="134"/>
                      </a:lnTo>
                      <a:lnTo>
                        <a:pt x="113" y="130"/>
                      </a:lnTo>
                      <a:lnTo>
                        <a:pt x="123" y="117"/>
                      </a:lnTo>
                      <a:lnTo>
                        <a:pt x="131" y="113"/>
                      </a:lnTo>
                      <a:lnTo>
                        <a:pt x="138" y="115"/>
                      </a:lnTo>
                      <a:lnTo>
                        <a:pt x="143" y="114"/>
                      </a:lnTo>
                      <a:lnTo>
                        <a:pt x="144" y="109"/>
                      </a:lnTo>
                      <a:lnTo>
                        <a:pt x="146" y="84"/>
                      </a:lnTo>
                      <a:lnTo>
                        <a:pt x="150" y="77"/>
                      </a:lnTo>
                      <a:lnTo>
                        <a:pt x="150" y="65"/>
                      </a:lnTo>
                      <a:lnTo>
                        <a:pt x="152" y="61"/>
                      </a:lnTo>
                      <a:lnTo>
                        <a:pt x="161" y="54"/>
                      </a:lnTo>
                      <a:lnTo>
                        <a:pt x="170" y="54"/>
                      </a:lnTo>
                      <a:lnTo>
                        <a:pt x="170" y="41"/>
                      </a:lnTo>
                      <a:lnTo>
                        <a:pt x="167" y="31"/>
                      </a:lnTo>
                      <a:lnTo>
                        <a:pt x="161" y="27"/>
                      </a:lnTo>
                      <a:lnTo>
                        <a:pt x="158" y="28"/>
                      </a:lnTo>
                      <a:lnTo>
                        <a:pt x="147" y="18"/>
                      </a:lnTo>
                      <a:lnTo>
                        <a:pt x="140" y="10"/>
                      </a:lnTo>
                      <a:lnTo>
                        <a:pt x="132" y="10"/>
                      </a:lnTo>
                      <a:lnTo>
                        <a:pt x="117" y="10"/>
                      </a:lnTo>
                      <a:lnTo>
                        <a:pt x="114" y="8"/>
                      </a:lnTo>
                      <a:lnTo>
                        <a:pt x="111" y="1"/>
                      </a:lnTo>
                      <a:lnTo>
                        <a:pt x="106" y="0"/>
                      </a:lnTo>
                      <a:lnTo>
                        <a:pt x="93" y="0"/>
                      </a:lnTo>
                      <a:lnTo>
                        <a:pt x="87" y="6"/>
                      </a:lnTo>
                      <a:lnTo>
                        <a:pt x="82" y="4"/>
                      </a:lnTo>
                      <a:lnTo>
                        <a:pt x="74" y="3"/>
                      </a:lnTo>
                      <a:lnTo>
                        <a:pt x="69" y="2"/>
                      </a:lnTo>
                      <a:lnTo>
                        <a:pt x="63" y="3"/>
                      </a:lnTo>
                      <a:lnTo>
                        <a:pt x="58" y="7"/>
                      </a:lnTo>
                      <a:lnTo>
                        <a:pt x="49" y="3"/>
                      </a:lnTo>
                      <a:lnTo>
                        <a:pt x="31" y="1"/>
                      </a:lnTo>
                      <a:lnTo>
                        <a:pt x="26" y="0"/>
                      </a:lnTo>
                      <a:lnTo>
                        <a:pt x="21" y="3"/>
                      </a:lnTo>
                      <a:lnTo>
                        <a:pt x="11" y="9"/>
                      </a:lnTo>
                      <a:lnTo>
                        <a:pt x="1" y="13"/>
                      </a:lnTo>
                    </a:path>
                  </a:pathLst>
                </a:custGeom>
                <a:solidFill>
                  <a:srgbClr val="FF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grpSp>
              <p:nvGrpSpPr>
                <p:cNvPr id="34" name="Group 33"/>
                <p:cNvGrpSpPr>
                  <a:grpSpLocks/>
                </p:cNvGrpSpPr>
                <p:nvPr/>
              </p:nvGrpSpPr>
              <p:grpSpPr bwMode="auto">
                <a:xfrm>
                  <a:off x="2932" y="1823"/>
                  <a:ext cx="251" cy="160"/>
                  <a:chOff x="2350" y="2273"/>
                  <a:chExt cx="173" cy="113"/>
                </a:xfrm>
              </p:grpSpPr>
              <p:sp>
                <p:nvSpPr>
                  <p:cNvPr id="115" name="Freeform 114"/>
                  <p:cNvSpPr>
                    <a:spLocks/>
                  </p:cNvSpPr>
                  <p:nvPr/>
                </p:nvSpPr>
                <p:spPr bwMode="auto">
                  <a:xfrm>
                    <a:off x="2359" y="2310"/>
                    <a:ext cx="27" cy="22"/>
                  </a:xfrm>
                  <a:custGeom>
                    <a:avLst/>
                    <a:gdLst>
                      <a:gd name="T0" fmla="*/ 14 w 27"/>
                      <a:gd name="T1" fmla="*/ 0 h 22"/>
                      <a:gd name="T2" fmla="*/ 3 w 27"/>
                      <a:gd name="T3" fmla="*/ 7 h 22"/>
                      <a:gd name="T4" fmla="*/ 0 w 27"/>
                      <a:gd name="T5" fmla="*/ 11 h 22"/>
                      <a:gd name="T6" fmla="*/ 7 w 27"/>
                      <a:gd name="T7" fmla="*/ 14 h 22"/>
                      <a:gd name="T8" fmla="*/ 13 w 27"/>
                      <a:gd name="T9" fmla="*/ 21 h 22"/>
                      <a:gd name="T10" fmla="*/ 19 w 27"/>
                      <a:gd name="T11" fmla="*/ 16 h 22"/>
                      <a:gd name="T12" fmla="*/ 26 w 27"/>
                      <a:gd name="T13" fmla="*/ 11 h 22"/>
                      <a:gd name="T14" fmla="*/ 21 w 27"/>
                      <a:gd name="T15" fmla="*/ 5 h 22"/>
                      <a:gd name="T16" fmla="*/ 14 w 27"/>
                      <a:gd name="T17" fmla="*/ 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7" h="22">
                        <a:moveTo>
                          <a:pt x="14" y="0"/>
                        </a:moveTo>
                        <a:lnTo>
                          <a:pt x="3" y="7"/>
                        </a:lnTo>
                        <a:lnTo>
                          <a:pt x="0" y="11"/>
                        </a:lnTo>
                        <a:lnTo>
                          <a:pt x="7" y="14"/>
                        </a:lnTo>
                        <a:lnTo>
                          <a:pt x="13" y="21"/>
                        </a:lnTo>
                        <a:lnTo>
                          <a:pt x="19" y="16"/>
                        </a:lnTo>
                        <a:lnTo>
                          <a:pt x="26" y="11"/>
                        </a:lnTo>
                        <a:lnTo>
                          <a:pt x="21" y="5"/>
                        </a:lnTo>
                        <a:lnTo>
                          <a:pt x="14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16" name="Freeform 115"/>
                  <p:cNvSpPr>
                    <a:spLocks/>
                  </p:cNvSpPr>
                  <p:nvPr/>
                </p:nvSpPr>
                <p:spPr bwMode="auto">
                  <a:xfrm>
                    <a:off x="2350" y="2335"/>
                    <a:ext cx="40" cy="40"/>
                  </a:xfrm>
                  <a:custGeom>
                    <a:avLst/>
                    <a:gdLst>
                      <a:gd name="T0" fmla="*/ 32 w 40"/>
                      <a:gd name="T1" fmla="*/ 0 h 40"/>
                      <a:gd name="T2" fmla="*/ 19 w 40"/>
                      <a:gd name="T3" fmla="*/ 2 h 40"/>
                      <a:gd name="T4" fmla="*/ 14 w 40"/>
                      <a:gd name="T5" fmla="*/ 0 h 40"/>
                      <a:gd name="T6" fmla="*/ 7 w 40"/>
                      <a:gd name="T7" fmla="*/ 9 h 40"/>
                      <a:gd name="T8" fmla="*/ 3 w 40"/>
                      <a:gd name="T9" fmla="*/ 8 h 40"/>
                      <a:gd name="T10" fmla="*/ 0 w 40"/>
                      <a:gd name="T11" fmla="*/ 14 h 40"/>
                      <a:gd name="T12" fmla="*/ 4 w 40"/>
                      <a:gd name="T13" fmla="*/ 17 h 40"/>
                      <a:gd name="T14" fmla="*/ 4 w 40"/>
                      <a:gd name="T15" fmla="*/ 34 h 40"/>
                      <a:gd name="T16" fmla="*/ 8 w 40"/>
                      <a:gd name="T17" fmla="*/ 39 h 40"/>
                      <a:gd name="T18" fmla="*/ 28 w 40"/>
                      <a:gd name="T19" fmla="*/ 17 h 40"/>
                      <a:gd name="T20" fmla="*/ 35 w 40"/>
                      <a:gd name="T21" fmla="*/ 17 h 40"/>
                      <a:gd name="T22" fmla="*/ 39 w 40"/>
                      <a:gd name="T23" fmla="*/ 11 h 40"/>
                      <a:gd name="T24" fmla="*/ 37 w 40"/>
                      <a:gd name="T25" fmla="*/ 9 h 40"/>
                      <a:gd name="T26" fmla="*/ 32 w 40"/>
                      <a:gd name="T27" fmla="*/ 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0" h="40">
                        <a:moveTo>
                          <a:pt x="32" y="0"/>
                        </a:moveTo>
                        <a:lnTo>
                          <a:pt x="19" y="2"/>
                        </a:lnTo>
                        <a:lnTo>
                          <a:pt x="14" y="0"/>
                        </a:lnTo>
                        <a:lnTo>
                          <a:pt x="7" y="9"/>
                        </a:lnTo>
                        <a:lnTo>
                          <a:pt x="3" y="8"/>
                        </a:lnTo>
                        <a:lnTo>
                          <a:pt x="0" y="14"/>
                        </a:lnTo>
                        <a:lnTo>
                          <a:pt x="4" y="17"/>
                        </a:lnTo>
                        <a:lnTo>
                          <a:pt x="4" y="34"/>
                        </a:lnTo>
                        <a:lnTo>
                          <a:pt x="8" y="39"/>
                        </a:lnTo>
                        <a:lnTo>
                          <a:pt x="28" y="17"/>
                        </a:lnTo>
                        <a:lnTo>
                          <a:pt x="35" y="17"/>
                        </a:lnTo>
                        <a:lnTo>
                          <a:pt x="39" y="11"/>
                        </a:lnTo>
                        <a:lnTo>
                          <a:pt x="37" y="9"/>
                        </a:lnTo>
                        <a:lnTo>
                          <a:pt x="32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17" name="Freeform 116"/>
                  <p:cNvSpPr>
                    <a:spLocks/>
                  </p:cNvSpPr>
                  <p:nvPr/>
                </p:nvSpPr>
                <p:spPr bwMode="auto">
                  <a:xfrm>
                    <a:off x="2395" y="2273"/>
                    <a:ext cx="128" cy="113"/>
                  </a:xfrm>
                  <a:custGeom>
                    <a:avLst/>
                    <a:gdLst>
                      <a:gd name="T0" fmla="*/ 122 w 128"/>
                      <a:gd name="T1" fmla="*/ 106 h 113"/>
                      <a:gd name="T2" fmla="*/ 121 w 128"/>
                      <a:gd name="T3" fmla="*/ 98 h 113"/>
                      <a:gd name="T4" fmla="*/ 125 w 128"/>
                      <a:gd name="T5" fmla="*/ 92 h 113"/>
                      <a:gd name="T6" fmla="*/ 125 w 128"/>
                      <a:gd name="T7" fmla="*/ 84 h 113"/>
                      <a:gd name="T8" fmla="*/ 116 w 128"/>
                      <a:gd name="T9" fmla="*/ 78 h 113"/>
                      <a:gd name="T10" fmla="*/ 113 w 128"/>
                      <a:gd name="T11" fmla="*/ 75 h 113"/>
                      <a:gd name="T12" fmla="*/ 111 w 128"/>
                      <a:gd name="T13" fmla="*/ 64 h 113"/>
                      <a:gd name="T14" fmla="*/ 105 w 128"/>
                      <a:gd name="T15" fmla="*/ 54 h 113"/>
                      <a:gd name="T16" fmla="*/ 100 w 128"/>
                      <a:gd name="T17" fmla="*/ 46 h 113"/>
                      <a:gd name="T18" fmla="*/ 100 w 128"/>
                      <a:gd name="T19" fmla="*/ 40 h 113"/>
                      <a:gd name="T20" fmla="*/ 104 w 128"/>
                      <a:gd name="T21" fmla="*/ 35 h 113"/>
                      <a:gd name="T22" fmla="*/ 117 w 128"/>
                      <a:gd name="T23" fmla="*/ 36 h 113"/>
                      <a:gd name="T24" fmla="*/ 123 w 128"/>
                      <a:gd name="T25" fmla="*/ 30 h 113"/>
                      <a:gd name="T26" fmla="*/ 127 w 128"/>
                      <a:gd name="T27" fmla="*/ 14 h 113"/>
                      <a:gd name="T28" fmla="*/ 125 w 128"/>
                      <a:gd name="T29" fmla="*/ 8 h 113"/>
                      <a:gd name="T30" fmla="*/ 118 w 128"/>
                      <a:gd name="T31" fmla="*/ 7 h 113"/>
                      <a:gd name="T32" fmla="*/ 106 w 128"/>
                      <a:gd name="T33" fmla="*/ 8 h 113"/>
                      <a:gd name="T34" fmla="*/ 91 w 128"/>
                      <a:gd name="T35" fmla="*/ 8 h 113"/>
                      <a:gd name="T36" fmla="*/ 77 w 128"/>
                      <a:gd name="T37" fmla="*/ 3 h 113"/>
                      <a:gd name="T38" fmla="*/ 69 w 128"/>
                      <a:gd name="T39" fmla="*/ 1 h 113"/>
                      <a:gd name="T40" fmla="*/ 61 w 128"/>
                      <a:gd name="T41" fmla="*/ 0 h 113"/>
                      <a:gd name="T42" fmla="*/ 53 w 128"/>
                      <a:gd name="T43" fmla="*/ 9 h 113"/>
                      <a:gd name="T44" fmla="*/ 45 w 128"/>
                      <a:gd name="T45" fmla="*/ 16 h 113"/>
                      <a:gd name="T46" fmla="*/ 32 w 128"/>
                      <a:gd name="T47" fmla="*/ 15 h 113"/>
                      <a:gd name="T48" fmla="*/ 23 w 128"/>
                      <a:gd name="T49" fmla="*/ 20 h 113"/>
                      <a:gd name="T50" fmla="*/ 11 w 128"/>
                      <a:gd name="T51" fmla="*/ 32 h 113"/>
                      <a:gd name="T52" fmla="*/ 2 w 128"/>
                      <a:gd name="T53" fmla="*/ 40 h 113"/>
                      <a:gd name="T54" fmla="*/ 0 w 128"/>
                      <a:gd name="T55" fmla="*/ 45 h 113"/>
                      <a:gd name="T56" fmla="*/ 5 w 128"/>
                      <a:gd name="T57" fmla="*/ 56 h 113"/>
                      <a:gd name="T58" fmla="*/ 11 w 128"/>
                      <a:gd name="T59" fmla="*/ 69 h 113"/>
                      <a:gd name="T60" fmla="*/ 17 w 128"/>
                      <a:gd name="T61" fmla="*/ 76 h 113"/>
                      <a:gd name="T62" fmla="*/ 23 w 128"/>
                      <a:gd name="T63" fmla="*/ 73 h 113"/>
                      <a:gd name="T64" fmla="*/ 35 w 128"/>
                      <a:gd name="T65" fmla="*/ 70 h 113"/>
                      <a:gd name="T66" fmla="*/ 34 w 128"/>
                      <a:gd name="T67" fmla="*/ 79 h 113"/>
                      <a:gd name="T68" fmla="*/ 31 w 128"/>
                      <a:gd name="T69" fmla="*/ 92 h 113"/>
                      <a:gd name="T70" fmla="*/ 32 w 128"/>
                      <a:gd name="T71" fmla="*/ 95 h 113"/>
                      <a:gd name="T72" fmla="*/ 37 w 128"/>
                      <a:gd name="T73" fmla="*/ 95 h 113"/>
                      <a:gd name="T74" fmla="*/ 45 w 128"/>
                      <a:gd name="T75" fmla="*/ 92 h 113"/>
                      <a:gd name="T76" fmla="*/ 61 w 128"/>
                      <a:gd name="T77" fmla="*/ 95 h 113"/>
                      <a:gd name="T78" fmla="*/ 65 w 128"/>
                      <a:gd name="T79" fmla="*/ 101 h 113"/>
                      <a:gd name="T80" fmla="*/ 75 w 128"/>
                      <a:gd name="T81" fmla="*/ 104 h 113"/>
                      <a:gd name="T82" fmla="*/ 83 w 128"/>
                      <a:gd name="T83" fmla="*/ 112 h 113"/>
                      <a:gd name="T84" fmla="*/ 88 w 128"/>
                      <a:gd name="T85" fmla="*/ 110 h 113"/>
                      <a:gd name="T86" fmla="*/ 99 w 128"/>
                      <a:gd name="T87" fmla="*/ 106 h 113"/>
                      <a:gd name="T88" fmla="*/ 109 w 128"/>
                      <a:gd name="T89" fmla="*/ 104 h 113"/>
                      <a:gd name="T90" fmla="*/ 122 w 128"/>
                      <a:gd name="T91" fmla="*/ 106 h 1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28" h="113">
                        <a:moveTo>
                          <a:pt x="122" y="106"/>
                        </a:moveTo>
                        <a:lnTo>
                          <a:pt x="121" y="98"/>
                        </a:lnTo>
                        <a:lnTo>
                          <a:pt x="125" y="92"/>
                        </a:lnTo>
                        <a:lnTo>
                          <a:pt x="125" y="84"/>
                        </a:lnTo>
                        <a:lnTo>
                          <a:pt x="116" y="78"/>
                        </a:lnTo>
                        <a:lnTo>
                          <a:pt x="113" y="75"/>
                        </a:lnTo>
                        <a:lnTo>
                          <a:pt x="111" y="64"/>
                        </a:lnTo>
                        <a:lnTo>
                          <a:pt x="105" y="54"/>
                        </a:lnTo>
                        <a:lnTo>
                          <a:pt x="100" y="46"/>
                        </a:lnTo>
                        <a:lnTo>
                          <a:pt x="100" y="40"/>
                        </a:lnTo>
                        <a:lnTo>
                          <a:pt x="104" y="35"/>
                        </a:lnTo>
                        <a:lnTo>
                          <a:pt x="117" y="36"/>
                        </a:lnTo>
                        <a:lnTo>
                          <a:pt x="123" y="30"/>
                        </a:lnTo>
                        <a:lnTo>
                          <a:pt x="127" y="14"/>
                        </a:lnTo>
                        <a:lnTo>
                          <a:pt x="125" y="8"/>
                        </a:lnTo>
                        <a:lnTo>
                          <a:pt x="118" y="7"/>
                        </a:lnTo>
                        <a:lnTo>
                          <a:pt x="106" y="8"/>
                        </a:lnTo>
                        <a:lnTo>
                          <a:pt x="91" y="8"/>
                        </a:lnTo>
                        <a:lnTo>
                          <a:pt x="77" y="3"/>
                        </a:lnTo>
                        <a:lnTo>
                          <a:pt x="69" y="1"/>
                        </a:lnTo>
                        <a:lnTo>
                          <a:pt x="61" y="0"/>
                        </a:lnTo>
                        <a:lnTo>
                          <a:pt x="53" y="9"/>
                        </a:lnTo>
                        <a:lnTo>
                          <a:pt x="45" y="16"/>
                        </a:lnTo>
                        <a:lnTo>
                          <a:pt x="32" y="15"/>
                        </a:lnTo>
                        <a:lnTo>
                          <a:pt x="23" y="20"/>
                        </a:lnTo>
                        <a:lnTo>
                          <a:pt x="11" y="32"/>
                        </a:lnTo>
                        <a:lnTo>
                          <a:pt x="2" y="40"/>
                        </a:lnTo>
                        <a:lnTo>
                          <a:pt x="0" y="45"/>
                        </a:lnTo>
                        <a:lnTo>
                          <a:pt x="5" y="56"/>
                        </a:lnTo>
                        <a:lnTo>
                          <a:pt x="11" y="69"/>
                        </a:lnTo>
                        <a:lnTo>
                          <a:pt x="17" y="76"/>
                        </a:lnTo>
                        <a:lnTo>
                          <a:pt x="23" y="73"/>
                        </a:lnTo>
                        <a:lnTo>
                          <a:pt x="35" y="70"/>
                        </a:lnTo>
                        <a:lnTo>
                          <a:pt x="34" y="79"/>
                        </a:lnTo>
                        <a:lnTo>
                          <a:pt x="31" y="92"/>
                        </a:lnTo>
                        <a:lnTo>
                          <a:pt x="32" y="95"/>
                        </a:lnTo>
                        <a:lnTo>
                          <a:pt x="37" y="95"/>
                        </a:lnTo>
                        <a:lnTo>
                          <a:pt x="45" y="92"/>
                        </a:lnTo>
                        <a:lnTo>
                          <a:pt x="61" y="95"/>
                        </a:lnTo>
                        <a:lnTo>
                          <a:pt x="65" y="101"/>
                        </a:lnTo>
                        <a:lnTo>
                          <a:pt x="75" y="104"/>
                        </a:lnTo>
                        <a:lnTo>
                          <a:pt x="83" y="112"/>
                        </a:lnTo>
                        <a:lnTo>
                          <a:pt x="88" y="110"/>
                        </a:lnTo>
                        <a:lnTo>
                          <a:pt x="99" y="106"/>
                        </a:lnTo>
                        <a:lnTo>
                          <a:pt x="109" y="104"/>
                        </a:lnTo>
                        <a:lnTo>
                          <a:pt x="122" y="106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</p:grpSp>
            <p:grpSp>
              <p:nvGrpSpPr>
                <p:cNvPr id="35" name="Group 34"/>
                <p:cNvGrpSpPr>
                  <a:grpSpLocks/>
                </p:cNvGrpSpPr>
                <p:nvPr/>
              </p:nvGrpSpPr>
              <p:grpSpPr bwMode="auto">
                <a:xfrm>
                  <a:off x="2803" y="1073"/>
                  <a:ext cx="396" cy="767"/>
                  <a:chOff x="2297" y="1733"/>
                  <a:chExt cx="278" cy="538"/>
                </a:xfrm>
              </p:grpSpPr>
              <p:grpSp>
                <p:nvGrpSpPr>
                  <p:cNvPr id="99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2297" y="1733"/>
                    <a:ext cx="278" cy="538"/>
                    <a:chOff x="2297" y="1733"/>
                    <a:chExt cx="278" cy="538"/>
                  </a:xfrm>
                </p:grpSpPr>
                <p:sp>
                  <p:nvSpPr>
                    <p:cNvPr id="113" name="Freeform 112"/>
                    <p:cNvSpPr>
                      <a:spLocks/>
                    </p:cNvSpPr>
                    <p:nvPr/>
                  </p:nvSpPr>
                  <p:spPr bwMode="auto">
                    <a:xfrm>
                      <a:off x="2297" y="2238"/>
                      <a:ext cx="21" cy="21"/>
                    </a:xfrm>
                    <a:custGeom>
                      <a:avLst/>
                      <a:gdLst>
                        <a:gd name="T0" fmla="*/ 17 w 21"/>
                        <a:gd name="T1" fmla="*/ 0 h 21"/>
                        <a:gd name="T2" fmla="*/ 10 w 21"/>
                        <a:gd name="T3" fmla="*/ 4 h 21"/>
                        <a:gd name="T4" fmla="*/ 0 w 21"/>
                        <a:gd name="T5" fmla="*/ 12 h 21"/>
                        <a:gd name="T6" fmla="*/ 1 w 21"/>
                        <a:gd name="T7" fmla="*/ 20 h 21"/>
                        <a:gd name="T8" fmla="*/ 7 w 21"/>
                        <a:gd name="T9" fmla="*/ 20 h 21"/>
                        <a:gd name="T10" fmla="*/ 20 w 21"/>
                        <a:gd name="T11" fmla="*/ 9 h 21"/>
                        <a:gd name="T12" fmla="*/ 17 w 21"/>
                        <a:gd name="T13" fmla="*/ 0 h 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1" h="21">
                          <a:moveTo>
                            <a:pt x="17" y="0"/>
                          </a:moveTo>
                          <a:lnTo>
                            <a:pt x="10" y="4"/>
                          </a:lnTo>
                          <a:lnTo>
                            <a:pt x="0" y="12"/>
                          </a:lnTo>
                          <a:lnTo>
                            <a:pt x="1" y="20"/>
                          </a:lnTo>
                          <a:lnTo>
                            <a:pt x="7" y="20"/>
                          </a:lnTo>
                          <a:lnTo>
                            <a:pt x="20" y="9"/>
                          </a:lnTo>
                          <a:lnTo>
                            <a:pt x="17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114" name="Freeform 113"/>
                    <p:cNvSpPr>
                      <a:spLocks/>
                    </p:cNvSpPr>
                    <p:nvPr/>
                  </p:nvSpPr>
                  <p:spPr bwMode="auto">
                    <a:xfrm>
                      <a:off x="2314" y="1733"/>
                      <a:ext cx="261" cy="538"/>
                    </a:xfrm>
                    <a:custGeom>
                      <a:avLst/>
                      <a:gdLst>
                        <a:gd name="T0" fmla="*/ 71 w 261"/>
                        <a:gd name="T1" fmla="*/ 518 h 538"/>
                        <a:gd name="T2" fmla="*/ 55 w 261"/>
                        <a:gd name="T3" fmla="*/ 505 h 538"/>
                        <a:gd name="T4" fmla="*/ 34 w 261"/>
                        <a:gd name="T5" fmla="*/ 502 h 538"/>
                        <a:gd name="T6" fmla="*/ 34 w 261"/>
                        <a:gd name="T7" fmla="*/ 459 h 538"/>
                        <a:gd name="T8" fmla="*/ 26 w 261"/>
                        <a:gd name="T9" fmla="*/ 431 h 538"/>
                        <a:gd name="T10" fmla="*/ 24 w 261"/>
                        <a:gd name="T11" fmla="*/ 409 h 538"/>
                        <a:gd name="T12" fmla="*/ 18 w 261"/>
                        <a:gd name="T13" fmla="*/ 388 h 538"/>
                        <a:gd name="T14" fmla="*/ 31 w 261"/>
                        <a:gd name="T15" fmla="*/ 369 h 538"/>
                        <a:gd name="T16" fmla="*/ 37 w 261"/>
                        <a:gd name="T17" fmla="*/ 351 h 538"/>
                        <a:gd name="T18" fmla="*/ 63 w 261"/>
                        <a:gd name="T19" fmla="*/ 329 h 538"/>
                        <a:gd name="T20" fmla="*/ 81 w 261"/>
                        <a:gd name="T21" fmla="*/ 303 h 538"/>
                        <a:gd name="T22" fmla="*/ 95 w 261"/>
                        <a:gd name="T23" fmla="*/ 281 h 538"/>
                        <a:gd name="T24" fmla="*/ 105 w 261"/>
                        <a:gd name="T25" fmla="*/ 266 h 538"/>
                        <a:gd name="T26" fmla="*/ 107 w 261"/>
                        <a:gd name="T27" fmla="*/ 250 h 538"/>
                        <a:gd name="T28" fmla="*/ 103 w 261"/>
                        <a:gd name="T29" fmla="*/ 235 h 538"/>
                        <a:gd name="T30" fmla="*/ 90 w 261"/>
                        <a:gd name="T31" fmla="*/ 228 h 538"/>
                        <a:gd name="T32" fmla="*/ 71 w 261"/>
                        <a:gd name="T33" fmla="*/ 186 h 538"/>
                        <a:gd name="T34" fmla="*/ 72 w 261"/>
                        <a:gd name="T35" fmla="*/ 151 h 538"/>
                        <a:gd name="T36" fmla="*/ 63 w 261"/>
                        <a:gd name="T37" fmla="*/ 116 h 538"/>
                        <a:gd name="T38" fmla="*/ 48 w 261"/>
                        <a:gd name="T39" fmla="*/ 93 h 538"/>
                        <a:gd name="T40" fmla="*/ 18 w 261"/>
                        <a:gd name="T41" fmla="*/ 77 h 538"/>
                        <a:gd name="T42" fmla="*/ 7 w 261"/>
                        <a:gd name="T43" fmla="*/ 58 h 538"/>
                        <a:gd name="T44" fmla="*/ 9 w 261"/>
                        <a:gd name="T45" fmla="*/ 45 h 538"/>
                        <a:gd name="T46" fmla="*/ 28 w 261"/>
                        <a:gd name="T47" fmla="*/ 56 h 538"/>
                        <a:gd name="T48" fmla="*/ 63 w 261"/>
                        <a:gd name="T49" fmla="*/ 66 h 538"/>
                        <a:gd name="T50" fmla="*/ 77 w 261"/>
                        <a:gd name="T51" fmla="*/ 74 h 538"/>
                        <a:gd name="T52" fmla="*/ 95 w 261"/>
                        <a:gd name="T53" fmla="*/ 58 h 538"/>
                        <a:gd name="T54" fmla="*/ 105 w 261"/>
                        <a:gd name="T55" fmla="*/ 45 h 538"/>
                        <a:gd name="T56" fmla="*/ 103 w 261"/>
                        <a:gd name="T57" fmla="*/ 21 h 538"/>
                        <a:gd name="T58" fmla="*/ 121 w 261"/>
                        <a:gd name="T59" fmla="*/ 10 h 538"/>
                        <a:gd name="T60" fmla="*/ 144 w 261"/>
                        <a:gd name="T61" fmla="*/ 15 h 538"/>
                        <a:gd name="T62" fmla="*/ 144 w 261"/>
                        <a:gd name="T63" fmla="*/ 34 h 538"/>
                        <a:gd name="T64" fmla="*/ 125 w 261"/>
                        <a:gd name="T65" fmla="*/ 55 h 538"/>
                        <a:gd name="T66" fmla="*/ 146 w 261"/>
                        <a:gd name="T67" fmla="*/ 50 h 538"/>
                        <a:gd name="T68" fmla="*/ 149 w 261"/>
                        <a:gd name="T69" fmla="*/ 18 h 538"/>
                        <a:gd name="T70" fmla="*/ 162 w 261"/>
                        <a:gd name="T71" fmla="*/ 37 h 538"/>
                        <a:gd name="T72" fmla="*/ 158 w 261"/>
                        <a:gd name="T73" fmla="*/ 68 h 538"/>
                        <a:gd name="T74" fmla="*/ 175 w 261"/>
                        <a:gd name="T75" fmla="*/ 93 h 538"/>
                        <a:gd name="T76" fmla="*/ 186 w 261"/>
                        <a:gd name="T77" fmla="*/ 119 h 538"/>
                        <a:gd name="T78" fmla="*/ 188 w 261"/>
                        <a:gd name="T79" fmla="*/ 156 h 538"/>
                        <a:gd name="T80" fmla="*/ 207 w 261"/>
                        <a:gd name="T81" fmla="*/ 208 h 538"/>
                        <a:gd name="T82" fmla="*/ 213 w 261"/>
                        <a:gd name="T83" fmla="*/ 266 h 538"/>
                        <a:gd name="T84" fmla="*/ 222 w 261"/>
                        <a:gd name="T85" fmla="*/ 308 h 538"/>
                        <a:gd name="T86" fmla="*/ 247 w 261"/>
                        <a:gd name="T87" fmla="*/ 335 h 538"/>
                        <a:gd name="T88" fmla="*/ 260 w 261"/>
                        <a:gd name="T89" fmla="*/ 358 h 538"/>
                        <a:gd name="T90" fmla="*/ 246 w 261"/>
                        <a:gd name="T91" fmla="*/ 404 h 538"/>
                        <a:gd name="T92" fmla="*/ 239 w 261"/>
                        <a:gd name="T93" fmla="*/ 428 h 538"/>
                        <a:gd name="T94" fmla="*/ 226 w 261"/>
                        <a:gd name="T95" fmla="*/ 443 h 538"/>
                        <a:gd name="T96" fmla="*/ 193 w 261"/>
                        <a:gd name="T97" fmla="*/ 475 h 538"/>
                        <a:gd name="T98" fmla="*/ 178 w 261"/>
                        <a:gd name="T99" fmla="*/ 490 h 538"/>
                        <a:gd name="T100" fmla="*/ 158 w 261"/>
                        <a:gd name="T101" fmla="*/ 499 h 538"/>
                        <a:gd name="T102" fmla="*/ 127 w 261"/>
                        <a:gd name="T103" fmla="*/ 508 h 538"/>
                        <a:gd name="T104" fmla="*/ 97 w 261"/>
                        <a:gd name="T105" fmla="*/ 521 h 538"/>
                        <a:gd name="T106" fmla="*/ 72 w 261"/>
                        <a:gd name="T107" fmla="*/ 537 h 53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</a:cxnLst>
                      <a:rect l="0" t="0" r="r" b="b"/>
                      <a:pathLst>
                        <a:path w="261" h="538">
                          <a:moveTo>
                            <a:pt x="72" y="537"/>
                          </a:moveTo>
                          <a:lnTo>
                            <a:pt x="71" y="518"/>
                          </a:lnTo>
                          <a:lnTo>
                            <a:pt x="61" y="510"/>
                          </a:lnTo>
                          <a:lnTo>
                            <a:pt x="55" y="505"/>
                          </a:lnTo>
                          <a:lnTo>
                            <a:pt x="44" y="502"/>
                          </a:lnTo>
                          <a:lnTo>
                            <a:pt x="34" y="502"/>
                          </a:lnTo>
                          <a:lnTo>
                            <a:pt x="31" y="492"/>
                          </a:lnTo>
                          <a:lnTo>
                            <a:pt x="34" y="459"/>
                          </a:lnTo>
                          <a:lnTo>
                            <a:pt x="33" y="440"/>
                          </a:lnTo>
                          <a:lnTo>
                            <a:pt x="26" y="431"/>
                          </a:lnTo>
                          <a:lnTo>
                            <a:pt x="21" y="427"/>
                          </a:lnTo>
                          <a:lnTo>
                            <a:pt x="24" y="409"/>
                          </a:lnTo>
                          <a:lnTo>
                            <a:pt x="21" y="398"/>
                          </a:lnTo>
                          <a:lnTo>
                            <a:pt x="18" y="388"/>
                          </a:lnTo>
                          <a:lnTo>
                            <a:pt x="24" y="369"/>
                          </a:lnTo>
                          <a:lnTo>
                            <a:pt x="31" y="369"/>
                          </a:lnTo>
                          <a:lnTo>
                            <a:pt x="34" y="366"/>
                          </a:lnTo>
                          <a:lnTo>
                            <a:pt x="37" y="351"/>
                          </a:lnTo>
                          <a:lnTo>
                            <a:pt x="50" y="340"/>
                          </a:lnTo>
                          <a:lnTo>
                            <a:pt x="63" y="329"/>
                          </a:lnTo>
                          <a:lnTo>
                            <a:pt x="66" y="316"/>
                          </a:lnTo>
                          <a:lnTo>
                            <a:pt x="81" y="303"/>
                          </a:lnTo>
                          <a:lnTo>
                            <a:pt x="97" y="287"/>
                          </a:lnTo>
                          <a:lnTo>
                            <a:pt x="95" y="281"/>
                          </a:lnTo>
                          <a:lnTo>
                            <a:pt x="95" y="273"/>
                          </a:lnTo>
                          <a:lnTo>
                            <a:pt x="105" y="266"/>
                          </a:lnTo>
                          <a:lnTo>
                            <a:pt x="109" y="263"/>
                          </a:lnTo>
                          <a:lnTo>
                            <a:pt x="107" y="250"/>
                          </a:lnTo>
                          <a:lnTo>
                            <a:pt x="107" y="238"/>
                          </a:lnTo>
                          <a:lnTo>
                            <a:pt x="103" y="235"/>
                          </a:lnTo>
                          <a:lnTo>
                            <a:pt x="97" y="238"/>
                          </a:lnTo>
                          <a:lnTo>
                            <a:pt x="90" y="228"/>
                          </a:lnTo>
                          <a:lnTo>
                            <a:pt x="84" y="204"/>
                          </a:lnTo>
                          <a:lnTo>
                            <a:pt x="71" y="186"/>
                          </a:lnTo>
                          <a:lnTo>
                            <a:pt x="74" y="162"/>
                          </a:lnTo>
                          <a:lnTo>
                            <a:pt x="72" y="151"/>
                          </a:lnTo>
                          <a:lnTo>
                            <a:pt x="57" y="136"/>
                          </a:lnTo>
                          <a:lnTo>
                            <a:pt x="63" y="116"/>
                          </a:lnTo>
                          <a:lnTo>
                            <a:pt x="58" y="105"/>
                          </a:lnTo>
                          <a:lnTo>
                            <a:pt x="48" y="93"/>
                          </a:lnTo>
                          <a:lnTo>
                            <a:pt x="42" y="101"/>
                          </a:lnTo>
                          <a:lnTo>
                            <a:pt x="18" y="77"/>
                          </a:lnTo>
                          <a:lnTo>
                            <a:pt x="12" y="68"/>
                          </a:lnTo>
                          <a:lnTo>
                            <a:pt x="7" y="58"/>
                          </a:lnTo>
                          <a:lnTo>
                            <a:pt x="0" y="55"/>
                          </a:lnTo>
                          <a:lnTo>
                            <a:pt x="9" y="45"/>
                          </a:lnTo>
                          <a:lnTo>
                            <a:pt x="21" y="45"/>
                          </a:lnTo>
                          <a:lnTo>
                            <a:pt x="28" y="56"/>
                          </a:lnTo>
                          <a:lnTo>
                            <a:pt x="46" y="77"/>
                          </a:lnTo>
                          <a:lnTo>
                            <a:pt x="63" y="66"/>
                          </a:lnTo>
                          <a:lnTo>
                            <a:pt x="74" y="68"/>
                          </a:lnTo>
                          <a:lnTo>
                            <a:pt x="77" y="74"/>
                          </a:lnTo>
                          <a:lnTo>
                            <a:pt x="90" y="77"/>
                          </a:lnTo>
                          <a:lnTo>
                            <a:pt x="95" y="58"/>
                          </a:lnTo>
                          <a:lnTo>
                            <a:pt x="101" y="52"/>
                          </a:lnTo>
                          <a:lnTo>
                            <a:pt x="105" y="45"/>
                          </a:lnTo>
                          <a:lnTo>
                            <a:pt x="105" y="39"/>
                          </a:lnTo>
                          <a:lnTo>
                            <a:pt x="103" y="21"/>
                          </a:lnTo>
                          <a:lnTo>
                            <a:pt x="114" y="10"/>
                          </a:lnTo>
                          <a:lnTo>
                            <a:pt x="121" y="10"/>
                          </a:lnTo>
                          <a:lnTo>
                            <a:pt x="132" y="0"/>
                          </a:lnTo>
                          <a:lnTo>
                            <a:pt x="144" y="15"/>
                          </a:lnTo>
                          <a:lnTo>
                            <a:pt x="149" y="21"/>
                          </a:lnTo>
                          <a:lnTo>
                            <a:pt x="144" y="34"/>
                          </a:lnTo>
                          <a:lnTo>
                            <a:pt x="134" y="43"/>
                          </a:lnTo>
                          <a:lnTo>
                            <a:pt x="125" y="55"/>
                          </a:lnTo>
                          <a:lnTo>
                            <a:pt x="127" y="66"/>
                          </a:lnTo>
                          <a:lnTo>
                            <a:pt x="146" y="50"/>
                          </a:lnTo>
                          <a:lnTo>
                            <a:pt x="146" y="37"/>
                          </a:lnTo>
                          <a:lnTo>
                            <a:pt x="149" y="18"/>
                          </a:lnTo>
                          <a:lnTo>
                            <a:pt x="156" y="13"/>
                          </a:lnTo>
                          <a:lnTo>
                            <a:pt x="162" y="37"/>
                          </a:lnTo>
                          <a:lnTo>
                            <a:pt x="162" y="58"/>
                          </a:lnTo>
                          <a:lnTo>
                            <a:pt x="158" y="68"/>
                          </a:lnTo>
                          <a:lnTo>
                            <a:pt x="158" y="81"/>
                          </a:lnTo>
                          <a:lnTo>
                            <a:pt x="175" y="93"/>
                          </a:lnTo>
                          <a:lnTo>
                            <a:pt x="175" y="103"/>
                          </a:lnTo>
                          <a:lnTo>
                            <a:pt x="186" y="119"/>
                          </a:lnTo>
                          <a:lnTo>
                            <a:pt x="191" y="130"/>
                          </a:lnTo>
                          <a:lnTo>
                            <a:pt x="188" y="156"/>
                          </a:lnTo>
                          <a:lnTo>
                            <a:pt x="196" y="185"/>
                          </a:lnTo>
                          <a:lnTo>
                            <a:pt x="207" y="208"/>
                          </a:lnTo>
                          <a:lnTo>
                            <a:pt x="204" y="244"/>
                          </a:lnTo>
                          <a:lnTo>
                            <a:pt x="213" y="266"/>
                          </a:lnTo>
                          <a:lnTo>
                            <a:pt x="217" y="275"/>
                          </a:lnTo>
                          <a:lnTo>
                            <a:pt x="222" y="308"/>
                          </a:lnTo>
                          <a:lnTo>
                            <a:pt x="226" y="321"/>
                          </a:lnTo>
                          <a:lnTo>
                            <a:pt x="247" y="335"/>
                          </a:lnTo>
                          <a:lnTo>
                            <a:pt x="260" y="350"/>
                          </a:lnTo>
                          <a:lnTo>
                            <a:pt x="260" y="358"/>
                          </a:lnTo>
                          <a:lnTo>
                            <a:pt x="250" y="400"/>
                          </a:lnTo>
                          <a:lnTo>
                            <a:pt x="246" y="404"/>
                          </a:lnTo>
                          <a:lnTo>
                            <a:pt x="250" y="412"/>
                          </a:lnTo>
                          <a:lnTo>
                            <a:pt x="239" y="428"/>
                          </a:lnTo>
                          <a:lnTo>
                            <a:pt x="226" y="435"/>
                          </a:lnTo>
                          <a:lnTo>
                            <a:pt x="226" y="443"/>
                          </a:lnTo>
                          <a:lnTo>
                            <a:pt x="207" y="468"/>
                          </a:lnTo>
                          <a:lnTo>
                            <a:pt x="193" y="475"/>
                          </a:lnTo>
                          <a:lnTo>
                            <a:pt x="191" y="490"/>
                          </a:lnTo>
                          <a:lnTo>
                            <a:pt x="178" y="490"/>
                          </a:lnTo>
                          <a:lnTo>
                            <a:pt x="172" y="494"/>
                          </a:lnTo>
                          <a:lnTo>
                            <a:pt x="158" y="499"/>
                          </a:lnTo>
                          <a:lnTo>
                            <a:pt x="140" y="497"/>
                          </a:lnTo>
                          <a:lnTo>
                            <a:pt x="127" y="508"/>
                          </a:lnTo>
                          <a:lnTo>
                            <a:pt x="111" y="517"/>
                          </a:lnTo>
                          <a:lnTo>
                            <a:pt x="97" y="521"/>
                          </a:lnTo>
                          <a:lnTo>
                            <a:pt x="85" y="529"/>
                          </a:lnTo>
                          <a:lnTo>
                            <a:pt x="72" y="537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</p:grpSp>
              <p:grpSp>
                <p:nvGrpSpPr>
                  <p:cNvPr id="100" name="Group 99"/>
                  <p:cNvGrpSpPr>
                    <a:grpSpLocks/>
                  </p:cNvGrpSpPr>
                  <p:nvPr/>
                </p:nvGrpSpPr>
                <p:grpSpPr bwMode="auto">
                  <a:xfrm>
                    <a:off x="2389" y="1926"/>
                    <a:ext cx="169" cy="274"/>
                    <a:chOff x="2389" y="1926"/>
                    <a:chExt cx="169" cy="274"/>
                  </a:xfrm>
                </p:grpSpPr>
                <p:sp>
                  <p:nvSpPr>
                    <p:cNvPr id="101" name="Freeform 100"/>
                    <p:cNvSpPr>
                      <a:spLocks/>
                    </p:cNvSpPr>
                    <p:nvPr/>
                  </p:nvSpPr>
                  <p:spPr bwMode="auto">
                    <a:xfrm>
                      <a:off x="2484" y="1926"/>
                      <a:ext cx="20" cy="20"/>
                    </a:xfrm>
                    <a:custGeom>
                      <a:avLst/>
                      <a:gdLst>
                        <a:gd name="T0" fmla="*/ 11 w 20"/>
                        <a:gd name="T1" fmla="*/ 1 h 20"/>
                        <a:gd name="T2" fmla="*/ 0 w 20"/>
                        <a:gd name="T3" fmla="*/ 0 h 20"/>
                        <a:gd name="T4" fmla="*/ 11 w 20"/>
                        <a:gd name="T5" fmla="*/ 19 h 20"/>
                        <a:gd name="T6" fmla="*/ 19 w 20"/>
                        <a:gd name="T7" fmla="*/ 13 h 20"/>
                        <a:gd name="T8" fmla="*/ 11 w 20"/>
                        <a:gd name="T9" fmla="*/ 1 h 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0" h="20">
                          <a:moveTo>
                            <a:pt x="11" y="1"/>
                          </a:moveTo>
                          <a:lnTo>
                            <a:pt x="0" y="0"/>
                          </a:lnTo>
                          <a:lnTo>
                            <a:pt x="11" y="19"/>
                          </a:lnTo>
                          <a:lnTo>
                            <a:pt x="19" y="13"/>
                          </a:lnTo>
                          <a:lnTo>
                            <a:pt x="11" y="1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102" name="Freeform 101"/>
                    <p:cNvSpPr>
                      <a:spLocks/>
                    </p:cNvSpPr>
                    <p:nvPr/>
                  </p:nvSpPr>
                  <p:spPr bwMode="auto">
                    <a:xfrm>
                      <a:off x="2502" y="1974"/>
                      <a:ext cx="20" cy="29"/>
                    </a:xfrm>
                    <a:custGeom>
                      <a:avLst/>
                      <a:gdLst>
                        <a:gd name="T0" fmla="*/ 19 w 20"/>
                        <a:gd name="T1" fmla="*/ 0 h 29"/>
                        <a:gd name="T2" fmla="*/ 0 w 20"/>
                        <a:gd name="T3" fmla="*/ 5 h 29"/>
                        <a:gd name="T4" fmla="*/ 0 w 20"/>
                        <a:gd name="T5" fmla="*/ 28 h 29"/>
                        <a:gd name="T6" fmla="*/ 9 w 20"/>
                        <a:gd name="T7" fmla="*/ 16 h 29"/>
                        <a:gd name="T8" fmla="*/ 12 w 20"/>
                        <a:gd name="T9" fmla="*/ 5 h 29"/>
                        <a:gd name="T10" fmla="*/ 6 w 20"/>
                        <a:gd name="T11" fmla="*/ 5 h 29"/>
                        <a:gd name="T12" fmla="*/ 19 w 20"/>
                        <a:gd name="T13" fmla="*/ 0 h 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0" h="29">
                          <a:moveTo>
                            <a:pt x="19" y="0"/>
                          </a:moveTo>
                          <a:lnTo>
                            <a:pt x="0" y="5"/>
                          </a:lnTo>
                          <a:lnTo>
                            <a:pt x="0" y="28"/>
                          </a:lnTo>
                          <a:lnTo>
                            <a:pt x="9" y="16"/>
                          </a:lnTo>
                          <a:lnTo>
                            <a:pt x="12" y="5"/>
                          </a:lnTo>
                          <a:lnTo>
                            <a:pt x="6" y="5"/>
                          </a:lnTo>
                          <a:lnTo>
                            <a:pt x="19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103" name="Freeform 102"/>
                    <p:cNvSpPr>
                      <a:spLocks/>
                    </p:cNvSpPr>
                    <p:nvPr/>
                  </p:nvSpPr>
                  <p:spPr bwMode="auto">
                    <a:xfrm>
                      <a:off x="2518" y="2013"/>
                      <a:ext cx="21" cy="21"/>
                    </a:xfrm>
                    <a:custGeom>
                      <a:avLst/>
                      <a:gdLst>
                        <a:gd name="T0" fmla="*/ 4 w 21"/>
                        <a:gd name="T1" fmla="*/ 0 h 21"/>
                        <a:gd name="T2" fmla="*/ 0 w 21"/>
                        <a:gd name="T3" fmla="*/ 5 h 21"/>
                        <a:gd name="T4" fmla="*/ 6 w 21"/>
                        <a:gd name="T5" fmla="*/ 20 h 21"/>
                        <a:gd name="T6" fmla="*/ 17 w 21"/>
                        <a:gd name="T7" fmla="*/ 15 h 21"/>
                        <a:gd name="T8" fmla="*/ 20 w 21"/>
                        <a:gd name="T9" fmla="*/ 8 h 21"/>
                        <a:gd name="T10" fmla="*/ 4 w 21"/>
                        <a:gd name="T11" fmla="*/ 0 h 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21" h="21">
                          <a:moveTo>
                            <a:pt x="4" y="0"/>
                          </a:moveTo>
                          <a:lnTo>
                            <a:pt x="0" y="5"/>
                          </a:lnTo>
                          <a:lnTo>
                            <a:pt x="6" y="20"/>
                          </a:lnTo>
                          <a:lnTo>
                            <a:pt x="17" y="15"/>
                          </a:lnTo>
                          <a:lnTo>
                            <a:pt x="20" y="8"/>
                          </a:lnTo>
                          <a:lnTo>
                            <a:pt x="4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104" name="Freeform 103"/>
                    <p:cNvSpPr>
                      <a:spLocks/>
                    </p:cNvSpPr>
                    <p:nvPr/>
                  </p:nvSpPr>
                  <p:spPr bwMode="auto">
                    <a:xfrm>
                      <a:off x="2457" y="2012"/>
                      <a:ext cx="25" cy="23"/>
                    </a:xfrm>
                    <a:custGeom>
                      <a:avLst/>
                      <a:gdLst>
                        <a:gd name="T0" fmla="*/ 24 w 25"/>
                        <a:gd name="T1" fmla="*/ 9 h 23"/>
                        <a:gd name="T2" fmla="*/ 18 w 25"/>
                        <a:gd name="T3" fmla="*/ 9 h 23"/>
                        <a:gd name="T4" fmla="*/ 12 w 25"/>
                        <a:gd name="T5" fmla="*/ 0 h 23"/>
                        <a:gd name="T6" fmla="*/ 7 w 25"/>
                        <a:gd name="T7" fmla="*/ 5 h 23"/>
                        <a:gd name="T8" fmla="*/ 0 w 25"/>
                        <a:gd name="T9" fmla="*/ 3 h 23"/>
                        <a:gd name="T10" fmla="*/ 0 w 25"/>
                        <a:gd name="T11" fmla="*/ 9 h 23"/>
                        <a:gd name="T12" fmla="*/ 2 w 25"/>
                        <a:gd name="T13" fmla="*/ 12 h 23"/>
                        <a:gd name="T14" fmla="*/ 2 w 25"/>
                        <a:gd name="T15" fmla="*/ 17 h 23"/>
                        <a:gd name="T16" fmla="*/ 7 w 25"/>
                        <a:gd name="T17" fmla="*/ 22 h 23"/>
                        <a:gd name="T18" fmla="*/ 12 w 25"/>
                        <a:gd name="T19" fmla="*/ 18 h 23"/>
                        <a:gd name="T20" fmla="*/ 20 w 25"/>
                        <a:gd name="T21" fmla="*/ 20 h 23"/>
                        <a:gd name="T22" fmla="*/ 24 w 25"/>
                        <a:gd name="T23" fmla="*/ 9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25" h="23">
                          <a:moveTo>
                            <a:pt x="24" y="9"/>
                          </a:moveTo>
                          <a:lnTo>
                            <a:pt x="18" y="9"/>
                          </a:lnTo>
                          <a:lnTo>
                            <a:pt x="12" y="0"/>
                          </a:lnTo>
                          <a:lnTo>
                            <a:pt x="7" y="5"/>
                          </a:lnTo>
                          <a:lnTo>
                            <a:pt x="0" y="3"/>
                          </a:lnTo>
                          <a:lnTo>
                            <a:pt x="0" y="9"/>
                          </a:lnTo>
                          <a:lnTo>
                            <a:pt x="2" y="12"/>
                          </a:lnTo>
                          <a:lnTo>
                            <a:pt x="2" y="17"/>
                          </a:lnTo>
                          <a:lnTo>
                            <a:pt x="7" y="22"/>
                          </a:lnTo>
                          <a:lnTo>
                            <a:pt x="12" y="18"/>
                          </a:lnTo>
                          <a:lnTo>
                            <a:pt x="20" y="20"/>
                          </a:lnTo>
                          <a:lnTo>
                            <a:pt x="24" y="9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105" name="Freeform 104"/>
                    <p:cNvSpPr>
                      <a:spLocks/>
                    </p:cNvSpPr>
                    <p:nvPr/>
                  </p:nvSpPr>
                  <p:spPr bwMode="auto">
                    <a:xfrm>
                      <a:off x="2511" y="2067"/>
                      <a:ext cx="37" cy="26"/>
                    </a:xfrm>
                    <a:custGeom>
                      <a:avLst/>
                      <a:gdLst>
                        <a:gd name="T0" fmla="*/ 4 w 37"/>
                        <a:gd name="T1" fmla="*/ 0 h 26"/>
                        <a:gd name="T2" fmla="*/ 0 w 37"/>
                        <a:gd name="T3" fmla="*/ 2 h 26"/>
                        <a:gd name="T4" fmla="*/ 13 w 37"/>
                        <a:gd name="T5" fmla="*/ 15 h 26"/>
                        <a:gd name="T6" fmla="*/ 17 w 37"/>
                        <a:gd name="T7" fmla="*/ 15 h 26"/>
                        <a:gd name="T8" fmla="*/ 31 w 37"/>
                        <a:gd name="T9" fmla="*/ 25 h 26"/>
                        <a:gd name="T10" fmla="*/ 36 w 37"/>
                        <a:gd name="T11" fmla="*/ 21 h 26"/>
                        <a:gd name="T12" fmla="*/ 32 w 37"/>
                        <a:gd name="T13" fmla="*/ 10 h 26"/>
                        <a:gd name="T14" fmla="*/ 31 w 37"/>
                        <a:gd name="T15" fmla="*/ 5 h 26"/>
                        <a:gd name="T16" fmla="*/ 21 w 37"/>
                        <a:gd name="T17" fmla="*/ 5 h 26"/>
                        <a:gd name="T18" fmla="*/ 13 w 37"/>
                        <a:gd name="T19" fmla="*/ 0 h 26"/>
                        <a:gd name="T20" fmla="*/ 4 w 37"/>
                        <a:gd name="T21" fmla="*/ 0 h 2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37" h="26">
                          <a:moveTo>
                            <a:pt x="4" y="0"/>
                          </a:moveTo>
                          <a:lnTo>
                            <a:pt x="0" y="2"/>
                          </a:lnTo>
                          <a:lnTo>
                            <a:pt x="13" y="15"/>
                          </a:lnTo>
                          <a:lnTo>
                            <a:pt x="17" y="15"/>
                          </a:lnTo>
                          <a:lnTo>
                            <a:pt x="31" y="25"/>
                          </a:lnTo>
                          <a:lnTo>
                            <a:pt x="36" y="21"/>
                          </a:lnTo>
                          <a:lnTo>
                            <a:pt x="32" y="10"/>
                          </a:lnTo>
                          <a:lnTo>
                            <a:pt x="31" y="5"/>
                          </a:lnTo>
                          <a:lnTo>
                            <a:pt x="21" y="5"/>
                          </a:lnTo>
                          <a:lnTo>
                            <a:pt x="13" y="0"/>
                          </a:lnTo>
                          <a:lnTo>
                            <a:pt x="4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106" name="Freeform 105"/>
                    <p:cNvSpPr>
                      <a:spLocks/>
                    </p:cNvSpPr>
                    <p:nvPr/>
                  </p:nvSpPr>
                  <p:spPr bwMode="auto">
                    <a:xfrm>
                      <a:off x="2439" y="2082"/>
                      <a:ext cx="23" cy="36"/>
                    </a:xfrm>
                    <a:custGeom>
                      <a:avLst/>
                      <a:gdLst>
                        <a:gd name="T0" fmla="*/ 19 w 23"/>
                        <a:gd name="T1" fmla="*/ 0 h 36"/>
                        <a:gd name="T2" fmla="*/ 22 w 23"/>
                        <a:gd name="T3" fmla="*/ 7 h 36"/>
                        <a:gd name="T4" fmla="*/ 12 w 23"/>
                        <a:gd name="T5" fmla="*/ 22 h 36"/>
                        <a:gd name="T6" fmla="*/ 12 w 23"/>
                        <a:gd name="T7" fmla="*/ 28 h 36"/>
                        <a:gd name="T8" fmla="*/ 6 w 23"/>
                        <a:gd name="T9" fmla="*/ 35 h 36"/>
                        <a:gd name="T10" fmla="*/ 0 w 23"/>
                        <a:gd name="T11" fmla="*/ 30 h 36"/>
                        <a:gd name="T12" fmla="*/ 2 w 23"/>
                        <a:gd name="T13" fmla="*/ 25 h 36"/>
                        <a:gd name="T14" fmla="*/ 3 w 23"/>
                        <a:gd name="T15" fmla="*/ 14 h 36"/>
                        <a:gd name="T16" fmla="*/ 9 w 23"/>
                        <a:gd name="T17" fmla="*/ 8 h 36"/>
                        <a:gd name="T18" fmla="*/ 2 w 23"/>
                        <a:gd name="T19" fmla="*/ 2 h 36"/>
                        <a:gd name="T20" fmla="*/ 7 w 23"/>
                        <a:gd name="T21" fmla="*/ 0 h 36"/>
                        <a:gd name="T22" fmla="*/ 13 w 23"/>
                        <a:gd name="T23" fmla="*/ 3 h 36"/>
                        <a:gd name="T24" fmla="*/ 19 w 23"/>
                        <a:gd name="T25" fmla="*/ 0 h 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3" h="36">
                          <a:moveTo>
                            <a:pt x="19" y="0"/>
                          </a:moveTo>
                          <a:lnTo>
                            <a:pt x="22" y="7"/>
                          </a:lnTo>
                          <a:lnTo>
                            <a:pt x="12" y="22"/>
                          </a:lnTo>
                          <a:lnTo>
                            <a:pt x="12" y="28"/>
                          </a:lnTo>
                          <a:lnTo>
                            <a:pt x="6" y="35"/>
                          </a:lnTo>
                          <a:lnTo>
                            <a:pt x="0" y="30"/>
                          </a:lnTo>
                          <a:lnTo>
                            <a:pt x="2" y="25"/>
                          </a:lnTo>
                          <a:lnTo>
                            <a:pt x="3" y="14"/>
                          </a:lnTo>
                          <a:lnTo>
                            <a:pt x="9" y="8"/>
                          </a:lnTo>
                          <a:lnTo>
                            <a:pt x="2" y="2"/>
                          </a:lnTo>
                          <a:lnTo>
                            <a:pt x="7" y="0"/>
                          </a:lnTo>
                          <a:lnTo>
                            <a:pt x="13" y="3"/>
                          </a:lnTo>
                          <a:lnTo>
                            <a:pt x="19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107" name="Freeform 106"/>
                    <p:cNvSpPr>
                      <a:spLocks/>
                    </p:cNvSpPr>
                    <p:nvPr/>
                  </p:nvSpPr>
                  <p:spPr bwMode="auto">
                    <a:xfrm>
                      <a:off x="2450" y="2102"/>
                      <a:ext cx="21" cy="36"/>
                    </a:xfrm>
                    <a:custGeom>
                      <a:avLst/>
                      <a:gdLst>
                        <a:gd name="T0" fmla="*/ 17 w 21"/>
                        <a:gd name="T1" fmla="*/ 0 h 36"/>
                        <a:gd name="T2" fmla="*/ 12 w 21"/>
                        <a:gd name="T3" fmla="*/ 0 h 36"/>
                        <a:gd name="T4" fmla="*/ 12 w 21"/>
                        <a:gd name="T5" fmla="*/ 2 h 36"/>
                        <a:gd name="T6" fmla="*/ 12 w 21"/>
                        <a:gd name="T7" fmla="*/ 5 h 36"/>
                        <a:gd name="T8" fmla="*/ 12 w 21"/>
                        <a:gd name="T9" fmla="*/ 7 h 36"/>
                        <a:gd name="T10" fmla="*/ 8 w 21"/>
                        <a:gd name="T11" fmla="*/ 13 h 36"/>
                        <a:gd name="T12" fmla="*/ 3 w 21"/>
                        <a:gd name="T13" fmla="*/ 18 h 36"/>
                        <a:gd name="T14" fmla="*/ 5 w 21"/>
                        <a:gd name="T15" fmla="*/ 23 h 36"/>
                        <a:gd name="T16" fmla="*/ 0 w 21"/>
                        <a:gd name="T17" fmla="*/ 31 h 36"/>
                        <a:gd name="T18" fmla="*/ 5 w 21"/>
                        <a:gd name="T19" fmla="*/ 35 h 36"/>
                        <a:gd name="T20" fmla="*/ 17 w 21"/>
                        <a:gd name="T21" fmla="*/ 16 h 36"/>
                        <a:gd name="T22" fmla="*/ 17 w 21"/>
                        <a:gd name="T23" fmla="*/ 12 h 36"/>
                        <a:gd name="T24" fmla="*/ 20 w 21"/>
                        <a:gd name="T25" fmla="*/ 7 h 36"/>
                        <a:gd name="T26" fmla="*/ 17 w 21"/>
                        <a:gd name="T27" fmla="*/ 0 h 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21" h="36">
                          <a:moveTo>
                            <a:pt x="17" y="0"/>
                          </a:moveTo>
                          <a:lnTo>
                            <a:pt x="12" y="0"/>
                          </a:lnTo>
                          <a:lnTo>
                            <a:pt x="12" y="2"/>
                          </a:lnTo>
                          <a:lnTo>
                            <a:pt x="12" y="5"/>
                          </a:lnTo>
                          <a:lnTo>
                            <a:pt x="12" y="7"/>
                          </a:lnTo>
                          <a:lnTo>
                            <a:pt x="8" y="13"/>
                          </a:lnTo>
                          <a:lnTo>
                            <a:pt x="3" y="18"/>
                          </a:lnTo>
                          <a:lnTo>
                            <a:pt x="5" y="23"/>
                          </a:lnTo>
                          <a:lnTo>
                            <a:pt x="0" y="31"/>
                          </a:lnTo>
                          <a:lnTo>
                            <a:pt x="5" y="35"/>
                          </a:lnTo>
                          <a:lnTo>
                            <a:pt x="17" y="16"/>
                          </a:lnTo>
                          <a:lnTo>
                            <a:pt x="17" y="12"/>
                          </a:lnTo>
                          <a:lnTo>
                            <a:pt x="20" y="7"/>
                          </a:lnTo>
                          <a:lnTo>
                            <a:pt x="17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108" name="Freeform 107"/>
                    <p:cNvSpPr>
                      <a:spLocks/>
                    </p:cNvSpPr>
                    <p:nvPr/>
                  </p:nvSpPr>
                  <p:spPr bwMode="auto">
                    <a:xfrm>
                      <a:off x="2389" y="2144"/>
                      <a:ext cx="26" cy="48"/>
                    </a:xfrm>
                    <a:custGeom>
                      <a:avLst/>
                      <a:gdLst>
                        <a:gd name="T0" fmla="*/ 16 w 26"/>
                        <a:gd name="T1" fmla="*/ 1 h 48"/>
                        <a:gd name="T2" fmla="*/ 14 w 26"/>
                        <a:gd name="T3" fmla="*/ 2 h 48"/>
                        <a:gd name="T4" fmla="*/ 9 w 26"/>
                        <a:gd name="T5" fmla="*/ 0 h 48"/>
                        <a:gd name="T6" fmla="*/ 2 w 26"/>
                        <a:gd name="T7" fmla="*/ 1 h 48"/>
                        <a:gd name="T8" fmla="*/ 2 w 26"/>
                        <a:gd name="T9" fmla="*/ 12 h 48"/>
                        <a:gd name="T10" fmla="*/ 5 w 26"/>
                        <a:gd name="T11" fmla="*/ 13 h 48"/>
                        <a:gd name="T12" fmla="*/ 5 w 26"/>
                        <a:gd name="T13" fmla="*/ 9 h 48"/>
                        <a:gd name="T14" fmla="*/ 13 w 26"/>
                        <a:gd name="T15" fmla="*/ 16 h 48"/>
                        <a:gd name="T16" fmla="*/ 10 w 26"/>
                        <a:gd name="T17" fmla="*/ 24 h 48"/>
                        <a:gd name="T18" fmla="*/ 5 w 26"/>
                        <a:gd name="T19" fmla="*/ 27 h 48"/>
                        <a:gd name="T20" fmla="*/ 3 w 26"/>
                        <a:gd name="T21" fmla="*/ 37 h 48"/>
                        <a:gd name="T22" fmla="*/ 0 w 26"/>
                        <a:gd name="T23" fmla="*/ 42 h 48"/>
                        <a:gd name="T24" fmla="*/ 4 w 26"/>
                        <a:gd name="T25" fmla="*/ 47 h 48"/>
                        <a:gd name="T26" fmla="*/ 17 w 26"/>
                        <a:gd name="T27" fmla="*/ 38 h 48"/>
                        <a:gd name="T28" fmla="*/ 13 w 26"/>
                        <a:gd name="T29" fmla="*/ 32 h 48"/>
                        <a:gd name="T30" fmla="*/ 16 w 26"/>
                        <a:gd name="T31" fmla="*/ 21 h 48"/>
                        <a:gd name="T32" fmla="*/ 23 w 26"/>
                        <a:gd name="T33" fmla="*/ 15 h 48"/>
                        <a:gd name="T34" fmla="*/ 25 w 26"/>
                        <a:gd name="T35" fmla="*/ 8 h 48"/>
                        <a:gd name="T36" fmla="*/ 16 w 26"/>
                        <a:gd name="T37" fmla="*/ 1 h 4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26" h="48">
                          <a:moveTo>
                            <a:pt x="16" y="1"/>
                          </a:moveTo>
                          <a:lnTo>
                            <a:pt x="14" y="2"/>
                          </a:lnTo>
                          <a:lnTo>
                            <a:pt x="9" y="0"/>
                          </a:lnTo>
                          <a:lnTo>
                            <a:pt x="2" y="1"/>
                          </a:lnTo>
                          <a:lnTo>
                            <a:pt x="2" y="12"/>
                          </a:lnTo>
                          <a:lnTo>
                            <a:pt x="5" y="13"/>
                          </a:lnTo>
                          <a:lnTo>
                            <a:pt x="5" y="9"/>
                          </a:lnTo>
                          <a:lnTo>
                            <a:pt x="13" y="16"/>
                          </a:lnTo>
                          <a:lnTo>
                            <a:pt x="10" y="24"/>
                          </a:lnTo>
                          <a:lnTo>
                            <a:pt x="5" y="27"/>
                          </a:lnTo>
                          <a:lnTo>
                            <a:pt x="3" y="37"/>
                          </a:lnTo>
                          <a:lnTo>
                            <a:pt x="0" y="42"/>
                          </a:lnTo>
                          <a:lnTo>
                            <a:pt x="4" y="47"/>
                          </a:lnTo>
                          <a:lnTo>
                            <a:pt x="17" y="38"/>
                          </a:lnTo>
                          <a:lnTo>
                            <a:pt x="13" y="32"/>
                          </a:lnTo>
                          <a:lnTo>
                            <a:pt x="16" y="21"/>
                          </a:lnTo>
                          <a:lnTo>
                            <a:pt x="23" y="15"/>
                          </a:lnTo>
                          <a:lnTo>
                            <a:pt x="25" y="8"/>
                          </a:lnTo>
                          <a:lnTo>
                            <a:pt x="16" y="1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109" name="Freeform 108"/>
                    <p:cNvSpPr>
                      <a:spLocks/>
                    </p:cNvSpPr>
                    <p:nvPr/>
                  </p:nvSpPr>
                  <p:spPr bwMode="auto">
                    <a:xfrm>
                      <a:off x="2406" y="2171"/>
                      <a:ext cx="20" cy="29"/>
                    </a:xfrm>
                    <a:custGeom>
                      <a:avLst/>
                      <a:gdLst>
                        <a:gd name="T0" fmla="*/ 11 w 20"/>
                        <a:gd name="T1" fmla="*/ 0 h 29"/>
                        <a:gd name="T2" fmla="*/ 19 w 20"/>
                        <a:gd name="T3" fmla="*/ 6 h 29"/>
                        <a:gd name="T4" fmla="*/ 14 w 20"/>
                        <a:gd name="T5" fmla="*/ 13 h 29"/>
                        <a:gd name="T6" fmla="*/ 13 w 20"/>
                        <a:gd name="T7" fmla="*/ 19 h 29"/>
                        <a:gd name="T8" fmla="*/ 4 w 20"/>
                        <a:gd name="T9" fmla="*/ 28 h 29"/>
                        <a:gd name="T10" fmla="*/ 0 w 20"/>
                        <a:gd name="T11" fmla="*/ 21 h 29"/>
                        <a:gd name="T12" fmla="*/ 4 w 20"/>
                        <a:gd name="T13" fmla="*/ 12 h 29"/>
                        <a:gd name="T14" fmla="*/ 11 w 20"/>
                        <a:gd name="T15" fmla="*/ 0 h 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0" h="29">
                          <a:moveTo>
                            <a:pt x="11" y="0"/>
                          </a:moveTo>
                          <a:lnTo>
                            <a:pt x="19" y="6"/>
                          </a:lnTo>
                          <a:lnTo>
                            <a:pt x="14" y="13"/>
                          </a:lnTo>
                          <a:lnTo>
                            <a:pt x="13" y="19"/>
                          </a:lnTo>
                          <a:lnTo>
                            <a:pt x="4" y="28"/>
                          </a:lnTo>
                          <a:lnTo>
                            <a:pt x="0" y="21"/>
                          </a:lnTo>
                          <a:lnTo>
                            <a:pt x="4" y="12"/>
                          </a:lnTo>
                          <a:lnTo>
                            <a:pt x="11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110" name="Freeform 109"/>
                    <p:cNvSpPr>
                      <a:spLocks/>
                    </p:cNvSpPr>
                    <p:nvPr/>
                  </p:nvSpPr>
                  <p:spPr bwMode="auto">
                    <a:xfrm>
                      <a:off x="2434" y="2145"/>
                      <a:ext cx="20" cy="43"/>
                    </a:xfrm>
                    <a:custGeom>
                      <a:avLst/>
                      <a:gdLst>
                        <a:gd name="T0" fmla="*/ 9 w 20"/>
                        <a:gd name="T1" fmla="*/ 0 h 43"/>
                        <a:gd name="T2" fmla="*/ 17 w 20"/>
                        <a:gd name="T3" fmla="*/ 8 h 43"/>
                        <a:gd name="T4" fmla="*/ 16 w 20"/>
                        <a:gd name="T5" fmla="*/ 13 h 43"/>
                        <a:gd name="T6" fmla="*/ 13 w 20"/>
                        <a:gd name="T7" fmla="*/ 18 h 43"/>
                        <a:gd name="T8" fmla="*/ 17 w 20"/>
                        <a:gd name="T9" fmla="*/ 28 h 43"/>
                        <a:gd name="T10" fmla="*/ 19 w 20"/>
                        <a:gd name="T11" fmla="*/ 34 h 43"/>
                        <a:gd name="T12" fmla="*/ 14 w 20"/>
                        <a:gd name="T13" fmla="*/ 40 h 43"/>
                        <a:gd name="T14" fmla="*/ 6 w 20"/>
                        <a:gd name="T15" fmla="*/ 42 h 43"/>
                        <a:gd name="T16" fmla="*/ 0 w 20"/>
                        <a:gd name="T17" fmla="*/ 33 h 43"/>
                        <a:gd name="T18" fmla="*/ 4 w 20"/>
                        <a:gd name="T19" fmla="*/ 25 h 43"/>
                        <a:gd name="T20" fmla="*/ 9 w 20"/>
                        <a:gd name="T21" fmla="*/ 18 h 43"/>
                        <a:gd name="T22" fmla="*/ 9 w 20"/>
                        <a:gd name="T23" fmla="*/ 9 h 43"/>
                        <a:gd name="T24" fmla="*/ 9 w 20"/>
                        <a:gd name="T25" fmla="*/ 0 h 4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0" h="43">
                          <a:moveTo>
                            <a:pt x="9" y="0"/>
                          </a:moveTo>
                          <a:lnTo>
                            <a:pt x="17" y="8"/>
                          </a:lnTo>
                          <a:lnTo>
                            <a:pt x="16" y="13"/>
                          </a:lnTo>
                          <a:lnTo>
                            <a:pt x="13" y="18"/>
                          </a:lnTo>
                          <a:lnTo>
                            <a:pt x="17" y="28"/>
                          </a:lnTo>
                          <a:lnTo>
                            <a:pt x="19" y="34"/>
                          </a:lnTo>
                          <a:lnTo>
                            <a:pt x="14" y="40"/>
                          </a:lnTo>
                          <a:lnTo>
                            <a:pt x="6" y="42"/>
                          </a:lnTo>
                          <a:lnTo>
                            <a:pt x="0" y="33"/>
                          </a:lnTo>
                          <a:lnTo>
                            <a:pt x="4" y="25"/>
                          </a:lnTo>
                          <a:lnTo>
                            <a:pt x="9" y="18"/>
                          </a:lnTo>
                          <a:lnTo>
                            <a:pt x="9" y="9"/>
                          </a:lnTo>
                          <a:lnTo>
                            <a:pt x="9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111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467" y="2079"/>
                      <a:ext cx="91" cy="120"/>
                    </a:xfrm>
                    <a:custGeom>
                      <a:avLst/>
                      <a:gdLst>
                        <a:gd name="T0" fmla="*/ 26 w 91"/>
                        <a:gd name="T1" fmla="*/ 1 h 120"/>
                        <a:gd name="T2" fmla="*/ 16 w 91"/>
                        <a:gd name="T3" fmla="*/ 12 h 120"/>
                        <a:gd name="T4" fmla="*/ 12 w 91"/>
                        <a:gd name="T5" fmla="*/ 4 h 120"/>
                        <a:gd name="T6" fmla="*/ 10 w 91"/>
                        <a:gd name="T7" fmla="*/ 0 h 120"/>
                        <a:gd name="T8" fmla="*/ 3 w 91"/>
                        <a:gd name="T9" fmla="*/ 1 h 120"/>
                        <a:gd name="T10" fmla="*/ 0 w 91"/>
                        <a:gd name="T11" fmla="*/ 9 h 120"/>
                        <a:gd name="T12" fmla="*/ 6 w 91"/>
                        <a:gd name="T13" fmla="*/ 19 h 120"/>
                        <a:gd name="T14" fmla="*/ 7 w 91"/>
                        <a:gd name="T15" fmla="*/ 30 h 120"/>
                        <a:gd name="T16" fmla="*/ 16 w 91"/>
                        <a:gd name="T17" fmla="*/ 44 h 120"/>
                        <a:gd name="T18" fmla="*/ 24 w 91"/>
                        <a:gd name="T19" fmla="*/ 50 h 120"/>
                        <a:gd name="T20" fmla="*/ 22 w 91"/>
                        <a:gd name="T21" fmla="*/ 56 h 120"/>
                        <a:gd name="T22" fmla="*/ 24 w 91"/>
                        <a:gd name="T23" fmla="*/ 60 h 120"/>
                        <a:gd name="T24" fmla="*/ 24 w 91"/>
                        <a:gd name="T25" fmla="*/ 64 h 120"/>
                        <a:gd name="T26" fmla="*/ 34 w 91"/>
                        <a:gd name="T27" fmla="*/ 64 h 120"/>
                        <a:gd name="T28" fmla="*/ 43 w 91"/>
                        <a:gd name="T29" fmla="*/ 75 h 120"/>
                        <a:gd name="T30" fmla="*/ 42 w 91"/>
                        <a:gd name="T31" fmla="*/ 78 h 120"/>
                        <a:gd name="T32" fmla="*/ 39 w 91"/>
                        <a:gd name="T33" fmla="*/ 85 h 120"/>
                        <a:gd name="T34" fmla="*/ 33 w 91"/>
                        <a:gd name="T35" fmla="*/ 85 h 120"/>
                        <a:gd name="T36" fmla="*/ 26 w 91"/>
                        <a:gd name="T37" fmla="*/ 84 h 120"/>
                        <a:gd name="T38" fmla="*/ 20 w 91"/>
                        <a:gd name="T39" fmla="*/ 87 h 120"/>
                        <a:gd name="T40" fmla="*/ 22 w 91"/>
                        <a:gd name="T41" fmla="*/ 97 h 120"/>
                        <a:gd name="T42" fmla="*/ 28 w 91"/>
                        <a:gd name="T43" fmla="*/ 108 h 120"/>
                        <a:gd name="T44" fmla="*/ 42 w 91"/>
                        <a:gd name="T45" fmla="*/ 119 h 120"/>
                        <a:gd name="T46" fmla="*/ 55 w 91"/>
                        <a:gd name="T47" fmla="*/ 109 h 120"/>
                        <a:gd name="T48" fmla="*/ 54 w 91"/>
                        <a:gd name="T49" fmla="*/ 100 h 120"/>
                        <a:gd name="T50" fmla="*/ 52 w 91"/>
                        <a:gd name="T51" fmla="*/ 94 h 120"/>
                        <a:gd name="T52" fmla="*/ 54 w 91"/>
                        <a:gd name="T53" fmla="*/ 86 h 120"/>
                        <a:gd name="T54" fmla="*/ 58 w 91"/>
                        <a:gd name="T55" fmla="*/ 87 h 120"/>
                        <a:gd name="T56" fmla="*/ 63 w 91"/>
                        <a:gd name="T57" fmla="*/ 81 h 120"/>
                        <a:gd name="T58" fmla="*/ 70 w 91"/>
                        <a:gd name="T59" fmla="*/ 80 h 120"/>
                        <a:gd name="T60" fmla="*/ 76 w 91"/>
                        <a:gd name="T61" fmla="*/ 70 h 120"/>
                        <a:gd name="T62" fmla="*/ 68 w 91"/>
                        <a:gd name="T63" fmla="*/ 62 h 120"/>
                        <a:gd name="T64" fmla="*/ 61 w 91"/>
                        <a:gd name="T65" fmla="*/ 69 h 120"/>
                        <a:gd name="T66" fmla="*/ 58 w 91"/>
                        <a:gd name="T67" fmla="*/ 70 h 120"/>
                        <a:gd name="T68" fmla="*/ 52 w 91"/>
                        <a:gd name="T69" fmla="*/ 63 h 120"/>
                        <a:gd name="T70" fmla="*/ 56 w 91"/>
                        <a:gd name="T71" fmla="*/ 58 h 120"/>
                        <a:gd name="T72" fmla="*/ 61 w 91"/>
                        <a:gd name="T73" fmla="*/ 62 h 120"/>
                        <a:gd name="T74" fmla="*/ 67 w 91"/>
                        <a:gd name="T75" fmla="*/ 56 h 120"/>
                        <a:gd name="T76" fmla="*/ 74 w 91"/>
                        <a:gd name="T77" fmla="*/ 55 h 120"/>
                        <a:gd name="T78" fmla="*/ 78 w 91"/>
                        <a:gd name="T79" fmla="*/ 64 h 120"/>
                        <a:gd name="T80" fmla="*/ 84 w 91"/>
                        <a:gd name="T81" fmla="*/ 67 h 120"/>
                        <a:gd name="T82" fmla="*/ 90 w 91"/>
                        <a:gd name="T83" fmla="*/ 61 h 120"/>
                        <a:gd name="T84" fmla="*/ 76 w 91"/>
                        <a:gd name="T85" fmla="*/ 46 h 120"/>
                        <a:gd name="T86" fmla="*/ 78 w 91"/>
                        <a:gd name="T87" fmla="*/ 40 h 120"/>
                        <a:gd name="T88" fmla="*/ 74 w 91"/>
                        <a:gd name="T89" fmla="*/ 39 h 120"/>
                        <a:gd name="T90" fmla="*/ 78 w 91"/>
                        <a:gd name="T91" fmla="*/ 30 h 120"/>
                        <a:gd name="T92" fmla="*/ 72 w 91"/>
                        <a:gd name="T93" fmla="*/ 31 h 120"/>
                        <a:gd name="T94" fmla="*/ 57 w 91"/>
                        <a:gd name="T95" fmla="*/ 36 h 120"/>
                        <a:gd name="T96" fmla="*/ 57 w 91"/>
                        <a:gd name="T97" fmla="*/ 48 h 120"/>
                        <a:gd name="T98" fmla="*/ 52 w 91"/>
                        <a:gd name="T99" fmla="*/ 45 h 120"/>
                        <a:gd name="T100" fmla="*/ 46 w 91"/>
                        <a:gd name="T101" fmla="*/ 49 h 120"/>
                        <a:gd name="T102" fmla="*/ 36 w 91"/>
                        <a:gd name="T103" fmla="*/ 48 h 120"/>
                        <a:gd name="T104" fmla="*/ 33 w 91"/>
                        <a:gd name="T105" fmla="*/ 39 h 120"/>
                        <a:gd name="T106" fmla="*/ 31 w 91"/>
                        <a:gd name="T107" fmla="*/ 31 h 120"/>
                        <a:gd name="T108" fmla="*/ 38 w 91"/>
                        <a:gd name="T109" fmla="*/ 37 h 120"/>
                        <a:gd name="T110" fmla="*/ 46 w 91"/>
                        <a:gd name="T111" fmla="*/ 33 h 120"/>
                        <a:gd name="T112" fmla="*/ 48 w 91"/>
                        <a:gd name="T113" fmla="*/ 31 h 120"/>
                        <a:gd name="T114" fmla="*/ 46 w 91"/>
                        <a:gd name="T115" fmla="*/ 24 h 120"/>
                        <a:gd name="T116" fmla="*/ 37 w 91"/>
                        <a:gd name="T117" fmla="*/ 19 h 120"/>
                        <a:gd name="T118" fmla="*/ 32 w 91"/>
                        <a:gd name="T119" fmla="*/ 16 h 120"/>
                        <a:gd name="T120" fmla="*/ 33 w 91"/>
                        <a:gd name="T121" fmla="*/ 10 h 120"/>
                        <a:gd name="T122" fmla="*/ 33 w 91"/>
                        <a:gd name="T123" fmla="*/ 3 h 120"/>
                        <a:gd name="T124" fmla="*/ 26 w 91"/>
                        <a:gd name="T125" fmla="*/ 1 h 1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  <a:cxn ang="0">
                          <a:pos x="T124" y="T125"/>
                        </a:cxn>
                      </a:cxnLst>
                      <a:rect l="0" t="0" r="r" b="b"/>
                      <a:pathLst>
                        <a:path w="91" h="120">
                          <a:moveTo>
                            <a:pt x="26" y="1"/>
                          </a:moveTo>
                          <a:lnTo>
                            <a:pt x="16" y="12"/>
                          </a:lnTo>
                          <a:lnTo>
                            <a:pt x="12" y="4"/>
                          </a:lnTo>
                          <a:lnTo>
                            <a:pt x="10" y="0"/>
                          </a:lnTo>
                          <a:lnTo>
                            <a:pt x="3" y="1"/>
                          </a:lnTo>
                          <a:lnTo>
                            <a:pt x="0" y="9"/>
                          </a:lnTo>
                          <a:lnTo>
                            <a:pt x="6" y="19"/>
                          </a:lnTo>
                          <a:lnTo>
                            <a:pt x="7" y="30"/>
                          </a:lnTo>
                          <a:lnTo>
                            <a:pt x="16" y="44"/>
                          </a:lnTo>
                          <a:lnTo>
                            <a:pt x="24" y="50"/>
                          </a:lnTo>
                          <a:lnTo>
                            <a:pt x="22" y="56"/>
                          </a:lnTo>
                          <a:lnTo>
                            <a:pt x="24" y="60"/>
                          </a:lnTo>
                          <a:lnTo>
                            <a:pt x="24" y="64"/>
                          </a:lnTo>
                          <a:lnTo>
                            <a:pt x="34" y="64"/>
                          </a:lnTo>
                          <a:lnTo>
                            <a:pt x="43" y="75"/>
                          </a:lnTo>
                          <a:lnTo>
                            <a:pt x="42" y="78"/>
                          </a:lnTo>
                          <a:lnTo>
                            <a:pt x="39" y="85"/>
                          </a:lnTo>
                          <a:lnTo>
                            <a:pt x="33" y="85"/>
                          </a:lnTo>
                          <a:lnTo>
                            <a:pt x="26" y="84"/>
                          </a:lnTo>
                          <a:lnTo>
                            <a:pt x="20" y="87"/>
                          </a:lnTo>
                          <a:lnTo>
                            <a:pt x="22" y="97"/>
                          </a:lnTo>
                          <a:lnTo>
                            <a:pt x="28" y="108"/>
                          </a:lnTo>
                          <a:lnTo>
                            <a:pt x="42" y="119"/>
                          </a:lnTo>
                          <a:lnTo>
                            <a:pt x="55" y="109"/>
                          </a:lnTo>
                          <a:lnTo>
                            <a:pt x="54" y="100"/>
                          </a:lnTo>
                          <a:lnTo>
                            <a:pt x="52" y="94"/>
                          </a:lnTo>
                          <a:lnTo>
                            <a:pt x="54" y="86"/>
                          </a:lnTo>
                          <a:lnTo>
                            <a:pt x="58" y="87"/>
                          </a:lnTo>
                          <a:lnTo>
                            <a:pt x="63" y="81"/>
                          </a:lnTo>
                          <a:lnTo>
                            <a:pt x="70" y="80"/>
                          </a:lnTo>
                          <a:lnTo>
                            <a:pt x="76" y="70"/>
                          </a:lnTo>
                          <a:lnTo>
                            <a:pt x="68" y="62"/>
                          </a:lnTo>
                          <a:lnTo>
                            <a:pt x="61" y="69"/>
                          </a:lnTo>
                          <a:lnTo>
                            <a:pt x="58" y="70"/>
                          </a:lnTo>
                          <a:lnTo>
                            <a:pt x="52" y="63"/>
                          </a:lnTo>
                          <a:lnTo>
                            <a:pt x="56" y="58"/>
                          </a:lnTo>
                          <a:lnTo>
                            <a:pt x="61" y="62"/>
                          </a:lnTo>
                          <a:lnTo>
                            <a:pt x="67" y="56"/>
                          </a:lnTo>
                          <a:lnTo>
                            <a:pt x="74" y="55"/>
                          </a:lnTo>
                          <a:lnTo>
                            <a:pt x="78" y="64"/>
                          </a:lnTo>
                          <a:lnTo>
                            <a:pt x="84" y="67"/>
                          </a:lnTo>
                          <a:lnTo>
                            <a:pt x="90" y="61"/>
                          </a:lnTo>
                          <a:lnTo>
                            <a:pt x="76" y="46"/>
                          </a:lnTo>
                          <a:lnTo>
                            <a:pt x="78" y="40"/>
                          </a:lnTo>
                          <a:lnTo>
                            <a:pt x="74" y="39"/>
                          </a:lnTo>
                          <a:lnTo>
                            <a:pt x="78" y="30"/>
                          </a:lnTo>
                          <a:lnTo>
                            <a:pt x="72" y="31"/>
                          </a:lnTo>
                          <a:lnTo>
                            <a:pt x="57" y="36"/>
                          </a:lnTo>
                          <a:lnTo>
                            <a:pt x="57" y="48"/>
                          </a:lnTo>
                          <a:lnTo>
                            <a:pt x="52" y="45"/>
                          </a:lnTo>
                          <a:lnTo>
                            <a:pt x="46" y="49"/>
                          </a:lnTo>
                          <a:lnTo>
                            <a:pt x="36" y="48"/>
                          </a:lnTo>
                          <a:lnTo>
                            <a:pt x="33" y="39"/>
                          </a:lnTo>
                          <a:lnTo>
                            <a:pt x="31" y="31"/>
                          </a:lnTo>
                          <a:lnTo>
                            <a:pt x="38" y="37"/>
                          </a:lnTo>
                          <a:lnTo>
                            <a:pt x="46" y="33"/>
                          </a:lnTo>
                          <a:lnTo>
                            <a:pt x="48" y="31"/>
                          </a:lnTo>
                          <a:lnTo>
                            <a:pt x="46" y="24"/>
                          </a:lnTo>
                          <a:lnTo>
                            <a:pt x="37" y="19"/>
                          </a:lnTo>
                          <a:lnTo>
                            <a:pt x="32" y="16"/>
                          </a:lnTo>
                          <a:lnTo>
                            <a:pt x="33" y="10"/>
                          </a:lnTo>
                          <a:lnTo>
                            <a:pt x="33" y="3"/>
                          </a:lnTo>
                          <a:lnTo>
                            <a:pt x="26" y="1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112" name="Freeform 111"/>
                    <p:cNvSpPr>
                      <a:spLocks/>
                    </p:cNvSpPr>
                    <p:nvPr/>
                  </p:nvSpPr>
                  <p:spPr bwMode="auto">
                    <a:xfrm>
                      <a:off x="2456" y="2141"/>
                      <a:ext cx="29" cy="32"/>
                    </a:xfrm>
                    <a:custGeom>
                      <a:avLst/>
                      <a:gdLst>
                        <a:gd name="T0" fmla="*/ 24 w 29"/>
                        <a:gd name="T1" fmla="*/ 0 h 32"/>
                        <a:gd name="T2" fmla="*/ 28 w 29"/>
                        <a:gd name="T3" fmla="*/ 3 h 32"/>
                        <a:gd name="T4" fmla="*/ 28 w 29"/>
                        <a:gd name="T5" fmla="*/ 11 h 32"/>
                        <a:gd name="T6" fmla="*/ 26 w 29"/>
                        <a:gd name="T7" fmla="*/ 16 h 32"/>
                        <a:gd name="T8" fmla="*/ 12 w 29"/>
                        <a:gd name="T9" fmla="*/ 27 h 32"/>
                        <a:gd name="T10" fmla="*/ 5 w 29"/>
                        <a:gd name="T11" fmla="*/ 31 h 32"/>
                        <a:gd name="T12" fmla="*/ 0 w 29"/>
                        <a:gd name="T13" fmla="*/ 24 h 32"/>
                        <a:gd name="T14" fmla="*/ 4 w 29"/>
                        <a:gd name="T15" fmla="*/ 14 h 32"/>
                        <a:gd name="T16" fmla="*/ 10 w 29"/>
                        <a:gd name="T17" fmla="*/ 11 h 32"/>
                        <a:gd name="T18" fmla="*/ 24 w 29"/>
                        <a:gd name="T19" fmla="*/ 0 h 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29" h="32">
                          <a:moveTo>
                            <a:pt x="24" y="0"/>
                          </a:moveTo>
                          <a:lnTo>
                            <a:pt x="28" y="3"/>
                          </a:lnTo>
                          <a:lnTo>
                            <a:pt x="28" y="11"/>
                          </a:lnTo>
                          <a:lnTo>
                            <a:pt x="26" y="16"/>
                          </a:lnTo>
                          <a:lnTo>
                            <a:pt x="12" y="27"/>
                          </a:lnTo>
                          <a:lnTo>
                            <a:pt x="5" y="31"/>
                          </a:lnTo>
                          <a:lnTo>
                            <a:pt x="0" y="24"/>
                          </a:lnTo>
                          <a:lnTo>
                            <a:pt x="4" y="14"/>
                          </a:lnTo>
                          <a:lnTo>
                            <a:pt x="10" y="11"/>
                          </a:lnTo>
                          <a:lnTo>
                            <a:pt x="24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</p:grpSp>
            </p:grpSp>
            <p:sp>
              <p:nvSpPr>
                <p:cNvPr id="36" name="Freeform 35"/>
                <p:cNvSpPr>
                  <a:spLocks/>
                </p:cNvSpPr>
                <p:nvPr/>
              </p:nvSpPr>
              <p:spPr bwMode="auto">
                <a:xfrm>
                  <a:off x="2433" y="2493"/>
                  <a:ext cx="523" cy="245"/>
                </a:xfrm>
                <a:custGeom>
                  <a:avLst/>
                  <a:gdLst>
                    <a:gd name="T0" fmla="*/ 57 w 367"/>
                    <a:gd name="T1" fmla="*/ 119 h 172"/>
                    <a:gd name="T2" fmla="*/ 21 w 367"/>
                    <a:gd name="T3" fmla="*/ 89 h 172"/>
                    <a:gd name="T4" fmla="*/ 7 w 367"/>
                    <a:gd name="T5" fmla="*/ 73 h 172"/>
                    <a:gd name="T6" fmla="*/ 3 w 367"/>
                    <a:gd name="T7" fmla="*/ 49 h 172"/>
                    <a:gd name="T8" fmla="*/ 2 w 367"/>
                    <a:gd name="T9" fmla="*/ 34 h 172"/>
                    <a:gd name="T10" fmla="*/ 27 w 367"/>
                    <a:gd name="T11" fmla="*/ 31 h 172"/>
                    <a:gd name="T12" fmla="*/ 85 w 367"/>
                    <a:gd name="T13" fmla="*/ 0 h 172"/>
                    <a:gd name="T14" fmla="*/ 102 w 367"/>
                    <a:gd name="T15" fmla="*/ 3 h 172"/>
                    <a:gd name="T16" fmla="*/ 117 w 367"/>
                    <a:gd name="T17" fmla="*/ 8 h 172"/>
                    <a:gd name="T18" fmla="*/ 134 w 367"/>
                    <a:gd name="T19" fmla="*/ 31 h 172"/>
                    <a:gd name="T20" fmla="*/ 141 w 367"/>
                    <a:gd name="T21" fmla="*/ 48 h 172"/>
                    <a:gd name="T22" fmla="*/ 150 w 367"/>
                    <a:gd name="T23" fmla="*/ 48 h 172"/>
                    <a:gd name="T24" fmla="*/ 166 w 367"/>
                    <a:gd name="T25" fmla="*/ 42 h 172"/>
                    <a:gd name="T26" fmla="*/ 186 w 367"/>
                    <a:gd name="T27" fmla="*/ 59 h 172"/>
                    <a:gd name="T28" fmla="*/ 210 w 367"/>
                    <a:gd name="T29" fmla="*/ 71 h 172"/>
                    <a:gd name="T30" fmla="*/ 231 w 367"/>
                    <a:gd name="T31" fmla="*/ 67 h 172"/>
                    <a:gd name="T32" fmla="*/ 248 w 367"/>
                    <a:gd name="T33" fmla="*/ 84 h 172"/>
                    <a:gd name="T34" fmla="*/ 262 w 367"/>
                    <a:gd name="T35" fmla="*/ 80 h 172"/>
                    <a:gd name="T36" fmla="*/ 288 w 367"/>
                    <a:gd name="T37" fmla="*/ 99 h 172"/>
                    <a:gd name="T38" fmla="*/ 298 w 367"/>
                    <a:gd name="T39" fmla="*/ 95 h 172"/>
                    <a:gd name="T40" fmla="*/ 324 w 367"/>
                    <a:gd name="T41" fmla="*/ 97 h 172"/>
                    <a:gd name="T42" fmla="*/ 366 w 367"/>
                    <a:gd name="T43" fmla="*/ 108 h 172"/>
                    <a:gd name="T44" fmla="*/ 346 w 367"/>
                    <a:gd name="T45" fmla="*/ 128 h 172"/>
                    <a:gd name="T46" fmla="*/ 345 w 367"/>
                    <a:gd name="T47" fmla="*/ 142 h 172"/>
                    <a:gd name="T48" fmla="*/ 327 w 367"/>
                    <a:gd name="T49" fmla="*/ 134 h 172"/>
                    <a:gd name="T50" fmla="*/ 295 w 367"/>
                    <a:gd name="T51" fmla="*/ 138 h 172"/>
                    <a:gd name="T52" fmla="*/ 283 w 367"/>
                    <a:gd name="T53" fmla="*/ 151 h 172"/>
                    <a:gd name="T54" fmla="*/ 264 w 367"/>
                    <a:gd name="T55" fmla="*/ 158 h 172"/>
                    <a:gd name="T56" fmla="*/ 249 w 367"/>
                    <a:gd name="T57" fmla="*/ 152 h 172"/>
                    <a:gd name="T58" fmla="*/ 214 w 367"/>
                    <a:gd name="T59" fmla="*/ 169 h 172"/>
                    <a:gd name="T60" fmla="*/ 186 w 367"/>
                    <a:gd name="T61" fmla="*/ 169 h 172"/>
                    <a:gd name="T62" fmla="*/ 172 w 367"/>
                    <a:gd name="T63" fmla="*/ 161 h 172"/>
                    <a:gd name="T64" fmla="*/ 163 w 367"/>
                    <a:gd name="T65" fmla="*/ 154 h 172"/>
                    <a:gd name="T66" fmla="*/ 157 w 367"/>
                    <a:gd name="T67" fmla="*/ 142 h 172"/>
                    <a:gd name="T68" fmla="*/ 141 w 367"/>
                    <a:gd name="T69" fmla="*/ 121 h 172"/>
                    <a:gd name="T70" fmla="*/ 123 w 367"/>
                    <a:gd name="T71" fmla="*/ 128 h 172"/>
                    <a:gd name="T72" fmla="*/ 96 w 367"/>
                    <a:gd name="T73" fmla="*/ 118 h 172"/>
                    <a:gd name="T74" fmla="*/ 85 w 367"/>
                    <a:gd name="T75" fmla="*/ 127 h 172"/>
                    <a:gd name="T76" fmla="*/ 67 w 367"/>
                    <a:gd name="T77" fmla="*/ 128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367" h="172">
                      <a:moveTo>
                        <a:pt x="58" y="126"/>
                      </a:moveTo>
                      <a:lnTo>
                        <a:pt x="57" y="119"/>
                      </a:lnTo>
                      <a:lnTo>
                        <a:pt x="49" y="114"/>
                      </a:lnTo>
                      <a:lnTo>
                        <a:pt x="21" y="89"/>
                      </a:lnTo>
                      <a:lnTo>
                        <a:pt x="20" y="74"/>
                      </a:lnTo>
                      <a:lnTo>
                        <a:pt x="7" y="73"/>
                      </a:lnTo>
                      <a:lnTo>
                        <a:pt x="8" y="61"/>
                      </a:lnTo>
                      <a:lnTo>
                        <a:pt x="3" y="49"/>
                      </a:lnTo>
                      <a:lnTo>
                        <a:pt x="0" y="42"/>
                      </a:lnTo>
                      <a:lnTo>
                        <a:pt x="2" y="34"/>
                      </a:lnTo>
                      <a:lnTo>
                        <a:pt x="12" y="34"/>
                      </a:lnTo>
                      <a:lnTo>
                        <a:pt x="27" y="31"/>
                      </a:lnTo>
                      <a:lnTo>
                        <a:pt x="75" y="7"/>
                      </a:lnTo>
                      <a:lnTo>
                        <a:pt x="85" y="0"/>
                      </a:lnTo>
                      <a:lnTo>
                        <a:pt x="91" y="8"/>
                      </a:lnTo>
                      <a:lnTo>
                        <a:pt x="102" y="3"/>
                      </a:lnTo>
                      <a:lnTo>
                        <a:pt x="111" y="4"/>
                      </a:lnTo>
                      <a:lnTo>
                        <a:pt x="117" y="8"/>
                      </a:lnTo>
                      <a:lnTo>
                        <a:pt x="117" y="20"/>
                      </a:lnTo>
                      <a:lnTo>
                        <a:pt x="134" y="31"/>
                      </a:lnTo>
                      <a:lnTo>
                        <a:pt x="135" y="38"/>
                      </a:lnTo>
                      <a:lnTo>
                        <a:pt x="141" y="48"/>
                      </a:lnTo>
                      <a:lnTo>
                        <a:pt x="146" y="51"/>
                      </a:lnTo>
                      <a:lnTo>
                        <a:pt x="150" y="48"/>
                      </a:lnTo>
                      <a:lnTo>
                        <a:pt x="162" y="40"/>
                      </a:lnTo>
                      <a:lnTo>
                        <a:pt x="166" y="42"/>
                      </a:lnTo>
                      <a:lnTo>
                        <a:pt x="182" y="60"/>
                      </a:lnTo>
                      <a:lnTo>
                        <a:pt x="186" y="59"/>
                      </a:lnTo>
                      <a:lnTo>
                        <a:pt x="202" y="68"/>
                      </a:lnTo>
                      <a:lnTo>
                        <a:pt x="210" y="71"/>
                      </a:lnTo>
                      <a:lnTo>
                        <a:pt x="220" y="67"/>
                      </a:lnTo>
                      <a:lnTo>
                        <a:pt x="231" y="67"/>
                      </a:lnTo>
                      <a:lnTo>
                        <a:pt x="244" y="77"/>
                      </a:lnTo>
                      <a:lnTo>
                        <a:pt x="248" y="84"/>
                      </a:lnTo>
                      <a:lnTo>
                        <a:pt x="255" y="78"/>
                      </a:lnTo>
                      <a:lnTo>
                        <a:pt x="262" y="80"/>
                      </a:lnTo>
                      <a:lnTo>
                        <a:pt x="274" y="93"/>
                      </a:lnTo>
                      <a:lnTo>
                        <a:pt x="288" y="99"/>
                      </a:lnTo>
                      <a:lnTo>
                        <a:pt x="292" y="101"/>
                      </a:lnTo>
                      <a:lnTo>
                        <a:pt x="298" y="95"/>
                      </a:lnTo>
                      <a:lnTo>
                        <a:pt x="306" y="92"/>
                      </a:lnTo>
                      <a:lnTo>
                        <a:pt x="324" y="97"/>
                      </a:lnTo>
                      <a:lnTo>
                        <a:pt x="346" y="102"/>
                      </a:lnTo>
                      <a:lnTo>
                        <a:pt x="366" y="108"/>
                      </a:lnTo>
                      <a:lnTo>
                        <a:pt x="360" y="115"/>
                      </a:lnTo>
                      <a:lnTo>
                        <a:pt x="346" y="128"/>
                      </a:lnTo>
                      <a:lnTo>
                        <a:pt x="344" y="132"/>
                      </a:lnTo>
                      <a:lnTo>
                        <a:pt x="345" y="142"/>
                      </a:lnTo>
                      <a:lnTo>
                        <a:pt x="336" y="142"/>
                      </a:lnTo>
                      <a:lnTo>
                        <a:pt x="327" y="134"/>
                      </a:lnTo>
                      <a:lnTo>
                        <a:pt x="319" y="132"/>
                      </a:lnTo>
                      <a:lnTo>
                        <a:pt x="295" y="138"/>
                      </a:lnTo>
                      <a:lnTo>
                        <a:pt x="290" y="143"/>
                      </a:lnTo>
                      <a:lnTo>
                        <a:pt x="283" y="151"/>
                      </a:lnTo>
                      <a:lnTo>
                        <a:pt x="271" y="158"/>
                      </a:lnTo>
                      <a:lnTo>
                        <a:pt x="264" y="158"/>
                      </a:lnTo>
                      <a:lnTo>
                        <a:pt x="255" y="152"/>
                      </a:lnTo>
                      <a:lnTo>
                        <a:pt x="249" y="152"/>
                      </a:lnTo>
                      <a:lnTo>
                        <a:pt x="225" y="163"/>
                      </a:lnTo>
                      <a:lnTo>
                        <a:pt x="214" y="169"/>
                      </a:lnTo>
                      <a:lnTo>
                        <a:pt x="205" y="171"/>
                      </a:lnTo>
                      <a:lnTo>
                        <a:pt x="186" y="169"/>
                      </a:lnTo>
                      <a:lnTo>
                        <a:pt x="178" y="169"/>
                      </a:lnTo>
                      <a:lnTo>
                        <a:pt x="172" y="161"/>
                      </a:lnTo>
                      <a:lnTo>
                        <a:pt x="169" y="157"/>
                      </a:lnTo>
                      <a:lnTo>
                        <a:pt x="163" y="154"/>
                      </a:lnTo>
                      <a:lnTo>
                        <a:pt x="159" y="150"/>
                      </a:lnTo>
                      <a:lnTo>
                        <a:pt x="157" y="142"/>
                      </a:lnTo>
                      <a:lnTo>
                        <a:pt x="157" y="131"/>
                      </a:lnTo>
                      <a:lnTo>
                        <a:pt x="141" y="121"/>
                      </a:lnTo>
                      <a:lnTo>
                        <a:pt x="132" y="126"/>
                      </a:lnTo>
                      <a:lnTo>
                        <a:pt x="123" y="128"/>
                      </a:lnTo>
                      <a:lnTo>
                        <a:pt x="117" y="116"/>
                      </a:lnTo>
                      <a:lnTo>
                        <a:pt x="96" y="118"/>
                      </a:lnTo>
                      <a:lnTo>
                        <a:pt x="90" y="122"/>
                      </a:lnTo>
                      <a:lnTo>
                        <a:pt x="85" y="127"/>
                      </a:lnTo>
                      <a:lnTo>
                        <a:pt x="76" y="127"/>
                      </a:lnTo>
                      <a:lnTo>
                        <a:pt x="67" y="128"/>
                      </a:lnTo>
                      <a:lnTo>
                        <a:pt x="58" y="126"/>
                      </a:lnTo>
                    </a:path>
                  </a:pathLst>
                </a:custGeom>
                <a:solidFill>
                  <a:srgbClr val="FF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37" name="Freeform 36"/>
                <p:cNvSpPr>
                  <a:spLocks/>
                </p:cNvSpPr>
                <p:nvPr/>
              </p:nvSpPr>
              <p:spPr bwMode="auto">
                <a:xfrm>
                  <a:off x="2466" y="2840"/>
                  <a:ext cx="311" cy="283"/>
                </a:xfrm>
                <a:custGeom>
                  <a:avLst/>
                  <a:gdLst>
                    <a:gd name="T0" fmla="*/ 4 w 218"/>
                    <a:gd name="T1" fmla="*/ 61 h 199"/>
                    <a:gd name="T2" fmla="*/ 13 w 218"/>
                    <a:gd name="T3" fmla="*/ 76 h 199"/>
                    <a:gd name="T4" fmla="*/ 24 w 218"/>
                    <a:gd name="T5" fmla="*/ 74 h 199"/>
                    <a:gd name="T6" fmla="*/ 33 w 218"/>
                    <a:gd name="T7" fmla="*/ 58 h 199"/>
                    <a:gd name="T8" fmla="*/ 49 w 218"/>
                    <a:gd name="T9" fmla="*/ 66 h 199"/>
                    <a:gd name="T10" fmla="*/ 53 w 218"/>
                    <a:gd name="T11" fmla="*/ 80 h 199"/>
                    <a:gd name="T12" fmla="*/ 60 w 218"/>
                    <a:gd name="T13" fmla="*/ 99 h 199"/>
                    <a:gd name="T14" fmla="*/ 68 w 218"/>
                    <a:gd name="T15" fmla="*/ 111 h 199"/>
                    <a:gd name="T16" fmla="*/ 62 w 218"/>
                    <a:gd name="T17" fmla="*/ 117 h 199"/>
                    <a:gd name="T18" fmla="*/ 96 w 218"/>
                    <a:gd name="T19" fmla="*/ 153 h 199"/>
                    <a:gd name="T20" fmla="*/ 110 w 218"/>
                    <a:gd name="T21" fmla="*/ 156 h 199"/>
                    <a:gd name="T22" fmla="*/ 136 w 218"/>
                    <a:gd name="T23" fmla="*/ 172 h 199"/>
                    <a:gd name="T24" fmla="*/ 142 w 218"/>
                    <a:gd name="T25" fmla="*/ 186 h 199"/>
                    <a:gd name="T26" fmla="*/ 148 w 218"/>
                    <a:gd name="T27" fmla="*/ 184 h 199"/>
                    <a:gd name="T28" fmla="*/ 162 w 218"/>
                    <a:gd name="T29" fmla="*/ 193 h 199"/>
                    <a:gd name="T30" fmla="*/ 168 w 218"/>
                    <a:gd name="T31" fmla="*/ 190 h 199"/>
                    <a:gd name="T32" fmla="*/ 172 w 218"/>
                    <a:gd name="T33" fmla="*/ 178 h 199"/>
                    <a:gd name="T34" fmla="*/ 161 w 218"/>
                    <a:gd name="T35" fmla="*/ 163 h 199"/>
                    <a:gd name="T36" fmla="*/ 136 w 218"/>
                    <a:gd name="T37" fmla="*/ 138 h 199"/>
                    <a:gd name="T38" fmla="*/ 126 w 218"/>
                    <a:gd name="T39" fmla="*/ 135 h 199"/>
                    <a:gd name="T40" fmla="*/ 118 w 218"/>
                    <a:gd name="T41" fmla="*/ 128 h 199"/>
                    <a:gd name="T42" fmla="*/ 110 w 218"/>
                    <a:gd name="T43" fmla="*/ 116 h 199"/>
                    <a:gd name="T44" fmla="*/ 100 w 218"/>
                    <a:gd name="T45" fmla="*/ 98 h 199"/>
                    <a:gd name="T46" fmla="*/ 81 w 218"/>
                    <a:gd name="T47" fmla="*/ 74 h 199"/>
                    <a:gd name="T48" fmla="*/ 91 w 218"/>
                    <a:gd name="T49" fmla="*/ 70 h 199"/>
                    <a:gd name="T50" fmla="*/ 132 w 218"/>
                    <a:gd name="T51" fmla="*/ 61 h 199"/>
                    <a:gd name="T52" fmla="*/ 150 w 218"/>
                    <a:gd name="T53" fmla="*/ 72 h 199"/>
                    <a:gd name="T54" fmla="*/ 159 w 218"/>
                    <a:gd name="T55" fmla="*/ 72 h 199"/>
                    <a:gd name="T56" fmla="*/ 176 w 218"/>
                    <a:gd name="T57" fmla="*/ 73 h 199"/>
                    <a:gd name="T58" fmla="*/ 198 w 218"/>
                    <a:gd name="T59" fmla="*/ 72 h 199"/>
                    <a:gd name="T60" fmla="*/ 213 w 218"/>
                    <a:gd name="T61" fmla="*/ 80 h 199"/>
                    <a:gd name="T62" fmla="*/ 217 w 218"/>
                    <a:gd name="T63" fmla="*/ 66 h 199"/>
                    <a:gd name="T64" fmla="*/ 206 w 218"/>
                    <a:gd name="T65" fmla="*/ 54 h 199"/>
                    <a:gd name="T66" fmla="*/ 204 w 218"/>
                    <a:gd name="T67" fmla="*/ 40 h 199"/>
                    <a:gd name="T68" fmla="*/ 196 w 218"/>
                    <a:gd name="T69" fmla="*/ 32 h 199"/>
                    <a:gd name="T70" fmla="*/ 185 w 218"/>
                    <a:gd name="T71" fmla="*/ 34 h 199"/>
                    <a:gd name="T72" fmla="*/ 174 w 218"/>
                    <a:gd name="T73" fmla="*/ 38 h 199"/>
                    <a:gd name="T74" fmla="*/ 157 w 218"/>
                    <a:gd name="T75" fmla="*/ 25 h 199"/>
                    <a:gd name="T76" fmla="*/ 143 w 218"/>
                    <a:gd name="T77" fmla="*/ 20 h 199"/>
                    <a:gd name="T78" fmla="*/ 118 w 218"/>
                    <a:gd name="T79" fmla="*/ 0 h 199"/>
                    <a:gd name="T80" fmla="*/ 94 w 218"/>
                    <a:gd name="T81" fmla="*/ 14 h 199"/>
                    <a:gd name="T82" fmla="*/ 86 w 218"/>
                    <a:gd name="T83" fmla="*/ 26 h 199"/>
                    <a:gd name="T84" fmla="*/ 48 w 218"/>
                    <a:gd name="T85" fmla="*/ 48 h 199"/>
                    <a:gd name="T86" fmla="*/ 24 w 218"/>
                    <a:gd name="T87" fmla="*/ 48 h 199"/>
                    <a:gd name="T88" fmla="*/ 0 w 218"/>
                    <a:gd name="T89" fmla="*/ 48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18" h="199">
                      <a:moveTo>
                        <a:pt x="0" y="48"/>
                      </a:moveTo>
                      <a:lnTo>
                        <a:pt x="4" y="61"/>
                      </a:lnTo>
                      <a:lnTo>
                        <a:pt x="9" y="70"/>
                      </a:lnTo>
                      <a:lnTo>
                        <a:pt x="13" y="76"/>
                      </a:lnTo>
                      <a:lnTo>
                        <a:pt x="18" y="78"/>
                      </a:lnTo>
                      <a:lnTo>
                        <a:pt x="24" y="74"/>
                      </a:lnTo>
                      <a:lnTo>
                        <a:pt x="27" y="68"/>
                      </a:lnTo>
                      <a:lnTo>
                        <a:pt x="33" y="58"/>
                      </a:lnTo>
                      <a:lnTo>
                        <a:pt x="40" y="63"/>
                      </a:lnTo>
                      <a:lnTo>
                        <a:pt x="49" y="66"/>
                      </a:lnTo>
                      <a:lnTo>
                        <a:pt x="54" y="69"/>
                      </a:lnTo>
                      <a:lnTo>
                        <a:pt x="53" y="80"/>
                      </a:lnTo>
                      <a:lnTo>
                        <a:pt x="53" y="87"/>
                      </a:lnTo>
                      <a:lnTo>
                        <a:pt x="60" y="99"/>
                      </a:lnTo>
                      <a:lnTo>
                        <a:pt x="69" y="109"/>
                      </a:lnTo>
                      <a:lnTo>
                        <a:pt x="68" y="111"/>
                      </a:lnTo>
                      <a:lnTo>
                        <a:pt x="57" y="111"/>
                      </a:lnTo>
                      <a:lnTo>
                        <a:pt x="62" y="117"/>
                      </a:lnTo>
                      <a:lnTo>
                        <a:pt x="92" y="151"/>
                      </a:lnTo>
                      <a:lnTo>
                        <a:pt x="96" y="153"/>
                      </a:lnTo>
                      <a:lnTo>
                        <a:pt x="104" y="153"/>
                      </a:lnTo>
                      <a:lnTo>
                        <a:pt x="110" y="156"/>
                      </a:lnTo>
                      <a:lnTo>
                        <a:pt x="124" y="162"/>
                      </a:lnTo>
                      <a:lnTo>
                        <a:pt x="136" y="172"/>
                      </a:lnTo>
                      <a:lnTo>
                        <a:pt x="138" y="177"/>
                      </a:lnTo>
                      <a:lnTo>
                        <a:pt x="142" y="186"/>
                      </a:lnTo>
                      <a:lnTo>
                        <a:pt x="145" y="184"/>
                      </a:lnTo>
                      <a:lnTo>
                        <a:pt x="148" y="184"/>
                      </a:lnTo>
                      <a:lnTo>
                        <a:pt x="157" y="188"/>
                      </a:lnTo>
                      <a:lnTo>
                        <a:pt x="162" y="193"/>
                      </a:lnTo>
                      <a:lnTo>
                        <a:pt x="167" y="198"/>
                      </a:lnTo>
                      <a:lnTo>
                        <a:pt x="168" y="190"/>
                      </a:lnTo>
                      <a:lnTo>
                        <a:pt x="168" y="184"/>
                      </a:lnTo>
                      <a:lnTo>
                        <a:pt x="172" y="178"/>
                      </a:lnTo>
                      <a:lnTo>
                        <a:pt x="169" y="172"/>
                      </a:lnTo>
                      <a:lnTo>
                        <a:pt x="161" y="163"/>
                      </a:lnTo>
                      <a:lnTo>
                        <a:pt x="145" y="145"/>
                      </a:lnTo>
                      <a:lnTo>
                        <a:pt x="136" y="138"/>
                      </a:lnTo>
                      <a:lnTo>
                        <a:pt x="132" y="134"/>
                      </a:lnTo>
                      <a:lnTo>
                        <a:pt x="126" y="135"/>
                      </a:lnTo>
                      <a:lnTo>
                        <a:pt x="119" y="128"/>
                      </a:lnTo>
                      <a:lnTo>
                        <a:pt x="118" y="128"/>
                      </a:lnTo>
                      <a:lnTo>
                        <a:pt x="113" y="124"/>
                      </a:lnTo>
                      <a:lnTo>
                        <a:pt x="110" y="116"/>
                      </a:lnTo>
                      <a:lnTo>
                        <a:pt x="108" y="109"/>
                      </a:lnTo>
                      <a:lnTo>
                        <a:pt x="100" y="98"/>
                      </a:lnTo>
                      <a:lnTo>
                        <a:pt x="83" y="79"/>
                      </a:lnTo>
                      <a:lnTo>
                        <a:pt x="81" y="74"/>
                      </a:lnTo>
                      <a:lnTo>
                        <a:pt x="83" y="72"/>
                      </a:lnTo>
                      <a:lnTo>
                        <a:pt x="91" y="70"/>
                      </a:lnTo>
                      <a:lnTo>
                        <a:pt x="115" y="78"/>
                      </a:lnTo>
                      <a:lnTo>
                        <a:pt x="132" y="61"/>
                      </a:lnTo>
                      <a:lnTo>
                        <a:pt x="145" y="72"/>
                      </a:lnTo>
                      <a:lnTo>
                        <a:pt x="150" y="72"/>
                      </a:lnTo>
                      <a:lnTo>
                        <a:pt x="154" y="76"/>
                      </a:lnTo>
                      <a:lnTo>
                        <a:pt x="159" y="72"/>
                      </a:lnTo>
                      <a:lnTo>
                        <a:pt x="167" y="72"/>
                      </a:lnTo>
                      <a:lnTo>
                        <a:pt x="176" y="73"/>
                      </a:lnTo>
                      <a:lnTo>
                        <a:pt x="186" y="68"/>
                      </a:lnTo>
                      <a:lnTo>
                        <a:pt x="198" y="72"/>
                      </a:lnTo>
                      <a:lnTo>
                        <a:pt x="204" y="78"/>
                      </a:lnTo>
                      <a:lnTo>
                        <a:pt x="213" y="80"/>
                      </a:lnTo>
                      <a:lnTo>
                        <a:pt x="213" y="74"/>
                      </a:lnTo>
                      <a:lnTo>
                        <a:pt x="217" y="66"/>
                      </a:lnTo>
                      <a:lnTo>
                        <a:pt x="213" y="61"/>
                      </a:lnTo>
                      <a:lnTo>
                        <a:pt x="206" y="54"/>
                      </a:lnTo>
                      <a:lnTo>
                        <a:pt x="204" y="46"/>
                      </a:lnTo>
                      <a:lnTo>
                        <a:pt x="204" y="40"/>
                      </a:lnTo>
                      <a:lnTo>
                        <a:pt x="206" y="34"/>
                      </a:lnTo>
                      <a:lnTo>
                        <a:pt x="196" y="32"/>
                      </a:lnTo>
                      <a:lnTo>
                        <a:pt x="191" y="31"/>
                      </a:lnTo>
                      <a:lnTo>
                        <a:pt x="185" y="34"/>
                      </a:lnTo>
                      <a:lnTo>
                        <a:pt x="179" y="38"/>
                      </a:lnTo>
                      <a:lnTo>
                        <a:pt x="174" y="38"/>
                      </a:lnTo>
                      <a:lnTo>
                        <a:pt x="165" y="30"/>
                      </a:lnTo>
                      <a:lnTo>
                        <a:pt x="157" y="25"/>
                      </a:lnTo>
                      <a:lnTo>
                        <a:pt x="149" y="26"/>
                      </a:lnTo>
                      <a:lnTo>
                        <a:pt x="143" y="20"/>
                      </a:lnTo>
                      <a:lnTo>
                        <a:pt x="125" y="1"/>
                      </a:lnTo>
                      <a:lnTo>
                        <a:pt x="118" y="0"/>
                      </a:lnTo>
                      <a:lnTo>
                        <a:pt x="106" y="15"/>
                      </a:lnTo>
                      <a:lnTo>
                        <a:pt x="94" y="14"/>
                      </a:lnTo>
                      <a:lnTo>
                        <a:pt x="88" y="20"/>
                      </a:lnTo>
                      <a:lnTo>
                        <a:pt x="86" y="26"/>
                      </a:lnTo>
                      <a:lnTo>
                        <a:pt x="62" y="51"/>
                      </a:lnTo>
                      <a:lnTo>
                        <a:pt x="48" y="48"/>
                      </a:lnTo>
                      <a:lnTo>
                        <a:pt x="32" y="44"/>
                      </a:lnTo>
                      <a:lnTo>
                        <a:pt x="24" y="48"/>
                      </a:lnTo>
                      <a:lnTo>
                        <a:pt x="14" y="51"/>
                      </a:lnTo>
                      <a:lnTo>
                        <a:pt x="0" y="48"/>
                      </a:lnTo>
                    </a:path>
                  </a:pathLst>
                </a:custGeom>
                <a:solidFill>
                  <a:srgbClr val="FF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grpSp>
              <p:nvGrpSpPr>
                <p:cNvPr id="38" name="Group 37"/>
                <p:cNvGrpSpPr>
                  <a:grpSpLocks/>
                </p:cNvGrpSpPr>
                <p:nvPr/>
              </p:nvGrpSpPr>
              <p:grpSpPr bwMode="auto">
                <a:xfrm>
                  <a:off x="2880" y="3170"/>
                  <a:ext cx="507" cy="518"/>
                  <a:chOff x="2314" y="3209"/>
                  <a:chExt cx="350" cy="364"/>
                </a:xfrm>
              </p:grpSpPr>
              <p:sp>
                <p:nvSpPr>
                  <p:cNvPr id="90" name="Freeform 89"/>
                  <p:cNvSpPr>
                    <a:spLocks/>
                  </p:cNvSpPr>
                  <p:nvPr/>
                </p:nvSpPr>
                <p:spPr bwMode="auto">
                  <a:xfrm>
                    <a:off x="2323" y="3400"/>
                    <a:ext cx="20" cy="19"/>
                  </a:xfrm>
                  <a:custGeom>
                    <a:avLst/>
                    <a:gdLst>
                      <a:gd name="T0" fmla="*/ 13 w 20"/>
                      <a:gd name="T1" fmla="*/ 0 h 19"/>
                      <a:gd name="T2" fmla="*/ 19 w 20"/>
                      <a:gd name="T3" fmla="*/ 4 h 19"/>
                      <a:gd name="T4" fmla="*/ 17 w 20"/>
                      <a:gd name="T5" fmla="*/ 12 h 19"/>
                      <a:gd name="T6" fmla="*/ 19 w 20"/>
                      <a:gd name="T7" fmla="*/ 16 h 19"/>
                      <a:gd name="T8" fmla="*/ 13 w 20"/>
                      <a:gd name="T9" fmla="*/ 18 h 19"/>
                      <a:gd name="T10" fmla="*/ 5 w 20"/>
                      <a:gd name="T11" fmla="*/ 16 h 19"/>
                      <a:gd name="T12" fmla="*/ 0 w 20"/>
                      <a:gd name="T13" fmla="*/ 10 h 19"/>
                      <a:gd name="T14" fmla="*/ 13 w 20"/>
                      <a:gd name="T15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19">
                        <a:moveTo>
                          <a:pt x="13" y="0"/>
                        </a:moveTo>
                        <a:lnTo>
                          <a:pt x="19" y="4"/>
                        </a:lnTo>
                        <a:lnTo>
                          <a:pt x="17" y="12"/>
                        </a:lnTo>
                        <a:lnTo>
                          <a:pt x="19" y="16"/>
                        </a:lnTo>
                        <a:lnTo>
                          <a:pt x="13" y="18"/>
                        </a:lnTo>
                        <a:lnTo>
                          <a:pt x="5" y="16"/>
                        </a:lnTo>
                        <a:lnTo>
                          <a:pt x="0" y="10"/>
                        </a:lnTo>
                        <a:lnTo>
                          <a:pt x="13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91" name="Freeform 90"/>
                  <p:cNvSpPr>
                    <a:spLocks/>
                  </p:cNvSpPr>
                  <p:nvPr/>
                </p:nvSpPr>
                <p:spPr bwMode="auto">
                  <a:xfrm>
                    <a:off x="2352" y="3405"/>
                    <a:ext cx="109" cy="97"/>
                  </a:xfrm>
                  <a:custGeom>
                    <a:avLst/>
                    <a:gdLst>
                      <a:gd name="T0" fmla="*/ 15 w 109"/>
                      <a:gd name="T1" fmla="*/ 3 h 97"/>
                      <a:gd name="T2" fmla="*/ 9 w 109"/>
                      <a:gd name="T3" fmla="*/ 6 h 97"/>
                      <a:gd name="T4" fmla="*/ 12 w 109"/>
                      <a:gd name="T5" fmla="*/ 12 h 97"/>
                      <a:gd name="T6" fmla="*/ 6 w 109"/>
                      <a:gd name="T7" fmla="*/ 18 h 97"/>
                      <a:gd name="T8" fmla="*/ 2 w 109"/>
                      <a:gd name="T9" fmla="*/ 18 h 97"/>
                      <a:gd name="T10" fmla="*/ 0 w 109"/>
                      <a:gd name="T11" fmla="*/ 20 h 97"/>
                      <a:gd name="T12" fmla="*/ 1 w 109"/>
                      <a:gd name="T13" fmla="*/ 27 h 97"/>
                      <a:gd name="T14" fmla="*/ 19 w 109"/>
                      <a:gd name="T15" fmla="*/ 33 h 97"/>
                      <a:gd name="T16" fmla="*/ 22 w 109"/>
                      <a:gd name="T17" fmla="*/ 48 h 97"/>
                      <a:gd name="T18" fmla="*/ 27 w 109"/>
                      <a:gd name="T19" fmla="*/ 67 h 97"/>
                      <a:gd name="T20" fmla="*/ 34 w 109"/>
                      <a:gd name="T21" fmla="*/ 76 h 97"/>
                      <a:gd name="T22" fmla="*/ 42 w 109"/>
                      <a:gd name="T23" fmla="*/ 70 h 97"/>
                      <a:gd name="T24" fmla="*/ 52 w 109"/>
                      <a:gd name="T25" fmla="*/ 82 h 97"/>
                      <a:gd name="T26" fmla="*/ 62 w 109"/>
                      <a:gd name="T27" fmla="*/ 96 h 97"/>
                      <a:gd name="T28" fmla="*/ 66 w 109"/>
                      <a:gd name="T29" fmla="*/ 86 h 97"/>
                      <a:gd name="T30" fmla="*/ 63 w 109"/>
                      <a:gd name="T31" fmla="*/ 79 h 97"/>
                      <a:gd name="T32" fmla="*/ 67 w 109"/>
                      <a:gd name="T33" fmla="*/ 76 h 97"/>
                      <a:gd name="T34" fmla="*/ 82 w 109"/>
                      <a:gd name="T35" fmla="*/ 88 h 97"/>
                      <a:gd name="T36" fmla="*/ 87 w 109"/>
                      <a:gd name="T37" fmla="*/ 85 h 97"/>
                      <a:gd name="T38" fmla="*/ 88 w 109"/>
                      <a:gd name="T39" fmla="*/ 80 h 97"/>
                      <a:gd name="T40" fmla="*/ 81 w 109"/>
                      <a:gd name="T41" fmla="*/ 66 h 97"/>
                      <a:gd name="T42" fmla="*/ 81 w 109"/>
                      <a:gd name="T43" fmla="*/ 62 h 97"/>
                      <a:gd name="T44" fmla="*/ 74 w 109"/>
                      <a:gd name="T45" fmla="*/ 50 h 97"/>
                      <a:gd name="T46" fmla="*/ 70 w 109"/>
                      <a:gd name="T47" fmla="*/ 40 h 97"/>
                      <a:gd name="T48" fmla="*/ 74 w 109"/>
                      <a:gd name="T49" fmla="*/ 40 h 97"/>
                      <a:gd name="T50" fmla="*/ 82 w 109"/>
                      <a:gd name="T51" fmla="*/ 42 h 97"/>
                      <a:gd name="T52" fmla="*/ 93 w 109"/>
                      <a:gd name="T53" fmla="*/ 51 h 97"/>
                      <a:gd name="T54" fmla="*/ 98 w 109"/>
                      <a:gd name="T55" fmla="*/ 44 h 97"/>
                      <a:gd name="T56" fmla="*/ 106 w 109"/>
                      <a:gd name="T57" fmla="*/ 45 h 97"/>
                      <a:gd name="T58" fmla="*/ 108 w 109"/>
                      <a:gd name="T59" fmla="*/ 43 h 97"/>
                      <a:gd name="T60" fmla="*/ 97 w 109"/>
                      <a:gd name="T61" fmla="*/ 30 h 97"/>
                      <a:gd name="T62" fmla="*/ 88 w 109"/>
                      <a:gd name="T63" fmla="*/ 31 h 97"/>
                      <a:gd name="T64" fmla="*/ 86 w 109"/>
                      <a:gd name="T65" fmla="*/ 26 h 97"/>
                      <a:gd name="T66" fmla="*/ 81 w 109"/>
                      <a:gd name="T67" fmla="*/ 15 h 97"/>
                      <a:gd name="T68" fmla="*/ 76 w 109"/>
                      <a:gd name="T69" fmla="*/ 19 h 97"/>
                      <a:gd name="T70" fmla="*/ 66 w 109"/>
                      <a:gd name="T71" fmla="*/ 15 h 97"/>
                      <a:gd name="T72" fmla="*/ 58 w 109"/>
                      <a:gd name="T73" fmla="*/ 3 h 97"/>
                      <a:gd name="T74" fmla="*/ 45 w 109"/>
                      <a:gd name="T75" fmla="*/ 4 h 97"/>
                      <a:gd name="T76" fmla="*/ 36 w 109"/>
                      <a:gd name="T77" fmla="*/ 6 h 97"/>
                      <a:gd name="T78" fmla="*/ 28 w 109"/>
                      <a:gd name="T79" fmla="*/ 0 h 97"/>
                      <a:gd name="T80" fmla="*/ 24 w 109"/>
                      <a:gd name="T81" fmla="*/ 3 h 97"/>
                      <a:gd name="T82" fmla="*/ 15 w 109"/>
                      <a:gd name="T83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09" h="97">
                        <a:moveTo>
                          <a:pt x="15" y="3"/>
                        </a:moveTo>
                        <a:lnTo>
                          <a:pt x="9" y="6"/>
                        </a:lnTo>
                        <a:lnTo>
                          <a:pt x="12" y="12"/>
                        </a:lnTo>
                        <a:lnTo>
                          <a:pt x="6" y="18"/>
                        </a:lnTo>
                        <a:lnTo>
                          <a:pt x="2" y="18"/>
                        </a:lnTo>
                        <a:lnTo>
                          <a:pt x="0" y="20"/>
                        </a:lnTo>
                        <a:lnTo>
                          <a:pt x="1" y="27"/>
                        </a:lnTo>
                        <a:lnTo>
                          <a:pt x="19" y="33"/>
                        </a:lnTo>
                        <a:lnTo>
                          <a:pt x="22" y="48"/>
                        </a:lnTo>
                        <a:lnTo>
                          <a:pt x="27" y="67"/>
                        </a:lnTo>
                        <a:lnTo>
                          <a:pt x="34" y="76"/>
                        </a:lnTo>
                        <a:lnTo>
                          <a:pt x="42" y="70"/>
                        </a:lnTo>
                        <a:lnTo>
                          <a:pt x="52" y="82"/>
                        </a:lnTo>
                        <a:lnTo>
                          <a:pt x="62" y="96"/>
                        </a:lnTo>
                        <a:lnTo>
                          <a:pt x="66" y="86"/>
                        </a:lnTo>
                        <a:lnTo>
                          <a:pt x="63" y="79"/>
                        </a:lnTo>
                        <a:lnTo>
                          <a:pt x="67" y="76"/>
                        </a:lnTo>
                        <a:lnTo>
                          <a:pt x="82" y="88"/>
                        </a:lnTo>
                        <a:lnTo>
                          <a:pt x="87" y="85"/>
                        </a:lnTo>
                        <a:lnTo>
                          <a:pt x="88" y="80"/>
                        </a:lnTo>
                        <a:lnTo>
                          <a:pt x="81" y="66"/>
                        </a:lnTo>
                        <a:lnTo>
                          <a:pt x="81" y="62"/>
                        </a:lnTo>
                        <a:lnTo>
                          <a:pt x="74" y="50"/>
                        </a:lnTo>
                        <a:lnTo>
                          <a:pt x="70" y="40"/>
                        </a:lnTo>
                        <a:lnTo>
                          <a:pt x="74" y="40"/>
                        </a:lnTo>
                        <a:lnTo>
                          <a:pt x="82" y="42"/>
                        </a:lnTo>
                        <a:lnTo>
                          <a:pt x="93" y="51"/>
                        </a:lnTo>
                        <a:lnTo>
                          <a:pt x="98" y="44"/>
                        </a:lnTo>
                        <a:lnTo>
                          <a:pt x="106" y="45"/>
                        </a:lnTo>
                        <a:lnTo>
                          <a:pt x="108" y="43"/>
                        </a:lnTo>
                        <a:lnTo>
                          <a:pt x="97" y="30"/>
                        </a:lnTo>
                        <a:lnTo>
                          <a:pt x="88" y="31"/>
                        </a:lnTo>
                        <a:lnTo>
                          <a:pt x="86" y="26"/>
                        </a:lnTo>
                        <a:lnTo>
                          <a:pt x="81" y="15"/>
                        </a:lnTo>
                        <a:lnTo>
                          <a:pt x="76" y="19"/>
                        </a:lnTo>
                        <a:lnTo>
                          <a:pt x="66" y="15"/>
                        </a:lnTo>
                        <a:lnTo>
                          <a:pt x="58" y="3"/>
                        </a:lnTo>
                        <a:lnTo>
                          <a:pt x="45" y="4"/>
                        </a:lnTo>
                        <a:lnTo>
                          <a:pt x="36" y="6"/>
                        </a:lnTo>
                        <a:lnTo>
                          <a:pt x="28" y="0"/>
                        </a:lnTo>
                        <a:lnTo>
                          <a:pt x="24" y="3"/>
                        </a:lnTo>
                        <a:lnTo>
                          <a:pt x="15" y="3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92" name="Freeform 91"/>
                  <p:cNvSpPr>
                    <a:spLocks/>
                  </p:cNvSpPr>
                  <p:nvPr/>
                </p:nvSpPr>
                <p:spPr bwMode="auto">
                  <a:xfrm>
                    <a:off x="2314" y="3209"/>
                    <a:ext cx="257" cy="231"/>
                  </a:xfrm>
                  <a:custGeom>
                    <a:avLst/>
                    <a:gdLst>
                      <a:gd name="T0" fmla="*/ 47 w 257"/>
                      <a:gd name="T1" fmla="*/ 61 h 231"/>
                      <a:gd name="T2" fmla="*/ 32 w 257"/>
                      <a:gd name="T3" fmla="*/ 99 h 231"/>
                      <a:gd name="T4" fmla="*/ 26 w 257"/>
                      <a:gd name="T5" fmla="*/ 108 h 231"/>
                      <a:gd name="T6" fmla="*/ 14 w 257"/>
                      <a:gd name="T7" fmla="*/ 119 h 231"/>
                      <a:gd name="T8" fmla="*/ 0 w 257"/>
                      <a:gd name="T9" fmla="*/ 121 h 231"/>
                      <a:gd name="T10" fmla="*/ 18 w 257"/>
                      <a:gd name="T11" fmla="*/ 154 h 231"/>
                      <a:gd name="T12" fmla="*/ 33 w 257"/>
                      <a:gd name="T13" fmla="*/ 154 h 231"/>
                      <a:gd name="T14" fmla="*/ 28 w 257"/>
                      <a:gd name="T15" fmla="*/ 164 h 231"/>
                      <a:gd name="T16" fmla="*/ 33 w 257"/>
                      <a:gd name="T17" fmla="*/ 183 h 231"/>
                      <a:gd name="T18" fmla="*/ 45 w 257"/>
                      <a:gd name="T19" fmla="*/ 196 h 231"/>
                      <a:gd name="T20" fmla="*/ 54 w 257"/>
                      <a:gd name="T21" fmla="*/ 189 h 231"/>
                      <a:gd name="T22" fmla="*/ 64 w 257"/>
                      <a:gd name="T23" fmla="*/ 189 h 231"/>
                      <a:gd name="T24" fmla="*/ 95 w 257"/>
                      <a:gd name="T25" fmla="*/ 192 h 231"/>
                      <a:gd name="T26" fmla="*/ 113 w 257"/>
                      <a:gd name="T27" fmla="*/ 202 h 231"/>
                      <a:gd name="T28" fmla="*/ 123 w 257"/>
                      <a:gd name="T29" fmla="*/ 215 h 231"/>
                      <a:gd name="T30" fmla="*/ 136 w 257"/>
                      <a:gd name="T31" fmla="*/ 209 h 231"/>
                      <a:gd name="T32" fmla="*/ 160 w 257"/>
                      <a:gd name="T33" fmla="*/ 230 h 231"/>
                      <a:gd name="T34" fmla="*/ 165 w 257"/>
                      <a:gd name="T35" fmla="*/ 217 h 231"/>
                      <a:gd name="T36" fmla="*/ 164 w 257"/>
                      <a:gd name="T37" fmla="*/ 199 h 231"/>
                      <a:gd name="T38" fmla="*/ 154 w 257"/>
                      <a:gd name="T39" fmla="*/ 191 h 231"/>
                      <a:gd name="T40" fmla="*/ 128 w 257"/>
                      <a:gd name="T41" fmla="*/ 175 h 231"/>
                      <a:gd name="T42" fmla="*/ 112 w 257"/>
                      <a:gd name="T43" fmla="*/ 169 h 231"/>
                      <a:gd name="T44" fmla="*/ 106 w 257"/>
                      <a:gd name="T45" fmla="*/ 162 h 231"/>
                      <a:gd name="T46" fmla="*/ 115 w 257"/>
                      <a:gd name="T47" fmla="*/ 152 h 231"/>
                      <a:gd name="T48" fmla="*/ 108 w 257"/>
                      <a:gd name="T49" fmla="*/ 140 h 231"/>
                      <a:gd name="T50" fmla="*/ 120 w 257"/>
                      <a:gd name="T51" fmla="*/ 145 h 231"/>
                      <a:gd name="T52" fmla="*/ 128 w 257"/>
                      <a:gd name="T53" fmla="*/ 142 h 231"/>
                      <a:gd name="T54" fmla="*/ 113 w 257"/>
                      <a:gd name="T55" fmla="*/ 120 h 231"/>
                      <a:gd name="T56" fmla="*/ 101 w 257"/>
                      <a:gd name="T57" fmla="*/ 95 h 231"/>
                      <a:gd name="T58" fmla="*/ 99 w 257"/>
                      <a:gd name="T59" fmla="*/ 79 h 231"/>
                      <a:gd name="T60" fmla="*/ 105 w 257"/>
                      <a:gd name="T61" fmla="*/ 69 h 231"/>
                      <a:gd name="T62" fmla="*/ 109 w 257"/>
                      <a:gd name="T63" fmla="*/ 83 h 231"/>
                      <a:gd name="T64" fmla="*/ 113 w 257"/>
                      <a:gd name="T65" fmla="*/ 87 h 231"/>
                      <a:gd name="T66" fmla="*/ 135 w 257"/>
                      <a:gd name="T67" fmla="*/ 104 h 231"/>
                      <a:gd name="T68" fmla="*/ 137 w 257"/>
                      <a:gd name="T69" fmla="*/ 92 h 231"/>
                      <a:gd name="T70" fmla="*/ 153 w 257"/>
                      <a:gd name="T71" fmla="*/ 104 h 231"/>
                      <a:gd name="T72" fmla="*/ 146 w 257"/>
                      <a:gd name="T73" fmla="*/ 90 h 231"/>
                      <a:gd name="T74" fmla="*/ 153 w 257"/>
                      <a:gd name="T75" fmla="*/ 84 h 231"/>
                      <a:gd name="T76" fmla="*/ 171 w 257"/>
                      <a:gd name="T77" fmla="*/ 87 h 231"/>
                      <a:gd name="T78" fmla="*/ 163 w 257"/>
                      <a:gd name="T79" fmla="*/ 77 h 231"/>
                      <a:gd name="T80" fmla="*/ 146 w 257"/>
                      <a:gd name="T81" fmla="*/ 67 h 231"/>
                      <a:gd name="T82" fmla="*/ 147 w 257"/>
                      <a:gd name="T83" fmla="*/ 59 h 231"/>
                      <a:gd name="T84" fmla="*/ 177 w 257"/>
                      <a:gd name="T85" fmla="*/ 51 h 231"/>
                      <a:gd name="T86" fmla="*/ 207 w 257"/>
                      <a:gd name="T87" fmla="*/ 49 h 231"/>
                      <a:gd name="T88" fmla="*/ 224 w 257"/>
                      <a:gd name="T89" fmla="*/ 51 h 231"/>
                      <a:gd name="T90" fmla="*/ 241 w 257"/>
                      <a:gd name="T91" fmla="*/ 45 h 231"/>
                      <a:gd name="T92" fmla="*/ 254 w 257"/>
                      <a:gd name="T93" fmla="*/ 28 h 231"/>
                      <a:gd name="T94" fmla="*/ 254 w 257"/>
                      <a:gd name="T95" fmla="*/ 3 h 231"/>
                      <a:gd name="T96" fmla="*/ 242 w 257"/>
                      <a:gd name="T97" fmla="*/ 0 h 231"/>
                      <a:gd name="T98" fmla="*/ 239 w 257"/>
                      <a:gd name="T99" fmla="*/ 12 h 231"/>
                      <a:gd name="T100" fmla="*/ 230 w 257"/>
                      <a:gd name="T101" fmla="*/ 21 h 231"/>
                      <a:gd name="T102" fmla="*/ 220 w 257"/>
                      <a:gd name="T103" fmla="*/ 27 h 231"/>
                      <a:gd name="T104" fmla="*/ 200 w 257"/>
                      <a:gd name="T105" fmla="*/ 20 h 231"/>
                      <a:gd name="T106" fmla="*/ 182 w 257"/>
                      <a:gd name="T107" fmla="*/ 12 h 231"/>
                      <a:gd name="T108" fmla="*/ 160 w 257"/>
                      <a:gd name="T109" fmla="*/ 27 h 231"/>
                      <a:gd name="T110" fmla="*/ 137 w 257"/>
                      <a:gd name="T111" fmla="*/ 33 h 231"/>
                      <a:gd name="T112" fmla="*/ 120 w 257"/>
                      <a:gd name="T113" fmla="*/ 36 h 231"/>
                      <a:gd name="T114" fmla="*/ 108 w 257"/>
                      <a:gd name="T115" fmla="*/ 46 h 231"/>
                      <a:gd name="T116" fmla="*/ 91 w 257"/>
                      <a:gd name="T117" fmla="*/ 49 h 231"/>
                      <a:gd name="T118" fmla="*/ 74 w 257"/>
                      <a:gd name="T119" fmla="*/ 57 h 231"/>
                      <a:gd name="T120" fmla="*/ 57 w 257"/>
                      <a:gd name="T121" fmla="*/ 57 h 2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257" h="231">
                        <a:moveTo>
                          <a:pt x="51" y="56"/>
                        </a:moveTo>
                        <a:lnTo>
                          <a:pt x="47" y="61"/>
                        </a:lnTo>
                        <a:lnTo>
                          <a:pt x="41" y="80"/>
                        </a:lnTo>
                        <a:lnTo>
                          <a:pt x="32" y="99"/>
                        </a:lnTo>
                        <a:lnTo>
                          <a:pt x="30" y="102"/>
                        </a:lnTo>
                        <a:lnTo>
                          <a:pt x="26" y="108"/>
                        </a:lnTo>
                        <a:lnTo>
                          <a:pt x="21" y="114"/>
                        </a:lnTo>
                        <a:lnTo>
                          <a:pt x="14" y="119"/>
                        </a:lnTo>
                        <a:lnTo>
                          <a:pt x="8" y="121"/>
                        </a:lnTo>
                        <a:lnTo>
                          <a:pt x="0" y="121"/>
                        </a:lnTo>
                        <a:lnTo>
                          <a:pt x="10" y="143"/>
                        </a:lnTo>
                        <a:lnTo>
                          <a:pt x="18" y="154"/>
                        </a:lnTo>
                        <a:lnTo>
                          <a:pt x="26" y="154"/>
                        </a:lnTo>
                        <a:lnTo>
                          <a:pt x="33" y="154"/>
                        </a:lnTo>
                        <a:lnTo>
                          <a:pt x="36" y="160"/>
                        </a:lnTo>
                        <a:lnTo>
                          <a:pt x="28" y="164"/>
                        </a:lnTo>
                        <a:lnTo>
                          <a:pt x="28" y="172"/>
                        </a:lnTo>
                        <a:lnTo>
                          <a:pt x="33" y="183"/>
                        </a:lnTo>
                        <a:lnTo>
                          <a:pt x="41" y="191"/>
                        </a:lnTo>
                        <a:lnTo>
                          <a:pt x="45" y="196"/>
                        </a:lnTo>
                        <a:lnTo>
                          <a:pt x="48" y="189"/>
                        </a:lnTo>
                        <a:lnTo>
                          <a:pt x="54" y="189"/>
                        </a:lnTo>
                        <a:lnTo>
                          <a:pt x="61" y="195"/>
                        </a:lnTo>
                        <a:lnTo>
                          <a:pt x="64" y="189"/>
                        </a:lnTo>
                        <a:lnTo>
                          <a:pt x="76" y="190"/>
                        </a:lnTo>
                        <a:lnTo>
                          <a:pt x="95" y="192"/>
                        </a:lnTo>
                        <a:lnTo>
                          <a:pt x="107" y="197"/>
                        </a:lnTo>
                        <a:lnTo>
                          <a:pt x="113" y="202"/>
                        </a:lnTo>
                        <a:lnTo>
                          <a:pt x="119" y="210"/>
                        </a:lnTo>
                        <a:lnTo>
                          <a:pt x="123" y="215"/>
                        </a:lnTo>
                        <a:lnTo>
                          <a:pt x="129" y="210"/>
                        </a:lnTo>
                        <a:lnTo>
                          <a:pt x="136" y="209"/>
                        </a:lnTo>
                        <a:lnTo>
                          <a:pt x="147" y="217"/>
                        </a:lnTo>
                        <a:lnTo>
                          <a:pt x="160" y="230"/>
                        </a:lnTo>
                        <a:lnTo>
                          <a:pt x="164" y="227"/>
                        </a:lnTo>
                        <a:lnTo>
                          <a:pt x="165" y="217"/>
                        </a:lnTo>
                        <a:lnTo>
                          <a:pt x="165" y="208"/>
                        </a:lnTo>
                        <a:lnTo>
                          <a:pt x="164" y="199"/>
                        </a:lnTo>
                        <a:lnTo>
                          <a:pt x="158" y="189"/>
                        </a:lnTo>
                        <a:lnTo>
                          <a:pt x="154" y="191"/>
                        </a:lnTo>
                        <a:lnTo>
                          <a:pt x="143" y="187"/>
                        </a:lnTo>
                        <a:lnTo>
                          <a:pt x="128" y="175"/>
                        </a:lnTo>
                        <a:lnTo>
                          <a:pt x="123" y="170"/>
                        </a:lnTo>
                        <a:lnTo>
                          <a:pt x="112" y="169"/>
                        </a:lnTo>
                        <a:lnTo>
                          <a:pt x="106" y="166"/>
                        </a:lnTo>
                        <a:lnTo>
                          <a:pt x="106" y="162"/>
                        </a:lnTo>
                        <a:lnTo>
                          <a:pt x="113" y="155"/>
                        </a:lnTo>
                        <a:lnTo>
                          <a:pt x="115" y="152"/>
                        </a:lnTo>
                        <a:lnTo>
                          <a:pt x="111" y="148"/>
                        </a:lnTo>
                        <a:lnTo>
                          <a:pt x="108" y="140"/>
                        </a:lnTo>
                        <a:lnTo>
                          <a:pt x="111" y="137"/>
                        </a:lnTo>
                        <a:lnTo>
                          <a:pt x="120" y="145"/>
                        </a:lnTo>
                        <a:lnTo>
                          <a:pt x="128" y="149"/>
                        </a:lnTo>
                        <a:lnTo>
                          <a:pt x="128" y="142"/>
                        </a:lnTo>
                        <a:lnTo>
                          <a:pt x="123" y="132"/>
                        </a:lnTo>
                        <a:lnTo>
                          <a:pt x="113" y="120"/>
                        </a:lnTo>
                        <a:lnTo>
                          <a:pt x="102" y="103"/>
                        </a:lnTo>
                        <a:lnTo>
                          <a:pt x="101" y="95"/>
                        </a:lnTo>
                        <a:lnTo>
                          <a:pt x="100" y="87"/>
                        </a:lnTo>
                        <a:lnTo>
                          <a:pt x="99" y="79"/>
                        </a:lnTo>
                        <a:lnTo>
                          <a:pt x="97" y="72"/>
                        </a:lnTo>
                        <a:lnTo>
                          <a:pt x="105" y="69"/>
                        </a:lnTo>
                        <a:lnTo>
                          <a:pt x="103" y="74"/>
                        </a:lnTo>
                        <a:lnTo>
                          <a:pt x="109" y="83"/>
                        </a:lnTo>
                        <a:lnTo>
                          <a:pt x="114" y="83"/>
                        </a:lnTo>
                        <a:lnTo>
                          <a:pt x="113" y="87"/>
                        </a:lnTo>
                        <a:lnTo>
                          <a:pt x="135" y="108"/>
                        </a:lnTo>
                        <a:lnTo>
                          <a:pt x="135" y="104"/>
                        </a:lnTo>
                        <a:lnTo>
                          <a:pt x="131" y="95"/>
                        </a:lnTo>
                        <a:lnTo>
                          <a:pt x="137" y="92"/>
                        </a:lnTo>
                        <a:lnTo>
                          <a:pt x="147" y="97"/>
                        </a:lnTo>
                        <a:lnTo>
                          <a:pt x="153" y="104"/>
                        </a:lnTo>
                        <a:lnTo>
                          <a:pt x="154" y="99"/>
                        </a:lnTo>
                        <a:lnTo>
                          <a:pt x="146" y="90"/>
                        </a:lnTo>
                        <a:lnTo>
                          <a:pt x="147" y="86"/>
                        </a:lnTo>
                        <a:lnTo>
                          <a:pt x="153" y="84"/>
                        </a:lnTo>
                        <a:lnTo>
                          <a:pt x="167" y="90"/>
                        </a:lnTo>
                        <a:lnTo>
                          <a:pt x="171" y="87"/>
                        </a:lnTo>
                        <a:lnTo>
                          <a:pt x="170" y="81"/>
                        </a:lnTo>
                        <a:lnTo>
                          <a:pt x="163" y="77"/>
                        </a:lnTo>
                        <a:lnTo>
                          <a:pt x="153" y="72"/>
                        </a:lnTo>
                        <a:lnTo>
                          <a:pt x="146" y="67"/>
                        </a:lnTo>
                        <a:lnTo>
                          <a:pt x="144" y="63"/>
                        </a:lnTo>
                        <a:lnTo>
                          <a:pt x="147" y="59"/>
                        </a:lnTo>
                        <a:lnTo>
                          <a:pt x="161" y="56"/>
                        </a:lnTo>
                        <a:lnTo>
                          <a:pt x="177" y="51"/>
                        </a:lnTo>
                        <a:lnTo>
                          <a:pt x="188" y="52"/>
                        </a:lnTo>
                        <a:lnTo>
                          <a:pt x="207" y="49"/>
                        </a:lnTo>
                        <a:lnTo>
                          <a:pt x="211" y="46"/>
                        </a:lnTo>
                        <a:lnTo>
                          <a:pt x="224" y="51"/>
                        </a:lnTo>
                        <a:lnTo>
                          <a:pt x="235" y="57"/>
                        </a:lnTo>
                        <a:lnTo>
                          <a:pt x="241" y="45"/>
                        </a:lnTo>
                        <a:lnTo>
                          <a:pt x="251" y="32"/>
                        </a:lnTo>
                        <a:lnTo>
                          <a:pt x="254" y="28"/>
                        </a:lnTo>
                        <a:lnTo>
                          <a:pt x="256" y="6"/>
                        </a:lnTo>
                        <a:lnTo>
                          <a:pt x="254" y="3"/>
                        </a:lnTo>
                        <a:lnTo>
                          <a:pt x="248" y="0"/>
                        </a:lnTo>
                        <a:lnTo>
                          <a:pt x="242" y="0"/>
                        </a:lnTo>
                        <a:lnTo>
                          <a:pt x="239" y="3"/>
                        </a:lnTo>
                        <a:lnTo>
                          <a:pt x="239" y="12"/>
                        </a:lnTo>
                        <a:lnTo>
                          <a:pt x="240" y="19"/>
                        </a:lnTo>
                        <a:lnTo>
                          <a:pt x="230" y="21"/>
                        </a:lnTo>
                        <a:lnTo>
                          <a:pt x="224" y="26"/>
                        </a:lnTo>
                        <a:lnTo>
                          <a:pt x="220" y="27"/>
                        </a:lnTo>
                        <a:lnTo>
                          <a:pt x="206" y="24"/>
                        </a:lnTo>
                        <a:lnTo>
                          <a:pt x="200" y="20"/>
                        </a:lnTo>
                        <a:lnTo>
                          <a:pt x="193" y="25"/>
                        </a:lnTo>
                        <a:lnTo>
                          <a:pt x="182" y="12"/>
                        </a:lnTo>
                        <a:lnTo>
                          <a:pt x="170" y="21"/>
                        </a:lnTo>
                        <a:lnTo>
                          <a:pt x="160" y="27"/>
                        </a:lnTo>
                        <a:lnTo>
                          <a:pt x="152" y="31"/>
                        </a:lnTo>
                        <a:lnTo>
                          <a:pt x="137" y="33"/>
                        </a:lnTo>
                        <a:lnTo>
                          <a:pt x="128" y="36"/>
                        </a:lnTo>
                        <a:lnTo>
                          <a:pt x="120" y="36"/>
                        </a:lnTo>
                        <a:lnTo>
                          <a:pt x="117" y="37"/>
                        </a:lnTo>
                        <a:lnTo>
                          <a:pt x="108" y="46"/>
                        </a:lnTo>
                        <a:lnTo>
                          <a:pt x="102" y="46"/>
                        </a:lnTo>
                        <a:lnTo>
                          <a:pt x="91" y="49"/>
                        </a:lnTo>
                        <a:lnTo>
                          <a:pt x="80" y="48"/>
                        </a:lnTo>
                        <a:lnTo>
                          <a:pt x="74" y="57"/>
                        </a:lnTo>
                        <a:lnTo>
                          <a:pt x="66" y="59"/>
                        </a:lnTo>
                        <a:lnTo>
                          <a:pt x="57" y="57"/>
                        </a:lnTo>
                        <a:lnTo>
                          <a:pt x="51" y="56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93" name="Freeform 92"/>
                  <p:cNvSpPr>
                    <a:spLocks/>
                  </p:cNvSpPr>
                  <p:nvPr/>
                </p:nvSpPr>
                <p:spPr bwMode="auto">
                  <a:xfrm>
                    <a:off x="2442" y="3366"/>
                    <a:ext cx="63" cy="53"/>
                  </a:xfrm>
                  <a:custGeom>
                    <a:avLst/>
                    <a:gdLst>
                      <a:gd name="T0" fmla="*/ 4 w 63"/>
                      <a:gd name="T1" fmla="*/ 0 h 53"/>
                      <a:gd name="T2" fmla="*/ 0 w 63"/>
                      <a:gd name="T3" fmla="*/ 3 h 53"/>
                      <a:gd name="T4" fmla="*/ 5 w 63"/>
                      <a:gd name="T5" fmla="*/ 15 h 53"/>
                      <a:gd name="T6" fmla="*/ 14 w 63"/>
                      <a:gd name="T7" fmla="*/ 18 h 53"/>
                      <a:gd name="T8" fmla="*/ 22 w 63"/>
                      <a:gd name="T9" fmla="*/ 27 h 53"/>
                      <a:gd name="T10" fmla="*/ 29 w 63"/>
                      <a:gd name="T11" fmla="*/ 31 h 53"/>
                      <a:gd name="T12" fmla="*/ 42 w 63"/>
                      <a:gd name="T13" fmla="*/ 41 h 53"/>
                      <a:gd name="T14" fmla="*/ 50 w 63"/>
                      <a:gd name="T15" fmla="*/ 44 h 53"/>
                      <a:gd name="T16" fmla="*/ 59 w 63"/>
                      <a:gd name="T17" fmla="*/ 52 h 53"/>
                      <a:gd name="T18" fmla="*/ 62 w 63"/>
                      <a:gd name="T19" fmla="*/ 48 h 53"/>
                      <a:gd name="T20" fmla="*/ 42 w 63"/>
                      <a:gd name="T21" fmla="*/ 32 h 53"/>
                      <a:gd name="T22" fmla="*/ 41 w 63"/>
                      <a:gd name="T23" fmla="*/ 26 h 53"/>
                      <a:gd name="T24" fmla="*/ 39 w 63"/>
                      <a:gd name="T25" fmla="*/ 19 h 53"/>
                      <a:gd name="T26" fmla="*/ 31 w 63"/>
                      <a:gd name="T27" fmla="*/ 12 h 53"/>
                      <a:gd name="T28" fmla="*/ 28 w 63"/>
                      <a:gd name="T29" fmla="*/ 13 h 53"/>
                      <a:gd name="T30" fmla="*/ 17 w 63"/>
                      <a:gd name="T31" fmla="*/ 4 h 53"/>
                      <a:gd name="T32" fmla="*/ 13 w 63"/>
                      <a:gd name="T33" fmla="*/ 2 h 53"/>
                      <a:gd name="T34" fmla="*/ 4 w 63"/>
                      <a:gd name="T35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63" h="53">
                        <a:moveTo>
                          <a:pt x="4" y="0"/>
                        </a:moveTo>
                        <a:lnTo>
                          <a:pt x="0" y="3"/>
                        </a:lnTo>
                        <a:lnTo>
                          <a:pt x="5" y="15"/>
                        </a:lnTo>
                        <a:lnTo>
                          <a:pt x="14" y="18"/>
                        </a:lnTo>
                        <a:lnTo>
                          <a:pt x="22" y="27"/>
                        </a:lnTo>
                        <a:lnTo>
                          <a:pt x="29" y="31"/>
                        </a:lnTo>
                        <a:lnTo>
                          <a:pt x="42" y="41"/>
                        </a:lnTo>
                        <a:lnTo>
                          <a:pt x="50" y="44"/>
                        </a:lnTo>
                        <a:lnTo>
                          <a:pt x="59" y="52"/>
                        </a:lnTo>
                        <a:lnTo>
                          <a:pt x="62" y="48"/>
                        </a:lnTo>
                        <a:lnTo>
                          <a:pt x="42" y="32"/>
                        </a:lnTo>
                        <a:lnTo>
                          <a:pt x="41" y="26"/>
                        </a:lnTo>
                        <a:lnTo>
                          <a:pt x="39" y="19"/>
                        </a:lnTo>
                        <a:lnTo>
                          <a:pt x="31" y="12"/>
                        </a:lnTo>
                        <a:lnTo>
                          <a:pt x="28" y="13"/>
                        </a:lnTo>
                        <a:lnTo>
                          <a:pt x="17" y="4"/>
                        </a:lnTo>
                        <a:lnTo>
                          <a:pt x="13" y="2"/>
                        </a:lnTo>
                        <a:lnTo>
                          <a:pt x="4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94" name="Freeform 93"/>
                  <p:cNvSpPr>
                    <a:spLocks/>
                  </p:cNvSpPr>
                  <p:nvPr/>
                </p:nvSpPr>
                <p:spPr bwMode="auto">
                  <a:xfrm>
                    <a:off x="2461" y="3540"/>
                    <a:ext cx="121" cy="33"/>
                  </a:xfrm>
                  <a:custGeom>
                    <a:avLst/>
                    <a:gdLst>
                      <a:gd name="T0" fmla="*/ 25 w 121"/>
                      <a:gd name="T1" fmla="*/ 7 h 33"/>
                      <a:gd name="T2" fmla="*/ 33 w 121"/>
                      <a:gd name="T3" fmla="*/ 2 h 33"/>
                      <a:gd name="T4" fmla="*/ 38 w 121"/>
                      <a:gd name="T5" fmla="*/ 7 h 33"/>
                      <a:gd name="T6" fmla="*/ 41 w 121"/>
                      <a:gd name="T7" fmla="*/ 8 h 33"/>
                      <a:gd name="T8" fmla="*/ 48 w 121"/>
                      <a:gd name="T9" fmla="*/ 4 h 33"/>
                      <a:gd name="T10" fmla="*/ 52 w 121"/>
                      <a:gd name="T11" fmla="*/ 2 h 33"/>
                      <a:gd name="T12" fmla="*/ 71 w 121"/>
                      <a:gd name="T13" fmla="*/ 4 h 33"/>
                      <a:gd name="T14" fmla="*/ 89 w 121"/>
                      <a:gd name="T15" fmla="*/ 3 h 33"/>
                      <a:gd name="T16" fmla="*/ 95 w 121"/>
                      <a:gd name="T17" fmla="*/ 9 h 33"/>
                      <a:gd name="T18" fmla="*/ 95 w 121"/>
                      <a:gd name="T19" fmla="*/ 11 h 33"/>
                      <a:gd name="T20" fmla="*/ 109 w 121"/>
                      <a:gd name="T21" fmla="*/ 10 h 33"/>
                      <a:gd name="T22" fmla="*/ 116 w 121"/>
                      <a:gd name="T23" fmla="*/ 11 h 33"/>
                      <a:gd name="T24" fmla="*/ 120 w 121"/>
                      <a:gd name="T25" fmla="*/ 15 h 33"/>
                      <a:gd name="T26" fmla="*/ 116 w 121"/>
                      <a:gd name="T27" fmla="*/ 20 h 33"/>
                      <a:gd name="T28" fmla="*/ 104 w 121"/>
                      <a:gd name="T29" fmla="*/ 20 h 33"/>
                      <a:gd name="T30" fmla="*/ 96 w 121"/>
                      <a:gd name="T31" fmla="*/ 23 h 33"/>
                      <a:gd name="T32" fmla="*/ 83 w 121"/>
                      <a:gd name="T33" fmla="*/ 23 h 33"/>
                      <a:gd name="T34" fmla="*/ 70 w 121"/>
                      <a:gd name="T35" fmla="*/ 29 h 33"/>
                      <a:gd name="T36" fmla="*/ 59 w 121"/>
                      <a:gd name="T37" fmla="*/ 32 h 33"/>
                      <a:gd name="T38" fmla="*/ 49 w 121"/>
                      <a:gd name="T39" fmla="*/ 26 h 33"/>
                      <a:gd name="T40" fmla="*/ 38 w 121"/>
                      <a:gd name="T41" fmla="*/ 20 h 33"/>
                      <a:gd name="T42" fmla="*/ 26 w 121"/>
                      <a:gd name="T43" fmla="*/ 20 h 33"/>
                      <a:gd name="T44" fmla="*/ 10 w 121"/>
                      <a:gd name="T45" fmla="*/ 16 h 33"/>
                      <a:gd name="T46" fmla="*/ 4 w 121"/>
                      <a:gd name="T47" fmla="*/ 11 h 33"/>
                      <a:gd name="T48" fmla="*/ 0 w 121"/>
                      <a:gd name="T49" fmla="*/ 3 h 33"/>
                      <a:gd name="T50" fmla="*/ 2 w 121"/>
                      <a:gd name="T51" fmla="*/ 0 h 33"/>
                      <a:gd name="T52" fmla="*/ 15 w 121"/>
                      <a:gd name="T53" fmla="*/ 2 h 33"/>
                      <a:gd name="T54" fmla="*/ 25 w 121"/>
                      <a:gd name="T55" fmla="*/ 7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121" h="33">
                        <a:moveTo>
                          <a:pt x="25" y="7"/>
                        </a:moveTo>
                        <a:lnTo>
                          <a:pt x="33" y="2"/>
                        </a:lnTo>
                        <a:lnTo>
                          <a:pt x="38" y="7"/>
                        </a:lnTo>
                        <a:lnTo>
                          <a:pt x="41" y="8"/>
                        </a:lnTo>
                        <a:lnTo>
                          <a:pt x="48" y="4"/>
                        </a:lnTo>
                        <a:lnTo>
                          <a:pt x="52" y="2"/>
                        </a:lnTo>
                        <a:lnTo>
                          <a:pt x="71" y="4"/>
                        </a:lnTo>
                        <a:lnTo>
                          <a:pt x="89" y="3"/>
                        </a:lnTo>
                        <a:lnTo>
                          <a:pt x="95" y="9"/>
                        </a:lnTo>
                        <a:lnTo>
                          <a:pt x="95" y="11"/>
                        </a:lnTo>
                        <a:lnTo>
                          <a:pt x="109" y="10"/>
                        </a:lnTo>
                        <a:lnTo>
                          <a:pt x="116" y="11"/>
                        </a:lnTo>
                        <a:lnTo>
                          <a:pt x="120" y="15"/>
                        </a:lnTo>
                        <a:lnTo>
                          <a:pt x="116" y="20"/>
                        </a:lnTo>
                        <a:lnTo>
                          <a:pt x="104" y="20"/>
                        </a:lnTo>
                        <a:lnTo>
                          <a:pt x="96" y="23"/>
                        </a:lnTo>
                        <a:lnTo>
                          <a:pt x="83" y="23"/>
                        </a:lnTo>
                        <a:lnTo>
                          <a:pt x="70" y="29"/>
                        </a:lnTo>
                        <a:lnTo>
                          <a:pt x="59" y="32"/>
                        </a:lnTo>
                        <a:lnTo>
                          <a:pt x="49" y="26"/>
                        </a:lnTo>
                        <a:lnTo>
                          <a:pt x="38" y="20"/>
                        </a:lnTo>
                        <a:lnTo>
                          <a:pt x="26" y="20"/>
                        </a:lnTo>
                        <a:lnTo>
                          <a:pt x="10" y="16"/>
                        </a:lnTo>
                        <a:lnTo>
                          <a:pt x="4" y="11"/>
                        </a:lnTo>
                        <a:lnTo>
                          <a:pt x="0" y="3"/>
                        </a:lnTo>
                        <a:lnTo>
                          <a:pt x="2" y="0"/>
                        </a:lnTo>
                        <a:lnTo>
                          <a:pt x="15" y="2"/>
                        </a:lnTo>
                        <a:lnTo>
                          <a:pt x="25" y="7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95" name="Freeform 94"/>
                  <p:cNvSpPr>
                    <a:spLocks/>
                  </p:cNvSpPr>
                  <p:nvPr/>
                </p:nvSpPr>
                <p:spPr bwMode="auto">
                  <a:xfrm>
                    <a:off x="2511" y="3305"/>
                    <a:ext cx="21" cy="21"/>
                  </a:xfrm>
                  <a:custGeom>
                    <a:avLst/>
                    <a:gdLst>
                      <a:gd name="T0" fmla="*/ 20 w 21"/>
                      <a:gd name="T1" fmla="*/ 0 h 21"/>
                      <a:gd name="T2" fmla="*/ 8 w 21"/>
                      <a:gd name="T3" fmla="*/ 0 h 21"/>
                      <a:gd name="T4" fmla="*/ 1 w 21"/>
                      <a:gd name="T5" fmla="*/ 4 h 21"/>
                      <a:gd name="T6" fmla="*/ 0 w 21"/>
                      <a:gd name="T7" fmla="*/ 11 h 21"/>
                      <a:gd name="T8" fmla="*/ 0 w 21"/>
                      <a:gd name="T9" fmla="*/ 18 h 21"/>
                      <a:gd name="T10" fmla="*/ 6 w 21"/>
                      <a:gd name="T11" fmla="*/ 20 h 21"/>
                      <a:gd name="T12" fmla="*/ 17 w 21"/>
                      <a:gd name="T13" fmla="*/ 12 h 21"/>
                      <a:gd name="T14" fmla="*/ 20 w 21"/>
                      <a:gd name="T15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21">
                        <a:moveTo>
                          <a:pt x="20" y="0"/>
                        </a:moveTo>
                        <a:lnTo>
                          <a:pt x="8" y="0"/>
                        </a:lnTo>
                        <a:lnTo>
                          <a:pt x="1" y="4"/>
                        </a:lnTo>
                        <a:lnTo>
                          <a:pt x="0" y="11"/>
                        </a:lnTo>
                        <a:lnTo>
                          <a:pt x="0" y="18"/>
                        </a:lnTo>
                        <a:lnTo>
                          <a:pt x="6" y="20"/>
                        </a:lnTo>
                        <a:lnTo>
                          <a:pt x="17" y="12"/>
                        </a:lnTo>
                        <a:lnTo>
                          <a:pt x="2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96" name="Freeform 95"/>
                  <p:cNvSpPr>
                    <a:spLocks/>
                  </p:cNvSpPr>
                  <p:nvPr/>
                </p:nvSpPr>
                <p:spPr bwMode="auto">
                  <a:xfrm>
                    <a:off x="2633" y="3462"/>
                    <a:ext cx="24" cy="20"/>
                  </a:xfrm>
                  <a:custGeom>
                    <a:avLst/>
                    <a:gdLst>
                      <a:gd name="T0" fmla="*/ 23 w 24"/>
                      <a:gd name="T1" fmla="*/ 5 h 20"/>
                      <a:gd name="T2" fmla="*/ 12 w 24"/>
                      <a:gd name="T3" fmla="*/ 19 h 20"/>
                      <a:gd name="T4" fmla="*/ 4 w 24"/>
                      <a:gd name="T5" fmla="*/ 19 h 20"/>
                      <a:gd name="T6" fmla="*/ 0 w 24"/>
                      <a:gd name="T7" fmla="*/ 12 h 20"/>
                      <a:gd name="T8" fmla="*/ 3 w 24"/>
                      <a:gd name="T9" fmla="*/ 1 h 20"/>
                      <a:gd name="T10" fmla="*/ 14 w 24"/>
                      <a:gd name="T11" fmla="*/ 0 h 20"/>
                      <a:gd name="T12" fmla="*/ 23 w 24"/>
                      <a:gd name="T13" fmla="*/ 5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" h="20">
                        <a:moveTo>
                          <a:pt x="23" y="5"/>
                        </a:moveTo>
                        <a:lnTo>
                          <a:pt x="12" y="19"/>
                        </a:lnTo>
                        <a:lnTo>
                          <a:pt x="4" y="19"/>
                        </a:lnTo>
                        <a:lnTo>
                          <a:pt x="0" y="12"/>
                        </a:lnTo>
                        <a:lnTo>
                          <a:pt x="3" y="1"/>
                        </a:lnTo>
                        <a:lnTo>
                          <a:pt x="14" y="0"/>
                        </a:lnTo>
                        <a:lnTo>
                          <a:pt x="23" y="5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97" name="Freeform 96"/>
                  <p:cNvSpPr>
                    <a:spLocks/>
                  </p:cNvSpPr>
                  <p:nvPr/>
                </p:nvSpPr>
                <p:spPr bwMode="auto">
                  <a:xfrm>
                    <a:off x="2637" y="3490"/>
                    <a:ext cx="27" cy="23"/>
                  </a:xfrm>
                  <a:custGeom>
                    <a:avLst/>
                    <a:gdLst>
                      <a:gd name="T0" fmla="*/ 26 w 27"/>
                      <a:gd name="T1" fmla="*/ 0 h 23"/>
                      <a:gd name="T2" fmla="*/ 26 w 27"/>
                      <a:gd name="T3" fmla="*/ 7 h 23"/>
                      <a:gd name="T4" fmla="*/ 9 w 27"/>
                      <a:gd name="T5" fmla="*/ 18 h 23"/>
                      <a:gd name="T6" fmla="*/ 2 w 27"/>
                      <a:gd name="T7" fmla="*/ 22 h 23"/>
                      <a:gd name="T8" fmla="*/ 0 w 27"/>
                      <a:gd name="T9" fmla="*/ 20 h 23"/>
                      <a:gd name="T10" fmla="*/ 2 w 27"/>
                      <a:gd name="T11" fmla="*/ 12 h 23"/>
                      <a:gd name="T12" fmla="*/ 13 w 27"/>
                      <a:gd name="T13" fmla="*/ 3 h 23"/>
                      <a:gd name="T14" fmla="*/ 26 w 27"/>
                      <a:gd name="T15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3">
                        <a:moveTo>
                          <a:pt x="26" y="0"/>
                        </a:moveTo>
                        <a:lnTo>
                          <a:pt x="26" y="7"/>
                        </a:lnTo>
                        <a:lnTo>
                          <a:pt x="9" y="18"/>
                        </a:lnTo>
                        <a:lnTo>
                          <a:pt x="2" y="22"/>
                        </a:lnTo>
                        <a:lnTo>
                          <a:pt x="0" y="20"/>
                        </a:lnTo>
                        <a:lnTo>
                          <a:pt x="2" y="12"/>
                        </a:lnTo>
                        <a:lnTo>
                          <a:pt x="13" y="3"/>
                        </a:lnTo>
                        <a:lnTo>
                          <a:pt x="26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98" name="Freeform 97"/>
                  <p:cNvSpPr>
                    <a:spLocks/>
                  </p:cNvSpPr>
                  <p:nvPr/>
                </p:nvSpPr>
                <p:spPr bwMode="auto">
                  <a:xfrm>
                    <a:off x="2546" y="3334"/>
                    <a:ext cx="32" cy="22"/>
                  </a:xfrm>
                  <a:custGeom>
                    <a:avLst/>
                    <a:gdLst>
                      <a:gd name="T0" fmla="*/ 16 w 32"/>
                      <a:gd name="T1" fmla="*/ 0 h 22"/>
                      <a:gd name="T2" fmla="*/ 31 w 32"/>
                      <a:gd name="T3" fmla="*/ 15 h 22"/>
                      <a:gd name="T4" fmla="*/ 28 w 32"/>
                      <a:gd name="T5" fmla="*/ 18 h 22"/>
                      <a:gd name="T6" fmla="*/ 20 w 32"/>
                      <a:gd name="T7" fmla="*/ 21 h 22"/>
                      <a:gd name="T8" fmla="*/ 19 w 32"/>
                      <a:gd name="T9" fmla="*/ 16 h 22"/>
                      <a:gd name="T10" fmla="*/ 16 w 32"/>
                      <a:gd name="T11" fmla="*/ 14 h 22"/>
                      <a:gd name="T12" fmla="*/ 11 w 32"/>
                      <a:gd name="T13" fmla="*/ 16 h 22"/>
                      <a:gd name="T14" fmla="*/ 5 w 32"/>
                      <a:gd name="T15" fmla="*/ 12 h 22"/>
                      <a:gd name="T16" fmla="*/ 3 w 32"/>
                      <a:gd name="T17" fmla="*/ 9 h 22"/>
                      <a:gd name="T18" fmla="*/ 7 w 32"/>
                      <a:gd name="T19" fmla="*/ 7 h 22"/>
                      <a:gd name="T20" fmla="*/ 1 w 32"/>
                      <a:gd name="T21" fmla="*/ 10 h 22"/>
                      <a:gd name="T22" fmla="*/ 0 w 32"/>
                      <a:gd name="T23" fmla="*/ 7 h 22"/>
                      <a:gd name="T24" fmla="*/ 8 w 32"/>
                      <a:gd name="T25" fmla="*/ 3 h 22"/>
                      <a:gd name="T26" fmla="*/ 16 w 32"/>
                      <a:gd name="T27" fmla="*/ 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2" h="22">
                        <a:moveTo>
                          <a:pt x="16" y="0"/>
                        </a:moveTo>
                        <a:lnTo>
                          <a:pt x="31" y="15"/>
                        </a:lnTo>
                        <a:lnTo>
                          <a:pt x="28" y="18"/>
                        </a:lnTo>
                        <a:lnTo>
                          <a:pt x="20" y="21"/>
                        </a:lnTo>
                        <a:lnTo>
                          <a:pt x="19" y="16"/>
                        </a:lnTo>
                        <a:lnTo>
                          <a:pt x="16" y="14"/>
                        </a:lnTo>
                        <a:lnTo>
                          <a:pt x="11" y="16"/>
                        </a:lnTo>
                        <a:lnTo>
                          <a:pt x="5" y="12"/>
                        </a:lnTo>
                        <a:lnTo>
                          <a:pt x="3" y="9"/>
                        </a:lnTo>
                        <a:lnTo>
                          <a:pt x="7" y="7"/>
                        </a:lnTo>
                        <a:lnTo>
                          <a:pt x="1" y="10"/>
                        </a:lnTo>
                        <a:lnTo>
                          <a:pt x="0" y="7"/>
                        </a:lnTo>
                        <a:lnTo>
                          <a:pt x="8" y="3"/>
                        </a:lnTo>
                        <a:lnTo>
                          <a:pt x="16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</p:grpSp>
            <p:grpSp>
              <p:nvGrpSpPr>
                <p:cNvPr id="39" name="Group 38"/>
                <p:cNvGrpSpPr>
                  <a:grpSpLocks/>
                </p:cNvGrpSpPr>
                <p:nvPr/>
              </p:nvGrpSpPr>
              <p:grpSpPr bwMode="auto">
                <a:xfrm>
                  <a:off x="1600" y="2387"/>
                  <a:ext cx="649" cy="765"/>
                  <a:chOff x="1449" y="2665"/>
                  <a:chExt cx="454" cy="539"/>
                </a:xfrm>
              </p:grpSpPr>
              <p:sp>
                <p:nvSpPr>
                  <p:cNvPr id="88" name="Freeform 87"/>
                  <p:cNvSpPr>
                    <a:spLocks/>
                  </p:cNvSpPr>
                  <p:nvPr/>
                </p:nvSpPr>
                <p:spPr bwMode="auto">
                  <a:xfrm>
                    <a:off x="1860" y="3130"/>
                    <a:ext cx="42" cy="74"/>
                  </a:xfrm>
                  <a:custGeom>
                    <a:avLst/>
                    <a:gdLst>
                      <a:gd name="T0" fmla="*/ 41 w 42"/>
                      <a:gd name="T1" fmla="*/ 0 h 74"/>
                      <a:gd name="T2" fmla="*/ 27 w 42"/>
                      <a:gd name="T3" fmla="*/ 15 h 74"/>
                      <a:gd name="T4" fmla="*/ 12 w 42"/>
                      <a:gd name="T5" fmla="*/ 15 h 74"/>
                      <a:gd name="T6" fmla="*/ 0 w 42"/>
                      <a:gd name="T7" fmla="*/ 24 h 74"/>
                      <a:gd name="T8" fmla="*/ 2 w 42"/>
                      <a:gd name="T9" fmla="*/ 37 h 74"/>
                      <a:gd name="T10" fmla="*/ 2 w 42"/>
                      <a:gd name="T11" fmla="*/ 58 h 74"/>
                      <a:gd name="T12" fmla="*/ 12 w 42"/>
                      <a:gd name="T13" fmla="*/ 73 h 74"/>
                      <a:gd name="T14" fmla="*/ 22 w 42"/>
                      <a:gd name="T15" fmla="*/ 69 h 74"/>
                      <a:gd name="T16" fmla="*/ 25 w 42"/>
                      <a:gd name="T17" fmla="*/ 60 h 74"/>
                      <a:gd name="T18" fmla="*/ 36 w 42"/>
                      <a:gd name="T19" fmla="*/ 40 h 74"/>
                      <a:gd name="T20" fmla="*/ 36 w 42"/>
                      <a:gd name="T21" fmla="*/ 27 h 74"/>
                      <a:gd name="T22" fmla="*/ 41 w 42"/>
                      <a:gd name="T23" fmla="*/ 0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2" h="74">
                        <a:moveTo>
                          <a:pt x="41" y="0"/>
                        </a:moveTo>
                        <a:lnTo>
                          <a:pt x="27" y="15"/>
                        </a:lnTo>
                        <a:lnTo>
                          <a:pt x="12" y="15"/>
                        </a:lnTo>
                        <a:lnTo>
                          <a:pt x="0" y="24"/>
                        </a:lnTo>
                        <a:lnTo>
                          <a:pt x="2" y="37"/>
                        </a:lnTo>
                        <a:lnTo>
                          <a:pt x="2" y="58"/>
                        </a:lnTo>
                        <a:lnTo>
                          <a:pt x="12" y="73"/>
                        </a:lnTo>
                        <a:lnTo>
                          <a:pt x="22" y="69"/>
                        </a:lnTo>
                        <a:lnTo>
                          <a:pt x="25" y="60"/>
                        </a:lnTo>
                        <a:lnTo>
                          <a:pt x="36" y="40"/>
                        </a:lnTo>
                        <a:lnTo>
                          <a:pt x="36" y="27"/>
                        </a:lnTo>
                        <a:lnTo>
                          <a:pt x="41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89" name="Freeform 88"/>
                  <p:cNvSpPr>
                    <a:spLocks/>
                  </p:cNvSpPr>
                  <p:nvPr/>
                </p:nvSpPr>
                <p:spPr bwMode="auto">
                  <a:xfrm>
                    <a:off x="1449" y="2665"/>
                    <a:ext cx="454" cy="444"/>
                  </a:xfrm>
                  <a:custGeom>
                    <a:avLst/>
                    <a:gdLst>
                      <a:gd name="T0" fmla="*/ 6 w 454"/>
                      <a:gd name="T1" fmla="*/ 85 h 444"/>
                      <a:gd name="T2" fmla="*/ 7 w 454"/>
                      <a:gd name="T3" fmla="*/ 103 h 444"/>
                      <a:gd name="T4" fmla="*/ 43 w 454"/>
                      <a:gd name="T5" fmla="*/ 131 h 444"/>
                      <a:gd name="T6" fmla="*/ 72 w 454"/>
                      <a:gd name="T7" fmla="*/ 148 h 444"/>
                      <a:gd name="T8" fmla="*/ 69 w 454"/>
                      <a:gd name="T9" fmla="*/ 172 h 444"/>
                      <a:gd name="T10" fmla="*/ 85 w 454"/>
                      <a:gd name="T11" fmla="*/ 207 h 444"/>
                      <a:gd name="T12" fmla="*/ 93 w 454"/>
                      <a:gd name="T13" fmla="*/ 255 h 444"/>
                      <a:gd name="T14" fmla="*/ 78 w 454"/>
                      <a:gd name="T15" fmla="*/ 255 h 444"/>
                      <a:gd name="T16" fmla="*/ 68 w 454"/>
                      <a:gd name="T17" fmla="*/ 279 h 444"/>
                      <a:gd name="T18" fmla="*/ 57 w 454"/>
                      <a:gd name="T19" fmla="*/ 303 h 444"/>
                      <a:gd name="T20" fmla="*/ 33 w 454"/>
                      <a:gd name="T21" fmla="*/ 346 h 444"/>
                      <a:gd name="T22" fmla="*/ 34 w 454"/>
                      <a:gd name="T23" fmla="*/ 367 h 444"/>
                      <a:gd name="T24" fmla="*/ 95 w 454"/>
                      <a:gd name="T25" fmla="*/ 406 h 444"/>
                      <a:gd name="T26" fmla="*/ 146 w 454"/>
                      <a:gd name="T27" fmla="*/ 430 h 444"/>
                      <a:gd name="T28" fmla="*/ 192 w 454"/>
                      <a:gd name="T29" fmla="*/ 443 h 444"/>
                      <a:gd name="T30" fmla="*/ 208 w 454"/>
                      <a:gd name="T31" fmla="*/ 409 h 444"/>
                      <a:gd name="T32" fmla="*/ 249 w 454"/>
                      <a:gd name="T33" fmla="*/ 394 h 444"/>
                      <a:gd name="T34" fmla="*/ 279 w 454"/>
                      <a:gd name="T35" fmla="*/ 409 h 444"/>
                      <a:gd name="T36" fmla="*/ 320 w 454"/>
                      <a:gd name="T37" fmla="*/ 430 h 444"/>
                      <a:gd name="T38" fmla="*/ 357 w 454"/>
                      <a:gd name="T39" fmla="*/ 422 h 444"/>
                      <a:gd name="T40" fmla="*/ 385 w 454"/>
                      <a:gd name="T41" fmla="*/ 393 h 444"/>
                      <a:gd name="T42" fmla="*/ 368 w 454"/>
                      <a:gd name="T43" fmla="*/ 381 h 444"/>
                      <a:gd name="T44" fmla="*/ 366 w 454"/>
                      <a:gd name="T45" fmla="*/ 340 h 444"/>
                      <a:gd name="T46" fmla="*/ 375 w 454"/>
                      <a:gd name="T47" fmla="*/ 303 h 444"/>
                      <a:gd name="T48" fmla="*/ 375 w 454"/>
                      <a:gd name="T49" fmla="*/ 269 h 444"/>
                      <a:gd name="T50" fmla="*/ 356 w 454"/>
                      <a:gd name="T51" fmla="*/ 270 h 444"/>
                      <a:gd name="T52" fmla="*/ 348 w 454"/>
                      <a:gd name="T53" fmla="*/ 264 h 444"/>
                      <a:gd name="T54" fmla="*/ 368 w 454"/>
                      <a:gd name="T55" fmla="*/ 240 h 444"/>
                      <a:gd name="T56" fmla="*/ 401 w 454"/>
                      <a:gd name="T57" fmla="*/ 209 h 444"/>
                      <a:gd name="T58" fmla="*/ 416 w 454"/>
                      <a:gd name="T59" fmla="*/ 195 h 444"/>
                      <a:gd name="T60" fmla="*/ 430 w 454"/>
                      <a:gd name="T61" fmla="*/ 164 h 444"/>
                      <a:gd name="T62" fmla="*/ 453 w 454"/>
                      <a:gd name="T63" fmla="*/ 138 h 444"/>
                      <a:gd name="T64" fmla="*/ 426 w 454"/>
                      <a:gd name="T65" fmla="*/ 126 h 444"/>
                      <a:gd name="T66" fmla="*/ 395 w 454"/>
                      <a:gd name="T67" fmla="*/ 115 h 444"/>
                      <a:gd name="T68" fmla="*/ 373 w 454"/>
                      <a:gd name="T69" fmla="*/ 96 h 444"/>
                      <a:gd name="T70" fmla="*/ 344 w 454"/>
                      <a:gd name="T71" fmla="*/ 71 h 444"/>
                      <a:gd name="T72" fmla="*/ 319 w 454"/>
                      <a:gd name="T73" fmla="*/ 44 h 444"/>
                      <a:gd name="T74" fmla="*/ 301 w 454"/>
                      <a:gd name="T75" fmla="*/ 18 h 444"/>
                      <a:gd name="T76" fmla="*/ 262 w 454"/>
                      <a:gd name="T77" fmla="*/ 1 h 444"/>
                      <a:gd name="T78" fmla="*/ 245 w 454"/>
                      <a:gd name="T79" fmla="*/ 20 h 444"/>
                      <a:gd name="T80" fmla="*/ 187 w 454"/>
                      <a:gd name="T81" fmla="*/ 51 h 444"/>
                      <a:gd name="T82" fmla="*/ 156 w 454"/>
                      <a:gd name="T83" fmla="*/ 61 h 444"/>
                      <a:gd name="T84" fmla="*/ 130 w 454"/>
                      <a:gd name="T85" fmla="*/ 45 h 444"/>
                      <a:gd name="T86" fmla="*/ 116 w 454"/>
                      <a:gd name="T87" fmla="*/ 33 h 444"/>
                      <a:gd name="T88" fmla="*/ 120 w 454"/>
                      <a:gd name="T89" fmla="*/ 49 h 444"/>
                      <a:gd name="T90" fmla="*/ 116 w 454"/>
                      <a:gd name="T91" fmla="*/ 67 h 444"/>
                      <a:gd name="T92" fmla="*/ 108 w 454"/>
                      <a:gd name="T93" fmla="*/ 81 h 444"/>
                      <a:gd name="T94" fmla="*/ 83 w 454"/>
                      <a:gd name="T95" fmla="*/ 74 h 444"/>
                      <a:gd name="T96" fmla="*/ 55 w 454"/>
                      <a:gd name="T97" fmla="*/ 56 h 444"/>
                      <a:gd name="T98" fmla="*/ 34 w 454"/>
                      <a:gd name="T99" fmla="*/ 63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454" h="444">
                        <a:moveTo>
                          <a:pt x="7" y="62"/>
                        </a:moveTo>
                        <a:lnTo>
                          <a:pt x="12" y="73"/>
                        </a:lnTo>
                        <a:lnTo>
                          <a:pt x="7" y="83"/>
                        </a:lnTo>
                        <a:lnTo>
                          <a:pt x="6" y="85"/>
                        </a:lnTo>
                        <a:lnTo>
                          <a:pt x="0" y="84"/>
                        </a:lnTo>
                        <a:lnTo>
                          <a:pt x="2" y="89"/>
                        </a:lnTo>
                        <a:lnTo>
                          <a:pt x="2" y="93"/>
                        </a:lnTo>
                        <a:lnTo>
                          <a:pt x="7" y="103"/>
                        </a:lnTo>
                        <a:lnTo>
                          <a:pt x="18" y="99"/>
                        </a:lnTo>
                        <a:lnTo>
                          <a:pt x="30" y="114"/>
                        </a:lnTo>
                        <a:lnTo>
                          <a:pt x="36" y="123"/>
                        </a:lnTo>
                        <a:lnTo>
                          <a:pt x="43" y="131"/>
                        </a:lnTo>
                        <a:lnTo>
                          <a:pt x="54" y="131"/>
                        </a:lnTo>
                        <a:lnTo>
                          <a:pt x="57" y="139"/>
                        </a:lnTo>
                        <a:lnTo>
                          <a:pt x="67" y="146"/>
                        </a:lnTo>
                        <a:lnTo>
                          <a:pt x="72" y="148"/>
                        </a:lnTo>
                        <a:lnTo>
                          <a:pt x="73" y="151"/>
                        </a:lnTo>
                        <a:lnTo>
                          <a:pt x="71" y="160"/>
                        </a:lnTo>
                        <a:lnTo>
                          <a:pt x="71" y="166"/>
                        </a:lnTo>
                        <a:lnTo>
                          <a:pt x="69" y="172"/>
                        </a:lnTo>
                        <a:lnTo>
                          <a:pt x="67" y="184"/>
                        </a:lnTo>
                        <a:lnTo>
                          <a:pt x="75" y="195"/>
                        </a:lnTo>
                        <a:lnTo>
                          <a:pt x="85" y="202"/>
                        </a:lnTo>
                        <a:lnTo>
                          <a:pt x="85" y="207"/>
                        </a:lnTo>
                        <a:lnTo>
                          <a:pt x="84" y="226"/>
                        </a:lnTo>
                        <a:lnTo>
                          <a:pt x="81" y="241"/>
                        </a:lnTo>
                        <a:lnTo>
                          <a:pt x="84" y="247"/>
                        </a:lnTo>
                        <a:lnTo>
                          <a:pt x="93" y="255"/>
                        </a:lnTo>
                        <a:lnTo>
                          <a:pt x="93" y="268"/>
                        </a:lnTo>
                        <a:lnTo>
                          <a:pt x="93" y="276"/>
                        </a:lnTo>
                        <a:lnTo>
                          <a:pt x="83" y="263"/>
                        </a:lnTo>
                        <a:lnTo>
                          <a:pt x="78" y="255"/>
                        </a:lnTo>
                        <a:lnTo>
                          <a:pt x="74" y="257"/>
                        </a:lnTo>
                        <a:lnTo>
                          <a:pt x="77" y="263"/>
                        </a:lnTo>
                        <a:lnTo>
                          <a:pt x="73" y="272"/>
                        </a:lnTo>
                        <a:lnTo>
                          <a:pt x="68" y="279"/>
                        </a:lnTo>
                        <a:lnTo>
                          <a:pt x="65" y="285"/>
                        </a:lnTo>
                        <a:lnTo>
                          <a:pt x="69" y="290"/>
                        </a:lnTo>
                        <a:lnTo>
                          <a:pt x="66" y="296"/>
                        </a:lnTo>
                        <a:lnTo>
                          <a:pt x="57" y="303"/>
                        </a:lnTo>
                        <a:lnTo>
                          <a:pt x="56" y="310"/>
                        </a:lnTo>
                        <a:lnTo>
                          <a:pt x="53" y="317"/>
                        </a:lnTo>
                        <a:lnTo>
                          <a:pt x="40" y="332"/>
                        </a:lnTo>
                        <a:lnTo>
                          <a:pt x="33" y="346"/>
                        </a:lnTo>
                        <a:lnTo>
                          <a:pt x="33" y="349"/>
                        </a:lnTo>
                        <a:lnTo>
                          <a:pt x="37" y="352"/>
                        </a:lnTo>
                        <a:lnTo>
                          <a:pt x="32" y="359"/>
                        </a:lnTo>
                        <a:lnTo>
                          <a:pt x="34" y="367"/>
                        </a:lnTo>
                        <a:lnTo>
                          <a:pt x="40" y="376"/>
                        </a:lnTo>
                        <a:lnTo>
                          <a:pt x="69" y="392"/>
                        </a:lnTo>
                        <a:lnTo>
                          <a:pt x="89" y="409"/>
                        </a:lnTo>
                        <a:lnTo>
                          <a:pt x="95" y="406"/>
                        </a:lnTo>
                        <a:lnTo>
                          <a:pt x="106" y="403"/>
                        </a:lnTo>
                        <a:lnTo>
                          <a:pt x="139" y="417"/>
                        </a:lnTo>
                        <a:lnTo>
                          <a:pt x="144" y="422"/>
                        </a:lnTo>
                        <a:lnTo>
                          <a:pt x="146" y="430"/>
                        </a:lnTo>
                        <a:lnTo>
                          <a:pt x="153" y="434"/>
                        </a:lnTo>
                        <a:lnTo>
                          <a:pt x="160" y="435"/>
                        </a:lnTo>
                        <a:lnTo>
                          <a:pt x="172" y="441"/>
                        </a:lnTo>
                        <a:lnTo>
                          <a:pt x="192" y="443"/>
                        </a:lnTo>
                        <a:lnTo>
                          <a:pt x="198" y="435"/>
                        </a:lnTo>
                        <a:lnTo>
                          <a:pt x="199" y="426"/>
                        </a:lnTo>
                        <a:lnTo>
                          <a:pt x="199" y="416"/>
                        </a:lnTo>
                        <a:lnTo>
                          <a:pt x="208" y="409"/>
                        </a:lnTo>
                        <a:lnTo>
                          <a:pt x="225" y="400"/>
                        </a:lnTo>
                        <a:lnTo>
                          <a:pt x="233" y="399"/>
                        </a:lnTo>
                        <a:lnTo>
                          <a:pt x="242" y="394"/>
                        </a:lnTo>
                        <a:lnTo>
                          <a:pt x="249" y="394"/>
                        </a:lnTo>
                        <a:lnTo>
                          <a:pt x="259" y="400"/>
                        </a:lnTo>
                        <a:lnTo>
                          <a:pt x="265" y="408"/>
                        </a:lnTo>
                        <a:lnTo>
                          <a:pt x="273" y="408"/>
                        </a:lnTo>
                        <a:lnTo>
                          <a:pt x="279" y="409"/>
                        </a:lnTo>
                        <a:lnTo>
                          <a:pt x="292" y="410"/>
                        </a:lnTo>
                        <a:lnTo>
                          <a:pt x="301" y="422"/>
                        </a:lnTo>
                        <a:lnTo>
                          <a:pt x="309" y="427"/>
                        </a:lnTo>
                        <a:lnTo>
                          <a:pt x="320" y="430"/>
                        </a:lnTo>
                        <a:lnTo>
                          <a:pt x="330" y="436"/>
                        </a:lnTo>
                        <a:lnTo>
                          <a:pt x="334" y="438"/>
                        </a:lnTo>
                        <a:lnTo>
                          <a:pt x="349" y="423"/>
                        </a:lnTo>
                        <a:lnTo>
                          <a:pt x="357" y="422"/>
                        </a:lnTo>
                        <a:lnTo>
                          <a:pt x="365" y="416"/>
                        </a:lnTo>
                        <a:lnTo>
                          <a:pt x="373" y="409"/>
                        </a:lnTo>
                        <a:lnTo>
                          <a:pt x="386" y="409"/>
                        </a:lnTo>
                        <a:lnTo>
                          <a:pt x="385" y="393"/>
                        </a:lnTo>
                        <a:lnTo>
                          <a:pt x="383" y="388"/>
                        </a:lnTo>
                        <a:lnTo>
                          <a:pt x="377" y="381"/>
                        </a:lnTo>
                        <a:lnTo>
                          <a:pt x="373" y="382"/>
                        </a:lnTo>
                        <a:lnTo>
                          <a:pt x="368" y="381"/>
                        </a:lnTo>
                        <a:lnTo>
                          <a:pt x="365" y="374"/>
                        </a:lnTo>
                        <a:lnTo>
                          <a:pt x="363" y="359"/>
                        </a:lnTo>
                        <a:lnTo>
                          <a:pt x="372" y="349"/>
                        </a:lnTo>
                        <a:lnTo>
                          <a:pt x="366" y="340"/>
                        </a:lnTo>
                        <a:lnTo>
                          <a:pt x="366" y="337"/>
                        </a:lnTo>
                        <a:lnTo>
                          <a:pt x="378" y="325"/>
                        </a:lnTo>
                        <a:lnTo>
                          <a:pt x="378" y="320"/>
                        </a:lnTo>
                        <a:lnTo>
                          <a:pt x="375" y="303"/>
                        </a:lnTo>
                        <a:lnTo>
                          <a:pt x="384" y="296"/>
                        </a:lnTo>
                        <a:lnTo>
                          <a:pt x="377" y="287"/>
                        </a:lnTo>
                        <a:lnTo>
                          <a:pt x="377" y="280"/>
                        </a:lnTo>
                        <a:lnTo>
                          <a:pt x="375" y="269"/>
                        </a:lnTo>
                        <a:lnTo>
                          <a:pt x="373" y="266"/>
                        </a:lnTo>
                        <a:lnTo>
                          <a:pt x="366" y="266"/>
                        </a:lnTo>
                        <a:lnTo>
                          <a:pt x="359" y="268"/>
                        </a:lnTo>
                        <a:lnTo>
                          <a:pt x="356" y="270"/>
                        </a:lnTo>
                        <a:lnTo>
                          <a:pt x="351" y="274"/>
                        </a:lnTo>
                        <a:lnTo>
                          <a:pt x="345" y="276"/>
                        </a:lnTo>
                        <a:lnTo>
                          <a:pt x="343" y="270"/>
                        </a:lnTo>
                        <a:lnTo>
                          <a:pt x="348" y="264"/>
                        </a:lnTo>
                        <a:lnTo>
                          <a:pt x="350" y="260"/>
                        </a:lnTo>
                        <a:lnTo>
                          <a:pt x="350" y="255"/>
                        </a:lnTo>
                        <a:lnTo>
                          <a:pt x="362" y="243"/>
                        </a:lnTo>
                        <a:lnTo>
                          <a:pt x="368" y="240"/>
                        </a:lnTo>
                        <a:lnTo>
                          <a:pt x="369" y="232"/>
                        </a:lnTo>
                        <a:lnTo>
                          <a:pt x="375" y="223"/>
                        </a:lnTo>
                        <a:lnTo>
                          <a:pt x="395" y="209"/>
                        </a:lnTo>
                        <a:lnTo>
                          <a:pt x="401" y="209"/>
                        </a:lnTo>
                        <a:lnTo>
                          <a:pt x="403" y="204"/>
                        </a:lnTo>
                        <a:lnTo>
                          <a:pt x="409" y="198"/>
                        </a:lnTo>
                        <a:lnTo>
                          <a:pt x="414" y="198"/>
                        </a:lnTo>
                        <a:lnTo>
                          <a:pt x="416" y="195"/>
                        </a:lnTo>
                        <a:lnTo>
                          <a:pt x="420" y="192"/>
                        </a:lnTo>
                        <a:lnTo>
                          <a:pt x="425" y="184"/>
                        </a:lnTo>
                        <a:lnTo>
                          <a:pt x="428" y="172"/>
                        </a:lnTo>
                        <a:lnTo>
                          <a:pt x="430" y="164"/>
                        </a:lnTo>
                        <a:lnTo>
                          <a:pt x="430" y="158"/>
                        </a:lnTo>
                        <a:lnTo>
                          <a:pt x="437" y="149"/>
                        </a:lnTo>
                        <a:lnTo>
                          <a:pt x="446" y="144"/>
                        </a:lnTo>
                        <a:lnTo>
                          <a:pt x="453" y="138"/>
                        </a:lnTo>
                        <a:lnTo>
                          <a:pt x="453" y="136"/>
                        </a:lnTo>
                        <a:lnTo>
                          <a:pt x="443" y="130"/>
                        </a:lnTo>
                        <a:lnTo>
                          <a:pt x="439" y="127"/>
                        </a:lnTo>
                        <a:lnTo>
                          <a:pt x="426" y="126"/>
                        </a:lnTo>
                        <a:lnTo>
                          <a:pt x="412" y="123"/>
                        </a:lnTo>
                        <a:lnTo>
                          <a:pt x="406" y="123"/>
                        </a:lnTo>
                        <a:lnTo>
                          <a:pt x="401" y="121"/>
                        </a:lnTo>
                        <a:lnTo>
                          <a:pt x="395" y="115"/>
                        </a:lnTo>
                        <a:lnTo>
                          <a:pt x="390" y="107"/>
                        </a:lnTo>
                        <a:lnTo>
                          <a:pt x="386" y="101"/>
                        </a:lnTo>
                        <a:lnTo>
                          <a:pt x="380" y="98"/>
                        </a:lnTo>
                        <a:lnTo>
                          <a:pt x="373" y="96"/>
                        </a:lnTo>
                        <a:lnTo>
                          <a:pt x="371" y="95"/>
                        </a:lnTo>
                        <a:lnTo>
                          <a:pt x="362" y="87"/>
                        </a:lnTo>
                        <a:lnTo>
                          <a:pt x="350" y="79"/>
                        </a:lnTo>
                        <a:lnTo>
                          <a:pt x="344" y="71"/>
                        </a:lnTo>
                        <a:lnTo>
                          <a:pt x="336" y="68"/>
                        </a:lnTo>
                        <a:lnTo>
                          <a:pt x="332" y="65"/>
                        </a:lnTo>
                        <a:lnTo>
                          <a:pt x="328" y="56"/>
                        </a:lnTo>
                        <a:lnTo>
                          <a:pt x="319" y="44"/>
                        </a:lnTo>
                        <a:lnTo>
                          <a:pt x="316" y="37"/>
                        </a:lnTo>
                        <a:lnTo>
                          <a:pt x="309" y="30"/>
                        </a:lnTo>
                        <a:lnTo>
                          <a:pt x="306" y="22"/>
                        </a:lnTo>
                        <a:lnTo>
                          <a:pt x="301" y="18"/>
                        </a:lnTo>
                        <a:lnTo>
                          <a:pt x="293" y="12"/>
                        </a:lnTo>
                        <a:lnTo>
                          <a:pt x="285" y="3"/>
                        </a:lnTo>
                        <a:lnTo>
                          <a:pt x="279" y="0"/>
                        </a:lnTo>
                        <a:lnTo>
                          <a:pt x="262" y="1"/>
                        </a:lnTo>
                        <a:lnTo>
                          <a:pt x="256" y="1"/>
                        </a:lnTo>
                        <a:lnTo>
                          <a:pt x="246" y="7"/>
                        </a:lnTo>
                        <a:lnTo>
                          <a:pt x="253" y="13"/>
                        </a:lnTo>
                        <a:lnTo>
                          <a:pt x="245" y="20"/>
                        </a:lnTo>
                        <a:lnTo>
                          <a:pt x="230" y="42"/>
                        </a:lnTo>
                        <a:lnTo>
                          <a:pt x="221" y="45"/>
                        </a:lnTo>
                        <a:lnTo>
                          <a:pt x="198" y="48"/>
                        </a:lnTo>
                        <a:lnTo>
                          <a:pt x="187" y="51"/>
                        </a:lnTo>
                        <a:lnTo>
                          <a:pt x="183" y="56"/>
                        </a:lnTo>
                        <a:lnTo>
                          <a:pt x="180" y="61"/>
                        </a:lnTo>
                        <a:lnTo>
                          <a:pt x="171" y="58"/>
                        </a:lnTo>
                        <a:lnTo>
                          <a:pt x="156" y="61"/>
                        </a:lnTo>
                        <a:lnTo>
                          <a:pt x="148" y="60"/>
                        </a:lnTo>
                        <a:lnTo>
                          <a:pt x="140" y="55"/>
                        </a:lnTo>
                        <a:lnTo>
                          <a:pt x="134" y="48"/>
                        </a:lnTo>
                        <a:lnTo>
                          <a:pt x="130" y="45"/>
                        </a:lnTo>
                        <a:lnTo>
                          <a:pt x="133" y="40"/>
                        </a:lnTo>
                        <a:lnTo>
                          <a:pt x="127" y="34"/>
                        </a:lnTo>
                        <a:lnTo>
                          <a:pt x="121" y="33"/>
                        </a:lnTo>
                        <a:lnTo>
                          <a:pt x="116" y="33"/>
                        </a:lnTo>
                        <a:lnTo>
                          <a:pt x="116" y="34"/>
                        </a:lnTo>
                        <a:lnTo>
                          <a:pt x="120" y="39"/>
                        </a:lnTo>
                        <a:lnTo>
                          <a:pt x="118" y="43"/>
                        </a:lnTo>
                        <a:lnTo>
                          <a:pt x="120" y="49"/>
                        </a:lnTo>
                        <a:lnTo>
                          <a:pt x="121" y="56"/>
                        </a:lnTo>
                        <a:lnTo>
                          <a:pt x="121" y="62"/>
                        </a:lnTo>
                        <a:lnTo>
                          <a:pt x="120" y="63"/>
                        </a:lnTo>
                        <a:lnTo>
                          <a:pt x="116" y="67"/>
                        </a:lnTo>
                        <a:lnTo>
                          <a:pt x="115" y="72"/>
                        </a:lnTo>
                        <a:lnTo>
                          <a:pt x="115" y="78"/>
                        </a:lnTo>
                        <a:lnTo>
                          <a:pt x="114" y="83"/>
                        </a:lnTo>
                        <a:lnTo>
                          <a:pt x="108" y="81"/>
                        </a:lnTo>
                        <a:lnTo>
                          <a:pt x="99" y="77"/>
                        </a:lnTo>
                        <a:lnTo>
                          <a:pt x="95" y="81"/>
                        </a:lnTo>
                        <a:lnTo>
                          <a:pt x="87" y="75"/>
                        </a:lnTo>
                        <a:lnTo>
                          <a:pt x="83" y="74"/>
                        </a:lnTo>
                        <a:lnTo>
                          <a:pt x="78" y="79"/>
                        </a:lnTo>
                        <a:lnTo>
                          <a:pt x="73" y="78"/>
                        </a:lnTo>
                        <a:lnTo>
                          <a:pt x="73" y="74"/>
                        </a:lnTo>
                        <a:lnTo>
                          <a:pt x="55" y="56"/>
                        </a:lnTo>
                        <a:lnTo>
                          <a:pt x="50" y="56"/>
                        </a:lnTo>
                        <a:lnTo>
                          <a:pt x="46" y="58"/>
                        </a:lnTo>
                        <a:lnTo>
                          <a:pt x="39" y="62"/>
                        </a:lnTo>
                        <a:lnTo>
                          <a:pt x="34" y="63"/>
                        </a:lnTo>
                        <a:lnTo>
                          <a:pt x="28" y="57"/>
                        </a:lnTo>
                        <a:lnTo>
                          <a:pt x="16" y="57"/>
                        </a:lnTo>
                        <a:lnTo>
                          <a:pt x="7" y="62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</p:grpSp>
            <p:sp>
              <p:nvSpPr>
                <p:cNvPr id="40" name="Freeform 39"/>
                <p:cNvSpPr>
                  <a:spLocks/>
                </p:cNvSpPr>
                <p:nvPr/>
              </p:nvSpPr>
              <p:spPr bwMode="auto">
                <a:xfrm>
                  <a:off x="2851" y="1975"/>
                  <a:ext cx="314" cy="166"/>
                </a:xfrm>
                <a:custGeom>
                  <a:avLst/>
                  <a:gdLst>
                    <a:gd name="T0" fmla="*/ 54 w 220"/>
                    <a:gd name="T1" fmla="*/ 38 h 116"/>
                    <a:gd name="T2" fmla="*/ 49 w 220"/>
                    <a:gd name="T3" fmla="*/ 22 h 116"/>
                    <a:gd name="T4" fmla="*/ 34 w 220"/>
                    <a:gd name="T5" fmla="*/ 15 h 116"/>
                    <a:gd name="T6" fmla="*/ 19 w 220"/>
                    <a:gd name="T7" fmla="*/ 27 h 116"/>
                    <a:gd name="T8" fmla="*/ 9 w 220"/>
                    <a:gd name="T9" fmla="*/ 52 h 116"/>
                    <a:gd name="T10" fmla="*/ 7 w 220"/>
                    <a:gd name="T11" fmla="*/ 61 h 116"/>
                    <a:gd name="T12" fmla="*/ 0 w 220"/>
                    <a:gd name="T13" fmla="*/ 70 h 116"/>
                    <a:gd name="T14" fmla="*/ 2 w 220"/>
                    <a:gd name="T15" fmla="*/ 88 h 116"/>
                    <a:gd name="T16" fmla="*/ 8 w 220"/>
                    <a:gd name="T17" fmla="*/ 99 h 116"/>
                    <a:gd name="T18" fmla="*/ 28 w 220"/>
                    <a:gd name="T19" fmla="*/ 89 h 116"/>
                    <a:gd name="T20" fmla="*/ 40 w 220"/>
                    <a:gd name="T21" fmla="*/ 88 h 116"/>
                    <a:gd name="T22" fmla="*/ 57 w 220"/>
                    <a:gd name="T23" fmla="*/ 92 h 116"/>
                    <a:gd name="T24" fmla="*/ 74 w 220"/>
                    <a:gd name="T25" fmla="*/ 88 h 116"/>
                    <a:gd name="T26" fmla="*/ 85 w 220"/>
                    <a:gd name="T27" fmla="*/ 91 h 116"/>
                    <a:gd name="T28" fmla="*/ 99 w 220"/>
                    <a:gd name="T29" fmla="*/ 88 h 116"/>
                    <a:gd name="T30" fmla="*/ 116 w 220"/>
                    <a:gd name="T31" fmla="*/ 87 h 116"/>
                    <a:gd name="T32" fmla="*/ 132 w 220"/>
                    <a:gd name="T33" fmla="*/ 98 h 116"/>
                    <a:gd name="T34" fmla="*/ 155 w 220"/>
                    <a:gd name="T35" fmla="*/ 107 h 116"/>
                    <a:gd name="T36" fmla="*/ 168 w 220"/>
                    <a:gd name="T37" fmla="*/ 115 h 116"/>
                    <a:gd name="T38" fmla="*/ 187 w 220"/>
                    <a:gd name="T39" fmla="*/ 110 h 116"/>
                    <a:gd name="T40" fmla="*/ 197 w 220"/>
                    <a:gd name="T41" fmla="*/ 99 h 116"/>
                    <a:gd name="T42" fmla="*/ 215 w 220"/>
                    <a:gd name="T43" fmla="*/ 79 h 116"/>
                    <a:gd name="T44" fmla="*/ 216 w 220"/>
                    <a:gd name="T45" fmla="*/ 53 h 116"/>
                    <a:gd name="T46" fmla="*/ 202 w 220"/>
                    <a:gd name="T47" fmla="*/ 40 h 116"/>
                    <a:gd name="T48" fmla="*/ 193 w 220"/>
                    <a:gd name="T49" fmla="*/ 19 h 116"/>
                    <a:gd name="T50" fmla="*/ 179 w 220"/>
                    <a:gd name="T51" fmla="*/ 11 h 116"/>
                    <a:gd name="T52" fmla="*/ 154 w 220"/>
                    <a:gd name="T53" fmla="*/ 17 h 116"/>
                    <a:gd name="T54" fmla="*/ 139 w 220"/>
                    <a:gd name="T55" fmla="*/ 11 h 116"/>
                    <a:gd name="T56" fmla="*/ 126 w 220"/>
                    <a:gd name="T57" fmla="*/ 2 h 116"/>
                    <a:gd name="T58" fmla="*/ 113 w 220"/>
                    <a:gd name="T59" fmla="*/ 0 h 116"/>
                    <a:gd name="T60" fmla="*/ 98 w 220"/>
                    <a:gd name="T61" fmla="*/ 2 h 116"/>
                    <a:gd name="T62" fmla="*/ 91 w 220"/>
                    <a:gd name="T63" fmla="*/ 11 h 116"/>
                    <a:gd name="T64" fmla="*/ 93 w 220"/>
                    <a:gd name="T65" fmla="*/ 35 h 116"/>
                    <a:gd name="T66" fmla="*/ 85 w 220"/>
                    <a:gd name="T67" fmla="*/ 50 h 116"/>
                    <a:gd name="T68" fmla="*/ 75 w 220"/>
                    <a:gd name="T69" fmla="*/ 5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20" h="116">
                      <a:moveTo>
                        <a:pt x="64" y="45"/>
                      </a:moveTo>
                      <a:lnTo>
                        <a:pt x="54" y="38"/>
                      </a:lnTo>
                      <a:lnTo>
                        <a:pt x="51" y="31"/>
                      </a:lnTo>
                      <a:lnTo>
                        <a:pt x="49" y="22"/>
                      </a:lnTo>
                      <a:lnTo>
                        <a:pt x="43" y="15"/>
                      </a:lnTo>
                      <a:lnTo>
                        <a:pt x="34" y="15"/>
                      </a:lnTo>
                      <a:lnTo>
                        <a:pt x="28" y="19"/>
                      </a:lnTo>
                      <a:lnTo>
                        <a:pt x="19" y="27"/>
                      </a:lnTo>
                      <a:lnTo>
                        <a:pt x="8" y="47"/>
                      </a:lnTo>
                      <a:lnTo>
                        <a:pt x="9" y="52"/>
                      </a:lnTo>
                      <a:lnTo>
                        <a:pt x="9" y="58"/>
                      </a:lnTo>
                      <a:lnTo>
                        <a:pt x="7" y="61"/>
                      </a:lnTo>
                      <a:lnTo>
                        <a:pt x="3" y="65"/>
                      </a:lnTo>
                      <a:lnTo>
                        <a:pt x="0" y="70"/>
                      </a:lnTo>
                      <a:lnTo>
                        <a:pt x="2" y="75"/>
                      </a:lnTo>
                      <a:lnTo>
                        <a:pt x="2" y="88"/>
                      </a:lnTo>
                      <a:lnTo>
                        <a:pt x="3" y="98"/>
                      </a:lnTo>
                      <a:lnTo>
                        <a:pt x="8" y="99"/>
                      </a:lnTo>
                      <a:lnTo>
                        <a:pt x="18" y="97"/>
                      </a:lnTo>
                      <a:lnTo>
                        <a:pt x="28" y="89"/>
                      </a:lnTo>
                      <a:lnTo>
                        <a:pt x="33" y="86"/>
                      </a:lnTo>
                      <a:lnTo>
                        <a:pt x="40" y="88"/>
                      </a:lnTo>
                      <a:lnTo>
                        <a:pt x="50" y="89"/>
                      </a:lnTo>
                      <a:lnTo>
                        <a:pt x="57" y="92"/>
                      </a:lnTo>
                      <a:lnTo>
                        <a:pt x="63" y="94"/>
                      </a:lnTo>
                      <a:lnTo>
                        <a:pt x="74" y="88"/>
                      </a:lnTo>
                      <a:lnTo>
                        <a:pt x="80" y="88"/>
                      </a:lnTo>
                      <a:lnTo>
                        <a:pt x="85" y="91"/>
                      </a:lnTo>
                      <a:lnTo>
                        <a:pt x="92" y="93"/>
                      </a:lnTo>
                      <a:lnTo>
                        <a:pt x="99" y="88"/>
                      </a:lnTo>
                      <a:lnTo>
                        <a:pt x="109" y="86"/>
                      </a:lnTo>
                      <a:lnTo>
                        <a:pt x="116" y="87"/>
                      </a:lnTo>
                      <a:lnTo>
                        <a:pt x="121" y="97"/>
                      </a:lnTo>
                      <a:lnTo>
                        <a:pt x="132" y="98"/>
                      </a:lnTo>
                      <a:lnTo>
                        <a:pt x="145" y="97"/>
                      </a:lnTo>
                      <a:lnTo>
                        <a:pt x="155" y="107"/>
                      </a:lnTo>
                      <a:lnTo>
                        <a:pt x="161" y="113"/>
                      </a:lnTo>
                      <a:lnTo>
                        <a:pt x="168" y="115"/>
                      </a:lnTo>
                      <a:lnTo>
                        <a:pt x="178" y="111"/>
                      </a:lnTo>
                      <a:lnTo>
                        <a:pt x="187" y="110"/>
                      </a:lnTo>
                      <a:lnTo>
                        <a:pt x="193" y="104"/>
                      </a:lnTo>
                      <a:lnTo>
                        <a:pt x="197" y="99"/>
                      </a:lnTo>
                      <a:lnTo>
                        <a:pt x="209" y="86"/>
                      </a:lnTo>
                      <a:lnTo>
                        <a:pt x="215" y="79"/>
                      </a:lnTo>
                      <a:lnTo>
                        <a:pt x="219" y="69"/>
                      </a:lnTo>
                      <a:lnTo>
                        <a:pt x="216" y="53"/>
                      </a:lnTo>
                      <a:lnTo>
                        <a:pt x="211" y="50"/>
                      </a:lnTo>
                      <a:lnTo>
                        <a:pt x="202" y="40"/>
                      </a:lnTo>
                      <a:lnTo>
                        <a:pt x="197" y="31"/>
                      </a:lnTo>
                      <a:lnTo>
                        <a:pt x="193" y="19"/>
                      </a:lnTo>
                      <a:lnTo>
                        <a:pt x="184" y="11"/>
                      </a:lnTo>
                      <a:lnTo>
                        <a:pt x="179" y="11"/>
                      </a:lnTo>
                      <a:lnTo>
                        <a:pt x="161" y="11"/>
                      </a:lnTo>
                      <a:lnTo>
                        <a:pt x="154" y="17"/>
                      </a:lnTo>
                      <a:lnTo>
                        <a:pt x="148" y="19"/>
                      </a:lnTo>
                      <a:lnTo>
                        <a:pt x="139" y="11"/>
                      </a:lnTo>
                      <a:lnTo>
                        <a:pt x="131" y="8"/>
                      </a:lnTo>
                      <a:lnTo>
                        <a:pt x="126" y="2"/>
                      </a:lnTo>
                      <a:lnTo>
                        <a:pt x="122" y="1"/>
                      </a:lnTo>
                      <a:lnTo>
                        <a:pt x="113" y="0"/>
                      </a:lnTo>
                      <a:lnTo>
                        <a:pt x="105" y="2"/>
                      </a:lnTo>
                      <a:lnTo>
                        <a:pt x="98" y="2"/>
                      </a:lnTo>
                      <a:lnTo>
                        <a:pt x="95" y="5"/>
                      </a:lnTo>
                      <a:lnTo>
                        <a:pt x="91" y="11"/>
                      </a:lnTo>
                      <a:lnTo>
                        <a:pt x="91" y="22"/>
                      </a:lnTo>
                      <a:lnTo>
                        <a:pt x="93" y="35"/>
                      </a:lnTo>
                      <a:lnTo>
                        <a:pt x="93" y="41"/>
                      </a:lnTo>
                      <a:lnTo>
                        <a:pt x="85" y="50"/>
                      </a:lnTo>
                      <a:lnTo>
                        <a:pt x="80" y="55"/>
                      </a:lnTo>
                      <a:lnTo>
                        <a:pt x="75" y="50"/>
                      </a:lnTo>
                      <a:lnTo>
                        <a:pt x="64" y="45"/>
                      </a:lnTo>
                    </a:path>
                  </a:pathLst>
                </a:custGeom>
                <a:solidFill>
                  <a:srgbClr val="FF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grpSp>
              <p:nvGrpSpPr>
                <p:cNvPr id="41" name="Group 40"/>
                <p:cNvGrpSpPr>
                  <a:grpSpLocks/>
                </p:cNvGrpSpPr>
                <p:nvPr/>
              </p:nvGrpSpPr>
              <p:grpSpPr bwMode="auto">
                <a:xfrm>
                  <a:off x="1601" y="1757"/>
                  <a:ext cx="382" cy="641"/>
                  <a:chOff x="1454" y="2213"/>
                  <a:chExt cx="268" cy="449"/>
                </a:xfrm>
              </p:grpSpPr>
              <p:sp>
                <p:nvSpPr>
                  <p:cNvPr id="82" name="Freeform 81"/>
                  <p:cNvSpPr>
                    <a:spLocks/>
                  </p:cNvSpPr>
                  <p:nvPr/>
                </p:nvSpPr>
                <p:spPr bwMode="auto">
                  <a:xfrm>
                    <a:off x="1454" y="2219"/>
                    <a:ext cx="268" cy="443"/>
                  </a:xfrm>
                  <a:custGeom>
                    <a:avLst/>
                    <a:gdLst>
                      <a:gd name="T0" fmla="*/ 86 w 268"/>
                      <a:gd name="T1" fmla="*/ 305 h 443"/>
                      <a:gd name="T2" fmla="*/ 57 w 268"/>
                      <a:gd name="T3" fmla="*/ 325 h 443"/>
                      <a:gd name="T4" fmla="*/ 49 w 268"/>
                      <a:gd name="T5" fmla="*/ 343 h 443"/>
                      <a:gd name="T6" fmla="*/ 67 w 268"/>
                      <a:gd name="T7" fmla="*/ 354 h 443"/>
                      <a:gd name="T8" fmla="*/ 80 w 268"/>
                      <a:gd name="T9" fmla="*/ 360 h 443"/>
                      <a:gd name="T10" fmla="*/ 107 w 268"/>
                      <a:gd name="T11" fmla="*/ 366 h 443"/>
                      <a:gd name="T12" fmla="*/ 90 w 268"/>
                      <a:gd name="T13" fmla="*/ 385 h 443"/>
                      <a:gd name="T14" fmla="*/ 51 w 268"/>
                      <a:gd name="T15" fmla="*/ 374 h 443"/>
                      <a:gd name="T16" fmla="*/ 24 w 268"/>
                      <a:gd name="T17" fmla="*/ 397 h 443"/>
                      <a:gd name="T18" fmla="*/ 1 w 268"/>
                      <a:gd name="T19" fmla="*/ 409 h 443"/>
                      <a:gd name="T20" fmla="*/ 13 w 268"/>
                      <a:gd name="T21" fmla="*/ 419 h 443"/>
                      <a:gd name="T22" fmla="*/ 34 w 268"/>
                      <a:gd name="T23" fmla="*/ 415 h 443"/>
                      <a:gd name="T24" fmla="*/ 64 w 268"/>
                      <a:gd name="T25" fmla="*/ 428 h 443"/>
                      <a:gd name="T26" fmla="*/ 87 w 268"/>
                      <a:gd name="T27" fmla="*/ 408 h 443"/>
                      <a:gd name="T28" fmla="*/ 108 w 268"/>
                      <a:gd name="T29" fmla="*/ 420 h 443"/>
                      <a:gd name="T30" fmla="*/ 135 w 268"/>
                      <a:gd name="T31" fmla="*/ 425 h 443"/>
                      <a:gd name="T32" fmla="*/ 156 w 268"/>
                      <a:gd name="T33" fmla="*/ 422 h 443"/>
                      <a:gd name="T34" fmla="*/ 186 w 268"/>
                      <a:gd name="T35" fmla="*/ 434 h 443"/>
                      <a:gd name="T36" fmla="*/ 210 w 268"/>
                      <a:gd name="T37" fmla="*/ 437 h 443"/>
                      <a:gd name="T38" fmla="*/ 235 w 268"/>
                      <a:gd name="T39" fmla="*/ 428 h 443"/>
                      <a:gd name="T40" fmla="*/ 224 w 268"/>
                      <a:gd name="T41" fmla="*/ 408 h 443"/>
                      <a:gd name="T42" fmla="*/ 226 w 268"/>
                      <a:gd name="T43" fmla="*/ 395 h 443"/>
                      <a:gd name="T44" fmla="*/ 258 w 268"/>
                      <a:gd name="T45" fmla="*/ 374 h 443"/>
                      <a:gd name="T46" fmla="*/ 267 w 268"/>
                      <a:gd name="T47" fmla="*/ 345 h 443"/>
                      <a:gd name="T48" fmla="*/ 244 w 268"/>
                      <a:gd name="T49" fmla="*/ 330 h 443"/>
                      <a:gd name="T50" fmla="*/ 227 w 268"/>
                      <a:gd name="T51" fmla="*/ 329 h 443"/>
                      <a:gd name="T52" fmla="*/ 233 w 268"/>
                      <a:gd name="T53" fmla="*/ 302 h 443"/>
                      <a:gd name="T54" fmla="*/ 233 w 268"/>
                      <a:gd name="T55" fmla="*/ 265 h 443"/>
                      <a:gd name="T56" fmla="*/ 209 w 268"/>
                      <a:gd name="T57" fmla="*/ 221 h 443"/>
                      <a:gd name="T58" fmla="*/ 209 w 268"/>
                      <a:gd name="T59" fmla="*/ 187 h 443"/>
                      <a:gd name="T60" fmla="*/ 200 w 268"/>
                      <a:gd name="T61" fmla="*/ 160 h 443"/>
                      <a:gd name="T62" fmla="*/ 175 w 268"/>
                      <a:gd name="T63" fmla="*/ 146 h 443"/>
                      <a:gd name="T64" fmla="*/ 173 w 268"/>
                      <a:gd name="T65" fmla="*/ 135 h 443"/>
                      <a:gd name="T66" fmla="*/ 194 w 268"/>
                      <a:gd name="T67" fmla="*/ 139 h 443"/>
                      <a:gd name="T68" fmla="*/ 229 w 268"/>
                      <a:gd name="T69" fmla="*/ 97 h 443"/>
                      <a:gd name="T70" fmla="*/ 227 w 268"/>
                      <a:gd name="T71" fmla="*/ 70 h 443"/>
                      <a:gd name="T72" fmla="*/ 194 w 268"/>
                      <a:gd name="T73" fmla="*/ 57 h 443"/>
                      <a:gd name="T74" fmla="*/ 178 w 268"/>
                      <a:gd name="T75" fmla="*/ 58 h 443"/>
                      <a:gd name="T76" fmla="*/ 187 w 268"/>
                      <a:gd name="T77" fmla="*/ 43 h 443"/>
                      <a:gd name="T78" fmla="*/ 222 w 268"/>
                      <a:gd name="T79" fmla="*/ 21 h 443"/>
                      <a:gd name="T80" fmla="*/ 199 w 268"/>
                      <a:gd name="T81" fmla="*/ 7 h 443"/>
                      <a:gd name="T82" fmla="*/ 163 w 268"/>
                      <a:gd name="T83" fmla="*/ 13 h 443"/>
                      <a:gd name="T84" fmla="*/ 147 w 268"/>
                      <a:gd name="T85" fmla="*/ 28 h 443"/>
                      <a:gd name="T86" fmla="*/ 135 w 268"/>
                      <a:gd name="T87" fmla="*/ 49 h 443"/>
                      <a:gd name="T88" fmla="*/ 108 w 268"/>
                      <a:gd name="T89" fmla="*/ 85 h 443"/>
                      <a:gd name="T90" fmla="*/ 126 w 268"/>
                      <a:gd name="T91" fmla="*/ 91 h 443"/>
                      <a:gd name="T92" fmla="*/ 99 w 268"/>
                      <a:gd name="T93" fmla="*/ 135 h 443"/>
                      <a:gd name="T94" fmla="*/ 109 w 268"/>
                      <a:gd name="T95" fmla="*/ 142 h 443"/>
                      <a:gd name="T96" fmla="*/ 125 w 268"/>
                      <a:gd name="T97" fmla="*/ 152 h 443"/>
                      <a:gd name="T98" fmla="*/ 107 w 268"/>
                      <a:gd name="T99" fmla="*/ 178 h 443"/>
                      <a:gd name="T100" fmla="*/ 133 w 268"/>
                      <a:gd name="T101" fmla="*/ 195 h 443"/>
                      <a:gd name="T102" fmla="*/ 149 w 268"/>
                      <a:gd name="T103" fmla="*/ 201 h 443"/>
                      <a:gd name="T104" fmla="*/ 144 w 268"/>
                      <a:gd name="T105" fmla="*/ 240 h 443"/>
                      <a:gd name="T106" fmla="*/ 143 w 268"/>
                      <a:gd name="T107" fmla="*/ 266 h 443"/>
                      <a:gd name="T108" fmla="*/ 131 w 268"/>
                      <a:gd name="T109" fmla="*/ 278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268" h="443">
                        <a:moveTo>
                          <a:pt x="79" y="283"/>
                        </a:moveTo>
                        <a:lnTo>
                          <a:pt x="92" y="294"/>
                        </a:lnTo>
                        <a:lnTo>
                          <a:pt x="86" y="305"/>
                        </a:lnTo>
                        <a:lnTo>
                          <a:pt x="79" y="314"/>
                        </a:lnTo>
                        <a:lnTo>
                          <a:pt x="67" y="320"/>
                        </a:lnTo>
                        <a:lnTo>
                          <a:pt x="57" y="325"/>
                        </a:lnTo>
                        <a:lnTo>
                          <a:pt x="46" y="326"/>
                        </a:lnTo>
                        <a:lnTo>
                          <a:pt x="42" y="330"/>
                        </a:lnTo>
                        <a:lnTo>
                          <a:pt x="49" y="343"/>
                        </a:lnTo>
                        <a:lnTo>
                          <a:pt x="61" y="343"/>
                        </a:lnTo>
                        <a:lnTo>
                          <a:pt x="67" y="344"/>
                        </a:lnTo>
                        <a:lnTo>
                          <a:pt x="67" y="354"/>
                        </a:lnTo>
                        <a:lnTo>
                          <a:pt x="73" y="354"/>
                        </a:lnTo>
                        <a:lnTo>
                          <a:pt x="78" y="351"/>
                        </a:lnTo>
                        <a:lnTo>
                          <a:pt x="80" y="360"/>
                        </a:lnTo>
                        <a:lnTo>
                          <a:pt x="87" y="368"/>
                        </a:lnTo>
                        <a:lnTo>
                          <a:pt x="98" y="368"/>
                        </a:lnTo>
                        <a:lnTo>
                          <a:pt x="107" y="366"/>
                        </a:lnTo>
                        <a:lnTo>
                          <a:pt x="113" y="368"/>
                        </a:lnTo>
                        <a:lnTo>
                          <a:pt x="96" y="381"/>
                        </a:lnTo>
                        <a:lnTo>
                          <a:pt x="90" y="385"/>
                        </a:lnTo>
                        <a:lnTo>
                          <a:pt x="80" y="381"/>
                        </a:lnTo>
                        <a:lnTo>
                          <a:pt x="61" y="374"/>
                        </a:lnTo>
                        <a:lnTo>
                          <a:pt x="51" y="374"/>
                        </a:lnTo>
                        <a:lnTo>
                          <a:pt x="42" y="381"/>
                        </a:lnTo>
                        <a:lnTo>
                          <a:pt x="30" y="392"/>
                        </a:lnTo>
                        <a:lnTo>
                          <a:pt x="24" y="397"/>
                        </a:lnTo>
                        <a:lnTo>
                          <a:pt x="16" y="399"/>
                        </a:lnTo>
                        <a:lnTo>
                          <a:pt x="7" y="404"/>
                        </a:lnTo>
                        <a:lnTo>
                          <a:pt x="1" y="409"/>
                        </a:lnTo>
                        <a:lnTo>
                          <a:pt x="0" y="413"/>
                        </a:lnTo>
                        <a:lnTo>
                          <a:pt x="7" y="414"/>
                        </a:lnTo>
                        <a:lnTo>
                          <a:pt x="13" y="419"/>
                        </a:lnTo>
                        <a:lnTo>
                          <a:pt x="20" y="422"/>
                        </a:lnTo>
                        <a:lnTo>
                          <a:pt x="27" y="419"/>
                        </a:lnTo>
                        <a:lnTo>
                          <a:pt x="34" y="415"/>
                        </a:lnTo>
                        <a:lnTo>
                          <a:pt x="42" y="416"/>
                        </a:lnTo>
                        <a:lnTo>
                          <a:pt x="54" y="423"/>
                        </a:lnTo>
                        <a:lnTo>
                          <a:pt x="64" y="428"/>
                        </a:lnTo>
                        <a:lnTo>
                          <a:pt x="72" y="423"/>
                        </a:lnTo>
                        <a:lnTo>
                          <a:pt x="75" y="415"/>
                        </a:lnTo>
                        <a:lnTo>
                          <a:pt x="87" y="408"/>
                        </a:lnTo>
                        <a:lnTo>
                          <a:pt x="95" y="408"/>
                        </a:lnTo>
                        <a:lnTo>
                          <a:pt x="102" y="415"/>
                        </a:lnTo>
                        <a:lnTo>
                          <a:pt x="108" y="420"/>
                        </a:lnTo>
                        <a:lnTo>
                          <a:pt x="116" y="420"/>
                        </a:lnTo>
                        <a:lnTo>
                          <a:pt x="128" y="421"/>
                        </a:lnTo>
                        <a:lnTo>
                          <a:pt x="135" y="425"/>
                        </a:lnTo>
                        <a:lnTo>
                          <a:pt x="144" y="419"/>
                        </a:lnTo>
                        <a:lnTo>
                          <a:pt x="150" y="419"/>
                        </a:lnTo>
                        <a:lnTo>
                          <a:pt x="156" y="422"/>
                        </a:lnTo>
                        <a:lnTo>
                          <a:pt x="164" y="431"/>
                        </a:lnTo>
                        <a:lnTo>
                          <a:pt x="174" y="432"/>
                        </a:lnTo>
                        <a:lnTo>
                          <a:pt x="186" y="434"/>
                        </a:lnTo>
                        <a:lnTo>
                          <a:pt x="193" y="439"/>
                        </a:lnTo>
                        <a:lnTo>
                          <a:pt x="203" y="442"/>
                        </a:lnTo>
                        <a:lnTo>
                          <a:pt x="210" y="437"/>
                        </a:lnTo>
                        <a:lnTo>
                          <a:pt x="221" y="431"/>
                        </a:lnTo>
                        <a:lnTo>
                          <a:pt x="227" y="429"/>
                        </a:lnTo>
                        <a:lnTo>
                          <a:pt x="235" y="428"/>
                        </a:lnTo>
                        <a:lnTo>
                          <a:pt x="242" y="421"/>
                        </a:lnTo>
                        <a:lnTo>
                          <a:pt x="236" y="415"/>
                        </a:lnTo>
                        <a:lnTo>
                          <a:pt x="224" y="408"/>
                        </a:lnTo>
                        <a:lnTo>
                          <a:pt x="221" y="404"/>
                        </a:lnTo>
                        <a:lnTo>
                          <a:pt x="221" y="399"/>
                        </a:lnTo>
                        <a:lnTo>
                          <a:pt x="226" y="395"/>
                        </a:lnTo>
                        <a:lnTo>
                          <a:pt x="235" y="393"/>
                        </a:lnTo>
                        <a:lnTo>
                          <a:pt x="244" y="390"/>
                        </a:lnTo>
                        <a:lnTo>
                          <a:pt x="258" y="374"/>
                        </a:lnTo>
                        <a:lnTo>
                          <a:pt x="264" y="367"/>
                        </a:lnTo>
                        <a:lnTo>
                          <a:pt x="267" y="354"/>
                        </a:lnTo>
                        <a:lnTo>
                          <a:pt x="267" y="345"/>
                        </a:lnTo>
                        <a:lnTo>
                          <a:pt x="260" y="341"/>
                        </a:lnTo>
                        <a:lnTo>
                          <a:pt x="251" y="333"/>
                        </a:lnTo>
                        <a:lnTo>
                          <a:pt x="244" y="330"/>
                        </a:lnTo>
                        <a:lnTo>
                          <a:pt x="235" y="331"/>
                        </a:lnTo>
                        <a:lnTo>
                          <a:pt x="229" y="335"/>
                        </a:lnTo>
                        <a:lnTo>
                          <a:pt x="227" y="329"/>
                        </a:lnTo>
                        <a:lnTo>
                          <a:pt x="232" y="320"/>
                        </a:lnTo>
                        <a:lnTo>
                          <a:pt x="234" y="314"/>
                        </a:lnTo>
                        <a:lnTo>
                          <a:pt x="233" y="302"/>
                        </a:lnTo>
                        <a:lnTo>
                          <a:pt x="232" y="285"/>
                        </a:lnTo>
                        <a:lnTo>
                          <a:pt x="235" y="272"/>
                        </a:lnTo>
                        <a:lnTo>
                          <a:pt x="233" y="265"/>
                        </a:lnTo>
                        <a:lnTo>
                          <a:pt x="227" y="254"/>
                        </a:lnTo>
                        <a:lnTo>
                          <a:pt x="214" y="231"/>
                        </a:lnTo>
                        <a:lnTo>
                          <a:pt x="209" y="221"/>
                        </a:lnTo>
                        <a:lnTo>
                          <a:pt x="206" y="207"/>
                        </a:lnTo>
                        <a:lnTo>
                          <a:pt x="205" y="200"/>
                        </a:lnTo>
                        <a:lnTo>
                          <a:pt x="209" y="187"/>
                        </a:lnTo>
                        <a:lnTo>
                          <a:pt x="209" y="177"/>
                        </a:lnTo>
                        <a:lnTo>
                          <a:pt x="206" y="166"/>
                        </a:lnTo>
                        <a:lnTo>
                          <a:pt x="200" y="160"/>
                        </a:lnTo>
                        <a:lnTo>
                          <a:pt x="191" y="151"/>
                        </a:lnTo>
                        <a:lnTo>
                          <a:pt x="184" y="147"/>
                        </a:lnTo>
                        <a:lnTo>
                          <a:pt x="175" y="146"/>
                        </a:lnTo>
                        <a:lnTo>
                          <a:pt x="170" y="145"/>
                        </a:lnTo>
                        <a:lnTo>
                          <a:pt x="170" y="140"/>
                        </a:lnTo>
                        <a:lnTo>
                          <a:pt x="173" y="135"/>
                        </a:lnTo>
                        <a:lnTo>
                          <a:pt x="182" y="134"/>
                        </a:lnTo>
                        <a:lnTo>
                          <a:pt x="190" y="138"/>
                        </a:lnTo>
                        <a:lnTo>
                          <a:pt x="194" y="139"/>
                        </a:lnTo>
                        <a:lnTo>
                          <a:pt x="198" y="133"/>
                        </a:lnTo>
                        <a:lnTo>
                          <a:pt x="197" y="127"/>
                        </a:lnTo>
                        <a:lnTo>
                          <a:pt x="229" y="97"/>
                        </a:lnTo>
                        <a:lnTo>
                          <a:pt x="235" y="91"/>
                        </a:lnTo>
                        <a:lnTo>
                          <a:pt x="235" y="78"/>
                        </a:lnTo>
                        <a:lnTo>
                          <a:pt x="227" y="70"/>
                        </a:lnTo>
                        <a:lnTo>
                          <a:pt x="218" y="69"/>
                        </a:lnTo>
                        <a:lnTo>
                          <a:pt x="210" y="57"/>
                        </a:lnTo>
                        <a:lnTo>
                          <a:pt x="194" y="57"/>
                        </a:lnTo>
                        <a:lnTo>
                          <a:pt x="194" y="57"/>
                        </a:lnTo>
                        <a:lnTo>
                          <a:pt x="181" y="60"/>
                        </a:lnTo>
                        <a:lnTo>
                          <a:pt x="178" y="58"/>
                        </a:lnTo>
                        <a:lnTo>
                          <a:pt x="174" y="54"/>
                        </a:lnTo>
                        <a:lnTo>
                          <a:pt x="181" y="49"/>
                        </a:lnTo>
                        <a:lnTo>
                          <a:pt x="187" y="43"/>
                        </a:lnTo>
                        <a:lnTo>
                          <a:pt x="200" y="31"/>
                        </a:lnTo>
                        <a:lnTo>
                          <a:pt x="211" y="30"/>
                        </a:lnTo>
                        <a:lnTo>
                          <a:pt x="222" y="21"/>
                        </a:lnTo>
                        <a:lnTo>
                          <a:pt x="232" y="14"/>
                        </a:lnTo>
                        <a:lnTo>
                          <a:pt x="209" y="8"/>
                        </a:lnTo>
                        <a:lnTo>
                          <a:pt x="199" y="7"/>
                        </a:lnTo>
                        <a:lnTo>
                          <a:pt x="188" y="6"/>
                        </a:lnTo>
                        <a:lnTo>
                          <a:pt x="175" y="0"/>
                        </a:lnTo>
                        <a:lnTo>
                          <a:pt x="163" y="13"/>
                        </a:lnTo>
                        <a:lnTo>
                          <a:pt x="164" y="19"/>
                        </a:lnTo>
                        <a:lnTo>
                          <a:pt x="157" y="21"/>
                        </a:lnTo>
                        <a:lnTo>
                          <a:pt x="147" y="28"/>
                        </a:lnTo>
                        <a:lnTo>
                          <a:pt x="137" y="32"/>
                        </a:lnTo>
                        <a:lnTo>
                          <a:pt x="137" y="42"/>
                        </a:lnTo>
                        <a:lnTo>
                          <a:pt x="135" y="49"/>
                        </a:lnTo>
                        <a:lnTo>
                          <a:pt x="127" y="61"/>
                        </a:lnTo>
                        <a:lnTo>
                          <a:pt x="113" y="76"/>
                        </a:lnTo>
                        <a:lnTo>
                          <a:pt x="108" y="85"/>
                        </a:lnTo>
                        <a:lnTo>
                          <a:pt x="110" y="90"/>
                        </a:lnTo>
                        <a:lnTo>
                          <a:pt x="125" y="88"/>
                        </a:lnTo>
                        <a:lnTo>
                          <a:pt x="126" y="91"/>
                        </a:lnTo>
                        <a:lnTo>
                          <a:pt x="126" y="97"/>
                        </a:lnTo>
                        <a:lnTo>
                          <a:pt x="107" y="122"/>
                        </a:lnTo>
                        <a:lnTo>
                          <a:pt x="99" y="135"/>
                        </a:lnTo>
                        <a:lnTo>
                          <a:pt x="95" y="147"/>
                        </a:lnTo>
                        <a:lnTo>
                          <a:pt x="99" y="153"/>
                        </a:lnTo>
                        <a:lnTo>
                          <a:pt x="109" y="142"/>
                        </a:lnTo>
                        <a:lnTo>
                          <a:pt x="117" y="129"/>
                        </a:lnTo>
                        <a:lnTo>
                          <a:pt x="123" y="133"/>
                        </a:lnTo>
                        <a:lnTo>
                          <a:pt x="125" y="152"/>
                        </a:lnTo>
                        <a:lnTo>
                          <a:pt x="126" y="164"/>
                        </a:lnTo>
                        <a:lnTo>
                          <a:pt x="114" y="170"/>
                        </a:lnTo>
                        <a:lnTo>
                          <a:pt x="107" y="178"/>
                        </a:lnTo>
                        <a:lnTo>
                          <a:pt x="104" y="184"/>
                        </a:lnTo>
                        <a:lnTo>
                          <a:pt x="119" y="198"/>
                        </a:lnTo>
                        <a:lnTo>
                          <a:pt x="133" y="195"/>
                        </a:lnTo>
                        <a:lnTo>
                          <a:pt x="135" y="204"/>
                        </a:lnTo>
                        <a:lnTo>
                          <a:pt x="150" y="194"/>
                        </a:lnTo>
                        <a:lnTo>
                          <a:pt x="149" y="201"/>
                        </a:lnTo>
                        <a:lnTo>
                          <a:pt x="137" y="216"/>
                        </a:lnTo>
                        <a:lnTo>
                          <a:pt x="143" y="231"/>
                        </a:lnTo>
                        <a:lnTo>
                          <a:pt x="144" y="240"/>
                        </a:lnTo>
                        <a:lnTo>
                          <a:pt x="156" y="241"/>
                        </a:lnTo>
                        <a:lnTo>
                          <a:pt x="156" y="248"/>
                        </a:lnTo>
                        <a:lnTo>
                          <a:pt x="143" y="266"/>
                        </a:lnTo>
                        <a:lnTo>
                          <a:pt x="137" y="264"/>
                        </a:lnTo>
                        <a:lnTo>
                          <a:pt x="132" y="269"/>
                        </a:lnTo>
                        <a:lnTo>
                          <a:pt x="131" y="278"/>
                        </a:lnTo>
                        <a:lnTo>
                          <a:pt x="116" y="270"/>
                        </a:lnTo>
                        <a:lnTo>
                          <a:pt x="79" y="283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83" name="Freeform 82"/>
                  <p:cNvSpPr>
                    <a:spLocks/>
                  </p:cNvSpPr>
                  <p:nvPr/>
                </p:nvSpPr>
                <p:spPr bwMode="auto">
                  <a:xfrm>
                    <a:off x="1550" y="2433"/>
                    <a:ext cx="23" cy="20"/>
                  </a:xfrm>
                  <a:custGeom>
                    <a:avLst/>
                    <a:gdLst>
                      <a:gd name="T0" fmla="*/ 12 w 23"/>
                      <a:gd name="T1" fmla="*/ 0 h 20"/>
                      <a:gd name="T2" fmla="*/ 20 w 23"/>
                      <a:gd name="T3" fmla="*/ 1 h 20"/>
                      <a:gd name="T4" fmla="*/ 22 w 23"/>
                      <a:gd name="T5" fmla="*/ 8 h 20"/>
                      <a:gd name="T6" fmla="*/ 12 w 23"/>
                      <a:gd name="T7" fmla="*/ 16 h 20"/>
                      <a:gd name="T8" fmla="*/ 1 w 23"/>
                      <a:gd name="T9" fmla="*/ 19 h 20"/>
                      <a:gd name="T10" fmla="*/ 0 w 23"/>
                      <a:gd name="T11" fmla="*/ 10 h 20"/>
                      <a:gd name="T12" fmla="*/ 12 w 23"/>
                      <a:gd name="T13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3" h="20">
                        <a:moveTo>
                          <a:pt x="12" y="0"/>
                        </a:moveTo>
                        <a:lnTo>
                          <a:pt x="20" y="1"/>
                        </a:lnTo>
                        <a:lnTo>
                          <a:pt x="22" y="8"/>
                        </a:lnTo>
                        <a:lnTo>
                          <a:pt x="12" y="16"/>
                        </a:lnTo>
                        <a:lnTo>
                          <a:pt x="1" y="19"/>
                        </a:lnTo>
                        <a:lnTo>
                          <a:pt x="0" y="10"/>
                        </a:lnTo>
                        <a:lnTo>
                          <a:pt x="12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84" name="Freeform 83"/>
                  <p:cNvSpPr>
                    <a:spLocks/>
                  </p:cNvSpPr>
                  <p:nvPr/>
                </p:nvSpPr>
                <p:spPr bwMode="auto">
                  <a:xfrm>
                    <a:off x="1535" y="2329"/>
                    <a:ext cx="23" cy="20"/>
                  </a:xfrm>
                  <a:custGeom>
                    <a:avLst/>
                    <a:gdLst>
                      <a:gd name="T0" fmla="*/ 18 w 23"/>
                      <a:gd name="T1" fmla="*/ 0 h 20"/>
                      <a:gd name="T2" fmla="*/ 22 w 23"/>
                      <a:gd name="T3" fmla="*/ 8 h 20"/>
                      <a:gd name="T4" fmla="*/ 11 w 23"/>
                      <a:gd name="T5" fmla="*/ 16 h 20"/>
                      <a:gd name="T6" fmla="*/ 2 w 23"/>
                      <a:gd name="T7" fmla="*/ 19 h 20"/>
                      <a:gd name="T8" fmla="*/ 0 w 23"/>
                      <a:gd name="T9" fmla="*/ 10 h 20"/>
                      <a:gd name="T10" fmla="*/ 4 w 23"/>
                      <a:gd name="T11" fmla="*/ 2 h 20"/>
                      <a:gd name="T12" fmla="*/ 18 w 23"/>
                      <a:gd name="T13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3" h="20">
                        <a:moveTo>
                          <a:pt x="18" y="0"/>
                        </a:moveTo>
                        <a:lnTo>
                          <a:pt x="22" y="8"/>
                        </a:lnTo>
                        <a:lnTo>
                          <a:pt x="11" y="16"/>
                        </a:lnTo>
                        <a:lnTo>
                          <a:pt x="2" y="19"/>
                        </a:lnTo>
                        <a:lnTo>
                          <a:pt x="0" y="10"/>
                        </a:lnTo>
                        <a:lnTo>
                          <a:pt x="4" y="2"/>
                        </a:lnTo>
                        <a:lnTo>
                          <a:pt x="18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85" name="Freeform 84"/>
                  <p:cNvSpPr>
                    <a:spLocks/>
                  </p:cNvSpPr>
                  <p:nvPr/>
                </p:nvSpPr>
                <p:spPr bwMode="auto">
                  <a:xfrm>
                    <a:off x="1567" y="2248"/>
                    <a:ext cx="20" cy="31"/>
                  </a:xfrm>
                  <a:custGeom>
                    <a:avLst/>
                    <a:gdLst>
                      <a:gd name="T0" fmla="*/ 7 w 20"/>
                      <a:gd name="T1" fmla="*/ 30 h 31"/>
                      <a:gd name="T2" fmla="*/ 19 w 20"/>
                      <a:gd name="T3" fmla="*/ 22 h 31"/>
                      <a:gd name="T4" fmla="*/ 15 w 20"/>
                      <a:gd name="T5" fmla="*/ 13 h 31"/>
                      <a:gd name="T6" fmla="*/ 11 w 20"/>
                      <a:gd name="T7" fmla="*/ 7 h 31"/>
                      <a:gd name="T8" fmla="*/ 7 w 20"/>
                      <a:gd name="T9" fmla="*/ 0 h 31"/>
                      <a:gd name="T10" fmla="*/ 0 w 20"/>
                      <a:gd name="T11" fmla="*/ 3 h 31"/>
                      <a:gd name="T12" fmla="*/ 3 w 20"/>
                      <a:gd name="T13" fmla="*/ 14 h 31"/>
                      <a:gd name="T14" fmla="*/ 7 w 20"/>
                      <a:gd name="T15" fmla="*/ 30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31">
                        <a:moveTo>
                          <a:pt x="7" y="30"/>
                        </a:moveTo>
                        <a:lnTo>
                          <a:pt x="19" y="22"/>
                        </a:lnTo>
                        <a:lnTo>
                          <a:pt x="15" y="13"/>
                        </a:lnTo>
                        <a:lnTo>
                          <a:pt x="11" y="7"/>
                        </a:lnTo>
                        <a:lnTo>
                          <a:pt x="7" y="0"/>
                        </a:lnTo>
                        <a:lnTo>
                          <a:pt x="0" y="3"/>
                        </a:lnTo>
                        <a:lnTo>
                          <a:pt x="3" y="14"/>
                        </a:lnTo>
                        <a:lnTo>
                          <a:pt x="7" y="3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86" name="Freeform 85"/>
                  <p:cNvSpPr>
                    <a:spLocks/>
                  </p:cNvSpPr>
                  <p:nvPr/>
                </p:nvSpPr>
                <p:spPr bwMode="auto">
                  <a:xfrm>
                    <a:off x="1479" y="2369"/>
                    <a:ext cx="59" cy="59"/>
                  </a:xfrm>
                  <a:custGeom>
                    <a:avLst/>
                    <a:gdLst>
                      <a:gd name="T0" fmla="*/ 20 w 59"/>
                      <a:gd name="T1" fmla="*/ 0 h 59"/>
                      <a:gd name="T2" fmla="*/ 33 w 59"/>
                      <a:gd name="T3" fmla="*/ 0 h 59"/>
                      <a:gd name="T4" fmla="*/ 43 w 59"/>
                      <a:gd name="T5" fmla="*/ 2 h 59"/>
                      <a:gd name="T6" fmla="*/ 50 w 59"/>
                      <a:gd name="T7" fmla="*/ 12 h 59"/>
                      <a:gd name="T8" fmla="*/ 56 w 59"/>
                      <a:gd name="T9" fmla="*/ 26 h 59"/>
                      <a:gd name="T10" fmla="*/ 58 w 59"/>
                      <a:gd name="T11" fmla="*/ 39 h 59"/>
                      <a:gd name="T12" fmla="*/ 51 w 59"/>
                      <a:gd name="T13" fmla="*/ 47 h 59"/>
                      <a:gd name="T14" fmla="*/ 49 w 59"/>
                      <a:gd name="T15" fmla="*/ 55 h 59"/>
                      <a:gd name="T16" fmla="*/ 42 w 59"/>
                      <a:gd name="T17" fmla="*/ 58 h 59"/>
                      <a:gd name="T18" fmla="*/ 36 w 59"/>
                      <a:gd name="T19" fmla="*/ 50 h 59"/>
                      <a:gd name="T20" fmla="*/ 30 w 59"/>
                      <a:gd name="T21" fmla="*/ 36 h 59"/>
                      <a:gd name="T22" fmla="*/ 26 w 59"/>
                      <a:gd name="T23" fmla="*/ 31 h 59"/>
                      <a:gd name="T24" fmla="*/ 14 w 59"/>
                      <a:gd name="T25" fmla="*/ 30 h 59"/>
                      <a:gd name="T26" fmla="*/ 0 w 59"/>
                      <a:gd name="T27" fmla="*/ 15 h 59"/>
                      <a:gd name="T28" fmla="*/ 20 w 59"/>
                      <a:gd name="T29" fmla="*/ 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9" h="59">
                        <a:moveTo>
                          <a:pt x="20" y="0"/>
                        </a:moveTo>
                        <a:lnTo>
                          <a:pt x="33" y="0"/>
                        </a:lnTo>
                        <a:lnTo>
                          <a:pt x="43" y="2"/>
                        </a:lnTo>
                        <a:lnTo>
                          <a:pt x="50" y="12"/>
                        </a:lnTo>
                        <a:lnTo>
                          <a:pt x="56" y="26"/>
                        </a:lnTo>
                        <a:lnTo>
                          <a:pt x="58" y="39"/>
                        </a:lnTo>
                        <a:lnTo>
                          <a:pt x="51" y="47"/>
                        </a:lnTo>
                        <a:lnTo>
                          <a:pt x="49" y="55"/>
                        </a:lnTo>
                        <a:lnTo>
                          <a:pt x="42" y="58"/>
                        </a:lnTo>
                        <a:lnTo>
                          <a:pt x="36" y="50"/>
                        </a:lnTo>
                        <a:lnTo>
                          <a:pt x="30" y="36"/>
                        </a:lnTo>
                        <a:lnTo>
                          <a:pt x="26" y="31"/>
                        </a:lnTo>
                        <a:lnTo>
                          <a:pt x="14" y="30"/>
                        </a:lnTo>
                        <a:lnTo>
                          <a:pt x="0" y="15"/>
                        </a:lnTo>
                        <a:lnTo>
                          <a:pt x="20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87" name="Freeform 86"/>
                  <p:cNvSpPr>
                    <a:spLocks/>
                  </p:cNvSpPr>
                  <p:nvPr/>
                </p:nvSpPr>
                <p:spPr bwMode="auto">
                  <a:xfrm>
                    <a:off x="1563" y="2213"/>
                    <a:ext cx="32" cy="23"/>
                  </a:xfrm>
                  <a:custGeom>
                    <a:avLst/>
                    <a:gdLst>
                      <a:gd name="T0" fmla="*/ 27 w 32"/>
                      <a:gd name="T1" fmla="*/ 0 h 23"/>
                      <a:gd name="T2" fmla="*/ 31 w 32"/>
                      <a:gd name="T3" fmla="*/ 4 h 23"/>
                      <a:gd name="T4" fmla="*/ 18 w 32"/>
                      <a:gd name="T5" fmla="*/ 11 h 23"/>
                      <a:gd name="T6" fmla="*/ 7 w 32"/>
                      <a:gd name="T7" fmla="*/ 22 h 23"/>
                      <a:gd name="T8" fmla="*/ 1 w 32"/>
                      <a:gd name="T9" fmla="*/ 19 h 23"/>
                      <a:gd name="T10" fmla="*/ 0 w 32"/>
                      <a:gd name="T11" fmla="*/ 7 h 23"/>
                      <a:gd name="T12" fmla="*/ 0 w 32"/>
                      <a:gd name="T13" fmla="*/ 3 h 23"/>
                      <a:gd name="T14" fmla="*/ 18 w 32"/>
                      <a:gd name="T15" fmla="*/ 0 h 23"/>
                      <a:gd name="T16" fmla="*/ 27 w 32"/>
                      <a:gd name="T17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2" h="23">
                        <a:moveTo>
                          <a:pt x="27" y="0"/>
                        </a:moveTo>
                        <a:lnTo>
                          <a:pt x="31" y="4"/>
                        </a:lnTo>
                        <a:lnTo>
                          <a:pt x="18" y="11"/>
                        </a:lnTo>
                        <a:lnTo>
                          <a:pt x="7" y="22"/>
                        </a:lnTo>
                        <a:lnTo>
                          <a:pt x="1" y="19"/>
                        </a:lnTo>
                        <a:lnTo>
                          <a:pt x="0" y="7"/>
                        </a:lnTo>
                        <a:lnTo>
                          <a:pt x="0" y="3"/>
                        </a:lnTo>
                        <a:lnTo>
                          <a:pt x="18" y="0"/>
                        </a:lnTo>
                        <a:lnTo>
                          <a:pt x="27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</p:grpSp>
            <p:sp>
              <p:nvSpPr>
                <p:cNvPr id="42" name="Freeform 41"/>
                <p:cNvSpPr>
                  <a:spLocks/>
                </p:cNvSpPr>
                <p:nvPr/>
              </p:nvSpPr>
              <p:spPr bwMode="auto">
                <a:xfrm>
                  <a:off x="1495" y="949"/>
                  <a:ext cx="314" cy="275"/>
                </a:xfrm>
                <a:custGeom>
                  <a:avLst/>
                  <a:gdLst>
                    <a:gd name="T0" fmla="*/ 10 w 220"/>
                    <a:gd name="T1" fmla="*/ 51 h 193"/>
                    <a:gd name="T2" fmla="*/ 26 w 220"/>
                    <a:gd name="T3" fmla="*/ 67 h 193"/>
                    <a:gd name="T4" fmla="*/ 34 w 220"/>
                    <a:gd name="T5" fmla="*/ 94 h 193"/>
                    <a:gd name="T6" fmla="*/ 20 w 220"/>
                    <a:gd name="T7" fmla="*/ 112 h 193"/>
                    <a:gd name="T8" fmla="*/ 0 w 220"/>
                    <a:gd name="T9" fmla="*/ 111 h 193"/>
                    <a:gd name="T10" fmla="*/ 28 w 220"/>
                    <a:gd name="T11" fmla="*/ 136 h 193"/>
                    <a:gd name="T12" fmla="*/ 39 w 220"/>
                    <a:gd name="T13" fmla="*/ 167 h 193"/>
                    <a:gd name="T14" fmla="*/ 67 w 220"/>
                    <a:gd name="T15" fmla="*/ 181 h 193"/>
                    <a:gd name="T16" fmla="*/ 83 w 220"/>
                    <a:gd name="T17" fmla="*/ 188 h 193"/>
                    <a:gd name="T18" fmla="*/ 112 w 220"/>
                    <a:gd name="T19" fmla="*/ 188 h 193"/>
                    <a:gd name="T20" fmla="*/ 136 w 220"/>
                    <a:gd name="T21" fmla="*/ 189 h 193"/>
                    <a:gd name="T22" fmla="*/ 151 w 220"/>
                    <a:gd name="T23" fmla="*/ 181 h 193"/>
                    <a:gd name="T24" fmla="*/ 165 w 220"/>
                    <a:gd name="T25" fmla="*/ 189 h 193"/>
                    <a:gd name="T26" fmla="*/ 179 w 220"/>
                    <a:gd name="T27" fmla="*/ 179 h 193"/>
                    <a:gd name="T28" fmla="*/ 201 w 220"/>
                    <a:gd name="T29" fmla="*/ 171 h 193"/>
                    <a:gd name="T30" fmla="*/ 207 w 220"/>
                    <a:gd name="T31" fmla="*/ 158 h 193"/>
                    <a:gd name="T32" fmla="*/ 219 w 220"/>
                    <a:gd name="T33" fmla="*/ 142 h 193"/>
                    <a:gd name="T34" fmla="*/ 209 w 220"/>
                    <a:gd name="T35" fmla="*/ 130 h 193"/>
                    <a:gd name="T36" fmla="*/ 216 w 220"/>
                    <a:gd name="T37" fmla="*/ 99 h 193"/>
                    <a:gd name="T38" fmla="*/ 204 w 220"/>
                    <a:gd name="T39" fmla="*/ 90 h 193"/>
                    <a:gd name="T40" fmla="*/ 202 w 220"/>
                    <a:gd name="T41" fmla="*/ 85 h 193"/>
                    <a:gd name="T42" fmla="*/ 195 w 220"/>
                    <a:gd name="T43" fmla="*/ 74 h 193"/>
                    <a:gd name="T44" fmla="*/ 178 w 220"/>
                    <a:gd name="T45" fmla="*/ 86 h 193"/>
                    <a:gd name="T46" fmla="*/ 167 w 220"/>
                    <a:gd name="T47" fmla="*/ 82 h 193"/>
                    <a:gd name="T48" fmla="*/ 149 w 220"/>
                    <a:gd name="T49" fmla="*/ 74 h 193"/>
                    <a:gd name="T50" fmla="*/ 140 w 220"/>
                    <a:gd name="T51" fmla="*/ 73 h 193"/>
                    <a:gd name="T52" fmla="*/ 135 w 220"/>
                    <a:gd name="T53" fmla="*/ 65 h 193"/>
                    <a:gd name="T54" fmla="*/ 116 w 220"/>
                    <a:gd name="T55" fmla="*/ 66 h 193"/>
                    <a:gd name="T56" fmla="*/ 112 w 220"/>
                    <a:gd name="T57" fmla="*/ 56 h 193"/>
                    <a:gd name="T58" fmla="*/ 102 w 220"/>
                    <a:gd name="T59" fmla="*/ 61 h 193"/>
                    <a:gd name="T60" fmla="*/ 96 w 220"/>
                    <a:gd name="T61" fmla="*/ 61 h 193"/>
                    <a:gd name="T62" fmla="*/ 83 w 220"/>
                    <a:gd name="T63" fmla="*/ 68 h 193"/>
                    <a:gd name="T64" fmla="*/ 80 w 220"/>
                    <a:gd name="T65" fmla="*/ 48 h 193"/>
                    <a:gd name="T66" fmla="*/ 89 w 220"/>
                    <a:gd name="T67" fmla="*/ 35 h 193"/>
                    <a:gd name="T68" fmla="*/ 89 w 220"/>
                    <a:gd name="T69" fmla="*/ 12 h 193"/>
                    <a:gd name="T70" fmla="*/ 83 w 220"/>
                    <a:gd name="T71" fmla="*/ 0 h 193"/>
                    <a:gd name="T72" fmla="*/ 76 w 220"/>
                    <a:gd name="T73" fmla="*/ 15 h 193"/>
                    <a:gd name="T74" fmla="*/ 68 w 220"/>
                    <a:gd name="T75" fmla="*/ 16 h 193"/>
                    <a:gd name="T76" fmla="*/ 65 w 220"/>
                    <a:gd name="T77" fmla="*/ 3 h 193"/>
                    <a:gd name="T78" fmla="*/ 52 w 220"/>
                    <a:gd name="T79" fmla="*/ 10 h 193"/>
                    <a:gd name="T80" fmla="*/ 51 w 220"/>
                    <a:gd name="T81" fmla="*/ 21 h 193"/>
                    <a:gd name="T82" fmla="*/ 41 w 220"/>
                    <a:gd name="T83" fmla="*/ 14 h 193"/>
                    <a:gd name="T84" fmla="*/ 33 w 220"/>
                    <a:gd name="T85" fmla="*/ 21 h 193"/>
                    <a:gd name="T86" fmla="*/ 46 w 220"/>
                    <a:gd name="T87" fmla="*/ 31 h 193"/>
                    <a:gd name="T88" fmla="*/ 59 w 220"/>
                    <a:gd name="T89" fmla="*/ 43 h 193"/>
                    <a:gd name="T90" fmla="*/ 51 w 220"/>
                    <a:gd name="T91" fmla="*/ 50 h 193"/>
                    <a:gd name="T92" fmla="*/ 56 w 220"/>
                    <a:gd name="T93" fmla="*/ 64 h 193"/>
                    <a:gd name="T94" fmla="*/ 45 w 220"/>
                    <a:gd name="T95" fmla="*/ 67 h 193"/>
                    <a:gd name="T96" fmla="*/ 26 w 220"/>
                    <a:gd name="T97" fmla="*/ 49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20" h="193">
                      <a:moveTo>
                        <a:pt x="16" y="44"/>
                      </a:moveTo>
                      <a:lnTo>
                        <a:pt x="10" y="51"/>
                      </a:lnTo>
                      <a:lnTo>
                        <a:pt x="17" y="65"/>
                      </a:lnTo>
                      <a:lnTo>
                        <a:pt x="26" y="67"/>
                      </a:lnTo>
                      <a:lnTo>
                        <a:pt x="34" y="73"/>
                      </a:lnTo>
                      <a:lnTo>
                        <a:pt x="34" y="94"/>
                      </a:lnTo>
                      <a:lnTo>
                        <a:pt x="27" y="108"/>
                      </a:lnTo>
                      <a:lnTo>
                        <a:pt x="20" y="112"/>
                      </a:lnTo>
                      <a:lnTo>
                        <a:pt x="2" y="108"/>
                      </a:lnTo>
                      <a:lnTo>
                        <a:pt x="0" y="111"/>
                      </a:lnTo>
                      <a:lnTo>
                        <a:pt x="21" y="132"/>
                      </a:lnTo>
                      <a:lnTo>
                        <a:pt x="28" y="136"/>
                      </a:lnTo>
                      <a:lnTo>
                        <a:pt x="32" y="152"/>
                      </a:lnTo>
                      <a:lnTo>
                        <a:pt x="39" y="167"/>
                      </a:lnTo>
                      <a:lnTo>
                        <a:pt x="52" y="178"/>
                      </a:lnTo>
                      <a:lnTo>
                        <a:pt x="67" y="181"/>
                      </a:lnTo>
                      <a:lnTo>
                        <a:pt x="75" y="188"/>
                      </a:lnTo>
                      <a:lnTo>
                        <a:pt x="83" y="188"/>
                      </a:lnTo>
                      <a:lnTo>
                        <a:pt x="93" y="183"/>
                      </a:lnTo>
                      <a:lnTo>
                        <a:pt x="112" y="188"/>
                      </a:lnTo>
                      <a:lnTo>
                        <a:pt x="123" y="192"/>
                      </a:lnTo>
                      <a:lnTo>
                        <a:pt x="136" y="189"/>
                      </a:lnTo>
                      <a:lnTo>
                        <a:pt x="144" y="188"/>
                      </a:lnTo>
                      <a:lnTo>
                        <a:pt x="151" y="181"/>
                      </a:lnTo>
                      <a:lnTo>
                        <a:pt x="157" y="183"/>
                      </a:lnTo>
                      <a:lnTo>
                        <a:pt x="165" y="189"/>
                      </a:lnTo>
                      <a:lnTo>
                        <a:pt x="173" y="185"/>
                      </a:lnTo>
                      <a:lnTo>
                        <a:pt x="179" y="179"/>
                      </a:lnTo>
                      <a:lnTo>
                        <a:pt x="184" y="175"/>
                      </a:lnTo>
                      <a:lnTo>
                        <a:pt x="201" y="171"/>
                      </a:lnTo>
                      <a:lnTo>
                        <a:pt x="204" y="166"/>
                      </a:lnTo>
                      <a:lnTo>
                        <a:pt x="207" y="158"/>
                      </a:lnTo>
                      <a:lnTo>
                        <a:pt x="217" y="149"/>
                      </a:lnTo>
                      <a:lnTo>
                        <a:pt x="219" y="142"/>
                      </a:lnTo>
                      <a:lnTo>
                        <a:pt x="215" y="137"/>
                      </a:lnTo>
                      <a:lnTo>
                        <a:pt x="209" y="130"/>
                      </a:lnTo>
                      <a:lnTo>
                        <a:pt x="208" y="102"/>
                      </a:lnTo>
                      <a:lnTo>
                        <a:pt x="216" y="99"/>
                      </a:lnTo>
                      <a:lnTo>
                        <a:pt x="211" y="90"/>
                      </a:lnTo>
                      <a:lnTo>
                        <a:pt x="204" y="90"/>
                      </a:lnTo>
                      <a:lnTo>
                        <a:pt x="199" y="90"/>
                      </a:lnTo>
                      <a:lnTo>
                        <a:pt x="202" y="85"/>
                      </a:lnTo>
                      <a:lnTo>
                        <a:pt x="199" y="77"/>
                      </a:lnTo>
                      <a:lnTo>
                        <a:pt x="195" y="74"/>
                      </a:lnTo>
                      <a:lnTo>
                        <a:pt x="185" y="79"/>
                      </a:lnTo>
                      <a:lnTo>
                        <a:pt x="178" y="86"/>
                      </a:lnTo>
                      <a:lnTo>
                        <a:pt x="173" y="85"/>
                      </a:lnTo>
                      <a:lnTo>
                        <a:pt x="167" y="82"/>
                      </a:lnTo>
                      <a:lnTo>
                        <a:pt x="159" y="77"/>
                      </a:lnTo>
                      <a:lnTo>
                        <a:pt x="149" y="74"/>
                      </a:lnTo>
                      <a:lnTo>
                        <a:pt x="144" y="77"/>
                      </a:lnTo>
                      <a:lnTo>
                        <a:pt x="140" y="73"/>
                      </a:lnTo>
                      <a:lnTo>
                        <a:pt x="140" y="66"/>
                      </a:lnTo>
                      <a:lnTo>
                        <a:pt x="135" y="65"/>
                      </a:lnTo>
                      <a:lnTo>
                        <a:pt x="125" y="67"/>
                      </a:lnTo>
                      <a:lnTo>
                        <a:pt x="116" y="66"/>
                      </a:lnTo>
                      <a:lnTo>
                        <a:pt x="116" y="61"/>
                      </a:lnTo>
                      <a:lnTo>
                        <a:pt x="112" y="56"/>
                      </a:lnTo>
                      <a:lnTo>
                        <a:pt x="106" y="55"/>
                      </a:lnTo>
                      <a:lnTo>
                        <a:pt x="102" y="61"/>
                      </a:lnTo>
                      <a:lnTo>
                        <a:pt x="100" y="64"/>
                      </a:lnTo>
                      <a:lnTo>
                        <a:pt x="96" y="61"/>
                      </a:lnTo>
                      <a:lnTo>
                        <a:pt x="89" y="62"/>
                      </a:lnTo>
                      <a:lnTo>
                        <a:pt x="83" y="68"/>
                      </a:lnTo>
                      <a:lnTo>
                        <a:pt x="78" y="64"/>
                      </a:lnTo>
                      <a:lnTo>
                        <a:pt x="80" y="48"/>
                      </a:lnTo>
                      <a:lnTo>
                        <a:pt x="84" y="39"/>
                      </a:lnTo>
                      <a:lnTo>
                        <a:pt x="89" y="35"/>
                      </a:lnTo>
                      <a:lnTo>
                        <a:pt x="88" y="24"/>
                      </a:lnTo>
                      <a:lnTo>
                        <a:pt x="89" y="12"/>
                      </a:lnTo>
                      <a:lnTo>
                        <a:pt x="87" y="0"/>
                      </a:lnTo>
                      <a:lnTo>
                        <a:pt x="83" y="0"/>
                      </a:lnTo>
                      <a:lnTo>
                        <a:pt x="78" y="4"/>
                      </a:lnTo>
                      <a:lnTo>
                        <a:pt x="76" y="15"/>
                      </a:lnTo>
                      <a:lnTo>
                        <a:pt x="73" y="24"/>
                      </a:lnTo>
                      <a:lnTo>
                        <a:pt x="68" y="16"/>
                      </a:lnTo>
                      <a:lnTo>
                        <a:pt x="71" y="8"/>
                      </a:lnTo>
                      <a:lnTo>
                        <a:pt x="65" y="3"/>
                      </a:lnTo>
                      <a:lnTo>
                        <a:pt x="56" y="4"/>
                      </a:lnTo>
                      <a:lnTo>
                        <a:pt x="52" y="10"/>
                      </a:lnTo>
                      <a:lnTo>
                        <a:pt x="55" y="15"/>
                      </a:lnTo>
                      <a:lnTo>
                        <a:pt x="51" y="21"/>
                      </a:lnTo>
                      <a:lnTo>
                        <a:pt x="47" y="19"/>
                      </a:lnTo>
                      <a:lnTo>
                        <a:pt x="41" y="14"/>
                      </a:lnTo>
                      <a:lnTo>
                        <a:pt x="37" y="15"/>
                      </a:lnTo>
                      <a:lnTo>
                        <a:pt x="33" y="21"/>
                      </a:lnTo>
                      <a:lnTo>
                        <a:pt x="38" y="30"/>
                      </a:lnTo>
                      <a:lnTo>
                        <a:pt x="46" y="31"/>
                      </a:lnTo>
                      <a:lnTo>
                        <a:pt x="56" y="41"/>
                      </a:lnTo>
                      <a:lnTo>
                        <a:pt x="59" y="43"/>
                      </a:lnTo>
                      <a:lnTo>
                        <a:pt x="59" y="49"/>
                      </a:lnTo>
                      <a:lnTo>
                        <a:pt x="51" y="50"/>
                      </a:lnTo>
                      <a:lnTo>
                        <a:pt x="52" y="59"/>
                      </a:lnTo>
                      <a:lnTo>
                        <a:pt x="56" y="64"/>
                      </a:lnTo>
                      <a:lnTo>
                        <a:pt x="52" y="68"/>
                      </a:lnTo>
                      <a:lnTo>
                        <a:pt x="45" y="67"/>
                      </a:lnTo>
                      <a:lnTo>
                        <a:pt x="34" y="56"/>
                      </a:lnTo>
                      <a:lnTo>
                        <a:pt x="26" y="49"/>
                      </a:lnTo>
                      <a:lnTo>
                        <a:pt x="16" y="44"/>
                      </a:lnTo>
                    </a:path>
                  </a:pathLst>
                </a:custGeom>
                <a:solidFill>
                  <a:srgbClr val="FF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grpSp>
              <p:nvGrpSpPr>
                <p:cNvPr id="43" name="Group 42"/>
                <p:cNvGrpSpPr>
                  <a:grpSpLocks/>
                </p:cNvGrpSpPr>
                <p:nvPr/>
              </p:nvGrpSpPr>
              <p:grpSpPr bwMode="auto">
                <a:xfrm>
                  <a:off x="3157" y="3022"/>
                  <a:ext cx="1157" cy="569"/>
                  <a:chOff x="2548" y="3100"/>
                  <a:chExt cx="812" cy="399"/>
                </a:xfrm>
              </p:grpSpPr>
              <p:sp>
                <p:nvSpPr>
                  <p:cNvPr id="77" name="Freeform 76"/>
                  <p:cNvSpPr>
                    <a:spLocks/>
                  </p:cNvSpPr>
                  <p:nvPr/>
                </p:nvSpPr>
                <p:spPr bwMode="auto">
                  <a:xfrm>
                    <a:off x="2548" y="3196"/>
                    <a:ext cx="120" cy="103"/>
                  </a:xfrm>
                  <a:custGeom>
                    <a:avLst/>
                    <a:gdLst>
                      <a:gd name="T0" fmla="*/ 21 w 120"/>
                      <a:gd name="T1" fmla="*/ 16 h 103"/>
                      <a:gd name="T2" fmla="*/ 19 w 120"/>
                      <a:gd name="T3" fmla="*/ 42 h 103"/>
                      <a:gd name="T4" fmla="*/ 0 w 120"/>
                      <a:gd name="T5" fmla="*/ 69 h 103"/>
                      <a:gd name="T6" fmla="*/ 4 w 120"/>
                      <a:gd name="T7" fmla="*/ 75 h 103"/>
                      <a:gd name="T8" fmla="*/ 26 w 120"/>
                      <a:gd name="T9" fmla="*/ 73 h 103"/>
                      <a:gd name="T10" fmla="*/ 15 w 120"/>
                      <a:gd name="T11" fmla="*/ 85 h 103"/>
                      <a:gd name="T12" fmla="*/ 12 w 120"/>
                      <a:gd name="T13" fmla="*/ 90 h 103"/>
                      <a:gd name="T14" fmla="*/ 13 w 120"/>
                      <a:gd name="T15" fmla="*/ 102 h 103"/>
                      <a:gd name="T16" fmla="*/ 30 w 120"/>
                      <a:gd name="T17" fmla="*/ 82 h 103"/>
                      <a:gd name="T18" fmla="*/ 39 w 120"/>
                      <a:gd name="T19" fmla="*/ 78 h 103"/>
                      <a:gd name="T20" fmla="*/ 57 w 120"/>
                      <a:gd name="T21" fmla="*/ 54 h 103"/>
                      <a:gd name="T22" fmla="*/ 78 w 120"/>
                      <a:gd name="T23" fmla="*/ 42 h 103"/>
                      <a:gd name="T24" fmla="*/ 110 w 120"/>
                      <a:gd name="T25" fmla="*/ 40 h 103"/>
                      <a:gd name="T26" fmla="*/ 119 w 120"/>
                      <a:gd name="T27" fmla="*/ 38 h 103"/>
                      <a:gd name="T28" fmla="*/ 117 w 120"/>
                      <a:gd name="T29" fmla="*/ 31 h 103"/>
                      <a:gd name="T30" fmla="*/ 102 w 120"/>
                      <a:gd name="T31" fmla="*/ 18 h 103"/>
                      <a:gd name="T32" fmla="*/ 93 w 120"/>
                      <a:gd name="T33" fmla="*/ 19 h 103"/>
                      <a:gd name="T34" fmla="*/ 91 w 120"/>
                      <a:gd name="T35" fmla="*/ 15 h 103"/>
                      <a:gd name="T36" fmla="*/ 82 w 120"/>
                      <a:gd name="T37" fmla="*/ 15 h 103"/>
                      <a:gd name="T38" fmla="*/ 69 w 120"/>
                      <a:gd name="T39" fmla="*/ 1 h 103"/>
                      <a:gd name="T40" fmla="*/ 55 w 120"/>
                      <a:gd name="T41" fmla="*/ 0 h 103"/>
                      <a:gd name="T42" fmla="*/ 42 w 120"/>
                      <a:gd name="T43" fmla="*/ 3 h 103"/>
                      <a:gd name="T44" fmla="*/ 31 w 120"/>
                      <a:gd name="T45" fmla="*/ 9 h 103"/>
                      <a:gd name="T46" fmla="*/ 21 w 120"/>
                      <a:gd name="T47" fmla="*/ 16 h 1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20" h="103">
                        <a:moveTo>
                          <a:pt x="21" y="16"/>
                        </a:moveTo>
                        <a:lnTo>
                          <a:pt x="19" y="42"/>
                        </a:lnTo>
                        <a:lnTo>
                          <a:pt x="0" y="69"/>
                        </a:lnTo>
                        <a:lnTo>
                          <a:pt x="4" y="75"/>
                        </a:lnTo>
                        <a:lnTo>
                          <a:pt x="26" y="73"/>
                        </a:lnTo>
                        <a:lnTo>
                          <a:pt x="15" y="85"/>
                        </a:lnTo>
                        <a:lnTo>
                          <a:pt x="12" y="90"/>
                        </a:lnTo>
                        <a:lnTo>
                          <a:pt x="13" y="102"/>
                        </a:lnTo>
                        <a:lnTo>
                          <a:pt x="30" y="82"/>
                        </a:lnTo>
                        <a:lnTo>
                          <a:pt x="39" y="78"/>
                        </a:lnTo>
                        <a:lnTo>
                          <a:pt x="57" y="54"/>
                        </a:lnTo>
                        <a:lnTo>
                          <a:pt x="78" y="42"/>
                        </a:lnTo>
                        <a:lnTo>
                          <a:pt x="110" y="40"/>
                        </a:lnTo>
                        <a:lnTo>
                          <a:pt x="119" y="38"/>
                        </a:lnTo>
                        <a:lnTo>
                          <a:pt x="117" y="31"/>
                        </a:lnTo>
                        <a:lnTo>
                          <a:pt x="102" y="18"/>
                        </a:lnTo>
                        <a:lnTo>
                          <a:pt x="93" y="19"/>
                        </a:lnTo>
                        <a:lnTo>
                          <a:pt x="91" y="15"/>
                        </a:lnTo>
                        <a:lnTo>
                          <a:pt x="82" y="15"/>
                        </a:lnTo>
                        <a:lnTo>
                          <a:pt x="69" y="1"/>
                        </a:lnTo>
                        <a:lnTo>
                          <a:pt x="55" y="0"/>
                        </a:lnTo>
                        <a:lnTo>
                          <a:pt x="42" y="3"/>
                        </a:lnTo>
                        <a:lnTo>
                          <a:pt x="31" y="9"/>
                        </a:lnTo>
                        <a:lnTo>
                          <a:pt x="21" y="16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78" name="Freeform 77"/>
                  <p:cNvSpPr>
                    <a:spLocks/>
                  </p:cNvSpPr>
                  <p:nvPr/>
                </p:nvSpPr>
                <p:spPr bwMode="auto">
                  <a:xfrm>
                    <a:off x="2567" y="3100"/>
                    <a:ext cx="793" cy="399"/>
                  </a:xfrm>
                  <a:custGeom>
                    <a:avLst/>
                    <a:gdLst>
                      <a:gd name="T0" fmla="*/ 129 w 793"/>
                      <a:gd name="T1" fmla="*/ 151 h 399"/>
                      <a:gd name="T2" fmla="*/ 109 w 793"/>
                      <a:gd name="T3" fmla="*/ 138 h 399"/>
                      <a:gd name="T4" fmla="*/ 169 w 793"/>
                      <a:gd name="T5" fmla="*/ 119 h 399"/>
                      <a:gd name="T6" fmla="*/ 207 w 793"/>
                      <a:gd name="T7" fmla="*/ 101 h 399"/>
                      <a:gd name="T8" fmla="*/ 250 w 793"/>
                      <a:gd name="T9" fmla="*/ 66 h 399"/>
                      <a:gd name="T10" fmla="*/ 321 w 793"/>
                      <a:gd name="T11" fmla="*/ 49 h 399"/>
                      <a:gd name="T12" fmla="*/ 345 w 793"/>
                      <a:gd name="T13" fmla="*/ 63 h 399"/>
                      <a:gd name="T14" fmla="*/ 380 w 793"/>
                      <a:gd name="T15" fmla="*/ 70 h 399"/>
                      <a:gd name="T16" fmla="*/ 404 w 793"/>
                      <a:gd name="T17" fmla="*/ 68 h 399"/>
                      <a:gd name="T18" fmla="*/ 486 w 793"/>
                      <a:gd name="T19" fmla="*/ 72 h 399"/>
                      <a:gd name="T20" fmla="*/ 515 w 793"/>
                      <a:gd name="T21" fmla="*/ 55 h 399"/>
                      <a:gd name="T22" fmla="*/ 557 w 793"/>
                      <a:gd name="T23" fmla="*/ 46 h 399"/>
                      <a:gd name="T24" fmla="*/ 580 w 793"/>
                      <a:gd name="T25" fmla="*/ 15 h 399"/>
                      <a:gd name="T26" fmla="*/ 619 w 793"/>
                      <a:gd name="T27" fmla="*/ 15 h 399"/>
                      <a:gd name="T28" fmla="*/ 645 w 793"/>
                      <a:gd name="T29" fmla="*/ 2 h 399"/>
                      <a:gd name="T30" fmla="*/ 688 w 793"/>
                      <a:gd name="T31" fmla="*/ 50 h 399"/>
                      <a:gd name="T32" fmla="*/ 730 w 793"/>
                      <a:gd name="T33" fmla="*/ 101 h 399"/>
                      <a:gd name="T34" fmla="*/ 757 w 793"/>
                      <a:gd name="T35" fmla="*/ 137 h 399"/>
                      <a:gd name="T36" fmla="*/ 776 w 793"/>
                      <a:gd name="T37" fmla="*/ 169 h 399"/>
                      <a:gd name="T38" fmla="*/ 792 w 793"/>
                      <a:gd name="T39" fmla="*/ 204 h 399"/>
                      <a:gd name="T40" fmla="*/ 749 w 793"/>
                      <a:gd name="T41" fmla="*/ 215 h 399"/>
                      <a:gd name="T42" fmla="*/ 730 w 793"/>
                      <a:gd name="T43" fmla="*/ 217 h 399"/>
                      <a:gd name="T44" fmla="*/ 704 w 793"/>
                      <a:gd name="T45" fmla="*/ 214 h 399"/>
                      <a:gd name="T46" fmla="*/ 683 w 793"/>
                      <a:gd name="T47" fmla="*/ 228 h 399"/>
                      <a:gd name="T48" fmla="*/ 651 w 793"/>
                      <a:gd name="T49" fmla="*/ 235 h 399"/>
                      <a:gd name="T50" fmla="*/ 629 w 793"/>
                      <a:gd name="T51" fmla="*/ 257 h 399"/>
                      <a:gd name="T52" fmla="*/ 580 w 793"/>
                      <a:gd name="T53" fmla="*/ 283 h 399"/>
                      <a:gd name="T54" fmla="*/ 547 w 793"/>
                      <a:gd name="T55" fmla="*/ 292 h 399"/>
                      <a:gd name="T56" fmla="*/ 519 w 793"/>
                      <a:gd name="T57" fmla="*/ 292 h 399"/>
                      <a:gd name="T58" fmla="*/ 462 w 793"/>
                      <a:gd name="T59" fmla="*/ 296 h 399"/>
                      <a:gd name="T60" fmla="*/ 452 w 793"/>
                      <a:gd name="T61" fmla="*/ 325 h 399"/>
                      <a:gd name="T62" fmla="*/ 420 w 793"/>
                      <a:gd name="T63" fmla="*/ 339 h 399"/>
                      <a:gd name="T64" fmla="*/ 424 w 793"/>
                      <a:gd name="T65" fmla="*/ 313 h 399"/>
                      <a:gd name="T66" fmla="*/ 406 w 793"/>
                      <a:gd name="T67" fmla="*/ 321 h 399"/>
                      <a:gd name="T68" fmla="*/ 362 w 793"/>
                      <a:gd name="T69" fmla="*/ 325 h 399"/>
                      <a:gd name="T70" fmla="*/ 334 w 793"/>
                      <a:gd name="T71" fmla="*/ 363 h 399"/>
                      <a:gd name="T72" fmla="*/ 249 w 793"/>
                      <a:gd name="T73" fmla="*/ 355 h 399"/>
                      <a:gd name="T74" fmla="*/ 198 w 793"/>
                      <a:gd name="T75" fmla="*/ 347 h 399"/>
                      <a:gd name="T76" fmla="*/ 188 w 793"/>
                      <a:gd name="T77" fmla="*/ 378 h 399"/>
                      <a:gd name="T78" fmla="*/ 158 w 793"/>
                      <a:gd name="T79" fmla="*/ 398 h 399"/>
                      <a:gd name="T80" fmla="*/ 138 w 793"/>
                      <a:gd name="T81" fmla="*/ 384 h 399"/>
                      <a:gd name="T82" fmla="*/ 109 w 793"/>
                      <a:gd name="T83" fmla="*/ 366 h 399"/>
                      <a:gd name="T84" fmla="*/ 87 w 793"/>
                      <a:gd name="T85" fmla="*/ 358 h 399"/>
                      <a:gd name="T86" fmla="*/ 68 w 793"/>
                      <a:gd name="T87" fmla="*/ 348 h 399"/>
                      <a:gd name="T88" fmla="*/ 57 w 793"/>
                      <a:gd name="T89" fmla="*/ 336 h 399"/>
                      <a:gd name="T90" fmla="*/ 50 w 793"/>
                      <a:gd name="T91" fmla="*/ 316 h 399"/>
                      <a:gd name="T92" fmla="*/ 9 w 793"/>
                      <a:gd name="T93" fmla="*/ 281 h 399"/>
                      <a:gd name="T94" fmla="*/ 21 w 793"/>
                      <a:gd name="T95" fmla="*/ 276 h 399"/>
                      <a:gd name="T96" fmla="*/ 21 w 793"/>
                      <a:gd name="T97" fmla="*/ 246 h 399"/>
                      <a:gd name="T98" fmla="*/ 4 w 793"/>
                      <a:gd name="T99" fmla="*/ 228 h 399"/>
                      <a:gd name="T100" fmla="*/ 18 w 793"/>
                      <a:gd name="T101" fmla="*/ 177 h 399"/>
                      <a:gd name="T102" fmla="*/ 44 w 793"/>
                      <a:gd name="T103" fmla="*/ 182 h 399"/>
                      <a:gd name="T104" fmla="*/ 63 w 793"/>
                      <a:gd name="T105" fmla="*/ 171 h 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793" h="399">
                        <a:moveTo>
                          <a:pt x="105" y="169"/>
                        </a:moveTo>
                        <a:lnTo>
                          <a:pt x="108" y="153"/>
                        </a:lnTo>
                        <a:lnTo>
                          <a:pt x="129" y="151"/>
                        </a:lnTo>
                        <a:lnTo>
                          <a:pt x="137" y="151"/>
                        </a:lnTo>
                        <a:lnTo>
                          <a:pt x="125" y="143"/>
                        </a:lnTo>
                        <a:lnTo>
                          <a:pt x="109" y="138"/>
                        </a:lnTo>
                        <a:lnTo>
                          <a:pt x="109" y="129"/>
                        </a:lnTo>
                        <a:lnTo>
                          <a:pt x="143" y="121"/>
                        </a:lnTo>
                        <a:lnTo>
                          <a:pt x="169" y="119"/>
                        </a:lnTo>
                        <a:lnTo>
                          <a:pt x="187" y="109"/>
                        </a:lnTo>
                        <a:lnTo>
                          <a:pt x="198" y="114"/>
                        </a:lnTo>
                        <a:lnTo>
                          <a:pt x="207" y="101"/>
                        </a:lnTo>
                        <a:lnTo>
                          <a:pt x="227" y="84"/>
                        </a:lnTo>
                        <a:lnTo>
                          <a:pt x="239" y="72"/>
                        </a:lnTo>
                        <a:lnTo>
                          <a:pt x="250" y="66"/>
                        </a:lnTo>
                        <a:lnTo>
                          <a:pt x="270" y="66"/>
                        </a:lnTo>
                        <a:lnTo>
                          <a:pt x="290" y="58"/>
                        </a:lnTo>
                        <a:lnTo>
                          <a:pt x="321" y="49"/>
                        </a:lnTo>
                        <a:lnTo>
                          <a:pt x="327" y="49"/>
                        </a:lnTo>
                        <a:lnTo>
                          <a:pt x="337" y="56"/>
                        </a:lnTo>
                        <a:lnTo>
                          <a:pt x="345" y="63"/>
                        </a:lnTo>
                        <a:lnTo>
                          <a:pt x="358" y="56"/>
                        </a:lnTo>
                        <a:lnTo>
                          <a:pt x="371" y="63"/>
                        </a:lnTo>
                        <a:lnTo>
                          <a:pt x="380" y="70"/>
                        </a:lnTo>
                        <a:lnTo>
                          <a:pt x="392" y="72"/>
                        </a:lnTo>
                        <a:lnTo>
                          <a:pt x="398" y="76"/>
                        </a:lnTo>
                        <a:lnTo>
                          <a:pt x="404" y="68"/>
                        </a:lnTo>
                        <a:lnTo>
                          <a:pt x="424" y="74"/>
                        </a:lnTo>
                        <a:lnTo>
                          <a:pt x="457" y="76"/>
                        </a:lnTo>
                        <a:lnTo>
                          <a:pt x="486" y="72"/>
                        </a:lnTo>
                        <a:lnTo>
                          <a:pt x="499" y="66"/>
                        </a:lnTo>
                        <a:lnTo>
                          <a:pt x="505" y="61"/>
                        </a:lnTo>
                        <a:lnTo>
                          <a:pt x="515" y="55"/>
                        </a:lnTo>
                        <a:lnTo>
                          <a:pt x="529" y="58"/>
                        </a:lnTo>
                        <a:lnTo>
                          <a:pt x="542" y="56"/>
                        </a:lnTo>
                        <a:lnTo>
                          <a:pt x="557" y="46"/>
                        </a:lnTo>
                        <a:lnTo>
                          <a:pt x="576" y="33"/>
                        </a:lnTo>
                        <a:lnTo>
                          <a:pt x="578" y="24"/>
                        </a:lnTo>
                        <a:lnTo>
                          <a:pt x="580" y="15"/>
                        </a:lnTo>
                        <a:lnTo>
                          <a:pt x="592" y="13"/>
                        </a:lnTo>
                        <a:lnTo>
                          <a:pt x="603" y="15"/>
                        </a:lnTo>
                        <a:lnTo>
                          <a:pt x="619" y="15"/>
                        </a:lnTo>
                        <a:lnTo>
                          <a:pt x="627" y="9"/>
                        </a:lnTo>
                        <a:lnTo>
                          <a:pt x="635" y="0"/>
                        </a:lnTo>
                        <a:lnTo>
                          <a:pt x="645" y="2"/>
                        </a:lnTo>
                        <a:lnTo>
                          <a:pt x="648" y="12"/>
                        </a:lnTo>
                        <a:lnTo>
                          <a:pt x="672" y="15"/>
                        </a:lnTo>
                        <a:lnTo>
                          <a:pt x="688" y="50"/>
                        </a:lnTo>
                        <a:lnTo>
                          <a:pt x="736" y="52"/>
                        </a:lnTo>
                        <a:lnTo>
                          <a:pt x="752" y="72"/>
                        </a:lnTo>
                        <a:lnTo>
                          <a:pt x="730" y="101"/>
                        </a:lnTo>
                        <a:lnTo>
                          <a:pt x="741" y="109"/>
                        </a:lnTo>
                        <a:lnTo>
                          <a:pt x="739" y="129"/>
                        </a:lnTo>
                        <a:lnTo>
                          <a:pt x="757" y="137"/>
                        </a:lnTo>
                        <a:lnTo>
                          <a:pt x="747" y="164"/>
                        </a:lnTo>
                        <a:lnTo>
                          <a:pt x="760" y="164"/>
                        </a:lnTo>
                        <a:lnTo>
                          <a:pt x="776" y="169"/>
                        </a:lnTo>
                        <a:lnTo>
                          <a:pt x="773" y="177"/>
                        </a:lnTo>
                        <a:lnTo>
                          <a:pt x="778" y="191"/>
                        </a:lnTo>
                        <a:lnTo>
                          <a:pt x="792" y="204"/>
                        </a:lnTo>
                        <a:lnTo>
                          <a:pt x="783" y="209"/>
                        </a:lnTo>
                        <a:lnTo>
                          <a:pt x="772" y="211"/>
                        </a:lnTo>
                        <a:lnTo>
                          <a:pt x="749" y="215"/>
                        </a:lnTo>
                        <a:lnTo>
                          <a:pt x="741" y="220"/>
                        </a:lnTo>
                        <a:lnTo>
                          <a:pt x="730" y="211"/>
                        </a:lnTo>
                        <a:lnTo>
                          <a:pt x="730" y="217"/>
                        </a:lnTo>
                        <a:lnTo>
                          <a:pt x="723" y="221"/>
                        </a:lnTo>
                        <a:lnTo>
                          <a:pt x="712" y="223"/>
                        </a:lnTo>
                        <a:lnTo>
                          <a:pt x="704" y="214"/>
                        </a:lnTo>
                        <a:lnTo>
                          <a:pt x="690" y="220"/>
                        </a:lnTo>
                        <a:lnTo>
                          <a:pt x="695" y="228"/>
                        </a:lnTo>
                        <a:lnTo>
                          <a:pt x="683" y="228"/>
                        </a:lnTo>
                        <a:lnTo>
                          <a:pt x="666" y="228"/>
                        </a:lnTo>
                        <a:lnTo>
                          <a:pt x="659" y="236"/>
                        </a:lnTo>
                        <a:lnTo>
                          <a:pt x="651" y="235"/>
                        </a:lnTo>
                        <a:lnTo>
                          <a:pt x="642" y="236"/>
                        </a:lnTo>
                        <a:lnTo>
                          <a:pt x="642" y="244"/>
                        </a:lnTo>
                        <a:lnTo>
                          <a:pt x="629" y="257"/>
                        </a:lnTo>
                        <a:lnTo>
                          <a:pt x="611" y="272"/>
                        </a:lnTo>
                        <a:lnTo>
                          <a:pt x="582" y="274"/>
                        </a:lnTo>
                        <a:lnTo>
                          <a:pt x="580" y="283"/>
                        </a:lnTo>
                        <a:lnTo>
                          <a:pt x="578" y="288"/>
                        </a:lnTo>
                        <a:lnTo>
                          <a:pt x="563" y="288"/>
                        </a:lnTo>
                        <a:lnTo>
                          <a:pt x="547" y="292"/>
                        </a:lnTo>
                        <a:lnTo>
                          <a:pt x="534" y="288"/>
                        </a:lnTo>
                        <a:lnTo>
                          <a:pt x="528" y="283"/>
                        </a:lnTo>
                        <a:lnTo>
                          <a:pt x="519" y="292"/>
                        </a:lnTo>
                        <a:lnTo>
                          <a:pt x="499" y="300"/>
                        </a:lnTo>
                        <a:lnTo>
                          <a:pt x="475" y="300"/>
                        </a:lnTo>
                        <a:lnTo>
                          <a:pt x="462" y="296"/>
                        </a:lnTo>
                        <a:lnTo>
                          <a:pt x="451" y="307"/>
                        </a:lnTo>
                        <a:lnTo>
                          <a:pt x="452" y="325"/>
                        </a:lnTo>
                        <a:lnTo>
                          <a:pt x="452" y="325"/>
                        </a:lnTo>
                        <a:lnTo>
                          <a:pt x="440" y="348"/>
                        </a:lnTo>
                        <a:lnTo>
                          <a:pt x="429" y="353"/>
                        </a:lnTo>
                        <a:lnTo>
                          <a:pt x="420" y="339"/>
                        </a:lnTo>
                        <a:lnTo>
                          <a:pt x="415" y="331"/>
                        </a:lnTo>
                        <a:lnTo>
                          <a:pt x="420" y="321"/>
                        </a:lnTo>
                        <a:lnTo>
                          <a:pt x="424" y="313"/>
                        </a:lnTo>
                        <a:lnTo>
                          <a:pt x="420" y="310"/>
                        </a:lnTo>
                        <a:lnTo>
                          <a:pt x="414" y="310"/>
                        </a:lnTo>
                        <a:lnTo>
                          <a:pt x="406" y="321"/>
                        </a:lnTo>
                        <a:lnTo>
                          <a:pt x="393" y="331"/>
                        </a:lnTo>
                        <a:lnTo>
                          <a:pt x="380" y="327"/>
                        </a:lnTo>
                        <a:lnTo>
                          <a:pt x="362" y="325"/>
                        </a:lnTo>
                        <a:lnTo>
                          <a:pt x="343" y="351"/>
                        </a:lnTo>
                        <a:lnTo>
                          <a:pt x="337" y="355"/>
                        </a:lnTo>
                        <a:lnTo>
                          <a:pt x="334" y="363"/>
                        </a:lnTo>
                        <a:lnTo>
                          <a:pt x="305" y="371"/>
                        </a:lnTo>
                        <a:lnTo>
                          <a:pt x="299" y="371"/>
                        </a:lnTo>
                        <a:lnTo>
                          <a:pt x="249" y="355"/>
                        </a:lnTo>
                        <a:lnTo>
                          <a:pt x="233" y="353"/>
                        </a:lnTo>
                        <a:lnTo>
                          <a:pt x="215" y="348"/>
                        </a:lnTo>
                        <a:lnTo>
                          <a:pt x="198" y="347"/>
                        </a:lnTo>
                        <a:lnTo>
                          <a:pt x="193" y="358"/>
                        </a:lnTo>
                        <a:lnTo>
                          <a:pt x="191" y="373"/>
                        </a:lnTo>
                        <a:lnTo>
                          <a:pt x="188" y="378"/>
                        </a:lnTo>
                        <a:lnTo>
                          <a:pt x="175" y="382"/>
                        </a:lnTo>
                        <a:lnTo>
                          <a:pt x="174" y="382"/>
                        </a:lnTo>
                        <a:lnTo>
                          <a:pt x="158" y="398"/>
                        </a:lnTo>
                        <a:lnTo>
                          <a:pt x="149" y="398"/>
                        </a:lnTo>
                        <a:lnTo>
                          <a:pt x="145" y="385"/>
                        </a:lnTo>
                        <a:lnTo>
                          <a:pt x="138" y="384"/>
                        </a:lnTo>
                        <a:lnTo>
                          <a:pt x="129" y="378"/>
                        </a:lnTo>
                        <a:lnTo>
                          <a:pt x="127" y="369"/>
                        </a:lnTo>
                        <a:lnTo>
                          <a:pt x="109" y="366"/>
                        </a:lnTo>
                        <a:lnTo>
                          <a:pt x="101" y="363"/>
                        </a:lnTo>
                        <a:lnTo>
                          <a:pt x="99" y="358"/>
                        </a:lnTo>
                        <a:lnTo>
                          <a:pt x="87" y="358"/>
                        </a:lnTo>
                        <a:lnTo>
                          <a:pt x="79" y="348"/>
                        </a:lnTo>
                        <a:lnTo>
                          <a:pt x="77" y="345"/>
                        </a:lnTo>
                        <a:lnTo>
                          <a:pt x="68" y="348"/>
                        </a:lnTo>
                        <a:lnTo>
                          <a:pt x="60" y="347"/>
                        </a:lnTo>
                        <a:lnTo>
                          <a:pt x="55" y="345"/>
                        </a:lnTo>
                        <a:lnTo>
                          <a:pt x="57" y="336"/>
                        </a:lnTo>
                        <a:lnTo>
                          <a:pt x="44" y="327"/>
                        </a:lnTo>
                        <a:lnTo>
                          <a:pt x="46" y="321"/>
                        </a:lnTo>
                        <a:lnTo>
                          <a:pt x="50" y="316"/>
                        </a:lnTo>
                        <a:lnTo>
                          <a:pt x="37" y="307"/>
                        </a:lnTo>
                        <a:lnTo>
                          <a:pt x="4" y="294"/>
                        </a:lnTo>
                        <a:lnTo>
                          <a:pt x="9" y="281"/>
                        </a:lnTo>
                        <a:lnTo>
                          <a:pt x="19" y="281"/>
                        </a:lnTo>
                        <a:lnTo>
                          <a:pt x="24" y="289"/>
                        </a:lnTo>
                        <a:lnTo>
                          <a:pt x="21" y="276"/>
                        </a:lnTo>
                        <a:lnTo>
                          <a:pt x="28" y="265"/>
                        </a:lnTo>
                        <a:lnTo>
                          <a:pt x="33" y="254"/>
                        </a:lnTo>
                        <a:lnTo>
                          <a:pt x="21" y="246"/>
                        </a:lnTo>
                        <a:lnTo>
                          <a:pt x="13" y="236"/>
                        </a:lnTo>
                        <a:lnTo>
                          <a:pt x="13" y="228"/>
                        </a:lnTo>
                        <a:lnTo>
                          <a:pt x="4" y="228"/>
                        </a:lnTo>
                        <a:lnTo>
                          <a:pt x="0" y="226"/>
                        </a:lnTo>
                        <a:lnTo>
                          <a:pt x="2" y="206"/>
                        </a:lnTo>
                        <a:lnTo>
                          <a:pt x="18" y="177"/>
                        </a:lnTo>
                        <a:lnTo>
                          <a:pt x="19" y="177"/>
                        </a:lnTo>
                        <a:lnTo>
                          <a:pt x="33" y="177"/>
                        </a:lnTo>
                        <a:lnTo>
                          <a:pt x="44" y="182"/>
                        </a:lnTo>
                        <a:lnTo>
                          <a:pt x="50" y="182"/>
                        </a:lnTo>
                        <a:lnTo>
                          <a:pt x="50" y="174"/>
                        </a:lnTo>
                        <a:lnTo>
                          <a:pt x="63" y="171"/>
                        </a:lnTo>
                        <a:lnTo>
                          <a:pt x="87" y="171"/>
                        </a:lnTo>
                        <a:lnTo>
                          <a:pt x="105" y="169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grpSp>
                <p:nvGrpSpPr>
                  <p:cNvPr id="79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851" y="3223"/>
                    <a:ext cx="423" cy="117"/>
                    <a:chOff x="2851" y="3223"/>
                    <a:chExt cx="423" cy="117"/>
                  </a:xfrm>
                </p:grpSpPr>
                <p:sp>
                  <p:nvSpPr>
                    <p:cNvPr id="80" name="Freeform 79"/>
                    <p:cNvSpPr>
                      <a:spLocks/>
                    </p:cNvSpPr>
                    <p:nvPr/>
                  </p:nvSpPr>
                  <p:spPr bwMode="auto">
                    <a:xfrm>
                      <a:off x="2851" y="3312"/>
                      <a:ext cx="22" cy="28"/>
                    </a:xfrm>
                    <a:custGeom>
                      <a:avLst/>
                      <a:gdLst>
                        <a:gd name="T0" fmla="*/ 3 w 22"/>
                        <a:gd name="T1" fmla="*/ 0 h 28"/>
                        <a:gd name="T2" fmla="*/ 3 w 22"/>
                        <a:gd name="T3" fmla="*/ 7 h 28"/>
                        <a:gd name="T4" fmla="*/ 0 w 22"/>
                        <a:gd name="T5" fmla="*/ 18 h 28"/>
                        <a:gd name="T6" fmla="*/ 0 w 22"/>
                        <a:gd name="T7" fmla="*/ 24 h 28"/>
                        <a:gd name="T8" fmla="*/ 8 w 22"/>
                        <a:gd name="T9" fmla="*/ 24 h 28"/>
                        <a:gd name="T10" fmla="*/ 15 w 22"/>
                        <a:gd name="T11" fmla="*/ 27 h 28"/>
                        <a:gd name="T12" fmla="*/ 21 w 22"/>
                        <a:gd name="T13" fmla="*/ 20 h 28"/>
                        <a:gd name="T14" fmla="*/ 9 w 22"/>
                        <a:gd name="T15" fmla="*/ 7 h 28"/>
                        <a:gd name="T16" fmla="*/ 3 w 22"/>
                        <a:gd name="T17" fmla="*/ 0 h 2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22" h="28">
                          <a:moveTo>
                            <a:pt x="3" y="0"/>
                          </a:moveTo>
                          <a:lnTo>
                            <a:pt x="3" y="7"/>
                          </a:lnTo>
                          <a:lnTo>
                            <a:pt x="0" y="18"/>
                          </a:lnTo>
                          <a:lnTo>
                            <a:pt x="0" y="24"/>
                          </a:lnTo>
                          <a:lnTo>
                            <a:pt x="8" y="24"/>
                          </a:lnTo>
                          <a:lnTo>
                            <a:pt x="15" y="27"/>
                          </a:lnTo>
                          <a:lnTo>
                            <a:pt x="21" y="20"/>
                          </a:lnTo>
                          <a:lnTo>
                            <a:pt x="9" y="7"/>
                          </a:lnTo>
                          <a:lnTo>
                            <a:pt x="3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81" name="Freeform 80"/>
                    <p:cNvSpPr>
                      <a:spLocks/>
                    </p:cNvSpPr>
                    <p:nvPr/>
                  </p:nvSpPr>
                  <p:spPr bwMode="auto">
                    <a:xfrm>
                      <a:off x="3229" y="3223"/>
                      <a:ext cx="45" cy="43"/>
                    </a:xfrm>
                    <a:custGeom>
                      <a:avLst/>
                      <a:gdLst>
                        <a:gd name="T0" fmla="*/ 44 w 45"/>
                        <a:gd name="T1" fmla="*/ 2 h 43"/>
                        <a:gd name="T2" fmla="*/ 31 w 45"/>
                        <a:gd name="T3" fmla="*/ 19 h 43"/>
                        <a:gd name="T4" fmla="*/ 34 w 45"/>
                        <a:gd name="T5" fmla="*/ 30 h 43"/>
                        <a:gd name="T6" fmla="*/ 34 w 45"/>
                        <a:gd name="T7" fmla="*/ 35 h 43"/>
                        <a:gd name="T8" fmla="*/ 9 w 45"/>
                        <a:gd name="T9" fmla="*/ 42 h 43"/>
                        <a:gd name="T10" fmla="*/ 2 w 45"/>
                        <a:gd name="T11" fmla="*/ 39 h 43"/>
                        <a:gd name="T12" fmla="*/ 2 w 45"/>
                        <a:gd name="T13" fmla="*/ 30 h 43"/>
                        <a:gd name="T14" fmla="*/ 0 w 45"/>
                        <a:gd name="T15" fmla="*/ 22 h 43"/>
                        <a:gd name="T16" fmla="*/ 11 w 45"/>
                        <a:gd name="T17" fmla="*/ 11 h 43"/>
                        <a:gd name="T18" fmla="*/ 18 w 45"/>
                        <a:gd name="T19" fmla="*/ 8 h 43"/>
                        <a:gd name="T20" fmla="*/ 24 w 45"/>
                        <a:gd name="T21" fmla="*/ 0 h 43"/>
                        <a:gd name="T22" fmla="*/ 44 w 45"/>
                        <a:gd name="T23" fmla="*/ 2 h 4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45" h="43">
                          <a:moveTo>
                            <a:pt x="44" y="2"/>
                          </a:moveTo>
                          <a:lnTo>
                            <a:pt x="31" y="19"/>
                          </a:lnTo>
                          <a:lnTo>
                            <a:pt x="34" y="30"/>
                          </a:lnTo>
                          <a:lnTo>
                            <a:pt x="34" y="35"/>
                          </a:lnTo>
                          <a:lnTo>
                            <a:pt x="9" y="42"/>
                          </a:lnTo>
                          <a:lnTo>
                            <a:pt x="2" y="39"/>
                          </a:lnTo>
                          <a:lnTo>
                            <a:pt x="2" y="30"/>
                          </a:lnTo>
                          <a:lnTo>
                            <a:pt x="0" y="22"/>
                          </a:lnTo>
                          <a:lnTo>
                            <a:pt x="11" y="11"/>
                          </a:lnTo>
                          <a:lnTo>
                            <a:pt x="18" y="8"/>
                          </a:lnTo>
                          <a:lnTo>
                            <a:pt x="24" y="0"/>
                          </a:lnTo>
                          <a:lnTo>
                            <a:pt x="44" y="2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44" name="Group 43"/>
                <p:cNvGrpSpPr>
                  <a:grpSpLocks/>
                </p:cNvGrpSpPr>
                <p:nvPr/>
              </p:nvGrpSpPr>
              <p:grpSpPr bwMode="auto">
                <a:xfrm>
                  <a:off x="2469" y="1152"/>
                  <a:ext cx="469" cy="1006"/>
                  <a:chOff x="2067" y="1792"/>
                  <a:chExt cx="330" cy="707"/>
                </a:xfrm>
              </p:grpSpPr>
              <p:grpSp>
                <p:nvGrpSpPr>
                  <p:cNvPr id="66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2067" y="1792"/>
                    <a:ext cx="330" cy="707"/>
                    <a:chOff x="2067" y="1792"/>
                    <a:chExt cx="330" cy="707"/>
                  </a:xfrm>
                </p:grpSpPr>
                <p:sp>
                  <p:nvSpPr>
                    <p:cNvPr id="72" name="Freeform 71"/>
                    <p:cNvSpPr>
                      <a:spLocks/>
                    </p:cNvSpPr>
                    <p:nvPr/>
                  </p:nvSpPr>
                  <p:spPr bwMode="auto">
                    <a:xfrm>
                      <a:off x="2199" y="2402"/>
                      <a:ext cx="23" cy="55"/>
                    </a:xfrm>
                    <a:custGeom>
                      <a:avLst/>
                      <a:gdLst>
                        <a:gd name="T0" fmla="*/ 22 w 23"/>
                        <a:gd name="T1" fmla="*/ 0 h 55"/>
                        <a:gd name="T2" fmla="*/ 20 w 23"/>
                        <a:gd name="T3" fmla="*/ 18 h 55"/>
                        <a:gd name="T4" fmla="*/ 14 w 23"/>
                        <a:gd name="T5" fmla="*/ 32 h 55"/>
                        <a:gd name="T6" fmla="*/ 3 w 23"/>
                        <a:gd name="T7" fmla="*/ 40 h 55"/>
                        <a:gd name="T8" fmla="*/ 6 w 23"/>
                        <a:gd name="T9" fmla="*/ 50 h 55"/>
                        <a:gd name="T10" fmla="*/ 2 w 23"/>
                        <a:gd name="T11" fmla="*/ 54 h 55"/>
                        <a:gd name="T12" fmla="*/ 0 w 23"/>
                        <a:gd name="T13" fmla="*/ 42 h 55"/>
                        <a:gd name="T14" fmla="*/ 3 w 23"/>
                        <a:gd name="T15" fmla="*/ 33 h 55"/>
                        <a:gd name="T16" fmla="*/ 6 w 23"/>
                        <a:gd name="T17" fmla="*/ 22 h 55"/>
                        <a:gd name="T18" fmla="*/ 22 w 23"/>
                        <a:gd name="T19" fmla="*/ 0 h 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23" h="55">
                          <a:moveTo>
                            <a:pt x="22" y="0"/>
                          </a:moveTo>
                          <a:lnTo>
                            <a:pt x="20" y="18"/>
                          </a:lnTo>
                          <a:lnTo>
                            <a:pt x="14" y="32"/>
                          </a:lnTo>
                          <a:lnTo>
                            <a:pt x="3" y="40"/>
                          </a:lnTo>
                          <a:lnTo>
                            <a:pt x="6" y="50"/>
                          </a:lnTo>
                          <a:lnTo>
                            <a:pt x="2" y="54"/>
                          </a:lnTo>
                          <a:lnTo>
                            <a:pt x="0" y="42"/>
                          </a:lnTo>
                          <a:lnTo>
                            <a:pt x="3" y="33"/>
                          </a:lnTo>
                          <a:lnTo>
                            <a:pt x="6" y="22"/>
                          </a:lnTo>
                          <a:lnTo>
                            <a:pt x="22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73" name="Freeform 72"/>
                    <p:cNvSpPr>
                      <a:spLocks/>
                    </p:cNvSpPr>
                    <p:nvPr/>
                  </p:nvSpPr>
                  <p:spPr bwMode="auto">
                    <a:xfrm>
                      <a:off x="2249" y="2377"/>
                      <a:ext cx="30" cy="44"/>
                    </a:xfrm>
                    <a:custGeom>
                      <a:avLst/>
                      <a:gdLst>
                        <a:gd name="T0" fmla="*/ 23 w 30"/>
                        <a:gd name="T1" fmla="*/ 0 h 44"/>
                        <a:gd name="T2" fmla="*/ 29 w 30"/>
                        <a:gd name="T3" fmla="*/ 0 h 44"/>
                        <a:gd name="T4" fmla="*/ 22 w 30"/>
                        <a:gd name="T5" fmla="*/ 8 h 44"/>
                        <a:gd name="T6" fmla="*/ 20 w 30"/>
                        <a:gd name="T7" fmla="*/ 14 h 44"/>
                        <a:gd name="T8" fmla="*/ 23 w 30"/>
                        <a:gd name="T9" fmla="*/ 23 h 44"/>
                        <a:gd name="T10" fmla="*/ 15 w 30"/>
                        <a:gd name="T11" fmla="*/ 32 h 44"/>
                        <a:gd name="T12" fmla="*/ 5 w 30"/>
                        <a:gd name="T13" fmla="*/ 43 h 44"/>
                        <a:gd name="T14" fmla="*/ 3 w 30"/>
                        <a:gd name="T15" fmla="*/ 32 h 44"/>
                        <a:gd name="T16" fmla="*/ 0 w 30"/>
                        <a:gd name="T17" fmla="*/ 28 h 44"/>
                        <a:gd name="T18" fmla="*/ 0 w 30"/>
                        <a:gd name="T19" fmla="*/ 20 h 44"/>
                        <a:gd name="T20" fmla="*/ 9 w 30"/>
                        <a:gd name="T21" fmla="*/ 11 h 44"/>
                        <a:gd name="T22" fmla="*/ 23 w 30"/>
                        <a:gd name="T23" fmla="*/ 0 h 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30" h="44">
                          <a:moveTo>
                            <a:pt x="23" y="0"/>
                          </a:moveTo>
                          <a:lnTo>
                            <a:pt x="29" y="0"/>
                          </a:lnTo>
                          <a:lnTo>
                            <a:pt x="22" y="8"/>
                          </a:lnTo>
                          <a:lnTo>
                            <a:pt x="20" y="14"/>
                          </a:lnTo>
                          <a:lnTo>
                            <a:pt x="23" y="23"/>
                          </a:lnTo>
                          <a:lnTo>
                            <a:pt x="15" y="32"/>
                          </a:lnTo>
                          <a:lnTo>
                            <a:pt x="5" y="43"/>
                          </a:lnTo>
                          <a:lnTo>
                            <a:pt x="3" y="32"/>
                          </a:lnTo>
                          <a:lnTo>
                            <a:pt x="0" y="28"/>
                          </a:lnTo>
                          <a:lnTo>
                            <a:pt x="0" y="20"/>
                          </a:lnTo>
                          <a:lnTo>
                            <a:pt x="9" y="11"/>
                          </a:lnTo>
                          <a:lnTo>
                            <a:pt x="23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grpSp>
                  <p:nvGrpSpPr>
                    <p:cNvPr id="74" name="Group 7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67" y="1792"/>
                      <a:ext cx="330" cy="707"/>
                      <a:chOff x="2067" y="1792"/>
                      <a:chExt cx="330" cy="707"/>
                    </a:xfrm>
                  </p:grpSpPr>
                  <p:sp>
                    <p:nvSpPr>
                      <p:cNvPr id="75" name="Freeform 7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67" y="1792"/>
                        <a:ext cx="330" cy="707"/>
                      </a:xfrm>
                      <a:custGeom>
                        <a:avLst/>
                        <a:gdLst>
                          <a:gd name="T0" fmla="*/ 259 w 330"/>
                          <a:gd name="T1" fmla="*/ 13 h 707"/>
                          <a:gd name="T2" fmla="*/ 303 w 330"/>
                          <a:gd name="T3" fmla="*/ 43 h 707"/>
                          <a:gd name="T4" fmla="*/ 307 w 330"/>
                          <a:gd name="T5" fmla="*/ 69 h 707"/>
                          <a:gd name="T6" fmla="*/ 318 w 330"/>
                          <a:gd name="T7" fmla="*/ 93 h 707"/>
                          <a:gd name="T8" fmla="*/ 315 w 330"/>
                          <a:gd name="T9" fmla="*/ 125 h 707"/>
                          <a:gd name="T10" fmla="*/ 325 w 330"/>
                          <a:gd name="T11" fmla="*/ 146 h 707"/>
                          <a:gd name="T12" fmla="*/ 322 w 330"/>
                          <a:gd name="T13" fmla="*/ 165 h 707"/>
                          <a:gd name="T14" fmla="*/ 283 w 330"/>
                          <a:gd name="T15" fmla="*/ 168 h 707"/>
                          <a:gd name="T16" fmla="*/ 265 w 330"/>
                          <a:gd name="T17" fmla="*/ 195 h 707"/>
                          <a:gd name="T18" fmla="*/ 260 w 330"/>
                          <a:gd name="T19" fmla="*/ 215 h 707"/>
                          <a:gd name="T20" fmla="*/ 262 w 330"/>
                          <a:gd name="T21" fmla="*/ 243 h 707"/>
                          <a:gd name="T22" fmla="*/ 250 w 330"/>
                          <a:gd name="T23" fmla="*/ 269 h 707"/>
                          <a:gd name="T24" fmla="*/ 213 w 330"/>
                          <a:gd name="T25" fmla="*/ 292 h 707"/>
                          <a:gd name="T26" fmla="*/ 199 w 330"/>
                          <a:gd name="T27" fmla="*/ 306 h 707"/>
                          <a:gd name="T28" fmla="*/ 182 w 330"/>
                          <a:gd name="T29" fmla="*/ 338 h 707"/>
                          <a:gd name="T30" fmla="*/ 176 w 330"/>
                          <a:gd name="T31" fmla="*/ 365 h 707"/>
                          <a:gd name="T32" fmla="*/ 160 w 330"/>
                          <a:gd name="T33" fmla="*/ 399 h 707"/>
                          <a:gd name="T34" fmla="*/ 183 w 330"/>
                          <a:gd name="T35" fmla="*/ 446 h 707"/>
                          <a:gd name="T36" fmla="*/ 201 w 330"/>
                          <a:gd name="T37" fmla="*/ 481 h 707"/>
                          <a:gd name="T38" fmla="*/ 182 w 330"/>
                          <a:gd name="T39" fmla="*/ 495 h 707"/>
                          <a:gd name="T40" fmla="*/ 164 w 330"/>
                          <a:gd name="T41" fmla="*/ 497 h 707"/>
                          <a:gd name="T42" fmla="*/ 127 w 330"/>
                          <a:gd name="T43" fmla="*/ 499 h 707"/>
                          <a:gd name="T44" fmla="*/ 162 w 330"/>
                          <a:gd name="T45" fmla="*/ 508 h 707"/>
                          <a:gd name="T46" fmla="*/ 182 w 330"/>
                          <a:gd name="T47" fmla="*/ 519 h 707"/>
                          <a:gd name="T48" fmla="*/ 169 w 330"/>
                          <a:gd name="T49" fmla="*/ 527 h 707"/>
                          <a:gd name="T50" fmla="*/ 146 w 330"/>
                          <a:gd name="T51" fmla="*/ 548 h 707"/>
                          <a:gd name="T52" fmla="*/ 140 w 330"/>
                          <a:gd name="T53" fmla="*/ 567 h 707"/>
                          <a:gd name="T54" fmla="*/ 132 w 330"/>
                          <a:gd name="T55" fmla="*/ 613 h 707"/>
                          <a:gd name="T56" fmla="*/ 121 w 330"/>
                          <a:gd name="T57" fmla="*/ 644 h 707"/>
                          <a:gd name="T58" fmla="*/ 93 w 330"/>
                          <a:gd name="T59" fmla="*/ 668 h 707"/>
                          <a:gd name="T60" fmla="*/ 68 w 330"/>
                          <a:gd name="T61" fmla="*/ 677 h 707"/>
                          <a:gd name="T62" fmla="*/ 63 w 330"/>
                          <a:gd name="T63" fmla="*/ 699 h 707"/>
                          <a:gd name="T64" fmla="*/ 37 w 330"/>
                          <a:gd name="T65" fmla="*/ 706 h 707"/>
                          <a:gd name="T66" fmla="*/ 26 w 330"/>
                          <a:gd name="T67" fmla="*/ 695 h 707"/>
                          <a:gd name="T68" fmla="*/ 15 w 330"/>
                          <a:gd name="T69" fmla="*/ 655 h 707"/>
                          <a:gd name="T70" fmla="*/ 24 w 330"/>
                          <a:gd name="T71" fmla="*/ 646 h 707"/>
                          <a:gd name="T72" fmla="*/ 26 w 330"/>
                          <a:gd name="T73" fmla="*/ 633 h 707"/>
                          <a:gd name="T74" fmla="*/ 15 w 330"/>
                          <a:gd name="T75" fmla="*/ 597 h 707"/>
                          <a:gd name="T76" fmla="*/ 6 w 330"/>
                          <a:gd name="T77" fmla="*/ 569 h 707"/>
                          <a:gd name="T78" fmla="*/ 0 w 330"/>
                          <a:gd name="T79" fmla="*/ 525 h 707"/>
                          <a:gd name="T80" fmla="*/ 10 w 330"/>
                          <a:gd name="T81" fmla="*/ 508 h 707"/>
                          <a:gd name="T82" fmla="*/ 19 w 330"/>
                          <a:gd name="T83" fmla="*/ 463 h 707"/>
                          <a:gd name="T84" fmla="*/ 42 w 330"/>
                          <a:gd name="T85" fmla="*/ 437 h 707"/>
                          <a:gd name="T86" fmla="*/ 34 w 330"/>
                          <a:gd name="T87" fmla="*/ 391 h 707"/>
                          <a:gd name="T88" fmla="*/ 44 w 330"/>
                          <a:gd name="T89" fmla="*/ 369 h 707"/>
                          <a:gd name="T90" fmla="*/ 39 w 330"/>
                          <a:gd name="T91" fmla="*/ 330 h 707"/>
                          <a:gd name="T92" fmla="*/ 48 w 330"/>
                          <a:gd name="T93" fmla="*/ 283 h 707"/>
                          <a:gd name="T94" fmla="*/ 76 w 330"/>
                          <a:gd name="T95" fmla="*/ 253 h 707"/>
                          <a:gd name="T96" fmla="*/ 103 w 330"/>
                          <a:gd name="T97" fmla="*/ 243 h 707"/>
                          <a:gd name="T98" fmla="*/ 92 w 330"/>
                          <a:gd name="T99" fmla="*/ 215 h 707"/>
                          <a:gd name="T100" fmla="*/ 103 w 330"/>
                          <a:gd name="T101" fmla="*/ 191 h 707"/>
                          <a:gd name="T102" fmla="*/ 109 w 330"/>
                          <a:gd name="T103" fmla="*/ 155 h 707"/>
                          <a:gd name="T104" fmla="*/ 138 w 330"/>
                          <a:gd name="T105" fmla="*/ 133 h 707"/>
                          <a:gd name="T106" fmla="*/ 151 w 330"/>
                          <a:gd name="T107" fmla="*/ 106 h 707"/>
                          <a:gd name="T108" fmla="*/ 172 w 330"/>
                          <a:gd name="T109" fmla="*/ 61 h 707"/>
                          <a:gd name="T110" fmla="*/ 196 w 330"/>
                          <a:gd name="T111" fmla="*/ 40 h 707"/>
                          <a:gd name="T112" fmla="*/ 218 w 330"/>
                          <a:gd name="T113" fmla="*/ 25 h 707"/>
                          <a:gd name="T114" fmla="*/ 246 w 330"/>
                          <a:gd name="T115" fmla="*/ 0 h 70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  <a:cxn ang="0">
                            <a:pos x="T114" y="T115"/>
                          </a:cxn>
                        </a:cxnLst>
                        <a:rect l="0" t="0" r="r" b="b"/>
                        <a:pathLst>
                          <a:path w="330" h="707">
                            <a:moveTo>
                              <a:pt x="248" y="0"/>
                            </a:moveTo>
                            <a:lnTo>
                              <a:pt x="252" y="2"/>
                            </a:lnTo>
                            <a:lnTo>
                              <a:pt x="259" y="13"/>
                            </a:lnTo>
                            <a:lnTo>
                              <a:pt x="288" y="40"/>
                            </a:lnTo>
                            <a:lnTo>
                              <a:pt x="291" y="34"/>
                            </a:lnTo>
                            <a:lnTo>
                              <a:pt x="303" y="43"/>
                            </a:lnTo>
                            <a:lnTo>
                              <a:pt x="307" y="53"/>
                            </a:lnTo>
                            <a:lnTo>
                              <a:pt x="307" y="59"/>
                            </a:lnTo>
                            <a:lnTo>
                              <a:pt x="307" y="69"/>
                            </a:lnTo>
                            <a:lnTo>
                              <a:pt x="303" y="77"/>
                            </a:lnTo>
                            <a:lnTo>
                              <a:pt x="310" y="85"/>
                            </a:lnTo>
                            <a:lnTo>
                              <a:pt x="318" y="93"/>
                            </a:lnTo>
                            <a:lnTo>
                              <a:pt x="318" y="101"/>
                            </a:lnTo>
                            <a:lnTo>
                              <a:pt x="318" y="112"/>
                            </a:lnTo>
                            <a:lnTo>
                              <a:pt x="315" y="125"/>
                            </a:lnTo>
                            <a:lnTo>
                              <a:pt x="310" y="130"/>
                            </a:lnTo>
                            <a:lnTo>
                              <a:pt x="318" y="136"/>
                            </a:lnTo>
                            <a:lnTo>
                              <a:pt x="325" y="146"/>
                            </a:lnTo>
                            <a:lnTo>
                              <a:pt x="329" y="157"/>
                            </a:lnTo>
                            <a:lnTo>
                              <a:pt x="329" y="162"/>
                            </a:lnTo>
                            <a:lnTo>
                              <a:pt x="322" y="165"/>
                            </a:lnTo>
                            <a:lnTo>
                              <a:pt x="294" y="165"/>
                            </a:lnTo>
                            <a:lnTo>
                              <a:pt x="288" y="165"/>
                            </a:lnTo>
                            <a:lnTo>
                              <a:pt x="283" y="168"/>
                            </a:lnTo>
                            <a:lnTo>
                              <a:pt x="283" y="178"/>
                            </a:lnTo>
                            <a:lnTo>
                              <a:pt x="278" y="184"/>
                            </a:lnTo>
                            <a:lnTo>
                              <a:pt x="265" y="195"/>
                            </a:lnTo>
                            <a:lnTo>
                              <a:pt x="267" y="204"/>
                            </a:lnTo>
                            <a:lnTo>
                              <a:pt x="265" y="210"/>
                            </a:lnTo>
                            <a:lnTo>
                              <a:pt x="260" y="215"/>
                            </a:lnTo>
                            <a:lnTo>
                              <a:pt x="265" y="228"/>
                            </a:lnTo>
                            <a:lnTo>
                              <a:pt x="267" y="237"/>
                            </a:lnTo>
                            <a:lnTo>
                              <a:pt x="262" y="243"/>
                            </a:lnTo>
                            <a:lnTo>
                              <a:pt x="254" y="250"/>
                            </a:lnTo>
                            <a:lnTo>
                              <a:pt x="252" y="259"/>
                            </a:lnTo>
                            <a:lnTo>
                              <a:pt x="250" y="269"/>
                            </a:lnTo>
                            <a:lnTo>
                              <a:pt x="235" y="277"/>
                            </a:lnTo>
                            <a:lnTo>
                              <a:pt x="225" y="283"/>
                            </a:lnTo>
                            <a:lnTo>
                              <a:pt x="213" y="292"/>
                            </a:lnTo>
                            <a:lnTo>
                              <a:pt x="214" y="298"/>
                            </a:lnTo>
                            <a:lnTo>
                              <a:pt x="204" y="301"/>
                            </a:lnTo>
                            <a:lnTo>
                              <a:pt x="199" y="306"/>
                            </a:lnTo>
                            <a:lnTo>
                              <a:pt x="188" y="320"/>
                            </a:lnTo>
                            <a:lnTo>
                              <a:pt x="180" y="327"/>
                            </a:lnTo>
                            <a:lnTo>
                              <a:pt x="182" y="338"/>
                            </a:lnTo>
                            <a:lnTo>
                              <a:pt x="176" y="343"/>
                            </a:lnTo>
                            <a:lnTo>
                              <a:pt x="171" y="348"/>
                            </a:lnTo>
                            <a:lnTo>
                              <a:pt x="176" y="365"/>
                            </a:lnTo>
                            <a:lnTo>
                              <a:pt x="174" y="375"/>
                            </a:lnTo>
                            <a:lnTo>
                              <a:pt x="162" y="383"/>
                            </a:lnTo>
                            <a:lnTo>
                              <a:pt x="160" y="399"/>
                            </a:lnTo>
                            <a:lnTo>
                              <a:pt x="162" y="422"/>
                            </a:lnTo>
                            <a:lnTo>
                              <a:pt x="166" y="432"/>
                            </a:lnTo>
                            <a:lnTo>
                              <a:pt x="183" y="446"/>
                            </a:lnTo>
                            <a:lnTo>
                              <a:pt x="190" y="460"/>
                            </a:lnTo>
                            <a:lnTo>
                              <a:pt x="198" y="472"/>
                            </a:lnTo>
                            <a:lnTo>
                              <a:pt x="201" y="481"/>
                            </a:lnTo>
                            <a:lnTo>
                              <a:pt x="198" y="490"/>
                            </a:lnTo>
                            <a:lnTo>
                              <a:pt x="188" y="497"/>
                            </a:lnTo>
                            <a:lnTo>
                              <a:pt x="182" y="495"/>
                            </a:lnTo>
                            <a:lnTo>
                              <a:pt x="176" y="487"/>
                            </a:lnTo>
                            <a:lnTo>
                              <a:pt x="166" y="490"/>
                            </a:lnTo>
                            <a:lnTo>
                              <a:pt x="164" y="497"/>
                            </a:lnTo>
                            <a:lnTo>
                              <a:pt x="151" y="497"/>
                            </a:lnTo>
                            <a:lnTo>
                              <a:pt x="132" y="495"/>
                            </a:lnTo>
                            <a:lnTo>
                              <a:pt x="127" y="499"/>
                            </a:lnTo>
                            <a:lnTo>
                              <a:pt x="140" y="506"/>
                            </a:lnTo>
                            <a:lnTo>
                              <a:pt x="158" y="499"/>
                            </a:lnTo>
                            <a:lnTo>
                              <a:pt x="162" y="508"/>
                            </a:lnTo>
                            <a:lnTo>
                              <a:pt x="176" y="510"/>
                            </a:lnTo>
                            <a:lnTo>
                              <a:pt x="186" y="514"/>
                            </a:lnTo>
                            <a:lnTo>
                              <a:pt x="182" y="519"/>
                            </a:lnTo>
                            <a:lnTo>
                              <a:pt x="169" y="516"/>
                            </a:lnTo>
                            <a:lnTo>
                              <a:pt x="166" y="521"/>
                            </a:lnTo>
                            <a:lnTo>
                              <a:pt x="169" y="527"/>
                            </a:lnTo>
                            <a:lnTo>
                              <a:pt x="162" y="537"/>
                            </a:lnTo>
                            <a:lnTo>
                              <a:pt x="151" y="545"/>
                            </a:lnTo>
                            <a:lnTo>
                              <a:pt x="146" y="548"/>
                            </a:lnTo>
                            <a:lnTo>
                              <a:pt x="142" y="550"/>
                            </a:lnTo>
                            <a:lnTo>
                              <a:pt x="145" y="560"/>
                            </a:lnTo>
                            <a:lnTo>
                              <a:pt x="140" y="567"/>
                            </a:lnTo>
                            <a:lnTo>
                              <a:pt x="133" y="580"/>
                            </a:lnTo>
                            <a:lnTo>
                              <a:pt x="135" y="593"/>
                            </a:lnTo>
                            <a:lnTo>
                              <a:pt x="132" y="613"/>
                            </a:lnTo>
                            <a:lnTo>
                              <a:pt x="127" y="622"/>
                            </a:lnTo>
                            <a:lnTo>
                              <a:pt x="127" y="634"/>
                            </a:lnTo>
                            <a:lnTo>
                              <a:pt x="121" y="644"/>
                            </a:lnTo>
                            <a:lnTo>
                              <a:pt x="111" y="660"/>
                            </a:lnTo>
                            <a:lnTo>
                              <a:pt x="109" y="671"/>
                            </a:lnTo>
                            <a:lnTo>
                              <a:pt x="93" y="668"/>
                            </a:lnTo>
                            <a:lnTo>
                              <a:pt x="79" y="668"/>
                            </a:lnTo>
                            <a:lnTo>
                              <a:pt x="76" y="674"/>
                            </a:lnTo>
                            <a:lnTo>
                              <a:pt x="68" y="677"/>
                            </a:lnTo>
                            <a:lnTo>
                              <a:pt x="63" y="679"/>
                            </a:lnTo>
                            <a:lnTo>
                              <a:pt x="66" y="687"/>
                            </a:lnTo>
                            <a:lnTo>
                              <a:pt x="63" y="699"/>
                            </a:lnTo>
                            <a:lnTo>
                              <a:pt x="52" y="706"/>
                            </a:lnTo>
                            <a:lnTo>
                              <a:pt x="46" y="699"/>
                            </a:lnTo>
                            <a:lnTo>
                              <a:pt x="37" y="706"/>
                            </a:lnTo>
                            <a:lnTo>
                              <a:pt x="26" y="706"/>
                            </a:lnTo>
                            <a:lnTo>
                              <a:pt x="21" y="699"/>
                            </a:lnTo>
                            <a:lnTo>
                              <a:pt x="26" y="695"/>
                            </a:lnTo>
                            <a:lnTo>
                              <a:pt x="28" y="681"/>
                            </a:lnTo>
                            <a:lnTo>
                              <a:pt x="19" y="665"/>
                            </a:lnTo>
                            <a:lnTo>
                              <a:pt x="15" y="655"/>
                            </a:lnTo>
                            <a:lnTo>
                              <a:pt x="18" y="650"/>
                            </a:lnTo>
                            <a:lnTo>
                              <a:pt x="21" y="650"/>
                            </a:lnTo>
                            <a:lnTo>
                              <a:pt x="24" y="646"/>
                            </a:lnTo>
                            <a:lnTo>
                              <a:pt x="26" y="642"/>
                            </a:lnTo>
                            <a:lnTo>
                              <a:pt x="28" y="637"/>
                            </a:lnTo>
                            <a:lnTo>
                              <a:pt x="26" y="633"/>
                            </a:lnTo>
                            <a:lnTo>
                              <a:pt x="21" y="625"/>
                            </a:lnTo>
                            <a:lnTo>
                              <a:pt x="13" y="612"/>
                            </a:lnTo>
                            <a:lnTo>
                              <a:pt x="15" y="597"/>
                            </a:lnTo>
                            <a:lnTo>
                              <a:pt x="8" y="587"/>
                            </a:lnTo>
                            <a:lnTo>
                              <a:pt x="2" y="580"/>
                            </a:lnTo>
                            <a:lnTo>
                              <a:pt x="6" y="569"/>
                            </a:lnTo>
                            <a:lnTo>
                              <a:pt x="10" y="548"/>
                            </a:lnTo>
                            <a:lnTo>
                              <a:pt x="2" y="537"/>
                            </a:lnTo>
                            <a:lnTo>
                              <a:pt x="0" y="525"/>
                            </a:lnTo>
                            <a:lnTo>
                              <a:pt x="0" y="519"/>
                            </a:lnTo>
                            <a:lnTo>
                              <a:pt x="4" y="506"/>
                            </a:lnTo>
                            <a:lnTo>
                              <a:pt x="10" y="508"/>
                            </a:lnTo>
                            <a:lnTo>
                              <a:pt x="18" y="490"/>
                            </a:lnTo>
                            <a:lnTo>
                              <a:pt x="18" y="471"/>
                            </a:lnTo>
                            <a:lnTo>
                              <a:pt x="19" y="463"/>
                            </a:lnTo>
                            <a:lnTo>
                              <a:pt x="28" y="457"/>
                            </a:lnTo>
                            <a:lnTo>
                              <a:pt x="42" y="448"/>
                            </a:lnTo>
                            <a:lnTo>
                              <a:pt x="42" y="437"/>
                            </a:lnTo>
                            <a:lnTo>
                              <a:pt x="39" y="404"/>
                            </a:lnTo>
                            <a:lnTo>
                              <a:pt x="34" y="399"/>
                            </a:lnTo>
                            <a:lnTo>
                              <a:pt x="34" y="391"/>
                            </a:lnTo>
                            <a:lnTo>
                              <a:pt x="46" y="386"/>
                            </a:lnTo>
                            <a:lnTo>
                              <a:pt x="50" y="383"/>
                            </a:lnTo>
                            <a:lnTo>
                              <a:pt x="44" y="369"/>
                            </a:lnTo>
                            <a:lnTo>
                              <a:pt x="34" y="356"/>
                            </a:lnTo>
                            <a:lnTo>
                              <a:pt x="37" y="340"/>
                            </a:lnTo>
                            <a:lnTo>
                              <a:pt x="39" y="330"/>
                            </a:lnTo>
                            <a:lnTo>
                              <a:pt x="48" y="309"/>
                            </a:lnTo>
                            <a:lnTo>
                              <a:pt x="48" y="301"/>
                            </a:lnTo>
                            <a:lnTo>
                              <a:pt x="48" y="283"/>
                            </a:lnTo>
                            <a:lnTo>
                              <a:pt x="55" y="268"/>
                            </a:lnTo>
                            <a:lnTo>
                              <a:pt x="66" y="259"/>
                            </a:lnTo>
                            <a:lnTo>
                              <a:pt x="76" y="253"/>
                            </a:lnTo>
                            <a:lnTo>
                              <a:pt x="87" y="255"/>
                            </a:lnTo>
                            <a:lnTo>
                              <a:pt x="98" y="259"/>
                            </a:lnTo>
                            <a:lnTo>
                              <a:pt x="103" y="243"/>
                            </a:lnTo>
                            <a:lnTo>
                              <a:pt x="98" y="230"/>
                            </a:lnTo>
                            <a:lnTo>
                              <a:pt x="93" y="221"/>
                            </a:lnTo>
                            <a:lnTo>
                              <a:pt x="92" y="215"/>
                            </a:lnTo>
                            <a:lnTo>
                              <a:pt x="93" y="208"/>
                            </a:lnTo>
                            <a:lnTo>
                              <a:pt x="100" y="206"/>
                            </a:lnTo>
                            <a:lnTo>
                              <a:pt x="103" y="191"/>
                            </a:lnTo>
                            <a:lnTo>
                              <a:pt x="108" y="178"/>
                            </a:lnTo>
                            <a:lnTo>
                              <a:pt x="109" y="167"/>
                            </a:lnTo>
                            <a:lnTo>
                              <a:pt x="109" y="155"/>
                            </a:lnTo>
                            <a:lnTo>
                              <a:pt x="116" y="145"/>
                            </a:lnTo>
                            <a:lnTo>
                              <a:pt x="129" y="136"/>
                            </a:lnTo>
                            <a:lnTo>
                              <a:pt x="138" y="133"/>
                            </a:lnTo>
                            <a:lnTo>
                              <a:pt x="138" y="122"/>
                            </a:lnTo>
                            <a:lnTo>
                              <a:pt x="142" y="115"/>
                            </a:lnTo>
                            <a:lnTo>
                              <a:pt x="151" y="106"/>
                            </a:lnTo>
                            <a:lnTo>
                              <a:pt x="160" y="98"/>
                            </a:lnTo>
                            <a:lnTo>
                              <a:pt x="156" y="79"/>
                            </a:lnTo>
                            <a:lnTo>
                              <a:pt x="172" y="61"/>
                            </a:lnTo>
                            <a:lnTo>
                              <a:pt x="176" y="54"/>
                            </a:lnTo>
                            <a:lnTo>
                              <a:pt x="188" y="51"/>
                            </a:lnTo>
                            <a:lnTo>
                              <a:pt x="196" y="40"/>
                            </a:lnTo>
                            <a:lnTo>
                              <a:pt x="196" y="34"/>
                            </a:lnTo>
                            <a:lnTo>
                              <a:pt x="204" y="26"/>
                            </a:lnTo>
                            <a:lnTo>
                              <a:pt x="218" y="25"/>
                            </a:lnTo>
                            <a:lnTo>
                              <a:pt x="235" y="25"/>
                            </a:lnTo>
                            <a:lnTo>
                              <a:pt x="248" y="13"/>
                            </a:lnTo>
                            <a:lnTo>
                              <a:pt x="246" y="0"/>
                            </a:lnTo>
                            <a:lnTo>
                              <a:pt x="248" y="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76" name="Freeform 7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67" y="1792"/>
                        <a:ext cx="330" cy="707"/>
                      </a:xfrm>
                      <a:custGeom>
                        <a:avLst/>
                        <a:gdLst>
                          <a:gd name="T0" fmla="*/ 259 w 330"/>
                          <a:gd name="T1" fmla="*/ 13 h 707"/>
                          <a:gd name="T2" fmla="*/ 303 w 330"/>
                          <a:gd name="T3" fmla="*/ 43 h 707"/>
                          <a:gd name="T4" fmla="*/ 307 w 330"/>
                          <a:gd name="T5" fmla="*/ 69 h 707"/>
                          <a:gd name="T6" fmla="*/ 318 w 330"/>
                          <a:gd name="T7" fmla="*/ 93 h 707"/>
                          <a:gd name="T8" fmla="*/ 315 w 330"/>
                          <a:gd name="T9" fmla="*/ 125 h 707"/>
                          <a:gd name="T10" fmla="*/ 325 w 330"/>
                          <a:gd name="T11" fmla="*/ 146 h 707"/>
                          <a:gd name="T12" fmla="*/ 322 w 330"/>
                          <a:gd name="T13" fmla="*/ 165 h 707"/>
                          <a:gd name="T14" fmla="*/ 283 w 330"/>
                          <a:gd name="T15" fmla="*/ 168 h 707"/>
                          <a:gd name="T16" fmla="*/ 265 w 330"/>
                          <a:gd name="T17" fmla="*/ 195 h 707"/>
                          <a:gd name="T18" fmla="*/ 260 w 330"/>
                          <a:gd name="T19" fmla="*/ 215 h 707"/>
                          <a:gd name="T20" fmla="*/ 262 w 330"/>
                          <a:gd name="T21" fmla="*/ 243 h 707"/>
                          <a:gd name="T22" fmla="*/ 250 w 330"/>
                          <a:gd name="T23" fmla="*/ 269 h 707"/>
                          <a:gd name="T24" fmla="*/ 213 w 330"/>
                          <a:gd name="T25" fmla="*/ 292 h 707"/>
                          <a:gd name="T26" fmla="*/ 199 w 330"/>
                          <a:gd name="T27" fmla="*/ 306 h 707"/>
                          <a:gd name="T28" fmla="*/ 182 w 330"/>
                          <a:gd name="T29" fmla="*/ 338 h 707"/>
                          <a:gd name="T30" fmla="*/ 176 w 330"/>
                          <a:gd name="T31" fmla="*/ 365 h 707"/>
                          <a:gd name="T32" fmla="*/ 160 w 330"/>
                          <a:gd name="T33" fmla="*/ 399 h 707"/>
                          <a:gd name="T34" fmla="*/ 183 w 330"/>
                          <a:gd name="T35" fmla="*/ 446 h 707"/>
                          <a:gd name="T36" fmla="*/ 201 w 330"/>
                          <a:gd name="T37" fmla="*/ 481 h 707"/>
                          <a:gd name="T38" fmla="*/ 182 w 330"/>
                          <a:gd name="T39" fmla="*/ 495 h 707"/>
                          <a:gd name="T40" fmla="*/ 164 w 330"/>
                          <a:gd name="T41" fmla="*/ 497 h 707"/>
                          <a:gd name="T42" fmla="*/ 127 w 330"/>
                          <a:gd name="T43" fmla="*/ 499 h 707"/>
                          <a:gd name="T44" fmla="*/ 162 w 330"/>
                          <a:gd name="T45" fmla="*/ 508 h 707"/>
                          <a:gd name="T46" fmla="*/ 182 w 330"/>
                          <a:gd name="T47" fmla="*/ 519 h 707"/>
                          <a:gd name="T48" fmla="*/ 169 w 330"/>
                          <a:gd name="T49" fmla="*/ 527 h 707"/>
                          <a:gd name="T50" fmla="*/ 146 w 330"/>
                          <a:gd name="T51" fmla="*/ 548 h 707"/>
                          <a:gd name="T52" fmla="*/ 140 w 330"/>
                          <a:gd name="T53" fmla="*/ 567 h 707"/>
                          <a:gd name="T54" fmla="*/ 132 w 330"/>
                          <a:gd name="T55" fmla="*/ 613 h 707"/>
                          <a:gd name="T56" fmla="*/ 121 w 330"/>
                          <a:gd name="T57" fmla="*/ 644 h 707"/>
                          <a:gd name="T58" fmla="*/ 93 w 330"/>
                          <a:gd name="T59" fmla="*/ 668 h 707"/>
                          <a:gd name="T60" fmla="*/ 68 w 330"/>
                          <a:gd name="T61" fmla="*/ 677 h 707"/>
                          <a:gd name="T62" fmla="*/ 63 w 330"/>
                          <a:gd name="T63" fmla="*/ 699 h 707"/>
                          <a:gd name="T64" fmla="*/ 37 w 330"/>
                          <a:gd name="T65" fmla="*/ 706 h 707"/>
                          <a:gd name="T66" fmla="*/ 26 w 330"/>
                          <a:gd name="T67" fmla="*/ 695 h 707"/>
                          <a:gd name="T68" fmla="*/ 15 w 330"/>
                          <a:gd name="T69" fmla="*/ 655 h 707"/>
                          <a:gd name="T70" fmla="*/ 24 w 330"/>
                          <a:gd name="T71" fmla="*/ 646 h 707"/>
                          <a:gd name="T72" fmla="*/ 26 w 330"/>
                          <a:gd name="T73" fmla="*/ 633 h 707"/>
                          <a:gd name="T74" fmla="*/ 15 w 330"/>
                          <a:gd name="T75" fmla="*/ 597 h 707"/>
                          <a:gd name="T76" fmla="*/ 6 w 330"/>
                          <a:gd name="T77" fmla="*/ 569 h 707"/>
                          <a:gd name="T78" fmla="*/ 0 w 330"/>
                          <a:gd name="T79" fmla="*/ 525 h 707"/>
                          <a:gd name="T80" fmla="*/ 10 w 330"/>
                          <a:gd name="T81" fmla="*/ 508 h 707"/>
                          <a:gd name="T82" fmla="*/ 19 w 330"/>
                          <a:gd name="T83" fmla="*/ 463 h 707"/>
                          <a:gd name="T84" fmla="*/ 42 w 330"/>
                          <a:gd name="T85" fmla="*/ 437 h 707"/>
                          <a:gd name="T86" fmla="*/ 34 w 330"/>
                          <a:gd name="T87" fmla="*/ 391 h 707"/>
                          <a:gd name="T88" fmla="*/ 44 w 330"/>
                          <a:gd name="T89" fmla="*/ 369 h 707"/>
                          <a:gd name="T90" fmla="*/ 39 w 330"/>
                          <a:gd name="T91" fmla="*/ 330 h 707"/>
                          <a:gd name="T92" fmla="*/ 48 w 330"/>
                          <a:gd name="T93" fmla="*/ 283 h 707"/>
                          <a:gd name="T94" fmla="*/ 76 w 330"/>
                          <a:gd name="T95" fmla="*/ 253 h 707"/>
                          <a:gd name="T96" fmla="*/ 103 w 330"/>
                          <a:gd name="T97" fmla="*/ 243 h 707"/>
                          <a:gd name="T98" fmla="*/ 92 w 330"/>
                          <a:gd name="T99" fmla="*/ 215 h 707"/>
                          <a:gd name="T100" fmla="*/ 103 w 330"/>
                          <a:gd name="T101" fmla="*/ 191 h 707"/>
                          <a:gd name="T102" fmla="*/ 109 w 330"/>
                          <a:gd name="T103" fmla="*/ 155 h 707"/>
                          <a:gd name="T104" fmla="*/ 138 w 330"/>
                          <a:gd name="T105" fmla="*/ 133 h 707"/>
                          <a:gd name="T106" fmla="*/ 151 w 330"/>
                          <a:gd name="T107" fmla="*/ 106 h 707"/>
                          <a:gd name="T108" fmla="*/ 172 w 330"/>
                          <a:gd name="T109" fmla="*/ 61 h 707"/>
                          <a:gd name="T110" fmla="*/ 196 w 330"/>
                          <a:gd name="T111" fmla="*/ 40 h 707"/>
                          <a:gd name="T112" fmla="*/ 218 w 330"/>
                          <a:gd name="T113" fmla="*/ 25 h 707"/>
                          <a:gd name="T114" fmla="*/ 246 w 330"/>
                          <a:gd name="T115" fmla="*/ 0 h 70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  <a:cxn ang="0">
                            <a:pos x="T114" y="T115"/>
                          </a:cxn>
                        </a:cxnLst>
                        <a:rect l="0" t="0" r="r" b="b"/>
                        <a:pathLst>
                          <a:path w="330" h="707">
                            <a:moveTo>
                              <a:pt x="248" y="0"/>
                            </a:moveTo>
                            <a:lnTo>
                              <a:pt x="252" y="2"/>
                            </a:lnTo>
                            <a:lnTo>
                              <a:pt x="259" y="13"/>
                            </a:lnTo>
                            <a:lnTo>
                              <a:pt x="288" y="40"/>
                            </a:lnTo>
                            <a:lnTo>
                              <a:pt x="291" y="34"/>
                            </a:lnTo>
                            <a:lnTo>
                              <a:pt x="303" y="43"/>
                            </a:lnTo>
                            <a:lnTo>
                              <a:pt x="307" y="53"/>
                            </a:lnTo>
                            <a:lnTo>
                              <a:pt x="307" y="59"/>
                            </a:lnTo>
                            <a:lnTo>
                              <a:pt x="307" y="69"/>
                            </a:lnTo>
                            <a:lnTo>
                              <a:pt x="303" y="77"/>
                            </a:lnTo>
                            <a:lnTo>
                              <a:pt x="310" y="85"/>
                            </a:lnTo>
                            <a:lnTo>
                              <a:pt x="318" y="93"/>
                            </a:lnTo>
                            <a:lnTo>
                              <a:pt x="318" y="101"/>
                            </a:lnTo>
                            <a:lnTo>
                              <a:pt x="318" y="112"/>
                            </a:lnTo>
                            <a:lnTo>
                              <a:pt x="315" y="125"/>
                            </a:lnTo>
                            <a:lnTo>
                              <a:pt x="310" y="130"/>
                            </a:lnTo>
                            <a:lnTo>
                              <a:pt x="318" y="136"/>
                            </a:lnTo>
                            <a:lnTo>
                              <a:pt x="325" y="146"/>
                            </a:lnTo>
                            <a:lnTo>
                              <a:pt x="329" y="157"/>
                            </a:lnTo>
                            <a:lnTo>
                              <a:pt x="329" y="162"/>
                            </a:lnTo>
                            <a:lnTo>
                              <a:pt x="322" y="165"/>
                            </a:lnTo>
                            <a:lnTo>
                              <a:pt x="294" y="165"/>
                            </a:lnTo>
                            <a:lnTo>
                              <a:pt x="288" y="165"/>
                            </a:lnTo>
                            <a:lnTo>
                              <a:pt x="283" y="168"/>
                            </a:lnTo>
                            <a:lnTo>
                              <a:pt x="283" y="178"/>
                            </a:lnTo>
                            <a:lnTo>
                              <a:pt x="278" y="184"/>
                            </a:lnTo>
                            <a:lnTo>
                              <a:pt x="265" y="195"/>
                            </a:lnTo>
                            <a:lnTo>
                              <a:pt x="267" y="204"/>
                            </a:lnTo>
                            <a:lnTo>
                              <a:pt x="265" y="210"/>
                            </a:lnTo>
                            <a:lnTo>
                              <a:pt x="260" y="215"/>
                            </a:lnTo>
                            <a:lnTo>
                              <a:pt x="265" y="228"/>
                            </a:lnTo>
                            <a:lnTo>
                              <a:pt x="267" y="237"/>
                            </a:lnTo>
                            <a:lnTo>
                              <a:pt x="262" y="243"/>
                            </a:lnTo>
                            <a:lnTo>
                              <a:pt x="254" y="250"/>
                            </a:lnTo>
                            <a:lnTo>
                              <a:pt x="252" y="259"/>
                            </a:lnTo>
                            <a:lnTo>
                              <a:pt x="250" y="269"/>
                            </a:lnTo>
                            <a:lnTo>
                              <a:pt x="235" y="277"/>
                            </a:lnTo>
                            <a:lnTo>
                              <a:pt x="225" y="283"/>
                            </a:lnTo>
                            <a:lnTo>
                              <a:pt x="213" y="292"/>
                            </a:lnTo>
                            <a:lnTo>
                              <a:pt x="214" y="298"/>
                            </a:lnTo>
                            <a:lnTo>
                              <a:pt x="204" y="301"/>
                            </a:lnTo>
                            <a:lnTo>
                              <a:pt x="199" y="306"/>
                            </a:lnTo>
                            <a:lnTo>
                              <a:pt x="188" y="320"/>
                            </a:lnTo>
                            <a:lnTo>
                              <a:pt x="180" y="327"/>
                            </a:lnTo>
                            <a:lnTo>
                              <a:pt x="182" y="338"/>
                            </a:lnTo>
                            <a:lnTo>
                              <a:pt x="176" y="343"/>
                            </a:lnTo>
                            <a:lnTo>
                              <a:pt x="171" y="348"/>
                            </a:lnTo>
                            <a:lnTo>
                              <a:pt x="176" y="365"/>
                            </a:lnTo>
                            <a:lnTo>
                              <a:pt x="174" y="375"/>
                            </a:lnTo>
                            <a:lnTo>
                              <a:pt x="162" y="383"/>
                            </a:lnTo>
                            <a:lnTo>
                              <a:pt x="160" y="399"/>
                            </a:lnTo>
                            <a:lnTo>
                              <a:pt x="162" y="422"/>
                            </a:lnTo>
                            <a:lnTo>
                              <a:pt x="166" y="432"/>
                            </a:lnTo>
                            <a:lnTo>
                              <a:pt x="183" y="446"/>
                            </a:lnTo>
                            <a:lnTo>
                              <a:pt x="190" y="460"/>
                            </a:lnTo>
                            <a:lnTo>
                              <a:pt x="198" y="472"/>
                            </a:lnTo>
                            <a:lnTo>
                              <a:pt x="201" y="481"/>
                            </a:lnTo>
                            <a:lnTo>
                              <a:pt x="198" y="490"/>
                            </a:lnTo>
                            <a:lnTo>
                              <a:pt x="188" y="497"/>
                            </a:lnTo>
                            <a:lnTo>
                              <a:pt x="182" y="495"/>
                            </a:lnTo>
                            <a:lnTo>
                              <a:pt x="176" y="487"/>
                            </a:lnTo>
                            <a:lnTo>
                              <a:pt x="166" y="490"/>
                            </a:lnTo>
                            <a:lnTo>
                              <a:pt x="164" y="497"/>
                            </a:lnTo>
                            <a:lnTo>
                              <a:pt x="151" y="497"/>
                            </a:lnTo>
                            <a:lnTo>
                              <a:pt x="132" y="495"/>
                            </a:lnTo>
                            <a:lnTo>
                              <a:pt x="127" y="499"/>
                            </a:lnTo>
                            <a:lnTo>
                              <a:pt x="140" y="506"/>
                            </a:lnTo>
                            <a:lnTo>
                              <a:pt x="158" y="499"/>
                            </a:lnTo>
                            <a:lnTo>
                              <a:pt x="162" y="508"/>
                            </a:lnTo>
                            <a:lnTo>
                              <a:pt x="176" y="510"/>
                            </a:lnTo>
                            <a:lnTo>
                              <a:pt x="186" y="514"/>
                            </a:lnTo>
                            <a:lnTo>
                              <a:pt x="182" y="519"/>
                            </a:lnTo>
                            <a:lnTo>
                              <a:pt x="169" y="516"/>
                            </a:lnTo>
                            <a:lnTo>
                              <a:pt x="166" y="521"/>
                            </a:lnTo>
                            <a:lnTo>
                              <a:pt x="169" y="527"/>
                            </a:lnTo>
                            <a:lnTo>
                              <a:pt x="162" y="537"/>
                            </a:lnTo>
                            <a:lnTo>
                              <a:pt x="151" y="545"/>
                            </a:lnTo>
                            <a:lnTo>
                              <a:pt x="146" y="548"/>
                            </a:lnTo>
                            <a:lnTo>
                              <a:pt x="142" y="550"/>
                            </a:lnTo>
                            <a:lnTo>
                              <a:pt x="145" y="560"/>
                            </a:lnTo>
                            <a:lnTo>
                              <a:pt x="140" y="567"/>
                            </a:lnTo>
                            <a:lnTo>
                              <a:pt x="133" y="580"/>
                            </a:lnTo>
                            <a:lnTo>
                              <a:pt x="135" y="593"/>
                            </a:lnTo>
                            <a:lnTo>
                              <a:pt x="132" y="613"/>
                            </a:lnTo>
                            <a:lnTo>
                              <a:pt x="127" y="622"/>
                            </a:lnTo>
                            <a:lnTo>
                              <a:pt x="127" y="634"/>
                            </a:lnTo>
                            <a:lnTo>
                              <a:pt x="121" y="644"/>
                            </a:lnTo>
                            <a:lnTo>
                              <a:pt x="111" y="660"/>
                            </a:lnTo>
                            <a:lnTo>
                              <a:pt x="109" y="671"/>
                            </a:lnTo>
                            <a:lnTo>
                              <a:pt x="93" y="668"/>
                            </a:lnTo>
                            <a:lnTo>
                              <a:pt x="79" y="668"/>
                            </a:lnTo>
                            <a:lnTo>
                              <a:pt x="76" y="674"/>
                            </a:lnTo>
                            <a:lnTo>
                              <a:pt x="68" y="677"/>
                            </a:lnTo>
                            <a:lnTo>
                              <a:pt x="63" y="679"/>
                            </a:lnTo>
                            <a:lnTo>
                              <a:pt x="66" y="687"/>
                            </a:lnTo>
                            <a:lnTo>
                              <a:pt x="63" y="699"/>
                            </a:lnTo>
                            <a:lnTo>
                              <a:pt x="52" y="706"/>
                            </a:lnTo>
                            <a:lnTo>
                              <a:pt x="46" y="699"/>
                            </a:lnTo>
                            <a:lnTo>
                              <a:pt x="37" y="706"/>
                            </a:lnTo>
                            <a:lnTo>
                              <a:pt x="26" y="706"/>
                            </a:lnTo>
                            <a:lnTo>
                              <a:pt x="21" y="699"/>
                            </a:lnTo>
                            <a:lnTo>
                              <a:pt x="26" y="695"/>
                            </a:lnTo>
                            <a:lnTo>
                              <a:pt x="28" y="681"/>
                            </a:lnTo>
                            <a:lnTo>
                              <a:pt x="19" y="665"/>
                            </a:lnTo>
                            <a:lnTo>
                              <a:pt x="15" y="655"/>
                            </a:lnTo>
                            <a:lnTo>
                              <a:pt x="18" y="650"/>
                            </a:lnTo>
                            <a:lnTo>
                              <a:pt x="21" y="650"/>
                            </a:lnTo>
                            <a:lnTo>
                              <a:pt x="24" y="646"/>
                            </a:lnTo>
                            <a:lnTo>
                              <a:pt x="26" y="642"/>
                            </a:lnTo>
                            <a:lnTo>
                              <a:pt x="28" y="637"/>
                            </a:lnTo>
                            <a:lnTo>
                              <a:pt x="26" y="633"/>
                            </a:lnTo>
                            <a:lnTo>
                              <a:pt x="21" y="625"/>
                            </a:lnTo>
                            <a:lnTo>
                              <a:pt x="13" y="612"/>
                            </a:lnTo>
                            <a:lnTo>
                              <a:pt x="15" y="597"/>
                            </a:lnTo>
                            <a:lnTo>
                              <a:pt x="8" y="587"/>
                            </a:lnTo>
                            <a:lnTo>
                              <a:pt x="2" y="580"/>
                            </a:lnTo>
                            <a:lnTo>
                              <a:pt x="6" y="569"/>
                            </a:lnTo>
                            <a:lnTo>
                              <a:pt x="10" y="548"/>
                            </a:lnTo>
                            <a:lnTo>
                              <a:pt x="2" y="537"/>
                            </a:lnTo>
                            <a:lnTo>
                              <a:pt x="0" y="525"/>
                            </a:lnTo>
                            <a:lnTo>
                              <a:pt x="0" y="519"/>
                            </a:lnTo>
                            <a:lnTo>
                              <a:pt x="4" y="506"/>
                            </a:lnTo>
                            <a:lnTo>
                              <a:pt x="10" y="508"/>
                            </a:lnTo>
                            <a:lnTo>
                              <a:pt x="18" y="490"/>
                            </a:lnTo>
                            <a:lnTo>
                              <a:pt x="18" y="471"/>
                            </a:lnTo>
                            <a:lnTo>
                              <a:pt x="19" y="463"/>
                            </a:lnTo>
                            <a:lnTo>
                              <a:pt x="28" y="457"/>
                            </a:lnTo>
                            <a:lnTo>
                              <a:pt x="42" y="448"/>
                            </a:lnTo>
                            <a:lnTo>
                              <a:pt x="42" y="437"/>
                            </a:lnTo>
                            <a:lnTo>
                              <a:pt x="39" y="404"/>
                            </a:lnTo>
                            <a:lnTo>
                              <a:pt x="34" y="399"/>
                            </a:lnTo>
                            <a:lnTo>
                              <a:pt x="34" y="391"/>
                            </a:lnTo>
                            <a:lnTo>
                              <a:pt x="46" y="386"/>
                            </a:lnTo>
                            <a:lnTo>
                              <a:pt x="50" y="383"/>
                            </a:lnTo>
                            <a:lnTo>
                              <a:pt x="44" y="369"/>
                            </a:lnTo>
                            <a:lnTo>
                              <a:pt x="34" y="356"/>
                            </a:lnTo>
                            <a:lnTo>
                              <a:pt x="37" y="340"/>
                            </a:lnTo>
                            <a:lnTo>
                              <a:pt x="39" y="330"/>
                            </a:lnTo>
                            <a:lnTo>
                              <a:pt x="48" y="309"/>
                            </a:lnTo>
                            <a:lnTo>
                              <a:pt x="48" y="301"/>
                            </a:lnTo>
                            <a:lnTo>
                              <a:pt x="48" y="283"/>
                            </a:lnTo>
                            <a:lnTo>
                              <a:pt x="55" y="268"/>
                            </a:lnTo>
                            <a:lnTo>
                              <a:pt x="66" y="259"/>
                            </a:lnTo>
                            <a:lnTo>
                              <a:pt x="76" y="253"/>
                            </a:lnTo>
                            <a:lnTo>
                              <a:pt x="87" y="255"/>
                            </a:lnTo>
                            <a:lnTo>
                              <a:pt x="98" y="259"/>
                            </a:lnTo>
                            <a:lnTo>
                              <a:pt x="103" y="243"/>
                            </a:lnTo>
                            <a:lnTo>
                              <a:pt x="98" y="230"/>
                            </a:lnTo>
                            <a:lnTo>
                              <a:pt x="93" y="221"/>
                            </a:lnTo>
                            <a:lnTo>
                              <a:pt x="92" y="215"/>
                            </a:lnTo>
                            <a:lnTo>
                              <a:pt x="93" y="208"/>
                            </a:lnTo>
                            <a:lnTo>
                              <a:pt x="100" y="206"/>
                            </a:lnTo>
                            <a:lnTo>
                              <a:pt x="103" y="191"/>
                            </a:lnTo>
                            <a:lnTo>
                              <a:pt x="108" y="178"/>
                            </a:lnTo>
                            <a:lnTo>
                              <a:pt x="109" y="167"/>
                            </a:lnTo>
                            <a:lnTo>
                              <a:pt x="109" y="155"/>
                            </a:lnTo>
                            <a:lnTo>
                              <a:pt x="116" y="145"/>
                            </a:lnTo>
                            <a:lnTo>
                              <a:pt x="129" y="136"/>
                            </a:lnTo>
                            <a:lnTo>
                              <a:pt x="138" y="133"/>
                            </a:lnTo>
                            <a:lnTo>
                              <a:pt x="138" y="122"/>
                            </a:lnTo>
                            <a:lnTo>
                              <a:pt x="142" y="115"/>
                            </a:lnTo>
                            <a:lnTo>
                              <a:pt x="151" y="106"/>
                            </a:lnTo>
                            <a:lnTo>
                              <a:pt x="160" y="98"/>
                            </a:lnTo>
                            <a:lnTo>
                              <a:pt x="156" y="79"/>
                            </a:lnTo>
                            <a:lnTo>
                              <a:pt x="172" y="61"/>
                            </a:lnTo>
                            <a:lnTo>
                              <a:pt x="176" y="54"/>
                            </a:lnTo>
                            <a:lnTo>
                              <a:pt x="188" y="51"/>
                            </a:lnTo>
                            <a:lnTo>
                              <a:pt x="196" y="40"/>
                            </a:lnTo>
                            <a:lnTo>
                              <a:pt x="196" y="34"/>
                            </a:lnTo>
                            <a:lnTo>
                              <a:pt x="204" y="26"/>
                            </a:lnTo>
                            <a:lnTo>
                              <a:pt x="218" y="25"/>
                            </a:lnTo>
                            <a:lnTo>
                              <a:pt x="235" y="25"/>
                            </a:lnTo>
                            <a:lnTo>
                              <a:pt x="248" y="13"/>
                            </a:lnTo>
                            <a:lnTo>
                              <a:pt x="246" y="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</p:grpSp>
              </p:grpSp>
              <p:grpSp>
                <p:nvGrpSpPr>
                  <p:cNvPr id="67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96" y="2287"/>
                    <a:ext cx="77" cy="83"/>
                    <a:chOff x="2096" y="2287"/>
                    <a:chExt cx="77" cy="83"/>
                  </a:xfrm>
                </p:grpSpPr>
                <p:grpSp>
                  <p:nvGrpSpPr>
                    <p:cNvPr id="68" name="Group 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38" y="2311"/>
                      <a:ext cx="35" cy="59"/>
                      <a:chOff x="2138" y="2311"/>
                      <a:chExt cx="35" cy="59"/>
                    </a:xfrm>
                  </p:grpSpPr>
                  <p:sp>
                    <p:nvSpPr>
                      <p:cNvPr id="70" name="Freeform 6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38" y="2311"/>
                        <a:ext cx="35" cy="59"/>
                      </a:xfrm>
                      <a:custGeom>
                        <a:avLst/>
                        <a:gdLst>
                          <a:gd name="T0" fmla="*/ 30 w 35"/>
                          <a:gd name="T1" fmla="*/ 0 h 59"/>
                          <a:gd name="T2" fmla="*/ 30 w 35"/>
                          <a:gd name="T3" fmla="*/ 9 h 59"/>
                          <a:gd name="T4" fmla="*/ 34 w 35"/>
                          <a:gd name="T5" fmla="*/ 19 h 59"/>
                          <a:gd name="T6" fmla="*/ 30 w 35"/>
                          <a:gd name="T7" fmla="*/ 29 h 59"/>
                          <a:gd name="T8" fmla="*/ 24 w 35"/>
                          <a:gd name="T9" fmla="*/ 37 h 59"/>
                          <a:gd name="T10" fmla="*/ 14 w 35"/>
                          <a:gd name="T11" fmla="*/ 47 h 59"/>
                          <a:gd name="T12" fmla="*/ 4 w 35"/>
                          <a:gd name="T13" fmla="*/ 58 h 59"/>
                          <a:gd name="T14" fmla="*/ 0 w 35"/>
                          <a:gd name="T15" fmla="*/ 47 h 59"/>
                          <a:gd name="T16" fmla="*/ 3 w 35"/>
                          <a:gd name="T17" fmla="*/ 43 h 59"/>
                          <a:gd name="T18" fmla="*/ 14 w 35"/>
                          <a:gd name="T19" fmla="*/ 32 h 59"/>
                          <a:gd name="T20" fmla="*/ 12 w 35"/>
                          <a:gd name="T21" fmla="*/ 25 h 59"/>
                          <a:gd name="T22" fmla="*/ 18 w 35"/>
                          <a:gd name="T23" fmla="*/ 16 h 59"/>
                          <a:gd name="T24" fmla="*/ 30 w 35"/>
                          <a:gd name="T25" fmla="*/ 4 h 59"/>
                          <a:gd name="T26" fmla="*/ 30 w 35"/>
                          <a:gd name="T27" fmla="*/ 8 h 59"/>
                          <a:gd name="T28" fmla="*/ 32 w 35"/>
                          <a:gd name="T29" fmla="*/ 14 h 59"/>
                          <a:gd name="T30" fmla="*/ 30 w 35"/>
                          <a:gd name="T31" fmla="*/ 0 h 5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</a:cxnLst>
                        <a:rect l="0" t="0" r="r" b="b"/>
                        <a:pathLst>
                          <a:path w="35" h="59">
                            <a:moveTo>
                              <a:pt x="30" y="0"/>
                            </a:moveTo>
                            <a:lnTo>
                              <a:pt x="30" y="9"/>
                            </a:lnTo>
                            <a:lnTo>
                              <a:pt x="34" y="19"/>
                            </a:lnTo>
                            <a:lnTo>
                              <a:pt x="30" y="29"/>
                            </a:lnTo>
                            <a:lnTo>
                              <a:pt x="24" y="37"/>
                            </a:lnTo>
                            <a:lnTo>
                              <a:pt x="14" y="47"/>
                            </a:lnTo>
                            <a:lnTo>
                              <a:pt x="4" y="58"/>
                            </a:lnTo>
                            <a:lnTo>
                              <a:pt x="0" y="47"/>
                            </a:lnTo>
                            <a:lnTo>
                              <a:pt x="3" y="43"/>
                            </a:lnTo>
                            <a:lnTo>
                              <a:pt x="14" y="32"/>
                            </a:lnTo>
                            <a:lnTo>
                              <a:pt x="12" y="25"/>
                            </a:lnTo>
                            <a:lnTo>
                              <a:pt x="18" y="16"/>
                            </a:lnTo>
                            <a:lnTo>
                              <a:pt x="30" y="4"/>
                            </a:lnTo>
                            <a:lnTo>
                              <a:pt x="30" y="8"/>
                            </a:lnTo>
                            <a:lnTo>
                              <a:pt x="32" y="14"/>
                            </a:lnTo>
                            <a:lnTo>
                              <a:pt x="30" y="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71" name="Freeform 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38" y="2311"/>
                        <a:ext cx="35" cy="59"/>
                      </a:xfrm>
                      <a:custGeom>
                        <a:avLst/>
                        <a:gdLst>
                          <a:gd name="T0" fmla="*/ 30 w 35"/>
                          <a:gd name="T1" fmla="*/ 0 h 59"/>
                          <a:gd name="T2" fmla="*/ 30 w 35"/>
                          <a:gd name="T3" fmla="*/ 9 h 59"/>
                          <a:gd name="T4" fmla="*/ 34 w 35"/>
                          <a:gd name="T5" fmla="*/ 19 h 59"/>
                          <a:gd name="T6" fmla="*/ 30 w 35"/>
                          <a:gd name="T7" fmla="*/ 29 h 59"/>
                          <a:gd name="T8" fmla="*/ 24 w 35"/>
                          <a:gd name="T9" fmla="*/ 37 h 59"/>
                          <a:gd name="T10" fmla="*/ 14 w 35"/>
                          <a:gd name="T11" fmla="*/ 47 h 59"/>
                          <a:gd name="T12" fmla="*/ 4 w 35"/>
                          <a:gd name="T13" fmla="*/ 58 h 59"/>
                          <a:gd name="T14" fmla="*/ 0 w 35"/>
                          <a:gd name="T15" fmla="*/ 47 h 59"/>
                          <a:gd name="T16" fmla="*/ 3 w 35"/>
                          <a:gd name="T17" fmla="*/ 43 h 59"/>
                          <a:gd name="T18" fmla="*/ 14 w 35"/>
                          <a:gd name="T19" fmla="*/ 32 h 59"/>
                          <a:gd name="T20" fmla="*/ 12 w 35"/>
                          <a:gd name="T21" fmla="*/ 25 h 59"/>
                          <a:gd name="T22" fmla="*/ 18 w 35"/>
                          <a:gd name="T23" fmla="*/ 16 h 59"/>
                          <a:gd name="T24" fmla="*/ 30 w 35"/>
                          <a:gd name="T25" fmla="*/ 4 h 59"/>
                          <a:gd name="T26" fmla="*/ 30 w 35"/>
                          <a:gd name="T27" fmla="*/ 8 h 59"/>
                          <a:gd name="T28" fmla="*/ 32 w 35"/>
                          <a:gd name="T29" fmla="*/ 14 h 5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</a:cxnLst>
                        <a:rect l="0" t="0" r="r" b="b"/>
                        <a:pathLst>
                          <a:path w="35" h="59">
                            <a:moveTo>
                              <a:pt x="30" y="0"/>
                            </a:moveTo>
                            <a:lnTo>
                              <a:pt x="30" y="9"/>
                            </a:lnTo>
                            <a:lnTo>
                              <a:pt x="34" y="19"/>
                            </a:lnTo>
                            <a:lnTo>
                              <a:pt x="30" y="29"/>
                            </a:lnTo>
                            <a:lnTo>
                              <a:pt x="24" y="37"/>
                            </a:lnTo>
                            <a:lnTo>
                              <a:pt x="14" y="47"/>
                            </a:lnTo>
                            <a:lnTo>
                              <a:pt x="4" y="58"/>
                            </a:lnTo>
                            <a:lnTo>
                              <a:pt x="0" y="47"/>
                            </a:lnTo>
                            <a:lnTo>
                              <a:pt x="3" y="43"/>
                            </a:lnTo>
                            <a:lnTo>
                              <a:pt x="14" y="32"/>
                            </a:lnTo>
                            <a:lnTo>
                              <a:pt x="12" y="25"/>
                            </a:lnTo>
                            <a:lnTo>
                              <a:pt x="18" y="16"/>
                            </a:lnTo>
                            <a:lnTo>
                              <a:pt x="30" y="4"/>
                            </a:lnTo>
                            <a:lnTo>
                              <a:pt x="30" y="8"/>
                            </a:lnTo>
                            <a:lnTo>
                              <a:pt x="32" y="14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</p:grpSp>
                <p:sp>
                  <p:nvSpPr>
                    <p:cNvPr id="69" name="Freeform 68"/>
                    <p:cNvSpPr>
                      <a:spLocks/>
                    </p:cNvSpPr>
                    <p:nvPr/>
                  </p:nvSpPr>
                  <p:spPr bwMode="auto">
                    <a:xfrm>
                      <a:off x="2096" y="2287"/>
                      <a:ext cx="46" cy="47"/>
                    </a:xfrm>
                    <a:custGeom>
                      <a:avLst/>
                      <a:gdLst>
                        <a:gd name="T0" fmla="*/ 35 w 46"/>
                        <a:gd name="T1" fmla="*/ 0 h 47"/>
                        <a:gd name="T2" fmla="*/ 29 w 46"/>
                        <a:gd name="T3" fmla="*/ 6 h 47"/>
                        <a:gd name="T4" fmla="*/ 20 w 46"/>
                        <a:gd name="T5" fmla="*/ 4 h 47"/>
                        <a:gd name="T6" fmla="*/ 15 w 46"/>
                        <a:gd name="T7" fmla="*/ 3 h 47"/>
                        <a:gd name="T8" fmla="*/ 18 w 46"/>
                        <a:gd name="T9" fmla="*/ 12 h 47"/>
                        <a:gd name="T10" fmla="*/ 18 w 46"/>
                        <a:gd name="T11" fmla="*/ 16 h 47"/>
                        <a:gd name="T12" fmla="*/ 19 w 46"/>
                        <a:gd name="T13" fmla="*/ 21 h 47"/>
                        <a:gd name="T14" fmla="*/ 17 w 46"/>
                        <a:gd name="T15" fmla="*/ 23 h 47"/>
                        <a:gd name="T16" fmla="*/ 10 w 46"/>
                        <a:gd name="T17" fmla="*/ 20 h 47"/>
                        <a:gd name="T18" fmla="*/ 10 w 46"/>
                        <a:gd name="T19" fmla="*/ 16 h 47"/>
                        <a:gd name="T20" fmla="*/ 6 w 46"/>
                        <a:gd name="T21" fmla="*/ 16 h 47"/>
                        <a:gd name="T22" fmla="*/ 7 w 46"/>
                        <a:gd name="T23" fmla="*/ 23 h 47"/>
                        <a:gd name="T24" fmla="*/ 4 w 46"/>
                        <a:gd name="T25" fmla="*/ 27 h 47"/>
                        <a:gd name="T26" fmla="*/ 0 w 46"/>
                        <a:gd name="T27" fmla="*/ 36 h 47"/>
                        <a:gd name="T28" fmla="*/ 2 w 46"/>
                        <a:gd name="T29" fmla="*/ 42 h 47"/>
                        <a:gd name="T30" fmla="*/ 7 w 46"/>
                        <a:gd name="T31" fmla="*/ 46 h 47"/>
                        <a:gd name="T32" fmla="*/ 13 w 46"/>
                        <a:gd name="T33" fmla="*/ 42 h 47"/>
                        <a:gd name="T34" fmla="*/ 19 w 46"/>
                        <a:gd name="T35" fmla="*/ 38 h 47"/>
                        <a:gd name="T36" fmla="*/ 31 w 46"/>
                        <a:gd name="T37" fmla="*/ 35 h 47"/>
                        <a:gd name="T38" fmla="*/ 37 w 46"/>
                        <a:gd name="T39" fmla="*/ 36 h 47"/>
                        <a:gd name="T40" fmla="*/ 35 w 46"/>
                        <a:gd name="T41" fmla="*/ 27 h 47"/>
                        <a:gd name="T42" fmla="*/ 40 w 46"/>
                        <a:gd name="T43" fmla="*/ 24 h 47"/>
                        <a:gd name="T44" fmla="*/ 45 w 46"/>
                        <a:gd name="T45" fmla="*/ 16 h 47"/>
                        <a:gd name="T46" fmla="*/ 42 w 46"/>
                        <a:gd name="T47" fmla="*/ 12 h 47"/>
                        <a:gd name="T48" fmla="*/ 38 w 46"/>
                        <a:gd name="T49" fmla="*/ 6 h 47"/>
                        <a:gd name="T50" fmla="*/ 35 w 46"/>
                        <a:gd name="T51" fmla="*/ 0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</a:cxnLst>
                      <a:rect l="0" t="0" r="r" b="b"/>
                      <a:pathLst>
                        <a:path w="46" h="47">
                          <a:moveTo>
                            <a:pt x="35" y="0"/>
                          </a:moveTo>
                          <a:lnTo>
                            <a:pt x="29" y="6"/>
                          </a:lnTo>
                          <a:lnTo>
                            <a:pt x="20" y="4"/>
                          </a:lnTo>
                          <a:lnTo>
                            <a:pt x="15" y="3"/>
                          </a:lnTo>
                          <a:lnTo>
                            <a:pt x="18" y="12"/>
                          </a:lnTo>
                          <a:lnTo>
                            <a:pt x="18" y="16"/>
                          </a:lnTo>
                          <a:lnTo>
                            <a:pt x="19" y="21"/>
                          </a:lnTo>
                          <a:lnTo>
                            <a:pt x="17" y="23"/>
                          </a:lnTo>
                          <a:lnTo>
                            <a:pt x="10" y="20"/>
                          </a:lnTo>
                          <a:lnTo>
                            <a:pt x="10" y="16"/>
                          </a:lnTo>
                          <a:lnTo>
                            <a:pt x="6" y="16"/>
                          </a:lnTo>
                          <a:lnTo>
                            <a:pt x="7" y="23"/>
                          </a:lnTo>
                          <a:lnTo>
                            <a:pt x="4" y="27"/>
                          </a:lnTo>
                          <a:lnTo>
                            <a:pt x="0" y="36"/>
                          </a:lnTo>
                          <a:lnTo>
                            <a:pt x="2" y="42"/>
                          </a:lnTo>
                          <a:lnTo>
                            <a:pt x="7" y="46"/>
                          </a:lnTo>
                          <a:lnTo>
                            <a:pt x="13" y="42"/>
                          </a:lnTo>
                          <a:lnTo>
                            <a:pt x="19" y="38"/>
                          </a:lnTo>
                          <a:lnTo>
                            <a:pt x="31" y="35"/>
                          </a:lnTo>
                          <a:lnTo>
                            <a:pt x="37" y="36"/>
                          </a:lnTo>
                          <a:lnTo>
                            <a:pt x="35" y="27"/>
                          </a:lnTo>
                          <a:lnTo>
                            <a:pt x="40" y="24"/>
                          </a:lnTo>
                          <a:lnTo>
                            <a:pt x="45" y="16"/>
                          </a:lnTo>
                          <a:lnTo>
                            <a:pt x="42" y="12"/>
                          </a:lnTo>
                          <a:lnTo>
                            <a:pt x="38" y="6"/>
                          </a:lnTo>
                          <a:lnTo>
                            <a:pt x="35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</p:grpSp>
            </p:grpSp>
            <p:sp>
              <p:nvSpPr>
                <p:cNvPr id="45" name="Freeform 44"/>
                <p:cNvSpPr>
                  <a:spLocks/>
                </p:cNvSpPr>
                <p:nvPr/>
              </p:nvSpPr>
              <p:spPr bwMode="auto">
                <a:xfrm>
                  <a:off x="2583" y="2867"/>
                  <a:ext cx="413" cy="396"/>
                </a:xfrm>
                <a:custGeom>
                  <a:avLst/>
                  <a:gdLst>
                    <a:gd name="T0" fmla="*/ 144 w 290"/>
                    <a:gd name="T1" fmla="*/ 215 h 278"/>
                    <a:gd name="T2" fmla="*/ 152 w 290"/>
                    <a:gd name="T3" fmla="*/ 193 h 278"/>
                    <a:gd name="T4" fmla="*/ 169 w 290"/>
                    <a:gd name="T5" fmla="*/ 193 h 278"/>
                    <a:gd name="T6" fmla="*/ 180 w 290"/>
                    <a:gd name="T7" fmla="*/ 203 h 278"/>
                    <a:gd name="T8" fmla="*/ 196 w 290"/>
                    <a:gd name="T9" fmla="*/ 209 h 278"/>
                    <a:gd name="T10" fmla="*/ 192 w 290"/>
                    <a:gd name="T11" fmla="*/ 250 h 278"/>
                    <a:gd name="T12" fmla="*/ 204 w 290"/>
                    <a:gd name="T13" fmla="*/ 269 h 278"/>
                    <a:gd name="T14" fmla="*/ 213 w 290"/>
                    <a:gd name="T15" fmla="*/ 273 h 278"/>
                    <a:gd name="T16" fmla="*/ 229 w 290"/>
                    <a:gd name="T17" fmla="*/ 277 h 278"/>
                    <a:gd name="T18" fmla="*/ 251 w 290"/>
                    <a:gd name="T19" fmla="*/ 264 h 278"/>
                    <a:gd name="T20" fmla="*/ 281 w 290"/>
                    <a:gd name="T21" fmla="*/ 263 h 278"/>
                    <a:gd name="T22" fmla="*/ 282 w 290"/>
                    <a:gd name="T23" fmla="*/ 248 h 278"/>
                    <a:gd name="T24" fmla="*/ 275 w 290"/>
                    <a:gd name="T25" fmla="*/ 215 h 278"/>
                    <a:gd name="T26" fmla="*/ 266 w 290"/>
                    <a:gd name="T27" fmla="*/ 205 h 278"/>
                    <a:gd name="T28" fmla="*/ 269 w 290"/>
                    <a:gd name="T29" fmla="*/ 183 h 278"/>
                    <a:gd name="T30" fmla="*/ 281 w 290"/>
                    <a:gd name="T31" fmla="*/ 160 h 278"/>
                    <a:gd name="T32" fmla="*/ 281 w 290"/>
                    <a:gd name="T33" fmla="*/ 138 h 278"/>
                    <a:gd name="T34" fmla="*/ 266 w 290"/>
                    <a:gd name="T35" fmla="*/ 122 h 278"/>
                    <a:gd name="T36" fmla="*/ 270 w 290"/>
                    <a:gd name="T37" fmla="*/ 108 h 278"/>
                    <a:gd name="T38" fmla="*/ 269 w 290"/>
                    <a:gd name="T39" fmla="*/ 98 h 278"/>
                    <a:gd name="T40" fmla="*/ 258 w 290"/>
                    <a:gd name="T41" fmla="*/ 86 h 278"/>
                    <a:gd name="T42" fmla="*/ 251 w 290"/>
                    <a:gd name="T43" fmla="*/ 71 h 278"/>
                    <a:gd name="T44" fmla="*/ 233 w 290"/>
                    <a:gd name="T45" fmla="*/ 78 h 278"/>
                    <a:gd name="T46" fmla="*/ 229 w 290"/>
                    <a:gd name="T47" fmla="*/ 57 h 278"/>
                    <a:gd name="T48" fmla="*/ 211 w 290"/>
                    <a:gd name="T49" fmla="*/ 39 h 278"/>
                    <a:gd name="T50" fmla="*/ 207 w 290"/>
                    <a:gd name="T51" fmla="*/ 22 h 278"/>
                    <a:gd name="T52" fmla="*/ 198 w 290"/>
                    <a:gd name="T53" fmla="*/ 12 h 278"/>
                    <a:gd name="T54" fmla="*/ 191 w 290"/>
                    <a:gd name="T55" fmla="*/ 2 h 278"/>
                    <a:gd name="T56" fmla="*/ 160 w 290"/>
                    <a:gd name="T57" fmla="*/ 2 h 278"/>
                    <a:gd name="T58" fmla="*/ 124 w 290"/>
                    <a:gd name="T59" fmla="*/ 34 h 278"/>
                    <a:gd name="T60" fmla="*/ 132 w 290"/>
                    <a:gd name="T61" fmla="*/ 55 h 278"/>
                    <a:gd name="T62" fmla="*/ 122 w 290"/>
                    <a:gd name="T63" fmla="*/ 60 h 278"/>
                    <a:gd name="T64" fmla="*/ 105 w 290"/>
                    <a:gd name="T65" fmla="*/ 49 h 278"/>
                    <a:gd name="T66" fmla="*/ 78 w 290"/>
                    <a:gd name="T67" fmla="*/ 52 h 278"/>
                    <a:gd name="T68" fmla="*/ 69 w 290"/>
                    <a:gd name="T69" fmla="*/ 52 h 278"/>
                    <a:gd name="T70" fmla="*/ 50 w 290"/>
                    <a:gd name="T71" fmla="*/ 42 h 278"/>
                    <a:gd name="T72" fmla="*/ 10 w 290"/>
                    <a:gd name="T73" fmla="*/ 51 h 278"/>
                    <a:gd name="T74" fmla="*/ 0 w 290"/>
                    <a:gd name="T75" fmla="*/ 60 h 278"/>
                    <a:gd name="T76" fmla="*/ 31 w 290"/>
                    <a:gd name="T77" fmla="*/ 104 h 278"/>
                    <a:gd name="T78" fmla="*/ 52 w 290"/>
                    <a:gd name="T79" fmla="*/ 115 h 278"/>
                    <a:gd name="T80" fmla="*/ 90 w 290"/>
                    <a:gd name="T81" fmla="*/ 161 h 278"/>
                    <a:gd name="T82" fmla="*/ 85 w 290"/>
                    <a:gd name="T83" fmla="*/ 178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90" h="278">
                      <a:moveTo>
                        <a:pt x="139" y="226"/>
                      </a:moveTo>
                      <a:lnTo>
                        <a:pt x="144" y="215"/>
                      </a:lnTo>
                      <a:lnTo>
                        <a:pt x="148" y="197"/>
                      </a:lnTo>
                      <a:lnTo>
                        <a:pt x="152" y="193"/>
                      </a:lnTo>
                      <a:lnTo>
                        <a:pt x="167" y="196"/>
                      </a:lnTo>
                      <a:lnTo>
                        <a:pt x="169" y="193"/>
                      </a:lnTo>
                      <a:lnTo>
                        <a:pt x="177" y="195"/>
                      </a:lnTo>
                      <a:lnTo>
                        <a:pt x="180" y="203"/>
                      </a:lnTo>
                      <a:lnTo>
                        <a:pt x="192" y="205"/>
                      </a:lnTo>
                      <a:lnTo>
                        <a:pt x="196" y="209"/>
                      </a:lnTo>
                      <a:lnTo>
                        <a:pt x="196" y="242"/>
                      </a:lnTo>
                      <a:lnTo>
                        <a:pt x="192" y="250"/>
                      </a:lnTo>
                      <a:lnTo>
                        <a:pt x="197" y="264"/>
                      </a:lnTo>
                      <a:lnTo>
                        <a:pt x="204" y="269"/>
                      </a:lnTo>
                      <a:lnTo>
                        <a:pt x="209" y="268"/>
                      </a:lnTo>
                      <a:lnTo>
                        <a:pt x="213" y="273"/>
                      </a:lnTo>
                      <a:lnTo>
                        <a:pt x="225" y="275"/>
                      </a:lnTo>
                      <a:lnTo>
                        <a:pt x="229" y="277"/>
                      </a:lnTo>
                      <a:lnTo>
                        <a:pt x="244" y="277"/>
                      </a:lnTo>
                      <a:lnTo>
                        <a:pt x="251" y="264"/>
                      </a:lnTo>
                      <a:lnTo>
                        <a:pt x="262" y="267"/>
                      </a:lnTo>
                      <a:lnTo>
                        <a:pt x="281" y="263"/>
                      </a:lnTo>
                      <a:lnTo>
                        <a:pt x="289" y="252"/>
                      </a:lnTo>
                      <a:lnTo>
                        <a:pt x="282" y="248"/>
                      </a:lnTo>
                      <a:lnTo>
                        <a:pt x="282" y="224"/>
                      </a:lnTo>
                      <a:lnTo>
                        <a:pt x="275" y="215"/>
                      </a:lnTo>
                      <a:lnTo>
                        <a:pt x="269" y="215"/>
                      </a:lnTo>
                      <a:lnTo>
                        <a:pt x="266" y="205"/>
                      </a:lnTo>
                      <a:lnTo>
                        <a:pt x="270" y="196"/>
                      </a:lnTo>
                      <a:lnTo>
                        <a:pt x="269" y="183"/>
                      </a:lnTo>
                      <a:lnTo>
                        <a:pt x="268" y="172"/>
                      </a:lnTo>
                      <a:lnTo>
                        <a:pt x="281" y="160"/>
                      </a:lnTo>
                      <a:lnTo>
                        <a:pt x="284" y="145"/>
                      </a:lnTo>
                      <a:lnTo>
                        <a:pt x="281" y="138"/>
                      </a:lnTo>
                      <a:lnTo>
                        <a:pt x="270" y="137"/>
                      </a:lnTo>
                      <a:lnTo>
                        <a:pt x="266" y="122"/>
                      </a:lnTo>
                      <a:lnTo>
                        <a:pt x="266" y="116"/>
                      </a:lnTo>
                      <a:lnTo>
                        <a:pt x="270" y="108"/>
                      </a:lnTo>
                      <a:lnTo>
                        <a:pt x="268" y="105"/>
                      </a:lnTo>
                      <a:lnTo>
                        <a:pt x="269" y="98"/>
                      </a:lnTo>
                      <a:lnTo>
                        <a:pt x="270" y="93"/>
                      </a:lnTo>
                      <a:lnTo>
                        <a:pt x="258" y="86"/>
                      </a:lnTo>
                      <a:lnTo>
                        <a:pt x="258" y="78"/>
                      </a:lnTo>
                      <a:lnTo>
                        <a:pt x="251" y="71"/>
                      </a:lnTo>
                      <a:lnTo>
                        <a:pt x="240" y="78"/>
                      </a:lnTo>
                      <a:lnTo>
                        <a:pt x="233" y="78"/>
                      </a:lnTo>
                      <a:lnTo>
                        <a:pt x="229" y="71"/>
                      </a:lnTo>
                      <a:lnTo>
                        <a:pt x="229" y="57"/>
                      </a:lnTo>
                      <a:lnTo>
                        <a:pt x="223" y="40"/>
                      </a:lnTo>
                      <a:lnTo>
                        <a:pt x="211" y="39"/>
                      </a:lnTo>
                      <a:lnTo>
                        <a:pt x="207" y="36"/>
                      </a:lnTo>
                      <a:lnTo>
                        <a:pt x="207" y="22"/>
                      </a:lnTo>
                      <a:lnTo>
                        <a:pt x="202" y="14"/>
                      </a:lnTo>
                      <a:lnTo>
                        <a:pt x="198" y="12"/>
                      </a:lnTo>
                      <a:lnTo>
                        <a:pt x="196" y="4"/>
                      </a:lnTo>
                      <a:lnTo>
                        <a:pt x="191" y="2"/>
                      </a:lnTo>
                      <a:lnTo>
                        <a:pt x="180" y="0"/>
                      </a:lnTo>
                      <a:lnTo>
                        <a:pt x="160" y="2"/>
                      </a:lnTo>
                      <a:lnTo>
                        <a:pt x="124" y="16"/>
                      </a:lnTo>
                      <a:lnTo>
                        <a:pt x="124" y="34"/>
                      </a:lnTo>
                      <a:lnTo>
                        <a:pt x="134" y="46"/>
                      </a:lnTo>
                      <a:lnTo>
                        <a:pt x="132" y="55"/>
                      </a:lnTo>
                      <a:lnTo>
                        <a:pt x="131" y="60"/>
                      </a:lnTo>
                      <a:lnTo>
                        <a:pt x="122" y="60"/>
                      </a:lnTo>
                      <a:lnTo>
                        <a:pt x="116" y="54"/>
                      </a:lnTo>
                      <a:lnTo>
                        <a:pt x="105" y="49"/>
                      </a:lnTo>
                      <a:lnTo>
                        <a:pt x="93" y="55"/>
                      </a:lnTo>
                      <a:lnTo>
                        <a:pt x="78" y="52"/>
                      </a:lnTo>
                      <a:lnTo>
                        <a:pt x="71" y="57"/>
                      </a:lnTo>
                      <a:lnTo>
                        <a:pt x="69" y="52"/>
                      </a:lnTo>
                      <a:lnTo>
                        <a:pt x="61" y="52"/>
                      </a:lnTo>
                      <a:lnTo>
                        <a:pt x="50" y="42"/>
                      </a:lnTo>
                      <a:lnTo>
                        <a:pt x="33" y="60"/>
                      </a:lnTo>
                      <a:lnTo>
                        <a:pt x="10" y="51"/>
                      </a:lnTo>
                      <a:lnTo>
                        <a:pt x="0" y="52"/>
                      </a:lnTo>
                      <a:lnTo>
                        <a:pt x="0" y="60"/>
                      </a:lnTo>
                      <a:lnTo>
                        <a:pt x="26" y="87"/>
                      </a:lnTo>
                      <a:lnTo>
                        <a:pt x="31" y="104"/>
                      </a:lnTo>
                      <a:lnTo>
                        <a:pt x="43" y="116"/>
                      </a:lnTo>
                      <a:lnTo>
                        <a:pt x="52" y="115"/>
                      </a:lnTo>
                      <a:lnTo>
                        <a:pt x="87" y="155"/>
                      </a:lnTo>
                      <a:lnTo>
                        <a:pt x="90" y="161"/>
                      </a:lnTo>
                      <a:lnTo>
                        <a:pt x="87" y="164"/>
                      </a:lnTo>
                      <a:lnTo>
                        <a:pt x="85" y="178"/>
                      </a:lnTo>
                      <a:lnTo>
                        <a:pt x="139" y="226"/>
                      </a:lnTo>
                    </a:path>
                  </a:pathLst>
                </a:custGeom>
                <a:solidFill>
                  <a:srgbClr val="FF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grpSp>
              <p:nvGrpSpPr>
                <p:cNvPr id="46" name="Group 45"/>
                <p:cNvGrpSpPr>
                  <a:grpSpLocks/>
                </p:cNvGrpSpPr>
                <p:nvPr/>
              </p:nvGrpSpPr>
              <p:grpSpPr bwMode="auto">
                <a:xfrm>
                  <a:off x="2247" y="994"/>
                  <a:ext cx="858" cy="941"/>
                  <a:chOff x="1907" y="1678"/>
                  <a:chExt cx="602" cy="660"/>
                </a:xfrm>
              </p:grpSpPr>
              <p:grpSp>
                <p:nvGrpSpPr>
                  <p:cNvPr id="52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1907" y="1678"/>
                    <a:ext cx="602" cy="660"/>
                    <a:chOff x="1907" y="1678"/>
                    <a:chExt cx="602" cy="660"/>
                  </a:xfrm>
                </p:grpSpPr>
                <p:sp>
                  <p:nvSpPr>
                    <p:cNvPr id="64" name="Freeform 63"/>
                    <p:cNvSpPr>
                      <a:spLocks/>
                    </p:cNvSpPr>
                    <p:nvPr/>
                  </p:nvSpPr>
                  <p:spPr bwMode="auto">
                    <a:xfrm>
                      <a:off x="1907" y="1678"/>
                      <a:ext cx="602" cy="660"/>
                    </a:xfrm>
                    <a:custGeom>
                      <a:avLst/>
                      <a:gdLst>
                        <a:gd name="T0" fmla="*/ 175 w 602"/>
                        <a:gd name="T1" fmla="*/ 602 h 660"/>
                        <a:gd name="T2" fmla="*/ 199 w 602"/>
                        <a:gd name="T3" fmla="*/ 565 h 660"/>
                        <a:gd name="T4" fmla="*/ 193 w 602"/>
                        <a:gd name="T5" fmla="*/ 513 h 660"/>
                        <a:gd name="T6" fmla="*/ 198 w 602"/>
                        <a:gd name="T7" fmla="*/ 470 h 660"/>
                        <a:gd name="T8" fmla="*/ 208 w 602"/>
                        <a:gd name="T9" fmla="*/ 408 h 660"/>
                        <a:gd name="T10" fmla="*/ 239 w 602"/>
                        <a:gd name="T11" fmla="*/ 366 h 660"/>
                        <a:gd name="T12" fmla="*/ 255 w 602"/>
                        <a:gd name="T13" fmla="*/ 334 h 660"/>
                        <a:gd name="T14" fmla="*/ 266 w 602"/>
                        <a:gd name="T15" fmla="*/ 301 h 660"/>
                        <a:gd name="T16" fmla="*/ 298 w 602"/>
                        <a:gd name="T17" fmla="*/ 246 h 660"/>
                        <a:gd name="T18" fmla="*/ 316 w 602"/>
                        <a:gd name="T19" fmla="*/ 202 h 660"/>
                        <a:gd name="T20" fmla="*/ 358 w 602"/>
                        <a:gd name="T21" fmla="*/ 158 h 660"/>
                        <a:gd name="T22" fmla="*/ 391 w 602"/>
                        <a:gd name="T23" fmla="*/ 143 h 660"/>
                        <a:gd name="T24" fmla="*/ 414 w 602"/>
                        <a:gd name="T25" fmla="*/ 103 h 660"/>
                        <a:gd name="T26" fmla="*/ 466 w 602"/>
                        <a:gd name="T27" fmla="*/ 125 h 660"/>
                        <a:gd name="T28" fmla="*/ 495 w 602"/>
                        <a:gd name="T29" fmla="*/ 132 h 660"/>
                        <a:gd name="T30" fmla="*/ 510 w 602"/>
                        <a:gd name="T31" fmla="*/ 79 h 660"/>
                        <a:gd name="T32" fmla="*/ 554 w 602"/>
                        <a:gd name="T33" fmla="*/ 74 h 660"/>
                        <a:gd name="T34" fmla="*/ 569 w 602"/>
                        <a:gd name="T35" fmla="*/ 95 h 660"/>
                        <a:gd name="T36" fmla="*/ 582 w 602"/>
                        <a:gd name="T37" fmla="*/ 68 h 660"/>
                        <a:gd name="T38" fmla="*/ 598 w 602"/>
                        <a:gd name="T39" fmla="*/ 37 h 660"/>
                        <a:gd name="T40" fmla="*/ 569 w 602"/>
                        <a:gd name="T41" fmla="*/ 12 h 660"/>
                        <a:gd name="T42" fmla="*/ 544 w 602"/>
                        <a:gd name="T43" fmla="*/ 13 h 660"/>
                        <a:gd name="T44" fmla="*/ 528 w 602"/>
                        <a:gd name="T45" fmla="*/ 12 h 660"/>
                        <a:gd name="T46" fmla="*/ 507 w 602"/>
                        <a:gd name="T47" fmla="*/ 26 h 660"/>
                        <a:gd name="T48" fmla="*/ 497 w 602"/>
                        <a:gd name="T49" fmla="*/ 18 h 660"/>
                        <a:gd name="T50" fmla="*/ 464 w 602"/>
                        <a:gd name="T51" fmla="*/ 57 h 660"/>
                        <a:gd name="T52" fmla="*/ 431 w 602"/>
                        <a:gd name="T53" fmla="*/ 68 h 660"/>
                        <a:gd name="T54" fmla="*/ 396 w 602"/>
                        <a:gd name="T55" fmla="*/ 79 h 660"/>
                        <a:gd name="T56" fmla="*/ 354 w 602"/>
                        <a:gd name="T57" fmla="*/ 87 h 660"/>
                        <a:gd name="T58" fmla="*/ 349 w 602"/>
                        <a:gd name="T59" fmla="*/ 121 h 660"/>
                        <a:gd name="T60" fmla="*/ 345 w 602"/>
                        <a:gd name="T61" fmla="*/ 149 h 660"/>
                        <a:gd name="T62" fmla="*/ 310 w 602"/>
                        <a:gd name="T63" fmla="*/ 156 h 660"/>
                        <a:gd name="T64" fmla="*/ 298 w 602"/>
                        <a:gd name="T65" fmla="*/ 180 h 660"/>
                        <a:gd name="T66" fmla="*/ 273 w 602"/>
                        <a:gd name="T67" fmla="*/ 215 h 660"/>
                        <a:gd name="T68" fmla="*/ 246 w 602"/>
                        <a:gd name="T69" fmla="*/ 259 h 660"/>
                        <a:gd name="T70" fmla="*/ 224 w 602"/>
                        <a:gd name="T71" fmla="*/ 303 h 660"/>
                        <a:gd name="T72" fmla="*/ 210 w 602"/>
                        <a:gd name="T73" fmla="*/ 329 h 660"/>
                        <a:gd name="T74" fmla="*/ 168 w 602"/>
                        <a:gd name="T75" fmla="*/ 366 h 660"/>
                        <a:gd name="T76" fmla="*/ 193 w 602"/>
                        <a:gd name="T77" fmla="*/ 371 h 660"/>
                        <a:gd name="T78" fmla="*/ 156 w 602"/>
                        <a:gd name="T79" fmla="*/ 378 h 660"/>
                        <a:gd name="T80" fmla="*/ 121 w 602"/>
                        <a:gd name="T81" fmla="*/ 400 h 660"/>
                        <a:gd name="T82" fmla="*/ 91 w 602"/>
                        <a:gd name="T83" fmla="*/ 401 h 660"/>
                        <a:gd name="T84" fmla="*/ 67 w 602"/>
                        <a:gd name="T85" fmla="*/ 418 h 660"/>
                        <a:gd name="T86" fmla="*/ 51 w 602"/>
                        <a:gd name="T87" fmla="*/ 435 h 660"/>
                        <a:gd name="T88" fmla="*/ 20 w 602"/>
                        <a:gd name="T89" fmla="*/ 455 h 660"/>
                        <a:gd name="T90" fmla="*/ 12 w 602"/>
                        <a:gd name="T91" fmla="*/ 527 h 660"/>
                        <a:gd name="T92" fmla="*/ 24 w 602"/>
                        <a:gd name="T93" fmla="*/ 544 h 660"/>
                        <a:gd name="T94" fmla="*/ 12 w 602"/>
                        <a:gd name="T95" fmla="*/ 577 h 660"/>
                        <a:gd name="T96" fmla="*/ 19 w 602"/>
                        <a:gd name="T97" fmla="*/ 595 h 660"/>
                        <a:gd name="T98" fmla="*/ 0 w 602"/>
                        <a:gd name="T99" fmla="*/ 612 h 660"/>
                        <a:gd name="T100" fmla="*/ 50 w 602"/>
                        <a:gd name="T101" fmla="*/ 659 h 660"/>
                        <a:gd name="T102" fmla="*/ 124 w 602"/>
                        <a:gd name="T103" fmla="*/ 604 h 660"/>
                        <a:gd name="T104" fmla="*/ 150 w 602"/>
                        <a:gd name="T105" fmla="*/ 574 h 660"/>
                        <a:gd name="T106" fmla="*/ 156 w 602"/>
                        <a:gd name="T107" fmla="*/ 620 h 6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</a:cxnLst>
                      <a:rect l="0" t="0" r="r" b="b"/>
                      <a:pathLst>
                        <a:path w="602" h="660">
                          <a:moveTo>
                            <a:pt x="161" y="620"/>
                          </a:moveTo>
                          <a:lnTo>
                            <a:pt x="162" y="619"/>
                          </a:lnTo>
                          <a:lnTo>
                            <a:pt x="168" y="618"/>
                          </a:lnTo>
                          <a:lnTo>
                            <a:pt x="173" y="610"/>
                          </a:lnTo>
                          <a:lnTo>
                            <a:pt x="175" y="602"/>
                          </a:lnTo>
                          <a:lnTo>
                            <a:pt x="178" y="597"/>
                          </a:lnTo>
                          <a:lnTo>
                            <a:pt x="175" y="584"/>
                          </a:lnTo>
                          <a:lnTo>
                            <a:pt x="178" y="576"/>
                          </a:lnTo>
                          <a:lnTo>
                            <a:pt x="184" y="571"/>
                          </a:lnTo>
                          <a:lnTo>
                            <a:pt x="199" y="565"/>
                          </a:lnTo>
                          <a:lnTo>
                            <a:pt x="202" y="557"/>
                          </a:lnTo>
                          <a:lnTo>
                            <a:pt x="199" y="536"/>
                          </a:lnTo>
                          <a:lnTo>
                            <a:pt x="198" y="531"/>
                          </a:lnTo>
                          <a:lnTo>
                            <a:pt x="198" y="518"/>
                          </a:lnTo>
                          <a:lnTo>
                            <a:pt x="193" y="513"/>
                          </a:lnTo>
                          <a:lnTo>
                            <a:pt x="196" y="503"/>
                          </a:lnTo>
                          <a:lnTo>
                            <a:pt x="199" y="503"/>
                          </a:lnTo>
                          <a:lnTo>
                            <a:pt x="210" y="496"/>
                          </a:lnTo>
                          <a:lnTo>
                            <a:pt x="202" y="476"/>
                          </a:lnTo>
                          <a:lnTo>
                            <a:pt x="198" y="470"/>
                          </a:lnTo>
                          <a:lnTo>
                            <a:pt x="198" y="467"/>
                          </a:lnTo>
                          <a:lnTo>
                            <a:pt x="198" y="450"/>
                          </a:lnTo>
                          <a:lnTo>
                            <a:pt x="204" y="437"/>
                          </a:lnTo>
                          <a:lnTo>
                            <a:pt x="207" y="423"/>
                          </a:lnTo>
                          <a:lnTo>
                            <a:pt x="208" y="408"/>
                          </a:lnTo>
                          <a:lnTo>
                            <a:pt x="207" y="395"/>
                          </a:lnTo>
                          <a:lnTo>
                            <a:pt x="210" y="386"/>
                          </a:lnTo>
                          <a:lnTo>
                            <a:pt x="213" y="380"/>
                          </a:lnTo>
                          <a:lnTo>
                            <a:pt x="226" y="371"/>
                          </a:lnTo>
                          <a:lnTo>
                            <a:pt x="239" y="366"/>
                          </a:lnTo>
                          <a:lnTo>
                            <a:pt x="251" y="371"/>
                          </a:lnTo>
                          <a:lnTo>
                            <a:pt x="255" y="373"/>
                          </a:lnTo>
                          <a:lnTo>
                            <a:pt x="261" y="364"/>
                          </a:lnTo>
                          <a:lnTo>
                            <a:pt x="261" y="353"/>
                          </a:lnTo>
                          <a:lnTo>
                            <a:pt x="255" y="334"/>
                          </a:lnTo>
                          <a:lnTo>
                            <a:pt x="252" y="325"/>
                          </a:lnTo>
                          <a:lnTo>
                            <a:pt x="255" y="321"/>
                          </a:lnTo>
                          <a:lnTo>
                            <a:pt x="258" y="321"/>
                          </a:lnTo>
                          <a:lnTo>
                            <a:pt x="263" y="313"/>
                          </a:lnTo>
                          <a:lnTo>
                            <a:pt x="266" y="301"/>
                          </a:lnTo>
                          <a:lnTo>
                            <a:pt x="268" y="283"/>
                          </a:lnTo>
                          <a:lnTo>
                            <a:pt x="270" y="265"/>
                          </a:lnTo>
                          <a:lnTo>
                            <a:pt x="277" y="259"/>
                          </a:lnTo>
                          <a:lnTo>
                            <a:pt x="290" y="251"/>
                          </a:lnTo>
                          <a:lnTo>
                            <a:pt x="298" y="246"/>
                          </a:lnTo>
                          <a:lnTo>
                            <a:pt x="301" y="233"/>
                          </a:lnTo>
                          <a:lnTo>
                            <a:pt x="305" y="223"/>
                          </a:lnTo>
                          <a:lnTo>
                            <a:pt x="316" y="215"/>
                          </a:lnTo>
                          <a:lnTo>
                            <a:pt x="319" y="209"/>
                          </a:lnTo>
                          <a:lnTo>
                            <a:pt x="316" y="202"/>
                          </a:lnTo>
                          <a:lnTo>
                            <a:pt x="316" y="193"/>
                          </a:lnTo>
                          <a:lnTo>
                            <a:pt x="326" y="186"/>
                          </a:lnTo>
                          <a:lnTo>
                            <a:pt x="337" y="167"/>
                          </a:lnTo>
                          <a:lnTo>
                            <a:pt x="345" y="169"/>
                          </a:lnTo>
                          <a:lnTo>
                            <a:pt x="358" y="158"/>
                          </a:lnTo>
                          <a:lnTo>
                            <a:pt x="356" y="149"/>
                          </a:lnTo>
                          <a:lnTo>
                            <a:pt x="364" y="140"/>
                          </a:lnTo>
                          <a:lnTo>
                            <a:pt x="369" y="143"/>
                          </a:lnTo>
                          <a:lnTo>
                            <a:pt x="379" y="140"/>
                          </a:lnTo>
                          <a:lnTo>
                            <a:pt x="391" y="143"/>
                          </a:lnTo>
                          <a:lnTo>
                            <a:pt x="409" y="127"/>
                          </a:lnTo>
                          <a:lnTo>
                            <a:pt x="407" y="119"/>
                          </a:lnTo>
                          <a:lnTo>
                            <a:pt x="409" y="114"/>
                          </a:lnTo>
                          <a:lnTo>
                            <a:pt x="404" y="111"/>
                          </a:lnTo>
                          <a:lnTo>
                            <a:pt x="414" y="103"/>
                          </a:lnTo>
                          <a:lnTo>
                            <a:pt x="426" y="101"/>
                          </a:lnTo>
                          <a:lnTo>
                            <a:pt x="435" y="114"/>
                          </a:lnTo>
                          <a:lnTo>
                            <a:pt x="451" y="132"/>
                          </a:lnTo>
                          <a:lnTo>
                            <a:pt x="457" y="132"/>
                          </a:lnTo>
                          <a:lnTo>
                            <a:pt x="466" y="125"/>
                          </a:lnTo>
                          <a:lnTo>
                            <a:pt x="473" y="123"/>
                          </a:lnTo>
                          <a:lnTo>
                            <a:pt x="476" y="125"/>
                          </a:lnTo>
                          <a:lnTo>
                            <a:pt x="484" y="132"/>
                          </a:lnTo>
                          <a:lnTo>
                            <a:pt x="492" y="134"/>
                          </a:lnTo>
                          <a:lnTo>
                            <a:pt x="495" y="132"/>
                          </a:lnTo>
                          <a:lnTo>
                            <a:pt x="499" y="123"/>
                          </a:lnTo>
                          <a:lnTo>
                            <a:pt x="502" y="119"/>
                          </a:lnTo>
                          <a:lnTo>
                            <a:pt x="510" y="103"/>
                          </a:lnTo>
                          <a:lnTo>
                            <a:pt x="513" y="101"/>
                          </a:lnTo>
                          <a:lnTo>
                            <a:pt x="510" y="79"/>
                          </a:lnTo>
                          <a:lnTo>
                            <a:pt x="521" y="68"/>
                          </a:lnTo>
                          <a:lnTo>
                            <a:pt x="526" y="70"/>
                          </a:lnTo>
                          <a:lnTo>
                            <a:pt x="539" y="57"/>
                          </a:lnTo>
                          <a:lnTo>
                            <a:pt x="550" y="70"/>
                          </a:lnTo>
                          <a:lnTo>
                            <a:pt x="554" y="74"/>
                          </a:lnTo>
                          <a:lnTo>
                            <a:pt x="561" y="72"/>
                          </a:lnTo>
                          <a:lnTo>
                            <a:pt x="566" y="79"/>
                          </a:lnTo>
                          <a:lnTo>
                            <a:pt x="566" y="84"/>
                          </a:lnTo>
                          <a:lnTo>
                            <a:pt x="569" y="87"/>
                          </a:lnTo>
                          <a:lnTo>
                            <a:pt x="569" y="95"/>
                          </a:lnTo>
                          <a:lnTo>
                            <a:pt x="576" y="86"/>
                          </a:lnTo>
                          <a:lnTo>
                            <a:pt x="587" y="76"/>
                          </a:lnTo>
                          <a:lnTo>
                            <a:pt x="593" y="63"/>
                          </a:lnTo>
                          <a:lnTo>
                            <a:pt x="590" y="61"/>
                          </a:lnTo>
                          <a:lnTo>
                            <a:pt x="582" y="68"/>
                          </a:lnTo>
                          <a:lnTo>
                            <a:pt x="581" y="57"/>
                          </a:lnTo>
                          <a:lnTo>
                            <a:pt x="576" y="55"/>
                          </a:lnTo>
                          <a:lnTo>
                            <a:pt x="574" y="49"/>
                          </a:lnTo>
                          <a:lnTo>
                            <a:pt x="592" y="34"/>
                          </a:lnTo>
                          <a:lnTo>
                            <a:pt x="598" y="37"/>
                          </a:lnTo>
                          <a:lnTo>
                            <a:pt x="601" y="28"/>
                          </a:lnTo>
                          <a:lnTo>
                            <a:pt x="596" y="26"/>
                          </a:lnTo>
                          <a:lnTo>
                            <a:pt x="585" y="21"/>
                          </a:lnTo>
                          <a:lnTo>
                            <a:pt x="579" y="19"/>
                          </a:lnTo>
                          <a:lnTo>
                            <a:pt x="569" y="12"/>
                          </a:lnTo>
                          <a:lnTo>
                            <a:pt x="561" y="9"/>
                          </a:lnTo>
                          <a:lnTo>
                            <a:pt x="551" y="18"/>
                          </a:lnTo>
                          <a:lnTo>
                            <a:pt x="548" y="24"/>
                          </a:lnTo>
                          <a:lnTo>
                            <a:pt x="539" y="18"/>
                          </a:lnTo>
                          <a:lnTo>
                            <a:pt x="544" y="13"/>
                          </a:lnTo>
                          <a:lnTo>
                            <a:pt x="545" y="2"/>
                          </a:lnTo>
                          <a:lnTo>
                            <a:pt x="544" y="0"/>
                          </a:lnTo>
                          <a:lnTo>
                            <a:pt x="532" y="0"/>
                          </a:lnTo>
                          <a:lnTo>
                            <a:pt x="529" y="4"/>
                          </a:lnTo>
                          <a:lnTo>
                            <a:pt x="528" y="12"/>
                          </a:lnTo>
                          <a:lnTo>
                            <a:pt x="529" y="18"/>
                          </a:lnTo>
                          <a:lnTo>
                            <a:pt x="521" y="26"/>
                          </a:lnTo>
                          <a:lnTo>
                            <a:pt x="514" y="13"/>
                          </a:lnTo>
                          <a:lnTo>
                            <a:pt x="508" y="15"/>
                          </a:lnTo>
                          <a:lnTo>
                            <a:pt x="507" y="26"/>
                          </a:lnTo>
                          <a:lnTo>
                            <a:pt x="502" y="42"/>
                          </a:lnTo>
                          <a:lnTo>
                            <a:pt x="491" y="52"/>
                          </a:lnTo>
                          <a:lnTo>
                            <a:pt x="484" y="39"/>
                          </a:lnTo>
                          <a:lnTo>
                            <a:pt x="495" y="31"/>
                          </a:lnTo>
                          <a:lnTo>
                            <a:pt x="497" y="18"/>
                          </a:lnTo>
                          <a:lnTo>
                            <a:pt x="491" y="18"/>
                          </a:lnTo>
                          <a:lnTo>
                            <a:pt x="479" y="18"/>
                          </a:lnTo>
                          <a:lnTo>
                            <a:pt x="470" y="31"/>
                          </a:lnTo>
                          <a:lnTo>
                            <a:pt x="460" y="49"/>
                          </a:lnTo>
                          <a:lnTo>
                            <a:pt x="464" y="57"/>
                          </a:lnTo>
                          <a:lnTo>
                            <a:pt x="457" y="61"/>
                          </a:lnTo>
                          <a:lnTo>
                            <a:pt x="449" y="55"/>
                          </a:lnTo>
                          <a:lnTo>
                            <a:pt x="439" y="58"/>
                          </a:lnTo>
                          <a:lnTo>
                            <a:pt x="442" y="68"/>
                          </a:lnTo>
                          <a:lnTo>
                            <a:pt x="431" y="68"/>
                          </a:lnTo>
                          <a:lnTo>
                            <a:pt x="423" y="70"/>
                          </a:lnTo>
                          <a:lnTo>
                            <a:pt x="416" y="81"/>
                          </a:lnTo>
                          <a:lnTo>
                            <a:pt x="404" y="79"/>
                          </a:lnTo>
                          <a:lnTo>
                            <a:pt x="404" y="86"/>
                          </a:lnTo>
                          <a:lnTo>
                            <a:pt x="396" y="79"/>
                          </a:lnTo>
                          <a:lnTo>
                            <a:pt x="385" y="84"/>
                          </a:lnTo>
                          <a:lnTo>
                            <a:pt x="383" y="92"/>
                          </a:lnTo>
                          <a:lnTo>
                            <a:pt x="374" y="95"/>
                          </a:lnTo>
                          <a:lnTo>
                            <a:pt x="367" y="86"/>
                          </a:lnTo>
                          <a:lnTo>
                            <a:pt x="354" y="87"/>
                          </a:lnTo>
                          <a:lnTo>
                            <a:pt x="340" y="92"/>
                          </a:lnTo>
                          <a:lnTo>
                            <a:pt x="340" y="105"/>
                          </a:lnTo>
                          <a:lnTo>
                            <a:pt x="349" y="108"/>
                          </a:lnTo>
                          <a:lnTo>
                            <a:pt x="349" y="111"/>
                          </a:lnTo>
                          <a:lnTo>
                            <a:pt x="349" y="121"/>
                          </a:lnTo>
                          <a:lnTo>
                            <a:pt x="343" y="119"/>
                          </a:lnTo>
                          <a:lnTo>
                            <a:pt x="334" y="123"/>
                          </a:lnTo>
                          <a:lnTo>
                            <a:pt x="337" y="132"/>
                          </a:lnTo>
                          <a:lnTo>
                            <a:pt x="345" y="139"/>
                          </a:lnTo>
                          <a:lnTo>
                            <a:pt x="345" y="149"/>
                          </a:lnTo>
                          <a:lnTo>
                            <a:pt x="337" y="145"/>
                          </a:lnTo>
                          <a:lnTo>
                            <a:pt x="330" y="146"/>
                          </a:lnTo>
                          <a:lnTo>
                            <a:pt x="330" y="156"/>
                          </a:lnTo>
                          <a:lnTo>
                            <a:pt x="319" y="156"/>
                          </a:lnTo>
                          <a:lnTo>
                            <a:pt x="310" y="156"/>
                          </a:lnTo>
                          <a:lnTo>
                            <a:pt x="308" y="162"/>
                          </a:lnTo>
                          <a:lnTo>
                            <a:pt x="305" y="167"/>
                          </a:lnTo>
                          <a:lnTo>
                            <a:pt x="298" y="169"/>
                          </a:lnTo>
                          <a:lnTo>
                            <a:pt x="296" y="174"/>
                          </a:lnTo>
                          <a:lnTo>
                            <a:pt x="298" y="180"/>
                          </a:lnTo>
                          <a:lnTo>
                            <a:pt x="286" y="183"/>
                          </a:lnTo>
                          <a:lnTo>
                            <a:pt x="295" y="193"/>
                          </a:lnTo>
                          <a:lnTo>
                            <a:pt x="296" y="198"/>
                          </a:lnTo>
                          <a:lnTo>
                            <a:pt x="289" y="204"/>
                          </a:lnTo>
                          <a:lnTo>
                            <a:pt x="273" y="215"/>
                          </a:lnTo>
                          <a:lnTo>
                            <a:pt x="261" y="223"/>
                          </a:lnTo>
                          <a:lnTo>
                            <a:pt x="255" y="236"/>
                          </a:lnTo>
                          <a:lnTo>
                            <a:pt x="244" y="246"/>
                          </a:lnTo>
                          <a:lnTo>
                            <a:pt x="244" y="252"/>
                          </a:lnTo>
                          <a:lnTo>
                            <a:pt x="246" y="259"/>
                          </a:lnTo>
                          <a:lnTo>
                            <a:pt x="237" y="265"/>
                          </a:lnTo>
                          <a:lnTo>
                            <a:pt x="239" y="274"/>
                          </a:lnTo>
                          <a:lnTo>
                            <a:pt x="231" y="289"/>
                          </a:lnTo>
                          <a:lnTo>
                            <a:pt x="224" y="292"/>
                          </a:lnTo>
                          <a:lnTo>
                            <a:pt x="224" y="303"/>
                          </a:lnTo>
                          <a:lnTo>
                            <a:pt x="228" y="310"/>
                          </a:lnTo>
                          <a:lnTo>
                            <a:pt x="221" y="316"/>
                          </a:lnTo>
                          <a:lnTo>
                            <a:pt x="217" y="311"/>
                          </a:lnTo>
                          <a:lnTo>
                            <a:pt x="208" y="316"/>
                          </a:lnTo>
                          <a:lnTo>
                            <a:pt x="210" y="329"/>
                          </a:lnTo>
                          <a:lnTo>
                            <a:pt x="202" y="334"/>
                          </a:lnTo>
                          <a:lnTo>
                            <a:pt x="189" y="336"/>
                          </a:lnTo>
                          <a:lnTo>
                            <a:pt x="180" y="347"/>
                          </a:lnTo>
                          <a:lnTo>
                            <a:pt x="178" y="358"/>
                          </a:lnTo>
                          <a:lnTo>
                            <a:pt x="168" y="366"/>
                          </a:lnTo>
                          <a:lnTo>
                            <a:pt x="168" y="373"/>
                          </a:lnTo>
                          <a:lnTo>
                            <a:pt x="180" y="364"/>
                          </a:lnTo>
                          <a:lnTo>
                            <a:pt x="193" y="355"/>
                          </a:lnTo>
                          <a:lnTo>
                            <a:pt x="198" y="358"/>
                          </a:lnTo>
                          <a:lnTo>
                            <a:pt x="193" y="371"/>
                          </a:lnTo>
                          <a:lnTo>
                            <a:pt x="183" y="378"/>
                          </a:lnTo>
                          <a:lnTo>
                            <a:pt x="171" y="376"/>
                          </a:lnTo>
                          <a:lnTo>
                            <a:pt x="173" y="384"/>
                          </a:lnTo>
                          <a:lnTo>
                            <a:pt x="158" y="390"/>
                          </a:lnTo>
                          <a:lnTo>
                            <a:pt x="156" y="378"/>
                          </a:lnTo>
                          <a:lnTo>
                            <a:pt x="149" y="373"/>
                          </a:lnTo>
                          <a:lnTo>
                            <a:pt x="140" y="386"/>
                          </a:lnTo>
                          <a:lnTo>
                            <a:pt x="131" y="386"/>
                          </a:lnTo>
                          <a:lnTo>
                            <a:pt x="122" y="388"/>
                          </a:lnTo>
                          <a:lnTo>
                            <a:pt x="121" y="400"/>
                          </a:lnTo>
                          <a:lnTo>
                            <a:pt x="116" y="401"/>
                          </a:lnTo>
                          <a:lnTo>
                            <a:pt x="116" y="407"/>
                          </a:lnTo>
                          <a:lnTo>
                            <a:pt x="110" y="405"/>
                          </a:lnTo>
                          <a:lnTo>
                            <a:pt x="103" y="400"/>
                          </a:lnTo>
                          <a:lnTo>
                            <a:pt x="91" y="401"/>
                          </a:lnTo>
                          <a:lnTo>
                            <a:pt x="91" y="408"/>
                          </a:lnTo>
                          <a:lnTo>
                            <a:pt x="92" y="414"/>
                          </a:lnTo>
                          <a:lnTo>
                            <a:pt x="87" y="416"/>
                          </a:lnTo>
                          <a:lnTo>
                            <a:pt x="77" y="411"/>
                          </a:lnTo>
                          <a:lnTo>
                            <a:pt x="67" y="418"/>
                          </a:lnTo>
                          <a:lnTo>
                            <a:pt x="69" y="424"/>
                          </a:lnTo>
                          <a:lnTo>
                            <a:pt x="68" y="429"/>
                          </a:lnTo>
                          <a:lnTo>
                            <a:pt x="57" y="424"/>
                          </a:lnTo>
                          <a:lnTo>
                            <a:pt x="55" y="430"/>
                          </a:lnTo>
                          <a:lnTo>
                            <a:pt x="51" y="435"/>
                          </a:lnTo>
                          <a:lnTo>
                            <a:pt x="39" y="432"/>
                          </a:lnTo>
                          <a:lnTo>
                            <a:pt x="33" y="434"/>
                          </a:lnTo>
                          <a:lnTo>
                            <a:pt x="32" y="442"/>
                          </a:lnTo>
                          <a:lnTo>
                            <a:pt x="27" y="444"/>
                          </a:lnTo>
                          <a:lnTo>
                            <a:pt x="20" y="455"/>
                          </a:lnTo>
                          <a:lnTo>
                            <a:pt x="21" y="467"/>
                          </a:lnTo>
                          <a:lnTo>
                            <a:pt x="19" y="485"/>
                          </a:lnTo>
                          <a:lnTo>
                            <a:pt x="16" y="503"/>
                          </a:lnTo>
                          <a:lnTo>
                            <a:pt x="14" y="519"/>
                          </a:lnTo>
                          <a:lnTo>
                            <a:pt x="12" y="527"/>
                          </a:lnTo>
                          <a:lnTo>
                            <a:pt x="18" y="536"/>
                          </a:lnTo>
                          <a:lnTo>
                            <a:pt x="27" y="529"/>
                          </a:lnTo>
                          <a:lnTo>
                            <a:pt x="33" y="532"/>
                          </a:lnTo>
                          <a:lnTo>
                            <a:pt x="33" y="539"/>
                          </a:lnTo>
                          <a:lnTo>
                            <a:pt x="24" y="544"/>
                          </a:lnTo>
                          <a:lnTo>
                            <a:pt x="22" y="555"/>
                          </a:lnTo>
                          <a:lnTo>
                            <a:pt x="20" y="561"/>
                          </a:lnTo>
                          <a:lnTo>
                            <a:pt x="10" y="560"/>
                          </a:lnTo>
                          <a:lnTo>
                            <a:pt x="7" y="573"/>
                          </a:lnTo>
                          <a:lnTo>
                            <a:pt x="12" y="577"/>
                          </a:lnTo>
                          <a:lnTo>
                            <a:pt x="20" y="574"/>
                          </a:lnTo>
                          <a:lnTo>
                            <a:pt x="25" y="580"/>
                          </a:lnTo>
                          <a:lnTo>
                            <a:pt x="26" y="583"/>
                          </a:lnTo>
                          <a:lnTo>
                            <a:pt x="19" y="588"/>
                          </a:lnTo>
                          <a:lnTo>
                            <a:pt x="19" y="595"/>
                          </a:lnTo>
                          <a:lnTo>
                            <a:pt x="10" y="597"/>
                          </a:lnTo>
                          <a:lnTo>
                            <a:pt x="4" y="592"/>
                          </a:lnTo>
                          <a:lnTo>
                            <a:pt x="6" y="603"/>
                          </a:lnTo>
                          <a:lnTo>
                            <a:pt x="4" y="612"/>
                          </a:lnTo>
                          <a:lnTo>
                            <a:pt x="0" y="612"/>
                          </a:lnTo>
                          <a:lnTo>
                            <a:pt x="13" y="625"/>
                          </a:lnTo>
                          <a:lnTo>
                            <a:pt x="19" y="632"/>
                          </a:lnTo>
                          <a:lnTo>
                            <a:pt x="22" y="643"/>
                          </a:lnTo>
                          <a:lnTo>
                            <a:pt x="36" y="651"/>
                          </a:lnTo>
                          <a:lnTo>
                            <a:pt x="50" y="659"/>
                          </a:lnTo>
                          <a:lnTo>
                            <a:pt x="63" y="659"/>
                          </a:lnTo>
                          <a:lnTo>
                            <a:pt x="83" y="645"/>
                          </a:lnTo>
                          <a:lnTo>
                            <a:pt x="103" y="631"/>
                          </a:lnTo>
                          <a:lnTo>
                            <a:pt x="121" y="607"/>
                          </a:lnTo>
                          <a:lnTo>
                            <a:pt x="124" y="604"/>
                          </a:lnTo>
                          <a:lnTo>
                            <a:pt x="128" y="613"/>
                          </a:lnTo>
                          <a:lnTo>
                            <a:pt x="137" y="607"/>
                          </a:lnTo>
                          <a:lnTo>
                            <a:pt x="140" y="598"/>
                          </a:lnTo>
                          <a:lnTo>
                            <a:pt x="142" y="588"/>
                          </a:lnTo>
                          <a:lnTo>
                            <a:pt x="150" y="574"/>
                          </a:lnTo>
                          <a:lnTo>
                            <a:pt x="146" y="589"/>
                          </a:lnTo>
                          <a:lnTo>
                            <a:pt x="151" y="591"/>
                          </a:lnTo>
                          <a:lnTo>
                            <a:pt x="149" y="598"/>
                          </a:lnTo>
                          <a:lnTo>
                            <a:pt x="151" y="610"/>
                          </a:lnTo>
                          <a:lnTo>
                            <a:pt x="156" y="620"/>
                          </a:lnTo>
                          <a:lnTo>
                            <a:pt x="161" y="618"/>
                          </a:lnTo>
                          <a:lnTo>
                            <a:pt x="161" y="62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65" name="Freeform 64"/>
                    <p:cNvSpPr>
                      <a:spLocks/>
                    </p:cNvSpPr>
                    <p:nvPr/>
                  </p:nvSpPr>
                  <p:spPr bwMode="auto">
                    <a:xfrm>
                      <a:off x="1907" y="1678"/>
                      <a:ext cx="602" cy="660"/>
                    </a:xfrm>
                    <a:custGeom>
                      <a:avLst/>
                      <a:gdLst>
                        <a:gd name="T0" fmla="*/ 175 w 602"/>
                        <a:gd name="T1" fmla="*/ 602 h 660"/>
                        <a:gd name="T2" fmla="*/ 199 w 602"/>
                        <a:gd name="T3" fmla="*/ 565 h 660"/>
                        <a:gd name="T4" fmla="*/ 193 w 602"/>
                        <a:gd name="T5" fmla="*/ 513 h 660"/>
                        <a:gd name="T6" fmla="*/ 198 w 602"/>
                        <a:gd name="T7" fmla="*/ 470 h 660"/>
                        <a:gd name="T8" fmla="*/ 208 w 602"/>
                        <a:gd name="T9" fmla="*/ 408 h 660"/>
                        <a:gd name="T10" fmla="*/ 239 w 602"/>
                        <a:gd name="T11" fmla="*/ 366 h 660"/>
                        <a:gd name="T12" fmla="*/ 255 w 602"/>
                        <a:gd name="T13" fmla="*/ 334 h 660"/>
                        <a:gd name="T14" fmla="*/ 266 w 602"/>
                        <a:gd name="T15" fmla="*/ 301 h 660"/>
                        <a:gd name="T16" fmla="*/ 298 w 602"/>
                        <a:gd name="T17" fmla="*/ 246 h 660"/>
                        <a:gd name="T18" fmla="*/ 316 w 602"/>
                        <a:gd name="T19" fmla="*/ 202 h 660"/>
                        <a:gd name="T20" fmla="*/ 358 w 602"/>
                        <a:gd name="T21" fmla="*/ 158 h 660"/>
                        <a:gd name="T22" fmla="*/ 391 w 602"/>
                        <a:gd name="T23" fmla="*/ 143 h 660"/>
                        <a:gd name="T24" fmla="*/ 414 w 602"/>
                        <a:gd name="T25" fmla="*/ 103 h 660"/>
                        <a:gd name="T26" fmla="*/ 466 w 602"/>
                        <a:gd name="T27" fmla="*/ 125 h 660"/>
                        <a:gd name="T28" fmla="*/ 495 w 602"/>
                        <a:gd name="T29" fmla="*/ 132 h 660"/>
                        <a:gd name="T30" fmla="*/ 510 w 602"/>
                        <a:gd name="T31" fmla="*/ 79 h 660"/>
                        <a:gd name="T32" fmla="*/ 554 w 602"/>
                        <a:gd name="T33" fmla="*/ 74 h 660"/>
                        <a:gd name="T34" fmla="*/ 569 w 602"/>
                        <a:gd name="T35" fmla="*/ 95 h 660"/>
                        <a:gd name="T36" fmla="*/ 582 w 602"/>
                        <a:gd name="T37" fmla="*/ 68 h 660"/>
                        <a:gd name="T38" fmla="*/ 598 w 602"/>
                        <a:gd name="T39" fmla="*/ 37 h 660"/>
                        <a:gd name="T40" fmla="*/ 569 w 602"/>
                        <a:gd name="T41" fmla="*/ 12 h 660"/>
                        <a:gd name="T42" fmla="*/ 544 w 602"/>
                        <a:gd name="T43" fmla="*/ 13 h 660"/>
                        <a:gd name="T44" fmla="*/ 528 w 602"/>
                        <a:gd name="T45" fmla="*/ 12 h 660"/>
                        <a:gd name="T46" fmla="*/ 507 w 602"/>
                        <a:gd name="T47" fmla="*/ 26 h 660"/>
                        <a:gd name="T48" fmla="*/ 497 w 602"/>
                        <a:gd name="T49" fmla="*/ 18 h 660"/>
                        <a:gd name="T50" fmla="*/ 464 w 602"/>
                        <a:gd name="T51" fmla="*/ 57 h 660"/>
                        <a:gd name="T52" fmla="*/ 431 w 602"/>
                        <a:gd name="T53" fmla="*/ 68 h 660"/>
                        <a:gd name="T54" fmla="*/ 396 w 602"/>
                        <a:gd name="T55" fmla="*/ 79 h 660"/>
                        <a:gd name="T56" fmla="*/ 354 w 602"/>
                        <a:gd name="T57" fmla="*/ 87 h 660"/>
                        <a:gd name="T58" fmla="*/ 349 w 602"/>
                        <a:gd name="T59" fmla="*/ 121 h 660"/>
                        <a:gd name="T60" fmla="*/ 345 w 602"/>
                        <a:gd name="T61" fmla="*/ 149 h 660"/>
                        <a:gd name="T62" fmla="*/ 310 w 602"/>
                        <a:gd name="T63" fmla="*/ 156 h 660"/>
                        <a:gd name="T64" fmla="*/ 298 w 602"/>
                        <a:gd name="T65" fmla="*/ 180 h 660"/>
                        <a:gd name="T66" fmla="*/ 273 w 602"/>
                        <a:gd name="T67" fmla="*/ 215 h 660"/>
                        <a:gd name="T68" fmla="*/ 246 w 602"/>
                        <a:gd name="T69" fmla="*/ 259 h 660"/>
                        <a:gd name="T70" fmla="*/ 224 w 602"/>
                        <a:gd name="T71" fmla="*/ 303 h 660"/>
                        <a:gd name="T72" fmla="*/ 210 w 602"/>
                        <a:gd name="T73" fmla="*/ 329 h 660"/>
                        <a:gd name="T74" fmla="*/ 168 w 602"/>
                        <a:gd name="T75" fmla="*/ 366 h 660"/>
                        <a:gd name="T76" fmla="*/ 193 w 602"/>
                        <a:gd name="T77" fmla="*/ 371 h 660"/>
                        <a:gd name="T78" fmla="*/ 156 w 602"/>
                        <a:gd name="T79" fmla="*/ 378 h 660"/>
                        <a:gd name="T80" fmla="*/ 121 w 602"/>
                        <a:gd name="T81" fmla="*/ 400 h 660"/>
                        <a:gd name="T82" fmla="*/ 91 w 602"/>
                        <a:gd name="T83" fmla="*/ 401 h 660"/>
                        <a:gd name="T84" fmla="*/ 67 w 602"/>
                        <a:gd name="T85" fmla="*/ 418 h 660"/>
                        <a:gd name="T86" fmla="*/ 51 w 602"/>
                        <a:gd name="T87" fmla="*/ 435 h 660"/>
                        <a:gd name="T88" fmla="*/ 20 w 602"/>
                        <a:gd name="T89" fmla="*/ 455 h 660"/>
                        <a:gd name="T90" fmla="*/ 12 w 602"/>
                        <a:gd name="T91" fmla="*/ 527 h 660"/>
                        <a:gd name="T92" fmla="*/ 24 w 602"/>
                        <a:gd name="T93" fmla="*/ 544 h 660"/>
                        <a:gd name="T94" fmla="*/ 12 w 602"/>
                        <a:gd name="T95" fmla="*/ 577 h 660"/>
                        <a:gd name="T96" fmla="*/ 19 w 602"/>
                        <a:gd name="T97" fmla="*/ 595 h 660"/>
                        <a:gd name="T98" fmla="*/ 0 w 602"/>
                        <a:gd name="T99" fmla="*/ 612 h 660"/>
                        <a:gd name="T100" fmla="*/ 50 w 602"/>
                        <a:gd name="T101" fmla="*/ 659 h 660"/>
                        <a:gd name="T102" fmla="*/ 124 w 602"/>
                        <a:gd name="T103" fmla="*/ 604 h 660"/>
                        <a:gd name="T104" fmla="*/ 150 w 602"/>
                        <a:gd name="T105" fmla="*/ 574 h 660"/>
                        <a:gd name="T106" fmla="*/ 156 w 602"/>
                        <a:gd name="T107" fmla="*/ 620 h 6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</a:cxnLst>
                      <a:rect l="0" t="0" r="r" b="b"/>
                      <a:pathLst>
                        <a:path w="602" h="660">
                          <a:moveTo>
                            <a:pt x="161" y="620"/>
                          </a:moveTo>
                          <a:lnTo>
                            <a:pt x="162" y="619"/>
                          </a:lnTo>
                          <a:lnTo>
                            <a:pt x="168" y="618"/>
                          </a:lnTo>
                          <a:lnTo>
                            <a:pt x="173" y="610"/>
                          </a:lnTo>
                          <a:lnTo>
                            <a:pt x="175" y="602"/>
                          </a:lnTo>
                          <a:lnTo>
                            <a:pt x="178" y="597"/>
                          </a:lnTo>
                          <a:lnTo>
                            <a:pt x="175" y="584"/>
                          </a:lnTo>
                          <a:lnTo>
                            <a:pt x="178" y="576"/>
                          </a:lnTo>
                          <a:lnTo>
                            <a:pt x="184" y="571"/>
                          </a:lnTo>
                          <a:lnTo>
                            <a:pt x="199" y="565"/>
                          </a:lnTo>
                          <a:lnTo>
                            <a:pt x="202" y="557"/>
                          </a:lnTo>
                          <a:lnTo>
                            <a:pt x="199" y="536"/>
                          </a:lnTo>
                          <a:lnTo>
                            <a:pt x="198" y="531"/>
                          </a:lnTo>
                          <a:lnTo>
                            <a:pt x="198" y="518"/>
                          </a:lnTo>
                          <a:lnTo>
                            <a:pt x="193" y="513"/>
                          </a:lnTo>
                          <a:lnTo>
                            <a:pt x="196" y="503"/>
                          </a:lnTo>
                          <a:lnTo>
                            <a:pt x="199" y="503"/>
                          </a:lnTo>
                          <a:lnTo>
                            <a:pt x="210" y="496"/>
                          </a:lnTo>
                          <a:lnTo>
                            <a:pt x="202" y="476"/>
                          </a:lnTo>
                          <a:lnTo>
                            <a:pt x="198" y="470"/>
                          </a:lnTo>
                          <a:lnTo>
                            <a:pt x="198" y="467"/>
                          </a:lnTo>
                          <a:lnTo>
                            <a:pt x="198" y="450"/>
                          </a:lnTo>
                          <a:lnTo>
                            <a:pt x="204" y="437"/>
                          </a:lnTo>
                          <a:lnTo>
                            <a:pt x="207" y="423"/>
                          </a:lnTo>
                          <a:lnTo>
                            <a:pt x="208" y="408"/>
                          </a:lnTo>
                          <a:lnTo>
                            <a:pt x="207" y="395"/>
                          </a:lnTo>
                          <a:lnTo>
                            <a:pt x="210" y="386"/>
                          </a:lnTo>
                          <a:lnTo>
                            <a:pt x="213" y="380"/>
                          </a:lnTo>
                          <a:lnTo>
                            <a:pt x="226" y="371"/>
                          </a:lnTo>
                          <a:lnTo>
                            <a:pt x="239" y="366"/>
                          </a:lnTo>
                          <a:lnTo>
                            <a:pt x="251" y="371"/>
                          </a:lnTo>
                          <a:lnTo>
                            <a:pt x="255" y="373"/>
                          </a:lnTo>
                          <a:lnTo>
                            <a:pt x="261" y="364"/>
                          </a:lnTo>
                          <a:lnTo>
                            <a:pt x="261" y="353"/>
                          </a:lnTo>
                          <a:lnTo>
                            <a:pt x="255" y="334"/>
                          </a:lnTo>
                          <a:lnTo>
                            <a:pt x="252" y="325"/>
                          </a:lnTo>
                          <a:lnTo>
                            <a:pt x="255" y="321"/>
                          </a:lnTo>
                          <a:lnTo>
                            <a:pt x="258" y="321"/>
                          </a:lnTo>
                          <a:lnTo>
                            <a:pt x="263" y="313"/>
                          </a:lnTo>
                          <a:lnTo>
                            <a:pt x="266" y="301"/>
                          </a:lnTo>
                          <a:lnTo>
                            <a:pt x="268" y="283"/>
                          </a:lnTo>
                          <a:lnTo>
                            <a:pt x="270" y="265"/>
                          </a:lnTo>
                          <a:lnTo>
                            <a:pt x="277" y="259"/>
                          </a:lnTo>
                          <a:lnTo>
                            <a:pt x="290" y="251"/>
                          </a:lnTo>
                          <a:lnTo>
                            <a:pt x="298" y="246"/>
                          </a:lnTo>
                          <a:lnTo>
                            <a:pt x="301" y="233"/>
                          </a:lnTo>
                          <a:lnTo>
                            <a:pt x="305" y="223"/>
                          </a:lnTo>
                          <a:lnTo>
                            <a:pt x="316" y="215"/>
                          </a:lnTo>
                          <a:lnTo>
                            <a:pt x="319" y="209"/>
                          </a:lnTo>
                          <a:lnTo>
                            <a:pt x="316" y="202"/>
                          </a:lnTo>
                          <a:lnTo>
                            <a:pt x="316" y="193"/>
                          </a:lnTo>
                          <a:lnTo>
                            <a:pt x="326" y="186"/>
                          </a:lnTo>
                          <a:lnTo>
                            <a:pt x="337" y="167"/>
                          </a:lnTo>
                          <a:lnTo>
                            <a:pt x="345" y="169"/>
                          </a:lnTo>
                          <a:lnTo>
                            <a:pt x="358" y="158"/>
                          </a:lnTo>
                          <a:lnTo>
                            <a:pt x="356" y="149"/>
                          </a:lnTo>
                          <a:lnTo>
                            <a:pt x="364" y="140"/>
                          </a:lnTo>
                          <a:lnTo>
                            <a:pt x="369" y="143"/>
                          </a:lnTo>
                          <a:lnTo>
                            <a:pt x="379" y="140"/>
                          </a:lnTo>
                          <a:lnTo>
                            <a:pt x="391" y="143"/>
                          </a:lnTo>
                          <a:lnTo>
                            <a:pt x="409" y="127"/>
                          </a:lnTo>
                          <a:lnTo>
                            <a:pt x="407" y="119"/>
                          </a:lnTo>
                          <a:lnTo>
                            <a:pt x="409" y="114"/>
                          </a:lnTo>
                          <a:lnTo>
                            <a:pt x="404" y="111"/>
                          </a:lnTo>
                          <a:lnTo>
                            <a:pt x="414" y="103"/>
                          </a:lnTo>
                          <a:lnTo>
                            <a:pt x="426" y="101"/>
                          </a:lnTo>
                          <a:lnTo>
                            <a:pt x="435" y="114"/>
                          </a:lnTo>
                          <a:lnTo>
                            <a:pt x="451" y="132"/>
                          </a:lnTo>
                          <a:lnTo>
                            <a:pt x="457" y="132"/>
                          </a:lnTo>
                          <a:lnTo>
                            <a:pt x="466" y="125"/>
                          </a:lnTo>
                          <a:lnTo>
                            <a:pt x="473" y="123"/>
                          </a:lnTo>
                          <a:lnTo>
                            <a:pt x="476" y="125"/>
                          </a:lnTo>
                          <a:lnTo>
                            <a:pt x="484" y="132"/>
                          </a:lnTo>
                          <a:lnTo>
                            <a:pt x="492" y="134"/>
                          </a:lnTo>
                          <a:lnTo>
                            <a:pt x="495" y="132"/>
                          </a:lnTo>
                          <a:lnTo>
                            <a:pt x="499" y="123"/>
                          </a:lnTo>
                          <a:lnTo>
                            <a:pt x="502" y="119"/>
                          </a:lnTo>
                          <a:lnTo>
                            <a:pt x="510" y="103"/>
                          </a:lnTo>
                          <a:lnTo>
                            <a:pt x="513" y="101"/>
                          </a:lnTo>
                          <a:lnTo>
                            <a:pt x="510" y="79"/>
                          </a:lnTo>
                          <a:lnTo>
                            <a:pt x="521" y="68"/>
                          </a:lnTo>
                          <a:lnTo>
                            <a:pt x="526" y="70"/>
                          </a:lnTo>
                          <a:lnTo>
                            <a:pt x="539" y="57"/>
                          </a:lnTo>
                          <a:lnTo>
                            <a:pt x="550" y="70"/>
                          </a:lnTo>
                          <a:lnTo>
                            <a:pt x="554" y="74"/>
                          </a:lnTo>
                          <a:lnTo>
                            <a:pt x="561" y="72"/>
                          </a:lnTo>
                          <a:lnTo>
                            <a:pt x="566" y="79"/>
                          </a:lnTo>
                          <a:lnTo>
                            <a:pt x="566" y="84"/>
                          </a:lnTo>
                          <a:lnTo>
                            <a:pt x="569" y="87"/>
                          </a:lnTo>
                          <a:lnTo>
                            <a:pt x="569" y="95"/>
                          </a:lnTo>
                          <a:lnTo>
                            <a:pt x="576" y="86"/>
                          </a:lnTo>
                          <a:lnTo>
                            <a:pt x="587" y="76"/>
                          </a:lnTo>
                          <a:lnTo>
                            <a:pt x="593" y="63"/>
                          </a:lnTo>
                          <a:lnTo>
                            <a:pt x="590" y="61"/>
                          </a:lnTo>
                          <a:lnTo>
                            <a:pt x="582" y="68"/>
                          </a:lnTo>
                          <a:lnTo>
                            <a:pt x="581" y="57"/>
                          </a:lnTo>
                          <a:lnTo>
                            <a:pt x="576" y="55"/>
                          </a:lnTo>
                          <a:lnTo>
                            <a:pt x="574" y="49"/>
                          </a:lnTo>
                          <a:lnTo>
                            <a:pt x="592" y="34"/>
                          </a:lnTo>
                          <a:lnTo>
                            <a:pt x="598" y="37"/>
                          </a:lnTo>
                          <a:lnTo>
                            <a:pt x="601" y="28"/>
                          </a:lnTo>
                          <a:lnTo>
                            <a:pt x="596" y="26"/>
                          </a:lnTo>
                          <a:lnTo>
                            <a:pt x="585" y="21"/>
                          </a:lnTo>
                          <a:lnTo>
                            <a:pt x="579" y="19"/>
                          </a:lnTo>
                          <a:lnTo>
                            <a:pt x="569" y="12"/>
                          </a:lnTo>
                          <a:lnTo>
                            <a:pt x="561" y="9"/>
                          </a:lnTo>
                          <a:lnTo>
                            <a:pt x="551" y="18"/>
                          </a:lnTo>
                          <a:lnTo>
                            <a:pt x="548" y="24"/>
                          </a:lnTo>
                          <a:lnTo>
                            <a:pt x="539" y="18"/>
                          </a:lnTo>
                          <a:lnTo>
                            <a:pt x="544" y="13"/>
                          </a:lnTo>
                          <a:lnTo>
                            <a:pt x="545" y="2"/>
                          </a:lnTo>
                          <a:lnTo>
                            <a:pt x="544" y="0"/>
                          </a:lnTo>
                          <a:lnTo>
                            <a:pt x="532" y="0"/>
                          </a:lnTo>
                          <a:lnTo>
                            <a:pt x="529" y="4"/>
                          </a:lnTo>
                          <a:lnTo>
                            <a:pt x="528" y="12"/>
                          </a:lnTo>
                          <a:lnTo>
                            <a:pt x="529" y="18"/>
                          </a:lnTo>
                          <a:lnTo>
                            <a:pt x="521" y="26"/>
                          </a:lnTo>
                          <a:lnTo>
                            <a:pt x="514" y="13"/>
                          </a:lnTo>
                          <a:lnTo>
                            <a:pt x="508" y="15"/>
                          </a:lnTo>
                          <a:lnTo>
                            <a:pt x="507" y="26"/>
                          </a:lnTo>
                          <a:lnTo>
                            <a:pt x="502" y="42"/>
                          </a:lnTo>
                          <a:lnTo>
                            <a:pt x="491" y="52"/>
                          </a:lnTo>
                          <a:lnTo>
                            <a:pt x="484" y="39"/>
                          </a:lnTo>
                          <a:lnTo>
                            <a:pt x="495" y="31"/>
                          </a:lnTo>
                          <a:lnTo>
                            <a:pt x="497" y="18"/>
                          </a:lnTo>
                          <a:lnTo>
                            <a:pt x="491" y="18"/>
                          </a:lnTo>
                          <a:lnTo>
                            <a:pt x="479" y="18"/>
                          </a:lnTo>
                          <a:lnTo>
                            <a:pt x="470" y="31"/>
                          </a:lnTo>
                          <a:lnTo>
                            <a:pt x="460" y="49"/>
                          </a:lnTo>
                          <a:lnTo>
                            <a:pt x="464" y="57"/>
                          </a:lnTo>
                          <a:lnTo>
                            <a:pt x="457" y="61"/>
                          </a:lnTo>
                          <a:lnTo>
                            <a:pt x="449" y="55"/>
                          </a:lnTo>
                          <a:lnTo>
                            <a:pt x="439" y="58"/>
                          </a:lnTo>
                          <a:lnTo>
                            <a:pt x="442" y="68"/>
                          </a:lnTo>
                          <a:lnTo>
                            <a:pt x="431" y="68"/>
                          </a:lnTo>
                          <a:lnTo>
                            <a:pt x="423" y="70"/>
                          </a:lnTo>
                          <a:lnTo>
                            <a:pt x="416" y="81"/>
                          </a:lnTo>
                          <a:lnTo>
                            <a:pt x="404" y="79"/>
                          </a:lnTo>
                          <a:lnTo>
                            <a:pt x="404" y="86"/>
                          </a:lnTo>
                          <a:lnTo>
                            <a:pt x="396" y="79"/>
                          </a:lnTo>
                          <a:lnTo>
                            <a:pt x="385" y="84"/>
                          </a:lnTo>
                          <a:lnTo>
                            <a:pt x="383" y="92"/>
                          </a:lnTo>
                          <a:lnTo>
                            <a:pt x="374" y="95"/>
                          </a:lnTo>
                          <a:lnTo>
                            <a:pt x="367" y="86"/>
                          </a:lnTo>
                          <a:lnTo>
                            <a:pt x="354" y="87"/>
                          </a:lnTo>
                          <a:lnTo>
                            <a:pt x="340" y="92"/>
                          </a:lnTo>
                          <a:lnTo>
                            <a:pt x="340" y="105"/>
                          </a:lnTo>
                          <a:lnTo>
                            <a:pt x="349" y="108"/>
                          </a:lnTo>
                          <a:lnTo>
                            <a:pt x="349" y="111"/>
                          </a:lnTo>
                          <a:lnTo>
                            <a:pt x="349" y="121"/>
                          </a:lnTo>
                          <a:lnTo>
                            <a:pt x="343" y="119"/>
                          </a:lnTo>
                          <a:lnTo>
                            <a:pt x="334" y="123"/>
                          </a:lnTo>
                          <a:lnTo>
                            <a:pt x="337" y="132"/>
                          </a:lnTo>
                          <a:lnTo>
                            <a:pt x="345" y="139"/>
                          </a:lnTo>
                          <a:lnTo>
                            <a:pt x="345" y="149"/>
                          </a:lnTo>
                          <a:lnTo>
                            <a:pt x="337" y="145"/>
                          </a:lnTo>
                          <a:lnTo>
                            <a:pt x="330" y="146"/>
                          </a:lnTo>
                          <a:lnTo>
                            <a:pt x="330" y="156"/>
                          </a:lnTo>
                          <a:lnTo>
                            <a:pt x="319" y="156"/>
                          </a:lnTo>
                          <a:lnTo>
                            <a:pt x="310" y="156"/>
                          </a:lnTo>
                          <a:lnTo>
                            <a:pt x="308" y="162"/>
                          </a:lnTo>
                          <a:lnTo>
                            <a:pt x="305" y="167"/>
                          </a:lnTo>
                          <a:lnTo>
                            <a:pt x="298" y="169"/>
                          </a:lnTo>
                          <a:lnTo>
                            <a:pt x="296" y="174"/>
                          </a:lnTo>
                          <a:lnTo>
                            <a:pt x="298" y="180"/>
                          </a:lnTo>
                          <a:lnTo>
                            <a:pt x="286" y="183"/>
                          </a:lnTo>
                          <a:lnTo>
                            <a:pt x="295" y="193"/>
                          </a:lnTo>
                          <a:lnTo>
                            <a:pt x="296" y="198"/>
                          </a:lnTo>
                          <a:lnTo>
                            <a:pt x="289" y="204"/>
                          </a:lnTo>
                          <a:lnTo>
                            <a:pt x="273" y="215"/>
                          </a:lnTo>
                          <a:lnTo>
                            <a:pt x="261" y="223"/>
                          </a:lnTo>
                          <a:lnTo>
                            <a:pt x="255" y="236"/>
                          </a:lnTo>
                          <a:lnTo>
                            <a:pt x="244" y="246"/>
                          </a:lnTo>
                          <a:lnTo>
                            <a:pt x="244" y="252"/>
                          </a:lnTo>
                          <a:lnTo>
                            <a:pt x="246" y="259"/>
                          </a:lnTo>
                          <a:lnTo>
                            <a:pt x="237" y="265"/>
                          </a:lnTo>
                          <a:lnTo>
                            <a:pt x="239" y="274"/>
                          </a:lnTo>
                          <a:lnTo>
                            <a:pt x="231" y="289"/>
                          </a:lnTo>
                          <a:lnTo>
                            <a:pt x="224" y="292"/>
                          </a:lnTo>
                          <a:lnTo>
                            <a:pt x="224" y="303"/>
                          </a:lnTo>
                          <a:lnTo>
                            <a:pt x="228" y="310"/>
                          </a:lnTo>
                          <a:lnTo>
                            <a:pt x="221" y="316"/>
                          </a:lnTo>
                          <a:lnTo>
                            <a:pt x="217" y="311"/>
                          </a:lnTo>
                          <a:lnTo>
                            <a:pt x="208" y="316"/>
                          </a:lnTo>
                          <a:lnTo>
                            <a:pt x="210" y="329"/>
                          </a:lnTo>
                          <a:lnTo>
                            <a:pt x="202" y="334"/>
                          </a:lnTo>
                          <a:lnTo>
                            <a:pt x="189" y="336"/>
                          </a:lnTo>
                          <a:lnTo>
                            <a:pt x="180" y="347"/>
                          </a:lnTo>
                          <a:lnTo>
                            <a:pt x="178" y="358"/>
                          </a:lnTo>
                          <a:lnTo>
                            <a:pt x="168" y="366"/>
                          </a:lnTo>
                          <a:lnTo>
                            <a:pt x="168" y="373"/>
                          </a:lnTo>
                          <a:lnTo>
                            <a:pt x="180" y="364"/>
                          </a:lnTo>
                          <a:lnTo>
                            <a:pt x="193" y="355"/>
                          </a:lnTo>
                          <a:lnTo>
                            <a:pt x="198" y="358"/>
                          </a:lnTo>
                          <a:lnTo>
                            <a:pt x="193" y="371"/>
                          </a:lnTo>
                          <a:lnTo>
                            <a:pt x="183" y="378"/>
                          </a:lnTo>
                          <a:lnTo>
                            <a:pt x="171" y="376"/>
                          </a:lnTo>
                          <a:lnTo>
                            <a:pt x="173" y="384"/>
                          </a:lnTo>
                          <a:lnTo>
                            <a:pt x="158" y="390"/>
                          </a:lnTo>
                          <a:lnTo>
                            <a:pt x="156" y="378"/>
                          </a:lnTo>
                          <a:lnTo>
                            <a:pt x="149" y="373"/>
                          </a:lnTo>
                          <a:lnTo>
                            <a:pt x="140" y="386"/>
                          </a:lnTo>
                          <a:lnTo>
                            <a:pt x="131" y="386"/>
                          </a:lnTo>
                          <a:lnTo>
                            <a:pt x="122" y="388"/>
                          </a:lnTo>
                          <a:lnTo>
                            <a:pt x="121" y="400"/>
                          </a:lnTo>
                          <a:lnTo>
                            <a:pt x="116" y="401"/>
                          </a:lnTo>
                          <a:lnTo>
                            <a:pt x="116" y="407"/>
                          </a:lnTo>
                          <a:lnTo>
                            <a:pt x="110" y="405"/>
                          </a:lnTo>
                          <a:lnTo>
                            <a:pt x="103" y="400"/>
                          </a:lnTo>
                          <a:lnTo>
                            <a:pt x="91" y="401"/>
                          </a:lnTo>
                          <a:lnTo>
                            <a:pt x="91" y="408"/>
                          </a:lnTo>
                          <a:lnTo>
                            <a:pt x="92" y="414"/>
                          </a:lnTo>
                          <a:lnTo>
                            <a:pt x="87" y="416"/>
                          </a:lnTo>
                          <a:lnTo>
                            <a:pt x="77" y="411"/>
                          </a:lnTo>
                          <a:lnTo>
                            <a:pt x="67" y="418"/>
                          </a:lnTo>
                          <a:lnTo>
                            <a:pt x="69" y="424"/>
                          </a:lnTo>
                          <a:lnTo>
                            <a:pt x="68" y="429"/>
                          </a:lnTo>
                          <a:lnTo>
                            <a:pt x="57" y="424"/>
                          </a:lnTo>
                          <a:lnTo>
                            <a:pt x="55" y="430"/>
                          </a:lnTo>
                          <a:lnTo>
                            <a:pt x="51" y="435"/>
                          </a:lnTo>
                          <a:lnTo>
                            <a:pt x="39" y="432"/>
                          </a:lnTo>
                          <a:lnTo>
                            <a:pt x="33" y="434"/>
                          </a:lnTo>
                          <a:lnTo>
                            <a:pt x="32" y="442"/>
                          </a:lnTo>
                          <a:lnTo>
                            <a:pt x="27" y="444"/>
                          </a:lnTo>
                          <a:lnTo>
                            <a:pt x="20" y="455"/>
                          </a:lnTo>
                          <a:lnTo>
                            <a:pt x="21" y="467"/>
                          </a:lnTo>
                          <a:lnTo>
                            <a:pt x="19" y="485"/>
                          </a:lnTo>
                          <a:lnTo>
                            <a:pt x="16" y="503"/>
                          </a:lnTo>
                          <a:lnTo>
                            <a:pt x="14" y="519"/>
                          </a:lnTo>
                          <a:lnTo>
                            <a:pt x="12" y="527"/>
                          </a:lnTo>
                          <a:lnTo>
                            <a:pt x="18" y="536"/>
                          </a:lnTo>
                          <a:lnTo>
                            <a:pt x="27" y="529"/>
                          </a:lnTo>
                          <a:lnTo>
                            <a:pt x="33" y="532"/>
                          </a:lnTo>
                          <a:lnTo>
                            <a:pt x="33" y="539"/>
                          </a:lnTo>
                          <a:lnTo>
                            <a:pt x="24" y="544"/>
                          </a:lnTo>
                          <a:lnTo>
                            <a:pt x="22" y="555"/>
                          </a:lnTo>
                          <a:lnTo>
                            <a:pt x="20" y="561"/>
                          </a:lnTo>
                          <a:lnTo>
                            <a:pt x="10" y="560"/>
                          </a:lnTo>
                          <a:lnTo>
                            <a:pt x="7" y="573"/>
                          </a:lnTo>
                          <a:lnTo>
                            <a:pt x="12" y="577"/>
                          </a:lnTo>
                          <a:lnTo>
                            <a:pt x="20" y="574"/>
                          </a:lnTo>
                          <a:lnTo>
                            <a:pt x="25" y="580"/>
                          </a:lnTo>
                          <a:lnTo>
                            <a:pt x="26" y="583"/>
                          </a:lnTo>
                          <a:lnTo>
                            <a:pt x="19" y="588"/>
                          </a:lnTo>
                          <a:lnTo>
                            <a:pt x="19" y="595"/>
                          </a:lnTo>
                          <a:lnTo>
                            <a:pt x="10" y="597"/>
                          </a:lnTo>
                          <a:lnTo>
                            <a:pt x="4" y="592"/>
                          </a:lnTo>
                          <a:lnTo>
                            <a:pt x="6" y="603"/>
                          </a:lnTo>
                          <a:lnTo>
                            <a:pt x="4" y="612"/>
                          </a:lnTo>
                          <a:lnTo>
                            <a:pt x="0" y="612"/>
                          </a:lnTo>
                          <a:lnTo>
                            <a:pt x="13" y="625"/>
                          </a:lnTo>
                          <a:lnTo>
                            <a:pt x="19" y="632"/>
                          </a:lnTo>
                          <a:lnTo>
                            <a:pt x="22" y="643"/>
                          </a:lnTo>
                          <a:lnTo>
                            <a:pt x="36" y="651"/>
                          </a:lnTo>
                          <a:lnTo>
                            <a:pt x="50" y="659"/>
                          </a:lnTo>
                          <a:lnTo>
                            <a:pt x="63" y="659"/>
                          </a:lnTo>
                          <a:lnTo>
                            <a:pt x="83" y="645"/>
                          </a:lnTo>
                          <a:lnTo>
                            <a:pt x="103" y="631"/>
                          </a:lnTo>
                          <a:lnTo>
                            <a:pt x="121" y="607"/>
                          </a:lnTo>
                          <a:lnTo>
                            <a:pt x="124" y="604"/>
                          </a:lnTo>
                          <a:lnTo>
                            <a:pt x="128" y="613"/>
                          </a:lnTo>
                          <a:lnTo>
                            <a:pt x="137" y="607"/>
                          </a:lnTo>
                          <a:lnTo>
                            <a:pt x="140" y="598"/>
                          </a:lnTo>
                          <a:lnTo>
                            <a:pt x="142" y="588"/>
                          </a:lnTo>
                          <a:lnTo>
                            <a:pt x="150" y="574"/>
                          </a:lnTo>
                          <a:lnTo>
                            <a:pt x="146" y="589"/>
                          </a:lnTo>
                          <a:lnTo>
                            <a:pt x="151" y="591"/>
                          </a:lnTo>
                          <a:lnTo>
                            <a:pt x="149" y="598"/>
                          </a:lnTo>
                          <a:lnTo>
                            <a:pt x="151" y="610"/>
                          </a:lnTo>
                          <a:lnTo>
                            <a:pt x="156" y="620"/>
                          </a:lnTo>
                          <a:lnTo>
                            <a:pt x="161" y="618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</p:grpSp>
              <p:grpSp>
                <p:nvGrpSpPr>
                  <p:cNvPr id="53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2029" y="1678"/>
                    <a:ext cx="386" cy="385"/>
                    <a:chOff x="2029" y="1678"/>
                    <a:chExt cx="386" cy="385"/>
                  </a:xfrm>
                </p:grpSpPr>
                <p:sp>
                  <p:nvSpPr>
                    <p:cNvPr id="54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2208" y="1793"/>
                      <a:ext cx="21" cy="25"/>
                    </a:xfrm>
                    <a:custGeom>
                      <a:avLst/>
                      <a:gdLst>
                        <a:gd name="T0" fmla="*/ 20 w 21"/>
                        <a:gd name="T1" fmla="*/ 3 h 25"/>
                        <a:gd name="T2" fmla="*/ 17 w 21"/>
                        <a:gd name="T3" fmla="*/ 9 h 25"/>
                        <a:gd name="T4" fmla="*/ 20 w 21"/>
                        <a:gd name="T5" fmla="*/ 20 h 25"/>
                        <a:gd name="T6" fmla="*/ 5 w 21"/>
                        <a:gd name="T7" fmla="*/ 24 h 25"/>
                        <a:gd name="T8" fmla="*/ 0 w 21"/>
                        <a:gd name="T9" fmla="*/ 18 h 25"/>
                        <a:gd name="T10" fmla="*/ 0 w 21"/>
                        <a:gd name="T11" fmla="*/ 9 h 25"/>
                        <a:gd name="T12" fmla="*/ 4 w 21"/>
                        <a:gd name="T13" fmla="*/ 0 h 25"/>
                        <a:gd name="T14" fmla="*/ 20 w 21"/>
                        <a:gd name="T15" fmla="*/ 3 h 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1" h="25">
                          <a:moveTo>
                            <a:pt x="20" y="3"/>
                          </a:moveTo>
                          <a:lnTo>
                            <a:pt x="17" y="9"/>
                          </a:lnTo>
                          <a:lnTo>
                            <a:pt x="20" y="20"/>
                          </a:lnTo>
                          <a:lnTo>
                            <a:pt x="5" y="24"/>
                          </a:lnTo>
                          <a:lnTo>
                            <a:pt x="0" y="18"/>
                          </a:lnTo>
                          <a:lnTo>
                            <a:pt x="0" y="9"/>
                          </a:lnTo>
                          <a:lnTo>
                            <a:pt x="4" y="0"/>
                          </a:lnTo>
                          <a:lnTo>
                            <a:pt x="20" y="3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55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2179" y="1810"/>
                      <a:ext cx="21" cy="21"/>
                    </a:xfrm>
                    <a:custGeom>
                      <a:avLst/>
                      <a:gdLst>
                        <a:gd name="T0" fmla="*/ 17 w 21"/>
                        <a:gd name="T1" fmla="*/ 0 h 21"/>
                        <a:gd name="T2" fmla="*/ 20 w 21"/>
                        <a:gd name="T3" fmla="*/ 14 h 21"/>
                        <a:gd name="T4" fmla="*/ 4 w 21"/>
                        <a:gd name="T5" fmla="*/ 20 h 21"/>
                        <a:gd name="T6" fmla="*/ 0 w 21"/>
                        <a:gd name="T7" fmla="*/ 6 h 21"/>
                        <a:gd name="T8" fmla="*/ 17 w 21"/>
                        <a:gd name="T9" fmla="*/ 0 h 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1" h="21">
                          <a:moveTo>
                            <a:pt x="17" y="0"/>
                          </a:moveTo>
                          <a:lnTo>
                            <a:pt x="20" y="14"/>
                          </a:lnTo>
                          <a:lnTo>
                            <a:pt x="4" y="20"/>
                          </a:lnTo>
                          <a:lnTo>
                            <a:pt x="0" y="6"/>
                          </a:lnTo>
                          <a:lnTo>
                            <a:pt x="17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56" name="Freeform 55"/>
                    <p:cNvSpPr>
                      <a:spLocks/>
                    </p:cNvSpPr>
                    <p:nvPr/>
                  </p:nvSpPr>
                  <p:spPr bwMode="auto">
                    <a:xfrm>
                      <a:off x="2186" y="1782"/>
                      <a:ext cx="20" cy="21"/>
                    </a:xfrm>
                    <a:custGeom>
                      <a:avLst/>
                      <a:gdLst>
                        <a:gd name="T0" fmla="*/ 0 w 20"/>
                        <a:gd name="T1" fmla="*/ 12 h 21"/>
                        <a:gd name="T2" fmla="*/ 14 w 20"/>
                        <a:gd name="T3" fmla="*/ 20 h 21"/>
                        <a:gd name="T4" fmla="*/ 19 w 20"/>
                        <a:gd name="T5" fmla="*/ 4 h 21"/>
                        <a:gd name="T6" fmla="*/ 10 w 20"/>
                        <a:gd name="T7" fmla="*/ 0 h 21"/>
                        <a:gd name="T8" fmla="*/ 4 w 20"/>
                        <a:gd name="T9" fmla="*/ 4 h 21"/>
                        <a:gd name="T10" fmla="*/ 0 w 20"/>
                        <a:gd name="T11" fmla="*/ 8 h 21"/>
                        <a:gd name="T12" fmla="*/ 0 w 20"/>
                        <a:gd name="T13" fmla="*/ 12 h 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0" h="21">
                          <a:moveTo>
                            <a:pt x="0" y="12"/>
                          </a:moveTo>
                          <a:lnTo>
                            <a:pt x="14" y="20"/>
                          </a:lnTo>
                          <a:lnTo>
                            <a:pt x="19" y="4"/>
                          </a:lnTo>
                          <a:lnTo>
                            <a:pt x="10" y="0"/>
                          </a:lnTo>
                          <a:lnTo>
                            <a:pt x="4" y="4"/>
                          </a:lnTo>
                          <a:lnTo>
                            <a:pt x="0" y="8"/>
                          </a:lnTo>
                          <a:lnTo>
                            <a:pt x="0" y="12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57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2208" y="1770"/>
                      <a:ext cx="21" cy="19"/>
                    </a:xfrm>
                    <a:custGeom>
                      <a:avLst/>
                      <a:gdLst>
                        <a:gd name="T0" fmla="*/ 0 w 21"/>
                        <a:gd name="T1" fmla="*/ 18 h 19"/>
                        <a:gd name="T2" fmla="*/ 15 w 21"/>
                        <a:gd name="T3" fmla="*/ 0 h 19"/>
                        <a:gd name="T4" fmla="*/ 20 w 21"/>
                        <a:gd name="T5" fmla="*/ 7 h 19"/>
                        <a:gd name="T6" fmla="*/ 0 w 21"/>
                        <a:gd name="T7" fmla="*/ 18 h 1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" h="19">
                          <a:moveTo>
                            <a:pt x="0" y="18"/>
                          </a:moveTo>
                          <a:lnTo>
                            <a:pt x="15" y="0"/>
                          </a:lnTo>
                          <a:lnTo>
                            <a:pt x="20" y="7"/>
                          </a:lnTo>
                          <a:lnTo>
                            <a:pt x="0" y="18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58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2157" y="1814"/>
                      <a:ext cx="20" cy="20"/>
                    </a:xfrm>
                    <a:custGeom>
                      <a:avLst/>
                      <a:gdLst>
                        <a:gd name="T0" fmla="*/ 14 w 20"/>
                        <a:gd name="T1" fmla="*/ 0 h 20"/>
                        <a:gd name="T2" fmla="*/ 19 w 20"/>
                        <a:gd name="T3" fmla="*/ 14 h 20"/>
                        <a:gd name="T4" fmla="*/ 0 w 20"/>
                        <a:gd name="T5" fmla="*/ 19 h 20"/>
                        <a:gd name="T6" fmla="*/ 14 w 20"/>
                        <a:gd name="T7" fmla="*/ 0 h 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0" h="20">
                          <a:moveTo>
                            <a:pt x="14" y="0"/>
                          </a:moveTo>
                          <a:lnTo>
                            <a:pt x="19" y="14"/>
                          </a:lnTo>
                          <a:lnTo>
                            <a:pt x="0" y="19"/>
                          </a:lnTo>
                          <a:lnTo>
                            <a:pt x="14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59" name="Freeform 58"/>
                    <p:cNvSpPr>
                      <a:spLocks/>
                    </p:cNvSpPr>
                    <p:nvPr/>
                  </p:nvSpPr>
                  <p:spPr bwMode="auto">
                    <a:xfrm>
                      <a:off x="2271" y="1741"/>
                      <a:ext cx="20" cy="20"/>
                    </a:xfrm>
                    <a:custGeom>
                      <a:avLst/>
                      <a:gdLst>
                        <a:gd name="T0" fmla="*/ 8 w 20"/>
                        <a:gd name="T1" fmla="*/ 0 h 20"/>
                        <a:gd name="T2" fmla="*/ 0 w 20"/>
                        <a:gd name="T3" fmla="*/ 8 h 20"/>
                        <a:gd name="T4" fmla="*/ 11 w 20"/>
                        <a:gd name="T5" fmla="*/ 19 h 20"/>
                        <a:gd name="T6" fmla="*/ 19 w 20"/>
                        <a:gd name="T7" fmla="*/ 8 h 20"/>
                        <a:gd name="T8" fmla="*/ 8 w 20"/>
                        <a:gd name="T9" fmla="*/ 0 h 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0" h="20">
                          <a:moveTo>
                            <a:pt x="8" y="0"/>
                          </a:moveTo>
                          <a:lnTo>
                            <a:pt x="0" y="8"/>
                          </a:lnTo>
                          <a:lnTo>
                            <a:pt x="11" y="19"/>
                          </a:lnTo>
                          <a:lnTo>
                            <a:pt x="19" y="8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60" name="Freeform 59"/>
                    <p:cNvSpPr>
                      <a:spLocks/>
                    </p:cNvSpPr>
                    <p:nvPr/>
                  </p:nvSpPr>
                  <p:spPr bwMode="auto">
                    <a:xfrm>
                      <a:off x="2288" y="1726"/>
                      <a:ext cx="21" cy="20"/>
                    </a:xfrm>
                    <a:custGeom>
                      <a:avLst/>
                      <a:gdLst>
                        <a:gd name="T0" fmla="*/ 0 w 21"/>
                        <a:gd name="T1" fmla="*/ 7 h 20"/>
                        <a:gd name="T2" fmla="*/ 9 w 21"/>
                        <a:gd name="T3" fmla="*/ 19 h 20"/>
                        <a:gd name="T4" fmla="*/ 20 w 21"/>
                        <a:gd name="T5" fmla="*/ 11 h 20"/>
                        <a:gd name="T6" fmla="*/ 10 w 21"/>
                        <a:gd name="T7" fmla="*/ 0 h 20"/>
                        <a:gd name="T8" fmla="*/ 0 w 21"/>
                        <a:gd name="T9" fmla="*/ 7 h 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1" h="20">
                          <a:moveTo>
                            <a:pt x="0" y="7"/>
                          </a:moveTo>
                          <a:lnTo>
                            <a:pt x="9" y="19"/>
                          </a:lnTo>
                          <a:lnTo>
                            <a:pt x="20" y="11"/>
                          </a:lnTo>
                          <a:lnTo>
                            <a:pt x="10" y="0"/>
                          </a:lnTo>
                          <a:lnTo>
                            <a:pt x="0" y="7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61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2340" y="1696"/>
                      <a:ext cx="29" cy="20"/>
                    </a:xfrm>
                    <a:custGeom>
                      <a:avLst/>
                      <a:gdLst>
                        <a:gd name="T0" fmla="*/ 12 w 29"/>
                        <a:gd name="T1" fmla="*/ 4 h 20"/>
                        <a:gd name="T2" fmla="*/ 17 w 29"/>
                        <a:gd name="T3" fmla="*/ 8 h 20"/>
                        <a:gd name="T4" fmla="*/ 28 w 29"/>
                        <a:gd name="T5" fmla="*/ 0 h 20"/>
                        <a:gd name="T6" fmla="*/ 23 w 29"/>
                        <a:gd name="T7" fmla="*/ 17 h 20"/>
                        <a:gd name="T8" fmla="*/ 12 w 29"/>
                        <a:gd name="T9" fmla="*/ 19 h 20"/>
                        <a:gd name="T10" fmla="*/ 0 w 29"/>
                        <a:gd name="T11" fmla="*/ 7 h 20"/>
                        <a:gd name="T12" fmla="*/ 12 w 29"/>
                        <a:gd name="T13" fmla="*/ 4 h 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9" h="20">
                          <a:moveTo>
                            <a:pt x="12" y="4"/>
                          </a:moveTo>
                          <a:lnTo>
                            <a:pt x="17" y="8"/>
                          </a:lnTo>
                          <a:lnTo>
                            <a:pt x="28" y="0"/>
                          </a:lnTo>
                          <a:lnTo>
                            <a:pt x="23" y="17"/>
                          </a:lnTo>
                          <a:lnTo>
                            <a:pt x="12" y="19"/>
                          </a:lnTo>
                          <a:lnTo>
                            <a:pt x="0" y="7"/>
                          </a:lnTo>
                          <a:lnTo>
                            <a:pt x="12" y="4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62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2395" y="1678"/>
                      <a:ext cx="20" cy="20"/>
                    </a:xfrm>
                    <a:custGeom>
                      <a:avLst/>
                      <a:gdLst>
                        <a:gd name="T0" fmla="*/ 9 w 20"/>
                        <a:gd name="T1" fmla="*/ 0 h 20"/>
                        <a:gd name="T2" fmla="*/ 17 w 20"/>
                        <a:gd name="T3" fmla="*/ 6 h 20"/>
                        <a:gd name="T4" fmla="*/ 19 w 20"/>
                        <a:gd name="T5" fmla="*/ 19 h 20"/>
                        <a:gd name="T6" fmla="*/ 0 w 20"/>
                        <a:gd name="T7" fmla="*/ 19 h 20"/>
                        <a:gd name="T8" fmla="*/ 9 w 20"/>
                        <a:gd name="T9" fmla="*/ 0 h 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0" h="20">
                          <a:moveTo>
                            <a:pt x="9" y="0"/>
                          </a:moveTo>
                          <a:lnTo>
                            <a:pt x="17" y="6"/>
                          </a:lnTo>
                          <a:lnTo>
                            <a:pt x="19" y="19"/>
                          </a:lnTo>
                          <a:lnTo>
                            <a:pt x="0" y="19"/>
                          </a:lnTo>
                          <a:lnTo>
                            <a:pt x="9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63" name="Freeform 62"/>
                    <p:cNvSpPr>
                      <a:spLocks/>
                    </p:cNvSpPr>
                    <p:nvPr/>
                  </p:nvSpPr>
                  <p:spPr bwMode="auto">
                    <a:xfrm>
                      <a:off x="2029" y="2042"/>
                      <a:ext cx="22" cy="21"/>
                    </a:xfrm>
                    <a:custGeom>
                      <a:avLst/>
                      <a:gdLst>
                        <a:gd name="T0" fmla="*/ 21 w 22"/>
                        <a:gd name="T1" fmla="*/ 10 h 21"/>
                        <a:gd name="T2" fmla="*/ 4 w 22"/>
                        <a:gd name="T3" fmla="*/ 0 h 21"/>
                        <a:gd name="T4" fmla="*/ 0 w 22"/>
                        <a:gd name="T5" fmla="*/ 9 h 21"/>
                        <a:gd name="T6" fmla="*/ 1 w 22"/>
                        <a:gd name="T7" fmla="*/ 20 h 21"/>
                        <a:gd name="T8" fmla="*/ 21 w 22"/>
                        <a:gd name="T9" fmla="*/ 10 h 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" h="21">
                          <a:moveTo>
                            <a:pt x="21" y="10"/>
                          </a:moveTo>
                          <a:lnTo>
                            <a:pt x="4" y="0"/>
                          </a:lnTo>
                          <a:lnTo>
                            <a:pt x="0" y="9"/>
                          </a:lnTo>
                          <a:lnTo>
                            <a:pt x="1" y="20"/>
                          </a:lnTo>
                          <a:lnTo>
                            <a:pt x="21" y="1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</p:grpSp>
            </p:grpSp>
            <p:sp>
              <p:nvSpPr>
                <p:cNvPr id="47" name="Freeform 46"/>
                <p:cNvSpPr>
                  <a:spLocks/>
                </p:cNvSpPr>
                <p:nvPr/>
              </p:nvSpPr>
              <p:spPr bwMode="auto">
                <a:xfrm>
                  <a:off x="2925" y="913"/>
                  <a:ext cx="2091" cy="2332"/>
                </a:xfrm>
                <a:custGeom>
                  <a:avLst/>
                  <a:gdLst>
                    <a:gd name="T0" fmla="*/ 645 w 1467"/>
                    <a:gd name="T1" fmla="*/ 97 h 1635"/>
                    <a:gd name="T2" fmla="*/ 545 w 1467"/>
                    <a:gd name="T3" fmla="*/ 151 h 1635"/>
                    <a:gd name="T4" fmla="*/ 516 w 1467"/>
                    <a:gd name="T5" fmla="*/ 55 h 1635"/>
                    <a:gd name="T6" fmla="*/ 509 w 1467"/>
                    <a:gd name="T7" fmla="*/ 172 h 1635"/>
                    <a:gd name="T8" fmla="*/ 451 w 1467"/>
                    <a:gd name="T9" fmla="*/ 275 h 1635"/>
                    <a:gd name="T10" fmla="*/ 377 w 1467"/>
                    <a:gd name="T11" fmla="*/ 357 h 1635"/>
                    <a:gd name="T12" fmla="*/ 367 w 1467"/>
                    <a:gd name="T13" fmla="*/ 431 h 1635"/>
                    <a:gd name="T14" fmla="*/ 215 w 1467"/>
                    <a:gd name="T15" fmla="*/ 229 h 1635"/>
                    <a:gd name="T16" fmla="*/ 423 w 1467"/>
                    <a:gd name="T17" fmla="*/ 179 h 1635"/>
                    <a:gd name="T18" fmla="*/ 173 w 1467"/>
                    <a:gd name="T19" fmla="*/ 144 h 1635"/>
                    <a:gd name="T20" fmla="*/ 113 w 1467"/>
                    <a:gd name="T21" fmla="*/ 133 h 1635"/>
                    <a:gd name="T22" fmla="*/ 117 w 1467"/>
                    <a:gd name="T23" fmla="*/ 231 h 1635"/>
                    <a:gd name="T24" fmla="*/ 149 w 1467"/>
                    <a:gd name="T25" fmla="*/ 390 h 1635"/>
                    <a:gd name="T26" fmla="*/ 179 w 1467"/>
                    <a:gd name="T27" fmla="*/ 520 h 1635"/>
                    <a:gd name="T28" fmla="*/ 122 w 1467"/>
                    <a:gd name="T29" fmla="*/ 604 h 1635"/>
                    <a:gd name="T30" fmla="*/ 163 w 1467"/>
                    <a:gd name="T31" fmla="*/ 627 h 1635"/>
                    <a:gd name="T32" fmla="*/ 155 w 1467"/>
                    <a:gd name="T33" fmla="*/ 639 h 1635"/>
                    <a:gd name="T34" fmla="*/ 131 w 1467"/>
                    <a:gd name="T35" fmla="*/ 688 h 1635"/>
                    <a:gd name="T36" fmla="*/ 133 w 1467"/>
                    <a:gd name="T37" fmla="*/ 751 h 1635"/>
                    <a:gd name="T38" fmla="*/ 160 w 1467"/>
                    <a:gd name="T39" fmla="*/ 830 h 1635"/>
                    <a:gd name="T40" fmla="*/ 125 w 1467"/>
                    <a:gd name="T41" fmla="*/ 885 h 1635"/>
                    <a:gd name="T42" fmla="*/ 78 w 1467"/>
                    <a:gd name="T43" fmla="*/ 948 h 1635"/>
                    <a:gd name="T44" fmla="*/ 45 w 1467"/>
                    <a:gd name="T45" fmla="*/ 1016 h 1635"/>
                    <a:gd name="T46" fmla="*/ 61 w 1467"/>
                    <a:gd name="T47" fmla="*/ 1129 h 1635"/>
                    <a:gd name="T48" fmla="*/ 13 w 1467"/>
                    <a:gd name="T49" fmla="*/ 1271 h 1635"/>
                    <a:gd name="T50" fmla="*/ 95 w 1467"/>
                    <a:gd name="T51" fmla="*/ 1263 h 1635"/>
                    <a:gd name="T52" fmla="*/ 174 w 1467"/>
                    <a:gd name="T53" fmla="*/ 1258 h 1635"/>
                    <a:gd name="T54" fmla="*/ 216 w 1467"/>
                    <a:gd name="T55" fmla="*/ 1353 h 1635"/>
                    <a:gd name="T56" fmla="*/ 296 w 1467"/>
                    <a:gd name="T57" fmla="*/ 1385 h 1635"/>
                    <a:gd name="T58" fmla="*/ 308 w 1467"/>
                    <a:gd name="T59" fmla="*/ 1359 h 1635"/>
                    <a:gd name="T60" fmla="*/ 328 w 1467"/>
                    <a:gd name="T61" fmla="*/ 1312 h 1635"/>
                    <a:gd name="T62" fmla="*/ 352 w 1467"/>
                    <a:gd name="T63" fmla="*/ 1332 h 1635"/>
                    <a:gd name="T64" fmla="*/ 374 w 1467"/>
                    <a:gd name="T65" fmla="*/ 1360 h 1635"/>
                    <a:gd name="T66" fmla="*/ 402 w 1467"/>
                    <a:gd name="T67" fmla="*/ 1400 h 1635"/>
                    <a:gd name="T68" fmla="*/ 445 w 1467"/>
                    <a:gd name="T69" fmla="*/ 1402 h 1635"/>
                    <a:gd name="T70" fmla="*/ 505 w 1467"/>
                    <a:gd name="T71" fmla="*/ 1365 h 1635"/>
                    <a:gd name="T72" fmla="*/ 448 w 1467"/>
                    <a:gd name="T73" fmla="*/ 1352 h 1635"/>
                    <a:gd name="T74" fmla="*/ 416 w 1467"/>
                    <a:gd name="T75" fmla="*/ 1316 h 1635"/>
                    <a:gd name="T76" fmla="*/ 600 w 1467"/>
                    <a:gd name="T77" fmla="*/ 1243 h 1635"/>
                    <a:gd name="T78" fmla="*/ 553 w 1467"/>
                    <a:gd name="T79" fmla="*/ 1320 h 1635"/>
                    <a:gd name="T80" fmla="*/ 513 w 1467"/>
                    <a:gd name="T81" fmla="*/ 1385 h 1635"/>
                    <a:gd name="T82" fmla="*/ 733 w 1467"/>
                    <a:gd name="T83" fmla="*/ 1440 h 1635"/>
                    <a:gd name="T84" fmla="*/ 829 w 1467"/>
                    <a:gd name="T85" fmla="*/ 1481 h 1635"/>
                    <a:gd name="T86" fmla="*/ 967 w 1467"/>
                    <a:gd name="T87" fmla="*/ 1564 h 1635"/>
                    <a:gd name="T88" fmla="*/ 1049 w 1467"/>
                    <a:gd name="T89" fmla="*/ 1574 h 1635"/>
                    <a:gd name="T90" fmla="*/ 1107 w 1467"/>
                    <a:gd name="T91" fmla="*/ 1494 h 1635"/>
                    <a:gd name="T92" fmla="*/ 997 w 1467"/>
                    <a:gd name="T93" fmla="*/ 1340 h 1635"/>
                    <a:gd name="T94" fmla="*/ 964 w 1467"/>
                    <a:gd name="T95" fmla="*/ 1195 h 1635"/>
                    <a:gd name="T96" fmla="*/ 1102 w 1467"/>
                    <a:gd name="T97" fmla="*/ 1088 h 1635"/>
                    <a:gd name="T98" fmla="*/ 1166 w 1467"/>
                    <a:gd name="T99" fmla="*/ 1206 h 1635"/>
                    <a:gd name="T100" fmla="*/ 1096 w 1467"/>
                    <a:gd name="T101" fmla="*/ 1276 h 1635"/>
                    <a:gd name="T102" fmla="*/ 1141 w 1467"/>
                    <a:gd name="T103" fmla="*/ 1340 h 1635"/>
                    <a:gd name="T104" fmla="*/ 1213 w 1467"/>
                    <a:gd name="T105" fmla="*/ 1422 h 1635"/>
                    <a:gd name="T106" fmla="*/ 1299 w 1467"/>
                    <a:gd name="T107" fmla="*/ 1412 h 1635"/>
                    <a:gd name="T108" fmla="*/ 1237 w 1467"/>
                    <a:gd name="T109" fmla="*/ 1456 h 1635"/>
                    <a:gd name="T110" fmla="*/ 1277 w 1467"/>
                    <a:gd name="T111" fmla="*/ 1511 h 1635"/>
                    <a:gd name="T112" fmla="*/ 1466 w 1467"/>
                    <a:gd name="T113" fmla="*/ 0 h 16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467" h="1635">
                      <a:moveTo>
                        <a:pt x="1466" y="0"/>
                      </a:moveTo>
                      <a:lnTo>
                        <a:pt x="690" y="0"/>
                      </a:lnTo>
                      <a:lnTo>
                        <a:pt x="669" y="63"/>
                      </a:lnTo>
                      <a:lnTo>
                        <a:pt x="630" y="52"/>
                      </a:lnTo>
                      <a:lnTo>
                        <a:pt x="646" y="69"/>
                      </a:lnTo>
                      <a:lnTo>
                        <a:pt x="671" y="79"/>
                      </a:lnTo>
                      <a:lnTo>
                        <a:pt x="645" y="97"/>
                      </a:lnTo>
                      <a:lnTo>
                        <a:pt x="653" y="164"/>
                      </a:lnTo>
                      <a:lnTo>
                        <a:pt x="634" y="186"/>
                      </a:lnTo>
                      <a:lnTo>
                        <a:pt x="607" y="196"/>
                      </a:lnTo>
                      <a:lnTo>
                        <a:pt x="582" y="192"/>
                      </a:lnTo>
                      <a:lnTo>
                        <a:pt x="568" y="175"/>
                      </a:lnTo>
                      <a:lnTo>
                        <a:pt x="556" y="167"/>
                      </a:lnTo>
                      <a:lnTo>
                        <a:pt x="545" y="151"/>
                      </a:lnTo>
                      <a:lnTo>
                        <a:pt x="548" y="130"/>
                      </a:lnTo>
                      <a:lnTo>
                        <a:pt x="536" y="114"/>
                      </a:lnTo>
                      <a:lnTo>
                        <a:pt x="568" y="103"/>
                      </a:lnTo>
                      <a:lnTo>
                        <a:pt x="574" y="81"/>
                      </a:lnTo>
                      <a:lnTo>
                        <a:pt x="563" y="52"/>
                      </a:lnTo>
                      <a:lnTo>
                        <a:pt x="534" y="44"/>
                      </a:lnTo>
                      <a:lnTo>
                        <a:pt x="516" y="55"/>
                      </a:lnTo>
                      <a:lnTo>
                        <a:pt x="477" y="60"/>
                      </a:lnTo>
                      <a:lnTo>
                        <a:pt x="456" y="59"/>
                      </a:lnTo>
                      <a:lnTo>
                        <a:pt x="477" y="78"/>
                      </a:lnTo>
                      <a:lnTo>
                        <a:pt x="493" y="101"/>
                      </a:lnTo>
                      <a:lnTo>
                        <a:pt x="504" y="119"/>
                      </a:lnTo>
                      <a:lnTo>
                        <a:pt x="511" y="144"/>
                      </a:lnTo>
                      <a:lnTo>
                        <a:pt x="509" y="172"/>
                      </a:lnTo>
                      <a:lnTo>
                        <a:pt x="523" y="185"/>
                      </a:lnTo>
                      <a:lnTo>
                        <a:pt x="545" y="234"/>
                      </a:lnTo>
                      <a:lnTo>
                        <a:pt x="525" y="223"/>
                      </a:lnTo>
                      <a:lnTo>
                        <a:pt x="500" y="213"/>
                      </a:lnTo>
                      <a:lnTo>
                        <a:pt x="481" y="202"/>
                      </a:lnTo>
                      <a:lnTo>
                        <a:pt x="474" y="243"/>
                      </a:lnTo>
                      <a:lnTo>
                        <a:pt x="451" y="275"/>
                      </a:lnTo>
                      <a:lnTo>
                        <a:pt x="433" y="290"/>
                      </a:lnTo>
                      <a:lnTo>
                        <a:pt x="475" y="350"/>
                      </a:lnTo>
                      <a:lnTo>
                        <a:pt x="468" y="368"/>
                      </a:lnTo>
                      <a:lnTo>
                        <a:pt x="445" y="375"/>
                      </a:lnTo>
                      <a:lnTo>
                        <a:pt x="411" y="366"/>
                      </a:lnTo>
                      <a:lnTo>
                        <a:pt x="397" y="362"/>
                      </a:lnTo>
                      <a:lnTo>
                        <a:pt x="377" y="357"/>
                      </a:lnTo>
                      <a:lnTo>
                        <a:pt x="365" y="369"/>
                      </a:lnTo>
                      <a:lnTo>
                        <a:pt x="371" y="386"/>
                      </a:lnTo>
                      <a:lnTo>
                        <a:pt x="386" y="394"/>
                      </a:lnTo>
                      <a:lnTo>
                        <a:pt x="418" y="391"/>
                      </a:lnTo>
                      <a:lnTo>
                        <a:pt x="429" y="435"/>
                      </a:lnTo>
                      <a:lnTo>
                        <a:pt x="403" y="443"/>
                      </a:lnTo>
                      <a:lnTo>
                        <a:pt x="367" y="431"/>
                      </a:lnTo>
                      <a:lnTo>
                        <a:pt x="328" y="410"/>
                      </a:lnTo>
                      <a:lnTo>
                        <a:pt x="311" y="393"/>
                      </a:lnTo>
                      <a:lnTo>
                        <a:pt x="290" y="316"/>
                      </a:lnTo>
                      <a:lnTo>
                        <a:pt x="274" y="293"/>
                      </a:lnTo>
                      <a:lnTo>
                        <a:pt x="243" y="272"/>
                      </a:lnTo>
                      <a:lnTo>
                        <a:pt x="226" y="250"/>
                      </a:lnTo>
                      <a:lnTo>
                        <a:pt x="215" y="229"/>
                      </a:lnTo>
                      <a:lnTo>
                        <a:pt x="290" y="261"/>
                      </a:lnTo>
                      <a:lnTo>
                        <a:pt x="349" y="267"/>
                      </a:lnTo>
                      <a:lnTo>
                        <a:pt x="386" y="260"/>
                      </a:lnTo>
                      <a:lnTo>
                        <a:pt x="403" y="250"/>
                      </a:lnTo>
                      <a:lnTo>
                        <a:pt x="416" y="227"/>
                      </a:lnTo>
                      <a:lnTo>
                        <a:pt x="423" y="208"/>
                      </a:lnTo>
                      <a:lnTo>
                        <a:pt x="423" y="179"/>
                      </a:lnTo>
                      <a:lnTo>
                        <a:pt x="392" y="160"/>
                      </a:lnTo>
                      <a:lnTo>
                        <a:pt x="377" y="167"/>
                      </a:lnTo>
                      <a:lnTo>
                        <a:pt x="322" y="133"/>
                      </a:lnTo>
                      <a:lnTo>
                        <a:pt x="274" y="133"/>
                      </a:lnTo>
                      <a:lnTo>
                        <a:pt x="204" y="138"/>
                      </a:lnTo>
                      <a:lnTo>
                        <a:pt x="184" y="144"/>
                      </a:lnTo>
                      <a:lnTo>
                        <a:pt x="173" y="144"/>
                      </a:lnTo>
                      <a:lnTo>
                        <a:pt x="160" y="132"/>
                      </a:lnTo>
                      <a:lnTo>
                        <a:pt x="169" y="107"/>
                      </a:lnTo>
                      <a:lnTo>
                        <a:pt x="155" y="105"/>
                      </a:lnTo>
                      <a:lnTo>
                        <a:pt x="145" y="120"/>
                      </a:lnTo>
                      <a:lnTo>
                        <a:pt x="129" y="119"/>
                      </a:lnTo>
                      <a:lnTo>
                        <a:pt x="119" y="122"/>
                      </a:lnTo>
                      <a:lnTo>
                        <a:pt x="113" y="133"/>
                      </a:lnTo>
                      <a:lnTo>
                        <a:pt x="96" y="148"/>
                      </a:lnTo>
                      <a:lnTo>
                        <a:pt x="93" y="172"/>
                      </a:lnTo>
                      <a:lnTo>
                        <a:pt x="90" y="181"/>
                      </a:lnTo>
                      <a:lnTo>
                        <a:pt x="90" y="196"/>
                      </a:lnTo>
                      <a:lnTo>
                        <a:pt x="107" y="207"/>
                      </a:lnTo>
                      <a:lnTo>
                        <a:pt x="108" y="217"/>
                      </a:lnTo>
                      <a:lnTo>
                        <a:pt x="117" y="231"/>
                      </a:lnTo>
                      <a:lnTo>
                        <a:pt x="121" y="242"/>
                      </a:lnTo>
                      <a:lnTo>
                        <a:pt x="122" y="256"/>
                      </a:lnTo>
                      <a:lnTo>
                        <a:pt x="120" y="272"/>
                      </a:lnTo>
                      <a:lnTo>
                        <a:pt x="126" y="297"/>
                      </a:lnTo>
                      <a:lnTo>
                        <a:pt x="138" y="320"/>
                      </a:lnTo>
                      <a:lnTo>
                        <a:pt x="136" y="357"/>
                      </a:lnTo>
                      <a:lnTo>
                        <a:pt x="149" y="390"/>
                      </a:lnTo>
                      <a:lnTo>
                        <a:pt x="152" y="420"/>
                      </a:lnTo>
                      <a:lnTo>
                        <a:pt x="157" y="433"/>
                      </a:lnTo>
                      <a:lnTo>
                        <a:pt x="180" y="451"/>
                      </a:lnTo>
                      <a:lnTo>
                        <a:pt x="188" y="469"/>
                      </a:lnTo>
                      <a:lnTo>
                        <a:pt x="188" y="485"/>
                      </a:lnTo>
                      <a:lnTo>
                        <a:pt x="181" y="514"/>
                      </a:lnTo>
                      <a:lnTo>
                        <a:pt x="179" y="520"/>
                      </a:lnTo>
                      <a:lnTo>
                        <a:pt x="181" y="527"/>
                      </a:lnTo>
                      <a:lnTo>
                        <a:pt x="173" y="541"/>
                      </a:lnTo>
                      <a:lnTo>
                        <a:pt x="160" y="549"/>
                      </a:lnTo>
                      <a:lnTo>
                        <a:pt x="157" y="557"/>
                      </a:lnTo>
                      <a:lnTo>
                        <a:pt x="140" y="581"/>
                      </a:lnTo>
                      <a:lnTo>
                        <a:pt x="125" y="588"/>
                      </a:lnTo>
                      <a:lnTo>
                        <a:pt x="122" y="604"/>
                      </a:lnTo>
                      <a:lnTo>
                        <a:pt x="132" y="603"/>
                      </a:lnTo>
                      <a:lnTo>
                        <a:pt x="140" y="594"/>
                      </a:lnTo>
                      <a:lnTo>
                        <a:pt x="146" y="596"/>
                      </a:lnTo>
                      <a:lnTo>
                        <a:pt x="150" y="604"/>
                      </a:lnTo>
                      <a:lnTo>
                        <a:pt x="139" y="611"/>
                      </a:lnTo>
                      <a:lnTo>
                        <a:pt x="155" y="627"/>
                      </a:lnTo>
                      <a:lnTo>
                        <a:pt x="163" y="627"/>
                      </a:lnTo>
                      <a:lnTo>
                        <a:pt x="174" y="633"/>
                      </a:lnTo>
                      <a:lnTo>
                        <a:pt x="188" y="646"/>
                      </a:lnTo>
                      <a:lnTo>
                        <a:pt x="194" y="662"/>
                      </a:lnTo>
                      <a:lnTo>
                        <a:pt x="194" y="662"/>
                      </a:lnTo>
                      <a:lnTo>
                        <a:pt x="175" y="647"/>
                      </a:lnTo>
                      <a:lnTo>
                        <a:pt x="166" y="640"/>
                      </a:lnTo>
                      <a:lnTo>
                        <a:pt x="155" y="639"/>
                      </a:lnTo>
                      <a:lnTo>
                        <a:pt x="156" y="646"/>
                      </a:lnTo>
                      <a:lnTo>
                        <a:pt x="146" y="643"/>
                      </a:lnTo>
                      <a:lnTo>
                        <a:pt x="136" y="643"/>
                      </a:lnTo>
                      <a:lnTo>
                        <a:pt x="137" y="657"/>
                      </a:lnTo>
                      <a:lnTo>
                        <a:pt x="139" y="665"/>
                      </a:lnTo>
                      <a:lnTo>
                        <a:pt x="136" y="682"/>
                      </a:lnTo>
                      <a:lnTo>
                        <a:pt x="131" y="688"/>
                      </a:lnTo>
                      <a:lnTo>
                        <a:pt x="114" y="688"/>
                      </a:lnTo>
                      <a:lnTo>
                        <a:pt x="113" y="699"/>
                      </a:lnTo>
                      <a:lnTo>
                        <a:pt x="121" y="710"/>
                      </a:lnTo>
                      <a:lnTo>
                        <a:pt x="126" y="728"/>
                      </a:lnTo>
                      <a:lnTo>
                        <a:pt x="138" y="736"/>
                      </a:lnTo>
                      <a:lnTo>
                        <a:pt x="138" y="746"/>
                      </a:lnTo>
                      <a:lnTo>
                        <a:pt x="133" y="751"/>
                      </a:lnTo>
                      <a:lnTo>
                        <a:pt x="134" y="758"/>
                      </a:lnTo>
                      <a:lnTo>
                        <a:pt x="139" y="764"/>
                      </a:lnTo>
                      <a:lnTo>
                        <a:pt x="149" y="786"/>
                      </a:lnTo>
                      <a:lnTo>
                        <a:pt x="158" y="795"/>
                      </a:lnTo>
                      <a:lnTo>
                        <a:pt x="166" y="799"/>
                      </a:lnTo>
                      <a:lnTo>
                        <a:pt x="168" y="820"/>
                      </a:lnTo>
                      <a:lnTo>
                        <a:pt x="160" y="830"/>
                      </a:lnTo>
                      <a:lnTo>
                        <a:pt x="148" y="844"/>
                      </a:lnTo>
                      <a:lnTo>
                        <a:pt x="142" y="853"/>
                      </a:lnTo>
                      <a:lnTo>
                        <a:pt x="136" y="856"/>
                      </a:lnTo>
                      <a:lnTo>
                        <a:pt x="125" y="856"/>
                      </a:lnTo>
                      <a:lnTo>
                        <a:pt x="120" y="860"/>
                      </a:lnTo>
                      <a:lnTo>
                        <a:pt x="123" y="865"/>
                      </a:lnTo>
                      <a:lnTo>
                        <a:pt x="125" y="885"/>
                      </a:lnTo>
                      <a:lnTo>
                        <a:pt x="116" y="886"/>
                      </a:lnTo>
                      <a:lnTo>
                        <a:pt x="107" y="893"/>
                      </a:lnTo>
                      <a:lnTo>
                        <a:pt x="105" y="906"/>
                      </a:lnTo>
                      <a:lnTo>
                        <a:pt x="102" y="916"/>
                      </a:lnTo>
                      <a:lnTo>
                        <a:pt x="98" y="946"/>
                      </a:lnTo>
                      <a:lnTo>
                        <a:pt x="87" y="946"/>
                      </a:lnTo>
                      <a:lnTo>
                        <a:pt x="78" y="948"/>
                      </a:lnTo>
                      <a:lnTo>
                        <a:pt x="71" y="959"/>
                      </a:lnTo>
                      <a:lnTo>
                        <a:pt x="61" y="965"/>
                      </a:lnTo>
                      <a:lnTo>
                        <a:pt x="50" y="959"/>
                      </a:lnTo>
                      <a:lnTo>
                        <a:pt x="37" y="962"/>
                      </a:lnTo>
                      <a:lnTo>
                        <a:pt x="36" y="975"/>
                      </a:lnTo>
                      <a:lnTo>
                        <a:pt x="42" y="990"/>
                      </a:lnTo>
                      <a:lnTo>
                        <a:pt x="45" y="1016"/>
                      </a:lnTo>
                      <a:lnTo>
                        <a:pt x="28" y="1039"/>
                      </a:lnTo>
                      <a:lnTo>
                        <a:pt x="36" y="1049"/>
                      </a:lnTo>
                      <a:lnTo>
                        <a:pt x="32" y="1065"/>
                      </a:lnTo>
                      <a:lnTo>
                        <a:pt x="33" y="1081"/>
                      </a:lnTo>
                      <a:lnTo>
                        <a:pt x="42" y="1087"/>
                      </a:lnTo>
                      <a:lnTo>
                        <a:pt x="52" y="1105"/>
                      </a:lnTo>
                      <a:lnTo>
                        <a:pt x="61" y="1129"/>
                      </a:lnTo>
                      <a:lnTo>
                        <a:pt x="60" y="1145"/>
                      </a:lnTo>
                      <a:lnTo>
                        <a:pt x="19" y="1182"/>
                      </a:lnTo>
                      <a:lnTo>
                        <a:pt x="27" y="1211"/>
                      </a:lnTo>
                      <a:lnTo>
                        <a:pt x="9" y="1229"/>
                      </a:lnTo>
                      <a:lnTo>
                        <a:pt x="0" y="1237"/>
                      </a:lnTo>
                      <a:lnTo>
                        <a:pt x="0" y="1249"/>
                      </a:lnTo>
                      <a:lnTo>
                        <a:pt x="13" y="1271"/>
                      </a:lnTo>
                      <a:lnTo>
                        <a:pt x="30" y="1271"/>
                      </a:lnTo>
                      <a:lnTo>
                        <a:pt x="36" y="1273"/>
                      </a:lnTo>
                      <a:lnTo>
                        <a:pt x="48" y="1266"/>
                      </a:lnTo>
                      <a:lnTo>
                        <a:pt x="60" y="1265"/>
                      </a:lnTo>
                      <a:lnTo>
                        <a:pt x="68" y="1270"/>
                      </a:lnTo>
                      <a:lnTo>
                        <a:pt x="79" y="1269"/>
                      </a:lnTo>
                      <a:lnTo>
                        <a:pt x="95" y="1263"/>
                      </a:lnTo>
                      <a:lnTo>
                        <a:pt x="103" y="1266"/>
                      </a:lnTo>
                      <a:lnTo>
                        <a:pt x="111" y="1272"/>
                      </a:lnTo>
                      <a:lnTo>
                        <a:pt x="122" y="1273"/>
                      </a:lnTo>
                      <a:lnTo>
                        <a:pt x="134" y="1264"/>
                      </a:lnTo>
                      <a:lnTo>
                        <a:pt x="154" y="1263"/>
                      </a:lnTo>
                      <a:lnTo>
                        <a:pt x="162" y="1254"/>
                      </a:lnTo>
                      <a:lnTo>
                        <a:pt x="174" y="1258"/>
                      </a:lnTo>
                      <a:lnTo>
                        <a:pt x="184" y="1278"/>
                      </a:lnTo>
                      <a:lnTo>
                        <a:pt x="196" y="1288"/>
                      </a:lnTo>
                      <a:lnTo>
                        <a:pt x="202" y="1304"/>
                      </a:lnTo>
                      <a:lnTo>
                        <a:pt x="214" y="1317"/>
                      </a:lnTo>
                      <a:lnTo>
                        <a:pt x="217" y="1328"/>
                      </a:lnTo>
                      <a:lnTo>
                        <a:pt x="216" y="1342"/>
                      </a:lnTo>
                      <a:lnTo>
                        <a:pt x="216" y="1353"/>
                      </a:lnTo>
                      <a:lnTo>
                        <a:pt x="225" y="1366"/>
                      </a:lnTo>
                      <a:lnTo>
                        <a:pt x="227" y="1388"/>
                      </a:lnTo>
                      <a:lnTo>
                        <a:pt x="235" y="1391"/>
                      </a:lnTo>
                      <a:lnTo>
                        <a:pt x="249" y="1393"/>
                      </a:lnTo>
                      <a:lnTo>
                        <a:pt x="267" y="1389"/>
                      </a:lnTo>
                      <a:lnTo>
                        <a:pt x="285" y="1393"/>
                      </a:lnTo>
                      <a:lnTo>
                        <a:pt x="296" y="1385"/>
                      </a:lnTo>
                      <a:lnTo>
                        <a:pt x="284" y="1375"/>
                      </a:lnTo>
                      <a:lnTo>
                        <a:pt x="279" y="1357"/>
                      </a:lnTo>
                      <a:lnTo>
                        <a:pt x="292" y="1373"/>
                      </a:lnTo>
                      <a:lnTo>
                        <a:pt x="297" y="1370"/>
                      </a:lnTo>
                      <a:lnTo>
                        <a:pt x="288" y="1359"/>
                      </a:lnTo>
                      <a:lnTo>
                        <a:pt x="299" y="1365"/>
                      </a:lnTo>
                      <a:lnTo>
                        <a:pt x="308" y="1359"/>
                      </a:lnTo>
                      <a:lnTo>
                        <a:pt x="312" y="1348"/>
                      </a:lnTo>
                      <a:lnTo>
                        <a:pt x="308" y="1341"/>
                      </a:lnTo>
                      <a:lnTo>
                        <a:pt x="297" y="1334"/>
                      </a:lnTo>
                      <a:lnTo>
                        <a:pt x="312" y="1335"/>
                      </a:lnTo>
                      <a:lnTo>
                        <a:pt x="311" y="1325"/>
                      </a:lnTo>
                      <a:lnTo>
                        <a:pt x="318" y="1322"/>
                      </a:lnTo>
                      <a:lnTo>
                        <a:pt x="328" y="1312"/>
                      </a:lnTo>
                      <a:lnTo>
                        <a:pt x="333" y="1311"/>
                      </a:lnTo>
                      <a:lnTo>
                        <a:pt x="341" y="1311"/>
                      </a:lnTo>
                      <a:lnTo>
                        <a:pt x="349" y="1320"/>
                      </a:lnTo>
                      <a:lnTo>
                        <a:pt x="333" y="1325"/>
                      </a:lnTo>
                      <a:lnTo>
                        <a:pt x="334" y="1331"/>
                      </a:lnTo>
                      <a:lnTo>
                        <a:pt x="350" y="1337"/>
                      </a:lnTo>
                      <a:lnTo>
                        <a:pt x="352" y="1332"/>
                      </a:lnTo>
                      <a:lnTo>
                        <a:pt x="361" y="1335"/>
                      </a:lnTo>
                      <a:lnTo>
                        <a:pt x="370" y="1331"/>
                      </a:lnTo>
                      <a:lnTo>
                        <a:pt x="382" y="1330"/>
                      </a:lnTo>
                      <a:lnTo>
                        <a:pt x="389" y="1328"/>
                      </a:lnTo>
                      <a:lnTo>
                        <a:pt x="393" y="1336"/>
                      </a:lnTo>
                      <a:lnTo>
                        <a:pt x="377" y="1347"/>
                      </a:lnTo>
                      <a:lnTo>
                        <a:pt x="374" y="1360"/>
                      </a:lnTo>
                      <a:lnTo>
                        <a:pt x="367" y="1370"/>
                      </a:lnTo>
                      <a:lnTo>
                        <a:pt x="365" y="1382"/>
                      </a:lnTo>
                      <a:lnTo>
                        <a:pt x="377" y="1387"/>
                      </a:lnTo>
                      <a:lnTo>
                        <a:pt x="385" y="1388"/>
                      </a:lnTo>
                      <a:lnTo>
                        <a:pt x="393" y="1388"/>
                      </a:lnTo>
                      <a:lnTo>
                        <a:pt x="398" y="1389"/>
                      </a:lnTo>
                      <a:lnTo>
                        <a:pt x="402" y="1400"/>
                      </a:lnTo>
                      <a:lnTo>
                        <a:pt x="405" y="1408"/>
                      </a:lnTo>
                      <a:lnTo>
                        <a:pt x="402" y="1428"/>
                      </a:lnTo>
                      <a:lnTo>
                        <a:pt x="417" y="1435"/>
                      </a:lnTo>
                      <a:lnTo>
                        <a:pt x="423" y="1430"/>
                      </a:lnTo>
                      <a:lnTo>
                        <a:pt x="429" y="1419"/>
                      </a:lnTo>
                      <a:lnTo>
                        <a:pt x="435" y="1407"/>
                      </a:lnTo>
                      <a:lnTo>
                        <a:pt x="445" y="1402"/>
                      </a:lnTo>
                      <a:lnTo>
                        <a:pt x="456" y="1394"/>
                      </a:lnTo>
                      <a:lnTo>
                        <a:pt x="462" y="1382"/>
                      </a:lnTo>
                      <a:lnTo>
                        <a:pt x="468" y="1384"/>
                      </a:lnTo>
                      <a:lnTo>
                        <a:pt x="474" y="1387"/>
                      </a:lnTo>
                      <a:lnTo>
                        <a:pt x="485" y="1389"/>
                      </a:lnTo>
                      <a:lnTo>
                        <a:pt x="498" y="1382"/>
                      </a:lnTo>
                      <a:lnTo>
                        <a:pt x="505" y="1365"/>
                      </a:lnTo>
                      <a:lnTo>
                        <a:pt x="493" y="1365"/>
                      </a:lnTo>
                      <a:lnTo>
                        <a:pt x="483" y="1370"/>
                      </a:lnTo>
                      <a:lnTo>
                        <a:pt x="479" y="1364"/>
                      </a:lnTo>
                      <a:lnTo>
                        <a:pt x="471" y="1370"/>
                      </a:lnTo>
                      <a:lnTo>
                        <a:pt x="460" y="1370"/>
                      </a:lnTo>
                      <a:lnTo>
                        <a:pt x="452" y="1366"/>
                      </a:lnTo>
                      <a:lnTo>
                        <a:pt x="448" y="1352"/>
                      </a:lnTo>
                      <a:lnTo>
                        <a:pt x="441" y="1342"/>
                      </a:lnTo>
                      <a:lnTo>
                        <a:pt x="435" y="1337"/>
                      </a:lnTo>
                      <a:lnTo>
                        <a:pt x="432" y="1335"/>
                      </a:lnTo>
                      <a:lnTo>
                        <a:pt x="424" y="1331"/>
                      </a:lnTo>
                      <a:lnTo>
                        <a:pt x="410" y="1329"/>
                      </a:lnTo>
                      <a:lnTo>
                        <a:pt x="398" y="1317"/>
                      </a:lnTo>
                      <a:lnTo>
                        <a:pt x="416" y="1316"/>
                      </a:lnTo>
                      <a:lnTo>
                        <a:pt x="432" y="1311"/>
                      </a:lnTo>
                      <a:lnTo>
                        <a:pt x="444" y="1299"/>
                      </a:lnTo>
                      <a:lnTo>
                        <a:pt x="486" y="1281"/>
                      </a:lnTo>
                      <a:lnTo>
                        <a:pt x="511" y="1263"/>
                      </a:lnTo>
                      <a:lnTo>
                        <a:pt x="550" y="1252"/>
                      </a:lnTo>
                      <a:lnTo>
                        <a:pt x="581" y="1242"/>
                      </a:lnTo>
                      <a:lnTo>
                        <a:pt x="600" y="1243"/>
                      </a:lnTo>
                      <a:lnTo>
                        <a:pt x="575" y="1263"/>
                      </a:lnTo>
                      <a:lnTo>
                        <a:pt x="590" y="1272"/>
                      </a:lnTo>
                      <a:lnTo>
                        <a:pt x="559" y="1276"/>
                      </a:lnTo>
                      <a:lnTo>
                        <a:pt x="560" y="1289"/>
                      </a:lnTo>
                      <a:lnTo>
                        <a:pt x="583" y="1304"/>
                      </a:lnTo>
                      <a:lnTo>
                        <a:pt x="566" y="1305"/>
                      </a:lnTo>
                      <a:lnTo>
                        <a:pt x="553" y="1320"/>
                      </a:lnTo>
                      <a:lnTo>
                        <a:pt x="546" y="1335"/>
                      </a:lnTo>
                      <a:lnTo>
                        <a:pt x="545" y="1358"/>
                      </a:lnTo>
                      <a:lnTo>
                        <a:pt x="533" y="1372"/>
                      </a:lnTo>
                      <a:lnTo>
                        <a:pt x="525" y="1370"/>
                      </a:lnTo>
                      <a:lnTo>
                        <a:pt x="516" y="1367"/>
                      </a:lnTo>
                      <a:lnTo>
                        <a:pt x="522" y="1378"/>
                      </a:lnTo>
                      <a:lnTo>
                        <a:pt x="513" y="1385"/>
                      </a:lnTo>
                      <a:lnTo>
                        <a:pt x="538" y="1393"/>
                      </a:lnTo>
                      <a:lnTo>
                        <a:pt x="556" y="1410"/>
                      </a:lnTo>
                      <a:lnTo>
                        <a:pt x="589" y="1413"/>
                      </a:lnTo>
                      <a:lnTo>
                        <a:pt x="634" y="1418"/>
                      </a:lnTo>
                      <a:lnTo>
                        <a:pt x="663" y="1423"/>
                      </a:lnTo>
                      <a:lnTo>
                        <a:pt x="696" y="1429"/>
                      </a:lnTo>
                      <a:lnTo>
                        <a:pt x="733" y="1440"/>
                      </a:lnTo>
                      <a:lnTo>
                        <a:pt x="752" y="1444"/>
                      </a:lnTo>
                      <a:lnTo>
                        <a:pt x="765" y="1456"/>
                      </a:lnTo>
                      <a:lnTo>
                        <a:pt x="771" y="1473"/>
                      </a:lnTo>
                      <a:lnTo>
                        <a:pt x="772" y="1493"/>
                      </a:lnTo>
                      <a:lnTo>
                        <a:pt x="806" y="1494"/>
                      </a:lnTo>
                      <a:lnTo>
                        <a:pt x="819" y="1478"/>
                      </a:lnTo>
                      <a:lnTo>
                        <a:pt x="829" y="1481"/>
                      </a:lnTo>
                      <a:lnTo>
                        <a:pt x="831" y="1489"/>
                      </a:lnTo>
                      <a:lnTo>
                        <a:pt x="858" y="1495"/>
                      </a:lnTo>
                      <a:lnTo>
                        <a:pt x="872" y="1530"/>
                      </a:lnTo>
                      <a:lnTo>
                        <a:pt x="921" y="1531"/>
                      </a:lnTo>
                      <a:lnTo>
                        <a:pt x="937" y="1553"/>
                      </a:lnTo>
                      <a:lnTo>
                        <a:pt x="950" y="1562"/>
                      </a:lnTo>
                      <a:lnTo>
                        <a:pt x="967" y="1564"/>
                      </a:lnTo>
                      <a:lnTo>
                        <a:pt x="986" y="1576"/>
                      </a:lnTo>
                      <a:lnTo>
                        <a:pt x="1008" y="1570"/>
                      </a:lnTo>
                      <a:lnTo>
                        <a:pt x="1017" y="1556"/>
                      </a:lnTo>
                      <a:lnTo>
                        <a:pt x="1027" y="1538"/>
                      </a:lnTo>
                      <a:lnTo>
                        <a:pt x="1047" y="1541"/>
                      </a:lnTo>
                      <a:lnTo>
                        <a:pt x="1055" y="1552"/>
                      </a:lnTo>
                      <a:lnTo>
                        <a:pt x="1049" y="1574"/>
                      </a:lnTo>
                      <a:lnTo>
                        <a:pt x="1086" y="1596"/>
                      </a:lnTo>
                      <a:lnTo>
                        <a:pt x="1086" y="1566"/>
                      </a:lnTo>
                      <a:lnTo>
                        <a:pt x="1086" y="1555"/>
                      </a:lnTo>
                      <a:lnTo>
                        <a:pt x="1094" y="1549"/>
                      </a:lnTo>
                      <a:lnTo>
                        <a:pt x="1103" y="1567"/>
                      </a:lnTo>
                      <a:lnTo>
                        <a:pt x="1096" y="1515"/>
                      </a:lnTo>
                      <a:lnTo>
                        <a:pt x="1107" y="1494"/>
                      </a:lnTo>
                      <a:lnTo>
                        <a:pt x="1118" y="1484"/>
                      </a:lnTo>
                      <a:lnTo>
                        <a:pt x="1132" y="1473"/>
                      </a:lnTo>
                      <a:lnTo>
                        <a:pt x="1102" y="1467"/>
                      </a:lnTo>
                      <a:lnTo>
                        <a:pt x="1086" y="1467"/>
                      </a:lnTo>
                      <a:lnTo>
                        <a:pt x="1032" y="1419"/>
                      </a:lnTo>
                      <a:lnTo>
                        <a:pt x="1008" y="1393"/>
                      </a:lnTo>
                      <a:lnTo>
                        <a:pt x="997" y="1340"/>
                      </a:lnTo>
                      <a:lnTo>
                        <a:pt x="991" y="1372"/>
                      </a:lnTo>
                      <a:lnTo>
                        <a:pt x="984" y="1337"/>
                      </a:lnTo>
                      <a:lnTo>
                        <a:pt x="953" y="1307"/>
                      </a:lnTo>
                      <a:lnTo>
                        <a:pt x="936" y="1281"/>
                      </a:lnTo>
                      <a:lnTo>
                        <a:pt x="942" y="1249"/>
                      </a:lnTo>
                      <a:lnTo>
                        <a:pt x="953" y="1228"/>
                      </a:lnTo>
                      <a:lnTo>
                        <a:pt x="964" y="1195"/>
                      </a:lnTo>
                      <a:lnTo>
                        <a:pt x="979" y="1169"/>
                      </a:lnTo>
                      <a:lnTo>
                        <a:pt x="979" y="1169"/>
                      </a:lnTo>
                      <a:lnTo>
                        <a:pt x="979" y="1147"/>
                      </a:lnTo>
                      <a:lnTo>
                        <a:pt x="1017" y="1147"/>
                      </a:lnTo>
                      <a:lnTo>
                        <a:pt x="1049" y="1110"/>
                      </a:lnTo>
                      <a:lnTo>
                        <a:pt x="1070" y="1105"/>
                      </a:lnTo>
                      <a:lnTo>
                        <a:pt x="1102" y="1088"/>
                      </a:lnTo>
                      <a:lnTo>
                        <a:pt x="1135" y="1105"/>
                      </a:lnTo>
                      <a:lnTo>
                        <a:pt x="1135" y="1136"/>
                      </a:lnTo>
                      <a:lnTo>
                        <a:pt x="1128" y="1142"/>
                      </a:lnTo>
                      <a:lnTo>
                        <a:pt x="1139" y="1158"/>
                      </a:lnTo>
                      <a:lnTo>
                        <a:pt x="1139" y="1184"/>
                      </a:lnTo>
                      <a:lnTo>
                        <a:pt x="1139" y="1206"/>
                      </a:lnTo>
                      <a:lnTo>
                        <a:pt x="1166" y="1206"/>
                      </a:lnTo>
                      <a:lnTo>
                        <a:pt x="1172" y="1228"/>
                      </a:lnTo>
                      <a:lnTo>
                        <a:pt x="1148" y="1222"/>
                      </a:lnTo>
                      <a:lnTo>
                        <a:pt x="1124" y="1228"/>
                      </a:lnTo>
                      <a:lnTo>
                        <a:pt x="1098" y="1235"/>
                      </a:lnTo>
                      <a:lnTo>
                        <a:pt x="1090" y="1255"/>
                      </a:lnTo>
                      <a:lnTo>
                        <a:pt x="1118" y="1266"/>
                      </a:lnTo>
                      <a:lnTo>
                        <a:pt x="1096" y="1276"/>
                      </a:lnTo>
                      <a:lnTo>
                        <a:pt x="1083" y="1281"/>
                      </a:lnTo>
                      <a:lnTo>
                        <a:pt x="1076" y="1292"/>
                      </a:lnTo>
                      <a:lnTo>
                        <a:pt x="1086" y="1295"/>
                      </a:lnTo>
                      <a:lnTo>
                        <a:pt x="1106" y="1293"/>
                      </a:lnTo>
                      <a:lnTo>
                        <a:pt x="1116" y="1304"/>
                      </a:lnTo>
                      <a:lnTo>
                        <a:pt x="1128" y="1318"/>
                      </a:lnTo>
                      <a:lnTo>
                        <a:pt x="1141" y="1340"/>
                      </a:lnTo>
                      <a:lnTo>
                        <a:pt x="1154" y="1340"/>
                      </a:lnTo>
                      <a:lnTo>
                        <a:pt x="1161" y="1366"/>
                      </a:lnTo>
                      <a:lnTo>
                        <a:pt x="1175" y="1347"/>
                      </a:lnTo>
                      <a:lnTo>
                        <a:pt x="1185" y="1352"/>
                      </a:lnTo>
                      <a:lnTo>
                        <a:pt x="1180" y="1384"/>
                      </a:lnTo>
                      <a:lnTo>
                        <a:pt x="1192" y="1407"/>
                      </a:lnTo>
                      <a:lnTo>
                        <a:pt x="1213" y="1422"/>
                      </a:lnTo>
                      <a:lnTo>
                        <a:pt x="1209" y="1393"/>
                      </a:lnTo>
                      <a:lnTo>
                        <a:pt x="1232" y="1381"/>
                      </a:lnTo>
                      <a:lnTo>
                        <a:pt x="1254" y="1372"/>
                      </a:lnTo>
                      <a:lnTo>
                        <a:pt x="1266" y="1381"/>
                      </a:lnTo>
                      <a:lnTo>
                        <a:pt x="1284" y="1400"/>
                      </a:lnTo>
                      <a:lnTo>
                        <a:pt x="1308" y="1404"/>
                      </a:lnTo>
                      <a:lnTo>
                        <a:pt x="1299" y="1412"/>
                      </a:lnTo>
                      <a:lnTo>
                        <a:pt x="1303" y="1429"/>
                      </a:lnTo>
                      <a:lnTo>
                        <a:pt x="1292" y="1434"/>
                      </a:lnTo>
                      <a:lnTo>
                        <a:pt x="1284" y="1434"/>
                      </a:lnTo>
                      <a:lnTo>
                        <a:pt x="1266" y="1440"/>
                      </a:lnTo>
                      <a:lnTo>
                        <a:pt x="1251" y="1448"/>
                      </a:lnTo>
                      <a:lnTo>
                        <a:pt x="1228" y="1436"/>
                      </a:lnTo>
                      <a:lnTo>
                        <a:pt x="1237" y="1456"/>
                      </a:lnTo>
                      <a:lnTo>
                        <a:pt x="1243" y="1481"/>
                      </a:lnTo>
                      <a:lnTo>
                        <a:pt x="1255" y="1493"/>
                      </a:lnTo>
                      <a:lnTo>
                        <a:pt x="1264" y="1482"/>
                      </a:lnTo>
                      <a:lnTo>
                        <a:pt x="1280" y="1478"/>
                      </a:lnTo>
                      <a:lnTo>
                        <a:pt x="1287" y="1494"/>
                      </a:lnTo>
                      <a:lnTo>
                        <a:pt x="1273" y="1507"/>
                      </a:lnTo>
                      <a:lnTo>
                        <a:pt x="1277" y="1511"/>
                      </a:lnTo>
                      <a:lnTo>
                        <a:pt x="1298" y="1503"/>
                      </a:lnTo>
                      <a:lnTo>
                        <a:pt x="1329" y="1512"/>
                      </a:lnTo>
                      <a:lnTo>
                        <a:pt x="1344" y="1546"/>
                      </a:lnTo>
                      <a:lnTo>
                        <a:pt x="1369" y="1607"/>
                      </a:lnTo>
                      <a:lnTo>
                        <a:pt x="1403" y="1634"/>
                      </a:lnTo>
                      <a:lnTo>
                        <a:pt x="1466" y="1612"/>
                      </a:lnTo>
                      <a:lnTo>
                        <a:pt x="1466" y="0"/>
                      </a:lnTo>
                    </a:path>
                  </a:pathLst>
                </a:custGeom>
                <a:solidFill>
                  <a:srgbClr val="FF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48" name="Freeform 47"/>
                <p:cNvSpPr>
                  <a:spLocks/>
                </p:cNvSpPr>
                <p:nvPr/>
              </p:nvSpPr>
              <p:spPr bwMode="auto">
                <a:xfrm>
                  <a:off x="3792" y="3109"/>
                  <a:ext cx="1223" cy="726"/>
                </a:xfrm>
                <a:custGeom>
                  <a:avLst/>
                  <a:gdLst>
                    <a:gd name="T0" fmla="*/ 857 w 858"/>
                    <a:gd name="T1" fmla="*/ 508 h 509"/>
                    <a:gd name="T2" fmla="*/ 0 w 858"/>
                    <a:gd name="T3" fmla="*/ 480 h 509"/>
                    <a:gd name="T4" fmla="*/ 14 w 858"/>
                    <a:gd name="T5" fmla="*/ 373 h 509"/>
                    <a:gd name="T6" fmla="*/ 14 w 858"/>
                    <a:gd name="T7" fmla="*/ 316 h 509"/>
                    <a:gd name="T8" fmla="*/ 28 w 858"/>
                    <a:gd name="T9" fmla="*/ 264 h 509"/>
                    <a:gd name="T10" fmla="*/ 36 w 858"/>
                    <a:gd name="T11" fmla="*/ 235 h 509"/>
                    <a:gd name="T12" fmla="*/ 75 w 858"/>
                    <a:gd name="T13" fmla="*/ 239 h 509"/>
                    <a:gd name="T14" fmla="*/ 102 w 858"/>
                    <a:gd name="T15" fmla="*/ 222 h 509"/>
                    <a:gd name="T16" fmla="*/ 121 w 858"/>
                    <a:gd name="T17" fmla="*/ 231 h 509"/>
                    <a:gd name="T18" fmla="*/ 155 w 858"/>
                    <a:gd name="T19" fmla="*/ 227 h 509"/>
                    <a:gd name="T20" fmla="*/ 187 w 858"/>
                    <a:gd name="T21" fmla="*/ 210 h 509"/>
                    <a:gd name="T22" fmla="*/ 217 w 858"/>
                    <a:gd name="T23" fmla="*/ 174 h 509"/>
                    <a:gd name="T24" fmla="*/ 240 w 858"/>
                    <a:gd name="T25" fmla="*/ 167 h 509"/>
                    <a:gd name="T26" fmla="*/ 268 w 858"/>
                    <a:gd name="T27" fmla="*/ 158 h 509"/>
                    <a:gd name="T28" fmla="*/ 287 w 858"/>
                    <a:gd name="T29" fmla="*/ 162 h 509"/>
                    <a:gd name="T30" fmla="*/ 304 w 858"/>
                    <a:gd name="T31" fmla="*/ 150 h 509"/>
                    <a:gd name="T32" fmla="*/ 326 w 858"/>
                    <a:gd name="T33" fmla="*/ 154 h 509"/>
                    <a:gd name="T34" fmla="*/ 367 w 858"/>
                    <a:gd name="T35" fmla="*/ 143 h 509"/>
                    <a:gd name="T36" fmla="*/ 349 w 858"/>
                    <a:gd name="T37" fmla="*/ 116 h 509"/>
                    <a:gd name="T38" fmla="*/ 337 w 858"/>
                    <a:gd name="T39" fmla="*/ 104 h 509"/>
                    <a:gd name="T40" fmla="*/ 332 w 858"/>
                    <a:gd name="T41" fmla="*/ 75 h 509"/>
                    <a:gd name="T42" fmla="*/ 316 w 858"/>
                    <a:gd name="T43" fmla="*/ 46 h 509"/>
                    <a:gd name="T44" fmla="*/ 327 w 858"/>
                    <a:gd name="T45" fmla="*/ 12 h 509"/>
                    <a:gd name="T46" fmla="*/ 357 w 858"/>
                    <a:gd name="T47" fmla="*/ 24 h 509"/>
                    <a:gd name="T48" fmla="*/ 399 w 858"/>
                    <a:gd name="T49" fmla="*/ 30 h 509"/>
                    <a:gd name="T50" fmla="*/ 439 w 858"/>
                    <a:gd name="T51" fmla="*/ 1 h 509"/>
                    <a:gd name="T52" fmla="*/ 441 w 858"/>
                    <a:gd name="T53" fmla="*/ 34 h 509"/>
                    <a:gd name="T54" fmla="*/ 491 w 858"/>
                    <a:gd name="T55" fmla="*/ 95 h 509"/>
                    <a:gd name="T56" fmla="*/ 527 w 858"/>
                    <a:gd name="T57" fmla="*/ 123 h 509"/>
                    <a:gd name="T58" fmla="*/ 570 w 858"/>
                    <a:gd name="T59" fmla="*/ 145 h 509"/>
                    <a:gd name="T60" fmla="*/ 655 w 858"/>
                    <a:gd name="T61" fmla="*/ 158 h 509"/>
                    <a:gd name="T62" fmla="*/ 747 w 858"/>
                    <a:gd name="T63" fmla="*/ 131 h 509"/>
                    <a:gd name="T64" fmla="*/ 794 w 858"/>
                    <a:gd name="T65" fmla="*/ 93 h 5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58" h="509">
                      <a:moveTo>
                        <a:pt x="857" y="72"/>
                      </a:moveTo>
                      <a:lnTo>
                        <a:pt x="857" y="508"/>
                      </a:lnTo>
                      <a:lnTo>
                        <a:pt x="14" y="508"/>
                      </a:lnTo>
                      <a:lnTo>
                        <a:pt x="0" y="480"/>
                      </a:lnTo>
                      <a:lnTo>
                        <a:pt x="7" y="422"/>
                      </a:lnTo>
                      <a:lnTo>
                        <a:pt x="14" y="373"/>
                      </a:lnTo>
                      <a:lnTo>
                        <a:pt x="28" y="351"/>
                      </a:lnTo>
                      <a:lnTo>
                        <a:pt x="14" y="316"/>
                      </a:lnTo>
                      <a:lnTo>
                        <a:pt x="16" y="287"/>
                      </a:lnTo>
                      <a:lnTo>
                        <a:pt x="28" y="264"/>
                      </a:lnTo>
                      <a:lnTo>
                        <a:pt x="26" y="244"/>
                      </a:lnTo>
                      <a:lnTo>
                        <a:pt x="36" y="235"/>
                      </a:lnTo>
                      <a:lnTo>
                        <a:pt x="48" y="239"/>
                      </a:lnTo>
                      <a:lnTo>
                        <a:pt x="75" y="239"/>
                      </a:lnTo>
                      <a:lnTo>
                        <a:pt x="95" y="232"/>
                      </a:lnTo>
                      <a:lnTo>
                        <a:pt x="102" y="222"/>
                      </a:lnTo>
                      <a:lnTo>
                        <a:pt x="108" y="226"/>
                      </a:lnTo>
                      <a:lnTo>
                        <a:pt x="121" y="231"/>
                      </a:lnTo>
                      <a:lnTo>
                        <a:pt x="136" y="227"/>
                      </a:lnTo>
                      <a:lnTo>
                        <a:pt x="155" y="227"/>
                      </a:lnTo>
                      <a:lnTo>
                        <a:pt x="157" y="213"/>
                      </a:lnTo>
                      <a:lnTo>
                        <a:pt x="187" y="210"/>
                      </a:lnTo>
                      <a:lnTo>
                        <a:pt x="217" y="184"/>
                      </a:lnTo>
                      <a:lnTo>
                        <a:pt x="217" y="174"/>
                      </a:lnTo>
                      <a:lnTo>
                        <a:pt x="235" y="174"/>
                      </a:lnTo>
                      <a:lnTo>
                        <a:pt x="240" y="167"/>
                      </a:lnTo>
                      <a:lnTo>
                        <a:pt x="269" y="167"/>
                      </a:lnTo>
                      <a:lnTo>
                        <a:pt x="268" y="158"/>
                      </a:lnTo>
                      <a:lnTo>
                        <a:pt x="278" y="152"/>
                      </a:lnTo>
                      <a:lnTo>
                        <a:pt x="287" y="162"/>
                      </a:lnTo>
                      <a:lnTo>
                        <a:pt x="304" y="157"/>
                      </a:lnTo>
                      <a:lnTo>
                        <a:pt x="304" y="150"/>
                      </a:lnTo>
                      <a:lnTo>
                        <a:pt x="315" y="157"/>
                      </a:lnTo>
                      <a:lnTo>
                        <a:pt x="326" y="154"/>
                      </a:lnTo>
                      <a:lnTo>
                        <a:pt x="356" y="149"/>
                      </a:lnTo>
                      <a:lnTo>
                        <a:pt x="367" y="143"/>
                      </a:lnTo>
                      <a:lnTo>
                        <a:pt x="353" y="131"/>
                      </a:lnTo>
                      <a:lnTo>
                        <a:pt x="349" y="116"/>
                      </a:lnTo>
                      <a:lnTo>
                        <a:pt x="351" y="108"/>
                      </a:lnTo>
                      <a:lnTo>
                        <a:pt x="337" y="104"/>
                      </a:lnTo>
                      <a:lnTo>
                        <a:pt x="323" y="103"/>
                      </a:lnTo>
                      <a:lnTo>
                        <a:pt x="332" y="75"/>
                      </a:lnTo>
                      <a:lnTo>
                        <a:pt x="315" y="69"/>
                      </a:lnTo>
                      <a:lnTo>
                        <a:pt x="316" y="46"/>
                      </a:lnTo>
                      <a:lnTo>
                        <a:pt x="306" y="39"/>
                      </a:lnTo>
                      <a:lnTo>
                        <a:pt x="327" y="12"/>
                      </a:lnTo>
                      <a:lnTo>
                        <a:pt x="341" y="22"/>
                      </a:lnTo>
                      <a:lnTo>
                        <a:pt x="357" y="24"/>
                      </a:lnTo>
                      <a:lnTo>
                        <a:pt x="375" y="36"/>
                      </a:lnTo>
                      <a:lnTo>
                        <a:pt x="399" y="30"/>
                      </a:lnTo>
                      <a:lnTo>
                        <a:pt x="418" y="0"/>
                      </a:lnTo>
                      <a:lnTo>
                        <a:pt x="439" y="1"/>
                      </a:lnTo>
                      <a:lnTo>
                        <a:pt x="445" y="12"/>
                      </a:lnTo>
                      <a:lnTo>
                        <a:pt x="441" y="34"/>
                      </a:lnTo>
                      <a:lnTo>
                        <a:pt x="476" y="56"/>
                      </a:lnTo>
                      <a:lnTo>
                        <a:pt x="491" y="95"/>
                      </a:lnTo>
                      <a:lnTo>
                        <a:pt x="512" y="116"/>
                      </a:lnTo>
                      <a:lnTo>
                        <a:pt x="527" y="123"/>
                      </a:lnTo>
                      <a:lnTo>
                        <a:pt x="556" y="123"/>
                      </a:lnTo>
                      <a:lnTo>
                        <a:pt x="570" y="145"/>
                      </a:lnTo>
                      <a:lnTo>
                        <a:pt x="619" y="166"/>
                      </a:lnTo>
                      <a:lnTo>
                        <a:pt x="655" y="158"/>
                      </a:lnTo>
                      <a:lnTo>
                        <a:pt x="698" y="152"/>
                      </a:lnTo>
                      <a:lnTo>
                        <a:pt x="747" y="131"/>
                      </a:lnTo>
                      <a:lnTo>
                        <a:pt x="783" y="109"/>
                      </a:lnTo>
                      <a:lnTo>
                        <a:pt x="794" y="93"/>
                      </a:lnTo>
                      <a:lnTo>
                        <a:pt x="857" y="72"/>
                      </a:lnTo>
                    </a:path>
                  </a:pathLst>
                </a:custGeom>
                <a:solidFill>
                  <a:srgbClr val="FF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49" name="Oval 48"/>
                <p:cNvSpPr>
                  <a:spLocks noChangeArrowheads="1"/>
                </p:cNvSpPr>
                <p:nvPr/>
              </p:nvSpPr>
              <p:spPr bwMode="auto">
                <a:xfrm>
                  <a:off x="1710" y="1782"/>
                  <a:ext cx="1436" cy="1436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DDDDDD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50" name="Oval 49"/>
                <p:cNvSpPr>
                  <a:spLocks noChangeArrowheads="1"/>
                </p:cNvSpPr>
                <p:nvPr/>
              </p:nvSpPr>
              <p:spPr bwMode="auto">
                <a:xfrm>
                  <a:off x="1033" y="1105"/>
                  <a:ext cx="2790" cy="279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DDDDDD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  <p:sp>
              <p:nvSpPr>
                <p:cNvPr id="51" name="Rectangle 50"/>
                <p:cNvSpPr>
                  <a:spLocks noChangeArrowheads="1"/>
                </p:cNvSpPr>
                <p:nvPr/>
              </p:nvSpPr>
              <p:spPr bwMode="auto">
                <a:xfrm>
                  <a:off x="1937" y="3841"/>
                  <a:ext cx="998" cy="7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</p:grpSp>
          <p:sp>
            <p:nvSpPr>
              <p:cNvPr id="14" name="Arc 124"/>
              <p:cNvSpPr>
                <a:spLocks/>
              </p:cNvSpPr>
              <p:nvPr/>
            </p:nvSpPr>
            <p:spPr bwMode="auto">
              <a:xfrm>
                <a:off x="2880" y="960"/>
                <a:ext cx="1728" cy="2848"/>
              </a:xfrm>
              <a:custGeom>
                <a:avLst/>
                <a:gdLst>
                  <a:gd name="G0" fmla="+- 0 0 0"/>
                  <a:gd name="G1" fmla="+- 18628 0 0"/>
                  <a:gd name="G2" fmla="+- 21600 0 0"/>
                  <a:gd name="T0" fmla="*/ 10934 w 21600"/>
                  <a:gd name="T1" fmla="*/ 0 h 35099"/>
                  <a:gd name="T2" fmla="*/ 13973 w 21600"/>
                  <a:gd name="T3" fmla="*/ 35099 h 35099"/>
                  <a:gd name="T4" fmla="*/ 0 w 21600"/>
                  <a:gd name="T5" fmla="*/ 18628 h 350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5099" fill="none" extrusionOk="0">
                    <a:moveTo>
                      <a:pt x="10934" y="-1"/>
                    </a:moveTo>
                    <a:cubicBezTo>
                      <a:pt x="17541" y="3878"/>
                      <a:pt x="21600" y="10966"/>
                      <a:pt x="21600" y="18628"/>
                    </a:cubicBezTo>
                    <a:cubicBezTo>
                      <a:pt x="21600" y="24972"/>
                      <a:pt x="18811" y="30995"/>
                      <a:pt x="13973" y="35099"/>
                    </a:cubicBezTo>
                  </a:path>
                  <a:path w="21600" h="35099" stroke="0" extrusionOk="0">
                    <a:moveTo>
                      <a:pt x="10934" y="-1"/>
                    </a:moveTo>
                    <a:cubicBezTo>
                      <a:pt x="17541" y="3878"/>
                      <a:pt x="21600" y="10966"/>
                      <a:pt x="21600" y="18628"/>
                    </a:cubicBezTo>
                    <a:cubicBezTo>
                      <a:pt x="21600" y="24972"/>
                      <a:pt x="18811" y="30995"/>
                      <a:pt x="13973" y="35099"/>
                    </a:cubicBezTo>
                    <a:lnTo>
                      <a:pt x="0" y="18628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endParaRPr lang="en-GB"/>
              </a:p>
            </p:txBody>
          </p:sp>
        </p:grp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3945" y="833"/>
              <a:ext cx="1212" cy="2500"/>
              <a:chOff x="4075" y="833"/>
              <a:chExt cx="1212" cy="2500"/>
            </a:xfrm>
          </p:grpSpPr>
          <p:sp>
            <p:nvSpPr>
              <p:cNvPr id="11" name="Oval 10"/>
              <p:cNvSpPr>
                <a:spLocks noChangeAspect="1" noChangeArrowheads="1"/>
              </p:cNvSpPr>
              <p:nvPr/>
            </p:nvSpPr>
            <p:spPr bwMode="auto">
              <a:xfrm>
                <a:off x="4956" y="3002"/>
                <a:ext cx="331" cy="331"/>
              </a:xfrm>
              <a:prstGeom prst="ellipse">
                <a:avLst/>
              </a:prstGeom>
              <a:gradFill rotWithShape="0">
                <a:gsLst>
                  <a:gs pos="0">
                    <a:srgbClr val="003399">
                      <a:gamma/>
                      <a:tint val="63922"/>
                      <a:invGamma/>
                    </a:srgbClr>
                  </a:gs>
                  <a:gs pos="100000">
                    <a:srgbClr val="00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12" name="Oval 11"/>
              <p:cNvSpPr>
                <a:spLocks noChangeAspect="1" noChangeArrowheads="1"/>
              </p:cNvSpPr>
              <p:nvPr/>
            </p:nvSpPr>
            <p:spPr bwMode="auto">
              <a:xfrm>
                <a:off x="4075" y="833"/>
                <a:ext cx="1070" cy="1070"/>
              </a:xfrm>
              <a:prstGeom prst="ellipse">
                <a:avLst/>
              </a:prstGeom>
              <a:gradFill rotWithShape="0">
                <a:gsLst>
                  <a:gs pos="0">
                    <a:srgbClr val="003399">
                      <a:gamma/>
                      <a:tint val="63922"/>
                      <a:invGamma/>
                    </a:srgbClr>
                  </a:gs>
                  <a:gs pos="100000">
                    <a:srgbClr val="00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endParaRPr lang="en-GB"/>
              </a:p>
            </p:txBody>
          </p:sp>
        </p:grpSp>
      </p:grpSp>
      <p:grpSp>
        <p:nvGrpSpPr>
          <p:cNvPr id="133" name="Group 132"/>
          <p:cNvGrpSpPr>
            <a:grpSpLocks/>
          </p:cNvGrpSpPr>
          <p:nvPr/>
        </p:nvGrpSpPr>
        <p:grpSpPr bwMode="auto">
          <a:xfrm>
            <a:off x="-171386" y="1198503"/>
            <a:ext cx="5130849" cy="2888702"/>
            <a:chOff x="786" y="783"/>
            <a:chExt cx="4677" cy="3168"/>
          </a:xfrm>
        </p:grpSpPr>
        <p:grpSp>
          <p:nvGrpSpPr>
            <p:cNvPr id="134" name="Group 133"/>
            <p:cNvGrpSpPr>
              <a:grpSpLocks/>
            </p:cNvGrpSpPr>
            <p:nvPr/>
          </p:nvGrpSpPr>
          <p:grpSpPr bwMode="auto">
            <a:xfrm>
              <a:off x="786" y="913"/>
              <a:ext cx="4677" cy="3015"/>
              <a:chOff x="786" y="913"/>
              <a:chExt cx="4677" cy="3015"/>
            </a:xfrm>
          </p:grpSpPr>
          <p:grpSp>
            <p:nvGrpSpPr>
              <p:cNvPr id="151" name="Group 150"/>
              <p:cNvGrpSpPr>
                <a:grpSpLocks/>
              </p:cNvGrpSpPr>
              <p:nvPr/>
            </p:nvGrpSpPr>
            <p:grpSpPr bwMode="auto">
              <a:xfrm>
                <a:off x="955" y="913"/>
                <a:ext cx="4061" cy="3001"/>
                <a:chOff x="955" y="913"/>
                <a:chExt cx="4061" cy="3001"/>
              </a:xfrm>
            </p:grpSpPr>
            <p:grpSp>
              <p:nvGrpSpPr>
                <p:cNvPr id="170" name="Group 169"/>
                <p:cNvGrpSpPr>
                  <a:grpSpLocks/>
                </p:cNvGrpSpPr>
                <p:nvPr/>
              </p:nvGrpSpPr>
              <p:grpSpPr bwMode="auto">
                <a:xfrm>
                  <a:off x="955" y="913"/>
                  <a:ext cx="4061" cy="3001"/>
                  <a:chOff x="955" y="913"/>
                  <a:chExt cx="4061" cy="3001"/>
                </a:xfrm>
              </p:grpSpPr>
              <p:sp>
                <p:nvSpPr>
                  <p:cNvPr id="172" name="Rectangle 171"/>
                  <p:cNvSpPr>
                    <a:spLocks noChangeArrowheads="1"/>
                  </p:cNvSpPr>
                  <p:nvPr/>
                </p:nvSpPr>
                <p:spPr bwMode="auto">
                  <a:xfrm>
                    <a:off x="955" y="913"/>
                    <a:ext cx="4041" cy="2921"/>
                  </a:xfrm>
                  <a:prstGeom prst="rect">
                    <a:avLst/>
                  </a:prstGeom>
                  <a:solidFill>
                    <a:srgbClr val="EAEAEA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73" name="Freeform 172"/>
                  <p:cNvSpPr>
                    <a:spLocks/>
                  </p:cNvSpPr>
                  <p:nvPr/>
                </p:nvSpPr>
                <p:spPr bwMode="auto">
                  <a:xfrm>
                    <a:off x="1096" y="2874"/>
                    <a:ext cx="261" cy="372"/>
                  </a:xfrm>
                  <a:custGeom>
                    <a:avLst/>
                    <a:gdLst>
                      <a:gd name="T0" fmla="*/ 106 w 183"/>
                      <a:gd name="T1" fmla="*/ 0 h 261"/>
                      <a:gd name="T2" fmla="*/ 115 w 183"/>
                      <a:gd name="T3" fmla="*/ 22 h 261"/>
                      <a:gd name="T4" fmla="*/ 125 w 183"/>
                      <a:gd name="T5" fmla="*/ 22 h 261"/>
                      <a:gd name="T6" fmla="*/ 153 w 183"/>
                      <a:gd name="T7" fmla="*/ 27 h 261"/>
                      <a:gd name="T8" fmla="*/ 166 w 183"/>
                      <a:gd name="T9" fmla="*/ 33 h 261"/>
                      <a:gd name="T10" fmla="*/ 177 w 183"/>
                      <a:gd name="T11" fmla="*/ 52 h 261"/>
                      <a:gd name="T12" fmla="*/ 180 w 183"/>
                      <a:gd name="T13" fmla="*/ 61 h 261"/>
                      <a:gd name="T14" fmla="*/ 148 w 183"/>
                      <a:gd name="T15" fmla="*/ 75 h 261"/>
                      <a:gd name="T16" fmla="*/ 138 w 183"/>
                      <a:gd name="T17" fmla="*/ 99 h 261"/>
                      <a:gd name="T18" fmla="*/ 128 w 183"/>
                      <a:gd name="T19" fmla="*/ 121 h 261"/>
                      <a:gd name="T20" fmla="*/ 122 w 183"/>
                      <a:gd name="T21" fmla="*/ 139 h 261"/>
                      <a:gd name="T22" fmla="*/ 107 w 183"/>
                      <a:gd name="T23" fmla="*/ 134 h 261"/>
                      <a:gd name="T24" fmla="*/ 104 w 183"/>
                      <a:gd name="T25" fmla="*/ 152 h 261"/>
                      <a:gd name="T26" fmla="*/ 106 w 183"/>
                      <a:gd name="T27" fmla="*/ 170 h 261"/>
                      <a:gd name="T28" fmla="*/ 92 w 183"/>
                      <a:gd name="T29" fmla="*/ 187 h 261"/>
                      <a:gd name="T30" fmla="*/ 90 w 183"/>
                      <a:gd name="T31" fmla="*/ 210 h 261"/>
                      <a:gd name="T32" fmla="*/ 92 w 183"/>
                      <a:gd name="T33" fmla="*/ 225 h 261"/>
                      <a:gd name="T34" fmla="*/ 69 w 183"/>
                      <a:gd name="T35" fmla="*/ 237 h 261"/>
                      <a:gd name="T36" fmla="*/ 68 w 183"/>
                      <a:gd name="T37" fmla="*/ 257 h 261"/>
                      <a:gd name="T38" fmla="*/ 36 w 183"/>
                      <a:gd name="T39" fmla="*/ 260 h 261"/>
                      <a:gd name="T40" fmla="*/ 12 w 183"/>
                      <a:gd name="T41" fmla="*/ 241 h 261"/>
                      <a:gd name="T42" fmla="*/ 0 w 183"/>
                      <a:gd name="T43" fmla="*/ 235 h 261"/>
                      <a:gd name="T44" fmla="*/ 13 w 183"/>
                      <a:gd name="T45" fmla="*/ 215 h 261"/>
                      <a:gd name="T46" fmla="*/ 28 w 183"/>
                      <a:gd name="T47" fmla="*/ 187 h 261"/>
                      <a:gd name="T48" fmla="*/ 26 w 183"/>
                      <a:gd name="T49" fmla="*/ 172 h 261"/>
                      <a:gd name="T50" fmla="*/ 18 w 183"/>
                      <a:gd name="T51" fmla="*/ 161 h 261"/>
                      <a:gd name="T52" fmla="*/ 31 w 183"/>
                      <a:gd name="T53" fmla="*/ 150 h 261"/>
                      <a:gd name="T54" fmla="*/ 13 w 183"/>
                      <a:gd name="T55" fmla="*/ 152 h 261"/>
                      <a:gd name="T56" fmla="*/ 18 w 183"/>
                      <a:gd name="T57" fmla="*/ 134 h 261"/>
                      <a:gd name="T58" fmla="*/ 25 w 183"/>
                      <a:gd name="T59" fmla="*/ 119 h 261"/>
                      <a:gd name="T60" fmla="*/ 31 w 183"/>
                      <a:gd name="T61" fmla="*/ 110 h 261"/>
                      <a:gd name="T62" fmla="*/ 49 w 183"/>
                      <a:gd name="T63" fmla="*/ 99 h 261"/>
                      <a:gd name="T64" fmla="*/ 73 w 183"/>
                      <a:gd name="T65" fmla="*/ 68 h 261"/>
                      <a:gd name="T66" fmla="*/ 81 w 183"/>
                      <a:gd name="T67" fmla="*/ 46 h 261"/>
                      <a:gd name="T68" fmla="*/ 87 w 183"/>
                      <a:gd name="T69" fmla="*/ 22 h 2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183" h="261">
                        <a:moveTo>
                          <a:pt x="92" y="2"/>
                        </a:moveTo>
                        <a:lnTo>
                          <a:pt x="106" y="0"/>
                        </a:lnTo>
                        <a:lnTo>
                          <a:pt x="114" y="10"/>
                        </a:lnTo>
                        <a:lnTo>
                          <a:pt x="115" y="22"/>
                        </a:lnTo>
                        <a:lnTo>
                          <a:pt x="119" y="25"/>
                        </a:lnTo>
                        <a:lnTo>
                          <a:pt x="125" y="22"/>
                        </a:lnTo>
                        <a:lnTo>
                          <a:pt x="147" y="31"/>
                        </a:lnTo>
                        <a:lnTo>
                          <a:pt x="153" y="27"/>
                        </a:lnTo>
                        <a:lnTo>
                          <a:pt x="161" y="26"/>
                        </a:lnTo>
                        <a:lnTo>
                          <a:pt x="166" y="33"/>
                        </a:lnTo>
                        <a:lnTo>
                          <a:pt x="171" y="45"/>
                        </a:lnTo>
                        <a:lnTo>
                          <a:pt x="177" y="52"/>
                        </a:lnTo>
                        <a:lnTo>
                          <a:pt x="182" y="57"/>
                        </a:lnTo>
                        <a:lnTo>
                          <a:pt x="180" y="61"/>
                        </a:lnTo>
                        <a:lnTo>
                          <a:pt x="165" y="66"/>
                        </a:lnTo>
                        <a:lnTo>
                          <a:pt x="148" y="75"/>
                        </a:lnTo>
                        <a:lnTo>
                          <a:pt x="148" y="91"/>
                        </a:lnTo>
                        <a:lnTo>
                          <a:pt x="138" y="99"/>
                        </a:lnTo>
                        <a:lnTo>
                          <a:pt x="130" y="107"/>
                        </a:lnTo>
                        <a:lnTo>
                          <a:pt x="128" y="121"/>
                        </a:lnTo>
                        <a:lnTo>
                          <a:pt x="128" y="132"/>
                        </a:lnTo>
                        <a:lnTo>
                          <a:pt x="122" y="139"/>
                        </a:lnTo>
                        <a:lnTo>
                          <a:pt x="116" y="132"/>
                        </a:lnTo>
                        <a:lnTo>
                          <a:pt x="107" y="134"/>
                        </a:lnTo>
                        <a:lnTo>
                          <a:pt x="106" y="139"/>
                        </a:lnTo>
                        <a:lnTo>
                          <a:pt x="104" y="152"/>
                        </a:lnTo>
                        <a:lnTo>
                          <a:pt x="108" y="157"/>
                        </a:lnTo>
                        <a:lnTo>
                          <a:pt x="106" y="170"/>
                        </a:lnTo>
                        <a:lnTo>
                          <a:pt x="100" y="176"/>
                        </a:lnTo>
                        <a:lnTo>
                          <a:pt x="92" y="187"/>
                        </a:lnTo>
                        <a:lnTo>
                          <a:pt x="89" y="196"/>
                        </a:lnTo>
                        <a:lnTo>
                          <a:pt x="90" y="210"/>
                        </a:lnTo>
                        <a:lnTo>
                          <a:pt x="97" y="220"/>
                        </a:lnTo>
                        <a:lnTo>
                          <a:pt x="92" y="225"/>
                        </a:lnTo>
                        <a:lnTo>
                          <a:pt x="75" y="231"/>
                        </a:lnTo>
                        <a:lnTo>
                          <a:pt x="69" y="237"/>
                        </a:lnTo>
                        <a:lnTo>
                          <a:pt x="68" y="244"/>
                        </a:lnTo>
                        <a:lnTo>
                          <a:pt x="68" y="257"/>
                        </a:lnTo>
                        <a:lnTo>
                          <a:pt x="49" y="257"/>
                        </a:lnTo>
                        <a:lnTo>
                          <a:pt x="36" y="260"/>
                        </a:lnTo>
                        <a:lnTo>
                          <a:pt x="20" y="241"/>
                        </a:lnTo>
                        <a:lnTo>
                          <a:pt x="12" y="241"/>
                        </a:lnTo>
                        <a:lnTo>
                          <a:pt x="4" y="241"/>
                        </a:lnTo>
                        <a:lnTo>
                          <a:pt x="0" y="235"/>
                        </a:lnTo>
                        <a:lnTo>
                          <a:pt x="4" y="228"/>
                        </a:lnTo>
                        <a:lnTo>
                          <a:pt x="13" y="215"/>
                        </a:lnTo>
                        <a:lnTo>
                          <a:pt x="18" y="202"/>
                        </a:lnTo>
                        <a:lnTo>
                          <a:pt x="28" y="187"/>
                        </a:lnTo>
                        <a:lnTo>
                          <a:pt x="31" y="178"/>
                        </a:lnTo>
                        <a:lnTo>
                          <a:pt x="26" y="172"/>
                        </a:lnTo>
                        <a:lnTo>
                          <a:pt x="20" y="164"/>
                        </a:lnTo>
                        <a:lnTo>
                          <a:pt x="18" y="161"/>
                        </a:lnTo>
                        <a:lnTo>
                          <a:pt x="26" y="158"/>
                        </a:lnTo>
                        <a:lnTo>
                          <a:pt x="31" y="150"/>
                        </a:lnTo>
                        <a:lnTo>
                          <a:pt x="22" y="148"/>
                        </a:lnTo>
                        <a:lnTo>
                          <a:pt x="13" y="152"/>
                        </a:lnTo>
                        <a:lnTo>
                          <a:pt x="13" y="140"/>
                        </a:lnTo>
                        <a:lnTo>
                          <a:pt x="18" y="134"/>
                        </a:lnTo>
                        <a:lnTo>
                          <a:pt x="22" y="127"/>
                        </a:lnTo>
                        <a:lnTo>
                          <a:pt x="25" y="119"/>
                        </a:lnTo>
                        <a:lnTo>
                          <a:pt x="26" y="113"/>
                        </a:lnTo>
                        <a:lnTo>
                          <a:pt x="31" y="110"/>
                        </a:lnTo>
                        <a:lnTo>
                          <a:pt x="37" y="115"/>
                        </a:lnTo>
                        <a:lnTo>
                          <a:pt x="49" y="99"/>
                        </a:lnTo>
                        <a:lnTo>
                          <a:pt x="55" y="89"/>
                        </a:lnTo>
                        <a:lnTo>
                          <a:pt x="73" y="68"/>
                        </a:lnTo>
                        <a:lnTo>
                          <a:pt x="73" y="60"/>
                        </a:lnTo>
                        <a:lnTo>
                          <a:pt x="81" y="46"/>
                        </a:lnTo>
                        <a:lnTo>
                          <a:pt x="84" y="31"/>
                        </a:lnTo>
                        <a:lnTo>
                          <a:pt x="87" y="22"/>
                        </a:lnTo>
                        <a:lnTo>
                          <a:pt x="92" y="2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grpSp>
                <p:nvGrpSpPr>
                  <p:cNvPr id="174" name="Group 173"/>
                  <p:cNvGrpSpPr>
                    <a:grpSpLocks/>
                  </p:cNvGrpSpPr>
                  <p:nvPr/>
                </p:nvGrpSpPr>
                <p:grpSpPr bwMode="auto">
                  <a:xfrm>
                    <a:off x="1193" y="2758"/>
                    <a:ext cx="722" cy="609"/>
                    <a:chOff x="1168" y="2915"/>
                    <a:chExt cx="506" cy="427"/>
                  </a:xfrm>
                </p:grpSpPr>
                <p:sp>
                  <p:nvSpPr>
                    <p:cNvPr id="286" name="Freeform 285"/>
                    <p:cNvSpPr>
                      <a:spLocks/>
                    </p:cNvSpPr>
                    <p:nvPr/>
                  </p:nvSpPr>
                  <p:spPr bwMode="auto">
                    <a:xfrm>
                      <a:off x="1168" y="2915"/>
                      <a:ext cx="483" cy="427"/>
                    </a:xfrm>
                    <a:custGeom>
                      <a:avLst/>
                      <a:gdLst>
                        <a:gd name="T0" fmla="*/ 21 w 483"/>
                        <a:gd name="T1" fmla="*/ 77 h 427"/>
                        <a:gd name="T2" fmla="*/ 37 w 483"/>
                        <a:gd name="T3" fmla="*/ 45 h 427"/>
                        <a:gd name="T4" fmla="*/ 33 w 483"/>
                        <a:gd name="T5" fmla="*/ 34 h 427"/>
                        <a:gd name="T6" fmla="*/ 26 w 483"/>
                        <a:gd name="T7" fmla="*/ 24 h 427"/>
                        <a:gd name="T8" fmla="*/ 53 w 483"/>
                        <a:gd name="T9" fmla="*/ 10 h 427"/>
                        <a:gd name="T10" fmla="*/ 72 w 483"/>
                        <a:gd name="T11" fmla="*/ 6 h 427"/>
                        <a:gd name="T12" fmla="*/ 92 w 483"/>
                        <a:gd name="T13" fmla="*/ 2 h 427"/>
                        <a:gd name="T14" fmla="*/ 132 w 483"/>
                        <a:gd name="T15" fmla="*/ 33 h 427"/>
                        <a:gd name="T16" fmla="*/ 160 w 483"/>
                        <a:gd name="T17" fmla="*/ 34 h 427"/>
                        <a:gd name="T18" fmla="*/ 237 w 483"/>
                        <a:gd name="T19" fmla="*/ 71 h 427"/>
                        <a:gd name="T20" fmla="*/ 269 w 483"/>
                        <a:gd name="T21" fmla="*/ 78 h 427"/>
                        <a:gd name="T22" fmla="*/ 292 w 483"/>
                        <a:gd name="T23" fmla="*/ 96 h 427"/>
                        <a:gd name="T24" fmla="*/ 314 w 483"/>
                        <a:gd name="T25" fmla="*/ 98 h 427"/>
                        <a:gd name="T26" fmla="*/ 314 w 483"/>
                        <a:gd name="T27" fmla="*/ 109 h 427"/>
                        <a:gd name="T28" fmla="*/ 350 w 483"/>
                        <a:gd name="T29" fmla="*/ 143 h 427"/>
                        <a:gd name="T30" fmla="*/ 378 w 483"/>
                        <a:gd name="T31" fmla="*/ 156 h 427"/>
                        <a:gd name="T32" fmla="*/ 422 w 483"/>
                        <a:gd name="T33" fmla="*/ 168 h 427"/>
                        <a:gd name="T34" fmla="*/ 431 w 483"/>
                        <a:gd name="T35" fmla="*/ 184 h 427"/>
                        <a:gd name="T36" fmla="*/ 448 w 483"/>
                        <a:gd name="T37" fmla="*/ 191 h 427"/>
                        <a:gd name="T38" fmla="*/ 466 w 483"/>
                        <a:gd name="T39" fmla="*/ 191 h 427"/>
                        <a:gd name="T40" fmla="*/ 478 w 483"/>
                        <a:gd name="T41" fmla="*/ 191 h 427"/>
                        <a:gd name="T42" fmla="*/ 482 w 483"/>
                        <a:gd name="T43" fmla="*/ 210 h 427"/>
                        <a:gd name="T44" fmla="*/ 439 w 483"/>
                        <a:gd name="T45" fmla="*/ 243 h 427"/>
                        <a:gd name="T46" fmla="*/ 380 w 483"/>
                        <a:gd name="T47" fmla="*/ 255 h 427"/>
                        <a:gd name="T48" fmla="*/ 365 w 483"/>
                        <a:gd name="T49" fmla="*/ 270 h 427"/>
                        <a:gd name="T50" fmla="*/ 348 w 483"/>
                        <a:gd name="T51" fmla="*/ 276 h 427"/>
                        <a:gd name="T52" fmla="*/ 330 w 483"/>
                        <a:gd name="T53" fmla="*/ 296 h 427"/>
                        <a:gd name="T54" fmla="*/ 309 w 483"/>
                        <a:gd name="T55" fmla="*/ 310 h 427"/>
                        <a:gd name="T56" fmla="*/ 316 w 483"/>
                        <a:gd name="T57" fmla="*/ 333 h 427"/>
                        <a:gd name="T58" fmla="*/ 319 w 483"/>
                        <a:gd name="T59" fmla="*/ 351 h 427"/>
                        <a:gd name="T60" fmla="*/ 308 w 483"/>
                        <a:gd name="T61" fmla="*/ 358 h 427"/>
                        <a:gd name="T62" fmla="*/ 277 w 483"/>
                        <a:gd name="T63" fmla="*/ 385 h 427"/>
                        <a:gd name="T64" fmla="*/ 266 w 483"/>
                        <a:gd name="T65" fmla="*/ 395 h 427"/>
                        <a:gd name="T66" fmla="*/ 247 w 483"/>
                        <a:gd name="T67" fmla="*/ 401 h 427"/>
                        <a:gd name="T68" fmla="*/ 226 w 483"/>
                        <a:gd name="T69" fmla="*/ 406 h 427"/>
                        <a:gd name="T70" fmla="*/ 215 w 483"/>
                        <a:gd name="T71" fmla="*/ 419 h 427"/>
                        <a:gd name="T72" fmla="*/ 197 w 483"/>
                        <a:gd name="T73" fmla="*/ 423 h 427"/>
                        <a:gd name="T74" fmla="*/ 162 w 483"/>
                        <a:gd name="T75" fmla="*/ 419 h 427"/>
                        <a:gd name="T76" fmla="*/ 107 w 483"/>
                        <a:gd name="T77" fmla="*/ 401 h 427"/>
                        <a:gd name="T78" fmla="*/ 81 w 483"/>
                        <a:gd name="T79" fmla="*/ 412 h 427"/>
                        <a:gd name="T80" fmla="*/ 56 w 483"/>
                        <a:gd name="T81" fmla="*/ 422 h 427"/>
                        <a:gd name="T82" fmla="*/ 26 w 483"/>
                        <a:gd name="T83" fmla="*/ 400 h 427"/>
                        <a:gd name="T84" fmla="*/ 15 w 483"/>
                        <a:gd name="T85" fmla="*/ 348 h 427"/>
                        <a:gd name="T86" fmla="*/ 0 w 483"/>
                        <a:gd name="T87" fmla="*/ 332 h 427"/>
                        <a:gd name="T88" fmla="*/ 7 w 483"/>
                        <a:gd name="T89" fmla="*/ 311 h 427"/>
                        <a:gd name="T90" fmla="*/ 28 w 483"/>
                        <a:gd name="T91" fmla="*/ 300 h 427"/>
                        <a:gd name="T92" fmla="*/ 19 w 483"/>
                        <a:gd name="T93" fmla="*/ 276 h 427"/>
                        <a:gd name="T94" fmla="*/ 39 w 483"/>
                        <a:gd name="T95" fmla="*/ 250 h 427"/>
                        <a:gd name="T96" fmla="*/ 34 w 483"/>
                        <a:gd name="T97" fmla="*/ 231 h 427"/>
                        <a:gd name="T98" fmla="*/ 42 w 483"/>
                        <a:gd name="T99" fmla="*/ 213 h 427"/>
                        <a:gd name="T100" fmla="*/ 53 w 483"/>
                        <a:gd name="T101" fmla="*/ 220 h 427"/>
                        <a:gd name="T102" fmla="*/ 61 w 483"/>
                        <a:gd name="T103" fmla="*/ 186 h 427"/>
                        <a:gd name="T104" fmla="*/ 79 w 483"/>
                        <a:gd name="T105" fmla="*/ 162 h 427"/>
                        <a:gd name="T106" fmla="*/ 96 w 483"/>
                        <a:gd name="T107" fmla="*/ 145 h 427"/>
                        <a:gd name="T108" fmla="*/ 114 w 483"/>
                        <a:gd name="T109" fmla="*/ 138 h 427"/>
                        <a:gd name="T110" fmla="*/ 95 w 483"/>
                        <a:gd name="T111" fmla="*/ 109 h 427"/>
                        <a:gd name="T112" fmla="*/ 77 w 483"/>
                        <a:gd name="T113" fmla="*/ 111 h 427"/>
                        <a:gd name="T114" fmla="*/ 55 w 483"/>
                        <a:gd name="T115" fmla="*/ 103 h 427"/>
                        <a:gd name="T116" fmla="*/ 46 w 483"/>
                        <a:gd name="T117" fmla="*/ 101 h 427"/>
                        <a:gd name="T118" fmla="*/ 39 w 483"/>
                        <a:gd name="T119" fmla="*/ 83 h 427"/>
                        <a:gd name="T120" fmla="*/ 24 w 483"/>
                        <a:gd name="T121" fmla="*/ 83 h 42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</a:cxnLst>
                      <a:rect l="0" t="0" r="r" b="b"/>
                      <a:pathLst>
                        <a:path w="483" h="427">
                          <a:moveTo>
                            <a:pt x="24" y="83"/>
                          </a:moveTo>
                          <a:lnTo>
                            <a:pt x="21" y="77"/>
                          </a:lnTo>
                          <a:lnTo>
                            <a:pt x="24" y="68"/>
                          </a:lnTo>
                          <a:lnTo>
                            <a:pt x="37" y="45"/>
                          </a:lnTo>
                          <a:lnTo>
                            <a:pt x="31" y="40"/>
                          </a:lnTo>
                          <a:lnTo>
                            <a:pt x="33" y="34"/>
                          </a:lnTo>
                          <a:lnTo>
                            <a:pt x="26" y="33"/>
                          </a:lnTo>
                          <a:lnTo>
                            <a:pt x="26" y="24"/>
                          </a:lnTo>
                          <a:lnTo>
                            <a:pt x="31" y="18"/>
                          </a:lnTo>
                          <a:lnTo>
                            <a:pt x="53" y="10"/>
                          </a:lnTo>
                          <a:lnTo>
                            <a:pt x="71" y="13"/>
                          </a:lnTo>
                          <a:lnTo>
                            <a:pt x="72" y="6"/>
                          </a:lnTo>
                          <a:lnTo>
                            <a:pt x="85" y="0"/>
                          </a:lnTo>
                          <a:lnTo>
                            <a:pt x="92" y="2"/>
                          </a:lnTo>
                          <a:lnTo>
                            <a:pt x="107" y="21"/>
                          </a:lnTo>
                          <a:lnTo>
                            <a:pt x="132" y="33"/>
                          </a:lnTo>
                          <a:lnTo>
                            <a:pt x="154" y="33"/>
                          </a:lnTo>
                          <a:lnTo>
                            <a:pt x="160" y="34"/>
                          </a:lnTo>
                          <a:lnTo>
                            <a:pt x="220" y="68"/>
                          </a:lnTo>
                          <a:lnTo>
                            <a:pt x="237" y="71"/>
                          </a:lnTo>
                          <a:lnTo>
                            <a:pt x="250" y="83"/>
                          </a:lnTo>
                          <a:lnTo>
                            <a:pt x="269" y="78"/>
                          </a:lnTo>
                          <a:lnTo>
                            <a:pt x="281" y="85"/>
                          </a:lnTo>
                          <a:lnTo>
                            <a:pt x="292" y="96"/>
                          </a:lnTo>
                          <a:lnTo>
                            <a:pt x="306" y="96"/>
                          </a:lnTo>
                          <a:lnTo>
                            <a:pt x="314" y="98"/>
                          </a:lnTo>
                          <a:lnTo>
                            <a:pt x="319" y="103"/>
                          </a:lnTo>
                          <a:lnTo>
                            <a:pt x="314" y="109"/>
                          </a:lnTo>
                          <a:lnTo>
                            <a:pt x="314" y="117"/>
                          </a:lnTo>
                          <a:lnTo>
                            <a:pt x="350" y="143"/>
                          </a:lnTo>
                          <a:lnTo>
                            <a:pt x="369" y="158"/>
                          </a:lnTo>
                          <a:lnTo>
                            <a:pt x="378" y="156"/>
                          </a:lnTo>
                          <a:lnTo>
                            <a:pt x="389" y="154"/>
                          </a:lnTo>
                          <a:lnTo>
                            <a:pt x="422" y="168"/>
                          </a:lnTo>
                          <a:lnTo>
                            <a:pt x="426" y="180"/>
                          </a:lnTo>
                          <a:lnTo>
                            <a:pt x="431" y="184"/>
                          </a:lnTo>
                          <a:lnTo>
                            <a:pt x="442" y="186"/>
                          </a:lnTo>
                          <a:lnTo>
                            <a:pt x="448" y="191"/>
                          </a:lnTo>
                          <a:lnTo>
                            <a:pt x="457" y="191"/>
                          </a:lnTo>
                          <a:lnTo>
                            <a:pt x="466" y="191"/>
                          </a:lnTo>
                          <a:lnTo>
                            <a:pt x="475" y="193"/>
                          </a:lnTo>
                          <a:lnTo>
                            <a:pt x="478" y="191"/>
                          </a:lnTo>
                          <a:lnTo>
                            <a:pt x="482" y="199"/>
                          </a:lnTo>
                          <a:lnTo>
                            <a:pt x="482" y="210"/>
                          </a:lnTo>
                          <a:lnTo>
                            <a:pt x="475" y="217"/>
                          </a:lnTo>
                          <a:lnTo>
                            <a:pt x="439" y="243"/>
                          </a:lnTo>
                          <a:lnTo>
                            <a:pt x="425" y="243"/>
                          </a:lnTo>
                          <a:lnTo>
                            <a:pt x="380" y="255"/>
                          </a:lnTo>
                          <a:lnTo>
                            <a:pt x="365" y="257"/>
                          </a:lnTo>
                          <a:lnTo>
                            <a:pt x="365" y="270"/>
                          </a:lnTo>
                          <a:lnTo>
                            <a:pt x="356" y="270"/>
                          </a:lnTo>
                          <a:lnTo>
                            <a:pt x="348" y="276"/>
                          </a:lnTo>
                          <a:lnTo>
                            <a:pt x="338" y="287"/>
                          </a:lnTo>
                          <a:lnTo>
                            <a:pt x="330" y="296"/>
                          </a:lnTo>
                          <a:lnTo>
                            <a:pt x="319" y="298"/>
                          </a:lnTo>
                          <a:lnTo>
                            <a:pt x="309" y="310"/>
                          </a:lnTo>
                          <a:lnTo>
                            <a:pt x="309" y="324"/>
                          </a:lnTo>
                          <a:lnTo>
                            <a:pt x="316" y="333"/>
                          </a:lnTo>
                          <a:lnTo>
                            <a:pt x="319" y="340"/>
                          </a:lnTo>
                          <a:lnTo>
                            <a:pt x="319" y="351"/>
                          </a:lnTo>
                          <a:lnTo>
                            <a:pt x="316" y="356"/>
                          </a:lnTo>
                          <a:lnTo>
                            <a:pt x="308" y="358"/>
                          </a:lnTo>
                          <a:lnTo>
                            <a:pt x="295" y="369"/>
                          </a:lnTo>
                          <a:lnTo>
                            <a:pt x="277" y="385"/>
                          </a:lnTo>
                          <a:lnTo>
                            <a:pt x="269" y="391"/>
                          </a:lnTo>
                          <a:lnTo>
                            <a:pt x="266" y="395"/>
                          </a:lnTo>
                          <a:lnTo>
                            <a:pt x="266" y="401"/>
                          </a:lnTo>
                          <a:lnTo>
                            <a:pt x="247" y="401"/>
                          </a:lnTo>
                          <a:lnTo>
                            <a:pt x="234" y="404"/>
                          </a:lnTo>
                          <a:lnTo>
                            <a:pt x="226" y="406"/>
                          </a:lnTo>
                          <a:lnTo>
                            <a:pt x="222" y="410"/>
                          </a:lnTo>
                          <a:lnTo>
                            <a:pt x="215" y="419"/>
                          </a:lnTo>
                          <a:lnTo>
                            <a:pt x="204" y="423"/>
                          </a:lnTo>
                          <a:lnTo>
                            <a:pt x="197" y="423"/>
                          </a:lnTo>
                          <a:lnTo>
                            <a:pt x="184" y="422"/>
                          </a:lnTo>
                          <a:lnTo>
                            <a:pt x="162" y="419"/>
                          </a:lnTo>
                          <a:lnTo>
                            <a:pt x="122" y="404"/>
                          </a:lnTo>
                          <a:lnTo>
                            <a:pt x="107" y="401"/>
                          </a:lnTo>
                          <a:lnTo>
                            <a:pt x="92" y="406"/>
                          </a:lnTo>
                          <a:lnTo>
                            <a:pt x="81" y="412"/>
                          </a:lnTo>
                          <a:lnTo>
                            <a:pt x="68" y="415"/>
                          </a:lnTo>
                          <a:lnTo>
                            <a:pt x="56" y="422"/>
                          </a:lnTo>
                          <a:lnTo>
                            <a:pt x="50" y="426"/>
                          </a:lnTo>
                          <a:lnTo>
                            <a:pt x="26" y="400"/>
                          </a:lnTo>
                          <a:lnTo>
                            <a:pt x="26" y="362"/>
                          </a:lnTo>
                          <a:lnTo>
                            <a:pt x="15" y="348"/>
                          </a:lnTo>
                          <a:lnTo>
                            <a:pt x="2" y="338"/>
                          </a:lnTo>
                          <a:lnTo>
                            <a:pt x="0" y="332"/>
                          </a:lnTo>
                          <a:lnTo>
                            <a:pt x="0" y="318"/>
                          </a:lnTo>
                          <a:lnTo>
                            <a:pt x="7" y="311"/>
                          </a:lnTo>
                          <a:lnTo>
                            <a:pt x="24" y="305"/>
                          </a:lnTo>
                          <a:lnTo>
                            <a:pt x="28" y="300"/>
                          </a:lnTo>
                          <a:lnTo>
                            <a:pt x="21" y="292"/>
                          </a:lnTo>
                          <a:lnTo>
                            <a:pt x="19" y="276"/>
                          </a:lnTo>
                          <a:lnTo>
                            <a:pt x="26" y="263"/>
                          </a:lnTo>
                          <a:lnTo>
                            <a:pt x="39" y="250"/>
                          </a:lnTo>
                          <a:lnTo>
                            <a:pt x="39" y="239"/>
                          </a:lnTo>
                          <a:lnTo>
                            <a:pt x="34" y="231"/>
                          </a:lnTo>
                          <a:lnTo>
                            <a:pt x="39" y="215"/>
                          </a:lnTo>
                          <a:lnTo>
                            <a:pt x="42" y="213"/>
                          </a:lnTo>
                          <a:lnTo>
                            <a:pt x="48" y="213"/>
                          </a:lnTo>
                          <a:lnTo>
                            <a:pt x="53" y="220"/>
                          </a:lnTo>
                          <a:lnTo>
                            <a:pt x="59" y="210"/>
                          </a:lnTo>
                          <a:lnTo>
                            <a:pt x="61" y="186"/>
                          </a:lnTo>
                          <a:lnTo>
                            <a:pt x="79" y="170"/>
                          </a:lnTo>
                          <a:lnTo>
                            <a:pt x="79" y="162"/>
                          </a:lnTo>
                          <a:lnTo>
                            <a:pt x="79" y="156"/>
                          </a:lnTo>
                          <a:lnTo>
                            <a:pt x="96" y="145"/>
                          </a:lnTo>
                          <a:lnTo>
                            <a:pt x="109" y="143"/>
                          </a:lnTo>
                          <a:lnTo>
                            <a:pt x="114" y="138"/>
                          </a:lnTo>
                          <a:lnTo>
                            <a:pt x="103" y="127"/>
                          </a:lnTo>
                          <a:lnTo>
                            <a:pt x="95" y="109"/>
                          </a:lnTo>
                          <a:lnTo>
                            <a:pt x="90" y="105"/>
                          </a:lnTo>
                          <a:lnTo>
                            <a:pt x="77" y="111"/>
                          </a:lnTo>
                          <a:lnTo>
                            <a:pt x="68" y="108"/>
                          </a:lnTo>
                          <a:lnTo>
                            <a:pt x="55" y="103"/>
                          </a:lnTo>
                          <a:lnTo>
                            <a:pt x="50" y="105"/>
                          </a:lnTo>
                          <a:lnTo>
                            <a:pt x="46" y="101"/>
                          </a:lnTo>
                          <a:lnTo>
                            <a:pt x="46" y="92"/>
                          </a:lnTo>
                          <a:lnTo>
                            <a:pt x="39" y="83"/>
                          </a:lnTo>
                          <a:lnTo>
                            <a:pt x="34" y="80"/>
                          </a:lnTo>
                          <a:lnTo>
                            <a:pt x="24" y="83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87" name="Freeform 286"/>
                    <p:cNvSpPr>
                      <a:spLocks/>
                    </p:cNvSpPr>
                    <p:nvPr/>
                  </p:nvSpPr>
                  <p:spPr bwMode="auto">
                    <a:xfrm>
                      <a:off x="1536" y="3269"/>
                      <a:ext cx="20" cy="21"/>
                    </a:xfrm>
                    <a:custGeom>
                      <a:avLst/>
                      <a:gdLst>
                        <a:gd name="T0" fmla="*/ 19 w 20"/>
                        <a:gd name="T1" fmla="*/ 0 h 21"/>
                        <a:gd name="T2" fmla="*/ 10 w 20"/>
                        <a:gd name="T3" fmla="*/ 0 h 21"/>
                        <a:gd name="T4" fmla="*/ 0 w 20"/>
                        <a:gd name="T5" fmla="*/ 12 h 21"/>
                        <a:gd name="T6" fmla="*/ 5 w 20"/>
                        <a:gd name="T7" fmla="*/ 20 h 21"/>
                        <a:gd name="T8" fmla="*/ 13 w 20"/>
                        <a:gd name="T9" fmla="*/ 20 h 21"/>
                        <a:gd name="T10" fmla="*/ 19 w 20"/>
                        <a:gd name="T11" fmla="*/ 0 h 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20" h="21">
                          <a:moveTo>
                            <a:pt x="19" y="0"/>
                          </a:moveTo>
                          <a:lnTo>
                            <a:pt x="10" y="0"/>
                          </a:lnTo>
                          <a:lnTo>
                            <a:pt x="0" y="12"/>
                          </a:lnTo>
                          <a:lnTo>
                            <a:pt x="5" y="20"/>
                          </a:lnTo>
                          <a:lnTo>
                            <a:pt x="13" y="20"/>
                          </a:lnTo>
                          <a:lnTo>
                            <a:pt x="19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88" name="Freeform 287"/>
                    <p:cNvSpPr>
                      <a:spLocks/>
                    </p:cNvSpPr>
                    <p:nvPr/>
                  </p:nvSpPr>
                  <p:spPr bwMode="auto">
                    <a:xfrm>
                      <a:off x="1589" y="3237"/>
                      <a:ext cx="43" cy="33"/>
                    </a:xfrm>
                    <a:custGeom>
                      <a:avLst/>
                      <a:gdLst>
                        <a:gd name="T0" fmla="*/ 31 w 43"/>
                        <a:gd name="T1" fmla="*/ 0 h 33"/>
                        <a:gd name="T2" fmla="*/ 26 w 43"/>
                        <a:gd name="T3" fmla="*/ 3 h 33"/>
                        <a:gd name="T4" fmla="*/ 9 w 43"/>
                        <a:gd name="T5" fmla="*/ 5 h 33"/>
                        <a:gd name="T6" fmla="*/ 0 w 43"/>
                        <a:gd name="T7" fmla="*/ 16 h 33"/>
                        <a:gd name="T8" fmla="*/ 13 w 43"/>
                        <a:gd name="T9" fmla="*/ 26 h 33"/>
                        <a:gd name="T10" fmla="*/ 20 w 43"/>
                        <a:gd name="T11" fmla="*/ 32 h 33"/>
                        <a:gd name="T12" fmla="*/ 33 w 43"/>
                        <a:gd name="T13" fmla="*/ 29 h 33"/>
                        <a:gd name="T14" fmla="*/ 42 w 43"/>
                        <a:gd name="T15" fmla="*/ 26 h 33"/>
                        <a:gd name="T16" fmla="*/ 39 w 43"/>
                        <a:gd name="T17" fmla="*/ 16 h 33"/>
                        <a:gd name="T18" fmla="*/ 33 w 43"/>
                        <a:gd name="T19" fmla="*/ 10 h 33"/>
                        <a:gd name="T20" fmla="*/ 31 w 43"/>
                        <a:gd name="T21" fmla="*/ 0 h 3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43" h="33">
                          <a:moveTo>
                            <a:pt x="31" y="0"/>
                          </a:moveTo>
                          <a:lnTo>
                            <a:pt x="26" y="3"/>
                          </a:lnTo>
                          <a:lnTo>
                            <a:pt x="9" y="5"/>
                          </a:lnTo>
                          <a:lnTo>
                            <a:pt x="0" y="16"/>
                          </a:lnTo>
                          <a:lnTo>
                            <a:pt x="13" y="26"/>
                          </a:lnTo>
                          <a:lnTo>
                            <a:pt x="20" y="32"/>
                          </a:lnTo>
                          <a:lnTo>
                            <a:pt x="33" y="29"/>
                          </a:lnTo>
                          <a:lnTo>
                            <a:pt x="42" y="26"/>
                          </a:lnTo>
                          <a:lnTo>
                            <a:pt x="39" y="16"/>
                          </a:lnTo>
                          <a:lnTo>
                            <a:pt x="33" y="10"/>
                          </a:lnTo>
                          <a:lnTo>
                            <a:pt x="31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89" name="Freeform 288"/>
                    <p:cNvSpPr>
                      <a:spLocks/>
                    </p:cNvSpPr>
                    <p:nvPr/>
                  </p:nvSpPr>
                  <p:spPr bwMode="auto">
                    <a:xfrm>
                      <a:off x="1654" y="3238"/>
                      <a:ext cx="20" cy="20"/>
                    </a:xfrm>
                    <a:custGeom>
                      <a:avLst/>
                      <a:gdLst>
                        <a:gd name="T0" fmla="*/ 12 w 20"/>
                        <a:gd name="T1" fmla="*/ 0 h 20"/>
                        <a:gd name="T2" fmla="*/ 0 w 20"/>
                        <a:gd name="T3" fmla="*/ 5 h 20"/>
                        <a:gd name="T4" fmla="*/ 10 w 20"/>
                        <a:gd name="T5" fmla="*/ 11 h 20"/>
                        <a:gd name="T6" fmla="*/ 19 w 20"/>
                        <a:gd name="T7" fmla="*/ 19 h 20"/>
                        <a:gd name="T8" fmla="*/ 12 w 20"/>
                        <a:gd name="T9" fmla="*/ 0 h 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0" h="20">
                          <a:moveTo>
                            <a:pt x="12" y="0"/>
                          </a:moveTo>
                          <a:lnTo>
                            <a:pt x="0" y="5"/>
                          </a:lnTo>
                          <a:lnTo>
                            <a:pt x="10" y="11"/>
                          </a:lnTo>
                          <a:lnTo>
                            <a:pt x="19" y="19"/>
                          </a:lnTo>
                          <a:lnTo>
                            <a:pt x="12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</p:grpSp>
              <p:grpSp>
                <p:nvGrpSpPr>
                  <p:cNvPr id="175" name="Group 174"/>
                  <p:cNvGrpSpPr>
                    <a:grpSpLocks/>
                  </p:cNvGrpSpPr>
                  <p:nvPr/>
                </p:nvGrpSpPr>
                <p:grpSpPr bwMode="auto">
                  <a:xfrm>
                    <a:off x="2122" y="2773"/>
                    <a:ext cx="625" cy="786"/>
                    <a:chOff x="1814" y="2929"/>
                    <a:chExt cx="437" cy="552"/>
                  </a:xfrm>
                </p:grpSpPr>
                <p:sp>
                  <p:nvSpPr>
                    <p:cNvPr id="283" name="Freeform 282"/>
                    <p:cNvSpPr>
                      <a:spLocks/>
                    </p:cNvSpPr>
                    <p:nvPr/>
                  </p:nvSpPr>
                  <p:spPr bwMode="auto">
                    <a:xfrm>
                      <a:off x="1828" y="3221"/>
                      <a:ext cx="72" cy="116"/>
                    </a:xfrm>
                    <a:custGeom>
                      <a:avLst/>
                      <a:gdLst>
                        <a:gd name="T0" fmla="*/ 42 w 72"/>
                        <a:gd name="T1" fmla="*/ 0 h 116"/>
                        <a:gd name="T2" fmla="*/ 31 w 72"/>
                        <a:gd name="T3" fmla="*/ 6 h 116"/>
                        <a:gd name="T4" fmla="*/ 22 w 72"/>
                        <a:gd name="T5" fmla="*/ 13 h 116"/>
                        <a:gd name="T6" fmla="*/ 13 w 72"/>
                        <a:gd name="T7" fmla="*/ 15 h 116"/>
                        <a:gd name="T8" fmla="*/ 0 w 72"/>
                        <a:gd name="T9" fmla="*/ 13 h 116"/>
                        <a:gd name="T10" fmla="*/ 2 w 72"/>
                        <a:gd name="T11" fmla="*/ 26 h 116"/>
                        <a:gd name="T12" fmla="*/ 9 w 72"/>
                        <a:gd name="T13" fmla="*/ 35 h 116"/>
                        <a:gd name="T14" fmla="*/ 7 w 72"/>
                        <a:gd name="T15" fmla="*/ 56 h 116"/>
                        <a:gd name="T16" fmla="*/ 7 w 72"/>
                        <a:gd name="T17" fmla="*/ 67 h 116"/>
                        <a:gd name="T18" fmla="*/ 9 w 72"/>
                        <a:gd name="T19" fmla="*/ 77 h 116"/>
                        <a:gd name="T20" fmla="*/ 2 w 72"/>
                        <a:gd name="T21" fmla="*/ 95 h 116"/>
                        <a:gd name="T22" fmla="*/ 4 w 72"/>
                        <a:gd name="T23" fmla="*/ 107 h 116"/>
                        <a:gd name="T24" fmla="*/ 13 w 72"/>
                        <a:gd name="T25" fmla="*/ 115 h 116"/>
                        <a:gd name="T26" fmla="*/ 26 w 72"/>
                        <a:gd name="T27" fmla="*/ 105 h 116"/>
                        <a:gd name="T28" fmla="*/ 31 w 72"/>
                        <a:gd name="T29" fmla="*/ 102 h 116"/>
                        <a:gd name="T30" fmla="*/ 44 w 72"/>
                        <a:gd name="T31" fmla="*/ 105 h 116"/>
                        <a:gd name="T32" fmla="*/ 52 w 72"/>
                        <a:gd name="T33" fmla="*/ 96 h 116"/>
                        <a:gd name="T34" fmla="*/ 52 w 72"/>
                        <a:gd name="T35" fmla="*/ 88 h 116"/>
                        <a:gd name="T36" fmla="*/ 63 w 72"/>
                        <a:gd name="T37" fmla="*/ 70 h 116"/>
                        <a:gd name="T38" fmla="*/ 68 w 72"/>
                        <a:gd name="T39" fmla="*/ 59 h 116"/>
                        <a:gd name="T40" fmla="*/ 63 w 72"/>
                        <a:gd name="T41" fmla="*/ 48 h 116"/>
                        <a:gd name="T42" fmla="*/ 71 w 72"/>
                        <a:gd name="T43" fmla="*/ 35 h 116"/>
                        <a:gd name="T44" fmla="*/ 66 w 72"/>
                        <a:gd name="T45" fmla="*/ 15 h 116"/>
                        <a:gd name="T46" fmla="*/ 63 w 72"/>
                        <a:gd name="T47" fmla="*/ 3 h 116"/>
                        <a:gd name="T48" fmla="*/ 42 w 72"/>
                        <a:gd name="T49" fmla="*/ 0 h 1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</a:cxnLst>
                      <a:rect l="0" t="0" r="r" b="b"/>
                      <a:pathLst>
                        <a:path w="72" h="116">
                          <a:moveTo>
                            <a:pt x="42" y="0"/>
                          </a:moveTo>
                          <a:lnTo>
                            <a:pt x="31" y="6"/>
                          </a:lnTo>
                          <a:lnTo>
                            <a:pt x="22" y="13"/>
                          </a:lnTo>
                          <a:lnTo>
                            <a:pt x="13" y="15"/>
                          </a:lnTo>
                          <a:lnTo>
                            <a:pt x="0" y="13"/>
                          </a:lnTo>
                          <a:lnTo>
                            <a:pt x="2" y="26"/>
                          </a:lnTo>
                          <a:lnTo>
                            <a:pt x="9" y="35"/>
                          </a:lnTo>
                          <a:lnTo>
                            <a:pt x="7" y="56"/>
                          </a:lnTo>
                          <a:lnTo>
                            <a:pt x="7" y="67"/>
                          </a:lnTo>
                          <a:lnTo>
                            <a:pt x="9" y="77"/>
                          </a:lnTo>
                          <a:lnTo>
                            <a:pt x="2" y="95"/>
                          </a:lnTo>
                          <a:lnTo>
                            <a:pt x="4" y="107"/>
                          </a:lnTo>
                          <a:lnTo>
                            <a:pt x="13" y="115"/>
                          </a:lnTo>
                          <a:lnTo>
                            <a:pt x="26" y="105"/>
                          </a:lnTo>
                          <a:lnTo>
                            <a:pt x="31" y="102"/>
                          </a:lnTo>
                          <a:lnTo>
                            <a:pt x="44" y="105"/>
                          </a:lnTo>
                          <a:lnTo>
                            <a:pt x="52" y="96"/>
                          </a:lnTo>
                          <a:lnTo>
                            <a:pt x="52" y="88"/>
                          </a:lnTo>
                          <a:lnTo>
                            <a:pt x="63" y="70"/>
                          </a:lnTo>
                          <a:lnTo>
                            <a:pt x="68" y="59"/>
                          </a:lnTo>
                          <a:lnTo>
                            <a:pt x="63" y="48"/>
                          </a:lnTo>
                          <a:lnTo>
                            <a:pt x="71" y="35"/>
                          </a:lnTo>
                          <a:lnTo>
                            <a:pt x="66" y="15"/>
                          </a:lnTo>
                          <a:lnTo>
                            <a:pt x="63" y="3"/>
                          </a:lnTo>
                          <a:lnTo>
                            <a:pt x="42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84" name="Freeform 283"/>
                    <p:cNvSpPr>
                      <a:spLocks/>
                    </p:cNvSpPr>
                    <p:nvPr/>
                  </p:nvSpPr>
                  <p:spPr bwMode="auto">
                    <a:xfrm>
                      <a:off x="1990" y="3400"/>
                      <a:ext cx="131" cy="81"/>
                    </a:xfrm>
                    <a:custGeom>
                      <a:avLst/>
                      <a:gdLst>
                        <a:gd name="T0" fmla="*/ 123 w 131"/>
                        <a:gd name="T1" fmla="*/ 0 h 81"/>
                        <a:gd name="T2" fmla="*/ 130 w 131"/>
                        <a:gd name="T3" fmla="*/ 5 h 81"/>
                        <a:gd name="T4" fmla="*/ 126 w 131"/>
                        <a:gd name="T5" fmla="*/ 13 h 81"/>
                        <a:gd name="T6" fmla="*/ 121 w 131"/>
                        <a:gd name="T7" fmla="*/ 23 h 81"/>
                        <a:gd name="T8" fmla="*/ 114 w 131"/>
                        <a:gd name="T9" fmla="*/ 29 h 81"/>
                        <a:gd name="T10" fmla="*/ 116 w 131"/>
                        <a:gd name="T11" fmla="*/ 50 h 81"/>
                        <a:gd name="T12" fmla="*/ 121 w 131"/>
                        <a:gd name="T13" fmla="*/ 64 h 81"/>
                        <a:gd name="T14" fmla="*/ 109 w 131"/>
                        <a:gd name="T15" fmla="*/ 71 h 81"/>
                        <a:gd name="T16" fmla="*/ 108 w 131"/>
                        <a:gd name="T17" fmla="*/ 77 h 81"/>
                        <a:gd name="T18" fmla="*/ 98 w 131"/>
                        <a:gd name="T19" fmla="*/ 80 h 81"/>
                        <a:gd name="T20" fmla="*/ 85 w 131"/>
                        <a:gd name="T21" fmla="*/ 66 h 81"/>
                        <a:gd name="T22" fmla="*/ 76 w 131"/>
                        <a:gd name="T23" fmla="*/ 66 h 81"/>
                        <a:gd name="T24" fmla="*/ 69 w 131"/>
                        <a:gd name="T25" fmla="*/ 56 h 81"/>
                        <a:gd name="T26" fmla="*/ 55 w 131"/>
                        <a:gd name="T27" fmla="*/ 50 h 81"/>
                        <a:gd name="T28" fmla="*/ 47 w 131"/>
                        <a:gd name="T29" fmla="*/ 47 h 81"/>
                        <a:gd name="T30" fmla="*/ 38 w 131"/>
                        <a:gd name="T31" fmla="*/ 42 h 81"/>
                        <a:gd name="T32" fmla="*/ 29 w 131"/>
                        <a:gd name="T33" fmla="*/ 37 h 81"/>
                        <a:gd name="T34" fmla="*/ 13 w 131"/>
                        <a:gd name="T35" fmla="*/ 26 h 81"/>
                        <a:gd name="T36" fmla="*/ 7 w 131"/>
                        <a:gd name="T37" fmla="*/ 23 h 81"/>
                        <a:gd name="T38" fmla="*/ 0 w 131"/>
                        <a:gd name="T39" fmla="*/ 16 h 81"/>
                        <a:gd name="T40" fmla="*/ 0 w 131"/>
                        <a:gd name="T41" fmla="*/ 8 h 81"/>
                        <a:gd name="T42" fmla="*/ 2 w 131"/>
                        <a:gd name="T43" fmla="*/ 2 h 81"/>
                        <a:gd name="T44" fmla="*/ 15 w 131"/>
                        <a:gd name="T45" fmla="*/ 3 h 81"/>
                        <a:gd name="T46" fmla="*/ 36 w 131"/>
                        <a:gd name="T47" fmla="*/ 3 h 81"/>
                        <a:gd name="T48" fmla="*/ 41 w 131"/>
                        <a:gd name="T49" fmla="*/ 10 h 81"/>
                        <a:gd name="T50" fmla="*/ 63 w 131"/>
                        <a:gd name="T51" fmla="*/ 10 h 81"/>
                        <a:gd name="T52" fmla="*/ 78 w 131"/>
                        <a:gd name="T53" fmla="*/ 10 h 81"/>
                        <a:gd name="T54" fmla="*/ 98 w 131"/>
                        <a:gd name="T55" fmla="*/ 5 h 81"/>
                        <a:gd name="T56" fmla="*/ 123 w 131"/>
                        <a:gd name="T57" fmla="*/ 0 h 8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</a:cxnLst>
                      <a:rect l="0" t="0" r="r" b="b"/>
                      <a:pathLst>
                        <a:path w="131" h="81">
                          <a:moveTo>
                            <a:pt x="123" y="0"/>
                          </a:moveTo>
                          <a:lnTo>
                            <a:pt x="130" y="5"/>
                          </a:lnTo>
                          <a:lnTo>
                            <a:pt x="126" y="13"/>
                          </a:lnTo>
                          <a:lnTo>
                            <a:pt x="121" y="23"/>
                          </a:lnTo>
                          <a:lnTo>
                            <a:pt x="114" y="29"/>
                          </a:lnTo>
                          <a:lnTo>
                            <a:pt x="116" y="50"/>
                          </a:lnTo>
                          <a:lnTo>
                            <a:pt x="121" y="64"/>
                          </a:lnTo>
                          <a:lnTo>
                            <a:pt x="109" y="71"/>
                          </a:lnTo>
                          <a:lnTo>
                            <a:pt x="108" y="77"/>
                          </a:lnTo>
                          <a:lnTo>
                            <a:pt x="98" y="80"/>
                          </a:lnTo>
                          <a:lnTo>
                            <a:pt x="85" y="66"/>
                          </a:lnTo>
                          <a:lnTo>
                            <a:pt x="76" y="66"/>
                          </a:lnTo>
                          <a:lnTo>
                            <a:pt x="69" y="56"/>
                          </a:lnTo>
                          <a:lnTo>
                            <a:pt x="55" y="50"/>
                          </a:lnTo>
                          <a:lnTo>
                            <a:pt x="47" y="47"/>
                          </a:lnTo>
                          <a:lnTo>
                            <a:pt x="38" y="42"/>
                          </a:lnTo>
                          <a:lnTo>
                            <a:pt x="29" y="37"/>
                          </a:lnTo>
                          <a:lnTo>
                            <a:pt x="13" y="26"/>
                          </a:lnTo>
                          <a:lnTo>
                            <a:pt x="7" y="23"/>
                          </a:lnTo>
                          <a:lnTo>
                            <a:pt x="0" y="16"/>
                          </a:lnTo>
                          <a:lnTo>
                            <a:pt x="0" y="8"/>
                          </a:lnTo>
                          <a:lnTo>
                            <a:pt x="2" y="2"/>
                          </a:lnTo>
                          <a:lnTo>
                            <a:pt x="15" y="3"/>
                          </a:lnTo>
                          <a:lnTo>
                            <a:pt x="36" y="3"/>
                          </a:lnTo>
                          <a:lnTo>
                            <a:pt x="41" y="10"/>
                          </a:lnTo>
                          <a:lnTo>
                            <a:pt x="63" y="10"/>
                          </a:lnTo>
                          <a:lnTo>
                            <a:pt x="78" y="10"/>
                          </a:lnTo>
                          <a:lnTo>
                            <a:pt x="98" y="5"/>
                          </a:lnTo>
                          <a:lnTo>
                            <a:pt x="123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85" name="Freeform 284"/>
                    <p:cNvSpPr>
                      <a:spLocks/>
                    </p:cNvSpPr>
                    <p:nvPr/>
                  </p:nvSpPr>
                  <p:spPr bwMode="auto">
                    <a:xfrm>
                      <a:off x="1814" y="2929"/>
                      <a:ext cx="437" cy="493"/>
                    </a:xfrm>
                    <a:custGeom>
                      <a:avLst/>
                      <a:gdLst>
                        <a:gd name="T0" fmla="*/ 332 w 437"/>
                        <a:gd name="T1" fmla="*/ 485 h 493"/>
                        <a:gd name="T2" fmla="*/ 359 w 437"/>
                        <a:gd name="T3" fmla="*/ 439 h 493"/>
                        <a:gd name="T4" fmla="*/ 369 w 437"/>
                        <a:gd name="T5" fmla="*/ 424 h 493"/>
                        <a:gd name="T6" fmla="*/ 361 w 437"/>
                        <a:gd name="T7" fmla="*/ 401 h 493"/>
                        <a:gd name="T8" fmla="*/ 350 w 437"/>
                        <a:gd name="T9" fmla="*/ 399 h 493"/>
                        <a:gd name="T10" fmla="*/ 359 w 437"/>
                        <a:gd name="T11" fmla="*/ 382 h 493"/>
                        <a:gd name="T12" fmla="*/ 372 w 437"/>
                        <a:gd name="T13" fmla="*/ 358 h 493"/>
                        <a:gd name="T14" fmla="*/ 414 w 437"/>
                        <a:gd name="T15" fmla="*/ 387 h 493"/>
                        <a:gd name="T16" fmla="*/ 431 w 437"/>
                        <a:gd name="T17" fmla="*/ 387 h 493"/>
                        <a:gd name="T18" fmla="*/ 417 w 437"/>
                        <a:gd name="T19" fmla="*/ 353 h 493"/>
                        <a:gd name="T20" fmla="*/ 404 w 437"/>
                        <a:gd name="T21" fmla="*/ 351 h 493"/>
                        <a:gd name="T22" fmla="*/ 359 w 437"/>
                        <a:gd name="T23" fmla="*/ 313 h 493"/>
                        <a:gd name="T24" fmla="*/ 330 w 437"/>
                        <a:gd name="T25" fmla="*/ 294 h 493"/>
                        <a:gd name="T26" fmla="*/ 332 w 437"/>
                        <a:gd name="T27" fmla="*/ 281 h 493"/>
                        <a:gd name="T28" fmla="*/ 289 w 437"/>
                        <a:gd name="T29" fmla="*/ 261 h 493"/>
                        <a:gd name="T30" fmla="*/ 269 w 437"/>
                        <a:gd name="T31" fmla="*/ 244 h 493"/>
                        <a:gd name="T32" fmla="*/ 223 w 437"/>
                        <a:gd name="T33" fmla="*/ 173 h 493"/>
                        <a:gd name="T34" fmla="*/ 214 w 437"/>
                        <a:gd name="T35" fmla="*/ 117 h 493"/>
                        <a:gd name="T36" fmla="*/ 201 w 437"/>
                        <a:gd name="T37" fmla="*/ 96 h 493"/>
                        <a:gd name="T38" fmla="*/ 239 w 437"/>
                        <a:gd name="T39" fmla="*/ 79 h 493"/>
                        <a:gd name="T40" fmla="*/ 255 w 437"/>
                        <a:gd name="T41" fmla="*/ 40 h 493"/>
                        <a:gd name="T42" fmla="*/ 217 w 437"/>
                        <a:gd name="T43" fmla="*/ 24 h 493"/>
                        <a:gd name="T44" fmla="*/ 210 w 437"/>
                        <a:gd name="T45" fmla="*/ 8 h 493"/>
                        <a:gd name="T46" fmla="*/ 154 w 437"/>
                        <a:gd name="T47" fmla="*/ 2 h 493"/>
                        <a:gd name="T48" fmla="*/ 129 w 437"/>
                        <a:gd name="T49" fmla="*/ 30 h 493"/>
                        <a:gd name="T50" fmla="*/ 106 w 437"/>
                        <a:gd name="T51" fmla="*/ 27 h 493"/>
                        <a:gd name="T52" fmla="*/ 78 w 437"/>
                        <a:gd name="T53" fmla="*/ 37 h 493"/>
                        <a:gd name="T54" fmla="*/ 67 w 437"/>
                        <a:gd name="T55" fmla="*/ 18 h 493"/>
                        <a:gd name="T56" fmla="*/ 51 w 437"/>
                        <a:gd name="T57" fmla="*/ 34 h 493"/>
                        <a:gd name="T58" fmla="*/ 12 w 437"/>
                        <a:gd name="T59" fmla="*/ 50 h 493"/>
                        <a:gd name="T60" fmla="*/ 3 w 437"/>
                        <a:gd name="T61" fmla="*/ 80 h 493"/>
                        <a:gd name="T62" fmla="*/ 0 w 437"/>
                        <a:gd name="T63" fmla="*/ 111 h 493"/>
                        <a:gd name="T64" fmla="*/ 16 w 437"/>
                        <a:gd name="T65" fmla="*/ 122 h 493"/>
                        <a:gd name="T66" fmla="*/ 30 w 437"/>
                        <a:gd name="T67" fmla="*/ 146 h 493"/>
                        <a:gd name="T68" fmla="*/ 72 w 437"/>
                        <a:gd name="T69" fmla="*/ 125 h 493"/>
                        <a:gd name="T70" fmla="*/ 111 w 437"/>
                        <a:gd name="T71" fmla="*/ 159 h 493"/>
                        <a:gd name="T72" fmla="*/ 129 w 437"/>
                        <a:gd name="T73" fmla="*/ 208 h 493"/>
                        <a:gd name="T74" fmla="*/ 159 w 437"/>
                        <a:gd name="T75" fmla="*/ 234 h 493"/>
                        <a:gd name="T76" fmla="*/ 199 w 437"/>
                        <a:gd name="T77" fmla="*/ 283 h 493"/>
                        <a:gd name="T78" fmla="*/ 260 w 437"/>
                        <a:gd name="T79" fmla="*/ 329 h 493"/>
                        <a:gd name="T80" fmla="*/ 279 w 437"/>
                        <a:gd name="T81" fmla="*/ 342 h 493"/>
                        <a:gd name="T82" fmla="*/ 295 w 437"/>
                        <a:gd name="T83" fmla="*/ 374 h 493"/>
                        <a:gd name="T84" fmla="*/ 319 w 437"/>
                        <a:gd name="T85" fmla="*/ 382 h 493"/>
                        <a:gd name="T86" fmla="*/ 329 w 437"/>
                        <a:gd name="T87" fmla="*/ 422 h 493"/>
                        <a:gd name="T88" fmla="*/ 321 w 437"/>
                        <a:gd name="T89" fmla="*/ 451 h 493"/>
                        <a:gd name="T90" fmla="*/ 314 w 437"/>
                        <a:gd name="T91" fmla="*/ 485 h 4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</a:cxnLst>
                      <a:rect l="0" t="0" r="r" b="b"/>
                      <a:pathLst>
                        <a:path w="437" h="493">
                          <a:moveTo>
                            <a:pt x="314" y="485"/>
                          </a:moveTo>
                          <a:lnTo>
                            <a:pt x="321" y="492"/>
                          </a:lnTo>
                          <a:lnTo>
                            <a:pt x="332" y="485"/>
                          </a:lnTo>
                          <a:lnTo>
                            <a:pt x="345" y="467"/>
                          </a:lnTo>
                          <a:lnTo>
                            <a:pt x="351" y="441"/>
                          </a:lnTo>
                          <a:lnTo>
                            <a:pt x="359" y="439"/>
                          </a:lnTo>
                          <a:lnTo>
                            <a:pt x="363" y="443"/>
                          </a:lnTo>
                          <a:lnTo>
                            <a:pt x="372" y="435"/>
                          </a:lnTo>
                          <a:lnTo>
                            <a:pt x="369" y="424"/>
                          </a:lnTo>
                          <a:lnTo>
                            <a:pt x="374" y="415"/>
                          </a:lnTo>
                          <a:lnTo>
                            <a:pt x="372" y="411"/>
                          </a:lnTo>
                          <a:lnTo>
                            <a:pt x="361" y="401"/>
                          </a:lnTo>
                          <a:lnTo>
                            <a:pt x="356" y="401"/>
                          </a:lnTo>
                          <a:lnTo>
                            <a:pt x="359" y="396"/>
                          </a:lnTo>
                          <a:lnTo>
                            <a:pt x="350" y="399"/>
                          </a:lnTo>
                          <a:lnTo>
                            <a:pt x="345" y="395"/>
                          </a:lnTo>
                          <a:lnTo>
                            <a:pt x="345" y="390"/>
                          </a:lnTo>
                          <a:lnTo>
                            <a:pt x="359" y="382"/>
                          </a:lnTo>
                          <a:lnTo>
                            <a:pt x="365" y="374"/>
                          </a:lnTo>
                          <a:lnTo>
                            <a:pt x="365" y="359"/>
                          </a:lnTo>
                          <a:lnTo>
                            <a:pt x="372" y="358"/>
                          </a:lnTo>
                          <a:lnTo>
                            <a:pt x="393" y="369"/>
                          </a:lnTo>
                          <a:lnTo>
                            <a:pt x="402" y="371"/>
                          </a:lnTo>
                          <a:lnTo>
                            <a:pt x="414" y="387"/>
                          </a:lnTo>
                          <a:lnTo>
                            <a:pt x="417" y="395"/>
                          </a:lnTo>
                          <a:lnTo>
                            <a:pt x="425" y="395"/>
                          </a:lnTo>
                          <a:lnTo>
                            <a:pt x="431" y="387"/>
                          </a:lnTo>
                          <a:lnTo>
                            <a:pt x="436" y="377"/>
                          </a:lnTo>
                          <a:lnTo>
                            <a:pt x="427" y="362"/>
                          </a:lnTo>
                          <a:lnTo>
                            <a:pt x="417" y="353"/>
                          </a:lnTo>
                          <a:lnTo>
                            <a:pt x="409" y="353"/>
                          </a:lnTo>
                          <a:lnTo>
                            <a:pt x="409" y="351"/>
                          </a:lnTo>
                          <a:lnTo>
                            <a:pt x="404" y="351"/>
                          </a:lnTo>
                          <a:lnTo>
                            <a:pt x="383" y="329"/>
                          </a:lnTo>
                          <a:lnTo>
                            <a:pt x="372" y="332"/>
                          </a:lnTo>
                          <a:lnTo>
                            <a:pt x="359" y="313"/>
                          </a:lnTo>
                          <a:lnTo>
                            <a:pt x="350" y="311"/>
                          </a:lnTo>
                          <a:lnTo>
                            <a:pt x="337" y="299"/>
                          </a:lnTo>
                          <a:lnTo>
                            <a:pt x="330" y="294"/>
                          </a:lnTo>
                          <a:lnTo>
                            <a:pt x="335" y="289"/>
                          </a:lnTo>
                          <a:lnTo>
                            <a:pt x="342" y="287"/>
                          </a:lnTo>
                          <a:lnTo>
                            <a:pt x="332" y="281"/>
                          </a:lnTo>
                          <a:lnTo>
                            <a:pt x="321" y="285"/>
                          </a:lnTo>
                          <a:lnTo>
                            <a:pt x="313" y="281"/>
                          </a:lnTo>
                          <a:lnTo>
                            <a:pt x="289" y="261"/>
                          </a:lnTo>
                          <a:lnTo>
                            <a:pt x="287" y="252"/>
                          </a:lnTo>
                          <a:lnTo>
                            <a:pt x="277" y="250"/>
                          </a:lnTo>
                          <a:lnTo>
                            <a:pt x="269" y="244"/>
                          </a:lnTo>
                          <a:lnTo>
                            <a:pt x="247" y="194"/>
                          </a:lnTo>
                          <a:lnTo>
                            <a:pt x="240" y="188"/>
                          </a:lnTo>
                          <a:lnTo>
                            <a:pt x="223" y="173"/>
                          </a:lnTo>
                          <a:lnTo>
                            <a:pt x="202" y="143"/>
                          </a:lnTo>
                          <a:lnTo>
                            <a:pt x="202" y="125"/>
                          </a:lnTo>
                          <a:lnTo>
                            <a:pt x="214" y="117"/>
                          </a:lnTo>
                          <a:lnTo>
                            <a:pt x="214" y="109"/>
                          </a:lnTo>
                          <a:lnTo>
                            <a:pt x="205" y="101"/>
                          </a:lnTo>
                          <a:lnTo>
                            <a:pt x="201" y="96"/>
                          </a:lnTo>
                          <a:lnTo>
                            <a:pt x="202" y="90"/>
                          </a:lnTo>
                          <a:lnTo>
                            <a:pt x="212" y="85"/>
                          </a:lnTo>
                          <a:lnTo>
                            <a:pt x="239" y="79"/>
                          </a:lnTo>
                          <a:lnTo>
                            <a:pt x="249" y="72"/>
                          </a:lnTo>
                          <a:lnTo>
                            <a:pt x="258" y="63"/>
                          </a:lnTo>
                          <a:lnTo>
                            <a:pt x="255" y="40"/>
                          </a:lnTo>
                          <a:lnTo>
                            <a:pt x="258" y="32"/>
                          </a:lnTo>
                          <a:lnTo>
                            <a:pt x="245" y="30"/>
                          </a:lnTo>
                          <a:lnTo>
                            <a:pt x="217" y="24"/>
                          </a:lnTo>
                          <a:lnTo>
                            <a:pt x="212" y="18"/>
                          </a:lnTo>
                          <a:lnTo>
                            <a:pt x="210" y="15"/>
                          </a:lnTo>
                          <a:lnTo>
                            <a:pt x="210" y="8"/>
                          </a:lnTo>
                          <a:lnTo>
                            <a:pt x="207" y="2"/>
                          </a:lnTo>
                          <a:lnTo>
                            <a:pt x="192" y="0"/>
                          </a:lnTo>
                          <a:lnTo>
                            <a:pt x="154" y="2"/>
                          </a:lnTo>
                          <a:lnTo>
                            <a:pt x="151" y="10"/>
                          </a:lnTo>
                          <a:lnTo>
                            <a:pt x="136" y="13"/>
                          </a:lnTo>
                          <a:lnTo>
                            <a:pt x="129" y="30"/>
                          </a:lnTo>
                          <a:lnTo>
                            <a:pt x="129" y="37"/>
                          </a:lnTo>
                          <a:lnTo>
                            <a:pt x="120" y="30"/>
                          </a:lnTo>
                          <a:lnTo>
                            <a:pt x="106" y="27"/>
                          </a:lnTo>
                          <a:lnTo>
                            <a:pt x="98" y="32"/>
                          </a:lnTo>
                          <a:lnTo>
                            <a:pt x="91" y="45"/>
                          </a:lnTo>
                          <a:lnTo>
                            <a:pt x="78" y="37"/>
                          </a:lnTo>
                          <a:lnTo>
                            <a:pt x="80" y="24"/>
                          </a:lnTo>
                          <a:lnTo>
                            <a:pt x="76" y="15"/>
                          </a:lnTo>
                          <a:lnTo>
                            <a:pt x="67" y="18"/>
                          </a:lnTo>
                          <a:lnTo>
                            <a:pt x="64" y="27"/>
                          </a:lnTo>
                          <a:lnTo>
                            <a:pt x="58" y="34"/>
                          </a:lnTo>
                          <a:lnTo>
                            <a:pt x="51" y="34"/>
                          </a:lnTo>
                          <a:lnTo>
                            <a:pt x="21" y="30"/>
                          </a:lnTo>
                          <a:lnTo>
                            <a:pt x="10" y="39"/>
                          </a:lnTo>
                          <a:lnTo>
                            <a:pt x="12" y="50"/>
                          </a:lnTo>
                          <a:lnTo>
                            <a:pt x="14" y="58"/>
                          </a:lnTo>
                          <a:lnTo>
                            <a:pt x="0" y="72"/>
                          </a:lnTo>
                          <a:lnTo>
                            <a:pt x="3" y="80"/>
                          </a:lnTo>
                          <a:lnTo>
                            <a:pt x="8" y="85"/>
                          </a:lnTo>
                          <a:lnTo>
                            <a:pt x="0" y="96"/>
                          </a:lnTo>
                          <a:lnTo>
                            <a:pt x="0" y="111"/>
                          </a:lnTo>
                          <a:lnTo>
                            <a:pt x="3" y="117"/>
                          </a:lnTo>
                          <a:lnTo>
                            <a:pt x="12" y="117"/>
                          </a:lnTo>
                          <a:lnTo>
                            <a:pt x="16" y="122"/>
                          </a:lnTo>
                          <a:lnTo>
                            <a:pt x="21" y="133"/>
                          </a:lnTo>
                          <a:lnTo>
                            <a:pt x="21" y="145"/>
                          </a:lnTo>
                          <a:lnTo>
                            <a:pt x="30" y="146"/>
                          </a:lnTo>
                          <a:lnTo>
                            <a:pt x="37" y="145"/>
                          </a:lnTo>
                          <a:lnTo>
                            <a:pt x="61" y="120"/>
                          </a:lnTo>
                          <a:lnTo>
                            <a:pt x="72" y="125"/>
                          </a:lnTo>
                          <a:lnTo>
                            <a:pt x="93" y="135"/>
                          </a:lnTo>
                          <a:lnTo>
                            <a:pt x="109" y="146"/>
                          </a:lnTo>
                          <a:lnTo>
                            <a:pt x="111" y="159"/>
                          </a:lnTo>
                          <a:lnTo>
                            <a:pt x="120" y="169"/>
                          </a:lnTo>
                          <a:lnTo>
                            <a:pt x="124" y="185"/>
                          </a:lnTo>
                          <a:lnTo>
                            <a:pt x="129" y="208"/>
                          </a:lnTo>
                          <a:lnTo>
                            <a:pt x="135" y="220"/>
                          </a:lnTo>
                          <a:lnTo>
                            <a:pt x="144" y="228"/>
                          </a:lnTo>
                          <a:lnTo>
                            <a:pt x="159" y="234"/>
                          </a:lnTo>
                          <a:lnTo>
                            <a:pt x="172" y="257"/>
                          </a:lnTo>
                          <a:lnTo>
                            <a:pt x="186" y="274"/>
                          </a:lnTo>
                          <a:lnTo>
                            <a:pt x="199" y="283"/>
                          </a:lnTo>
                          <a:lnTo>
                            <a:pt x="223" y="311"/>
                          </a:lnTo>
                          <a:lnTo>
                            <a:pt x="240" y="311"/>
                          </a:lnTo>
                          <a:lnTo>
                            <a:pt x="260" y="329"/>
                          </a:lnTo>
                          <a:lnTo>
                            <a:pt x="260" y="347"/>
                          </a:lnTo>
                          <a:lnTo>
                            <a:pt x="266" y="351"/>
                          </a:lnTo>
                          <a:lnTo>
                            <a:pt x="279" y="342"/>
                          </a:lnTo>
                          <a:lnTo>
                            <a:pt x="282" y="351"/>
                          </a:lnTo>
                          <a:lnTo>
                            <a:pt x="282" y="362"/>
                          </a:lnTo>
                          <a:lnTo>
                            <a:pt x="295" y="374"/>
                          </a:lnTo>
                          <a:lnTo>
                            <a:pt x="300" y="380"/>
                          </a:lnTo>
                          <a:lnTo>
                            <a:pt x="317" y="375"/>
                          </a:lnTo>
                          <a:lnTo>
                            <a:pt x="319" y="382"/>
                          </a:lnTo>
                          <a:lnTo>
                            <a:pt x="317" y="396"/>
                          </a:lnTo>
                          <a:lnTo>
                            <a:pt x="326" y="411"/>
                          </a:lnTo>
                          <a:lnTo>
                            <a:pt x="329" y="422"/>
                          </a:lnTo>
                          <a:lnTo>
                            <a:pt x="332" y="433"/>
                          </a:lnTo>
                          <a:lnTo>
                            <a:pt x="330" y="441"/>
                          </a:lnTo>
                          <a:lnTo>
                            <a:pt x="321" y="451"/>
                          </a:lnTo>
                          <a:lnTo>
                            <a:pt x="319" y="461"/>
                          </a:lnTo>
                          <a:lnTo>
                            <a:pt x="313" y="473"/>
                          </a:lnTo>
                          <a:lnTo>
                            <a:pt x="314" y="485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</p:grpSp>
              <p:sp>
                <p:nvSpPr>
                  <p:cNvPr id="176" name="Freeform 175"/>
                  <p:cNvSpPr>
                    <a:spLocks/>
                  </p:cNvSpPr>
                  <p:nvPr/>
                </p:nvSpPr>
                <p:spPr bwMode="auto">
                  <a:xfrm>
                    <a:off x="2083" y="2678"/>
                    <a:ext cx="252" cy="166"/>
                  </a:xfrm>
                  <a:custGeom>
                    <a:avLst/>
                    <a:gdLst>
                      <a:gd name="T0" fmla="*/ 92 w 177"/>
                      <a:gd name="T1" fmla="*/ 21 h 116"/>
                      <a:gd name="T2" fmla="*/ 83 w 177"/>
                      <a:gd name="T3" fmla="*/ 14 h 116"/>
                      <a:gd name="T4" fmla="*/ 84 w 177"/>
                      <a:gd name="T5" fmla="*/ 11 h 116"/>
                      <a:gd name="T6" fmla="*/ 79 w 177"/>
                      <a:gd name="T7" fmla="*/ 7 h 116"/>
                      <a:gd name="T8" fmla="*/ 74 w 177"/>
                      <a:gd name="T9" fmla="*/ 0 h 116"/>
                      <a:gd name="T10" fmla="*/ 68 w 177"/>
                      <a:gd name="T11" fmla="*/ 7 h 116"/>
                      <a:gd name="T12" fmla="*/ 66 w 177"/>
                      <a:gd name="T13" fmla="*/ 4 h 116"/>
                      <a:gd name="T14" fmla="*/ 59 w 177"/>
                      <a:gd name="T15" fmla="*/ 10 h 116"/>
                      <a:gd name="T16" fmla="*/ 59 w 177"/>
                      <a:gd name="T17" fmla="*/ 13 h 116"/>
                      <a:gd name="T18" fmla="*/ 51 w 177"/>
                      <a:gd name="T19" fmla="*/ 16 h 116"/>
                      <a:gd name="T20" fmla="*/ 31 w 177"/>
                      <a:gd name="T21" fmla="*/ 32 h 116"/>
                      <a:gd name="T22" fmla="*/ 26 w 177"/>
                      <a:gd name="T23" fmla="*/ 38 h 116"/>
                      <a:gd name="T24" fmla="*/ 26 w 177"/>
                      <a:gd name="T25" fmla="*/ 46 h 116"/>
                      <a:gd name="T26" fmla="*/ 19 w 177"/>
                      <a:gd name="T27" fmla="*/ 49 h 116"/>
                      <a:gd name="T28" fmla="*/ 4 w 177"/>
                      <a:gd name="T29" fmla="*/ 63 h 116"/>
                      <a:gd name="T30" fmla="*/ 4 w 177"/>
                      <a:gd name="T31" fmla="*/ 69 h 116"/>
                      <a:gd name="T32" fmla="*/ 0 w 177"/>
                      <a:gd name="T33" fmla="*/ 75 h 116"/>
                      <a:gd name="T34" fmla="*/ 2 w 177"/>
                      <a:gd name="T35" fmla="*/ 83 h 116"/>
                      <a:gd name="T36" fmla="*/ 8 w 177"/>
                      <a:gd name="T37" fmla="*/ 79 h 116"/>
                      <a:gd name="T38" fmla="*/ 15 w 177"/>
                      <a:gd name="T39" fmla="*/ 71 h 116"/>
                      <a:gd name="T40" fmla="*/ 25 w 177"/>
                      <a:gd name="T41" fmla="*/ 70 h 116"/>
                      <a:gd name="T42" fmla="*/ 31 w 177"/>
                      <a:gd name="T43" fmla="*/ 71 h 116"/>
                      <a:gd name="T44" fmla="*/ 33 w 177"/>
                      <a:gd name="T45" fmla="*/ 83 h 116"/>
                      <a:gd name="T46" fmla="*/ 32 w 177"/>
                      <a:gd name="T47" fmla="*/ 91 h 116"/>
                      <a:gd name="T48" fmla="*/ 37 w 177"/>
                      <a:gd name="T49" fmla="*/ 95 h 116"/>
                      <a:gd name="T50" fmla="*/ 42 w 177"/>
                      <a:gd name="T51" fmla="*/ 99 h 116"/>
                      <a:gd name="T52" fmla="*/ 54 w 177"/>
                      <a:gd name="T53" fmla="*/ 100 h 116"/>
                      <a:gd name="T54" fmla="*/ 78 w 177"/>
                      <a:gd name="T55" fmla="*/ 104 h 116"/>
                      <a:gd name="T56" fmla="*/ 83 w 177"/>
                      <a:gd name="T57" fmla="*/ 100 h 116"/>
                      <a:gd name="T58" fmla="*/ 86 w 177"/>
                      <a:gd name="T59" fmla="*/ 95 h 116"/>
                      <a:gd name="T60" fmla="*/ 89 w 177"/>
                      <a:gd name="T61" fmla="*/ 86 h 116"/>
                      <a:gd name="T62" fmla="*/ 98 w 177"/>
                      <a:gd name="T63" fmla="*/ 86 h 116"/>
                      <a:gd name="T64" fmla="*/ 101 w 177"/>
                      <a:gd name="T65" fmla="*/ 92 h 116"/>
                      <a:gd name="T66" fmla="*/ 101 w 177"/>
                      <a:gd name="T67" fmla="*/ 106 h 116"/>
                      <a:gd name="T68" fmla="*/ 112 w 177"/>
                      <a:gd name="T69" fmla="*/ 115 h 116"/>
                      <a:gd name="T70" fmla="*/ 120 w 177"/>
                      <a:gd name="T71" fmla="*/ 101 h 116"/>
                      <a:gd name="T72" fmla="*/ 130 w 177"/>
                      <a:gd name="T73" fmla="*/ 97 h 116"/>
                      <a:gd name="T74" fmla="*/ 139 w 177"/>
                      <a:gd name="T75" fmla="*/ 98 h 116"/>
                      <a:gd name="T76" fmla="*/ 148 w 177"/>
                      <a:gd name="T77" fmla="*/ 103 h 116"/>
                      <a:gd name="T78" fmla="*/ 150 w 177"/>
                      <a:gd name="T79" fmla="*/ 106 h 116"/>
                      <a:gd name="T80" fmla="*/ 153 w 177"/>
                      <a:gd name="T81" fmla="*/ 94 h 116"/>
                      <a:gd name="T82" fmla="*/ 159 w 177"/>
                      <a:gd name="T83" fmla="*/ 82 h 116"/>
                      <a:gd name="T84" fmla="*/ 172 w 177"/>
                      <a:gd name="T85" fmla="*/ 80 h 116"/>
                      <a:gd name="T86" fmla="*/ 176 w 177"/>
                      <a:gd name="T87" fmla="*/ 71 h 116"/>
                      <a:gd name="T88" fmla="*/ 172 w 177"/>
                      <a:gd name="T89" fmla="*/ 64 h 116"/>
                      <a:gd name="T90" fmla="*/ 166 w 177"/>
                      <a:gd name="T91" fmla="*/ 61 h 116"/>
                      <a:gd name="T92" fmla="*/ 149 w 177"/>
                      <a:gd name="T93" fmla="*/ 58 h 116"/>
                      <a:gd name="T94" fmla="*/ 149 w 177"/>
                      <a:gd name="T95" fmla="*/ 50 h 116"/>
                      <a:gd name="T96" fmla="*/ 149 w 177"/>
                      <a:gd name="T97" fmla="*/ 41 h 116"/>
                      <a:gd name="T98" fmla="*/ 149 w 177"/>
                      <a:gd name="T99" fmla="*/ 34 h 116"/>
                      <a:gd name="T100" fmla="*/ 138 w 177"/>
                      <a:gd name="T101" fmla="*/ 29 h 116"/>
                      <a:gd name="T102" fmla="*/ 133 w 177"/>
                      <a:gd name="T103" fmla="*/ 32 h 116"/>
                      <a:gd name="T104" fmla="*/ 124 w 177"/>
                      <a:gd name="T105" fmla="*/ 25 h 116"/>
                      <a:gd name="T106" fmla="*/ 122 w 177"/>
                      <a:gd name="T107" fmla="*/ 20 h 116"/>
                      <a:gd name="T108" fmla="*/ 119 w 177"/>
                      <a:gd name="T109" fmla="*/ 15 h 116"/>
                      <a:gd name="T110" fmla="*/ 119 w 177"/>
                      <a:gd name="T111" fmla="*/ 13 h 116"/>
                      <a:gd name="T112" fmla="*/ 110 w 177"/>
                      <a:gd name="T113" fmla="*/ 10 h 116"/>
                      <a:gd name="T114" fmla="*/ 107 w 177"/>
                      <a:gd name="T115" fmla="*/ 14 h 116"/>
                      <a:gd name="T116" fmla="*/ 100 w 177"/>
                      <a:gd name="T117" fmla="*/ 19 h 116"/>
                      <a:gd name="T118" fmla="*/ 92 w 177"/>
                      <a:gd name="T119" fmla="*/ 21 h 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177" h="116">
                        <a:moveTo>
                          <a:pt x="92" y="21"/>
                        </a:moveTo>
                        <a:lnTo>
                          <a:pt x="83" y="14"/>
                        </a:lnTo>
                        <a:lnTo>
                          <a:pt x="84" y="11"/>
                        </a:lnTo>
                        <a:lnTo>
                          <a:pt x="79" y="7"/>
                        </a:lnTo>
                        <a:lnTo>
                          <a:pt x="74" y="0"/>
                        </a:lnTo>
                        <a:lnTo>
                          <a:pt x="68" y="7"/>
                        </a:lnTo>
                        <a:lnTo>
                          <a:pt x="66" y="4"/>
                        </a:lnTo>
                        <a:lnTo>
                          <a:pt x="59" y="10"/>
                        </a:lnTo>
                        <a:lnTo>
                          <a:pt x="59" y="13"/>
                        </a:lnTo>
                        <a:lnTo>
                          <a:pt x="51" y="16"/>
                        </a:lnTo>
                        <a:lnTo>
                          <a:pt x="31" y="32"/>
                        </a:lnTo>
                        <a:lnTo>
                          <a:pt x="26" y="38"/>
                        </a:lnTo>
                        <a:lnTo>
                          <a:pt x="26" y="46"/>
                        </a:lnTo>
                        <a:lnTo>
                          <a:pt x="19" y="49"/>
                        </a:lnTo>
                        <a:lnTo>
                          <a:pt x="4" y="63"/>
                        </a:lnTo>
                        <a:lnTo>
                          <a:pt x="4" y="69"/>
                        </a:lnTo>
                        <a:lnTo>
                          <a:pt x="0" y="75"/>
                        </a:lnTo>
                        <a:lnTo>
                          <a:pt x="2" y="83"/>
                        </a:lnTo>
                        <a:lnTo>
                          <a:pt x="8" y="79"/>
                        </a:lnTo>
                        <a:lnTo>
                          <a:pt x="15" y="71"/>
                        </a:lnTo>
                        <a:lnTo>
                          <a:pt x="25" y="70"/>
                        </a:lnTo>
                        <a:lnTo>
                          <a:pt x="31" y="71"/>
                        </a:lnTo>
                        <a:lnTo>
                          <a:pt x="33" y="83"/>
                        </a:lnTo>
                        <a:lnTo>
                          <a:pt x="32" y="91"/>
                        </a:lnTo>
                        <a:lnTo>
                          <a:pt x="37" y="95"/>
                        </a:lnTo>
                        <a:lnTo>
                          <a:pt x="42" y="99"/>
                        </a:lnTo>
                        <a:lnTo>
                          <a:pt x="54" y="100"/>
                        </a:lnTo>
                        <a:lnTo>
                          <a:pt x="78" y="104"/>
                        </a:lnTo>
                        <a:lnTo>
                          <a:pt x="83" y="100"/>
                        </a:lnTo>
                        <a:lnTo>
                          <a:pt x="86" y="95"/>
                        </a:lnTo>
                        <a:lnTo>
                          <a:pt x="89" y="86"/>
                        </a:lnTo>
                        <a:lnTo>
                          <a:pt x="98" y="86"/>
                        </a:lnTo>
                        <a:lnTo>
                          <a:pt x="101" y="92"/>
                        </a:lnTo>
                        <a:lnTo>
                          <a:pt x="101" y="106"/>
                        </a:lnTo>
                        <a:lnTo>
                          <a:pt x="112" y="115"/>
                        </a:lnTo>
                        <a:lnTo>
                          <a:pt x="120" y="101"/>
                        </a:lnTo>
                        <a:lnTo>
                          <a:pt x="130" y="97"/>
                        </a:lnTo>
                        <a:lnTo>
                          <a:pt x="139" y="98"/>
                        </a:lnTo>
                        <a:lnTo>
                          <a:pt x="148" y="103"/>
                        </a:lnTo>
                        <a:lnTo>
                          <a:pt x="150" y="106"/>
                        </a:lnTo>
                        <a:lnTo>
                          <a:pt x="153" y="94"/>
                        </a:lnTo>
                        <a:lnTo>
                          <a:pt x="159" y="82"/>
                        </a:lnTo>
                        <a:lnTo>
                          <a:pt x="172" y="80"/>
                        </a:lnTo>
                        <a:lnTo>
                          <a:pt x="176" y="71"/>
                        </a:lnTo>
                        <a:lnTo>
                          <a:pt x="172" y="64"/>
                        </a:lnTo>
                        <a:lnTo>
                          <a:pt x="166" y="61"/>
                        </a:lnTo>
                        <a:lnTo>
                          <a:pt x="149" y="58"/>
                        </a:lnTo>
                        <a:lnTo>
                          <a:pt x="149" y="50"/>
                        </a:lnTo>
                        <a:lnTo>
                          <a:pt x="149" y="41"/>
                        </a:lnTo>
                        <a:lnTo>
                          <a:pt x="149" y="34"/>
                        </a:lnTo>
                        <a:lnTo>
                          <a:pt x="138" y="29"/>
                        </a:lnTo>
                        <a:lnTo>
                          <a:pt x="133" y="32"/>
                        </a:lnTo>
                        <a:lnTo>
                          <a:pt x="124" y="25"/>
                        </a:lnTo>
                        <a:lnTo>
                          <a:pt x="122" y="20"/>
                        </a:lnTo>
                        <a:lnTo>
                          <a:pt x="119" y="15"/>
                        </a:lnTo>
                        <a:lnTo>
                          <a:pt x="119" y="13"/>
                        </a:lnTo>
                        <a:lnTo>
                          <a:pt x="110" y="10"/>
                        </a:lnTo>
                        <a:lnTo>
                          <a:pt x="107" y="14"/>
                        </a:lnTo>
                        <a:lnTo>
                          <a:pt x="100" y="19"/>
                        </a:lnTo>
                        <a:lnTo>
                          <a:pt x="92" y="21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77" name="Freeform 176"/>
                  <p:cNvSpPr>
                    <a:spLocks/>
                  </p:cNvSpPr>
                  <p:nvPr/>
                </p:nvSpPr>
                <p:spPr bwMode="auto">
                  <a:xfrm>
                    <a:off x="2284" y="2658"/>
                    <a:ext cx="383" cy="177"/>
                  </a:xfrm>
                  <a:custGeom>
                    <a:avLst/>
                    <a:gdLst>
                      <a:gd name="T0" fmla="*/ 12 w 269"/>
                      <a:gd name="T1" fmla="*/ 43 h 124"/>
                      <a:gd name="T2" fmla="*/ 21 w 269"/>
                      <a:gd name="T3" fmla="*/ 49 h 124"/>
                      <a:gd name="T4" fmla="*/ 37 w 269"/>
                      <a:gd name="T5" fmla="*/ 48 h 124"/>
                      <a:gd name="T6" fmla="*/ 52 w 269"/>
                      <a:gd name="T7" fmla="*/ 47 h 124"/>
                      <a:gd name="T8" fmla="*/ 69 w 269"/>
                      <a:gd name="T9" fmla="*/ 53 h 124"/>
                      <a:gd name="T10" fmla="*/ 81 w 269"/>
                      <a:gd name="T11" fmla="*/ 50 h 124"/>
                      <a:gd name="T12" fmla="*/ 102 w 269"/>
                      <a:gd name="T13" fmla="*/ 48 h 124"/>
                      <a:gd name="T14" fmla="*/ 123 w 269"/>
                      <a:gd name="T15" fmla="*/ 60 h 124"/>
                      <a:gd name="T16" fmla="*/ 134 w 269"/>
                      <a:gd name="T17" fmla="*/ 48 h 124"/>
                      <a:gd name="T18" fmla="*/ 126 w 269"/>
                      <a:gd name="T19" fmla="*/ 24 h 124"/>
                      <a:gd name="T20" fmla="*/ 162 w 269"/>
                      <a:gd name="T21" fmla="*/ 3 h 124"/>
                      <a:gd name="T22" fmla="*/ 173 w 269"/>
                      <a:gd name="T23" fmla="*/ 12 h 124"/>
                      <a:gd name="T24" fmla="*/ 199 w 269"/>
                      <a:gd name="T25" fmla="*/ 1 h 124"/>
                      <a:gd name="T26" fmla="*/ 228 w 269"/>
                      <a:gd name="T27" fmla="*/ 10 h 124"/>
                      <a:gd name="T28" fmla="*/ 246 w 269"/>
                      <a:gd name="T29" fmla="*/ 4 h 124"/>
                      <a:gd name="T30" fmla="*/ 261 w 269"/>
                      <a:gd name="T31" fmla="*/ 31 h 124"/>
                      <a:gd name="T32" fmla="*/ 266 w 269"/>
                      <a:gd name="T33" fmla="*/ 49 h 124"/>
                      <a:gd name="T34" fmla="*/ 253 w 269"/>
                      <a:gd name="T35" fmla="*/ 60 h 124"/>
                      <a:gd name="T36" fmla="*/ 255 w 269"/>
                      <a:gd name="T37" fmla="*/ 71 h 124"/>
                      <a:gd name="T38" fmla="*/ 251 w 269"/>
                      <a:gd name="T39" fmla="*/ 88 h 124"/>
                      <a:gd name="T40" fmla="*/ 236 w 269"/>
                      <a:gd name="T41" fmla="*/ 102 h 124"/>
                      <a:gd name="T42" fmla="*/ 225 w 269"/>
                      <a:gd name="T43" fmla="*/ 112 h 124"/>
                      <a:gd name="T44" fmla="*/ 195 w 269"/>
                      <a:gd name="T45" fmla="*/ 114 h 124"/>
                      <a:gd name="T46" fmla="*/ 171 w 269"/>
                      <a:gd name="T47" fmla="*/ 123 h 124"/>
                      <a:gd name="T48" fmla="*/ 130 w 269"/>
                      <a:gd name="T49" fmla="*/ 114 h 124"/>
                      <a:gd name="T50" fmla="*/ 91 w 269"/>
                      <a:gd name="T51" fmla="*/ 98 h 124"/>
                      <a:gd name="T52" fmla="*/ 88 w 269"/>
                      <a:gd name="T53" fmla="*/ 84 h 124"/>
                      <a:gd name="T54" fmla="*/ 63 w 269"/>
                      <a:gd name="T55" fmla="*/ 83 h 124"/>
                      <a:gd name="T56" fmla="*/ 31 w 269"/>
                      <a:gd name="T57" fmla="*/ 78 h 124"/>
                      <a:gd name="T58" fmla="*/ 16 w 269"/>
                      <a:gd name="T59" fmla="*/ 73 h 124"/>
                      <a:gd name="T60" fmla="*/ 8 w 269"/>
                      <a:gd name="T61" fmla="*/ 62 h 124"/>
                      <a:gd name="T62" fmla="*/ 0 w 269"/>
                      <a:gd name="T63" fmla="*/ 44 h 1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69" h="124">
                        <a:moveTo>
                          <a:pt x="0" y="44"/>
                        </a:moveTo>
                        <a:lnTo>
                          <a:pt x="12" y="43"/>
                        </a:lnTo>
                        <a:lnTo>
                          <a:pt x="15" y="42"/>
                        </a:lnTo>
                        <a:lnTo>
                          <a:pt x="21" y="49"/>
                        </a:lnTo>
                        <a:lnTo>
                          <a:pt x="28" y="47"/>
                        </a:lnTo>
                        <a:lnTo>
                          <a:pt x="37" y="48"/>
                        </a:lnTo>
                        <a:lnTo>
                          <a:pt x="43" y="51"/>
                        </a:lnTo>
                        <a:lnTo>
                          <a:pt x="52" y="47"/>
                        </a:lnTo>
                        <a:lnTo>
                          <a:pt x="64" y="47"/>
                        </a:lnTo>
                        <a:lnTo>
                          <a:pt x="69" y="53"/>
                        </a:lnTo>
                        <a:lnTo>
                          <a:pt x="78" y="54"/>
                        </a:lnTo>
                        <a:lnTo>
                          <a:pt x="81" y="50"/>
                        </a:lnTo>
                        <a:lnTo>
                          <a:pt x="96" y="48"/>
                        </a:lnTo>
                        <a:lnTo>
                          <a:pt x="102" y="48"/>
                        </a:lnTo>
                        <a:lnTo>
                          <a:pt x="111" y="51"/>
                        </a:lnTo>
                        <a:lnTo>
                          <a:pt x="123" y="60"/>
                        </a:lnTo>
                        <a:lnTo>
                          <a:pt x="133" y="56"/>
                        </a:lnTo>
                        <a:lnTo>
                          <a:pt x="134" y="48"/>
                        </a:lnTo>
                        <a:lnTo>
                          <a:pt x="128" y="38"/>
                        </a:lnTo>
                        <a:lnTo>
                          <a:pt x="126" y="24"/>
                        </a:lnTo>
                        <a:lnTo>
                          <a:pt x="156" y="3"/>
                        </a:lnTo>
                        <a:lnTo>
                          <a:pt x="162" y="3"/>
                        </a:lnTo>
                        <a:lnTo>
                          <a:pt x="163" y="10"/>
                        </a:lnTo>
                        <a:lnTo>
                          <a:pt x="173" y="12"/>
                        </a:lnTo>
                        <a:lnTo>
                          <a:pt x="191" y="9"/>
                        </a:lnTo>
                        <a:lnTo>
                          <a:pt x="199" y="1"/>
                        </a:lnTo>
                        <a:lnTo>
                          <a:pt x="223" y="0"/>
                        </a:lnTo>
                        <a:lnTo>
                          <a:pt x="228" y="10"/>
                        </a:lnTo>
                        <a:lnTo>
                          <a:pt x="237" y="10"/>
                        </a:lnTo>
                        <a:lnTo>
                          <a:pt x="246" y="4"/>
                        </a:lnTo>
                        <a:lnTo>
                          <a:pt x="261" y="14"/>
                        </a:lnTo>
                        <a:lnTo>
                          <a:pt x="261" y="31"/>
                        </a:lnTo>
                        <a:lnTo>
                          <a:pt x="268" y="38"/>
                        </a:lnTo>
                        <a:lnTo>
                          <a:pt x="266" y="49"/>
                        </a:lnTo>
                        <a:lnTo>
                          <a:pt x="261" y="60"/>
                        </a:lnTo>
                        <a:lnTo>
                          <a:pt x="253" y="60"/>
                        </a:lnTo>
                        <a:lnTo>
                          <a:pt x="251" y="62"/>
                        </a:lnTo>
                        <a:lnTo>
                          <a:pt x="255" y="71"/>
                        </a:lnTo>
                        <a:lnTo>
                          <a:pt x="255" y="80"/>
                        </a:lnTo>
                        <a:lnTo>
                          <a:pt x="251" y="88"/>
                        </a:lnTo>
                        <a:lnTo>
                          <a:pt x="237" y="95"/>
                        </a:lnTo>
                        <a:lnTo>
                          <a:pt x="236" y="102"/>
                        </a:lnTo>
                        <a:lnTo>
                          <a:pt x="236" y="109"/>
                        </a:lnTo>
                        <a:lnTo>
                          <a:pt x="225" y="112"/>
                        </a:lnTo>
                        <a:lnTo>
                          <a:pt x="205" y="110"/>
                        </a:lnTo>
                        <a:lnTo>
                          <a:pt x="195" y="114"/>
                        </a:lnTo>
                        <a:lnTo>
                          <a:pt x="179" y="114"/>
                        </a:lnTo>
                        <a:lnTo>
                          <a:pt x="171" y="123"/>
                        </a:lnTo>
                        <a:lnTo>
                          <a:pt x="144" y="113"/>
                        </a:lnTo>
                        <a:lnTo>
                          <a:pt x="130" y="114"/>
                        </a:lnTo>
                        <a:lnTo>
                          <a:pt x="96" y="107"/>
                        </a:lnTo>
                        <a:lnTo>
                          <a:pt x="91" y="98"/>
                        </a:lnTo>
                        <a:lnTo>
                          <a:pt x="91" y="89"/>
                        </a:lnTo>
                        <a:lnTo>
                          <a:pt x="88" y="84"/>
                        </a:lnTo>
                        <a:lnTo>
                          <a:pt x="85" y="82"/>
                        </a:lnTo>
                        <a:lnTo>
                          <a:pt x="63" y="83"/>
                        </a:lnTo>
                        <a:lnTo>
                          <a:pt x="33" y="85"/>
                        </a:lnTo>
                        <a:lnTo>
                          <a:pt x="31" y="78"/>
                        </a:lnTo>
                        <a:lnTo>
                          <a:pt x="25" y="75"/>
                        </a:lnTo>
                        <a:lnTo>
                          <a:pt x="16" y="73"/>
                        </a:lnTo>
                        <a:lnTo>
                          <a:pt x="8" y="71"/>
                        </a:lnTo>
                        <a:lnTo>
                          <a:pt x="8" y="62"/>
                        </a:lnTo>
                        <a:lnTo>
                          <a:pt x="8" y="50"/>
                        </a:lnTo>
                        <a:lnTo>
                          <a:pt x="0" y="44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78" name="Freeform 177"/>
                  <p:cNvSpPr>
                    <a:spLocks/>
                  </p:cNvSpPr>
                  <p:nvPr/>
                </p:nvSpPr>
                <p:spPr bwMode="auto">
                  <a:xfrm>
                    <a:off x="2617" y="2681"/>
                    <a:ext cx="359" cy="217"/>
                  </a:xfrm>
                  <a:custGeom>
                    <a:avLst/>
                    <a:gdLst>
                      <a:gd name="T0" fmla="*/ 1 w 252"/>
                      <a:gd name="T1" fmla="*/ 95 h 152"/>
                      <a:gd name="T2" fmla="*/ 9 w 252"/>
                      <a:gd name="T3" fmla="*/ 102 h 152"/>
                      <a:gd name="T4" fmla="*/ 8 w 252"/>
                      <a:gd name="T5" fmla="*/ 106 h 152"/>
                      <a:gd name="T6" fmla="*/ 10 w 252"/>
                      <a:gd name="T7" fmla="*/ 112 h 152"/>
                      <a:gd name="T8" fmla="*/ 16 w 252"/>
                      <a:gd name="T9" fmla="*/ 112 h 152"/>
                      <a:gd name="T10" fmla="*/ 42 w 252"/>
                      <a:gd name="T11" fmla="*/ 136 h 152"/>
                      <a:gd name="T12" fmla="*/ 49 w 252"/>
                      <a:gd name="T13" fmla="*/ 137 h 152"/>
                      <a:gd name="T14" fmla="*/ 69 w 252"/>
                      <a:gd name="T15" fmla="*/ 151 h 152"/>
                      <a:gd name="T16" fmla="*/ 80 w 252"/>
                      <a:gd name="T17" fmla="*/ 143 h 152"/>
                      <a:gd name="T18" fmla="*/ 95 w 252"/>
                      <a:gd name="T19" fmla="*/ 144 h 152"/>
                      <a:gd name="T20" fmla="*/ 100 w 252"/>
                      <a:gd name="T21" fmla="*/ 147 h 152"/>
                      <a:gd name="T22" fmla="*/ 111 w 252"/>
                      <a:gd name="T23" fmla="*/ 143 h 152"/>
                      <a:gd name="T24" fmla="*/ 132 w 252"/>
                      <a:gd name="T25" fmla="*/ 134 h 152"/>
                      <a:gd name="T26" fmla="*/ 158 w 252"/>
                      <a:gd name="T27" fmla="*/ 130 h 152"/>
                      <a:gd name="T28" fmla="*/ 168 w 252"/>
                      <a:gd name="T29" fmla="*/ 132 h 152"/>
                      <a:gd name="T30" fmla="*/ 172 w 252"/>
                      <a:gd name="T31" fmla="*/ 137 h 152"/>
                      <a:gd name="T32" fmla="*/ 181 w 252"/>
                      <a:gd name="T33" fmla="*/ 128 h 152"/>
                      <a:gd name="T34" fmla="*/ 193 w 252"/>
                      <a:gd name="T35" fmla="*/ 124 h 152"/>
                      <a:gd name="T36" fmla="*/ 203 w 252"/>
                      <a:gd name="T37" fmla="*/ 122 h 152"/>
                      <a:gd name="T38" fmla="*/ 224 w 252"/>
                      <a:gd name="T39" fmla="*/ 102 h 152"/>
                      <a:gd name="T40" fmla="*/ 229 w 252"/>
                      <a:gd name="T41" fmla="*/ 90 h 152"/>
                      <a:gd name="T42" fmla="*/ 231 w 252"/>
                      <a:gd name="T43" fmla="*/ 67 h 152"/>
                      <a:gd name="T44" fmla="*/ 234 w 252"/>
                      <a:gd name="T45" fmla="*/ 48 h 152"/>
                      <a:gd name="T46" fmla="*/ 242 w 252"/>
                      <a:gd name="T47" fmla="*/ 48 h 152"/>
                      <a:gd name="T48" fmla="*/ 247 w 252"/>
                      <a:gd name="T49" fmla="*/ 41 h 152"/>
                      <a:gd name="T50" fmla="*/ 251 w 252"/>
                      <a:gd name="T51" fmla="*/ 35 h 152"/>
                      <a:gd name="T52" fmla="*/ 243 w 252"/>
                      <a:gd name="T53" fmla="*/ 30 h 152"/>
                      <a:gd name="T54" fmla="*/ 240 w 252"/>
                      <a:gd name="T55" fmla="*/ 32 h 152"/>
                      <a:gd name="T56" fmla="*/ 228 w 252"/>
                      <a:gd name="T57" fmla="*/ 30 h 152"/>
                      <a:gd name="T58" fmla="*/ 222 w 252"/>
                      <a:gd name="T59" fmla="*/ 20 h 152"/>
                      <a:gd name="T60" fmla="*/ 214 w 252"/>
                      <a:gd name="T61" fmla="*/ 9 h 152"/>
                      <a:gd name="T62" fmla="*/ 207 w 252"/>
                      <a:gd name="T63" fmla="*/ 9 h 152"/>
                      <a:gd name="T64" fmla="*/ 195 w 252"/>
                      <a:gd name="T65" fmla="*/ 0 h 152"/>
                      <a:gd name="T66" fmla="*/ 189 w 252"/>
                      <a:gd name="T67" fmla="*/ 1 h 152"/>
                      <a:gd name="T68" fmla="*/ 164 w 252"/>
                      <a:gd name="T69" fmla="*/ 4 h 152"/>
                      <a:gd name="T70" fmla="*/ 160 w 252"/>
                      <a:gd name="T71" fmla="*/ 10 h 152"/>
                      <a:gd name="T72" fmla="*/ 153 w 252"/>
                      <a:gd name="T73" fmla="*/ 19 h 152"/>
                      <a:gd name="T74" fmla="*/ 144 w 252"/>
                      <a:gd name="T75" fmla="*/ 24 h 152"/>
                      <a:gd name="T76" fmla="*/ 136 w 252"/>
                      <a:gd name="T77" fmla="*/ 26 h 152"/>
                      <a:gd name="T78" fmla="*/ 130 w 252"/>
                      <a:gd name="T79" fmla="*/ 24 h 152"/>
                      <a:gd name="T80" fmla="*/ 124 w 252"/>
                      <a:gd name="T81" fmla="*/ 20 h 152"/>
                      <a:gd name="T82" fmla="*/ 120 w 252"/>
                      <a:gd name="T83" fmla="*/ 19 h 152"/>
                      <a:gd name="T84" fmla="*/ 113 w 252"/>
                      <a:gd name="T85" fmla="*/ 22 h 152"/>
                      <a:gd name="T86" fmla="*/ 102 w 252"/>
                      <a:gd name="T87" fmla="*/ 28 h 152"/>
                      <a:gd name="T88" fmla="*/ 82 w 252"/>
                      <a:gd name="T89" fmla="*/ 37 h 152"/>
                      <a:gd name="T90" fmla="*/ 72 w 252"/>
                      <a:gd name="T91" fmla="*/ 38 h 152"/>
                      <a:gd name="T92" fmla="*/ 49 w 252"/>
                      <a:gd name="T93" fmla="*/ 37 h 152"/>
                      <a:gd name="T94" fmla="*/ 47 w 252"/>
                      <a:gd name="T95" fmla="*/ 36 h 152"/>
                      <a:gd name="T96" fmla="*/ 41 w 252"/>
                      <a:gd name="T97" fmla="*/ 27 h 152"/>
                      <a:gd name="T98" fmla="*/ 33 w 252"/>
                      <a:gd name="T99" fmla="*/ 22 h 152"/>
                      <a:gd name="T100" fmla="*/ 31 w 252"/>
                      <a:gd name="T101" fmla="*/ 26 h 152"/>
                      <a:gd name="T102" fmla="*/ 30 w 252"/>
                      <a:gd name="T103" fmla="*/ 35 h 152"/>
                      <a:gd name="T104" fmla="*/ 26 w 252"/>
                      <a:gd name="T105" fmla="*/ 44 h 152"/>
                      <a:gd name="T106" fmla="*/ 18 w 252"/>
                      <a:gd name="T107" fmla="*/ 44 h 152"/>
                      <a:gd name="T108" fmla="*/ 15 w 252"/>
                      <a:gd name="T109" fmla="*/ 47 h 152"/>
                      <a:gd name="T110" fmla="*/ 20 w 252"/>
                      <a:gd name="T111" fmla="*/ 55 h 152"/>
                      <a:gd name="T112" fmla="*/ 19 w 252"/>
                      <a:gd name="T113" fmla="*/ 64 h 152"/>
                      <a:gd name="T114" fmla="*/ 13 w 252"/>
                      <a:gd name="T115" fmla="*/ 72 h 152"/>
                      <a:gd name="T116" fmla="*/ 9 w 252"/>
                      <a:gd name="T117" fmla="*/ 76 h 152"/>
                      <a:gd name="T118" fmla="*/ 2 w 252"/>
                      <a:gd name="T119" fmla="*/ 79 h 152"/>
                      <a:gd name="T120" fmla="*/ 0 w 252"/>
                      <a:gd name="T121" fmla="*/ 86 h 152"/>
                      <a:gd name="T122" fmla="*/ 1 w 252"/>
                      <a:gd name="T123" fmla="*/ 95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252" h="152">
                        <a:moveTo>
                          <a:pt x="1" y="95"/>
                        </a:moveTo>
                        <a:lnTo>
                          <a:pt x="9" y="102"/>
                        </a:lnTo>
                        <a:lnTo>
                          <a:pt x="8" y="106"/>
                        </a:lnTo>
                        <a:lnTo>
                          <a:pt x="10" y="112"/>
                        </a:lnTo>
                        <a:lnTo>
                          <a:pt x="16" y="112"/>
                        </a:lnTo>
                        <a:lnTo>
                          <a:pt x="42" y="136"/>
                        </a:lnTo>
                        <a:lnTo>
                          <a:pt x="49" y="137"/>
                        </a:lnTo>
                        <a:lnTo>
                          <a:pt x="69" y="151"/>
                        </a:lnTo>
                        <a:lnTo>
                          <a:pt x="80" y="143"/>
                        </a:lnTo>
                        <a:lnTo>
                          <a:pt x="95" y="144"/>
                        </a:lnTo>
                        <a:lnTo>
                          <a:pt x="100" y="147"/>
                        </a:lnTo>
                        <a:lnTo>
                          <a:pt x="111" y="143"/>
                        </a:lnTo>
                        <a:lnTo>
                          <a:pt x="132" y="134"/>
                        </a:lnTo>
                        <a:lnTo>
                          <a:pt x="158" y="130"/>
                        </a:lnTo>
                        <a:lnTo>
                          <a:pt x="168" y="132"/>
                        </a:lnTo>
                        <a:lnTo>
                          <a:pt x="172" y="137"/>
                        </a:lnTo>
                        <a:lnTo>
                          <a:pt x="181" y="128"/>
                        </a:lnTo>
                        <a:lnTo>
                          <a:pt x="193" y="124"/>
                        </a:lnTo>
                        <a:lnTo>
                          <a:pt x="203" y="122"/>
                        </a:lnTo>
                        <a:lnTo>
                          <a:pt x="224" y="102"/>
                        </a:lnTo>
                        <a:lnTo>
                          <a:pt x="229" y="90"/>
                        </a:lnTo>
                        <a:lnTo>
                          <a:pt x="231" y="67"/>
                        </a:lnTo>
                        <a:lnTo>
                          <a:pt x="234" y="48"/>
                        </a:lnTo>
                        <a:lnTo>
                          <a:pt x="242" y="48"/>
                        </a:lnTo>
                        <a:lnTo>
                          <a:pt x="247" y="41"/>
                        </a:lnTo>
                        <a:lnTo>
                          <a:pt x="251" y="35"/>
                        </a:lnTo>
                        <a:lnTo>
                          <a:pt x="243" y="30"/>
                        </a:lnTo>
                        <a:lnTo>
                          <a:pt x="240" y="32"/>
                        </a:lnTo>
                        <a:lnTo>
                          <a:pt x="228" y="30"/>
                        </a:lnTo>
                        <a:lnTo>
                          <a:pt x="222" y="20"/>
                        </a:lnTo>
                        <a:lnTo>
                          <a:pt x="214" y="9"/>
                        </a:lnTo>
                        <a:lnTo>
                          <a:pt x="207" y="9"/>
                        </a:lnTo>
                        <a:lnTo>
                          <a:pt x="195" y="0"/>
                        </a:lnTo>
                        <a:lnTo>
                          <a:pt x="189" y="1"/>
                        </a:lnTo>
                        <a:lnTo>
                          <a:pt x="164" y="4"/>
                        </a:lnTo>
                        <a:lnTo>
                          <a:pt x="160" y="10"/>
                        </a:lnTo>
                        <a:lnTo>
                          <a:pt x="153" y="19"/>
                        </a:lnTo>
                        <a:lnTo>
                          <a:pt x="144" y="24"/>
                        </a:lnTo>
                        <a:lnTo>
                          <a:pt x="136" y="26"/>
                        </a:lnTo>
                        <a:lnTo>
                          <a:pt x="130" y="24"/>
                        </a:lnTo>
                        <a:lnTo>
                          <a:pt x="124" y="20"/>
                        </a:lnTo>
                        <a:lnTo>
                          <a:pt x="120" y="19"/>
                        </a:lnTo>
                        <a:lnTo>
                          <a:pt x="113" y="22"/>
                        </a:lnTo>
                        <a:lnTo>
                          <a:pt x="102" y="28"/>
                        </a:lnTo>
                        <a:lnTo>
                          <a:pt x="82" y="37"/>
                        </a:lnTo>
                        <a:lnTo>
                          <a:pt x="72" y="38"/>
                        </a:lnTo>
                        <a:lnTo>
                          <a:pt x="49" y="37"/>
                        </a:lnTo>
                        <a:lnTo>
                          <a:pt x="47" y="36"/>
                        </a:lnTo>
                        <a:lnTo>
                          <a:pt x="41" y="27"/>
                        </a:lnTo>
                        <a:lnTo>
                          <a:pt x="33" y="22"/>
                        </a:lnTo>
                        <a:lnTo>
                          <a:pt x="31" y="26"/>
                        </a:lnTo>
                        <a:lnTo>
                          <a:pt x="30" y="35"/>
                        </a:lnTo>
                        <a:lnTo>
                          <a:pt x="26" y="44"/>
                        </a:lnTo>
                        <a:lnTo>
                          <a:pt x="18" y="44"/>
                        </a:lnTo>
                        <a:lnTo>
                          <a:pt x="15" y="47"/>
                        </a:lnTo>
                        <a:lnTo>
                          <a:pt x="20" y="55"/>
                        </a:lnTo>
                        <a:lnTo>
                          <a:pt x="19" y="64"/>
                        </a:lnTo>
                        <a:lnTo>
                          <a:pt x="13" y="72"/>
                        </a:lnTo>
                        <a:lnTo>
                          <a:pt x="9" y="76"/>
                        </a:lnTo>
                        <a:lnTo>
                          <a:pt x="2" y="79"/>
                        </a:lnTo>
                        <a:lnTo>
                          <a:pt x="0" y="86"/>
                        </a:lnTo>
                        <a:lnTo>
                          <a:pt x="1" y="95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79" name="Freeform 178"/>
                  <p:cNvSpPr>
                    <a:spLocks/>
                  </p:cNvSpPr>
                  <p:nvPr/>
                </p:nvSpPr>
                <p:spPr bwMode="auto">
                  <a:xfrm>
                    <a:off x="2466" y="2817"/>
                    <a:ext cx="170" cy="100"/>
                  </a:xfrm>
                  <a:custGeom>
                    <a:avLst/>
                    <a:gdLst>
                      <a:gd name="T0" fmla="*/ 10 w 119"/>
                      <a:gd name="T1" fmla="*/ 37 h 70"/>
                      <a:gd name="T2" fmla="*/ 21 w 119"/>
                      <a:gd name="T3" fmla="*/ 49 h 70"/>
                      <a:gd name="T4" fmla="*/ 18 w 119"/>
                      <a:gd name="T5" fmla="*/ 55 h 70"/>
                      <a:gd name="T6" fmla="*/ 13 w 119"/>
                      <a:gd name="T7" fmla="*/ 59 h 70"/>
                      <a:gd name="T8" fmla="*/ 7 w 119"/>
                      <a:gd name="T9" fmla="*/ 60 h 70"/>
                      <a:gd name="T10" fmla="*/ 0 w 119"/>
                      <a:gd name="T11" fmla="*/ 61 h 70"/>
                      <a:gd name="T12" fmla="*/ 12 w 119"/>
                      <a:gd name="T13" fmla="*/ 67 h 70"/>
                      <a:gd name="T14" fmla="*/ 16 w 119"/>
                      <a:gd name="T15" fmla="*/ 69 h 70"/>
                      <a:gd name="T16" fmla="*/ 31 w 119"/>
                      <a:gd name="T17" fmla="*/ 59 h 70"/>
                      <a:gd name="T18" fmla="*/ 63 w 119"/>
                      <a:gd name="T19" fmla="*/ 67 h 70"/>
                      <a:gd name="T20" fmla="*/ 85 w 119"/>
                      <a:gd name="T21" fmla="*/ 43 h 70"/>
                      <a:gd name="T22" fmla="*/ 90 w 119"/>
                      <a:gd name="T23" fmla="*/ 33 h 70"/>
                      <a:gd name="T24" fmla="*/ 93 w 119"/>
                      <a:gd name="T25" fmla="*/ 31 h 70"/>
                      <a:gd name="T26" fmla="*/ 105 w 119"/>
                      <a:gd name="T27" fmla="*/ 32 h 70"/>
                      <a:gd name="T28" fmla="*/ 118 w 119"/>
                      <a:gd name="T29" fmla="*/ 18 h 70"/>
                      <a:gd name="T30" fmla="*/ 116 w 119"/>
                      <a:gd name="T31" fmla="*/ 8 h 70"/>
                      <a:gd name="T32" fmla="*/ 108 w 119"/>
                      <a:gd name="T33" fmla="*/ 0 h 70"/>
                      <a:gd name="T34" fmla="*/ 102 w 119"/>
                      <a:gd name="T35" fmla="*/ 1 h 70"/>
                      <a:gd name="T36" fmla="*/ 97 w 119"/>
                      <a:gd name="T37" fmla="*/ 2 h 70"/>
                      <a:gd name="T38" fmla="*/ 86 w 119"/>
                      <a:gd name="T39" fmla="*/ 0 h 70"/>
                      <a:gd name="T40" fmla="*/ 75 w 119"/>
                      <a:gd name="T41" fmla="*/ 1 h 70"/>
                      <a:gd name="T42" fmla="*/ 65 w 119"/>
                      <a:gd name="T43" fmla="*/ 3 h 70"/>
                      <a:gd name="T44" fmla="*/ 50 w 119"/>
                      <a:gd name="T45" fmla="*/ 2 h 70"/>
                      <a:gd name="T46" fmla="*/ 43 w 119"/>
                      <a:gd name="T47" fmla="*/ 12 h 70"/>
                      <a:gd name="T48" fmla="*/ 18 w 119"/>
                      <a:gd name="T49" fmla="*/ 3 h 70"/>
                      <a:gd name="T50" fmla="*/ 9 w 119"/>
                      <a:gd name="T51" fmla="*/ 3 h 70"/>
                      <a:gd name="T52" fmla="*/ 9 w 119"/>
                      <a:gd name="T53" fmla="*/ 19 h 70"/>
                      <a:gd name="T54" fmla="*/ 10 w 119"/>
                      <a:gd name="T55" fmla="*/ 37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119" h="70">
                        <a:moveTo>
                          <a:pt x="10" y="37"/>
                        </a:moveTo>
                        <a:lnTo>
                          <a:pt x="21" y="49"/>
                        </a:lnTo>
                        <a:lnTo>
                          <a:pt x="18" y="55"/>
                        </a:lnTo>
                        <a:lnTo>
                          <a:pt x="13" y="59"/>
                        </a:lnTo>
                        <a:lnTo>
                          <a:pt x="7" y="60"/>
                        </a:lnTo>
                        <a:lnTo>
                          <a:pt x="0" y="61"/>
                        </a:lnTo>
                        <a:lnTo>
                          <a:pt x="12" y="67"/>
                        </a:lnTo>
                        <a:lnTo>
                          <a:pt x="16" y="69"/>
                        </a:lnTo>
                        <a:lnTo>
                          <a:pt x="31" y="59"/>
                        </a:lnTo>
                        <a:lnTo>
                          <a:pt x="63" y="67"/>
                        </a:lnTo>
                        <a:lnTo>
                          <a:pt x="85" y="43"/>
                        </a:lnTo>
                        <a:lnTo>
                          <a:pt x="90" y="33"/>
                        </a:lnTo>
                        <a:lnTo>
                          <a:pt x="93" y="31"/>
                        </a:lnTo>
                        <a:lnTo>
                          <a:pt x="105" y="32"/>
                        </a:lnTo>
                        <a:lnTo>
                          <a:pt x="118" y="18"/>
                        </a:lnTo>
                        <a:lnTo>
                          <a:pt x="116" y="8"/>
                        </a:lnTo>
                        <a:lnTo>
                          <a:pt x="108" y="0"/>
                        </a:lnTo>
                        <a:lnTo>
                          <a:pt x="102" y="1"/>
                        </a:lnTo>
                        <a:lnTo>
                          <a:pt x="97" y="2"/>
                        </a:lnTo>
                        <a:lnTo>
                          <a:pt x="86" y="0"/>
                        </a:lnTo>
                        <a:lnTo>
                          <a:pt x="75" y="1"/>
                        </a:lnTo>
                        <a:lnTo>
                          <a:pt x="65" y="3"/>
                        </a:lnTo>
                        <a:lnTo>
                          <a:pt x="50" y="2"/>
                        </a:lnTo>
                        <a:lnTo>
                          <a:pt x="43" y="12"/>
                        </a:lnTo>
                        <a:lnTo>
                          <a:pt x="18" y="3"/>
                        </a:lnTo>
                        <a:lnTo>
                          <a:pt x="9" y="3"/>
                        </a:lnTo>
                        <a:lnTo>
                          <a:pt x="9" y="19"/>
                        </a:lnTo>
                        <a:lnTo>
                          <a:pt x="10" y="37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80" name="Freeform 179"/>
                  <p:cNvSpPr>
                    <a:spLocks/>
                  </p:cNvSpPr>
                  <p:nvPr/>
                </p:nvSpPr>
                <p:spPr bwMode="auto">
                  <a:xfrm>
                    <a:off x="2961" y="2994"/>
                    <a:ext cx="326" cy="239"/>
                  </a:xfrm>
                  <a:custGeom>
                    <a:avLst/>
                    <a:gdLst>
                      <a:gd name="T0" fmla="*/ 4 w 229"/>
                      <a:gd name="T1" fmla="*/ 24 h 168"/>
                      <a:gd name="T2" fmla="*/ 1 w 229"/>
                      <a:gd name="T3" fmla="*/ 34 h 168"/>
                      <a:gd name="T4" fmla="*/ 16 w 229"/>
                      <a:gd name="T5" fmla="*/ 49 h 168"/>
                      <a:gd name="T6" fmla="*/ 18 w 229"/>
                      <a:gd name="T7" fmla="*/ 68 h 168"/>
                      <a:gd name="T8" fmla="*/ 3 w 229"/>
                      <a:gd name="T9" fmla="*/ 80 h 168"/>
                      <a:gd name="T10" fmla="*/ 6 w 229"/>
                      <a:gd name="T11" fmla="*/ 94 h 168"/>
                      <a:gd name="T12" fmla="*/ 3 w 229"/>
                      <a:gd name="T13" fmla="*/ 111 h 168"/>
                      <a:gd name="T14" fmla="*/ 6 w 229"/>
                      <a:gd name="T15" fmla="*/ 124 h 168"/>
                      <a:gd name="T16" fmla="*/ 18 w 229"/>
                      <a:gd name="T17" fmla="*/ 132 h 168"/>
                      <a:gd name="T18" fmla="*/ 18 w 229"/>
                      <a:gd name="T19" fmla="*/ 152 h 168"/>
                      <a:gd name="T20" fmla="*/ 26 w 229"/>
                      <a:gd name="T21" fmla="*/ 167 h 168"/>
                      <a:gd name="T22" fmla="*/ 65 w 229"/>
                      <a:gd name="T23" fmla="*/ 157 h 168"/>
                      <a:gd name="T24" fmla="*/ 88 w 229"/>
                      <a:gd name="T25" fmla="*/ 140 h 168"/>
                      <a:gd name="T26" fmla="*/ 106 w 229"/>
                      <a:gd name="T27" fmla="*/ 151 h 168"/>
                      <a:gd name="T28" fmla="*/ 123 w 229"/>
                      <a:gd name="T29" fmla="*/ 156 h 168"/>
                      <a:gd name="T30" fmla="*/ 143 w 229"/>
                      <a:gd name="T31" fmla="*/ 148 h 168"/>
                      <a:gd name="T32" fmla="*/ 144 w 229"/>
                      <a:gd name="T33" fmla="*/ 130 h 168"/>
                      <a:gd name="T34" fmla="*/ 160 w 229"/>
                      <a:gd name="T35" fmla="*/ 130 h 168"/>
                      <a:gd name="T36" fmla="*/ 168 w 229"/>
                      <a:gd name="T37" fmla="*/ 126 h 168"/>
                      <a:gd name="T38" fmla="*/ 199 w 229"/>
                      <a:gd name="T39" fmla="*/ 116 h 168"/>
                      <a:gd name="T40" fmla="*/ 209 w 229"/>
                      <a:gd name="T41" fmla="*/ 104 h 168"/>
                      <a:gd name="T42" fmla="*/ 194 w 229"/>
                      <a:gd name="T43" fmla="*/ 87 h 168"/>
                      <a:gd name="T44" fmla="*/ 201 w 229"/>
                      <a:gd name="T45" fmla="*/ 74 h 168"/>
                      <a:gd name="T46" fmla="*/ 207 w 229"/>
                      <a:gd name="T47" fmla="*/ 66 h 168"/>
                      <a:gd name="T48" fmla="*/ 211 w 229"/>
                      <a:gd name="T49" fmla="*/ 49 h 168"/>
                      <a:gd name="T50" fmla="*/ 215 w 229"/>
                      <a:gd name="T51" fmla="*/ 31 h 168"/>
                      <a:gd name="T52" fmla="*/ 228 w 229"/>
                      <a:gd name="T53" fmla="*/ 24 h 168"/>
                      <a:gd name="T54" fmla="*/ 220 w 229"/>
                      <a:gd name="T55" fmla="*/ 6 h 168"/>
                      <a:gd name="T56" fmla="*/ 190 w 229"/>
                      <a:gd name="T57" fmla="*/ 1 h 168"/>
                      <a:gd name="T58" fmla="*/ 158 w 229"/>
                      <a:gd name="T59" fmla="*/ 3 h 168"/>
                      <a:gd name="T60" fmla="*/ 126 w 229"/>
                      <a:gd name="T61" fmla="*/ 19 h 168"/>
                      <a:gd name="T62" fmla="*/ 102 w 229"/>
                      <a:gd name="T63" fmla="*/ 30 h 168"/>
                      <a:gd name="T64" fmla="*/ 69 w 229"/>
                      <a:gd name="T65" fmla="*/ 32 h 168"/>
                      <a:gd name="T66" fmla="*/ 49 w 229"/>
                      <a:gd name="T67" fmla="*/ 31 h 168"/>
                      <a:gd name="T68" fmla="*/ 24 w 229"/>
                      <a:gd name="T69" fmla="*/ 22 h 168"/>
                      <a:gd name="T70" fmla="*/ 6 w 229"/>
                      <a:gd name="T71" fmla="*/ 20 h 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229" h="168">
                        <a:moveTo>
                          <a:pt x="6" y="20"/>
                        </a:moveTo>
                        <a:lnTo>
                          <a:pt x="4" y="24"/>
                        </a:lnTo>
                        <a:lnTo>
                          <a:pt x="0" y="27"/>
                        </a:lnTo>
                        <a:lnTo>
                          <a:pt x="1" y="34"/>
                        </a:lnTo>
                        <a:lnTo>
                          <a:pt x="7" y="48"/>
                        </a:lnTo>
                        <a:lnTo>
                          <a:pt x="16" y="49"/>
                        </a:lnTo>
                        <a:lnTo>
                          <a:pt x="18" y="54"/>
                        </a:lnTo>
                        <a:lnTo>
                          <a:pt x="18" y="68"/>
                        </a:lnTo>
                        <a:lnTo>
                          <a:pt x="14" y="73"/>
                        </a:lnTo>
                        <a:lnTo>
                          <a:pt x="3" y="80"/>
                        </a:lnTo>
                        <a:lnTo>
                          <a:pt x="2" y="84"/>
                        </a:lnTo>
                        <a:lnTo>
                          <a:pt x="6" y="94"/>
                        </a:lnTo>
                        <a:lnTo>
                          <a:pt x="6" y="103"/>
                        </a:lnTo>
                        <a:lnTo>
                          <a:pt x="3" y="111"/>
                        </a:lnTo>
                        <a:lnTo>
                          <a:pt x="0" y="116"/>
                        </a:lnTo>
                        <a:lnTo>
                          <a:pt x="6" y="124"/>
                        </a:lnTo>
                        <a:lnTo>
                          <a:pt x="9" y="123"/>
                        </a:lnTo>
                        <a:lnTo>
                          <a:pt x="18" y="132"/>
                        </a:lnTo>
                        <a:lnTo>
                          <a:pt x="18" y="140"/>
                        </a:lnTo>
                        <a:lnTo>
                          <a:pt x="18" y="152"/>
                        </a:lnTo>
                        <a:lnTo>
                          <a:pt x="18" y="157"/>
                        </a:lnTo>
                        <a:lnTo>
                          <a:pt x="26" y="167"/>
                        </a:lnTo>
                        <a:lnTo>
                          <a:pt x="44" y="163"/>
                        </a:lnTo>
                        <a:lnTo>
                          <a:pt x="65" y="157"/>
                        </a:lnTo>
                        <a:lnTo>
                          <a:pt x="80" y="147"/>
                        </a:lnTo>
                        <a:lnTo>
                          <a:pt x="88" y="140"/>
                        </a:lnTo>
                        <a:lnTo>
                          <a:pt x="97" y="154"/>
                        </a:lnTo>
                        <a:lnTo>
                          <a:pt x="106" y="151"/>
                        </a:lnTo>
                        <a:lnTo>
                          <a:pt x="117" y="154"/>
                        </a:lnTo>
                        <a:lnTo>
                          <a:pt x="123" y="156"/>
                        </a:lnTo>
                        <a:lnTo>
                          <a:pt x="136" y="151"/>
                        </a:lnTo>
                        <a:lnTo>
                          <a:pt x="143" y="148"/>
                        </a:lnTo>
                        <a:lnTo>
                          <a:pt x="143" y="141"/>
                        </a:lnTo>
                        <a:lnTo>
                          <a:pt x="144" y="130"/>
                        </a:lnTo>
                        <a:lnTo>
                          <a:pt x="152" y="127"/>
                        </a:lnTo>
                        <a:lnTo>
                          <a:pt x="160" y="130"/>
                        </a:lnTo>
                        <a:lnTo>
                          <a:pt x="161" y="135"/>
                        </a:lnTo>
                        <a:lnTo>
                          <a:pt x="168" y="126"/>
                        </a:lnTo>
                        <a:lnTo>
                          <a:pt x="184" y="118"/>
                        </a:lnTo>
                        <a:lnTo>
                          <a:pt x="199" y="116"/>
                        </a:lnTo>
                        <a:lnTo>
                          <a:pt x="212" y="116"/>
                        </a:lnTo>
                        <a:lnTo>
                          <a:pt x="209" y="104"/>
                        </a:lnTo>
                        <a:lnTo>
                          <a:pt x="208" y="98"/>
                        </a:lnTo>
                        <a:lnTo>
                          <a:pt x="194" y="87"/>
                        </a:lnTo>
                        <a:lnTo>
                          <a:pt x="194" y="85"/>
                        </a:lnTo>
                        <a:lnTo>
                          <a:pt x="201" y="74"/>
                        </a:lnTo>
                        <a:lnTo>
                          <a:pt x="209" y="72"/>
                        </a:lnTo>
                        <a:lnTo>
                          <a:pt x="207" y="66"/>
                        </a:lnTo>
                        <a:lnTo>
                          <a:pt x="211" y="55"/>
                        </a:lnTo>
                        <a:lnTo>
                          <a:pt x="211" y="49"/>
                        </a:lnTo>
                        <a:lnTo>
                          <a:pt x="213" y="36"/>
                        </a:lnTo>
                        <a:lnTo>
                          <a:pt x="215" y="31"/>
                        </a:lnTo>
                        <a:lnTo>
                          <a:pt x="223" y="32"/>
                        </a:lnTo>
                        <a:lnTo>
                          <a:pt x="228" y="24"/>
                        </a:lnTo>
                        <a:lnTo>
                          <a:pt x="223" y="15"/>
                        </a:lnTo>
                        <a:lnTo>
                          <a:pt x="220" y="6"/>
                        </a:lnTo>
                        <a:lnTo>
                          <a:pt x="215" y="7"/>
                        </a:lnTo>
                        <a:lnTo>
                          <a:pt x="190" y="1"/>
                        </a:lnTo>
                        <a:lnTo>
                          <a:pt x="173" y="0"/>
                        </a:lnTo>
                        <a:lnTo>
                          <a:pt x="158" y="3"/>
                        </a:lnTo>
                        <a:lnTo>
                          <a:pt x="143" y="10"/>
                        </a:lnTo>
                        <a:lnTo>
                          <a:pt x="126" y="19"/>
                        </a:lnTo>
                        <a:lnTo>
                          <a:pt x="114" y="28"/>
                        </a:lnTo>
                        <a:lnTo>
                          <a:pt x="102" y="30"/>
                        </a:lnTo>
                        <a:lnTo>
                          <a:pt x="85" y="27"/>
                        </a:lnTo>
                        <a:lnTo>
                          <a:pt x="69" y="32"/>
                        </a:lnTo>
                        <a:lnTo>
                          <a:pt x="60" y="34"/>
                        </a:lnTo>
                        <a:lnTo>
                          <a:pt x="49" y="31"/>
                        </a:lnTo>
                        <a:lnTo>
                          <a:pt x="33" y="25"/>
                        </a:lnTo>
                        <a:lnTo>
                          <a:pt x="24" y="22"/>
                        </a:lnTo>
                        <a:lnTo>
                          <a:pt x="12" y="20"/>
                        </a:lnTo>
                        <a:lnTo>
                          <a:pt x="6" y="2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81" name="Freeform 180"/>
                  <p:cNvSpPr>
                    <a:spLocks/>
                  </p:cNvSpPr>
                  <p:nvPr/>
                </p:nvSpPr>
                <p:spPr bwMode="auto">
                  <a:xfrm>
                    <a:off x="2774" y="3143"/>
                    <a:ext cx="127" cy="211"/>
                  </a:xfrm>
                  <a:custGeom>
                    <a:avLst/>
                    <a:gdLst>
                      <a:gd name="T0" fmla="*/ 7 w 89"/>
                      <a:gd name="T1" fmla="*/ 32 h 148"/>
                      <a:gd name="T2" fmla="*/ 12 w 89"/>
                      <a:gd name="T3" fmla="*/ 37 h 148"/>
                      <a:gd name="T4" fmla="*/ 12 w 89"/>
                      <a:gd name="T5" fmla="*/ 43 h 148"/>
                      <a:gd name="T6" fmla="*/ 10 w 89"/>
                      <a:gd name="T7" fmla="*/ 48 h 148"/>
                      <a:gd name="T8" fmla="*/ 8 w 89"/>
                      <a:gd name="T9" fmla="*/ 53 h 148"/>
                      <a:gd name="T10" fmla="*/ 8 w 89"/>
                      <a:gd name="T11" fmla="*/ 67 h 148"/>
                      <a:gd name="T12" fmla="*/ 9 w 89"/>
                      <a:gd name="T13" fmla="*/ 73 h 148"/>
                      <a:gd name="T14" fmla="*/ 2 w 89"/>
                      <a:gd name="T15" fmla="*/ 85 h 148"/>
                      <a:gd name="T16" fmla="*/ 4 w 89"/>
                      <a:gd name="T17" fmla="*/ 87 h 148"/>
                      <a:gd name="T18" fmla="*/ 0 w 89"/>
                      <a:gd name="T19" fmla="*/ 93 h 148"/>
                      <a:gd name="T20" fmla="*/ 3 w 89"/>
                      <a:gd name="T21" fmla="*/ 100 h 148"/>
                      <a:gd name="T22" fmla="*/ 4 w 89"/>
                      <a:gd name="T23" fmla="*/ 104 h 148"/>
                      <a:gd name="T24" fmla="*/ 7 w 89"/>
                      <a:gd name="T25" fmla="*/ 98 h 148"/>
                      <a:gd name="T26" fmla="*/ 13 w 89"/>
                      <a:gd name="T27" fmla="*/ 107 h 148"/>
                      <a:gd name="T28" fmla="*/ 12 w 89"/>
                      <a:gd name="T29" fmla="*/ 114 h 148"/>
                      <a:gd name="T30" fmla="*/ 9 w 89"/>
                      <a:gd name="T31" fmla="*/ 118 h 148"/>
                      <a:gd name="T32" fmla="*/ 13 w 89"/>
                      <a:gd name="T33" fmla="*/ 125 h 148"/>
                      <a:gd name="T34" fmla="*/ 18 w 89"/>
                      <a:gd name="T35" fmla="*/ 127 h 148"/>
                      <a:gd name="T36" fmla="*/ 27 w 89"/>
                      <a:gd name="T37" fmla="*/ 132 h 148"/>
                      <a:gd name="T38" fmla="*/ 34 w 89"/>
                      <a:gd name="T39" fmla="*/ 138 h 148"/>
                      <a:gd name="T40" fmla="*/ 36 w 89"/>
                      <a:gd name="T41" fmla="*/ 143 h 148"/>
                      <a:gd name="T42" fmla="*/ 45 w 89"/>
                      <a:gd name="T43" fmla="*/ 147 h 148"/>
                      <a:gd name="T44" fmla="*/ 53 w 89"/>
                      <a:gd name="T45" fmla="*/ 143 h 148"/>
                      <a:gd name="T46" fmla="*/ 62 w 89"/>
                      <a:gd name="T47" fmla="*/ 137 h 148"/>
                      <a:gd name="T48" fmla="*/ 67 w 89"/>
                      <a:gd name="T49" fmla="*/ 128 h 148"/>
                      <a:gd name="T50" fmla="*/ 71 w 89"/>
                      <a:gd name="T51" fmla="*/ 122 h 148"/>
                      <a:gd name="T52" fmla="*/ 79 w 89"/>
                      <a:gd name="T53" fmla="*/ 108 h 148"/>
                      <a:gd name="T54" fmla="*/ 81 w 89"/>
                      <a:gd name="T55" fmla="*/ 97 h 148"/>
                      <a:gd name="T56" fmla="*/ 83 w 89"/>
                      <a:gd name="T57" fmla="*/ 87 h 148"/>
                      <a:gd name="T58" fmla="*/ 88 w 89"/>
                      <a:gd name="T59" fmla="*/ 80 h 148"/>
                      <a:gd name="T60" fmla="*/ 79 w 89"/>
                      <a:gd name="T61" fmla="*/ 78 h 148"/>
                      <a:gd name="T62" fmla="*/ 75 w 89"/>
                      <a:gd name="T63" fmla="*/ 74 h 148"/>
                      <a:gd name="T64" fmla="*/ 71 w 89"/>
                      <a:gd name="T65" fmla="*/ 75 h 148"/>
                      <a:gd name="T66" fmla="*/ 63 w 89"/>
                      <a:gd name="T67" fmla="*/ 72 h 148"/>
                      <a:gd name="T68" fmla="*/ 61 w 89"/>
                      <a:gd name="T69" fmla="*/ 61 h 148"/>
                      <a:gd name="T70" fmla="*/ 59 w 89"/>
                      <a:gd name="T71" fmla="*/ 54 h 148"/>
                      <a:gd name="T72" fmla="*/ 63 w 89"/>
                      <a:gd name="T73" fmla="*/ 46 h 148"/>
                      <a:gd name="T74" fmla="*/ 63 w 89"/>
                      <a:gd name="T75" fmla="*/ 24 h 148"/>
                      <a:gd name="T76" fmla="*/ 63 w 89"/>
                      <a:gd name="T77" fmla="*/ 15 h 148"/>
                      <a:gd name="T78" fmla="*/ 59 w 89"/>
                      <a:gd name="T79" fmla="*/ 10 h 148"/>
                      <a:gd name="T80" fmla="*/ 51 w 89"/>
                      <a:gd name="T81" fmla="*/ 10 h 148"/>
                      <a:gd name="T82" fmla="*/ 47 w 89"/>
                      <a:gd name="T83" fmla="*/ 8 h 148"/>
                      <a:gd name="T84" fmla="*/ 42 w 89"/>
                      <a:gd name="T85" fmla="*/ 1 h 148"/>
                      <a:gd name="T86" fmla="*/ 36 w 89"/>
                      <a:gd name="T87" fmla="*/ 0 h 148"/>
                      <a:gd name="T88" fmla="*/ 33 w 89"/>
                      <a:gd name="T89" fmla="*/ 3 h 148"/>
                      <a:gd name="T90" fmla="*/ 33 w 89"/>
                      <a:gd name="T91" fmla="*/ 1 h 148"/>
                      <a:gd name="T92" fmla="*/ 24 w 89"/>
                      <a:gd name="T93" fmla="*/ 2 h 148"/>
                      <a:gd name="T94" fmla="*/ 19 w 89"/>
                      <a:gd name="T95" fmla="*/ 0 h 148"/>
                      <a:gd name="T96" fmla="*/ 13 w 89"/>
                      <a:gd name="T97" fmla="*/ 3 h 148"/>
                      <a:gd name="T98" fmla="*/ 12 w 89"/>
                      <a:gd name="T99" fmla="*/ 16 h 148"/>
                      <a:gd name="T100" fmla="*/ 9 w 89"/>
                      <a:gd name="T101" fmla="*/ 25 h 148"/>
                      <a:gd name="T102" fmla="*/ 7 w 89"/>
                      <a:gd name="T103" fmla="*/ 32 h 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89" h="148">
                        <a:moveTo>
                          <a:pt x="7" y="32"/>
                        </a:moveTo>
                        <a:lnTo>
                          <a:pt x="12" y="37"/>
                        </a:lnTo>
                        <a:lnTo>
                          <a:pt x="12" y="43"/>
                        </a:lnTo>
                        <a:lnTo>
                          <a:pt x="10" y="48"/>
                        </a:lnTo>
                        <a:lnTo>
                          <a:pt x="8" y="53"/>
                        </a:lnTo>
                        <a:lnTo>
                          <a:pt x="8" y="67"/>
                        </a:lnTo>
                        <a:lnTo>
                          <a:pt x="9" y="73"/>
                        </a:lnTo>
                        <a:lnTo>
                          <a:pt x="2" y="85"/>
                        </a:lnTo>
                        <a:lnTo>
                          <a:pt x="4" y="87"/>
                        </a:lnTo>
                        <a:lnTo>
                          <a:pt x="0" y="93"/>
                        </a:lnTo>
                        <a:lnTo>
                          <a:pt x="3" y="100"/>
                        </a:lnTo>
                        <a:lnTo>
                          <a:pt x="4" y="104"/>
                        </a:lnTo>
                        <a:lnTo>
                          <a:pt x="7" y="98"/>
                        </a:lnTo>
                        <a:lnTo>
                          <a:pt x="13" y="107"/>
                        </a:lnTo>
                        <a:lnTo>
                          <a:pt x="12" y="114"/>
                        </a:lnTo>
                        <a:lnTo>
                          <a:pt x="9" y="118"/>
                        </a:lnTo>
                        <a:lnTo>
                          <a:pt x="13" y="125"/>
                        </a:lnTo>
                        <a:lnTo>
                          <a:pt x="18" y="127"/>
                        </a:lnTo>
                        <a:lnTo>
                          <a:pt x="27" y="132"/>
                        </a:lnTo>
                        <a:lnTo>
                          <a:pt x="34" y="138"/>
                        </a:lnTo>
                        <a:lnTo>
                          <a:pt x="36" y="143"/>
                        </a:lnTo>
                        <a:lnTo>
                          <a:pt x="45" y="147"/>
                        </a:lnTo>
                        <a:lnTo>
                          <a:pt x="53" y="143"/>
                        </a:lnTo>
                        <a:lnTo>
                          <a:pt x="62" y="137"/>
                        </a:lnTo>
                        <a:lnTo>
                          <a:pt x="67" y="128"/>
                        </a:lnTo>
                        <a:lnTo>
                          <a:pt x="71" y="122"/>
                        </a:lnTo>
                        <a:lnTo>
                          <a:pt x="79" y="108"/>
                        </a:lnTo>
                        <a:lnTo>
                          <a:pt x="81" y="97"/>
                        </a:lnTo>
                        <a:lnTo>
                          <a:pt x="83" y="87"/>
                        </a:lnTo>
                        <a:lnTo>
                          <a:pt x="88" y="80"/>
                        </a:lnTo>
                        <a:lnTo>
                          <a:pt x="79" y="78"/>
                        </a:lnTo>
                        <a:lnTo>
                          <a:pt x="75" y="74"/>
                        </a:lnTo>
                        <a:lnTo>
                          <a:pt x="71" y="75"/>
                        </a:lnTo>
                        <a:lnTo>
                          <a:pt x="63" y="72"/>
                        </a:lnTo>
                        <a:lnTo>
                          <a:pt x="61" y="61"/>
                        </a:lnTo>
                        <a:lnTo>
                          <a:pt x="59" y="54"/>
                        </a:lnTo>
                        <a:lnTo>
                          <a:pt x="63" y="46"/>
                        </a:lnTo>
                        <a:lnTo>
                          <a:pt x="63" y="24"/>
                        </a:lnTo>
                        <a:lnTo>
                          <a:pt x="63" y="15"/>
                        </a:lnTo>
                        <a:lnTo>
                          <a:pt x="59" y="10"/>
                        </a:lnTo>
                        <a:lnTo>
                          <a:pt x="51" y="10"/>
                        </a:lnTo>
                        <a:lnTo>
                          <a:pt x="47" y="8"/>
                        </a:lnTo>
                        <a:lnTo>
                          <a:pt x="42" y="1"/>
                        </a:lnTo>
                        <a:lnTo>
                          <a:pt x="36" y="0"/>
                        </a:lnTo>
                        <a:lnTo>
                          <a:pt x="33" y="3"/>
                        </a:lnTo>
                        <a:lnTo>
                          <a:pt x="33" y="1"/>
                        </a:lnTo>
                        <a:lnTo>
                          <a:pt x="24" y="2"/>
                        </a:lnTo>
                        <a:lnTo>
                          <a:pt x="19" y="0"/>
                        </a:lnTo>
                        <a:lnTo>
                          <a:pt x="13" y="3"/>
                        </a:lnTo>
                        <a:lnTo>
                          <a:pt x="12" y="16"/>
                        </a:lnTo>
                        <a:lnTo>
                          <a:pt x="9" y="25"/>
                        </a:lnTo>
                        <a:lnTo>
                          <a:pt x="7" y="32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82" name="Freeform 181"/>
                  <p:cNvSpPr>
                    <a:spLocks/>
                  </p:cNvSpPr>
                  <p:nvPr/>
                </p:nvSpPr>
                <p:spPr bwMode="auto">
                  <a:xfrm>
                    <a:off x="2867" y="2703"/>
                    <a:ext cx="466" cy="341"/>
                  </a:xfrm>
                  <a:custGeom>
                    <a:avLst/>
                    <a:gdLst>
                      <a:gd name="T0" fmla="*/ 72 w 327"/>
                      <a:gd name="T1" fmla="*/ 27 h 239"/>
                      <a:gd name="T2" fmla="*/ 60 w 327"/>
                      <a:gd name="T3" fmla="*/ 33 h 239"/>
                      <a:gd name="T4" fmla="*/ 56 w 327"/>
                      <a:gd name="T5" fmla="*/ 76 h 239"/>
                      <a:gd name="T6" fmla="*/ 36 w 327"/>
                      <a:gd name="T7" fmla="*/ 99 h 239"/>
                      <a:gd name="T8" fmla="*/ 10 w 327"/>
                      <a:gd name="T9" fmla="*/ 111 h 239"/>
                      <a:gd name="T10" fmla="*/ 0 w 327"/>
                      <a:gd name="T11" fmla="*/ 127 h 239"/>
                      <a:gd name="T12" fmla="*/ 9 w 327"/>
                      <a:gd name="T13" fmla="*/ 140 h 239"/>
                      <a:gd name="T14" fmla="*/ 9 w 327"/>
                      <a:gd name="T15" fmla="*/ 152 h 239"/>
                      <a:gd name="T16" fmla="*/ 24 w 327"/>
                      <a:gd name="T17" fmla="*/ 156 h 239"/>
                      <a:gd name="T18" fmla="*/ 30 w 327"/>
                      <a:gd name="T19" fmla="*/ 174 h 239"/>
                      <a:gd name="T20" fmla="*/ 34 w 327"/>
                      <a:gd name="T21" fmla="*/ 192 h 239"/>
                      <a:gd name="T22" fmla="*/ 44 w 327"/>
                      <a:gd name="T23" fmla="*/ 192 h 239"/>
                      <a:gd name="T24" fmla="*/ 61 w 327"/>
                      <a:gd name="T25" fmla="*/ 193 h 239"/>
                      <a:gd name="T26" fmla="*/ 61 w 327"/>
                      <a:gd name="T27" fmla="*/ 203 h 239"/>
                      <a:gd name="T28" fmla="*/ 72 w 327"/>
                      <a:gd name="T29" fmla="*/ 211 h 239"/>
                      <a:gd name="T30" fmla="*/ 72 w 327"/>
                      <a:gd name="T31" fmla="*/ 223 h 239"/>
                      <a:gd name="T32" fmla="*/ 95 w 327"/>
                      <a:gd name="T33" fmla="*/ 229 h 239"/>
                      <a:gd name="T34" fmla="*/ 126 w 327"/>
                      <a:gd name="T35" fmla="*/ 238 h 239"/>
                      <a:gd name="T36" fmla="*/ 149 w 327"/>
                      <a:gd name="T37" fmla="*/ 231 h 239"/>
                      <a:gd name="T38" fmla="*/ 175 w 327"/>
                      <a:gd name="T39" fmla="*/ 234 h 239"/>
                      <a:gd name="T40" fmla="*/ 191 w 327"/>
                      <a:gd name="T41" fmla="*/ 224 h 239"/>
                      <a:gd name="T42" fmla="*/ 235 w 327"/>
                      <a:gd name="T43" fmla="*/ 204 h 239"/>
                      <a:gd name="T44" fmla="*/ 261 w 327"/>
                      <a:gd name="T45" fmla="*/ 206 h 239"/>
                      <a:gd name="T46" fmla="*/ 280 w 327"/>
                      <a:gd name="T47" fmla="*/ 210 h 239"/>
                      <a:gd name="T48" fmla="*/ 292 w 327"/>
                      <a:gd name="T49" fmla="*/ 200 h 239"/>
                      <a:gd name="T50" fmla="*/ 293 w 327"/>
                      <a:gd name="T51" fmla="*/ 167 h 239"/>
                      <a:gd name="T52" fmla="*/ 304 w 327"/>
                      <a:gd name="T53" fmla="*/ 156 h 239"/>
                      <a:gd name="T54" fmla="*/ 315 w 327"/>
                      <a:gd name="T55" fmla="*/ 156 h 239"/>
                      <a:gd name="T56" fmla="*/ 317 w 327"/>
                      <a:gd name="T57" fmla="*/ 146 h 239"/>
                      <a:gd name="T58" fmla="*/ 326 w 327"/>
                      <a:gd name="T59" fmla="*/ 139 h 239"/>
                      <a:gd name="T60" fmla="*/ 309 w 327"/>
                      <a:gd name="T61" fmla="*/ 133 h 239"/>
                      <a:gd name="T62" fmla="*/ 288 w 327"/>
                      <a:gd name="T63" fmla="*/ 138 h 239"/>
                      <a:gd name="T64" fmla="*/ 270 w 327"/>
                      <a:gd name="T65" fmla="*/ 133 h 239"/>
                      <a:gd name="T66" fmla="*/ 267 w 327"/>
                      <a:gd name="T67" fmla="*/ 117 h 239"/>
                      <a:gd name="T68" fmla="*/ 261 w 327"/>
                      <a:gd name="T69" fmla="*/ 103 h 239"/>
                      <a:gd name="T70" fmla="*/ 257 w 327"/>
                      <a:gd name="T71" fmla="*/ 87 h 239"/>
                      <a:gd name="T72" fmla="*/ 258 w 327"/>
                      <a:gd name="T73" fmla="*/ 73 h 239"/>
                      <a:gd name="T74" fmla="*/ 244 w 327"/>
                      <a:gd name="T75" fmla="*/ 51 h 239"/>
                      <a:gd name="T76" fmla="*/ 239 w 327"/>
                      <a:gd name="T77" fmla="*/ 36 h 239"/>
                      <a:gd name="T78" fmla="*/ 224 w 327"/>
                      <a:gd name="T79" fmla="*/ 24 h 239"/>
                      <a:gd name="T80" fmla="*/ 215 w 327"/>
                      <a:gd name="T81" fmla="*/ 4 h 239"/>
                      <a:gd name="T82" fmla="*/ 205 w 327"/>
                      <a:gd name="T83" fmla="*/ 0 h 239"/>
                      <a:gd name="T84" fmla="*/ 194 w 327"/>
                      <a:gd name="T85" fmla="*/ 7 h 239"/>
                      <a:gd name="T86" fmla="*/ 181 w 327"/>
                      <a:gd name="T87" fmla="*/ 8 h 239"/>
                      <a:gd name="T88" fmla="*/ 169 w 327"/>
                      <a:gd name="T89" fmla="*/ 15 h 239"/>
                      <a:gd name="T90" fmla="*/ 152 w 327"/>
                      <a:gd name="T91" fmla="*/ 18 h 239"/>
                      <a:gd name="T92" fmla="*/ 138 w 327"/>
                      <a:gd name="T93" fmla="*/ 7 h 239"/>
                      <a:gd name="T94" fmla="*/ 120 w 327"/>
                      <a:gd name="T95" fmla="*/ 14 h 239"/>
                      <a:gd name="T96" fmla="*/ 107 w 327"/>
                      <a:gd name="T97" fmla="*/ 13 h 239"/>
                      <a:gd name="T98" fmla="*/ 89 w 327"/>
                      <a:gd name="T99" fmla="*/ 12 h 239"/>
                      <a:gd name="T100" fmla="*/ 79 w 327"/>
                      <a:gd name="T101" fmla="*/ 16 h 239"/>
                      <a:gd name="T102" fmla="*/ 75 w 327"/>
                      <a:gd name="T103" fmla="*/ 18 h 2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327" h="239">
                        <a:moveTo>
                          <a:pt x="78" y="20"/>
                        </a:moveTo>
                        <a:lnTo>
                          <a:pt x="72" y="27"/>
                        </a:lnTo>
                        <a:lnTo>
                          <a:pt x="68" y="32"/>
                        </a:lnTo>
                        <a:lnTo>
                          <a:pt x="60" y="33"/>
                        </a:lnTo>
                        <a:lnTo>
                          <a:pt x="56" y="70"/>
                        </a:lnTo>
                        <a:lnTo>
                          <a:pt x="56" y="76"/>
                        </a:lnTo>
                        <a:lnTo>
                          <a:pt x="46" y="91"/>
                        </a:lnTo>
                        <a:lnTo>
                          <a:pt x="36" y="99"/>
                        </a:lnTo>
                        <a:lnTo>
                          <a:pt x="30" y="108"/>
                        </a:lnTo>
                        <a:lnTo>
                          <a:pt x="10" y="111"/>
                        </a:lnTo>
                        <a:lnTo>
                          <a:pt x="1" y="120"/>
                        </a:lnTo>
                        <a:lnTo>
                          <a:pt x="0" y="127"/>
                        </a:lnTo>
                        <a:lnTo>
                          <a:pt x="6" y="132"/>
                        </a:lnTo>
                        <a:lnTo>
                          <a:pt x="9" y="140"/>
                        </a:lnTo>
                        <a:lnTo>
                          <a:pt x="8" y="145"/>
                        </a:lnTo>
                        <a:lnTo>
                          <a:pt x="9" y="152"/>
                        </a:lnTo>
                        <a:lnTo>
                          <a:pt x="15" y="156"/>
                        </a:lnTo>
                        <a:lnTo>
                          <a:pt x="24" y="156"/>
                        </a:lnTo>
                        <a:lnTo>
                          <a:pt x="27" y="162"/>
                        </a:lnTo>
                        <a:lnTo>
                          <a:pt x="30" y="174"/>
                        </a:lnTo>
                        <a:lnTo>
                          <a:pt x="31" y="183"/>
                        </a:lnTo>
                        <a:lnTo>
                          <a:pt x="34" y="192"/>
                        </a:lnTo>
                        <a:lnTo>
                          <a:pt x="40" y="194"/>
                        </a:lnTo>
                        <a:lnTo>
                          <a:pt x="44" y="192"/>
                        </a:lnTo>
                        <a:lnTo>
                          <a:pt x="52" y="186"/>
                        </a:lnTo>
                        <a:lnTo>
                          <a:pt x="61" y="193"/>
                        </a:lnTo>
                        <a:lnTo>
                          <a:pt x="60" y="199"/>
                        </a:lnTo>
                        <a:lnTo>
                          <a:pt x="61" y="203"/>
                        </a:lnTo>
                        <a:lnTo>
                          <a:pt x="66" y="204"/>
                        </a:lnTo>
                        <a:lnTo>
                          <a:pt x="72" y="211"/>
                        </a:lnTo>
                        <a:lnTo>
                          <a:pt x="70" y="219"/>
                        </a:lnTo>
                        <a:lnTo>
                          <a:pt x="72" y="223"/>
                        </a:lnTo>
                        <a:lnTo>
                          <a:pt x="81" y="223"/>
                        </a:lnTo>
                        <a:lnTo>
                          <a:pt x="95" y="229"/>
                        </a:lnTo>
                        <a:lnTo>
                          <a:pt x="116" y="238"/>
                        </a:lnTo>
                        <a:lnTo>
                          <a:pt x="126" y="238"/>
                        </a:lnTo>
                        <a:lnTo>
                          <a:pt x="138" y="235"/>
                        </a:lnTo>
                        <a:lnTo>
                          <a:pt x="149" y="231"/>
                        </a:lnTo>
                        <a:lnTo>
                          <a:pt x="167" y="234"/>
                        </a:lnTo>
                        <a:lnTo>
                          <a:pt x="175" y="234"/>
                        </a:lnTo>
                        <a:lnTo>
                          <a:pt x="180" y="233"/>
                        </a:lnTo>
                        <a:lnTo>
                          <a:pt x="191" y="224"/>
                        </a:lnTo>
                        <a:lnTo>
                          <a:pt x="216" y="210"/>
                        </a:lnTo>
                        <a:lnTo>
                          <a:pt x="235" y="204"/>
                        </a:lnTo>
                        <a:lnTo>
                          <a:pt x="245" y="204"/>
                        </a:lnTo>
                        <a:lnTo>
                          <a:pt x="261" y="206"/>
                        </a:lnTo>
                        <a:lnTo>
                          <a:pt x="274" y="207"/>
                        </a:lnTo>
                        <a:lnTo>
                          <a:pt x="280" y="210"/>
                        </a:lnTo>
                        <a:lnTo>
                          <a:pt x="289" y="209"/>
                        </a:lnTo>
                        <a:lnTo>
                          <a:pt x="292" y="200"/>
                        </a:lnTo>
                        <a:lnTo>
                          <a:pt x="292" y="183"/>
                        </a:lnTo>
                        <a:lnTo>
                          <a:pt x="293" y="167"/>
                        </a:lnTo>
                        <a:lnTo>
                          <a:pt x="298" y="157"/>
                        </a:lnTo>
                        <a:lnTo>
                          <a:pt x="304" y="156"/>
                        </a:lnTo>
                        <a:lnTo>
                          <a:pt x="310" y="158"/>
                        </a:lnTo>
                        <a:lnTo>
                          <a:pt x="315" y="156"/>
                        </a:lnTo>
                        <a:lnTo>
                          <a:pt x="318" y="151"/>
                        </a:lnTo>
                        <a:lnTo>
                          <a:pt x="317" y="146"/>
                        </a:lnTo>
                        <a:lnTo>
                          <a:pt x="324" y="145"/>
                        </a:lnTo>
                        <a:lnTo>
                          <a:pt x="326" y="139"/>
                        </a:lnTo>
                        <a:lnTo>
                          <a:pt x="318" y="135"/>
                        </a:lnTo>
                        <a:lnTo>
                          <a:pt x="309" y="133"/>
                        </a:lnTo>
                        <a:lnTo>
                          <a:pt x="300" y="135"/>
                        </a:lnTo>
                        <a:lnTo>
                          <a:pt x="288" y="138"/>
                        </a:lnTo>
                        <a:lnTo>
                          <a:pt x="277" y="138"/>
                        </a:lnTo>
                        <a:lnTo>
                          <a:pt x="270" y="133"/>
                        </a:lnTo>
                        <a:lnTo>
                          <a:pt x="267" y="127"/>
                        </a:lnTo>
                        <a:lnTo>
                          <a:pt x="267" y="117"/>
                        </a:lnTo>
                        <a:lnTo>
                          <a:pt x="265" y="109"/>
                        </a:lnTo>
                        <a:lnTo>
                          <a:pt x="261" y="103"/>
                        </a:lnTo>
                        <a:lnTo>
                          <a:pt x="257" y="96"/>
                        </a:lnTo>
                        <a:lnTo>
                          <a:pt x="257" y="87"/>
                        </a:lnTo>
                        <a:lnTo>
                          <a:pt x="258" y="78"/>
                        </a:lnTo>
                        <a:lnTo>
                          <a:pt x="258" y="73"/>
                        </a:lnTo>
                        <a:lnTo>
                          <a:pt x="252" y="60"/>
                        </a:lnTo>
                        <a:lnTo>
                          <a:pt x="244" y="51"/>
                        </a:lnTo>
                        <a:lnTo>
                          <a:pt x="240" y="42"/>
                        </a:lnTo>
                        <a:lnTo>
                          <a:pt x="239" y="36"/>
                        </a:lnTo>
                        <a:lnTo>
                          <a:pt x="238" y="33"/>
                        </a:lnTo>
                        <a:lnTo>
                          <a:pt x="224" y="24"/>
                        </a:lnTo>
                        <a:lnTo>
                          <a:pt x="221" y="16"/>
                        </a:lnTo>
                        <a:lnTo>
                          <a:pt x="215" y="4"/>
                        </a:lnTo>
                        <a:lnTo>
                          <a:pt x="210" y="1"/>
                        </a:lnTo>
                        <a:lnTo>
                          <a:pt x="205" y="0"/>
                        </a:lnTo>
                        <a:lnTo>
                          <a:pt x="199" y="2"/>
                        </a:lnTo>
                        <a:lnTo>
                          <a:pt x="194" y="7"/>
                        </a:lnTo>
                        <a:lnTo>
                          <a:pt x="191" y="8"/>
                        </a:lnTo>
                        <a:lnTo>
                          <a:pt x="181" y="8"/>
                        </a:lnTo>
                        <a:lnTo>
                          <a:pt x="174" y="9"/>
                        </a:lnTo>
                        <a:lnTo>
                          <a:pt x="169" y="15"/>
                        </a:lnTo>
                        <a:lnTo>
                          <a:pt x="161" y="18"/>
                        </a:lnTo>
                        <a:lnTo>
                          <a:pt x="152" y="18"/>
                        </a:lnTo>
                        <a:lnTo>
                          <a:pt x="147" y="13"/>
                        </a:lnTo>
                        <a:lnTo>
                          <a:pt x="138" y="7"/>
                        </a:lnTo>
                        <a:lnTo>
                          <a:pt x="131" y="9"/>
                        </a:lnTo>
                        <a:lnTo>
                          <a:pt x="120" y="14"/>
                        </a:lnTo>
                        <a:lnTo>
                          <a:pt x="113" y="15"/>
                        </a:lnTo>
                        <a:lnTo>
                          <a:pt x="107" y="13"/>
                        </a:lnTo>
                        <a:lnTo>
                          <a:pt x="98" y="8"/>
                        </a:lnTo>
                        <a:lnTo>
                          <a:pt x="89" y="12"/>
                        </a:lnTo>
                        <a:lnTo>
                          <a:pt x="81" y="15"/>
                        </a:lnTo>
                        <a:lnTo>
                          <a:pt x="79" y="16"/>
                        </a:lnTo>
                        <a:lnTo>
                          <a:pt x="78" y="18"/>
                        </a:lnTo>
                        <a:lnTo>
                          <a:pt x="75" y="18"/>
                        </a:lnTo>
                        <a:lnTo>
                          <a:pt x="78" y="2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83" name="Freeform 182"/>
                  <p:cNvSpPr>
                    <a:spLocks/>
                  </p:cNvSpPr>
                  <p:nvPr/>
                </p:nvSpPr>
                <p:spPr bwMode="auto">
                  <a:xfrm>
                    <a:off x="1999" y="2376"/>
                    <a:ext cx="178" cy="157"/>
                  </a:xfrm>
                  <a:custGeom>
                    <a:avLst/>
                    <a:gdLst>
                      <a:gd name="T0" fmla="*/ 0 w 125"/>
                      <a:gd name="T1" fmla="*/ 20 h 110"/>
                      <a:gd name="T2" fmla="*/ 2 w 125"/>
                      <a:gd name="T3" fmla="*/ 15 h 110"/>
                      <a:gd name="T4" fmla="*/ 1 w 125"/>
                      <a:gd name="T5" fmla="*/ 10 h 110"/>
                      <a:gd name="T6" fmla="*/ 20 w 125"/>
                      <a:gd name="T7" fmla="*/ 0 h 110"/>
                      <a:gd name="T8" fmla="*/ 21 w 125"/>
                      <a:gd name="T9" fmla="*/ 3 h 110"/>
                      <a:gd name="T10" fmla="*/ 36 w 125"/>
                      <a:gd name="T11" fmla="*/ 1 h 110"/>
                      <a:gd name="T12" fmla="*/ 45 w 125"/>
                      <a:gd name="T13" fmla="*/ 2 h 110"/>
                      <a:gd name="T14" fmla="*/ 42 w 125"/>
                      <a:gd name="T15" fmla="*/ 7 h 110"/>
                      <a:gd name="T16" fmla="*/ 44 w 125"/>
                      <a:gd name="T17" fmla="*/ 14 h 110"/>
                      <a:gd name="T18" fmla="*/ 52 w 125"/>
                      <a:gd name="T19" fmla="*/ 17 h 110"/>
                      <a:gd name="T20" fmla="*/ 62 w 125"/>
                      <a:gd name="T21" fmla="*/ 16 h 110"/>
                      <a:gd name="T22" fmla="*/ 69 w 125"/>
                      <a:gd name="T23" fmla="*/ 11 h 110"/>
                      <a:gd name="T24" fmla="*/ 81 w 125"/>
                      <a:gd name="T25" fmla="*/ 10 h 110"/>
                      <a:gd name="T26" fmla="*/ 85 w 125"/>
                      <a:gd name="T27" fmla="*/ 15 h 110"/>
                      <a:gd name="T28" fmla="*/ 91 w 125"/>
                      <a:gd name="T29" fmla="*/ 19 h 110"/>
                      <a:gd name="T30" fmla="*/ 102 w 125"/>
                      <a:gd name="T31" fmla="*/ 20 h 110"/>
                      <a:gd name="T32" fmla="*/ 99 w 125"/>
                      <a:gd name="T33" fmla="*/ 27 h 110"/>
                      <a:gd name="T34" fmla="*/ 101 w 125"/>
                      <a:gd name="T35" fmla="*/ 44 h 110"/>
                      <a:gd name="T36" fmla="*/ 102 w 125"/>
                      <a:gd name="T37" fmla="*/ 55 h 110"/>
                      <a:gd name="T38" fmla="*/ 114 w 125"/>
                      <a:gd name="T39" fmla="*/ 53 h 110"/>
                      <a:gd name="T40" fmla="*/ 117 w 125"/>
                      <a:gd name="T41" fmla="*/ 61 h 110"/>
                      <a:gd name="T42" fmla="*/ 117 w 125"/>
                      <a:gd name="T43" fmla="*/ 65 h 110"/>
                      <a:gd name="T44" fmla="*/ 124 w 125"/>
                      <a:gd name="T45" fmla="*/ 74 h 110"/>
                      <a:gd name="T46" fmla="*/ 116 w 125"/>
                      <a:gd name="T47" fmla="*/ 80 h 110"/>
                      <a:gd name="T48" fmla="*/ 110 w 125"/>
                      <a:gd name="T49" fmla="*/ 85 h 110"/>
                      <a:gd name="T50" fmla="*/ 103 w 125"/>
                      <a:gd name="T51" fmla="*/ 85 h 110"/>
                      <a:gd name="T52" fmla="*/ 95 w 125"/>
                      <a:gd name="T53" fmla="*/ 87 h 110"/>
                      <a:gd name="T54" fmla="*/ 95 w 125"/>
                      <a:gd name="T55" fmla="*/ 97 h 110"/>
                      <a:gd name="T56" fmla="*/ 91 w 125"/>
                      <a:gd name="T57" fmla="*/ 103 h 110"/>
                      <a:gd name="T58" fmla="*/ 83 w 125"/>
                      <a:gd name="T59" fmla="*/ 109 h 110"/>
                      <a:gd name="T60" fmla="*/ 67 w 125"/>
                      <a:gd name="T61" fmla="*/ 98 h 110"/>
                      <a:gd name="T62" fmla="*/ 63 w 125"/>
                      <a:gd name="T63" fmla="*/ 88 h 110"/>
                      <a:gd name="T64" fmla="*/ 49 w 125"/>
                      <a:gd name="T65" fmla="*/ 85 h 110"/>
                      <a:gd name="T66" fmla="*/ 44 w 125"/>
                      <a:gd name="T67" fmla="*/ 71 h 110"/>
                      <a:gd name="T68" fmla="*/ 36 w 125"/>
                      <a:gd name="T69" fmla="*/ 64 h 110"/>
                      <a:gd name="T70" fmla="*/ 32 w 125"/>
                      <a:gd name="T71" fmla="*/ 55 h 110"/>
                      <a:gd name="T72" fmla="*/ 24 w 125"/>
                      <a:gd name="T73" fmla="*/ 45 h 110"/>
                      <a:gd name="T74" fmla="*/ 19 w 125"/>
                      <a:gd name="T75" fmla="*/ 35 h 110"/>
                      <a:gd name="T76" fmla="*/ 8 w 125"/>
                      <a:gd name="T77" fmla="*/ 28 h 110"/>
                      <a:gd name="T78" fmla="*/ 0 w 125"/>
                      <a:gd name="T79" fmla="*/ 20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25" h="110">
                        <a:moveTo>
                          <a:pt x="0" y="20"/>
                        </a:moveTo>
                        <a:lnTo>
                          <a:pt x="2" y="15"/>
                        </a:lnTo>
                        <a:lnTo>
                          <a:pt x="1" y="10"/>
                        </a:lnTo>
                        <a:lnTo>
                          <a:pt x="20" y="0"/>
                        </a:lnTo>
                        <a:lnTo>
                          <a:pt x="21" y="3"/>
                        </a:lnTo>
                        <a:lnTo>
                          <a:pt x="36" y="1"/>
                        </a:lnTo>
                        <a:lnTo>
                          <a:pt x="45" y="2"/>
                        </a:lnTo>
                        <a:lnTo>
                          <a:pt x="42" y="7"/>
                        </a:lnTo>
                        <a:lnTo>
                          <a:pt x="44" y="14"/>
                        </a:lnTo>
                        <a:lnTo>
                          <a:pt x="52" y="17"/>
                        </a:lnTo>
                        <a:lnTo>
                          <a:pt x="62" y="16"/>
                        </a:lnTo>
                        <a:lnTo>
                          <a:pt x="69" y="11"/>
                        </a:lnTo>
                        <a:lnTo>
                          <a:pt x="81" y="10"/>
                        </a:lnTo>
                        <a:lnTo>
                          <a:pt x="85" y="15"/>
                        </a:lnTo>
                        <a:lnTo>
                          <a:pt x="91" y="19"/>
                        </a:lnTo>
                        <a:lnTo>
                          <a:pt x="102" y="20"/>
                        </a:lnTo>
                        <a:lnTo>
                          <a:pt x="99" y="27"/>
                        </a:lnTo>
                        <a:lnTo>
                          <a:pt x="101" y="44"/>
                        </a:lnTo>
                        <a:lnTo>
                          <a:pt x="102" y="55"/>
                        </a:lnTo>
                        <a:lnTo>
                          <a:pt x="114" y="53"/>
                        </a:lnTo>
                        <a:lnTo>
                          <a:pt x="117" y="61"/>
                        </a:lnTo>
                        <a:lnTo>
                          <a:pt x="117" y="65"/>
                        </a:lnTo>
                        <a:lnTo>
                          <a:pt x="124" y="74"/>
                        </a:lnTo>
                        <a:lnTo>
                          <a:pt x="116" y="80"/>
                        </a:lnTo>
                        <a:lnTo>
                          <a:pt x="110" y="85"/>
                        </a:lnTo>
                        <a:lnTo>
                          <a:pt x="103" y="85"/>
                        </a:lnTo>
                        <a:lnTo>
                          <a:pt x="95" y="87"/>
                        </a:lnTo>
                        <a:lnTo>
                          <a:pt x="95" y="97"/>
                        </a:lnTo>
                        <a:lnTo>
                          <a:pt x="91" y="103"/>
                        </a:lnTo>
                        <a:lnTo>
                          <a:pt x="83" y="109"/>
                        </a:lnTo>
                        <a:lnTo>
                          <a:pt x="67" y="98"/>
                        </a:lnTo>
                        <a:lnTo>
                          <a:pt x="63" y="88"/>
                        </a:lnTo>
                        <a:lnTo>
                          <a:pt x="49" y="85"/>
                        </a:lnTo>
                        <a:lnTo>
                          <a:pt x="44" y="71"/>
                        </a:lnTo>
                        <a:lnTo>
                          <a:pt x="36" y="64"/>
                        </a:lnTo>
                        <a:lnTo>
                          <a:pt x="32" y="55"/>
                        </a:lnTo>
                        <a:lnTo>
                          <a:pt x="24" y="45"/>
                        </a:lnTo>
                        <a:lnTo>
                          <a:pt x="19" y="35"/>
                        </a:lnTo>
                        <a:lnTo>
                          <a:pt x="8" y="28"/>
                        </a:lnTo>
                        <a:lnTo>
                          <a:pt x="0" y="2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84" name="Freeform 183"/>
                  <p:cNvSpPr>
                    <a:spLocks/>
                  </p:cNvSpPr>
                  <p:nvPr/>
                </p:nvSpPr>
                <p:spPr bwMode="auto">
                  <a:xfrm>
                    <a:off x="2118" y="2499"/>
                    <a:ext cx="50" cy="60"/>
                  </a:xfrm>
                  <a:custGeom>
                    <a:avLst/>
                    <a:gdLst>
                      <a:gd name="T0" fmla="*/ 24 w 35"/>
                      <a:gd name="T1" fmla="*/ 41 h 42"/>
                      <a:gd name="T2" fmla="*/ 26 w 35"/>
                      <a:gd name="T3" fmla="*/ 28 h 42"/>
                      <a:gd name="T4" fmla="*/ 34 w 35"/>
                      <a:gd name="T5" fmla="*/ 22 h 42"/>
                      <a:gd name="T6" fmla="*/ 34 w 35"/>
                      <a:gd name="T7" fmla="*/ 16 h 42"/>
                      <a:gd name="T8" fmla="*/ 30 w 35"/>
                      <a:gd name="T9" fmla="*/ 11 h 42"/>
                      <a:gd name="T10" fmla="*/ 25 w 35"/>
                      <a:gd name="T11" fmla="*/ 5 h 42"/>
                      <a:gd name="T12" fmla="*/ 23 w 35"/>
                      <a:gd name="T13" fmla="*/ 0 h 42"/>
                      <a:gd name="T14" fmla="*/ 15 w 35"/>
                      <a:gd name="T15" fmla="*/ 0 h 42"/>
                      <a:gd name="T16" fmla="*/ 9 w 35"/>
                      <a:gd name="T17" fmla="*/ 2 h 42"/>
                      <a:gd name="T18" fmla="*/ 9 w 35"/>
                      <a:gd name="T19" fmla="*/ 11 h 42"/>
                      <a:gd name="T20" fmla="*/ 4 w 35"/>
                      <a:gd name="T21" fmla="*/ 18 h 42"/>
                      <a:gd name="T22" fmla="*/ 0 w 35"/>
                      <a:gd name="T23" fmla="*/ 21 h 42"/>
                      <a:gd name="T24" fmla="*/ 2 w 35"/>
                      <a:gd name="T25" fmla="*/ 26 h 42"/>
                      <a:gd name="T26" fmla="*/ 9 w 35"/>
                      <a:gd name="T27" fmla="*/ 29 h 42"/>
                      <a:gd name="T28" fmla="*/ 17 w 35"/>
                      <a:gd name="T29" fmla="*/ 30 h 42"/>
                      <a:gd name="T30" fmla="*/ 20 w 35"/>
                      <a:gd name="T31" fmla="*/ 35 h 42"/>
                      <a:gd name="T32" fmla="*/ 24 w 35"/>
                      <a:gd name="T33" fmla="*/ 41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5" h="42">
                        <a:moveTo>
                          <a:pt x="24" y="41"/>
                        </a:moveTo>
                        <a:lnTo>
                          <a:pt x="26" y="28"/>
                        </a:lnTo>
                        <a:lnTo>
                          <a:pt x="34" y="22"/>
                        </a:lnTo>
                        <a:lnTo>
                          <a:pt x="34" y="16"/>
                        </a:lnTo>
                        <a:lnTo>
                          <a:pt x="30" y="11"/>
                        </a:lnTo>
                        <a:lnTo>
                          <a:pt x="25" y="5"/>
                        </a:lnTo>
                        <a:lnTo>
                          <a:pt x="23" y="0"/>
                        </a:lnTo>
                        <a:lnTo>
                          <a:pt x="15" y="0"/>
                        </a:lnTo>
                        <a:lnTo>
                          <a:pt x="9" y="2"/>
                        </a:lnTo>
                        <a:lnTo>
                          <a:pt x="9" y="11"/>
                        </a:lnTo>
                        <a:lnTo>
                          <a:pt x="4" y="18"/>
                        </a:lnTo>
                        <a:lnTo>
                          <a:pt x="0" y="21"/>
                        </a:lnTo>
                        <a:lnTo>
                          <a:pt x="2" y="26"/>
                        </a:lnTo>
                        <a:lnTo>
                          <a:pt x="9" y="29"/>
                        </a:lnTo>
                        <a:lnTo>
                          <a:pt x="17" y="30"/>
                        </a:lnTo>
                        <a:lnTo>
                          <a:pt x="20" y="35"/>
                        </a:lnTo>
                        <a:lnTo>
                          <a:pt x="24" y="41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85" name="Freeform 184"/>
                  <p:cNvSpPr>
                    <a:spLocks/>
                  </p:cNvSpPr>
                  <p:nvPr/>
                </p:nvSpPr>
                <p:spPr bwMode="auto">
                  <a:xfrm>
                    <a:off x="2060" y="2262"/>
                    <a:ext cx="182" cy="193"/>
                  </a:xfrm>
                  <a:custGeom>
                    <a:avLst/>
                    <a:gdLst>
                      <a:gd name="T0" fmla="*/ 52 w 128"/>
                      <a:gd name="T1" fmla="*/ 3 h 135"/>
                      <a:gd name="T2" fmla="*/ 39 w 128"/>
                      <a:gd name="T3" fmla="*/ 19 h 135"/>
                      <a:gd name="T4" fmla="*/ 39 w 128"/>
                      <a:gd name="T5" fmla="*/ 23 h 135"/>
                      <a:gd name="T6" fmla="*/ 31 w 128"/>
                      <a:gd name="T7" fmla="*/ 31 h 135"/>
                      <a:gd name="T8" fmla="*/ 32 w 128"/>
                      <a:gd name="T9" fmla="*/ 33 h 135"/>
                      <a:gd name="T10" fmla="*/ 30 w 128"/>
                      <a:gd name="T11" fmla="*/ 38 h 135"/>
                      <a:gd name="T12" fmla="*/ 22 w 128"/>
                      <a:gd name="T13" fmla="*/ 46 h 135"/>
                      <a:gd name="T14" fmla="*/ 14 w 128"/>
                      <a:gd name="T15" fmla="*/ 55 h 135"/>
                      <a:gd name="T16" fmla="*/ 10 w 128"/>
                      <a:gd name="T17" fmla="*/ 59 h 135"/>
                      <a:gd name="T18" fmla="*/ 14 w 128"/>
                      <a:gd name="T19" fmla="*/ 63 h 135"/>
                      <a:gd name="T20" fmla="*/ 12 w 128"/>
                      <a:gd name="T21" fmla="*/ 70 h 135"/>
                      <a:gd name="T22" fmla="*/ 8 w 128"/>
                      <a:gd name="T23" fmla="*/ 75 h 135"/>
                      <a:gd name="T24" fmla="*/ 4 w 128"/>
                      <a:gd name="T25" fmla="*/ 77 h 135"/>
                      <a:gd name="T26" fmla="*/ 0 w 128"/>
                      <a:gd name="T27" fmla="*/ 84 h 135"/>
                      <a:gd name="T28" fmla="*/ 0 w 128"/>
                      <a:gd name="T29" fmla="*/ 90 h 135"/>
                      <a:gd name="T30" fmla="*/ 6 w 128"/>
                      <a:gd name="T31" fmla="*/ 94 h 135"/>
                      <a:gd name="T32" fmla="*/ 20 w 128"/>
                      <a:gd name="T33" fmla="*/ 94 h 135"/>
                      <a:gd name="T34" fmla="*/ 29 w 128"/>
                      <a:gd name="T35" fmla="*/ 89 h 135"/>
                      <a:gd name="T36" fmla="*/ 37 w 128"/>
                      <a:gd name="T37" fmla="*/ 88 h 135"/>
                      <a:gd name="T38" fmla="*/ 43 w 128"/>
                      <a:gd name="T39" fmla="*/ 94 h 135"/>
                      <a:gd name="T40" fmla="*/ 49 w 128"/>
                      <a:gd name="T41" fmla="*/ 98 h 135"/>
                      <a:gd name="T42" fmla="*/ 59 w 128"/>
                      <a:gd name="T43" fmla="*/ 99 h 135"/>
                      <a:gd name="T44" fmla="*/ 56 w 128"/>
                      <a:gd name="T45" fmla="*/ 108 h 135"/>
                      <a:gd name="T46" fmla="*/ 59 w 128"/>
                      <a:gd name="T47" fmla="*/ 134 h 135"/>
                      <a:gd name="T48" fmla="*/ 67 w 128"/>
                      <a:gd name="T49" fmla="*/ 132 h 135"/>
                      <a:gd name="T50" fmla="*/ 72 w 128"/>
                      <a:gd name="T51" fmla="*/ 132 h 135"/>
                      <a:gd name="T52" fmla="*/ 73 w 128"/>
                      <a:gd name="T53" fmla="*/ 125 h 135"/>
                      <a:gd name="T54" fmla="*/ 74 w 128"/>
                      <a:gd name="T55" fmla="*/ 110 h 135"/>
                      <a:gd name="T56" fmla="*/ 81 w 128"/>
                      <a:gd name="T57" fmla="*/ 102 h 135"/>
                      <a:gd name="T58" fmla="*/ 81 w 128"/>
                      <a:gd name="T59" fmla="*/ 89 h 135"/>
                      <a:gd name="T60" fmla="*/ 85 w 128"/>
                      <a:gd name="T61" fmla="*/ 82 h 135"/>
                      <a:gd name="T62" fmla="*/ 95 w 128"/>
                      <a:gd name="T63" fmla="*/ 77 h 135"/>
                      <a:gd name="T64" fmla="*/ 113 w 128"/>
                      <a:gd name="T65" fmla="*/ 57 h 135"/>
                      <a:gd name="T66" fmla="*/ 116 w 128"/>
                      <a:gd name="T67" fmla="*/ 49 h 135"/>
                      <a:gd name="T68" fmla="*/ 113 w 128"/>
                      <a:gd name="T69" fmla="*/ 34 h 135"/>
                      <a:gd name="T70" fmla="*/ 125 w 128"/>
                      <a:gd name="T71" fmla="*/ 25 h 135"/>
                      <a:gd name="T72" fmla="*/ 127 w 128"/>
                      <a:gd name="T73" fmla="*/ 9 h 135"/>
                      <a:gd name="T74" fmla="*/ 118 w 128"/>
                      <a:gd name="T75" fmla="*/ 2 h 135"/>
                      <a:gd name="T76" fmla="*/ 113 w 128"/>
                      <a:gd name="T77" fmla="*/ 1 h 135"/>
                      <a:gd name="T78" fmla="*/ 102 w 128"/>
                      <a:gd name="T79" fmla="*/ 0 h 135"/>
                      <a:gd name="T80" fmla="*/ 81 w 128"/>
                      <a:gd name="T81" fmla="*/ 0 h 135"/>
                      <a:gd name="T82" fmla="*/ 74 w 128"/>
                      <a:gd name="T83" fmla="*/ 4 h 135"/>
                      <a:gd name="T84" fmla="*/ 68 w 128"/>
                      <a:gd name="T85" fmla="*/ 11 h 135"/>
                      <a:gd name="T86" fmla="*/ 70 w 128"/>
                      <a:gd name="T87" fmla="*/ 17 h 135"/>
                      <a:gd name="T88" fmla="*/ 78 w 128"/>
                      <a:gd name="T89" fmla="*/ 22 h 135"/>
                      <a:gd name="T90" fmla="*/ 83 w 128"/>
                      <a:gd name="T91" fmla="*/ 28 h 135"/>
                      <a:gd name="T92" fmla="*/ 83 w 128"/>
                      <a:gd name="T93" fmla="*/ 38 h 135"/>
                      <a:gd name="T94" fmla="*/ 74 w 128"/>
                      <a:gd name="T95" fmla="*/ 44 h 135"/>
                      <a:gd name="T96" fmla="*/ 65 w 128"/>
                      <a:gd name="T97" fmla="*/ 46 h 135"/>
                      <a:gd name="T98" fmla="*/ 59 w 128"/>
                      <a:gd name="T99" fmla="*/ 47 h 135"/>
                      <a:gd name="T100" fmla="*/ 55 w 128"/>
                      <a:gd name="T101" fmla="*/ 41 h 135"/>
                      <a:gd name="T102" fmla="*/ 53 w 128"/>
                      <a:gd name="T103" fmla="*/ 34 h 135"/>
                      <a:gd name="T104" fmla="*/ 58 w 128"/>
                      <a:gd name="T105" fmla="*/ 27 h 135"/>
                      <a:gd name="T106" fmla="*/ 56 w 128"/>
                      <a:gd name="T107" fmla="*/ 20 h 135"/>
                      <a:gd name="T108" fmla="*/ 55 w 128"/>
                      <a:gd name="T109" fmla="*/ 13 h 135"/>
                      <a:gd name="T110" fmla="*/ 52 w 128"/>
                      <a:gd name="T111" fmla="*/ 3 h 1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128" h="135">
                        <a:moveTo>
                          <a:pt x="52" y="3"/>
                        </a:moveTo>
                        <a:lnTo>
                          <a:pt x="39" y="19"/>
                        </a:lnTo>
                        <a:lnTo>
                          <a:pt x="39" y="23"/>
                        </a:lnTo>
                        <a:lnTo>
                          <a:pt x="31" y="31"/>
                        </a:lnTo>
                        <a:lnTo>
                          <a:pt x="32" y="33"/>
                        </a:lnTo>
                        <a:lnTo>
                          <a:pt x="30" y="38"/>
                        </a:lnTo>
                        <a:lnTo>
                          <a:pt x="22" y="46"/>
                        </a:lnTo>
                        <a:lnTo>
                          <a:pt x="14" y="55"/>
                        </a:lnTo>
                        <a:lnTo>
                          <a:pt x="10" y="59"/>
                        </a:lnTo>
                        <a:lnTo>
                          <a:pt x="14" y="63"/>
                        </a:lnTo>
                        <a:lnTo>
                          <a:pt x="12" y="70"/>
                        </a:lnTo>
                        <a:lnTo>
                          <a:pt x="8" y="75"/>
                        </a:lnTo>
                        <a:lnTo>
                          <a:pt x="4" y="77"/>
                        </a:lnTo>
                        <a:lnTo>
                          <a:pt x="0" y="84"/>
                        </a:lnTo>
                        <a:lnTo>
                          <a:pt x="0" y="90"/>
                        </a:lnTo>
                        <a:lnTo>
                          <a:pt x="6" y="94"/>
                        </a:lnTo>
                        <a:lnTo>
                          <a:pt x="20" y="94"/>
                        </a:lnTo>
                        <a:lnTo>
                          <a:pt x="29" y="89"/>
                        </a:lnTo>
                        <a:lnTo>
                          <a:pt x="37" y="88"/>
                        </a:lnTo>
                        <a:lnTo>
                          <a:pt x="43" y="94"/>
                        </a:lnTo>
                        <a:lnTo>
                          <a:pt x="49" y="98"/>
                        </a:lnTo>
                        <a:lnTo>
                          <a:pt x="59" y="99"/>
                        </a:lnTo>
                        <a:lnTo>
                          <a:pt x="56" y="108"/>
                        </a:lnTo>
                        <a:lnTo>
                          <a:pt x="59" y="134"/>
                        </a:lnTo>
                        <a:lnTo>
                          <a:pt x="67" y="132"/>
                        </a:lnTo>
                        <a:lnTo>
                          <a:pt x="72" y="132"/>
                        </a:lnTo>
                        <a:lnTo>
                          <a:pt x="73" y="125"/>
                        </a:lnTo>
                        <a:lnTo>
                          <a:pt x="74" y="110"/>
                        </a:lnTo>
                        <a:lnTo>
                          <a:pt x="81" y="102"/>
                        </a:lnTo>
                        <a:lnTo>
                          <a:pt x="81" y="89"/>
                        </a:lnTo>
                        <a:lnTo>
                          <a:pt x="85" y="82"/>
                        </a:lnTo>
                        <a:lnTo>
                          <a:pt x="95" y="77"/>
                        </a:lnTo>
                        <a:lnTo>
                          <a:pt x="113" y="57"/>
                        </a:lnTo>
                        <a:lnTo>
                          <a:pt x="116" y="49"/>
                        </a:lnTo>
                        <a:lnTo>
                          <a:pt x="113" y="34"/>
                        </a:lnTo>
                        <a:lnTo>
                          <a:pt x="125" y="25"/>
                        </a:lnTo>
                        <a:lnTo>
                          <a:pt x="127" y="9"/>
                        </a:lnTo>
                        <a:lnTo>
                          <a:pt x="118" y="2"/>
                        </a:lnTo>
                        <a:lnTo>
                          <a:pt x="113" y="1"/>
                        </a:lnTo>
                        <a:lnTo>
                          <a:pt x="102" y="0"/>
                        </a:lnTo>
                        <a:lnTo>
                          <a:pt x="81" y="0"/>
                        </a:lnTo>
                        <a:lnTo>
                          <a:pt x="74" y="4"/>
                        </a:lnTo>
                        <a:lnTo>
                          <a:pt x="68" y="11"/>
                        </a:lnTo>
                        <a:lnTo>
                          <a:pt x="70" y="17"/>
                        </a:lnTo>
                        <a:lnTo>
                          <a:pt x="78" y="22"/>
                        </a:lnTo>
                        <a:lnTo>
                          <a:pt x="83" y="28"/>
                        </a:lnTo>
                        <a:lnTo>
                          <a:pt x="83" y="38"/>
                        </a:lnTo>
                        <a:lnTo>
                          <a:pt x="74" y="44"/>
                        </a:lnTo>
                        <a:lnTo>
                          <a:pt x="65" y="46"/>
                        </a:lnTo>
                        <a:lnTo>
                          <a:pt x="59" y="47"/>
                        </a:lnTo>
                        <a:lnTo>
                          <a:pt x="55" y="41"/>
                        </a:lnTo>
                        <a:lnTo>
                          <a:pt x="53" y="34"/>
                        </a:lnTo>
                        <a:lnTo>
                          <a:pt x="58" y="27"/>
                        </a:lnTo>
                        <a:lnTo>
                          <a:pt x="56" y="20"/>
                        </a:lnTo>
                        <a:lnTo>
                          <a:pt x="55" y="13"/>
                        </a:lnTo>
                        <a:lnTo>
                          <a:pt x="52" y="3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86" name="Freeform 185"/>
                  <p:cNvSpPr>
                    <a:spLocks/>
                  </p:cNvSpPr>
                  <p:nvPr/>
                </p:nvSpPr>
                <p:spPr bwMode="auto">
                  <a:xfrm>
                    <a:off x="1443" y="1960"/>
                    <a:ext cx="256" cy="235"/>
                  </a:xfrm>
                  <a:custGeom>
                    <a:avLst/>
                    <a:gdLst>
                      <a:gd name="T0" fmla="*/ 63 w 180"/>
                      <a:gd name="T1" fmla="*/ 68 h 165"/>
                      <a:gd name="T2" fmla="*/ 62 w 180"/>
                      <a:gd name="T3" fmla="*/ 82 h 165"/>
                      <a:gd name="T4" fmla="*/ 50 w 180"/>
                      <a:gd name="T5" fmla="*/ 80 h 165"/>
                      <a:gd name="T6" fmla="*/ 37 w 180"/>
                      <a:gd name="T7" fmla="*/ 99 h 165"/>
                      <a:gd name="T8" fmla="*/ 19 w 180"/>
                      <a:gd name="T9" fmla="*/ 112 h 165"/>
                      <a:gd name="T10" fmla="*/ 7 w 180"/>
                      <a:gd name="T11" fmla="*/ 114 h 165"/>
                      <a:gd name="T12" fmla="*/ 3 w 180"/>
                      <a:gd name="T13" fmla="*/ 119 h 165"/>
                      <a:gd name="T14" fmla="*/ 7 w 180"/>
                      <a:gd name="T15" fmla="*/ 131 h 165"/>
                      <a:gd name="T16" fmla="*/ 2 w 180"/>
                      <a:gd name="T17" fmla="*/ 146 h 165"/>
                      <a:gd name="T18" fmla="*/ 9 w 180"/>
                      <a:gd name="T19" fmla="*/ 146 h 165"/>
                      <a:gd name="T20" fmla="*/ 18 w 180"/>
                      <a:gd name="T21" fmla="*/ 144 h 165"/>
                      <a:gd name="T22" fmla="*/ 14 w 180"/>
                      <a:gd name="T23" fmla="*/ 155 h 165"/>
                      <a:gd name="T24" fmla="*/ 32 w 180"/>
                      <a:gd name="T25" fmla="*/ 159 h 165"/>
                      <a:gd name="T26" fmla="*/ 48 w 180"/>
                      <a:gd name="T27" fmla="*/ 164 h 165"/>
                      <a:gd name="T28" fmla="*/ 63 w 180"/>
                      <a:gd name="T29" fmla="*/ 155 h 165"/>
                      <a:gd name="T30" fmla="*/ 110 w 180"/>
                      <a:gd name="T31" fmla="*/ 159 h 165"/>
                      <a:gd name="T32" fmla="*/ 134 w 180"/>
                      <a:gd name="T33" fmla="*/ 143 h 165"/>
                      <a:gd name="T34" fmla="*/ 147 w 180"/>
                      <a:gd name="T35" fmla="*/ 131 h 165"/>
                      <a:gd name="T36" fmla="*/ 158 w 180"/>
                      <a:gd name="T37" fmla="*/ 114 h 165"/>
                      <a:gd name="T38" fmla="*/ 164 w 180"/>
                      <a:gd name="T39" fmla="*/ 80 h 165"/>
                      <a:gd name="T40" fmla="*/ 170 w 180"/>
                      <a:gd name="T41" fmla="*/ 63 h 165"/>
                      <a:gd name="T42" fmla="*/ 162 w 180"/>
                      <a:gd name="T43" fmla="*/ 45 h 165"/>
                      <a:gd name="T44" fmla="*/ 148 w 180"/>
                      <a:gd name="T45" fmla="*/ 41 h 165"/>
                      <a:gd name="T46" fmla="*/ 141 w 180"/>
                      <a:gd name="T47" fmla="*/ 25 h 165"/>
                      <a:gd name="T48" fmla="*/ 160 w 180"/>
                      <a:gd name="T49" fmla="*/ 0 h 165"/>
                      <a:gd name="T50" fmla="*/ 132 w 180"/>
                      <a:gd name="T51" fmla="*/ 2 h 165"/>
                      <a:gd name="T52" fmla="*/ 118 w 180"/>
                      <a:gd name="T53" fmla="*/ 11 h 165"/>
                      <a:gd name="T54" fmla="*/ 106 w 180"/>
                      <a:gd name="T55" fmla="*/ 13 h 165"/>
                      <a:gd name="T56" fmla="*/ 121 w 180"/>
                      <a:gd name="T57" fmla="*/ 26 h 165"/>
                      <a:gd name="T58" fmla="*/ 93 w 180"/>
                      <a:gd name="T59" fmla="*/ 29 h 165"/>
                      <a:gd name="T60" fmla="*/ 67 w 180"/>
                      <a:gd name="T61" fmla="*/ 19 h 165"/>
                      <a:gd name="T62" fmla="*/ 58 w 180"/>
                      <a:gd name="T63" fmla="*/ 32 h 165"/>
                      <a:gd name="T64" fmla="*/ 58 w 180"/>
                      <a:gd name="T65" fmla="*/ 39 h 165"/>
                      <a:gd name="T66" fmla="*/ 51 w 180"/>
                      <a:gd name="T67" fmla="*/ 52 h 165"/>
                      <a:gd name="T68" fmla="*/ 43 w 180"/>
                      <a:gd name="T69" fmla="*/ 65 h 165"/>
                      <a:gd name="T70" fmla="*/ 52 w 180"/>
                      <a:gd name="T71" fmla="*/ 74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80" h="165">
                        <a:moveTo>
                          <a:pt x="66" y="62"/>
                        </a:moveTo>
                        <a:lnTo>
                          <a:pt x="63" y="68"/>
                        </a:lnTo>
                        <a:lnTo>
                          <a:pt x="66" y="76"/>
                        </a:lnTo>
                        <a:lnTo>
                          <a:pt x="62" y="82"/>
                        </a:lnTo>
                        <a:lnTo>
                          <a:pt x="57" y="79"/>
                        </a:lnTo>
                        <a:lnTo>
                          <a:pt x="50" y="80"/>
                        </a:lnTo>
                        <a:lnTo>
                          <a:pt x="50" y="86"/>
                        </a:lnTo>
                        <a:lnTo>
                          <a:pt x="37" y="99"/>
                        </a:lnTo>
                        <a:lnTo>
                          <a:pt x="30" y="101"/>
                        </a:lnTo>
                        <a:lnTo>
                          <a:pt x="19" y="112"/>
                        </a:lnTo>
                        <a:lnTo>
                          <a:pt x="13" y="116"/>
                        </a:lnTo>
                        <a:lnTo>
                          <a:pt x="7" y="114"/>
                        </a:lnTo>
                        <a:lnTo>
                          <a:pt x="6" y="117"/>
                        </a:lnTo>
                        <a:lnTo>
                          <a:pt x="3" y="119"/>
                        </a:lnTo>
                        <a:lnTo>
                          <a:pt x="7" y="123"/>
                        </a:lnTo>
                        <a:lnTo>
                          <a:pt x="7" y="131"/>
                        </a:lnTo>
                        <a:lnTo>
                          <a:pt x="0" y="138"/>
                        </a:lnTo>
                        <a:lnTo>
                          <a:pt x="2" y="146"/>
                        </a:lnTo>
                        <a:lnTo>
                          <a:pt x="2" y="146"/>
                        </a:lnTo>
                        <a:lnTo>
                          <a:pt x="9" y="146"/>
                        </a:lnTo>
                        <a:lnTo>
                          <a:pt x="13" y="140"/>
                        </a:lnTo>
                        <a:lnTo>
                          <a:pt x="18" y="144"/>
                        </a:lnTo>
                        <a:lnTo>
                          <a:pt x="12" y="149"/>
                        </a:lnTo>
                        <a:lnTo>
                          <a:pt x="14" y="155"/>
                        </a:lnTo>
                        <a:lnTo>
                          <a:pt x="18" y="156"/>
                        </a:lnTo>
                        <a:lnTo>
                          <a:pt x="32" y="159"/>
                        </a:lnTo>
                        <a:lnTo>
                          <a:pt x="34" y="160"/>
                        </a:lnTo>
                        <a:lnTo>
                          <a:pt x="48" y="164"/>
                        </a:lnTo>
                        <a:lnTo>
                          <a:pt x="52" y="161"/>
                        </a:lnTo>
                        <a:lnTo>
                          <a:pt x="63" y="155"/>
                        </a:lnTo>
                        <a:lnTo>
                          <a:pt x="80" y="159"/>
                        </a:lnTo>
                        <a:lnTo>
                          <a:pt x="110" y="159"/>
                        </a:lnTo>
                        <a:lnTo>
                          <a:pt x="127" y="155"/>
                        </a:lnTo>
                        <a:lnTo>
                          <a:pt x="134" y="143"/>
                        </a:lnTo>
                        <a:lnTo>
                          <a:pt x="144" y="138"/>
                        </a:lnTo>
                        <a:lnTo>
                          <a:pt x="147" y="131"/>
                        </a:lnTo>
                        <a:lnTo>
                          <a:pt x="151" y="122"/>
                        </a:lnTo>
                        <a:lnTo>
                          <a:pt x="158" y="114"/>
                        </a:lnTo>
                        <a:lnTo>
                          <a:pt x="165" y="99"/>
                        </a:lnTo>
                        <a:lnTo>
                          <a:pt x="164" y="80"/>
                        </a:lnTo>
                        <a:lnTo>
                          <a:pt x="179" y="70"/>
                        </a:lnTo>
                        <a:lnTo>
                          <a:pt x="170" y="63"/>
                        </a:lnTo>
                        <a:lnTo>
                          <a:pt x="168" y="50"/>
                        </a:lnTo>
                        <a:lnTo>
                          <a:pt x="162" y="45"/>
                        </a:lnTo>
                        <a:lnTo>
                          <a:pt x="154" y="45"/>
                        </a:lnTo>
                        <a:lnTo>
                          <a:pt x="148" y="41"/>
                        </a:lnTo>
                        <a:lnTo>
                          <a:pt x="136" y="27"/>
                        </a:lnTo>
                        <a:lnTo>
                          <a:pt x="141" y="25"/>
                        </a:lnTo>
                        <a:lnTo>
                          <a:pt x="163" y="5"/>
                        </a:lnTo>
                        <a:lnTo>
                          <a:pt x="160" y="0"/>
                        </a:lnTo>
                        <a:lnTo>
                          <a:pt x="153" y="1"/>
                        </a:lnTo>
                        <a:lnTo>
                          <a:pt x="132" y="2"/>
                        </a:lnTo>
                        <a:lnTo>
                          <a:pt x="124" y="8"/>
                        </a:lnTo>
                        <a:lnTo>
                          <a:pt x="118" y="11"/>
                        </a:lnTo>
                        <a:lnTo>
                          <a:pt x="111" y="10"/>
                        </a:lnTo>
                        <a:lnTo>
                          <a:pt x="106" y="13"/>
                        </a:lnTo>
                        <a:lnTo>
                          <a:pt x="110" y="19"/>
                        </a:lnTo>
                        <a:lnTo>
                          <a:pt x="121" y="26"/>
                        </a:lnTo>
                        <a:lnTo>
                          <a:pt x="112" y="27"/>
                        </a:lnTo>
                        <a:lnTo>
                          <a:pt x="93" y="29"/>
                        </a:lnTo>
                        <a:lnTo>
                          <a:pt x="80" y="25"/>
                        </a:lnTo>
                        <a:lnTo>
                          <a:pt x="67" y="19"/>
                        </a:lnTo>
                        <a:lnTo>
                          <a:pt x="62" y="22"/>
                        </a:lnTo>
                        <a:lnTo>
                          <a:pt x="58" y="32"/>
                        </a:lnTo>
                        <a:lnTo>
                          <a:pt x="60" y="37"/>
                        </a:lnTo>
                        <a:lnTo>
                          <a:pt x="58" y="39"/>
                        </a:lnTo>
                        <a:lnTo>
                          <a:pt x="50" y="43"/>
                        </a:lnTo>
                        <a:lnTo>
                          <a:pt x="51" y="52"/>
                        </a:lnTo>
                        <a:lnTo>
                          <a:pt x="50" y="55"/>
                        </a:lnTo>
                        <a:lnTo>
                          <a:pt x="43" y="65"/>
                        </a:lnTo>
                        <a:lnTo>
                          <a:pt x="49" y="75"/>
                        </a:lnTo>
                        <a:lnTo>
                          <a:pt x="52" y="74"/>
                        </a:lnTo>
                        <a:lnTo>
                          <a:pt x="66" y="62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grpSp>
                <p:nvGrpSpPr>
                  <p:cNvPr id="187" name="Group 186"/>
                  <p:cNvGrpSpPr>
                    <a:grpSpLocks/>
                  </p:cNvGrpSpPr>
                  <p:nvPr/>
                </p:nvGrpSpPr>
                <p:grpSpPr bwMode="auto">
                  <a:xfrm>
                    <a:off x="2301" y="1975"/>
                    <a:ext cx="308" cy="234"/>
                    <a:chOff x="1952" y="2366"/>
                    <a:chExt cx="217" cy="164"/>
                  </a:xfrm>
                </p:grpSpPr>
                <p:sp>
                  <p:nvSpPr>
                    <p:cNvPr id="277" name="Freeform 276"/>
                    <p:cNvSpPr>
                      <a:spLocks/>
                    </p:cNvSpPr>
                    <p:nvPr/>
                  </p:nvSpPr>
                  <p:spPr bwMode="auto">
                    <a:xfrm>
                      <a:off x="1952" y="2399"/>
                      <a:ext cx="88" cy="108"/>
                    </a:xfrm>
                    <a:custGeom>
                      <a:avLst/>
                      <a:gdLst>
                        <a:gd name="T0" fmla="*/ 7 w 88"/>
                        <a:gd name="T1" fmla="*/ 91 h 108"/>
                        <a:gd name="T2" fmla="*/ 12 w 88"/>
                        <a:gd name="T3" fmla="*/ 99 h 108"/>
                        <a:gd name="T4" fmla="*/ 21 w 88"/>
                        <a:gd name="T5" fmla="*/ 99 h 108"/>
                        <a:gd name="T6" fmla="*/ 30 w 88"/>
                        <a:gd name="T7" fmla="*/ 102 h 108"/>
                        <a:gd name="T8" fmla="*/ 36 w 88"/>
                        <a:gd name="T9" fmla="*/ 107 h 108"/>
                        <a:gd name="T10" fmla="*/ 43 w 88"/>
                        <a:gd name="T11" fmla="*/ 107 h 108"/>
                        <a:gd name="T12" fmla="*/ 38 w 88"/>
                        <a:gd name="T13" fmla="*/ 100 h 108"/>
                        <a:gd name="T14" fmla="*/ 42 w 88"/>
                        <a:gd name="T15" fmla="*/ 91 h 108"/>
                        <a:gd name="T16" fmla="*/ 47 w 88"/>
                        <a:gd name="T17" fmla="*/ 81 h 108"/>
                        <a:gd name="T18" fmla="*/ 49 w 88"/>
                        <a:gd name="T19" fmla="*/ 69 h 108"/>
                        <a:gd name="T20" fmla="*/ 59 w 88"/>
                        <a:gd name="T21" fmla="*/ 63 h 108"/>
                        <a:gd name="T22" fmla="*/ 67 w 88"/>
                        <a:gd name="T23" fmla="*/ 58 h 108"/>
                        <a:gd name="T24" fmla="*/ 67 w 88"/>
                        <a:gd name="T25" fmla="*/ 51 h 108"/>
                        <a:gd name="T26" fmla="*/ 67 w 88"/>
                        <a:gd name="T27" fmla="*/ 40 h 108"/>
                        <a:gd name="T28" fmla="*/ 68 w 88"/>
                        <a:gd name="T29" fmla="*/ 36 h 108"/>
                        <a:gd name="T30" fmla="*/ 77 w 88"/>
                        <a:gd name="T31" fmla="*/ 34 h 108"/>
                        <a:gd name="T32" fmla="*/ 79 w 88"/>
                        <a:gd name="T33" fmla="*/ 37 h 108"/>
                        <a:gd name="T34" fmla="*/ 87 w 88"/>
                        <a:gd name="T35" fmla="*/ 30 h 108"/>
                        <a:gd name="T36" fmla="*/ 84 w 88"/>
                        <a:gd name="T37" fmla="*/ 24 h 108"/>
                        <a:gd name="T38" fmla="*/ 79 w 88"/>
                        <a:gd name="T39" fmla="*/ 22 h 108"/>
                        <a:gd name="T40" fmla="*/ 72 w 88"/>
                        <a:gd name="T41" fmla="*/ 22 h 108"/>
                        <a:gd name="T42" fmla="*/ 68 w 88"/>
                        <a:gd name="T43" fmla="*/ 22 h 108"/>
                        <a:gd name="T44" fmla="*/ 67 w 88"/>
                        <a:gd name="T45" fmla="*/ 12 h 108"/>
                        <a:gd name="T46" fmla="*/ 67 w 88"/>
                        <a:gd name="T47" fmla="*/ 2 h 108"/>
                        <a:gd name="T48" fmla="*/ 62 w 88"/>
                        <a:gd name="T49" fmla="*/ 0 h 108"/>
                        <a:gd name="T50" fmla="*/ 60 w 88"/>
                        <a:gd name="T51" fmla="*/ 3 h 108"/>
                        <a:gd name="T52" fmla="*/ 47 w 88"/>
                        <a:gd name="T53" fmla="*/ 1 h 108"/>
                        <a:gd name="T54" fmla="*/ 43 w 88"/>
                        <a:gd name="T55" fmla="*/ 4 h 108"/>
                        <a:gd name="T56" fmla="*/ 47 w 88"/>
                        <a:gd name="T57" fmla="*/ 13 h 108"/>
                        <a:gd name="T58" fmla="*/ 45 w 88"/>
                        <a:gd name="T59" fmla="*/ 22 h 108"/>
                        <a:gd name="T60" fmla="*/ 39 w 88"/>
                        <a:gd name="T61" fmla="*/ 15 h 108"/>
                        <a:gd name="T62" fmla="*/ 37 w 88"/>
                        <a:gd name="T63" fmla="*/ 10 h 108"/>
                        <a:gd name="T64" fmla="*/ 30 w 88"/>
                        <a:gd name="T65" fmla="*/ 12 h 108"/>
                        <a:gd name="T66" fmla="*/ 27 w 88"/>
                        <a:gd name="T67" fmla="*/ 16 h 108"/>
                        <a:gd name="T68" fmla="*/ 25 w 88"/>
                        <a:gd name="T69" fmla="*/ 19 h 108"/>
                        <a:gd name="T70" fmla="*/ 25 w 88"/>
                        <a:gd name="T71" fmla="*/ 26 h 108"/>
                        <a:gd name="T72" fmla="*/ 24 w 88"/>
                        <a:gd name="T73" fmla="*/ 26 h 108"/>
                        <a:gd name="T74" fmla="*/ 16 w 88"/>
                        <a:gd name="T75" fmla="*/ 15 h 108"/>
                        <a:gd name="T76" fmla="*/ 13 w 88"/>
                        <a:gd name="T77" fmla="*/ 12 h 108"/>
                        <a:gd name="T78" fmla="*/ 9 w 88"/>
                        <a:gd name="T79" fmla="*/ 14 h 108"/>
                        <a:gd name="T80" fmla="*/ 10 w 88"/>
                        <a:gd name="T81" fmla="*/ 20 h 108"/>
                        <a:gd name="T82" fmla="*/ 10 w 88"/>
                        <a:gd name="T83" fmla="*/ 24 h 108"/>
                        <a:gd name="T84" fmla="*/ 4 w 88"/>
                        <a:gd name="T85" fmla="*/ 26 h 108"/>
                        <a:gd name="T86" fmla="*/ 4 w 88"/>
                        <a:gd name="T87" fmla="*/ 33 h 108"/>
                        <a:gd name="T88" fmla="*/ 9 w 88"/>
                        <a:gd name="T89" fmla="*/ 40 h 108"/>
                        <a:gd name="T90" fmla="*/ 9 w 88"/>
                        <a:gd name="T91" fmla="*/ 46 h 108"/>
                        <a:gd name="T92" fmla="*/ 7 w 88"/>
                        <a:gd name="T93" fmla="*/ 51 h 108"/>
                        <a:gd name="T94" fmla="*/ 0 w 88"/>
                        <a:gd name="T95" fmla="*/ 57 h 108"/>
                        <a:gd name="T96" fmla="*/ 1 w 88"/>
                        <a:gd name="T97" fmla="*/ 63 h 108"/>
                        <a:gd name="T98" fmla="*/ 8 w 88"/>
                        <a:gd name="T99" fmla="*/ 68 h 108"/>
                        <a:gd name="T100" fmla="*/ 10 w 88"/>
                        <a:gd name="T101" fmla="*/ 73 h 108"/>
                        <a:gd name="T102" fmla="*/ 9 w 88"/>
                        <a:gd name="T103" fmla="*/ 85 h 108"/>
                        <a:gd name="T104" fmla="*/ 7 w 88"/>
                        <a:gd name="T105" fmla="*/ 91 h 10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</a:cxnLst>
                      <a:rect l="0" t="0" r="r" b="b"/>
                      <a:pathLst>
                        <a:path w="88" h="108">
                          <a:moveTo>
                            <a:pt x="7" y="91"/>
                          </a:moveTo>
                          <a:lnTo>
                            <a:pt x="12" y="99"/>
                          </a:lnTo>
                          <a:lnTo>
                            <a:pt x="21" y="99"/>
                          </a:lnTo>
                          <a:lnTo>
                            <a:pt x="30" y="102"/>
                          </a:lnTo>
                          <a:lnTo>
                            <a:pt x="36" y="107"/>
                          </a:lnTo>
                          <a:lnTo>
                            <a:pt x="43" y="107"/>
                          </a:lnTo>
                          <a:lnTo>
                            <a:pt x="38" y="100"/>
                          </a:lnTo>
                          <a:lnTo>
                            <a:pt x="42" y="91"/>
                          </a:lnTo>
                          <a:lnTo>
                            <a:pt x="47" y="81"/>
                          </a:lnTo>
                          <a:lnTo>
                            <a:pt x="49" y="69"/>
                          </a:lnTo>
                          <a:lnTo>
                            <a:pt x="59" y="63"/>
                          </a:lnTo>
                          <a:lnTo>
                            <a:pt x="67" y="58"/>
                          </a:lnTo>
                          <a:lnTo>
                            <a:pt x="67" y="51"/>
                          </a:lnTo>
                          <a:lnTo>
                            <a:pt x="67" y="40"/>
                          </a:lnTo>
                          <a:lnTo>
                            <a:pt x="68" y="36"/>
                          </a:lnTo>
                          <a:lnTo>
                            <a:pt x="77" y="34"/>
                          </a:lnTo>
                          <a:lnTo>
                            <a:pt x="79" y="37"/>
                          </a:lnTo>
                          <a:lnTo>
                            <a:pt x="87" y="30"/>
                          </a:lnTo>
                          <a:lnTo>
                            <a:pt x="84" y="24"/>
                          </a:lnTo>
                          <a:lnTo>
                            <a:pt x="79" y="22"/>
                          </a:lnTo>
                          <a:lnTo>
                            <a:pt x="72" y="22"/>
                          </a:lnTo>
                          <a:lnTo>
                            <a:pt x="68" y="22"/>
                          </a:lnTo>
                          <a:lnTo>
                            <a:pt x="67" y="12"/>
                          </a:lnTo>
                          <a:lnTo>
                            <a:pt x="67" y="2"/>
                          </a:lnTo>
                          <a:lnTo>
                            <a:pt x="62" y="0"/>
                          </a:lnTo>
                          <a:lnTo>
                            <a:pt x="60" y="3"/>
                          </a:lnTo>
                          <a:lnTo>
                            <a:pt x="47" y="1"/>
                          </a:lnTo>
                          <a:lnTo>
                            <a:pt x="43" y="4"/>
                          </a:lnTo>
                          <a:lnTo>
                            <a:pt x="47" y="13"/>
                          </a:lnTo>
                          <a:lnTo>
                            <a:pt x="45" y="22"/>
                          </a:lnTo>
                          <a:lnTo>
                            <a:pt x="39" y="15"/>
                          </a:lnTo>
                          <a:lnTo>
                            <a:pt x="37" y="10"/>
                          </a:lnTo>
                          <a:lnTo>
                            <a:pt x="30" y="12"/>
                          </a:lnTo>
                          <a:lnTo>
                            <a:pt x="27" y="16"/>
                          </a:lnTo>
                          <a:lnTo>
                            <a:pt x="25" y="19"/>
                          </a:lnTo>
                          <a:lnTo>
                            <a:pt x="25" y="26"/>
                          </a:lnTo>
                          <a:lnTo>
                            <a:pt x="24" y="26"/>
                          </a:lnTo>
                          <a:lnTo>
                            <a:pt x="16" y="15"/>
                          </a:lnTo>
                          <a:lnTo>
                            <a:pt x="13" y="12"/>
                          </a:lnTo>
                          <a:lnTo>
                            <a:pt x="9" y="14"/>
                          </a:lnTo>
                          <a:lnTo>
                            <a:pt x="10" y="20"/>
                          </a:lnTo>
                          <a:lnTo>
                            <a:pt x="10" y="24"/>
                          </a:lnTo>
                          <a:lnTo>
                            <a:pt x="4" y="26"/>
                          </a:lnTo>
                          <a:lnTo>
                            <a:pt x="4" y="33"/>
                          </a:lnTo>
                          <a:lnTo>
                            <a:pt x="9" y="40"/>
                          </a:lnTo>
                          <a:lnTo>
                            <a:pt x="9" y="46"/>
                          </a:lnTo>
                          <a:lnTo>
                            <a:pt x="7" y="51"/>
                          </a:lnTo>
                          <a:lnTo>
                            <a:pt x="0" y="57"/>
                          </a:lnTo>
                          <a:lnTo>
                            <a:pt x="1" y="63"/>
                          </a:lnTo>
                          <a:lnTo>
                            <a:pt x="8" y="68"/>
                          </a:lnTo>
                          <a:lnTo>
                            <a:pt x="10" y="73"/>
                          </a:lnTo>
                          <a:lnTo>
                            <a:pt x="9" y="85"/>
                          </a:lnTo>
                          <a:lnTo>
                            <a:pt x="7" y="91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78" name="Freeform 277"/>
                    <p:cNvSpPr>
                      <a:spLocks/>
                    </p:cNvSpPr>
                    <p:nvPr/>
                  </p:nvSpPr>
                  <p:spPr bwMode="auto">
                    <a:xfrm>
                      <a:off x="1970" y="2366"/>
                      <a:ext cx="66" cy="43"/>
                    </a:xfrm>
                    <a:custGeom>
                      <a:avLst/>
                      <a:gdLst>
                        <a:gd name="T0" fmla="*/ 0 w 66"/>
                        <a:gd name="T1" fmla="*/ 40 h 43"/>
                        <a:gd name="T2" fmla="*/ 6 w 66"/>
                        <a:gd name="T3" fmla="*/ 42 h 43"/>
                        <a:gd name="T4" fmla="*/ 12 w 66"/>
                        <a:gd name="T5" fmla="*/ 37 h 43"/>
                        <a:gd name="T6" fmla="*/ 18 w 66"/>
                        <a:gd name="T7" fmla="*/ 28 h 43"/>
                        <a:gd name="T8" fmla="*/ 36 w 66"/>
                        <a:gd name="T9" fmla="*/ 28 h 43"/>
                        <a:gd name="T10" fmla="*/ 51 w 66"/>
                        <a:gd name="T11" fmla="*/ 25 h 43"/>
                        <a:gd name="T12" fmla="*/ 60 w 66"/>
                        <a:gd name="T13" fmla="*/ 18 h 43"/>
                        <a:gd name="T14" fmla="*/ 63 w 66"/>
                        <a:gd name="T15" fmla="*/ 9 h 43"/>
                        <a:gd name="T16" fmla="*/ 65 w 66"/>
                        <a:gd name="T17" fmla="*/ 0 h 43"/>
                        <a:gd name="T18" fmla="*/ 52 w 66"/>
                        <a:gd name="T19" fmla="*/ 6 h 43"/>
                        <a:gd name="T20" fmla="*/ 31 w 66"/>
                        <a:gd name="T21" fmla="*/ 16 h 43"/>
                        <a:gd name="T22" fmla="*/ 25 w 66"/>
                        <a:gd name="T23" fmla="*/ 17 h 43"/>
                        <a:gd name="T24" fmla="*/ 18 w 66"/>
                        <a:gd name="T25" fmla="*/ 22 h 43"/>
                        <a:gd name="T26" fmla="*/ 6 w 66"/>
                        <a:gd name="T27" fmla="*/ 24 h 43"/>
                        <a:gd name="T28" fmla="*/ 0 w 66"/>
                        <a:gd name="T29" fmla="*/ 27 h 43"/>
                        <a:gd name="T30" fmla="*/ 0 w 66"/>
                        <a:gd name="T31" fmla="*/ 40 h 4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66" h="43">
                          <a:moveTo>
                            <a:pt x="0" y="40"/>
                          </a:moveTo>
                          <a:lnTo>
                            <a:pt x="6" y="42"/>
                          </a:lnTo>
                          <a:lnTo>
                            <a:pt x="12" y="37"/>
                          </a:lnTo>
                          <a:lnTo>
                            <a:pt x="18" y="28"/>
                          </a:lnTo>
                          <a:lnTo>
                            <a:pt x="36" y="28"/>
                          </a:lnTo>
                          <a:lnTo>
                            <a:pt x="51" y="25"/>
                          </a:lnTo>
                          <a:lnTo>
                            <a:pt x="60" y="18"/>
                          </a:lnTo>
                          <a:lnTo>
                            <a:pt x="63" y="9"/>
                          </a:lnTo>
                          <a:lnTo>
                            <a:pt x="65" y="0"/>
                          </a:lnTo>
                          <a:lnTo>
                            <a:pt x="52" y="6"/>
                          </a:lnTo>
                          <a:lnTo>
                            <a:pt x="31" y="16"/>
                          </a:lnTo>
                          <a:lnTo>
                            <a:pt x="25" y="17"/>
                          </a:lnTo>
                          <a:lnTo>
                            <a:pt x="18" y="22"/>
                          </a:lnTo>
                          <a:lnTo>
                            <a:pt x="6" y="24"/>
                          </a:lnTo>
                          <a:lnTo>
                            <a:pt x="0" y="27"/>
                          </a:lnTo>
                          <a:lnTo>
                            <a:pt x="0" y="4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79" name="Freeform 278"/>
                    <p:cNvSpPr>
                      <a:spLocks/>
                    </p:cNvSpPr>
                    <p:nvPr/>
                  </p:nvSpPr>
                  <p:spPr bwMode="auto">
                    <a:xfrm>
                      <a:off x="2005" y="2466"/>
                      <a:ext cx="28" cy="35"/>
                    </a:xfrm>
                    <a:custGeom>
                      <a:avLst/>
                      <a:gdLst>
                        <a:gd name="T0" fmla="*/ 8 w 28"/>
                        <a:gd name="T1" fmla="*/ 0 h 35"/>
                        <a:gd name="T2" fmla="*/ 25 w 28"/>
                        <a:gd name="T3" fmla="*/ 12 h 35"/>
                        <a:gd name="T4" fmla="*/ 27 w 28"/>
                        <a:gd name="T5" fmla="*/ 17 h 35"/>
                        <a:gd name="T6" fmla="*/ 21 w 28"/>
                        <a:gd name="T7" fmla="*/ 24 h 35"/>
                        <a:gd name="T8" fmla="*/ 15 w 28"/>
                        <a:gd name="T9" fmla="*/ 29 h 35"/>
                        <a:gd name="T10" fmla="*/ 16 w 28"/>
                        <a:gd name="T11" fmla="*/ 34 h 35"/>
                        <a:gd name="T12" fmla="*/ 8 w 28"/>
                        <a:gd name="T13" fmla="*/ 32 h 35"/>
                        <a:gd name="T14" fmla="*/ 1 w 28"/>
                        <a:gd name="T15" fmla="*/ 24 h 35"/>
                        <a:gd name="T16" fmla="*/ 0 w 28"/>
                        <a:gd name="T17" fmla="*/ 17 h 35"/>
                        <a:gd name="T18" fmla="*/ 3 w 28"/>
                        <a:gd name="T19" fmla="*/ 9 h 35"/>
                        <a:gd name="T20" fmla="*/ 8 w 28"/>
                        <a:gd name="T21" fmla="*/ 0 h 3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28" h="35">
                          <a:moveTo>
                            <a:pt x="8" y="0"/>
                          </a:moveTo>
                          <a:lnTo>
                            <a:pt x="25" y="12"/>
                          </a:lnTo>
                          <a:lnTo>
                            <a:pt x="27" y="17"/>
                          </a:lnTo>
                          <a:lnTo>
                            <a:pt x="21" y="24"/>
                          </a:lnTo>
                          <a:lnTo>
                            <a:pt x="15" y="29"/>
                          </a:lnTo>
                          <a:lnTo>
                            <a:pt x="16" y="34"/>
                          </a:lnTo>
                          <a:lnTo>
                            <a:pt x="8" y="32"/>
                          </a:lnTo>
                          <a:lnTo>
                            <a:pt x="1" y="24"/>
                          </a:lnTo>
                          <a:lnTo>
                            <a:pt x="0" y="17"/>
                          </a:lnTo>
                          <a:lnTo>
                            <a:pt x="3" y="9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80" name="Freeform 279"/>
                    <p:cNvSpPr>
                      <a:spLocks/>
                    </p:cNvSpPr>
                    <p:nvPr/>
                  </p:nvSpPr>
                  <p:spPr bwMode="auto">
                    <a:xfrm>
                      <a:off x="2039" y="2456"/>
                      <a:ext cx="42" cy="51"/>
                    </a:xfrm>
                    <a:custGeom>
                      <a:avLst/>
                      <a:gdLst>
                        <a:gd name="T0" fmla="*/ 38 w 42"/>
                        <a:gd name="T1" fmla="*/ 0 h 51"/>
                        <a:gd name="T2" fmla="*/ 41 w 42"/>
                        <a:gd name="T3" fmla="*/ 2 h 51"/>
                        <a:gd name="T4" fmla="*/ 38 w 42"/>
                        <a:gd name="T5" fmla="*/ 4 h 51"/>
                        <a:gd name="T6" fmla="*/ 41 w 42"/>
                        <a:gd name="T7" fmla="*/ 9 h 51"/>
                        <a:gd name="T8" fmla="*/ 37 w 42"/>
                        <a:gd name="T9" fmla="*/ 17 h 51"/>
                        <a:gd name="T10" fmla="*/ 32 w 42"/>
                        <a:gd name="T11" fmla="*/ 21 h 51"/>
                        <a:gd name="T12" fmla="*/ 33 w 42"/>
                        <a:gd name="T13" fmla="*/ 28 h 51"/>
                        <a:gd name="T14" fmla="*/ 32 w 42"/>
                        <a:gd name="T15" fmla="*/ 32 h 51"/>
                        <a:gd name="T16" fmla="*/ 33 w 42"/>
                        <a:gd name="T17" fmla="*/ 37 h 51"/>
                        <a:gd name="T18" fmla="*/ 26 w 42"/>
                        <a:gd name="T19" fmla="*/ 50 h 51"/>
                        <a:gd name="T20" fmla="*/ 9 w 42"/>
                        <a:gd name="T21" fmla="*/ 37 h 51"/>
                        <a:gd name="T22" fmla="*/ 0 w 42"/>
                        <a:gd name="T23" fmla="*/ 31 h 51"/>
                        <a:gd name="T24" fmla="*/ 4 w 42"/>
                        <a:gd name="T25" fmla="*/ 28 h 51"/>
                        <a:gd name="T26" fmla="*/ 4 w 42"/>
                        <a:gd name="T27" fmla="*/ 19 h 51"/>
                        <a:gd name="T28" fmla="*/ 15 w 42"/>
                        <a:gd name="T29" fmla="*/ 12 h 51"/>
                        <a:gd name="T30" fmla="*/ 21 w 42"/>
                        <a:gd name="T31" fmla="*/ 14 h 51"/>
                        <a:gd name="T32" fmla="*/ 26 w 42"/>
                        <a:gd name="T33" fmla="*/ 12 h 51"/>
                        <a:gd name="T34" fmla="*/ 34 w 42"/>
                        <a:gd name="T35" fmla="*/ 6 h 51"/>
                        <a:gd name="T36" fmla="*/ 38 w 42"/>
                        <a:gd name="T37" fmla="*/ 0 h 5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42" h="51">
                          <a:moveTo>
                            <a:pt x="38" y="0"/>
                          </a:moveTo>
                          <a:lnTo>
                            <a:pt x="41" y="2"/>
                          </a:lnTo>
                          <a:lnTo>
                            <a:pt x="38" y="4"/>
                          </a:lnTo>
                          <a:lnTo>
                            <a:pt x="41" y="9"/>
                          </a:lnTo>
                          <a:lnTo>
                            <a:pt x="37" y="17"/>
                          </a:lnTo>
                          <a:lnTo>
                            <a:pt x="32" y="21"/>
                          </a:lnTo>
                          <a:lnTo>
                            <a:pt x="33" y="28"/>
                          </a:lnTo>
                          <a:lnTo>
                            <a:pt x="32" y="32"/>
                          </a:lnTo>
                          <a:lnTo>
                            <a:pt x="33" y="37"/>
                          </a:lnTo>
                          <a:lnTo>
                            <a:pt x="26" y="50"/>
                          </a:lnTo>
                          <a:lnTo>
                            <a:pt x="9" y="37"/>
                          </a:lnTo>
                          <a:lnTo>
                            <a:pt x="0" y="31"/>
                          </a:lnTo>
                          <a:lnTo>
                            <a:pt x="4" y="28"/>
                          </a:lnTo>
                          <a:lnTo>
                            <a:pt x="4" y="19"/>
                          </a:lnTo>
                          <a:lnTo>
                            <a:pt x="15" y="12"/>
                          </a:lnTo>
                          <a:lnTo>
                            <a:pt x="21" y="14"/>
                          </a:lnTo>
                          <a:lnTo>
                            <a:pt x="26" y="12"/>
                          </a:lnTo>
                          <a:lnTo>
                            <a:pt x="34" y="6"/>
                          </a:lnTo>
                          <a:lnTo>
                            <a:pt x="38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81" name="Freeform 280"/>
                    <p:cNvSpPr>
                      <a:spLocks/>
                    </p:cNvSpPr>
                    <p:nvPr/>
                  </p:nvSpPr>
                  <p:spPr bwMode="auto">
                    <a:xfrm>
                      <a:off x="2034" y="2508"/>
                      <a:ext cx="20" cy="22"/>
                    </a:xfrm>
                    <a:custGeom>
                      <a:avLst/>
                      <a:gdLst>
                        <a:gd name="T0" fmla="*/ 0 w 20"/>
                        <a:gd name="T1" fmla="*/ 0 h 22"/>
                        <a:gd name="T2" fmla="*/ 13 w 20"/>
                        <a:gd name="T3" fmla="*/ 3 h 22"/>
                        <a:gd name="T4" fmla="*/ 17 w 20"/>
                        <a:gd name="T5" fmla="*/ 9 h 22"/>
                        <a:gd name="T6" fmla="*/ 19 w 20"/>
                        <a:gd name="T7" fmla="*/ 16 h 22"/>
                        <a:gd name="T8" fmla="*/ 13 w 20"/>
                        <a:gd name="T9" fmla="*/ 21 h 22"/>
                        <a:gd name="T10" fmla="*/ 4 w 20"/>
                        <a:gd name="T11" fmla="*/ 17 h 22"/>
                        <a:gd name="T12" fmla="*/ 1 w 20"/>
                        <a:gd name="T13" fmla="*/ 11 h 22"/>
                        <a:gd name="T14" fmla="*/ 0 w 20"/>
                        <a:gd name="T15" fmla="*/ 0 h 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0" h="22">
                          <a:moveTo>
                            <a:pt x="0" y="0"/>
                          </a:moveTo>
                          <a:lnTo>
                            <a:pt x="13" y="3"/>
                          </a:lnTo>
                          <a:lnTo>
                            <a:pt x="17" y="9"/>
                          </a:lnTo>
                          <a:lnTo>
                            <a:pt x="19" y="16"/>
                          </a:lnTo>
                          <a:lnTo>
                            <a:pt x="13" y="21"/>
                          </a:lnTo>
                          <a:lnTo>
                            <a:pt x="4" y="17"/>
                          </a:lnTo>
                          <a:lnTo>
                            <a:pt x="1" y="11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82" name="Freeform 281"/>
                    <p:cNvSpPr>
                      <a:spLocks/>
                    </p:cNvSpPr>
                    <p:nvPr/>
                  </p:nvSpPr>
                  <p:spPr bwMode="auto">
                    <a:xfrm>
                      <a:off x="2149" y="2502"/>
                      <a:ext cx="20" cy="21"/>
                    </a:xfrm>
                    <a:custGeom>
                      <a:avLst/>
                      <a:gdLst>
                        <a:gd name="T0" fmla="*/ 7 w 20"/>
                        <a:gd name="T1" fmla="*/ 0 h 21"/>
                        <a:gd name="T2" fmla="*/ 0 w 20"/>
                        <a:gd name="T3" fmla="*/ 4 h 21"/>
                        <a:gd name="T4" fmla="*/ 0 w 20"/>
                        <a:gd name="T5" fmla="*/ 14 h 21"/>
                        <a:gd name="T6" fmla="*/ 14 w 20"/>
                        <a:gd name="T7" fmla="*/ 20 h 21"/>
                        <a:gd name="T8" fmla="*/ 19 w 20"/>
                        <a:gd name="T9" fmla="*/ 11 h 21"/>
                        <a:gd name="T10" fmla="*/ 7 w 20"/>
                        <a:gd name="T11" fmla="*/ 0 h 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20" h="21">
                          <a:moveTo>
                            <a:pt x="7" y="0"/>
                          </a:moveTo>
                          <a:lnTo>
                            <a:pt x="0" y="4"/>
                          </a:lnTo>
                          <a:lnTo>
                            <a:pt x="0" y="14"/>
                          </a:lnTo>
                          <a:lnTo>
                            <a:pt x="14" y="20"/>
                          </a:lnTo>
                          <a:lnTo>
                            <a:pt x="19" y="11"/>
                          </a:lnTo>
                          <a:lnTo>
                            <a:pt x="7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</p:grpSp>
              <p:grpSp>
                <p:nvGrpSpPr>
                  <p:cNvPr id="188" name="Group 187"/>
                  <p:cNvGrpSpPr>
                    <a:grpSpLocks/>
                  </p:cNvGrpSpPr>
                  <p:nvPr/>
                </p:nvGrpSpPr>
                <p:grpSpPr bwMode="auto">
                  <a:xfrm>
                    <a:off x="2157" y="2103"/>
                    <a:ext cx="434" cy="571"/>
                    <a:chOff x="1840" y="2498"/>
                    <a:chExt cx="304" cy="408"/>
                  </a:xfrm>
                </p:grpSpPr>
                <p:sp>
                  <p:nvSpPr>
                    <p:cNvPr id="275" name="Freeform 274"/>
                    <p:cNvSpPr>
                      <a:spLocks/>
                    </p:cNvSpPr>
                    <p:nvPr/>
                  </p:nvSpPr>
                  <p:spPr bwMode="auto">
                    <a:xfrm>
                      <a:off x="2097" y="2536"/>
                      <a:ext cx="21" cy="20"/>
                    </a:xfrm>
                    <a:custGeom>
                      <a:avLst/>
                      <a:gdLst>
                        <a:gd name="T0" fmla="*/ 1 w 21"/>
                        <a:gd name="T1" fmla="*/ 0 h 20"/>
                        <a:gd name="T2" fmla="*/ 0 w 21"/>
                        <a:gd name="T3" fmla="*/ 3 h 20"/>
                        <a:gd name="T4" fmla="*/ 1 w 21"/>
                        <a:gd name="T5" fmla="*/ 13 h 20"/>
                        <a:gd name="T6" fmla="*/ 11 w 21"/>
                        <a:gd name="T7" fmla="*/ 19 h 20"/>
                        <a:gd name="T8" fmla="*/ 20 w 21"/>
                        <a:gd name="T9" fmla="*/ 12 h 20"/>
                        <a:gd name="T10" fmla="*/ 1 w 21"/>
                        <a:gd name="T11" fmla="*/ 0 h 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21" h="20">
                          <a:moveTo>
                            <a:pt x="1" y="0"/>
                          </a:moveTo>
                          <a:lnTo>
                            <a:pt x="0" y="3"/>
                          </a:lnTo>
                          <a:lnTo>
                            <a:pt x="1" y="13"/>
                          </a:lnTo>
                          <a:lnTo>
                            <a:pt x="11" y="19"/>
                          </a:lnTo>
                          <a:lnTo>
                            <a:pt x="20" y="12"/>
                          </a:lnTo>
                          <a:lnTo>
                            <a:pt x="1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76" name="Freeform 275"/>
                    <p:cNvSpPr>
                      <a:spLocks/>
                    </p:cNvSpPr>
                    <p:nvPr/>
                  </p:nvSpPr>
                  <p:spPr bwMode="auto">
                    <a:xfrm>
                      <a:off x="1840" y="2498"/>
                      <a:ext cx="304" cy="408"/>
                    </a:xfrm>
                    <a:custGeom>
                      <a:avLst/>
                      <a:gdLst>
                        <a:gd name="T0" fmla="*/ 119 w 304"/>
                        <a:gd name="T1" fmla="*/ 9 h 408"/>
                        <a:gd name="T2" fmla="*/ 122 w 304"/>
                        <a:gd name="T3" fmla="*/ 28 h 408"/>
                        <a:gd name="T4" fmla="*/ 120 w 304"/>
                        <a:gd name="T5" fmla="*/ 43 h 408"/>
                        <a:gd name="T6" fmla="*/ 137 w 304"/>
                        <a:gd name="T7" fmla="*/ 63 h 408"/>
                        <a:gd name="T8" fmla="*/ 111 w 304"/>
                        <a:gd name="T9" fmla="*/ 56 h 408"/>
                        <a:gd name="T10" fmla="*/ 93 w 304"/>
                        <a:gd name="T11" fmla="*/ 72 h 408"/>
                        <a:gd name="T12" fmla="*/ 80 w 304"/>
                        <a:gd name="T13" fmla="*/ 59 h 408"/>
                        <a:gd name="T14" fmla="*/ 56 w 304"/>
                        <a:gd name="T15" fmla="*/ 72 h 408"/>
                        <a:gd name="T16" fmla="*/ 61 w 304"/>
                        <a:gd name="T17" fmla="*/ 92 h 408"/>
                        <a:gd name="T18" fmla="*/ 48 w 304"/>
                        <a:gd name="T19" fmla="*/ 104 h 408"/>
                        <a:gd name="T20" fmla="*/ 50 w 304"/>
                        <a:gd name="T21" fmla="*/ 124 h 408"/>
                        <a:gd name="T22" fmla="*/ 33 w 304"/>
                        <a:gd name="T23" fmla="*/ 144 h 408"/>
                        <a:gd name="T24" fmla="*/ 16 w 304"/>
                        <a:gd name="T25" fmla="*/ 161 h 408"/>
                        <a:gd name="T26" fmla="*/ 12 w 304"/>
                        <a:gd name="T27" fmla="*/ 193 h 408"/>
                        <a:gd name="T28" fmla="*/ 9 w 304"/>
                        <a:gd name="T29" fmla="*/ 208 h 408"/>
                        <a:gd name="T30" fmla="*/ 1 w 304"/>
                        <a:gd name="T31" fmla="*/ 237 h 408"/>
                        <a:gd name="T32" fmla="*/ 12 w 304"/>
                        <a:gd name="T33" fmla="*/ 251 h 408"/>
                        <a:gd name="T34" fmla="*/ 0 w 304"/>
                        <a:gd name="T35" fmla="*/ 269 h 408"/>
                        <a:gd name="T36" fmla="*/ 16 w 304"/>
                        <a:gd name="T37" fmla="*/ 290 h 408"/>
                        <a:gd name="T38" fmla="*/ 48 w 304"/>
                        <a:gd name="T39" fmla="*/ 293 h 408"/>
                        <a:gd name="T40" fmla="*/ 52 w 304"/>
                        <a:gd name="T41" fmla="*/ 308 h 408"/>
                        <a:gd name="T42" fmla="*/ 38 w 304"/>
                        <a:gd name="T43" fmla="*/ 328 h 408"/>
                        <a:gd name="T44" fmla="*/ 26 w 304"/>
                        <a:gd name="T45" fmla="*/ 361 h 408"/>
                        <a:gd name="T46" fmla="*/ 43 w 304"/>
                        <a:gd name="T47" fmla="*/ 380 h 408"/>
                        <a:gd name="T48" fmla="*/ 58 w 304"/>
                        <a:gd name="T49" fmla="*/ 373 h 408"/>
                        <a:gd name="T50" fmla="*/ 73 w 304"/>
                        <a:gd name="T51" fmla="*/ 379 h 408"/>
                        <a:gd name="T52" fmla="*/ 87 w 304"/>
                        <a:gd name="T53" fmla="*/ 392 h 408"/>
                        <a:gd name="T54" fmla="*/ 116 w 304"/>
                        <a:gd name="T55" fmla="*/ 396 h 408"/>
                        <a:gd name="T56" fmla="*/ 135 w 304"/>
                        <a:gd name="T57" fmla="*/ 399 h 408"/>
                        <a:gd name="T58" fmla="*/ 163 w 304"/>
                        <a:gd name="T59" fmla="*/ 399 h 408"/>
                        <a:gd name="T60" fmla="*/ 182 w 304"/>
                        <a:gd name="T61" fmla="*/ 397 h 408"/>
                        <a:gd name="T62" fmla="*/ 202 w 304"/>
                        <a:gd name="T63" fmla="*/ 397 h 408"/>
                        <a:gd name="T64" fmla="*/ 226 w 304"/>
                        <a:gd name="T65" fmla="*/ 403 h 408"/>
                        <a:gd name="T66" fmla="*/ 221 w 304"/>
                        <a:gd name="T67" fmla="*/ 385 h 408"/>
                        <a:gd name="T68" fmla="*/ 256 w 304"/>
                        <a:gd name="T69" fmla="*/ 352 h 408"/>
                        <a:gd name="T70" fmla="*/ 238 w 304"/>
                        <a:gd name="T71" fmla="*/ 337 h 408"/>
                        <a:gd name="T72" fmla="*/ 205 w 304"/>
                        <a:gd name="T73" fmla="*/ 303 h 408"/>
                        <a:gd name="T74" fmla="*/ 197 w 304"/>
                        <a:gd name="T75" fmla="*/ 273 h 408"/>
                        <a:gd name="T76" fmla="*/ 208 w 304"/>
                        <a:gd name="T77" fmla="*/ 266 h 408"/>
                        <a:gd name="T78" fmla="*/ 274 w 304"/>
                        <a:gd name="T79" fmla="*/ 237 h 408"/>
                        <a:gd name="T80" fmla="*/ 298 w 304"/>
                        <a:gd name="T81" fmla="*/ 236 h 408"/>
                        <a:gd name="T82" fmla="*/ 303 w 304"/>
                        <a:gd name="T83" fmla="*/ 215 h 408"/>
                        <a:gd name="T84" fmla="*/ 296 w 304"/>
                        <a:gd name="T85" fmla="*/ 178 h 408"/>
                        <a:gd name="T86" fmla="*/ 290 w 304"/>
                        <a:gd name="T87" fmla="*/ 151 h 408"/>
                        <a:gd name="T88" fmla="*/ 283 w 304"/>
                        <a:gd name="T89" fmla="*/ 122 h 408"/>
                        <a:gd name="T90" fmla="*/ 271 w 304"/>
                        <a:gd name="T91" fmla="*/ 77 h 408"/>
                        <a:gd name="T92" fmla="*/ 245 w 304"/>
                        <a:gd name="T93" fmla="*/ 50 h 408"/>
                        <a:gd name="T94" fmla="*/ 224 w 304"/>
                        <a:gd name="T95" fmla="*/ 49 h 408"/>
                        <a:gd name="T96" fmla="*/ 188 w 304"/>
                        <a:gd name="T97" fmla="*/ 62 h 408"/>
                        <a:gd name="T98" fmla="*/ 186 w 304"/>
                        <a:gd name="T99" fmla="*/ 51 h 408"/>
                        <a:gd name="T100" fmla="*/ 168 w 304"/>
                        <a:gd name="T101" fmla="*/ 34 h 408"/>
                        <a:gd name="T102" fmla="*/ 153 w 304"/>
                        <a:gd name="T103" fmla="*/ 9 h 408"/>
                        <a:gd name="T104" fmla="*/ 133 w 304"/>
                        <a:gd name="T105" fmla="*/ 1 h 40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</a:cxnLst>
                      <a:rect l="0" t="0" r="r" b="b"/>
                      <a:pathLst>
                        <a:path w="304" h="408">
                          <a:moveTo>
                            <a:pt x="125" y="0"/>
                          </a:moveTo>
                          <a:lnTo>
                            <a:pt x="119" y="4"/>
                          </a:lnTo>
                          <a:lnTo>
                            <a:pt x="119" y="9"/>
                          </a:lnTo>
                          <a:lnTo>
                            <a:pt x="120" y="13"/>
                          </a:lnTo>
                          <a:lnTo>
                            <a:pt x="121" y="19"/>
                          </a:lnTo>
                          <a:lnTo>
                            <a:pt x="122" y="28"/>
                          </a:lnTo>
                          <a:lnTo>
                            <a:pt x="119" y="32"/>
                          </a:lnTo>
                          <a:lnTo>
                            <a:pt x="119" y="37"/>
                          </a:lnTo>
                          <a:lnTo>
                            <a:pt x="120" y="43"/>
                          </a:lnTo>
                          <a:lnTo>
                            <a:pt x="128" y="50"/>
                          </a:lnTo>
                          <a:lnTo>
                            <a:pt x="134" y="51"/>
                          </a:lnTo>
                          <a:lnTo>
                            <a:pt x="137" y="63"/>
                          </a:lnTo>
                          <a:lnTo>
                            <a:pt x="123" y="60"/>
                          </a:lnTo>
                          <a:lnTo>
                            <a:pt x="117" y="54"/>
                          </a:lnTo>
                          <a:lnTo>
                            <a:pt x="111" y="56"/>
                          </a:lnTo>
                          <a:lnTo>
                            <a:pt x="102" y="69"/>
                          </a:lnTo>
                          <a:lnTo>
                            <a:pt x="98" y="73"/>
                          </a:lnTo>
                          <a:lnTo>
                            <a:pt x="93" y="72"/>
                          </a:lnTo>
                          <a:lnTo>
                            <a:pt x="92" y="67"/>
                          </a:lnTo>
                          <a:lnTo>
                            <a:pt x="88" y="62"/>
                          </a:lnTo>
                          <a:lnTo>
                            <a:pt x="80" y="59"/>
                          </a:lnTo>
                          <a:lnTo>
                            <a:pt x="67" y="59"/>
                          </a:lnTo>
                          <a:lnTo>
                            <a:pt x="63" y="65"/>
                          </a:lnTo>
                          <a:lnTo>
                            <a:pt x="56" y="72"/>
                          </a:lnTo>
                          <a:lnTo>
                            <a:pt x="62" y="78"/>
                          </a:lnTo>
                          <a:lnTo>
                            <a:pt x="62" y="87"/>
                          </a:lnTo>
                          <a:lnTo>
                            <a:pt x="61" y="92"/>
                          </a:lnTo>
                          <a:lnTo>
                            <a:pt x="58" y="97"/>
                          </a:lnTo>
                          <a:lnTo>
                            <a:pt x="50" y="103"/>
                          </a:lnTo>
                          <a:lnTo>
                            <a:pt x="48" y="104"/>
                          </a:lnTo>
                          <a:lnTo>
                            <a:pt x="49" y="111"/>
                          </a:lnTo>
                          <a:lnTo>
                            <a:pt x="52" y="118"/>
                          </a:lnTo>
                          <a:lnTo>
                            <a:pt x="50" y="124"/>
                          </a:lnTo>
                          <a:lnTo>
                            <a:pt x="45" y="131"/>
                          </a:lnTo>
                          <a:lnTo>
                            <a:pt x="38" y="139"/>
                          </a:lnTo>
                          <a:lnTo>
                            <a:pt x="33" y="144"/>
                          </a:lnTo>
                          <a:lnTo>
                            <a:pt x="26" y="150"/>
                          </a:lnTo>
                          <a:lnTo>
                            <a:pt x="20" y="152"/>
                          </a:lnTo>
                          <a:lnTo>
                            <a:pt x="16" y="161"/>
                          </a:lnTo>
                          <a:lnTo>
                            <a:pt x="15" y="174"/>
                          </a:lnTo>
                          <a:lnTo>
                            <a:pt x="12" y="181"/>
                          </a:lnTo>
                          <a:lnTo>
                            <a:pt x="12" y="193"/>
                          </a:lnTo>
                          <a:lnTo>
                            <a:pt x="7" y="198"/>
                          </a:lnTo>
                          <a:lnTo>
                            <a:pt x="6" y="202"/>
                          </a:lnTo>
                          <a:lnTo>
                            <a:pt x="9" y="208"/>
                          </a:lnTo>
                          <a:lnTo>
                            <a:pt x="12" y="216"/>
                          </a:lnTo>
                          <a:lnTo>
                            <a:pt x="16" y="223"/>
                          </a:lnTo>
                          <a:lnTo>
                            <a:pt x="1" y="237"/>
                          </a:lnTo>
                          <a:lnTo>
                            <a:pt x="4" y="245"/>
                          </a:lnTo>
                          <a:lnTo>
                            <a:pt x="10" y="250"/>
                          </a:lnTo>
                          <a:lnTo>
                            <a:pt x="12" y="251"/>
                          </a:lnTo>
                          <a:lnTo>
                            <a:pt x="12" y="256"/>
                          </a:lnTo>
                          <a:lnTo>
                            <a:pt x="3" y="262"/>
                          </a:lnTo>
                          <a:lnTo>
                            <a:pt x="0" y="269"/>
                          </a:lnTo>
                          <a:lnTo>
                            <a:pt x="3" y="280"/>
                          </a:lnTo>
                          <a:lnTo>
                            <a:pt x="8" y="286"/>
                          </a:lnTo>
                          <a:lnTo>
                            <a:pt x="16" y="290"/>
                          </a:lnTo>
                          <a:lnTo>
                            <a:pt x="27" y="292"/>
                          </a:lnTo>
                          <a:lnTo>
                            <a:pt x="38" y="292"/>
                          </a:lnTo>
                          <a:lnTo>
                            <a:pt x="48" y="293"/>
                          </a:lnTo>
                          <a:lnTo>
                            <a:pt x="54" y="298"/>
                          </a:lnTo>
                          <a:lnTo>
                            <a:pt x="61" y="304"/>
                          </a:lnTo>
                          <a:lnTo>
                            <a:pt x="52" y="308"/>
                          </a:lnTo>
                          <a:lnTo>
                            <a:pt x="46" y="315"/>
                          </a:lnTo>
                          <a:lnTo>
                            <a:pt x="39" y="321"/>
                          </a:lnTo>
                          <a:lnTo>
                            <a:pt x="38" y="328"/>
                          </a:lnTo>
                          <a:lnTo>
                            <a:pt x="34" y="344"/>
                          </a:lnTo>
                          <a:lnTo>
                            <a:pt x="30" y="355"/>
                          </a:lnTo>
                          <a:lnTo>
                            <a:pt x="26" y="361"/>
                          </a:lnTo>
                          <a:lnTo>
                            <a:pt x="34" y="373"/>
                          </a:lnTo>
                          <a:lnTo>
                            <a:pt x="37" y="376"/>
                          </a:lnTo>
                          <a:lnTo>
                            <a:pt x="43" y="380"/>
                          </a:lnTo>
                          <a:lnTo>
                            <a:pt x="48" y="380"/>
                          </a:lnTo>
                          <a:lnTo>
                            <a:pt x="55" y="376"/>
                          </a:lnTo>
                          <a:lnTo>
                            <a:pt x="58" y="373"/>
                          </a:lnTo>
                          <a:lnTo>
                            <a:pt x="60" y="372"/>
                          </a:lnTo>
                          <a:lnTo>
                            <a:pt x="69" y="373"/>
                          </a:lnTo>
                          <a:lnTo>
                            <a:pt x="73" y="379"/>
                          </a:lnTo>
                          <a:lnTo>
                            <a:pt x="76" y="385"/>
                          </a:lnTo>
                          <a:lnTo>
                            <a:pt x="81" y="391"/>
                          </a:lnTo>
                          <a:lnTo>
                            <a:pt x="87" y="392"/>
                          </a:lnTo>
                          <a:lnTo>
                            <a:pt x="101" y="391"/>
                          </a:lnTo>
                          <a:lnTo>
                            <a:pt x="107" y="390"/>
                          </a:lnTo>
                          <a:lnTo>
                            <a:pt x="116" y="396"/>
                          </a:lnTo>
                          <a:lnTo>
                            <a:pt x="122" y="393"/>
                          </a:lnTo>
                          <a:lnTo>
                            <a:pt x="129" y="394"/>
                          </a:lnTo>
                          <a:lnTo>
                            <a:pt x="135" y="399"/>
                          </a:lnTo>
                          <a:lnTo>
                            <a:pt x="146" y="394"/>
                          </a:lnTo>
                          <a:lnTo>
                            <a:pt x="156" y="394"/>
                          </a:lnTo>
                          <a:lnTo>
                            <a:pt x="163" y="399"/>
                          </a:lnTo>
                          <a:lnTo>
                            <a:pt x="169" y="402"/>
                          </a:lnTo>
                          <a:lnTo>
                            <a:pt x="175" y="397"/>
                          </a:lnTo>
                          <a:lnTo>
                            <a:pt x="182" y="397"/>
                          </a:lnTo>
                          <a:lnTo>
                            <a:pt x="193" y="394"/>
                          </a:lnTo>
                          <a:lnTo>
                            <a:pt x="200" y="399"/>
                          </a:lnTo>
                          <a:lnTo>
                            <a:pt x="202" y="397"/>
                          </a:lnTo>
                          <a:lnTo>
                            <a:pt x="210" y="403"/>
                          </a:lnTo>
                          <a:lnTo>
                            <a:pt x="217" y="407"/>
                          </a:lnTo>
                          <a:lnTo>
                            <a:pt x="226" y="403"/>
                          </a:lnTo>
                          <a:lnTo>
                            <a:pt x="227" y="397"/>
                          </a:lnTo>
                          <a:lnTo>
                            <a:pt x="222" y="390"/>
                          </a:lnTo>
                          <a:lnTo>
                            <a:pt x="221" y="385"/>
                          </a:lnTo>
                          <a:lnTo>
                            <a:pt x="217" y="373"/>
                          </a:lnTo>
                          <a:lnTo>
                            <a:pt x="247" y="352"/>
                          </a:lnTo>
                          <a:lnTo>
                            <a:pt x="256" y="352"/>
                          </a:lnTo>
                          <a:lnTo>
                            <a:pt x="257" y="349"/>
                          </a:lnTo>
                          <a:lnTo>
                            <a:pt x="246" y="345"/>
                          </a:lnTo>
                          <a:lnTo>
                            <a:pt x="238" y="337"/>
                          </a:lnTo>
                          <a:lnTo>
                            <a:pt x="218" y="319"/>
                          </a:lnTo>
                          <a:lnTo>
                            <a:pt x="216" y="305"/>
                          </a:lnTo>
                          <a:lnTo>
                            <a:pt x="205" y="303"/>
                          </a:lnTo>
                          <a:lnTo>
                            <a:pt x="204" y="290"/>
                          </a:lnTo>
                          <a:lnTo>
                            <a:pt x="202" y="279"/>
                          </a:lnTo>
                          <a:lnTo>
                            <a:pt x="197" y="273"/>
                          </a:lnTo>
                          <a:lnTo>
                            <a:pt x="199" y="268"/>
                          </a:lnTo>
                          <a:lnTo>
                            <a:pt x="202" y="266"/>
                          </a:lnTo>
                          <a:lnTo>
                            <a:pt x="208" y="266"/>
                          </a:lnTo>
                          <a:lnTo>
                            <a:pt x="227" y="261"/>
                          </a:lnTo>
                          <a:lnTo>
                            <a:pt x="265" y="240"/>
                          </a:lnTo>
                          <a:lnTo>
                            <a:pt x="274" y="237"/>
                          </a:lnTo>
                          <a:lnTo>
                            <a:pt x="282" y="232"/>
                          </a:lnTo>
                          <a:lnTo>
                            <a:pt x="288" y="239"/>
                          </a:lnTo>
                          <a:lnTo>
                            <a:pt x="298" y="236"/>
                          </a:lnTo>
                          <a:lnTo>
                            <a:pt x="300" y="226"/>
                          </a:lnTo>
                          <a:lnTo>
                            <a:pt x="299" y="221"/>
                          </a:lnTo>
                          <a:lnTo>
                            <a:pt x="303" y="215"/>
                          </a:lnTo>
                          <a:lnTo>
                            <a:pt x="298" y="208"/>
                          </a:lnTo>
                          <a:lnTo>
                            <a:pt x="293" y="196"/>
                          </a:lnTo>
                          <a:lnTo>
                            <a:pt x="296" y="178"/>
                          </a:lnTo>
                          <a:lnTo>
                            <a:pt x="290" y="169"/>
                          </a:lnTo>
                          <a:lnTo>
                            <a:pt x="288" y="160"/>
                          </a:lnTo>
                          <a:lnTo>
                            <a:pt x="290" y="151"/>
                          </a:lnTo>
                          <a:lnTo>
                            <a:pt x="289" y="144"/>
                          </a:lnTo>
                          <a:lnTo>
                            <a:pt x="276" y="131"/>
                          </a:lnTo>
                          <a:lnTo>
                            <a:pt x="283" y="122"/>
                          </a:lnTo>
                          <a:lnTo>
                            <a:pt x="283" y="108"/>
                          </a:lnTo>
                          <a:lnTo>
                            <a:pt x="284" y="91"/>
                          </a:lnTo>
                          <a:lnTo>
                            <a:pt x="271" y="77"/>
                          </a:lnTo>
                          <a:lnTo>
                            <a:pt x="264" y="68"/>
                          </a:lnTo>
                          <a:lnTo>
                            <a:pt x="257" y="60"/>
                          </a:lnTo>
                          <a:lnTo>
                            <a:pt x="245" y="50"/>
                          </a:lnTo>
                          <a:lnTo>
                            <a:pt x="236" y="45"/>
                          </a:lnTo>
                          <a:lnTo>
                            <a:pt x="232" y="44"/>
                          </a:lnTo>
                          <a:lnTo>
                            <a:pt x="224" y="49"/>
                          </a:lnTo>
                          <a:lnTo>
                            <a:pt x="218" y="52"/>
                          </a:lnTo>
                          <a:lnTo>
                            <a:pt x="200" y="66"/>
                          </a:lnTo>
                          <a:lnTo>
                            <a:pt x="188" y="62"/>
                          </a:lnTo>
                          <a:lnTo>
                            <a:pt x="183" y="62"/>
                          </a:lnTo>
                          <a:lnTo>
                            <a:pt x="183" y="57"/>
                          </a:lnTo>
                          <a:lnTo>
                            <a:pt x="186" y="51"/>
                          </a:lnTo>
                          <a:lnTo>
                            <a:pt x="188" y="46"/>
                          </a:lnTo>
                          <a:lnTo>
                            <a:pt x="173" y="36"/>
                          </a:lnTo>
                          <a:lnTo>
                            <a:pt x="168" y="34"/>
                          </a:lnTo>
                          <a:lnTo>
                            <a:pt x="159" y="28"/>
                          </a:lnTo>
                          <a:lnTo>
                            <a:pt x="157" y="16"/>
                          </a:lnTo>
                          <a:lnTo>
                            <a:pt x="153" y="9"/>
                          </a:lnTo>
                          <a:lnTo>
                            <a:pt x="147" y="9"/>
                          </a:lnTo>
                          <a:lnTo>
                            <a:pt x="141" y="2"/>
                          </a:lnTo>
                          <a:lnTo>
                            <a:pt x="133" y="1"/>
                          </a:lnTo>
                          <a:lnTo>
                            <a:pt x="125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</p:grpSp>
              <p:sp>
                <p:nvSpPr>
                  <p:cNvPr id="189" name="Freeform 188"/>
                  <p:cNvSpPr>
                    <a:spLocks/>
                  </p:cNvSpPr>
                  <p:nvPr/>
                </p:nvSpPr>
                <p:spPr bwMode="auto">
                  <a:xfrm>
                    <a:off x="2546" y="2209"/>
                    <a:ext cx="470" cy="441"/>
                  </a:xfrm>
                  <a:custGeom>
                    <a:avLst/>
                    <a:gdLst>
                      <a:gd name="T0" fmla="*/ 7 w 330"/>
                      <a:gd name="T1" fmla="*/ 77 h 309"/>
                      <a:gd name="T2" fmla="*/ 0 w 330"/>
                      <a:gd name="T3" fmla="*/ 98 h 309"/>
                      <a:gd name="T4" fmla="*/ 14 w 330"/>
                      <a:gd name="T5" fmla="*/ 117 h 309"/>
                      <a:gd name="T6" fmla="*/ 12 w 330"/>
                      <a:gd name="T7" fmla="*/ 134 h 309"/>
                      <a:gd name="T8" fmla="*/ 18 w 330"/>
                      <a:gd name="T9" fmla="*/ 147 h 309"/>
                      <a:gd name="T10" fmla="*/ 22 w 330"/>
                      <a:gd name="T11" fmla="*/ 176 h 309"/>
                      <a:gd name="T12" fmla="*/ 24 w 330"/>
                      <a:gd name="T13" fmla="*/ 186 h 309"/>
                      <a:gd name="T14" fmla="*/ 20 w 330"/>
                      <a:gd name="T15" fmla="*/ 197 h 309"/>
                      <a:gd name="T16" fmla="*/ 28 w 330"/>
                      <a:gd name="T17" fmla="*/ 202 h 309"/>
                      <a:gd name="T18" fmla="*/ 38 w 330"/>
                      <a:gd name="T19" fmla="*/ 209 h 309"/>
                      <a:gd name="T20" fmla="*/ 47 w 330"/>
                      <a:gd name="T21" fmla="*/ 224 h 309"/>
                      <a:gd name="T22" fmla="*/ 56 w 330"/>
                      <a:gd name="T23" fmla="*/ 237 h 309"/>
                      <a:gd name="T24" fmla="*/ 75 w 330"/>
                      <a:gd name="T25" fmla="*/ 241 h 309"/>
                      <a:gd name="T26" fmla="*/ 87 w 330"/>
                      <a:gd name="T27" fmla="*/ 240 h 309"/>
                      <a:gd name="T28" fmla="*/ 107 w 330"/>
                      <a:gd name="T29" fmla="*/ 258 h 309"/>
                      <a:gd name="T30" fmla="*/ 130 w 330"/>
                      <a:gd name="T31" fmla="*/ 268 h 309"/>
                      <a:gd name="T32" fmla="*/ 148 w 330"/>
                      <a:gd name="T33" fmla="*/ 264 h 309"/>
                      <a:gd name="T34" fmla="*/ 166 w 330"/>
                      <a:gd name="T35" fmla="*/ 276 h 309"/>
                      <a:gd name="T36" fmla="*/ 174 w 330"/>
                      <a:gd name="T37" fmla="*/ 277 h 309"/>
                      <a:gd name="T38" fmla="*/ 188 w 330"/>
                      <a:gd name="T39" fmla="*/ 283 h 309"/>
                      <a:gd name="T40" fmla="*/ 203 w 330"/>
                      <a:gd name="T41" fmla="*/ 295 h 309"/>
                      <a:gd name="T42" fmla="*/ 215 w 330"/>
                      <a:gd name="T43" fmla="*/ 298 h 309"/>
                      <a:gd name="T44" fmla="*/ 226 w 330"/>
                      <a:gd name="T45" fmla="*/ 291 h 309"/>
                      <a:gd name="T46" fmla="*/ 288 w 330"/>
                      <a:gd name="T47" fmla="*/ 308 h 309"/>
                      <a:gd name="T48" fmla="*/ 290 w 330"/>
                      <a:gd name="T49" fmla="*/ 291 h 309"/>
                      <a:gd name="T50" fmla="*/ 319 w 330"/>
                      <a:gd name="T51" fmla="*/ 241 h 309"/>
                      <a:gd name="T52" fmla="*/ 329 w 330"/>
                      <a:gd name="T53" fmla="*/ 221 h 309"/>
                      <a:gd name="T54" fmla="*/ 316 w 330"/>
                      <a:gd name="T55" fmla="*/ 192 h 309"/>
                      <a:gd name="T56" fmla="*/ 301 w 330"/>
                      <a:gd name="T57" fmla="*/ 170 h 309"/>
                      <a:gd name="T58" fmla="*/ 301 w 330"/>
                      <a:gd name="T59" fmla="*/ 150 h 309"/>
                      <a:gd name="T60" fmla="*/ 300 w 330"/>
                      <a:gd name="T61" fmla="*/ 134 h 309"/>
                      <a:gd name="T62" fmla="*/ 300 w 330"/>
                      <a:gd name="T63" fmla="*/ 123 h 309"/>
                      <a:gd name="T64" fmla="*/ 312 w 330"/>
                      <a:gd name="T65" fmla="*/ 108 h 309"/>
                      <a:gd name="T66" fmla="*/ 306 w 330"/>
                      <a:gd name="T67" fmla="*/ 75 h 309"/>
                      <a:gd name="T68" fmla="*/ 302 w 330"/>
                      <a:gd name="T69" fmla="*/ 54 h 309"/>
                      <a:gd name="T70" fmla="*/ 288 w 330"/>
                      <a:gd name="T71" fmla="*/ 34 h 309"/>
                      <a:gd name="T72" fmla="*/ 249 w 330"/>
                      <a:gd name="T73" fmla="*/ 33 h 309"/>
                      <a:gd name="T74" fmla="*/ 206 w 330"/>
                      <a:gd name="T75" fmla="*/ 30 h 309"/>
                      <a:gd name="T76" fmla="*/ 181 w 330"/>
                      <a:gd name="T77" fmla="*/ 22 h 309"/>
                      <a:gd name="T78" fmla="*/ 168 w 330"/>
                      <a:gd name="T79" fmla="*/ 31 h 309"/>
                      <a:gd name="T80" fmla="*/ 154 w 330"/>
                      <a:gd name="T81" fmla="*/ 21 h 309"/>
                      <a:gd name="T82" fmla="*/ 143 w 330"/>
                      <a:gd name="T83" fmla="*/ 19 h 309"/>
                      <a:gd name="T84" fmla="*/ 130 w 330"/>
                      <a:gd name="T85" fmla="*/ 1 h 309"/>
                      <a:gd name="T86" fmla="*/ 109 w 330"/>
                      <a:gd name="T87" fmla="*/ 3 h 309"/>
                      <a:gd name="T88" fmla="*/ 89 w 330"/>
                      <a:gd name="T89" fmla="*/ 12 h 309"/>
                      <a:gd name="T90" fmla="*/ 59 w 330"/>
                      <a:gd name="T91" fmla="*/ 25 h 309"/>
                      <a:gd name="T92" fmla="*/ 31 w 330"/>
                      <a:gd name="T93" fmla="*/ 37 h 309"/>
                      <a:gd name="T94" fmla="*/ 14 w 330"/>
                      <a:gd name="T95" fmla="*/ 54 h 3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330" h="309">
                        <a:moveTo>
                          <a:pt x="8" y="57"/>
                        </a:moveTo>
                        <a:lnTo>
                          <a:pt x="7" y="77"/>
                        </a:lnTo>
                        <a:lnTo>
                          <a:pt x="7" y="89"/>
                        </a:lnTo>
                        <a:lnTo>
                          <a:pt x="0" y="98"/>
                        </a:lnTo>
                        <a:lnTo>
                          <a:pt x="13" y="113"/>
                        </a:lnTo>
                        <a:lnTo>
                          <a:pt x="14" y="117"/>
                        </a:lnTo>
                        <a:lnTo>
                          <a:pt x="12" y="127"/>
                        </a:lnTo>
                        <a:lnTo>
                          <a:pt x="12" y="134"/>
                        </a:lnTo>
                        <a:lnTo>
                          <a:pt x="19" y="143"/>
                        </a:lnTo>
                        <a:lnTo>
                          <a:pt x="18" y="147"/>
                        </a:lnTo>
                        <a:lnTo>
                          <a:pt x="16" y="164"/>
                        </a:lnTo>
                        <a:lnTo>
                          <a:pt x="22" y="176"/>
                        </a:lnTo>
                        <a:lnTo>
                          <a:pt x="26" y="182"/>
                        </a:lnTo>
                        <a:lnTo>
                          <a:pt x="24" y="186"/>
                        </a:lnTo>
                        <a:lnTo>
                          <a:pt x="24" y="193"/>
                        </a:lnTo>
                        <a:lnTo>
                          <a:pt x="20" y="197"/>
                        </a:lnTo>
                        <a:lnTo>
                          <a:pt x="20" y="200"/>
                        </a:lnTo>
                        <a:lnTo>
                          <a:pt x="28" y="202"/>
                        </a:lnTo>
                        <a:lnTo>
                          <a:pt x="36" y="204"/>
                        </a:lnTo>
                        <a:lnTo>
                          <a:pt x="38" y="209"/>
                        </a:lnTo>
                        <a:lnTo>
                          <a:pt x="38" y="216"/>
                        </a:lnTo>
                        <a:lnTo>
                          <a:pt x="47" y="224"/>
                        </a:lnTo>
                        <a:lnTo>
                          <a:pt x="54" y="228"/>
                        </a:lnTo>
                        <a:lnTo>
                          <a:pt x="56" y="237"/>
                        </a:lnTo>
                        <a:lnTo>
                          <a:pt x="66" y="250"/>
                        </a:lnTo>
                        <a:lnTo>
                          <a:pt x="75" y="241"/>
                        </a:lnTo>
                        <a:lnTo>
                          <a:pt x="83" y="239"/>
                        </a:lnTo>
                        <a:lnTo>
                          <a:pt x="87" y="240"/>
                        </a:lnTo>
                        <a:lnTo>
                          <a:pt x="103" y="257"/>
                        </a:lnTo>
                        <a:lnTo>
                          <a:pt x="107" y="258"/>
                        </a:lnTo>
                        <a:lnTo>
                          <a:pt x="126" y="267"/>
                        </a:lnTo>
                        <a:lnTo>
                          <a:pt x="130" y="268"/>
                        </a:lnTo>
                        <a:lnTo>
                          <a:pt x="138" y="265"/>
                        </a:lnTo>
                        <a:lnTo>
                          <a:pt x="148" y="264"/>
                        </a:lnTo>
                        <a:lnTo>
                          <a:pt x="155" y="268"/>
                        </a:lnTo>
                        <a:lnTo>
                          <a:pt x="166" y="276"/>
                        </a:lnTo>
                        <a:lnTo>
                          <a:pt x="169" y="281"/>
                        </a:lnTo>
                        <a:lnTo>
                          <a:pt x="174" y="277"/>
                        </a:lnTo>
                        <a:lnTo>
                          <a:pt x="179" y="276"/>
                        </a:lnTo>
                        <a:lnTo>
                          <a:pt x="188" y="283"/>
                        </a:lnTo>
                        <a:lnTo>
                          <a:pt x="196" y="291"/>
                        </a:lnTo>
                        <a:lnTo>
                          <a:pt x="203" y="295"/>
                        </a:lnTo>
                        <a:lnTo>
                          <a:pt x="212" y="299"/>
                        </a:lnTo>
                        <a:lnTo>
                          <a:pt x="215" y="298"/>
                        </a:lnTo>
                        <a:lnTo>
                          <a:pt x="220" y="293"/>
                        </a:lnTo>
                        <a:lnTo>
                          <a:pt x="226" y="291"/>
                        </a:lnTo>
                        <a:lnTo>
                          <a:pt x="237" y="294"/>
                        </a:lnTo>
                        <a:lnTo>
                          <a:pt x="288" y="308"/>
                        </a:lnTo>
                        <a:lnTo>
                          <a:pt x="295" y="300"/>
                        </a:lnTo>
                        <a:lnTo>
                          <a:pt x="290" y="291"/>
                        </a:lnTo>
                        <a:lnTo>
                          <a:pt x="284" y="274"/>
                        </a:lnTo>
                        <a:lnTo>
                          <a:pt x="319" y="241"/>
                        </a:lnTo>
                        <a:lnTo>
                          <a:pt x="326" y="234"/>
                        </a:lnTo>
                        <a:lnTo>
                          <a:pt x="329" y="221"/>
                        </a:lnTo>
                        <a:lnTo>
                          <a:pt x="322" y="205"/>
                        </a:lnTo>
                        <a:lnTo>
                          <a:pt x="316" y="192"/>
                        </a:lnTo>
                        <a:lnTo>
                          <a:pt x="307" y="176"/>
                        </a:lnTo>
                        <a:lnTo>
                          <a:pt x="301" y="170"/>
                        </a:lnTo>
                        <a:lnTo>
                          <a:pt x="300" y="161"/>
                        </a:lnTo>
                        <a:lnTo>
                          <a:pt x="301" y="150"/>
                        </a:lnTo>
                        <a:lnTo>
                          <a:pt x="303" y="140"/>
                        </a:lnTo>
                        <a:lnTo>
                          <a:pt x="300" y="134"/>
                        </a:lnTo>
                        <a:lnTo>
                          <a:pt x="295" y="129"/>
                        </a:lnTo>
                        <a:lnTo>
                          <a:pt x="300" y="123"/>
                        </a:lnTo>
                        <a:lnTo>
                          <a:pt x="308" y="110"/>
                        </a:lnTo>
                        <a:lnTo>
                          <a:pt x="312" y="108"/>
                        </a:lnTo>
                        <a:lnTo>
                          <a:pt x="309" y="86"/>
                        </a:lnTo>
                        <a:lnTo>
                          <a:pt x="306" y="75"/>
                        </a:lnTo>
                        <a:lnTo>
                          <a:pt x="302" y="64"/>
                        </a:lnTo>
                        <a:lnTo>
                          <a:pt x="302" y="54"/>
                        </a:lnTo>
                        <a:lnTo>
                          <a:pt x="296" y="44"/>
                        </a:lnTo>
                        <a:lnTo>
                          <a:pt x="288" y="34"/>
                        </a:lnTo>
                        <a:lnTo>
                          <a:pt x="278" y="33"/>
                        </a:lnTo>
                        <a:lnTo>
                          <a:pt x="249" y="33"/>
                        </a:lnTo>
                        <a:lnTo>
                          <a:pt x="233" y="32"/>
                        </a:lnTo>
                        <a:lnTo>
                          <a:pt x="206" y="30"/>
                        </a:lnTo>
                        <a:lnTo>
                          <a:pt x="194" y="24"/>
                        </a:lnTo>
                        <a:lnTo>
                          <a:pt x="181" y="22"/>
                        </a:lnTo>
                        <a:lnTo>
                          <a:pt x="175" y="25"/>
                        </a:lnTo>
                        <a:lnTo>
                          <a:pt x="168" y="31"/>
                        </a:lnTo>
                        <a:lnTo>
                          <a:pt x="161" y="28"/>
                        </a:lnTo>
                        <a:lnTo>
                          <a:pt x="154" y="21"/>
                        </a:lnTo>
                        <a:lnTo>
                          <a:pt x="147" y="21"/>
                        </a:lnTo>
                        <a:lnTo>
                          <a:pt x="143" y="19"/>
                        </a:lnTo>
                        <a:lnTo>
                          <a:pt x="141" y="9"/>
                        </a:lnTo>
                        <a:lnTo>
                          <a:pt x="130" y="1"/>
                        </a:lnTo>
                        <a:lnTo>
                          <a:pt x="122" y="0"/>
                        </a:lnTo>
                        <a:lnTo>
                          <a:pt x="109" y="3"/>
                        </a:lnTo>
                        <a:lnTo>
                          <a:pt x="98" y="7"/>
                        </a:lnTo>
                        <a:lnTo>
                          <a:pt x="89" y="12"/>
                        </a:lnTo>
                        <a:lnTo>
                          <a:pt x="74" y="20"/>
                        </a:lnTo>
                        <a:lnTo>
                          <a:pt x="59" y="25"/>
                        </a:lnTo>
                        <a:lnTo>
                          <a:pt x="45" y="31"/>
                        </a:lnTo>
                        <a:lnTo>
                          <a:pt x="31" y="37"/>
                        </a:lnTo>
                        <a:lnTo>
                          <a:pt x="24" y="46"/>
                        </a:lnTo>
                        <a:lnTo>
                          <a:pt x="14" y="54"/>
                        </a:lnTo>
                        <a:lnTo>
                          <a:pt x="8" y="57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90" name="Freeform 189"/>
                  <p:cNvSpPr>
                    <a:spLocks/>
                  </p:cNvSpPr>
                  <p:nvPr/>
                </p:nvSpPr>
                <p:spPr bwMode="auto">
                  <a:xfrm>
                    <a:off x="2861" y="2099"/>
                    <a:ext cx="244" cy="193"/>
                  </a:xfrm>
                  <a:custGeom>
                    <a:avLst/>
                    <a:gdLst>
                      <a:gd name="T0" fmla="*/ 1 w 171"/>
                      <a:gd name="T1" fmla="*/ 13 h 135"/>
                      <a:gd name="T2" fmla="*/ 0 w 171"/>
                      <a:gd name="T3" fmla="*/ 18 h 135"/>
                      <a:gd name="T4" fmla="*/ 2 w 171"/>
                      <a:gd name="T5" fmla="*/ 35 h 135"/>
                      <a:gd name="T6" fmla="*/ 10 w 171"/>
                      <a:gd name="T7" fmla="*/ 57 h 135"/>
                      <a:gd name="T8" fmla="*/ 16 w 171"/>
                      <a:gd name="T9" fmla="*/ 63 h 135"/>
                      <a:gd name="T10" fmla="*/ 32 w 171"/>
                      <a:gd name="T11" fmla="*/ 70 h 135"/>
                      <a:gd name="T12" fmla="*/ 38 w 171"/>
                      <a:gd name="T13" fmla="*/ 72 h 135"/>
                      <a:gd name="T14" fmla="*/ 39 w 171"/>
                      <a:gd name="T15" fmla="*/ 79 h 135"/>
                      <a:gd name="T16" fmla="*/ 39 w 171"/>
                      <a:gd name="T17" fmla="*/ 92 h 135"/>
                      <a:gd name="T18" fmla="*/ 55 w 171"/>
                      <a:gd name="T19" fmla="*/ 108 h 135"/>
                      <a:gd name="T20" fmla="*/ 64 w 171"/>
                      <a:gd name="T21" fmla="*/ 113 h 135"/>
                      <a:gd name="T22" fmla="*/ 69 w 171"/>
                      <a:gd name="T23" fmla="*/ 115 h 135"/>
                      <a:gd name="T24" fmla="*/ 82 w 171"/>
                      <a:gd name="T25" fmla="*/ 131 h 135"/>
                      <a:gd name="T26" fmla="*/ 86 w 171"/>
                      <a:gd name="T27" fmla="*/ 129 h 135"/>
                      <a:gd name="T28" fmla="*/ 95 w 171"/>
                      <a:gd name="T29" fmla="*/ 127 h 135"/>
                      <a:gd name="T30" fmla="*/ 105 w 171"/>
                      <a:gd name="T31" fmla="*/ 134 h 135"/>
                      <a:gd name="T32" fmla="*/ 113 w 171"/>
                      <a:gd name="T33" fmla="*/ 130 h 135"/>
                      <a:gd name="T34" fmla="*/ 123 w 171"/>
                      <a:gd name="T35" fmla="*/ 117 h 135"/>
                      <a:gd name="T36" fmla="*/ 131 w 171"/>
                      <a:gd name="T37" fmla="*/ 113 h 135"/>
                      <a:gd name="T38" fmla="*/ 138 w 171"/>
                      <a:gd name="T39" fmla="*/ 115 h 135"/>
                      <a:gd name="T40" fmla="*/ 143 w 171"/>
                      <a:gd name="T41" fmla="*/ 114 h 135"/>
                      <a:gd name="T42" fmla="*/ 144 w 171"/>
                      <a:gd name="T43" fmla="*/ 109 h 135"/>
                      <a:gd name="T44" fmla="*/ 146 w 171"/>
                      <a:gd name="T45" fmla="*/ 84 h 135"/>
                      <a:gd name="T46" fmla="*/ 150 w 171"/>
                      <a:gd name="T47" fmla="*/ 77 h 135"/>
                      <a:gd name="T48" fmla="*/ 150 w 171"/>
                      <a:gd name="T49" fmla="*/ 65 h 135"/>
                      <a:gd name="T50" fmla="*/ 152 w 171"/>
                      <a:gd name="T51" fmla="*/ 61 h 135"/>
                      <a:gd name="T52" fmla="*/ 161 w 171"/>
                      <a:gd name="T53" fmla="*/ 54 h 135"/>
                      <a:gd name="T54" fmla="*/ 170 w 171"/>
                      <a:gd name="T55" fmla="*/ 54 h 135"/>
                      <a:gd name="T56" fmla="*/ 170 w 171"/>
                      <a:gd name="T57" fmla="*/ 41 h 135"/>
                      <a:gd name="T58" fmla="*/ 167 w 171"/>
                      <a:gd name="T59" fmla="*/ 31 h 135"/>
                      <a:gd name="T60" fmla="*/ 161 w 171"/>
                      <a:gd name="T61" fmla="*/ 27 h 135"/>
                      <a:gd name="T62" fmla="*/ 158 w 171"/>
                      <a:gd name="T63" fmla="*/ 28 h 135"/>
                      <a:gd name="T64" fmla="*/ 147 w 171"/>
                      <a:gd name="T65" fmla="*/ 18 h 135"/>
                      <a:gd name="T66" fmla="*/ 140 w 171"/>
                      <a:gd name="T67" fmla="*/ 10 h 135"/>
                      <a:gd name="T68" fmla="*/ 132 w 171"/>
                      <a:gd name="T69" fmla="*/ 10 h 135"/>
                      <a:gd name="T70" fmla="*/ 117 w 171"/>
                      <a:gd name="T71" fmla="*/ 10 h 135"/>
                      <a:gd name="T72" fmla="*/ 114 w 171"/>
                      <a:gd name="T73" fmla="*/ 8 h 135"/>
                      <a:gd name="T74" fmla="*/ 111 w 171"/>
                      <a:gd name="T75" fmla="*/ 1 h 135"/>
                      <a:gd name="T76" fmla="*/ 106 w 171"/>
                      <a:gd name="T77" fmla="*/ 0 h 135"/>
                      <a:gd name="T78" fmla="*/ 93 w 171"/>
                      <a:gd name="T79" fmla="*/ 0 h 135"/>
                      <a:gd name="T80" fmla="*/ 87 w 171"/>
                      <a:gd name="T81" fmla="*/ 6 h 135"/>
                      <a:gd name="T82" fmla="*/ 82 w 171"/>
                      <a:gd name="T83" fmla="*/ 4 h 135"/>
                      <a:gd name="T84" fmla="*/ 74 w 171"/>
                      <a:gd name="T85" fmla="*/ 3 h 135"/>
                      <a:gd name="T86" fmla="*/ 69 w 171"/>
                      <a:gd name="T87" fmla="*/ 2 h 135"/>
                      <a:gd name="T88" fmla="*/ 63 w 171"/>
                      <a:gd name="T89" fmla="*/ 3 h 135"/>
                      <a:gd name="T90" fmla="*/ 58 w 171"/>
                      <a:gd name="T91" fmla="*/ 7 h 135"/>
                      <a:gd name="T92" fmla="*/ 49 w 171"/>
                      <a:gd name="T93" fmla="*/ 3 h 135"/>
                      <a:gd name="T94" fmla="*/ 31 w 171"/>
                      <a:gd name="T95" fmla="*/ 1 h 135"/>
                      <a:gd name="T96" fmla="*/ 26 w 171"/>
                      <a:gd name="T97" fmla="*/ 0 h 135"/>
                      <a:gd name="T98" fmla="*/ 21 w 171"/>
                      <a:gd name="T99" fmla="*/ 3 h 135"/>
                      <a:gd name="T100" fmla="*/ 11 w 171"/>
                      <a:gd name="T101" fmla="*/ 9 h 135"/>
                      <a:gd name="T102" fmla="*/ 1 w 171"/>
                      <a:gd name="T103" fmla="*/ 13 h 1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71" h="135">
                        <a:moveTo>
                          <a:pt x="1" y="13"/>
                        </a:moveTo>
                        <a:lnTo>
                          <a:pt x="0" y="18"/>
                        </a:lnTo>
                        <a:lnTo>
                          <a:pt x="2" y="35"/>
                        </a:lnTo>
                        <a:lnTo>
                          <a:pt x="10" y="57"/>
                        </a:lnTo>
                        <a:lnTo>
                          <a:pt x="16" y="63"/>
                        </a:lnTo>
                        <a:lnTo>
                          <a:pt x="32" y="70"/>
                        </a:lnTo>
                        <a:lnTo>
                          <a:pt x="38" y="72"/>
                        </a:lnTo>
                        <a:lnTo>
                          <a:pt x="39" y="79"/>
                        </a:lnTo>
                        <a:lnTo>
                          <a:pt x="39" y="92"/>
                        </a:lnTo>
                        <a:lnTo>
                          <a:pt x="55" y="108"/>
                        </a:lnTo>
                        <a:lnTo>
                          <a:pt x="64" y="113"/>
                        </a:lnTo>
                        <a:lnTo>
                          <a:pt x="69" y="115"/>
                        </a:lnTo>
                        <a:lnTo>
                          <a:pt x="82" y="131"/>
                        </a:lnTo>
                        <a:lnTo>
                          <a:pt x="86" y="129"/>
                        </a:lnTo>
                        <a:lnTo>
                          <a:pt x="95" y="127"/>
                        </a:lnTo>
                        <a:lnTo>
                          <a:pt x="105" y="134"/>
                        </a:lnTo>
                        <a:lnTo>
                          <a:pt x="113" y="130"/>
                        </a:lnTo>
                        <a:lnTo>
                          <a:pt x="123" y="117"/>
                        </a:lnTo>
                        <a:lnTo>
                          <a:pt x="131" y="113"/>
                        </a:lnTo>
                        <a:lnTo>
                          <a:pt x="138" y="115"/>
                        </a:lnTo>
                        <a:lnTo>
                          <a:pt x="143" y="114"/>
                        </a:lnTo>
                        <a:lnTo>
                          <a:pt x="144" y="109"/>
                        </a:lnTo>
                        <a:lnTo>
                          <a:pt x="146" y="84"/>
                        </a:lnTo>
                        <a:lnTo>
                          <a:pt x="150" y="77"/>
                        </a:lnTo>
                        <a:lnTo>
                          <a:pt x="150" y="65"/>
                        </a:lnTo>
                        <a:lnTo>
                          <a:pt x="152" y="61"/>
                        </a:lnTo>
                        <a:lnTo>
                          <a:pt x="161" y="54"/>
                        </a:lnTo>
                        <a:lnTo>
                          <a:pt x="170" y="54"/>
                        </a:lnTo>
                        <a:lnTo>
                          <a:pt x="170" y="41"/>
                        </a:lnTo>
                        <a:lnTo>
                          <a:pt x="167" y="31"/>
                        </a:lnTo>
                        <a:lnTo>
                          <a:pt x="161" y="27"/>
                        </a:lnTo>
                        <a:lnTo>
                          <a:pt x="158" y="28"/>
                        </a:lnTo>
                        <a:lnTo>
                          <a:pt x="147" y="18"/>
                        </a:lnTo>
                        <a:lnTo>
                          <a:pt x="140" y="10"/>
                        </a:lnTo>
                        <a:lnTo>
                          <a:pt x="132" y="10"/>
                        </a:lnTo>
                        <a:lnTo>
                          <a:pt x="117" y="10"/>
                        </a:lnTo>
                        <a:lnTo>
                          <a:pt x="114" y="8"/>
                        </a:lnTo>
                        <a:lnTo>
                          <a:pt x="111" y="1"/>
                        </a:lnTo>
                        <a:lnTo>
                          <a:pt x="106" y="0"/>
                        </a:lnTo>
                        <a:lnTo>
                          <a:pt x="93" y="0"/>
                        </a:lnTo>
                        <a:lnTo>
                          <a:pt x="87" y="6"/>
                        </a:lnTo>
                        <a:lnTo>
                          <a:pt x="82" y="4"/>
                        </a:lnTo>
                        <a:lnTo>
                          <a:pt x="74" y="3"/>
                        </a:lnTo>
                        <a:lnTo>
                          <a:pt x="69" y="2"/>
                        </a:lnTo>
                        <a:lnTo>
                          <a:pt x="63" y="3"/>
                        </a:lnTo>
                        <a:lnTo>
                          <a:pt x="58" y="7"/>
                        </a:lnTo>
                        <a:lnTo>
                          <a:pt x="49" y="3"/>
                        </a:lnTo>
                        <a:lnTo>
                          <a:pt x="31" y="1"/>
                        </a:lnTo>
                        <a:lnTo>
                          <a:pt x="26" y="0"/>
                        </a:lnTo>
                        <a:lnTo>
                          <a:pt x="21" y="3"/>
                        </a:lnTo>
                        <a:lnTo>
                          <a:pt x="11" y="9"/>
                        </a:lnTo>
                        <a:lnTo>
                          <a:pt x="1" y="13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grpSp>
                <p:nvGrpSpPr>
                  <p:cNvPr id="191" name="Group 190"/>
                  <p:cNvGrpSpPr>
                    <a:grpSpLocks/>
                  </p:cNvGrpSpPr>
                  <p:nvPr/>
                </p:nvGrpSpPr>
                <p:grpSpPr bwMode="auto">
                  <a:xfrm>
                    <a:off x="2932" y="1823"/>
                    <a:ext cx="251" cy="160"/>
                    <a:chOff x="2350" y="2273"/>
                    <a:chExt cx="173" cy="113"/>
                  </a:xfrm>
                </p:grpSpPr>
                <p:sp>
                  <p:nvSpPr>
                    <p:cNvPr id="272" name="Freeform 271"/>
                    <p:cNvSpPr>
                      <a:spLocks/>
                    </p:cNvSpPr>
                    <p:nvPr/>
                  </p:nvSpPr>
                  <p:spPr bwMode="auto">
                    <a:xfrm>
                      <a:off x="2359" y="2310"/>
                      <a:ext cx="27" cy="22"/>
                    </a:xfrm>
                    <a:custGeom>
                      <a:avLst/>
                      <a:gdLst>
                        <a:gd name="T0" fmla="*/ 14 w 27"/>
                        <a:gd name="T1" fmla="*/ 0 h 22"/>
                        <a:gd name="T2" fmla="*/ 3 w 27"/>
                        <a:gd name="T3" fmla="*/ 7 h 22"/>
                        <a:gd name="T4" fmla="*/ 0 w 27"/>
                        <a:gd name="T5" fmla="*/ 11 h 22"/>
                        <a:gd name="T6" fmla="*/ 7 w 27"/>
                        <a:gd name="T7" fmla="*/ 14 h 22"/>
                        <a:gd name="T8" fmla="*/ 13 w 27"/>
                        <a:gd name="T9" fmla="*/ 21 h 22"/>
                        <a:gd name="T10" fmla="*/ 19 w 27"/>
                        <a:gd name="T11" fmla="*/ 16 h 22"/>
                        <a:gd name="T12" fmla="*/ 26 w 27"/>
                        <a:gd name="T13" fmla="*/ 11 h 22"/>
                        <a:gd name="T14" fmla="*/ 21 w 27"/>
                        <a:gd name="T15" fmla="*/ 5 h 22"/>
                        <a:gd name="T16" fmla="*/ 14 w 27"/>
                        <a:gd name="T17" fmla="*/ 0 h 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27" h="22">
                          <a:moveTo>
                            <a:pt x="14" y="0"/>
                          </a:moveTo>
                          <a:lnTo>
                            <a:pt x="3" y="7"/>
                          </a:lnTo>
                          <a:lnTo>
                            <a:pt x="0" y="11"/>
                          </a:lnTo>
                          <a:lnTo>
                            <a:pt x="7" y="14"/>
                          </a:lnTo>
                          <a:lnTo>
                            <a:pt x="13" y="21"/>
                          </a:lnTo>
                          <a:lnTo>
                            <a:pt x="19" y="16"/>
                          </a:lnTo>
                          <a:lnTo>
                            <a:pt x="26" y="11"/>
                          </a:lnTo>
                          <a:lnTo>
                            <a:pt x="21" y="5"/>
                          </a:lnTo>
                          <a:lnTo>
                            <a:pt x="14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73" name="Freeform 272"/>
                    <p:cNvSpPr>
                      <a:spLocks/>
                    </p:cNvSpPr>
                    <p:nvPr/>
                  </p:nvSpPr>
                  <p:spPr bwMode="auto">
                    <a:xfrm>
                      <a:off x="2350" y="2335"/>
                      <a:ext cx="40" cy="40"/>
                    </a:xfrm>
                    <a:custGeom>
                      <a:avLst/>
                      <a:gdLst>
                        <a:gd name="T0" fmla="*/ 32 w 40"/>
                        <a:gd name="T1" fmla="*/ 0 h 40"/>
                        <a:gd name="T2" fmla="*/ 19 w 40"/>
                        <a:gd name="T3" fmla="*/ 2 h 40"/>
                        <a:gd name="T4" fmla="*/ 14 w 40"/>
                        <a:gd name="T5" fmla="*/ 0 h 40"/>
                        <a:gd name="T6" fmla="*/ 7 w 40"/>
                        <a:gd name="T7" fmla="*/ 9 h 40"/>
                        <a:gd name="T8" fmla="*/ 3 w 40"/>
                        <a:gd name="T9" fmla="*/ 8 h 40"/>
                        <a:gd name="T10" fmla="*/ 0 w 40"/>
                        <a:gd name="T11" fmla="*/ 14 h 40"/>
                        <a:gd name="T12" fmla="*/ 4 w 40"/>
                        <a:gd name="T13" fmla="*/ 17 h 40"/>
                        <a:gd name="T14" fmla="*/ 4 w 40"/>
                        <a:gd name="T15" fmla="*/ 34 h 40"/>
                        <a:gd name="T16" fmla="*/ 8 w 40"/>
                        <a:gd name="T17" fmla="*/ 39 h 40"/>
                        <a:gd name="T18" fmla="*/ 28 w 40"/>
                        <a:gd name="T19" fmla="*/ 17 h 40"/>
                        <a:gd name="T20" fmla="*/ 35 w 40"/>
                        <a:gd name="T21" fmla="*/ 17 h 40"/>
                        <a:gd name="T22" fmla="*/ 39 w 40"/>
                        <a:gd name="T23" fmla="*/ 11 h 40"/>
                        <a:gd name="T24" fmla="*/ 37 w 40"/>
                        <a:gd name="T25" fmla="*/ 9 h 40"/>
                        <a:gd name="T26" fmla="*/ 32 w 40"/>
                        <a:gd name="T27" fmla="*/ 0 h 4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40" h="40">
                          <a:moveTo>
                            <a:pt x="32" y="0"/>
                          </a:moveTo>
                          <a:lnTo>
                            <a:pt x="19" y="2"/>
                          </a:lnTo>
                          <a:lnTo>
                            <a:pt x="14" y="0"/>
                          </a:lnTo>
                          <a:lnTo>
                            <a:pt x="7" y="9"/>
                          </a:lnTo>
                          <a:lnTo>
                            <a:pt x="3" y="8"/>
                          </a:lnTo>
                          <a:lnTo>
                            <a:pt x="0" y="14"/>
                          </a:lnTo>
                          <a:lnTo>
                            <a:pt x="4" y="17"/>
                          </a:lnTo>
                          <a:lnTo>
                            <a:pt x="4" y="34"/>
                          </a:lnTo>
                          <a:lnTo>
                            <a:pt x="8" y="39"/>
                          </a:lnTo>
                          <a:lnTo>
                            <a:pt x="28" y="17"/>
                          </a:lnTo>
                          <a:lnTo>
                            <a:pt x="35" y="17"/>
                          </a:lnTo>
                          <a:lnTo>
                            <a:pt x="39" y="11"/>
                          </a:lnTo>
                          <a:lnTo>
                            <a:pt x="37" y="9"/>
                          </a:lnTo>
                          <a:lnTo>
                            <a:pt x="32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74" name="Freeform 273"/>
                    <p:cNvSpPr>
                      <a:spLocks/>
                    </p:cNvSpPr>
                    <p:nvPr/>
                  </p:nvSpPr>
                  <p:spPr bwMode="auto">
                    <a:xfrm>
                      <a:off x="2395" y="2273"/>
                      <a:ext cx="128" cy="113"/>
                    </a:xfrm>
                    <a:custGeom>
                      <a:avLst/>
                      <a:gdLst>
                        <a:gd name="T0" fmla="*/ 122 w 128"/>
                        <a:gd name="T1" fmla="*/ 106 h 113"/>
                        <a:gd name="T2" fmla="*/ 121 w 128"/>
                        <a:gd name="T3" fmla="*/ 98 h 113"/>
                        <a:gd name="T4" fmla="*/ 125 w 128"/>
                        <a:gd name="T5" fmla="*/ 92 h 113"/>
                        <a:gd name="T6" fmla="*/ 125 w 128"/>
                        <a:gd name="T7" fmla="*/ 84 h 113"/>
                        <a:gd name="T8" fmla="*/ 116 w 128"/>
                        <a:gd name="T9" fmla="*/ 78 h 113"/>
                        <a:gd name="T10" fmla="*/ 113 w 128"/>
                        <a:gd name="T11" fmla="*/ 75 h 113"/>
                        <a:gd name="T12" fmla="*/ 111 w 128"/>
                        <a:gd name="T13" fmla="*/ 64 h 113"/>
                        <a:gd name="T14" fmla="*/ 105 w 128"/>
                        <a:gd name="T15" fmla="*/ 54 h 113"/>
                        <a:gd name="T16" fmla="*/ 100 w 128"/>
                        <a:gd name="T17" fmla="*/ 46 h 113"/>
                        <a:gd name="T18" fmla="*/ 100 w 128"/>
                        <a:gd name="T19" fmla="*/ 40 h 113"/>
                        <a:gd name="T20" fmla="*/ 104 w 128"/>
                        <a:gd name="T21" fmla="*/ 35 h 113"/>
                        <a:gd name="T22" fmla="*/ 117 w 128"/>
                        <a:gd name="T23" fmla="*/ 36 h 113"/>
                        <a:gd name="T24" fmla="*/ 123 w 128"/>
                        <a:gd name="T25" fmla="*/ 30 h 113"/>
                        <a:gd name="T26" fmla="*/ 127 w 128"/>
                        <a:gd name="T27" fmla="*/ 14 h 113"/>
                        <a:gd name="T28" fmla="*/ 125 w 128"/>
                        <a:gd name="T29" fmla="*/ 8 h 113"/>
                        <a:gd name="T30" fmla="*/ 118 w 128"/>
                        <a:gd name="T31" fmla="*/ 7 h 113"/>
                        <a:gd name="T32" fmla="*/ 106 w 128"/>
                        <a:gd name="T33" fmla="*/ 8 h 113"/>
                        <a:gd name="T34" fmla="*/ 91 w 128"/>
                        <a:gd name="T35" fmla="*/ 8 h 113"/>
                        <a:gd name="T36" fmla="*/ 77 w 128"/>
                        <a:gd name="T37" fmla="*/ 3 h 113"/>
                        <a:gd name="T38" fmla="*/ 69 w 128"/>
                        <a:gd name="T39" fmla="*/ 1 h 113"/>
                        <a:gd name="T40" fmla="*/ 61 w 128"/>
                        <a:gd name="T41" fmla="*/ 0 h 113"/>
                        <a:gd name="T42" fmla="*/ 53 w 128"/>
                        <a:gd name="T43" fmla="*/ 9 h 113"/>
                        <a:gd name="T44" fmla="*/ 45 w 128"/>
                        <a:gd name="T45" fmla="*/ 16 h 113"/>
                        <a:gd name="T46" fmla="*/ 32 w 128"/>
                        <a:gd name="T47" fmla="*/ 15 h 113"/>
                        <a:gd name="T48" fmla="*/ 23 w 128"/>
                        <a:gd name="T49" fmla="*/ 20 h 113"/>
                        <a:gd name="T50" fmla="*/ 11 w 128"/>
                        <a:gd name="T51" fmla="*/ 32 h 113"/>
                        <a:gd name="T52" fmla="*/ 2 w 128"/>
                        <a:gd name="T53" fmla="*/ 40 h 113"/>
                        <a:gd name="T54" fmla="*/ 0 w 128"/>
                        <a:gd name="T55" fmla="*/ 45 h 113"/>
                        <a:gd name="T56" fmla="*/ 5 w 128"/>
                        <a:gd name="T57" fmla="*/ 56 h 113"/>
                        <a:gd name="T58" fmla="*/ 11 w 128"/>
                        <a:gd name="T59" fmla="*/ 69 h 113"/>
                        <a:gd name="T60" fmla="*/ 17 w 128"/>
                        <a:gd name="T61" fmla="*/ 76 h 113"/>
                        <a:gd name="T62" fmla="*/ 23 w 128"/>
                        <a:gd name="T63" fmla="*/ 73 h 113"/>
                        <a:gd name="T64" fmla="*/ 35 w 128"/>
                        <a:gd name="T65" fmla="*/ 70 h 113"/>
                        <a:gd name="T66" fmla="*/ 34 w 128"/>
                        <a:gd name="T67" fmla="*/ 79 h 113"/>
                        <a:gd name="T68" fmla="*/ 31 w 128"/>
                        <a:gd name="T69" fmla="*/ 92 h 113"/>
                        <a:gd name="T70" fmla="*/ 32 w 128"/>
                        <a:gd name="T71" fmla="*/ 95 h 113"/>
                        <a:gd name="T72" fmla="*/ 37 w 128"/>
                        <a:gd name="T73" fmla="*/ 95 h 113"/>
                        <a:gd name="T74" fmla="*/ 45 w 128"/>
                        <a:gd name="T75" fmla="*/ 92 h 113"/>
                        <a:gd name="T76" fmla="*/ 61 w 128"/>
                        <a:gd name="T77" fmla="*/ 95 h 113"/>
                        <a:gd name="T78" fmla="*/ 65 w 128"/>
                        <a:gd name="T79" fmla="*/ 101 h 113"/>
                        <a:gd name="T80" fmla="*/ 75 w 128"/>
                        <a:gd name="T81" fmla="*/ 104 h 113"/>
                        <a:gd name="T82" fmla="*/ 83 w 128"/>
                        <a:gd name="T83" fmla="*/ 112 h 113"/>
                        <a:gd name="T84" fmla="*/ 88 w 128"/>
                        <a:gd name="T85" fmla="*/ 110 h 113"/>
                        <a:gd name="T86" fmla="*/ 99 w 128"/>
                        <a:gd name="T87" fmla="*/ 106 h 113"/>
                        <a:gd name="T88" fmla="*/ 109 w 128"/>
                        <a:gd name="T89" fmla="*/ 104 h 113"/>
                        <a:gd name="T90" fmla="*/ 122 w 128"/>
                        <a:gd name="T91" fmla="*/ 106 h 1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</a:cxnLst>
                      <a:rect l="0" t="0" r="r" b="b"/>
                      <a:pathLst>
                        <a:path w="128" h="113">
                          <a:moveTo>
                            <a:pt x="122" y="106"/>
                          </a:moveTo>
                          <a:lnTo>
                            <a:pt x="121" y="98"/>
                          </a:lnTo>
                          <a:lnTo>
                            <a:pt x="125" y="92"/>
                          </a:lnTo>
                          <a:lnTo>
                            <a:pt x="125" y="84"/>
                          </a:lnTo>
                          <a:lnTo>
                            <a:pt x="116" y="78"/>
                          </a:lnTo>
                          <a:lnTo>
                            <a:pt x="113" y="75"/>
                          </a:lnTo>
                          <a:lnTo>
                            <a:pt x="111" y="64"/>
                          </a:lnTo>
                          <a:lnTo>
                            <a:pt x="105" y="54"/>
                          </a:lnTo>
                          <a:lnTo>
                            <a:pt x="100" y="46"/>
                          </a:lnTo>
                          <a:lnTo>
                            <a:pt x="100" y="40"/>
                          </a:lnTo>
                          <a:lnTo>
                            <a:pt x="104" y="35"/>
                          </a:lnTo>
                          <a:lnTo>
                            <a:pt x="117" y="36"/>
                          </a:lnTo>
                          <a:lnTo>
                            <a:pt x="123" y="30"/>
                          </a:lnTo>
                          <a:lnTo>
                            <a:pt x="127" y="14"/>
                          </a:lnTo>
                          <a:lnTo>
                            <a:pt x="125" y="8"/>
                          </a:lnTo>
                          <a:lnTo>
                            <a:pt x="118" y="7"/>
                          </a:lnTo>
                          <a:lnTo>
                            <a:pt x="106" y="8"/>
                          </a:lnTo>
                          <a:lnTo>
                            <a:pt x="91" y="8"/>
                          </a:lnTo>
                          <a:lnTo>
                            <a:pt x="77" y="3"/>
                          </a:lnTo>
                          <a:lnTo>
                            <a:pt x="69" y="1"/>
                          </a:lnTo>
                          <a:lnTo>
                            <a:pt x="61" y="0"/>
                          </a:lnTo>
                          <a:lnTo>
                            <a:pt x="53" y="9"/>
                          </a:lnTo>
                          <a:lnTo>
                            <a:pt x="45" y="16"/>
                          </a:lnTo>
                          <a:lnTo>
                            <a:pt x="32" y="15"/>
                          </a:lnTo>
                          <a:lnTo>
                            <a:pt x="23" y="20"/>
                          </a:lnTo>
                          <a:lnTo>
                            <a:pt x="11" y="32"/>
                          </a:lnTo>
                          <a:lnTo>
                            <a:pt x="2" y="40"/>
                          </a:lnTo>
                          <a:lnTo>
                            <a:pt x="0" y="45"/>
                          </a:lnTo>
                          <a:lnTo>
                            <a:pt x="5" y="56"/>
                          </a:lnTo>
                          <a:lnTo>
                            <a:pt x="11" y="69"/>
                          </a:lnTo>
                          <a:lnTo>
                            <a:pt x="17" y="76"/>
                          </a:lnTo>
                          <a:lnTo>
                            <a:pt x="23" y="73"/>
                          </a:lnTo>
                          <a:lnTo>
                            <a:pt x="35" y="70"/>
                          </a:lnTo>
                          <a:lnTo>
                            <a:pt x="34" y="79"/>
                          </a:lnTo>
                          <a:lnTo>
                            <a:pt x="31" y="92"/>
                          </a:lnTo>
                          <a:lnTo>
                            <a:pt x="32" y="95"/>
                          </a:lnTo>
                          <a:lnTo>
                            <a:pt x="37" y="95"/>
                          </a:lnTo>
                          <a:lnTo>
                            <a:pt x="45" y="92"/>
                          </a:lnTo>
                          <a:lnTo>
                            <a:pt x="61" y="95"/>
                          </a:lnTo>
                          <a:lnTo>
                            <a:pt x="65" y="101"/>
                          </a:lnTo>
                          <a:lnTo>
                            <a:pt x="75" y="104"/>
                          </a:lnTo>
                          <a:lnTo>
                            <a:pt x="83" y="112"/>
                          </a:lnTo>
                          <a:lnTo>
                            <a:pt x="88" y="110"/>
                          </a:lnTo>
                          <a:lnTo>
                            <a:pt x="99" y="106"/>
                          </a:lnTo>
                          <a:lnTo>
                            <a:pt x="109" y="104"/>
                          </a:lnTo>
                          <a:lnTo>
                            <a:pt x="122" y="106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</p:grpSp>
              <p:grpSp>
                <p:nvGrpSpPr>
                  <p:cNvPr id="192" name="Group 191"/>
                  <p:cNvGrpSpPr>
                    <a:grpSpLocks/>
                  </p:cNvGrpSpPr>
                  <p:nvPr/>
                </p:nvGrpSpPr>
                <p:grpSpPr bwMode="auto">
                  <a:xfrm>
                    <a:off x="2803" y="1073"/>
                    <a:ext cx="396" cy="767"/>
                    <a:chOff x="2297" y="1733"/>
                    <a:chExt cx="278" cy="538"/>
                  </a:xfrm>
                </p:grpSpPr>
                <p:grpSp>
                  <p:nvGrpSpPr>
                    <p:cNvPr id="256" name="Group 2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97" y="1733"/>
                      <a:ext cx="278" cy="538"/>
                      <a:chOff x="2297" y="1733"/>
                      <a:chExt cx="278" cy="538"/>
                    </a:xfrm>
                  </p:grpSpPr>
                  <p:sp>
                    <p:nvSpPr>
                      <p:cNvPr id="270" name="Freeform 26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97" y="2238"/>
                        <a:ext cx="21" cy="21"/>
                      </a:xfrm>
                      <a:custGeom>
                        <a:avLst/>
                        <a:gdLst>
                          <a:gd name="T0" fmla="*/ 17 w 21"/>
                          <a:gd name="T1" fmla="*/ 0 h 21"/>
                          <a:gd name="T2" fmla="*/ 10 w 21"/>
                          <a:gd name="T3" fmla="*/ 4 h 21"/>
                          <a:gd name="T4" fmla="*/ 0 w 21"/>
                          <a:gd name="T5" fmla="*/ 12 h 21"/>
                          <a:gd name="T6" fmla="*/ 1 w 21"/>
                          <a:gd name="T7" fmla="*/ 20 h 21"/>
                          <a:gd name="T8" fmla="*/ 7 w 21"/>
                          <a:gd name="T9" fmla="*/ 20 h 21"/>
                          <a:gd name="T10" fmla="*/ 20 w 21"/>
                          <a:gd name="T11" fmla="*/ 9 h 21"/>
                          <a:gd name="T12" fmla="*/ 17 w 21"/>
                          <a:gd name="T13" fmla="*/ 0 h 2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1" h="21">
                            <a:moveTo>
                              <a:pt x="17" y="0"/>
                            </a:moveTo>
                            <a:lnTo>
                              <a:pt x="10" y="4"/>
                            </a:lnTo>
                            <a:lnTo>
                              <a:pt x="0" y="12"/>
                            </a:lnTo>
                            <a:lnTo>
                              <a:pt x="1" y="20"/>
                            </a:lnTo>
                            <a:lnTo>
                              <a:pt x="7" y="20"/>
                            </a:lnTo>
                            <a:lnTo>
                              <a:pt x="20" y="9"/>
                            </a:lnTo>
                            <a:lnTo>
                              <a:pt x="17" y="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71" name="Freeform 2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14" y="1733"/>
                        <a:ext cx="261" cy="538"/>
                      </a:xfrm>
                      <a:custGeom>
                        <a:avLst/>
                        <a:gdLst>
                          <a:gd name="T0" fmla="*/ 71 w 261"/>
                          <a:gd name="T1" fmla="*/ 518 h 538"/>
                          <a:gd name="T2" fmla="*/ 55 w 261"/>
                          <a:gd name="T3" fmla="*/ 505 h 538"/>
                          <a:gd name="T4" fmla="*/ 34 w 261"/>
                          <a:gd name="T5" fmla="*/ 502 h 538"/>
                          <a:gd name="T6" fmla="*/ 34 w 261"/>
                          <a:gd name="T7" fmla="*/ 459 h 538"/>
                          <a:gd name="T8" fmla="*/ 26 w 261"/>
                          <a:gd name="T9" fmla="*/ 431 h 538"/>
                          <a:gd name="T10" fmla="*/ 24 w 261"/>
                          <a:gd name="T11" fmla="*/ 409 h 538"/>
                          <a:gd name="T12" fmla="*/ 18 w 261"/>
                          <a:gd name="T13" fmla="*/ 388 h 538"/>
                          <a:gd name="T14" fmla="*/ 31 w 261"/>
                          <a:gd name="T15" fmla="*/ 369 h 538"/>
                          <a:gd name="T16" fmla="*/ 37 w 261"/>
                          <a:gd name="T17" fmla="*/ 351 h 538"/>
                          <a:gd name="T18" fmla="*/ 63 w 261"/>
                          <a:gd name="T19" fmla="*/ 329 h 538"/>
                          <a:gd name="T20" fmla="*/ 81 w 261"/>
                          <a:gd name="T21" fmla="*/ 303 h 538"/>
                          <a:gd name="T22" fmla="*/ 95 w 261"/>
                          <a:gd name="T23" fmla="*/ 281 h 538"/>
                          <a:gd name="T24" fmla="*/ 105 w 261"/>
                          <a:gd name="T25" fmla="*/ 266 h 538"/>
                          <a:gd name="T26" fmla="*/ 107 w 261"/>
                          <a:gd name="T27" fmla="*/ 250 h 538"/>
                          <a:gd name="T28" fmla="*/ 103 w 261"/>
                          <a:gd name="T29" fmla="*/ 235 h 538"/>
                          <a:gd name="T30" fmla="*/ 90 w 261"/>
                          <a:gd name="T31" fmla="*/ 228 h 538"/>
                          <a:gd name="T32" fmla="*/ 71 w 261"/>
                          <a:gd name="T33" fmla="*/ 186 h 538"/>
                          <a:gd name="T34" fmla="*/ 72 w 261"/>
                          <a:gd name="T35" fmla="*/ 151 h 538"/>
                          <a:gd name="T36" fmla="*/ 63 w 261"/>
                          <a:gd name="T37" fmla="*/ 116 h 538"/>
                          <a:gd name="T38" fmla="*/ 48 w 261"/>
                          <a:gd name="T39" fmla="*/ 93 h 538"/>
                          <a:gd name="T40" fmla="*/ 18 w 261"/>
                          <a:gd name="T41" fmla="*/ 77 h 538"/>
                          <a:gd name="T42" fmla="*/ 7 w 261"/>
                          <a:gd name="T43" fmla="*/ 58 h 538"/>
                          <a:gd name="T44" fmla="*/ 9 w 261"/>
                          <a:gd name="T45" fmla="*/ 45 h 538"/>
                          <a:gd name="T46" fmla="*/ 28 w 261"/>
                          <a:gd name="T47" fmla="*/ 56 h 538"/>
                          <a:gd name="T48" fmla="*/ 63 w 261"/>
                          <a:gd name="T49" fmla="*/ 66 h 538"/>
                          <a:gd name="T50" fmla="*/ 77 w 261"/>
                          <a:gd name="T51" fmla="*/ 74 h 538"/>
                          <a:gd name="T52" fmla="*/ 95 w 261"/>
                          <a:gd name="T53" fmla="*/ 58 h 538"/>
                          <a:gd name="T54" fmla="*/ 105 w 261"/>
                          <a:gd name="T55" fmla="*/ 45 h 538"/>
                          <a:gd name="T56" fmla="*/ 103 w 261"/>
                          <a:gd name="T57" fmla="*/ 21 h 538"/>
                          <a:gd name="T58" fmla="*/ 121 w 261"/>
                          <a:gd name="T59" fmla="*/ 10 h 538"/>
                          <a:gd name="T60" fmla="*/ 144 w 261"/>
                          <a:gd name="T61" fmla="*/ 15 h 538"/>
                          <a:gd name="T62" fmla="*/ 144 w 261"/>
                          <a:gd name="T63" fmla="*/ 34 h 538"/>
                          <a:gd name="T64" fmla="*/ 125 w 261"/>
                          <a:gd name="T65" fmla="*/ 55 h 538"/>
                          <a:gd name="T66" fmla="*/ 146 w 261"/>
                          <a:gd name="T67" fmla="*/ 50 h 538"/>
                          <a:gd name="T68" fmla="*/ 149 w 261"/>
                          <a:gd name="T69" fmla="*/ 18 h 538"/>
                          <a:gd name="T70" fmla="*/ 162 w 261"/>
                          <a:gd name="T71" fmla="*/ 37 h 538"/>
                          <a:gd name="T72" fmla="*/ 158 w 261"/>
                          <a:gd name="T73" fmla="*/ 68 h 538"/>
                          <a:gd name="T74" fmla="*/ 175 w 261"/>
                          <a:gd name="T75" fmla="*/ 93 h 538"/>
                          <a:gd name="T76" fmla="*/ 186 w 261"/>
                          <a:gd name="T77" fmla="*/ 119 h 538"/>
                          <a:gd name="T78" fmla="*/ 188 w 261"/>
                          <a:gd name="T79" fmla="*/ 156 h 538"/>
                          <a:gd name="T80" fmla="*/ 207 w 261"/>
                          <a:gd name="T81" fmla="*/ 208 h 538"/>
                          <a:gd name="T82" fmla="*/ 213 w 261"/>
                          <a:gd name="T83" fmla="*/ 266 h 538"/>
                          <a:gd name="T84" fmla="*/ 222 w 261"/>
                          <a:gd name="T85" fmla="*/ 308 h 538"/>
                          <a:gd name="T86" fmla="*/ 247 w 261"/>
                          <a:gd name="T87" fmla="*/ 335 h 538"/>
                          <a:gd name="T88" fmla="*/ 260 w 261"/>
                          <a:gd name="T89" fmla="*/ 358 h 538"/>
                          <a:gd name="T90" fmla="*/ 246 w 261"/>
                          <a:gd name="T91" fmla="*/ 404 h 538"/>
                          <a:gd name="T92" fmla="*/ 239 w 261"/>
                          <a:gd name="T93" fmla="*/ 428 h 538"/>
                          <a:gd name="T94" fmla="*/ 226 w 261"/>
                          <a:gd name="T95" fmla="*/ 443 h 538"/>
                          <a:gd name="T96" fmla="*/ 193 w 261"/>
                          <a:gd name="T97" fmla="*/ 475 h 538"/>
                          <a:gd name="T98" fmla="*/ 178 w 261"/>
                          <a:gd name="T99" fmla="*/ 490 h 538"/>
                          <a:gd name="T100" fmla="*/ 158 w 261"/>
                          <a:gd name="T101" fmla="*/ 499 h 538"/>
                          <a:gd name="T102" fmla="*/ 127 w 261"/>
                          <a:gd name="T103" fmla="*/ 508 h 538"/>
                          <a:gd name="T104" fmla="*/ 97 w 261"/>
                          <a:gd name="T105" fmla="*/ 521 h 538"/>
                          <a:gd name="T106" fmla="*/ 72 w 261"/>
                          <a:gd name="T107" fmla="*/ 537 h 53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</a:cxnLst>
                        <a:rect l="0" t="0" r="r" b="b"/>
                        <a:pathLst>
                          <a:path w="261" h="538">
                            <a:moveTo>
                              <a:pt x="72" y="537"/>
                            </a:moveTo>
                            <a:lnTo>
                              <a:pt x="71" y="518"/>
                            </a:lnTo>
                            <a:lnTo>
                              <a:pt x="61" y="510"/>
                            </a:lnTo>
                            <a:lnTo>
                              <a:pt x="55" y="505"/>
                            </a:lnTo>
                            <a:lnTo>
                              <a:pt x="44" y="502"/>
                            </a:lnTo>
                            <a:lnTo>
                              <a:pt x="34" y="502"/>
                            </a:lnTo>
                            <a:lnTo>
                              <a:pt x="31" y="492"/>
                            </a:lnTo>
                            <a:lnTo>
                              <a:pt x="34" y="459"/>
                            </a:lnTo>
                            <a:lnTo>
                              <a:pt x="33" y="440"/>
                            </a:lnTo>
                            <a:lnTo>
                              <a:pt x="26" y="431"/>
                            </a:lnTo>
                            <a:lnTo>
                              <a:pt x="21" y="427"/>
                            </a:lnTo>
                            <a:lnTo>
                              <a:pt x="24" y="409"/>
                            </a:lnTo>
                            <a:lnTo>
                              <a:pt x="21" y="398"/>
                            </a:lnTo>
                            <a:lnTo>
                              <a:pt x="18" y="388"/>
                            </a:lnTo>
                            <a:lnTo>
                              <a:pt x="24" y="369"/>
                            </a:lnTo>
                            <a:lnTo>
                              <a:pt x="31" y="369"/>
                            </a:lnTo>
                            <a:lnTo>
                              <a:pt x="34" y="366"/>
                            </a:lnTo>
                            <a:lnTo>
                              <a:pt x="37" y="351"/>
                            </a:lnTo>
                            <a:lnTo>
                              <a:pt x="50" y="340"/>
                            </a:lnTo>
                            <a:lnTo>
                              <a:pt x="63" y="329"/>
                            </a:lnTo>
                            <a:lnTo>
                              <a:pt x="66" y="316"/>
                            </a:lnTo>
                            <a:lnTo>
                              <a:pt x="81" y="303"/>
                            </a:lnTo>
                            <a:lnTo>
                              <a:pt x="97" y="287"/>
                            </a:lnTo>
                            <a:lnTo>
                              <a:pt x="95" y="281"/>
                            </a:lnTo>
                            <a:lnTo>
                              <a:pt x="95" y="273"/>
                            </a:lnTo>
                            <a:lnTo>
                              <a:pt x="105" y="266"/>
                            </a:lnTo>
                            <a:lnTo>
                              <a:pt x="109" y="263"/>
                            </a:lnTo>
                            <a:lnTo>
                              <a:pt x="107" y="250"/>
                            </a:lnTo>
                            <a:lnTo>
                              <a:pt x="107" y="238"/>
                            </a:lnTo>
                            <a:lnTo>
                              <a:pt x="103" y="235"/>
                            </a:lnTo>
                            <a:lnTo>
                              <a:pt x="97" y="238"/>
                            </a:lnTo>
                            <a:lnTo>
                              <a:pt x="90" y="228"/>
                            </a:lnTo>
                            <a:lnTo>
                              <a:pt x="84" y="204"/>
                            </a:lnTo>
                            <a:lnTo>
                              <a:pt x="71" y="186"/>
                            </a:lnTo>
                            <a:lnTo>
                              <a:pt x="74" y="162"/>
                            </a:lnTo>
                            <a:lnTo>
                              <a:pt x="72" y="151"/>
                            </a:lnTo>
                            <a:lnTo>
                              <a:pt x="57" y="136"/>
                            </a:lnTo>
                            <a:lnTo>
                              <a:pt x="63" y="116"/>
                            </a:lnTo>
                            <a:lnTo>
                              <a:pt x="58" y="105"/>
                            </a:lnTo>
                            <a:lnTo>
                              <a:pt x="48" y="93"/>
                            </a:lnTo>
                            <a:lnTo>
                              <a:pt x="42" y="101"/>
                            </a:lnTo>
                            <a:lnTo>
                              <a:pt x="18" y="77"/>
                            </a:lnTo>
                            <a:lnTo>
                              <a:pt x="12" y="68"/>
                            </a:lnTo>
                            <a:lnTo>
                              <a:pt x="7" y="58"/>
                            </a:lnTo>
                            <a:lnTo>
                              <a:pt x="0" y="55"/>
                            </a:lnTo>
                            <a:lnTo>
                              <a:pt x="9" y="45"/>
                            </a:lnTo>
                            <a:lnTo>
                              <a:pt x="21" y="45"/>
                            </a:lnTo>
                            <a:lnTo>
                              <a:pt x="28" y="56"/>
                            </a:lnTo>
                            <a:lnTo>
                              <a:pt x="46" y="77"/>
                            </a:lnTo>
                            <a:lnTo>
                              <a:pt x="63" y="66"/>
                            </a:lnTo>
                            <a:lnTo>
                              <a:pt x="74" y="68"/>
                            </a:lnTo>
                            <a:lnTo>
                              <a:pt x="77" y="74"/>
                            </a:lnTo>
                            <a:lnTo>
                              <a:pt x="90" y="77"/>
                            </a:lnTo>
                            <a:lnTo>
                              <a:pt x="95" y="58"/>
                            </a:lnTo>
                            <a:lnTo>
                              <a:pt x="101" y="52"/>
                            </a:lnTo>
                            <a:lnTo>
                              <a:pt x="105" y="45"/>
                            </a:lnTo>
                            <a:lnTo>
                              <a:pt x="105" y="39"/>
                            </a:lnTo>
                            <a:lnTo>
                              <a:pt x="103" y="21"/>
                            </a:lnTo>
                            <a:lnTo>
                              <a:pt x="114" y="10"/>
                            </a:lnTo>
                            <a:lnTo>
                              <a:pt x="121" y="10"/>
                            </a:lnTo>
                            <a:lnTo>
                              <a:pt x="132" y="0"/>
                            </a:lnTo>
                            <a:lnTo>
                              <a:pt x="144" y="15"/>
                            </a:lnTo>
                            <a:lnTo>
                              <a:pt x="149" y="21"/>
                            </a:lnTo>
                            <a:lnTo>
                              <a:pt x="144" y="34"/>
                            </a:lnTo>
                            <a:lnTo>
                              <a:pt x="134" y="43"/>
                            </a:lnTo>
                            <a:lnTo>
                              <a:pt x="125" y="55"/>
                            </a:lnTo>
                            <a:lnTo>
                              <a:pt x="127" y="66"/>
                            </a:lnTo>
                            <a:lnTo>
                              <a:pt x="146" y="50"/>
                            </a:lnTo>
                            <a:lnTo>
                              <a:pt x="146" y="37"/>
                            </a:lnTo>
                            <a:lnTo>
                              <a:pt x="149" y="18"/>
                            </a:lnTo>
                            <a:lnTo>
                              <a:pt x="156" y="13"/>
                            </a:lnTo>
                            <a:lnTo>
                              <a:pt x="162" y="37"/>
                            </a:lnTo>
                            <a:lnTo>
                              <a:pt x="162" y="58"/>
                            </a:lnTo>
                            <a:lnTo>
                              <a:pt x="158" y="68"/>
                            </a:lnTo>
                            <a:lnTo>
                              <a:pt x="158" y="81"/>
                            </a:lnTo>
                            <a:lnTo>
                              <a:pt x="175" y="93"/>
                            </a:lnTo>
                            <a:lnTo>
                              <a:pt x="175" y="103"/>
                            </a:lnTo>
                            <a:lnTo>
                              <a:pt x="186" y="119"/>
                            </a:lnTo>
                            <a:lnTo>
                              <a:pt x="191" y="130"/>
                            </a:lnTo>
                            <a:lnTo>
                              <a:pt x="188" y="156"/>
                            </a:lnTo>
                            <a:lnTo>
                              <a:pt x="196" y="185"/>
                            </a:lnTo>
                            <a:lnTo>
                              <a:pt x="207" y="208"/>
                            </a:lnTo>
                            <a:lnTo>
                              <a:pt x="204" y="244"/>
                            </a:lnTo>
                            <a:lnTo>
                              <a:pt x="213" y="266"/>
                            </a:lnTo>
                            <a:lnTo>
                              <a:pt x="217" y="275"/>
                            </a:lnTo>
                            <a:lnTo>
                              <a:pt x="222" y="308"/>
                            </a:lnTo>
                            <a:lnTo>
                              <a:pt x="226" y="321"/>
                            </a:lnTo>
                            <a:lnTo>
                              <a:pt x="247" y="335"/>
                            </a:lnTo>
                            <a:lnTo>
                              <a:pt x="260" y="350"/>
                            </a:lnTo>
                            <a:lnTo>
                              <a:pt x="260" y="358"/>
                            </a:lnTo>
                            <a:lnTo>
                              <a:pt x="250" y="400"/>
                            </a:lnTo>
                            <a:lnTo>
                              <a:pt x="246" y="404"/>
                            </a:lnTo>
                            <a:lnTo>
                              <a:pt x="250" y="412"/>
                            </a:lnTo>
                            <a:lnTo>
                              <a:pt x="239" y="428"/>
                            </a:lnTo>
                            <a:lnTo>
                              <a:pt x="226" y="435"/>
                            </a:lnTo>
                            <a:lnTo>
                              <a:pt x="226" y="443"/>
                            </a:lnTo>
                            <a:lnTo>
                              <a:pt x="207" y="468"/>
                            </a:lnTo>
                            <a:lnTo>
                              <a:pt x="193" y="475"/>
                            </a:lnTo>
                            <a:lnTo>
                              <a:pt x="191" y="490"/>
                            </a:lnTo>
                            <a:lnTo>
                              <a:pt x="178" y="490"/>
                            </a:lnTo>
                            <a:lnTo>
                              <a:pt x="172" y="494"/>
                            </a:lnTo>
                            <a:lnTo>
                              <a:pt x="158" y="499"/>
                            </a:lnTo>
                            <a:lnTo>
                              <a:pt x="140" y="497"/>
                            </a:lnTo>
                            <a:lnTo>
                              <a:pt x="127" y="508"/>
                            </a:lnTo>
                            <a:lnTo>
                              <a:pt x="111" y="517"/>
                            </a:lnTo>
                            <a:lnTo>
                              <a:pt x="97" y="521"/>
                            </a:lnTo>
                            <a:lnTo>
                              <a:pt x="85" y="529"/>
                            </a:lnTo>
                            <a:lnTo>
                              <a:pt x="72" y="537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257" name="Group 2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89" y="1926"/>
                      <a:ext cx="169" cy="274"/>
                      <a:chOff x="2389" y="1926"/>
                      <a:chExt cx="169" cy="274"/>
                    </a:xfrm>
                  </p:grpSpPr>
                  <p:sp>
                    <p:nvSpPr>
                      <p:cNvPr id="258" name="Freeform 2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84" y="1926"/>
                        <a:ext cx="20" cy="20"/>
                      </a:xfrm>
                      <a:custGeom>
                        <a:avLst/>
                        <a:gdLst>
                          <a:gd name="T0" fmla="*/ 11 w 20"/>
                          <a:gd name="T1" fmla="*/ 1 h 20"/>
                          <a:gd name="T2" fmla="*/ 0 w 20"/>
                          <a:gd name="T3" fmla="*/ 0 h 20"/>
                          <a:gd name="T4" fmla="*/ 11 w 20"/>
                          <a:gd name="T5" fmla="*/ 19 h 20"/>
                          <a:gd name="T6" fmla="*/ 19 w 20"/>
                          <a:gd name="T7" fmla="*/ 13 h 20"/>
                          <a:gd name="T8" fmla="*/ 11 w 20"/>
                          <a:gd name="T9" fmla="*/ 1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0" h="20">
                            <a:moveTo>
                              <a:pt x="11" y="1"/>
                            </a:moveTo>
                            <a:lnTo>
                              <a:pt x="0" y="0"/>
                            </a:lnTo>
                            <a:lnTo>
                              <a:pt x="11" y="19"/>
                            </a:lnTo>
                            <a:lnTo>
                              <a:pt x="19" y="13"/>
                            </a:lnTo>
                            <a:lnTo>
                              <a:pt x="11" y="1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59" name="Freeform 2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02" y="1974"/>
                        <a:ext cx="20" cy="29"/>
                      </a:xfrm>
                      <a:custGeom>
                        <a:avLst/>
                        <a:gdLst>
                          <a:gd name="T0" fmla="*/ 19 w 20"/>
                          <a:gd name="T1" fmla="*/ 0 h 29"/>
                          <a:gd name="T2" fmla="*/ 0 w 20"/>
                          <a:gd name="T3" fmla="*/ 5 h 29"/>
                          <a:gd name="T4" fmla="*/ 0 w 20"/>
                          <a:gd name="T5" fmla="*/ 28 h 29"/>
                          <a:gd name="T6" fmla="*/ 9 w 20"/>
                          <a:gd name="T7" fmla="*/ 16 h 29"/>
                          <a:gd name="T8" fmla="*/ 12 w 20"/>
                          <a:gd name="T9" fmla="*/ 5 h 29"/>
                          <a:gd name="T10" fmla="*/ 6 w 20"/>
                          <a:gd name="T11" fmla="*/ 5 h 29"/>
                          <a:gd name="T12" fmla="*/ 19 w 20"/>
                          <a:gd name="T13" fmla="*/ 0 h 2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" h="29">
                            <a:moveTo>
                              <a:pt x="19" y="0"/>
                            </a:moveTo>
                            <a:lnTo>
                              <a:pt x="0" y="5"/>
                            </a:lnTo>
                            <a:lnTo>
                              <a:pt x="0" y="28"/>
                            </a:lnTo>
                            <a:lnTo>
                              <a:pt x="9" y="16"/>
                            </a:lnTo>
                            <a:lnTo>
                              <a:pt x="12" y="5"/>
                            </a:lnTo>
                            <a:lnTo>
                              <a:pt x="6" y="5"/>
                            </a:lnTo>
                            <a:lnTo>
                              <a:pt x="19" y="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60" name="Freeform 2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18" y="2013"/>
                        <a:ext cx="21" cy="21"/>
                      </a:xfrm>
                      <a:custGeom>
                        <a:avLst/>
                        <a:gdLst>
                          <a:gd name="T0" fmla="*/ 4 w 21"/>
                          <a:gd name="T1" fmla="*/ 0 h 21"/>
                          <a:gd name="T2" fmla="*/ 0 w 21"/>
                          <a:gd name="T3" fmla="*/ 5 h 21"/>
                          <a:gd name="T4" fmla="*/ 6 w 21"/>
                          <a:gd name="T5" fmla="*/ 20 h 21"/>
                          <a:gd name="T6" fmla="*/ 17 w 21"/>
                          <a:gd name="T7" fmla="*/ 15 h 21"/>
                          <a:gd name="T8" fmla="*/ 20 w 21"/>
                          <a:gd name="T9" fmla="*/ 8 h 21"/>
                          <a:gd name="T10" fmla="*/ 4 w 21"/>
                          <a:gd name="T11" fmla="*/ 0 h 2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21" h="21">
                            <a:moveTo>
                              <a:pt x="4" y="0"/>
                            </a:moveTo>
                            <a:lnTo>
                              <a:pt x="0" y="5"/>
                            </a:lnTo>
                            <a:lnTo>
                              <a:pt x="6" y="20"/>
                            </a:lnTo>
                            <a:lnTo>
                              <a:pt x="17" y="15"/>
                            </a:lnTo>
                            <a:lnTo>
                              <a:pt x="20" y="8"/>
                            </a:lnTo>
                            <a:lnTo>
                              <a:pt x="4" y="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61" name="Freeform 2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57" y="2012"/>
                        <a:ext cx="25" cy="23"/>
                      </a:xfrm>
                      <a:custGeom>
                        <a:avLst/>
                        <a:gdLst>
                          <a:gd name="T0" fmla="*/ 24 w 25"/>
                          <a:gd name="T1" fmla="*/ 9 h 23"/>
                          <a:gd name="T2" fmla="*/ 18 w 25"/>
                          <a:gd name="T3" fmla="*/ 9 h 23"/>
                          <a:gd name="T4" fmla="*/ 12 w 25"/>
                          <a:gd name="T5" fmla="*/ 0 h 23"/>
                          <a:gd name="T6" fmla="*/ 7 w 25"/>
                          <a:gd name="T7" fmla="*/ 5 h 23"/>
                          <a:gd name="T8" fmla="*/ 0 w 25"/>
                          <a:gd name="T9" fmla="*/ 3 h 23"/>
                          <a:gd name="T10" fmla="*/ 0 w 25"/>
                          <a:gd name="T11" fmla="*/ 9 h 23"/>
                          <a:gd name="T12" fmla="*/ 2 w 25"/>
                          <a:gd name="T13" fmla="*/ 12 h 23"/>
                          <a:gd name="T14" fmla="*/ 2 w 25"/>
                          <a:gd name="T15" fmla="*/ 17 h 23"/>
                          <a:gd name="T16" fmla="*/ 7 w 25"/>
                          <a:gd name="T17" fmla="*/ 22 h 23"/>
                          <a:gd name="T18" fmla="*/ 12 w 25"/>
                          <a:gd name="T19" fmla="*/ 18 h 23"/>
                          <a:gd name="T20" fmla="*/ 20 w 25"/>
                          <a:gd name="T21" fmla="*/ 20 h 23"/>
                          <a:gd name="T22" fmla="*/ 24 w 25"/>
                          <a:gd name="T23" fmla="*/ 9 h 2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25" h="23">
                            <a:moveTo>
                              <a:pt x="24" y="9"/>
                            </a:moveTo>
                            <a:lnTo>
                              <a:pt x="18" y="9"/>
                            </a:lnTo>
                            <a:lnTo>
                              <a:pt x="12" y="0"/>
                            </a:lnTo>
                            <a:lnTo>
                              <a:pt x="7" y="5"/>
                            </a:lnTo>
                            <a:lnTo>
                              <a:pt x="0" y="3"/>
                            </a:lnTo>
                            <a:lnTo>
                              <a:pt x="0" y="9"/>
                            </a:lnTo>
                            <a:lnTo>
                              <a:pt x="2" y="12"/>
                            </a:lnTo>
                            <a:lnTo>
                              <a:pt x="2" y="17"/>
                            </a:lnTo>
                            <a:lnTo>
                              <a:pt x="7" y="22"/>
                            </a:lnTo>
                            <a:lnTo>
                              <a:pt x="12" y="18"/>
                            </a:lnTo>
                            <a:lnTo>
                              <a:pt x="20" y="20"/>
                            </a:lnTo>
                            <a:lnTo>
                              <a:pt x="24" y="9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62" name="Freeform 2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11" y="2067"/>
                        <a:ext cx="37" cy="26"/>
                      </a:xfrm>
                      <a:custGeom>
                        <a:avLst/>
                        <a:gdLst>
                          <a:gd name="T0" fmla="*/ 4 w 37"/>
                          <a:gd name="T1" fmla="*/ 0 h 26"/>
                          <a:gd name="T2" fmla="*/ 0 w 37"/>
                          <a:gd name="T3" fmla="*/ 2 h 26"/>
                          <a:gd name="T4" fmla="*/ 13 w 37"/>
                          <a:gd name="T5" fmla="*/ 15 h 26"/>
                          <a:gd name="T6" fmla="*/ 17 w 37"/>
                          <a:gd name="T7" fmla="*/ 15 h 26"/>
                          <a:gd name="T8" fmla="*/ 31 w 37"/>
                          <a:gd name="T9" fmla="*/ 25 h 26"/>
                          <a:gd name="T10" fmla="*/ 36 w 37"/>
                          <a:gd name="T11" fmla="*/ 21 h 26"/>
                          <a:gd name="T12" fmla="*/ 32 w 37"/>
                          <a:gd name="T13" fmla="*/ 10 h 26"/>
                          <a:gd name="T14" fmla="*/ 31 w 37"/>
                          <a:gd name="T15" fmla="*/ 5 h 26"/>
                          <a:gd name="T16" fmla="*/ 21 w 37"/>
                          <a:gd name="T17" fmla="*/ 5 h 26"/>
                          <a:gd name="T18" fmla="*/ 13 w 37"/>
                          <a:gd name="T19" fmla="*/ 0 h 26"/>
                          <a:gd name="T20" fmla="*/ 4 w 37"/>
                          <a:gd name="T21" fmla="*/ 0 h 2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37" h="26">
                            <a:moveTo>
                              <a:pt x="4" y="0"/>
                            </a:moveTo>
                            <a:lnTo>
                              <a:pt x="0" y="2"/>
                            </a:lnTo>
                            <a:lnTo>
                              <a:pt x="13" y="15"/>
                            </a:lnTo>
                            <a:lnTo>
                              <a:pt x="17" y="15"/>
                            </a:lnTo>
                            <a:lnTo>
                              <a:pt x="31" y="25"/>
                            </a:lnTo>
                            <a:lnTo>
                              <a:pt x="36" y="21"/>
                            </a:lnTo>
                            <a:lnTo>
                              <a:pt x="32" y="10"/>
                            </a:lnTo>
                            <a:lnTo>
                              <a:pt x="31" y="5"/>
                            </a:lnTo>
                            <a:lnTo>
                              <a:pt x="21" y="5"/>
                            </a:lnTo>
                            <a:lnTo>
                              <a:pt x="13" y="0"/>
                            </a:lnTo>
                            <a:lnTo>
                              <a:pt x="4" y="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63" name="Freeform 2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39" y="2082"/>
                        <a:ext cx="23" cy="36"/>
                      </a:xfrm>
                      <a:custGeom>
                        <a:avLst/>
                        <a:gdLst>
                          <a:gd name="T0" fmla="*/ 19 w 23"/>
                          <a:gd name="T1" fmla="*/ 0 h 36"/>
                          <a:gd name="T2" fmla="*/ 22 w 23"/>
                          <a:gd name="T3" fmla="*/ 7 h 36"/>
                          <a:gd name="T4" fmla="*/ 12 w 23"/>
                          <a:gd name="T5" fmla="*/ 22 h 36"/>
                          <a:gd name="T6" fmla="*/ 12 w 23"/>
                          <a:gd name="T7" fmla="*/ 28 h 36"/>
                          <a:gd name="T8" fmla="*/ 6 w 23"/>
                          <a:gd name="T9" fmla="*/ 35 h 36"/>
                          <a:gd name="T10" fmla="*/ 0 w 23"/>
                          <a:gd name="T11" fmla="*/ 30 h 36"/>
                          <a:gd name="T12" fmla="*/ 2 w 23"/>
                          <a:gd name="T13" fmla="*/ 25 h 36"/>
                          <a:gd name="T14" fmla="*/ 3 w 23"/>
                          <a:gd name="T15" fmla="*/ 14 h 36"/>
                          <a:gd name="T16" fmla="*/ 9 w 23"/>
                          <a:gd name="T17" fmla="*/ 8 h 36"/>
                          <a:gd name="T18" fmla="*/ 2 w 23"/>
                          <a:gd name="T19" fmla="*/ 2 h 36"/>
                          <a:gd name="T20" fmla="*/ 7 w 23"/>
                          <a:gd name="T21" fmla="*/ 0 h 36"/>
                          <a:gd name="T22" fmla="*/ 13 w 23"/>
                          <a:gd name="T23" fmla="*/ 3 h 36"/>
                          <a:gd name="T24" fmla="*/ 19 w 23"/>
                          <a:gd name="T25" fmla="*/ 0 h 3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23" h="36">
                            <a:moveTo>
                              <a:pt x="19" y="0"/>
                            </a:moveTo>
                            <a:lnTo>
                              <a:pt x="22" y="7"/>
                            </a:lnTo>
                            <a:lnTo>
                              <a:pt x="12" y="22"/>
                            </a:lnTo>
                            <a:lnTo>
                              <a:pt x="12" y="28"/>
                            </a:lnTo>
                            <a:lnTo>
                              <a:pt x="6" y="35"/>
                            </a:lnTo>
                            <a:lnTo>
                              <a:pt x="0" y="30"/>
                            </a:lnTo>
                            <a:lnTo>
                              <a:pt x="2" y="25"/>
                            </a:lnTo>
                            <a:lnTo>
                              <a:pt x="3" y="14"/>
                            </a:lnTo>
                            <a:lnTo>
                              <a:pt x="9" y="8"/>
                            </a:lnTo>
                            <a:lnTo>
                              <a:pt x="2" y="2"/>
                            </a:lnTo>
                            <a:lnTo>
                              <a:pt x="7" y="0"/>
                            </a:lnTo>
                            <a:lnTo>
                              <a:pt x="13" y="3"/>
                            </a:lnTo>
                            <a:lnTo>
                              <a:pt x="19" y="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64" name="Freeform 2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50" y="2102"/>
                        <a:ext cx="21" cy="36"/>
                      </a:xfrm>
                      <a:custGeom>
                        <a:avLst/>
                        <a:gdLst>
                          <a:gd name="T0" fmla="*/ 17 w 21"/>
                          <a:gd name="T1" fmla="*/ 0 h 36"/>
                          <a:gd name="T2" fmla="*/ 12 w 21"/>
                          <a:gd name="T3" fmla="*/ 0 h 36"/>
                          <a:gd name="T4" fmla="*/ 12 w 21"/>
                          <a:gd name="T5" fmla="*/ 2 h 36"/>
                          <a:gd name="T6" fmla="*/ 12 w 21"/>
                          <a:gd name="T7" fmla="*/ 5 h 36"/>
                          <a:gd name="T8" fmla="*/ 12 w 21"/>
                          <a:gd name="T9" fmla="*/ 7 h 36"/>
                          <a:gd name="T10" fmla="*/ 8 w 21"/>
                          <a:gd name="T11" fmla="*/ 13 h 36"/>
                          <a:gd name="T12" fmla="*/ 3 w 21"/>
                          <a:gd name="T13" fmla="*/ 18 h 36"/>
                          <a:gd name="T14" fmla="*/ 5 w 21"/>
                          <a:gd name="T15" fmla="*/ 23 h 36"/>
                          <a:gd name="T16" fmla="*/ 0 w 21"/>
                          <a:gd name="T17" fmla="*/ 31 h 36"/>
                          <a:gd name="T18" fmla="*/ 5 w 21"/>
                          <a:gd name="T19" fmla="*/ 35 h 36"/>
                          <a:gd name="T20" fmla="*/ 17 w 21"/>
                          <a:gd name="T21" fmla="*/ 16 h 36"/>
                          <a:gd name="T22" fmla="*/ 17 w 21"/>
                          <a:gd name="T23" fmla="*/ 12 h 36"/>
                          <a:gd name="T24" fmla="*/ 20 w 21"/>
                          <a:gd name="T25" fmla="*/ 7 h 36"/>
                          <a:gd name="T26" fmla="*/ 17 w 21"/>
                          <a:gd name="T27" fmla="*/ 0 h 3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</a:cxnLst>
                        <a:rect l="0" t="0" r="r" b="b"/>
                        <a:pathLst>
                          <a:path w="21" h="36">
                            <a:moveTo>
                              <a:pt x="17" y="0"/>
                            </a:moveTo>
                            <a:lnTo>
                              <a:pt x="12" y="0"/>
                            </a:lnTo>
                            <a:lnTo>
                              <a:pt x="12" y="2"/>
                            </a:lnTo>
                            <a:lnTo>
                              <a:pt x="12" y="5"/>
                            </a:lnTo>
                            <a:lnTo>
                              <a:pt x="12" y="7"/>
                            </a:lnTo>
                            <a:lnTo>
                              <a:pt x="8" y="13"/>
                            </a:lnTo>
                            <a:lnTo>
                              <a:pt x="3" y="18"/>
                            </a:lnTo>
                            <a:lnTo>
                              <a:pt x="5" y="23"/>
                            </a:lnTo>
                            <a:lnTo>
                              <a:pt x="0" y="31"/>
                            </a:lnTo>
                            <a:lnTo>
                              <a:pt x="5" y="35"/>
                            </a:lnTo>
                            <a:lnTo>
                              <a:pt x="17" y="16"/>
                            </a:lnTo>
                            <a:lnTo>
                              <a:pt x="17" y="12"/>
                            </a:lnTo>
                            <a:lnTo>
                              <a:pt x="20" y="7"/>
                            </a:lnTo>
                            <a:lnTo>
                              <a:pt x="17" y="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65" name="Freeform 26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9" y="2144"/>
                        <a:ext cx="26" cy="48"/>
                      </a:xfrm>
                      <a:custGeom>
                        <a:avLst/>
                        <a:gdLst>
                          <a:gd name="T0" fmla="*/ 16 w 26"/>
                          <a:gd name="T1" fmla="*/ 1 h 48"/>
                          <a:gd name="T2" fmla="*/ 14 w 26"/>
                          <a:gd name="T3" fmla="*/ 2 h 48"/>
                          <a:gd name="T4" fmla="*/ 9 w 26"/>
                          <a:gd name="T5" fmla="*/ 0 h 48"/>
                          <a:gd name="T6" fmla="*/ 2 w 26"/>
                          <a:gd name="T7" fmla="*/ 1 h 48"/>
                          <a:gd name="T8" fmla="*/ 2 w 26"/>
                          <a:gd name="T9" fmla="*/ 12 h 48"/>
                          <a:gd name="T10" fmla="*/ 5 w 26"/>
                          <a:gd name="T11" fmla="*/ 13 h 48"/>
                          <a:gd name="T12" fmla="*/ 5 w 26"/>
                          <a:gd name="T13" fmla="*/ 9 h 48"/>
                          <a:gd name="T14" fmla="*/ 13 w 26"/>
                          <a:gd name="T15" fmla="*/ 16 h 48"/>
                          <a:gd name="T16" fmla="*/ 10 w 26"/>
                          <a:gd name="T17" fmla="*/ 24 h 48"/>
                          <a:gd name="T18" fmla="*/ 5 w 26"/>
                          <a:gd name="T19" fmla="*/ 27 h 48"/>
                          <a:gd name="T20" fmla="*/ 3 w 26"/>
                          <a:gd name="T21" fmla="*/ 37 h 48"/>
                          <a:gd name="T22" fmla="*/ 0 w 26"/>
                          <a:gd name="T23" fmla="*/ 42 h 48"/>
                          <a:gd name="T24" fmla="*/ 4 w 26"/>
                          <a:gd name="T25" fmla="*/ 47 h 48"/>
                          <a:gd name="T26" fmla="*/ 17 w 26"/>
                          <a:gd name="T27" fmla="*/ 38 h 48"/>
                          <a:gd name="T28" fmla="*/ 13 w 26"/>
                          <a:gd name="T29" fmla="*/ 32 h 48"/>
                          <a:gd name="T30" fmla="*/ 16 w 26"/>
                          <a:gd name="T31" fmla="*/ 21 h 48"/>
                          <a:gd name="T32" fmla="*/ 23 w 26"/>
                          <a:gd name="T33" fmla="*/ 15 h 48"/>
                          <a:gd name="T34" fmla="*/ 25 w 26"/>
                          <a:gd name="T35" fmla="*/ 8 h 48"/>
                          <a:gd name="T36" fmla="*/ 16 w 26"/>
                          <a:gd name="T37" fmla="*/ 1 h 4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</a:cxnLst>
                        <a:rect l="0" t="0" r="r" b="b"/>
                        <a:pathLst>
                          <a:path w="26" h="48">
                            <a:moveTo>
                              <a:pt x="16" y="1"/>
                            </a:moveTo>
                            <a:lnTo>
                              <a:pt x="14" y="2"/>
                            </a:lnTo>
                            <a:lnTo>
                              <a:pt x="9" y="0"/>
                            </a:lnTo>
                            <a:lnTo>
                              <a:pt x="2" y="1"/>
                            </a:lnTo>
                            <a:lnTo>
                              <a:pt x="2" y="12"/>
                            </a:lnTo>
                            <a:lnTo>
                              <a:pt x="5" y="13"/>
                            </a:lnTo>
                            <a:lnTo>
                              <a:pt x="5" y="9"/>
                            </a:lnTo>
                            <a:lnTo>
                              <a:pt x="13" y="16"/>
                            </a:lnTo>
                            <a:lnTo>
                              <a:pt x="10" y="24"/>
                            </a:lnTo>
                            <a:lnTo>
                              <a:pt x="5" y="27"/>
                            </a:lnTo>
                            <a:lnTo>
                              <a:pt x="3" y="37"/>
                            </a:lnTo>
                            <a:lnTo>
                              <a:pt x="0" y="42"/>
                            </a:lnTo>
                            <a:lnTo>
                              <a:pt x="4" y="47"/>
                            </a:lnTo>
                            <a:lnTo>
                              <a:pt x="17" y="38"/>
                            </a:lnTo>
                            <a:lnTo>
                              <a:pt x="13" y="32"/>
                            </a:lnTo>
                            <a:lnTo>
                              <a:pt x="16" y="21"/>
                            </a:lnTo>
                            <a:lnTo>
                              <a:pt x="23" y="15"/>
                            </a:lnTo>
                            <a:lnTo>
                              <a:pt x="25" y="8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66" name="Freeform 2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06" y="2171"/>
                        <a:ext cx="20" cy="29"/>
                      </a:xfrm>
                      <a:custGeom>
                        <a:avLst/>
                        <a:gdLst>
                          <a:gd name="T0" fmla="*/ 11 w 20"/>
                          <a:gd name="T1" fmla="*/ 0 h 29"/>
                          <a:gd name="T2" fmla="*/ 19 w 20"/>
                          <a:gd name="T3" fmla="*/ 6 h 29"/>
                          <a:gd name="T4" fmla="*/ 14 w 20"/>
                          <a:gd name="T5" fmla="*/ 13 h 29"/>
                          <a:gd name="T6" fmla="*/ 13 w 20"/>
                          <a:gd name="T7" fmla="*/ 19 h 29"/>
                          <a:gd name="T8" fmla="*/ 4 w 20"/>
                          <a:gd name="T9" fmla="*/ 28 h 29"/>
                          <a:gd name="T10" fmla="*/ 0 w 20"/>
                          <a:gd name="T11" fmla="*/ 21 h 29"/>
                          <a:gd name="T12" fmla="*/ 4 w 20"/>
                          <a:gd name="T13" fmla="*/ 12 h 29"/>
                          <a:gd name="T14" fmla="*/ 11 w 20"/>
                          <a:gd name="T15" fmla="*/ 0 h 2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20" h="29">
                            <a:moveTo>
                              <a:pt x="11" y="0"/>
                            </a:moveTo>
                            <a:lnTo>
                              <a:pt x="19" y="6"/>
                            </a:lnTo>
                            <a:lnTo>
                              <a:pt x="14" y="13"/>
                            </a:lnTo>
                            <a:lnTo>
                              <a:pt x="13" y="19"/>
                            </a:lnTo>
                            <a:lnTo>
                              <a:pt x="4" y="28"/>
                            </a:lnTo>
                            <a:lnTo>
                              <a:pt x="0" y="21"/>
                            </a:lnTo>
                            <a:lnTo>
                              <a:pt x="4" y="12"/>
                            </a:lnTo>
                            <a:lnTo>
                              <a:pt x="11" y="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67" name="Freeform 26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34" y="2145"/>
                        <a:ext cx="20" cy="43"/>
                      </a:xfrm>
                      <a:custGeom>
                        <a:avLst/>
                        <a:gdLst>
                          <a:gd name="T0" fmla="*/ 9 w 20"/>
                          <a:gd name="T1" fmla="*/ 0 h 43"/>
                          <a:gd name="T2" fmla="*/ 17 w 20"/>
                          <a:gd name="T3" fmla="*/ 8 h 43"/>
                          <a:gd name="T4" fmla="*/ 16 w 20"/>
                          <a:gd name="T5" fmla="*/ 13 h 43"/>
                          <a:gd name="T6" fmla="*/ 13 w 20"/>
                          <a:gd name="T7" fmla="*/ 18 h 43"/>
                          <a:gd name="T8" fmla="*/ 17 w 20"/>
                          <a:gd name="T9" fmla="*/ 28 h 43"/>
                          <a:gd name="T10" fmla="*/ 19 w 20"/>
                          <a:gd name="T11" fmla="*/ 34 h 43"/>
                          <a:gd name="T12" fmla="*/ 14 w 20"/>
                          <a:gd name="T13" fmla="*/ 40 h 43"/>
                          <a:gd name="T14" fmla="*/ 6 w 20"/>
                          <a:gd name="T15" fmla="*/ 42 h 43"/>
                          <a:gd name="T16" fmla="*/ 0 w 20"/>
                          <a:gd name="T17" fmla="*/ 33 h 43"/>
                          <a:gd name="T18" fmla="*/ 4 w 20"/>
                          <a:gd name="T19" fmla="*/ 25 h 43"/>
                          <a:gd name="T20" fmla="*/ 9 w 20"/>
                          <a:gd name="T21" fmla="*/ 18 h 43"/>
                          <a:gd name="T22" fmla="*/ 9 w 20"/>
                          <a:gd name="T23" fmla="*/ 9 h 43"/>
                          <a:gd name="T24" fmla="*/ 9 w 20"/>
                          <a:gd name="T25" fmla="*/ 0 h 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20" h="43">
                            <a:moveTo>
                              <a:pt x="9" y="0"/>
                            </a:moveTo>
                            <a:lnTo>
                              <a:pt x="17" y="8"/>
                            </a:lnTo>
                            <a:lnTo>
                              <a:pt x="16" y="13"/>
                            </a:lnTo>
                            <a:lnTo>
                              <a:pt x="13" y="18"/>
                            </a:lnTo>
                            <a:lnTo>
                              <a:pt x="17" y="28"/>
                            </a:lnTo>
                            <a:lnTo>
                              <a:pt x="19" y="34"/>
                            </a:lnTo>
                            <a:lnTo>
                              <a:pt x="14" y="40"/>
                            </a:lnTo>
                            <a:lnTo>
                              <a:pt x="6" y="42"/>
                            </a:lnTo>
                            <a:lnTo>
                              <a:pt x="0" y="33"/>
                            </a:lnTo>
                            <a:lnTo>
                              <a:pt x="4" y="25"/>
                            </a:lnTo>
                            <a:lnTo>
                              <a:pt x="9" y="18"/>
                            </a:lnTo>
                            <a:lnTo>
                              <a:pt x="9" y="9"/>
                            </a:lnTo>
                            <a:lnTo>
                              <a:pt x="9" y="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68" name="Freeform 26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67" y="2079"/>
                        <a:ext cx="91" cy="120"/>
                      </a:xfrm>
                      <a:custGeom>
                        <a:avLst/>
                        <a:gdLst>
                          <a:gd name="T0" fmla="*/ 26 w 91"/>
                          <a:gd name="T1" fmla="*/ 1 h 120"/>
                          <a:gd name="T2" fmla="*/ 16 w 91"/>
                          <a:gd name="T3" fmla="*/ 12 h 120"/>
                          <a:gd name="T4" fmla="*/ 12 w 91"/>
                          <a:gd name="T5" fmla="*/ 4 h 120"/>
                          <a:gd name="T6" fmla="*/ 10 w 91"/>
                          <a:gd name="T7" fmla="*/ 0 h 120"/>
                          <a:gd name="T8" fmla="*/ 3 w 91"/>
                          <a:gd name="T9" fmla="*/ 1 h 120"/>
                          <a:gd name="T10" fmla="*/ 0 w 91"/>
                          <a:gd name="T11" fmla="*/ 9 h 120"/>
                          <a:gd name="T12" fmla="*/ 6 w 91"/>
                          <a:gd name="T13" fmla="*/ 19 h 120"/>
                          <a:gd name="T14" fmla="*/ 7 w 91"/>
                          <a:gd name="T15" fmla="*/ 30 h 120"/>
                          <a:gd name="T16" fmla="*/ 16 w 91"/>
                          <a:gd name="T17" fmla="*/ 44 h 120"/>
                          <a:gd name="T18" fmla="*/ 24 w 91"/>
                          <a:gd name="T19" fmla="*/ 50 h 120"/>
                          <a:gd name="T20" fmla="*/ 22 w 91"/>
                          <a:gd name="T21" fmla="*/ 56 h 120"/>
                          <a:gd name="T22" fmla="*/ 24 w 91"/>
                          <a:gd name="T23" fmla="*/ 60 h 120"/>
                          <a:gd name="T24" fmla="*/ 24 w 91"/>
                          <a:gd name="T25" fmla="*/ 64 h 120"/>
                          <a:gd name="T26" fmla="*/ 34 w 91"/>
                          <a:gd name="T27" fmla="*/ 64 h 120"/>
                          <a:gd name="T28" fmla="*/ 43 w 91"/>
                          <a:gd name="T29" fmla="*/ 75 h 120"/>
                          <a:gd name="T30" fmla="*/ 42 w 91"/>
                          <a:gd name="T31" fmla="*/ 78 h 120"/>
                          <a:gd name="T32" fmla="*/ 39 w 91"/>
                          <a:gd name="T33" fmla="*/ 85 h 120"/>
                          <a:gd name="T34" fmla="*/ 33 w 91"/>
                          <a:gd name="T35" fmla="*/ 85 h 120"/>
                          <a:gd name="T36" fmla="*/ 26 w 91"/>
                          <a:gd name="T37" fmla="*/ 84 h 120"/>
                          <a:gd name="T38" fmla="*/ 20 w 91"/>
                          <a:gd name="T39" fmla="*/ 87 h 120"/>
                          <a:gd name="T40" fmla="*/ 22 w 91"/>
                          <a:gd name="T41" fmla="*/ 97 h 120"/>
                          <a:gd name="T42" fmla="*/ 28 w 91"/>
                          <a:gd name="T43" fmla="*/ 108 h 120"/>
                          <a:gd name="T44" fmla="*/ 42 w 91"/>
                          <a:gd name="T45" fmla="*/ 119 h 120"/>
                          <a:gd name="T46" fmla="*/ 55 w 91"/>
                          <a:gd name="T47" fmla="*/ 109 h 120"/>
                          <a:gd name="T48" fmla="*/ 54 w 91"/>
                          <a:gd name="T49" fmla="*/ 100 h 120"/>
                          <a:gd name="T50" fmla="*/ 52 w 91"/>
                          <a:gd name="T51" fmla="*/ 94 h 120"/>
                          <a:gd name="T52" fmla="*/ 54 w 91"/>
                          <a:gd name="T53" fmla="*/ 86 h 120"/>
                          <a:gd name="T54" fmla="*/ 58 w 91"/>
                          <a:gd name="T55" fmla="*/ 87 h 120"/>
                          <a:gd name="T56" fmla="*/ 63 w 91"/>
                          <a:gd name="T57" fmla="*/ 81 h 120"/>
                          <a:gd name="T58" fmla="*/ 70 w 91"/>
                          <a:gd name="T59" fmla="*/ 80 h 120"/>
                          <a:gd name="T60" fmla="*/ 76 w 91"/>
                          <a:gd name="T61" fmla="*/ 70 h 120"/>
                          <a:gd name="T62" fmla="*/ 68 w 91"/>
                          <a:gd name="T63" fmla="*/ 62 h 120"/>
                          <a:gd name="T64" fmla="*/ 61 w 91"/>
                          <a:gd name="T65" fmla="*/ 69 h 120"/>
                          <a:gd name="T66" fmla="*/ 58 w 91"/>
                          <a:gd name="T67" fmla="*/ 70 h 120"/>
                          <a:gd name="T68" fmla="*/ 52 w 91"/>
                          <a:gd name="T69" fmla="*/ 63 h 120"/>
                          <a:gd name="T70" fmla="*/ 56 w 91"/>
                          <a:gd name="T71" fmla="*/ 58 h 120"/>
                          <a:gd name="T72" fmla="*/ 61 w 91"/>
                          <a:gd name="T73" fmla="*/ 62 h 120"/>
                          <a:gd name="T74" fmla="*/ 67 w 91"/>
                          <a:gd name="T75" fmla="*/ 56 h 120"/>
                          <a:gd name="T76" fmla="*/ 74 w 91"/>
                          <a:gd name="T77" fmla="*/ 55 h 120"/>
                          <a:gd name="T78" fmla="*/ 78 w 91"/>
                          <a:gd name="T79" fmla="*/ 64 h 120"/>
                          <a:gd name="T80" fmla="*/ 84 w 91"/>
                          <a:gd name="T81" fmla="*/ 67 h 120"/>
                          <a:gd name="T82" fmla="*/ 90 w 91"/>
                          <a:gd name="T83" fmla="*/ 61 h 120"/>
                          <a:gd name="T84" fmla="*/ 76 w 91"/>
                          <a:gd name="T85" fmla="*/ 46 h 120"/>
                          <a:gd name="T86" fmla="*/ 78 w 91"/>
                          <a:gd name="T87" fmla="*/ 40 h 120"/>
                          <a:gd name="T88" fmla="*/ 74 w 91"/>
                          <a:gd name="T89" fmla="*/ 39 h 120"/>
                          <a:gd name="T90" fmla="*/ 78 w 91"/>
                          <a:gd name="T91" fmla="*/ 30 h 120"/>
                          <a:gd name="T92" fmla="*/ 72 w 91"/>
                          <a:gd name="T93" fmla="*/ 31 h 120"/>
                          <a:gd name="T94" fmla="*/ 57 w 91"/>
                          <a:gd name="T95" fmla="*/ 36 h 120"/>
                          <a:gd name="T96" fmla="*/ 57 w 91"/>
                          <a:gd name="T97" fmla="*/ 48 h 120"/>
                          <a:gd name="T98" fmla="*/ 52 w 91"/>
                          <a:gd name="T99" fmla="*/ 45 h 120"/>
                          <a:gd name="T100" fmla="*/ 46 w 91"/>
                          <a:gd name="T101" fmla="*/ 49 h 120"/>
                          <a:gd name="T102" fmla="*/ 36 w 91"/>
                          <a:gd name="T103" fmla="*/ 48 h 120"/>
                          <a:gd name="T104" fmla="*/ 33 w 91"/>
                          <a:gd name="T105" fmla="*/ 39 h 120"/>
                          <a:gd name="T106" fmla="*/ 31 w 91"/>
                          <a:gd name="T107" fmla="*/ 31 h 120"/>
                          <a:gd name="T108" fmla="*/ 38 w 91"/>
                          <a:gd name="T109" fmla="*/ 37 h 120"/>
                          <a:gd name="T110" fmla="*/ 46 w 91"/>
                          <a:gd name="T111" fmla="*/ 33 h 120"/>
                          <a:gd name="T112" fmla="*/ 48 w 91"/>
                          <a:gd name="T113" fmla="*/ 31 h 120"/>
                          <a:gd name="T114" fmla="*/ 46 w 91"/>
                          <a:gd name="T115" fmla="*/ 24 h 120"/>
                          <a:gd name="T116" fmla="*/ 37 w 91"/>
                          <a:gd name="T117" fmla="*/ 19 h 120"/>
                          <a:gd name="T118" fmla="*/ 32 w 91"/>
                          <a:gd name="T119" fmla="*/ 16 h 120"/>
                          <a:gd name="T120" fmla="*/ 33 w 91"/>
                          <a:gd name="T121" fmla="*/ 10 h 120"/>
                          <a:gd name="T122" fmla="*/ 33 w 91"/>
                          <a:gd name="T123" fmla="*/ 3 h 120"/>
                          <a:gd name="T124" fmla="*/ 26 w 91"/>
                          <a:gd name="T125" fmla="*/ 1 h 1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  <a:cxn ang="0">
                            <a:pos x="T114" y="T115"/>
                          </a:cxn>
                          <a:cxn ang="0">
                            <a:pos x="T116" y="T117"/>
                          </a:cxn>
                          <a:cxn ang="0">
                            <a:pos x="T118" y="T119"/>
                          </a:cxn>
                          <a:cxn ang="0">
                            <a:pos x="T120" y="T121"/>
                          </a:cxn>
                          <a:cxn ang="0">
                            <a:pos x="T122" y="T123"/>
                          </a:cxn>
                          <a:cxn ang="0">
                            <a:pos x="T124" y="T125"/>
                          </a:cxn>
                        </a:cxnLst>
                        <a:rect l="0" t="0" r="r" b="b"/>
                        <a:pathLst>
                          <a:path w="91" h="120">
                            <a:moveTo>
                              <a:pt x="26" y="1"/>
                            </a:moveTo>
                            <a:lnTo>
                              <a:pt x="16" y="12"/>
                            </a:lnTo>
                            <a:lnTo>
                              <a:pt x="12" y="4"/>
                            </a:lnTo>
                            <a:lnTo>
                              <a:pt x="10" y="0"/>
                            </a:lnTo>
                            <a:lnTo>
                              <a:pt x="3" y="1"/>
                            </a:lnTo>
                            <a:lnTo>
                              <a:pt x="0" y="9"/>
                            </a:lnTo>
                            <a:lnTo>
                              <a:pt x="6" y="19"/>
                            </a:lnTo>
                            <a:lnTo>
                              <a:pt x="7" y="30"/>
                            </a:lnTo>
                            <a:lnTo>
                              <a:pt x="16" y="44"/>
                            </a:lnTo>
                            <a:lnTo>
                              <a:pt x="24" y="50"/>
                            </a:lnTo>
                            <a:lnTo>
                              <a:pt x="22" y="56"/>
                            </a:lnTo>
                            <a:lnTo>
                              <a:pt x="24" y="60"/>
                            </a:lnTo>
                            <a:lnTo>
                              <a:pt x="24" y="64"/>
                            </a:lnTo>
                            <a:lnTo>
                              <a:pt x="34" y="64"/>
                            </a:lnTo>
                            <a:lnTo>
                              <a:pt x="43" y="75"/>
                            </a:lnTo>
                            <a:lnTo>
                              <a:pt x="42" y="78"/>
                            </a:lnTo>
                            <a:lnTo>
                              <a:pt x="39" y="85"/>
                            </a:lnTo>
                            <a:lnTo>
                              <a:pt x="33" y="85"/>
                            </a:lnTo>
                            <a:lnTo>
                              <a:pt x="26" y="84"/>
                            </a:lnTo>
                            <a:lnTo>
                              <a:pt x="20" y="87"/>
                            </a:lnTo>
                            <a:lnTo>
                              <a:pt x="22" y="97"/>
                            </a:lnTo>
                            <a:lnTo>
                              <a:pt x="28" y="108"/>
                            </a:lnTo>
                            <a:lnTo>
                              <a:pt x="42" y="119"/>
                            </a:lnTo>
                            <a:lnTo>
                              <a:pt x="55" y="109"/>
                            </a:lnTo>
                            <a:lnTo>
                              <a:pt x="54" y="100"/>
                            </a:lnTo>
                            <a:lnTo>
                              <a:pt x="52" y="94"/>
                            </a:lnTo>
                            <a:lnTo>
                              <a:pt x="54" y="86"/>
                            </a:lnTo>
                            <a:lnTo>
                              <a:pt x="58" y="87"/>
                            </a:lnTo>
                            <a:lnTo>
                              <a:pt x="63" y="81"/>
                            </a:lnTo>
                            <a:lnTo>
                              <a:pt x="70" y="80"/>
                            </a:lnTo>
                            <a:lnTo>
                              <a:pt x="76" y="70"/>
                            </a:lnTo>
                            <a:lnTo>
                              <a:pt x="68" y="62"/>
                            </a:lnTo>
                            <a:lnTo>
                              <a:pt x="61" y="69"/>
                            </a:lnTo>
                            <a:lnTo>
                              <a:pt x="58" y="70"/>
                            </a:lnTo>
                            <a:lnTo>
                              <a:pt x="52" y="63"/>
                            </a:lnTo>
                            <a:lnTo>
                              <a:pt x="56" y="58"/>
                            </a:lnTo>
                            <a:lnTo>
                              <a:pt x="61" y="62"/>
                            </a:lnTo>
                            <a:lnTo>
                              <a:pt x="67" y="56"/>
                            </a:lnTo>
                            <a:lnTo>
                              <a:pt x="74" y="55"/>
                            </a:lnTo>
                            <a:lnTo>
                              <a:pt x="78" y="64"/>
                            </a:lnTo>
                            <a:lnTo>
                              <a:pt x="84" y="67"/>
                            </a:lnTo>
                            <a:lnTo>
                              <a:pt x="90" y="61"/>
                            </a:lnTo>
                            <a:lnTo>
                              <a:pt x="76" y="46"/>
                            </a:lnTo>
                            <a:lnTo>
                              <a:pt x="78" y="40"/>
                            </a:lnTo>
                            <a:lnTo>
                              <a:pt x="74" y="39"/>
                            </a:lnTo>
                            <a:lnTo>
                              <a:pt x="78" y="30"/>
                            </a:lnTo>
                            <a:lnTo>
                              <a:pt x="72" y="31"/>
                            </a:lnTo>
                            <a:lnTo>
                              <a:pt x="57" y="36"/>
                            </a:lnTo>
                            <a:lnTo>
                              <a:pt x="57" y="48"/>
                            </a:lnTo>
                            <a:lnTo>
                              <a:pt x="52" y="45"/>
                            </a:lnTo>
                            <a:lnTo>
                              <a:pt x="46" y="49"/>
                            </a:lnTo>
                            <a:lnTo>
                              <a:pt x="36" y="48"/>
                            </a:lnTo>
                            <a:lnTo>
                              <a:pt x="33" y="39"/>
                            </a:lnTo>
                            <a:lnTo>
                              <a:pt x="31" y="31"/>
                            </a:lnTo>
                            <a:lnTo>
                              <a:pt x="38" y="37"/>
                            </a:lnTo>
                            <a:lnTo>
                              <a:pt x="46" y="33"/>
                            </a:lnTo>
                            <a:lnTo>
                              <a:pt x="48" y="31"/>
                            </a:lnTo>
                            <a:lnTo>
                              <a:pt x="46" y="24"/>
                            </a:lnTo>
                            <a:lnTo>
                              <a:pt x="37" y="19"/>
                            </a:lnTo>
                            <a:lnTo>
                              <a:pt x="32" y="16"/>
                            </a:lnTo>
                            <a:lnTo>
                              <a:pt x="33" y="10"/>
                            </a:lnTo>
                            <a:lnTo>
                              <a:pt x="33" y="3"/>
                            </a:lnTo>
                            <a:lnTo>
                              <a:pt x="26" y="1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69" name="Freeform 26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56" y="2141"/>
                        <a:ext cx="29" cy="32"/>
                      </a:xfrm>
                      <a:custGeom>
                        <a:avLst/>
                        <a:gdLst>
                          <a:gd name="T0" fmla="*/ 24 w 29"/>
                          <a:gd name="T1" fmla="*/ 0 h 32"/>
                          <a:gd name="T2" fmla="*/ 28 w 29"/>
                          <a:gd name="T3" fmla="*/ 3 h 32"/>
                          <a:gd name="T4" fmla="*/ 28 w 29"/>
                          <a:gd name="T5" fmla="*/ 11 h 32"/>
                          <a:gd name="T6" fmla="*/ 26 w 29"/>
                          <a:gd name="T7" fmla="*/ 16 h 32"/>
                          <a:gd name="T8" fmla="*/ 12 w 29"/>
                          <a:gd name="T9" fmla="*/ 27 h 32"/>
                          <a:gd name="T10" fmla="*/ 5 w 29"/>
                          <a:gd name="T11" fmla="*/ 31 h 32"/>
                          <a:gd name="T12" fmla="*/ 0 w 29"/>
                          <a:gd name="T13" fmla="*/ 24 h 32"/>
                          <a:gd name="T14" fmla="*/ 4 w 29"/>
                          <a:gd name="T15" fmla="*/ 14 h 32"/>
                          <a:gd name="T16" fmla="*/ 10 w 29"/>
                          <a:gd name="T17" fmla="*/ 11 h 32"/>
                          <a:gd name="T18" fmla="*/ 24 w 29"/>
                          <a:gd name="T19" fmla="*/ 0 h 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9" h="32">
                            <a:moveTo>
                              <a:pt x="24" y="0"/>
                            </a:moveTo>
                            <a:lnTo>
                              <a:pt x="28" y="3"/>
                            </a:lnTo>
                            <a:lnTo>
                              <a:pt x="28" y="11"/>
                            </a:lnTo>
                            <a:lnTo>
                              <a:pt x="26" y="16"/>
                            </a:lnTo>
                            <a:lnTo>
                              <a:pt x="12" y="27"/>
                            </a:lnTo>
                            <a:lnTo>
                              <a:pt x="5" y="31"/>
                            </a:lnTo>
                            <a:lnTo>
                              <a:pt x="0" y="24"/>
                            </a:lnTo>
                            <a:lnTo>
                              <a:pt x="4" y="14"/>
                            </a:lnTo>
                            <a:lnTo>
                              <a:pt x="10" y="11"/>
                            </a:lnTo>
                            <a:lnTo>
                              <a:pt x="24" y="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</p:grpSp>
              </p:grpSp>
              <p:sp>
                <p:nvSpPr>
                  <p:cNvPr id="193" name="Freeform 192"/>
                  <p:cNvSpPr>
                    <a:spLocks/>
                  </p:cNvSpPr>
                  <p:nvPr/>
                </p:nvSpPr>
                <p:spPr bwMode="auto">
                  <a:xfrm>
                    <a:off x="2433" y="2493"/>
                    <a:ext cx="523" cy="245"/>
                  </a:xfrm>
                  <a:custGeom>
                    <a:avLst/>
                    <a:gdLst>
                      <a:gd name="T0" fmla="*/ 57 w 367"/>
                      <a:gd name="T1" fmla="*/ 119 h 172"/>
                      <a:gd name="T2" fmla="*/ 21 w 367"/>
                      <a:gd name="T3" fmla="*/ 89 h 172"/>
                      <a:gd name="T4" fmla="*/ 7 w 367"/>
                      <a:gd name="T5" fmla="*/ 73 h 172"/>
                      <a:gd name="T6" fmla="*/ 3 w 367"/>
                      <a:gd name="T7" fmla="*/ 49 h 172"/>
                      <a:gd name="T8" fmla="*/ 2 w 367"/>
                      <a:gd name="T9" fmla="*/ 34 h 172"/>
                      <a:gd name="T10" fmla="*/ 27 w 367"/>
                      <a:gd name="T11" fmla="*/ 31 h 172"/>
                      <a:gd name="T12" fmla="*/ 85 w 367"/>
                      <a:gd name="T13" fmla="*/ 0 h 172"/>
                      <a:gd name="T14" fmla="*/ 102 w 367"/>
                      <a:gd name="T15" fmla="*/ 3 h 172"/>
                      <a:gd name="T16" fmla="*/ 117 w 367"/>
                      <a:gd name="T17" fmla="*/ 8 h 172"/>
                      <a:gd name="T18" fmla="*/ 134 w 367"/>
                      <a:gd name="T19" fmla="*/ 31 h 172"/>
                      <a:gd name="T20" fmla="*/ 141 w 367"/>
                      <a:gd name="T21" fmla="*/ 48 h 172"/>
                      <a:gd name="T22" fmla="*/ 150 w 367"/>
                      <a:gd name="T23" fmla="*/ 48 h 172"/>
                      <a:gd name="T24" fmla="*/ 166 w 367"/>
                      <a:gd name="T25" fmla="*/ 42 h 172"/>
                      <a:gd name="T26" fmla="*/ 186 w 367"/>
                      <a:gd name="T27" fmla="*/ 59 h 172"/>
                      <a:gd name="T28" fmla="*/ 210 w 367"/>
                      <a:gd name="T29" fmla="*/ 71 h 172"/>
                      <a:gd name="T30" fmla="*/ 231 w 367"/>
                      <a:gd name="T31" fmla="*/ 67 h 172"/>
                      <a:gd name="T32" fmla="*/ 248 w 367"/>
                      <a:gd name="T33" fmla="*/ 84 h 172"/>
                      <a:gd name="T34" fmla="*/ 262 w 367"/>
                      <a:gd name="T35" fmla="*/ 80 h 172"/>
                      <a:gd name="T36" fmla="*/ 288 w 367"/>
                      <a:gd name="T37" fmla="*/ 99 h 172"/>
                      <a:gd name="T38" fmla="*/ 298 w 367"/>
                      <a:gd name="T39" fmla="*/ 95 h 172"/>
                      <a:gd name="T40" fmla="*/ 324 w 367"/>
                      <a:gd name="T41" fmla="*/ 97 h 172"/>
                      <a:gd name="T42" fmla="*/ 366 w 367"/>
                      <a:gd name="T43" fmla="*/ 108 h 172"/>
                      <a:gd name="T44" fmla="*/ 346 w 367"/>
                      <a:gd name="T45" fmla="*/ 128 h 172"/>
                      <a:gd name="T46" fmla="*/ 345 w 367"/>
                      <a:gd name="T47" fmla="*/ 142 h 172"/>
                      <a:gd name="T48" fmla="*/ 327 w 367"/>
                      <a:gd name="T49" fmla="*/ 134 h 172"/>
                      <a:gd name="T50" fmla="*/ 295 w 367"/>
                      <a:gd name="T51" fmla="*/ 138 h 172"/>
                      <a:gd name="T52" fmla="*/ 283 w 367"/>
                      <a:gd name="T53" fmla="*/ 151 h 172"/>
                      <a:gd name="T54" fmla="*/ 264 w 367"/>
                      <a:gd name="T55" fmla="*/ 158 h 172"/>
                      <a:gd name="T56" fmla="*/ 249 w 367"/>
                      <a:gd name="T57" fmla="*/ 152 h 172"/>
                      <a:gd name="T58" fmla="*/ 214 w 367"/>
                      <a:gd name="T59" fmla="*/ 169 h 172"/>
                      <a:gd name="T60" fmla="*/ 186 w 367"/>
                      <a:gd name="T61" fmla="*/ 169 h 172"/>
                      <a:gd name="T62" fmla="*/ 172 w 367"/>
                      <a:gd name="T63" fmla="*/ 161 h 172"/>
                      <a:gd name="T64" fmla="*/ 163 w 367"/>
                      <a:gd name="T65" fmla="*/ 154 h 172"/>
                      <a:gd name="T66" fmla="*/ 157 w 367"/>
                      <a:gd name="T67" fmla="*/ 142 h 172"/>
                      <a:gd name="T68" fmla="*/ 141 w 367"/>
                      <a:gd name="T69" fmla="*/ 121 h 172"/>
                      <a:gd name="T70" fmla="*/ 123 w 367"/>
                      <a:gd name="T71" fmla="*/ 128 h 172"/>
                      <a:gd name="T72" fmla="*/ 96 w 367"/>
                      <a:gd name="T73" fmla="*/ 118 h 172"/>
                      <a:gd name="T74" fmla="*/ 85 w 367"/>
                      <a:gd name="T75" fmla="*/ 127 h 172"/>
                      <a:gd name="T76" fmla="*/ 67 w 367"/>
                      <a:gd name="T77" fmla="*/ 128 h 1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367" h="172">
                        <a:moveTo>
                          <a:pt x="58" y="126"/>
                        </a:moveTo>
                        <a:lnTo>
                          <a:pt x="57" y="119"/>
                        </a:lnTo>
                        <a:lnTo>
                          <a:pt x="49" y="114"/>
                        </a:lnTo>
                        <a:lnTo>
                          <a:pt x="21" y="89"/>
                        </a:lnTo>
                        <a:lnTo>
                          <a:pt x="20" y="74"/>
                        </a:lnTo>
                        <a:lnTo>
                          <a:pt x="7" y="73"/>
                        </a:lnTo>
                        <a:lnTo>
                          <a:pt x="8" y="61"/>
                        </a:lnTo>
                        <a:lnTo>
                          <a:pt x="3" y="49"/>
                        </a:lnTo>
                        <a:lnTo>
                          <a:pt x="0" y="42"/>
                        </a:lnTo>
                        <a:lnTo>
                          <a:pt x="2" y="34"/>
                        </a:lnTo>
                        <a:lnTo>
                          <a:pt x="12" y="34"/>
                        </a:lnTo>
                        <a:lnTo>
                          <a:pt x="27" y="31"/>
                        </a:lnTo>
                        <a:lnTo>
                          <a:pt x="75" y="7"/>
                        </a:lnTo>
                        <a:lnTo>
                          <a:pt x="85" y="0"/>
                        </a:lnTo>
                        <a:lnTo>
                          <a:pt x="91" y="8"/>
                        </a:lnTo>
                        <a:lnTo>
                          <a:pt x="102" y="3"/>
                        </a:lnTo>
                        <a:lnTo>
                          <a:pt x="111" y="4"/>
                        </a:lnTo>
                        <a:lnTo>
                          <a:pt x="117" y="8"/>
                        </a:lnTo>
                        <a:lnTo>
                          <a:pt x="117" y="20"/>
                        </a:lnTo>
                        <a:lnTo>
                          <a:pt x="134" y="31"/>
                        </a:lnTo>
                        <a:lnTo>
                          <a:pt x="135" y="38"/>
                        </a:lnTo>
                        <a:lnTo>
                          <a:pt x="141" y="48"/>
                        </a:lnTo>
                        <a:lnTo>
                          <a:pt x="146" y="51"/>
                        </a:lnTo>
                        <a:lnTo>
                          <a:pt x="150" y="48"/>
                        </a:lnTo>
                        <a:lnTo>
                          <a:pt x="162" y="40"/>
                        </a:lnTo>
                        <a:lnTo>
                          <a:pt x="166" y="42"/>
                        </a:lnTo>
                        <a:lnTo>
                          <a:pt x="182" y="60"/>
                        </a:lnTo>
                        <a:lnTo>
                          <a:pt x="186" y="59"/>
                        </a:lnTo>
                        <a:lnTo>
                          <a:pt x="202" y="68"/>
                        </a:lnTo>
                        <a:lnTo>
                          <a:pt x="210" y="71"/>
                        </a:lnTo>
                        <a:lnTo>
                          <a:pt x="220" y="67"/>
                        </a:lnTo>
                        <a:lnTo>
                          <a:pt x="231" y="67"/>
                        </a:lnTo>
                        <a:lnTo>
                          <a:pt x="244" y="77"/>
                        </a:lnTo>
                        <a:lnTo>
                          <a:pt x="248" y="84"/>
                        </a:lnTo>
                        <a:lnTo>
                          <a:pt x="255" y="78"/>
                        </a:lnTo>
                        <a:lnTo>
                          <a:pt x="262" y="80"/>
                        </a:lnTo>
                        <a:lnTo>
                          <a:pt x="274" y="93"/>
                        </a:lnTo>
                        <a:lnTo>
                          <a:pt x="288" y="99"/>
                        </a:lnTo>
                        <a:lnTo>
                          <a:pt x="292" y="101"/>
                        </a:lnTo>
                        <a:lnTo>
                          <a:pt x="298" y="95"/>
                        </a:lnTo>
                        <a:lnTo>
                          <a:pt x="306" y="92"/>
                        </a:lnTo>
                        <a:lnTo>
                          <a:pt x="324" y="97"/>
                        </a:lnTo>
                        <a:lnTo>
                          <a:pt x="346" y="102"/>
                        </a:lnTo>
                        <a:lnTo>
                          <a:pt x="366" y="108"/>
                        </a:lnTo>
                        <a:lnTo>
                          <a:pt x="360" y="115"/>
                        </a:lnTo>
                        <a:lnTo>
                          <a:pt x="346" y="128"/>
                        </a:lnTo>
                        <a:lnTo>
                          <a:pt x="344" y="132"/>
                        </a:lnTo>
                        <a:lnTo>
                          <a:pt x="345" y="142"/>
                        </a:lnTo>
                        <a:lnTo>
                          <a:pt x="336" y="142"/>
                        </a:lnTo>
                        <a:lnTo>
                          <a:pt x="327" y="134"/>
                        </a:lnTo>
                        <a:lnTo>
                          <a:pt x="319" y="132"/>
                        </a:lnTo>
                        <a:lnTo>
                          <a:pt x="295" y="138"/>
                        </a:lnTo>
                        <a:lnTo>
                          <a:pt x="290" y="143"/>
                        </a:lnTo>
                        <a:lnTo>
                          <a:pt x="283" y="151"/>
                        </a:lnTo>
                        <a:lnTo>
                          <a:pt x="271" y="158"/>
                        </a:lnTo>
                        <a:lnTo>
                          <a:pt x="264" y="158"/>
                        </a:lnTo>
                        <a:lnTo>
                          <a:pt x="255" y="152"/>
                        </a:lnTo>
                        <a:lnTo>
                          <a:pt x="249" y="152"/>
                        </a:lnTo>
                        <a:lnTo>
                          <a:pt x="225" y="163"/>
                        </a:lnTo>
                        <a:lnTo>
                          <a:pt x="214" y="169"/>
                        </a:lnTo>
                        <a:lnTo>
                          <a:pt x="205" y="171"/>
                        </a:lnTo>
                        <a:lnTo>
                          <a:pt x="186" y="169"/>
                        </a:lnTo>
                        <a:lnTo>
                          <a:pt x="178" y="169"/>
                        </a:lnTo>
                        <a:lnTo>
                          <a:pt x="172" y="161"/>
                        </a:lnTo>
                        <a:lnTo>
                          <a:pt x="169" y="157"/>
                        </a:lnTo>
                        <a:lnTo>
                          <a:pt x="163" y="154"/>
                        </a:lnTo>
                        <a:lnTo>
                          <a:pt x="159" y="150"/>
                        </a:lnTo>
                        <a:lnTo>
                          <a:pt x="157" y="142"/>
                        </a:lnTo>
                        <a:lnTo>
                          <a:pt x="157" y="131"/>
                        </a:lnTo>
                        <a:lnTo>
                          <a:pt x="141" y="121"/>
                        </a:lnTo>
                        <a:lnTo>
                          <a:pt x="132" y="126"/>
                        </a:lnTo>
                        <a:lnTo>
                          <a:pt x="123" y="128"/>
                        </a:lnTo>
                        <a:lnTo>
                          <a:pt x="117" y="116"/>
                        </a:lnTo>
                        <a:lnTo>
                          <a:pt x="96" y="118"/>
                        </a:lnTo>
                        <a:lnTo>
                          <a:pt x="90" y="122"/>
                        </a:lnTo>
                        <a:lnTo>
                          <a:pt x="85" y="127"/>
                        </a:lnTo>
                        <a:lnTo>
                          <a:pt x="76" y="127"/>
                        </a:lnTo>
                        <a:lnTo>
                          <a:pt x="67" y="128"/>
                        </a:lnTo>
                        <a:lnTo>
                          <a:pt x="58" y="126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194" name="Freeform 193"/>
                  <p:cNvSpPr>
                    <a:spLocks/>
                  </p:cNvSpPr>
                  <p:nvPr/>
                </p:nvSpPr>
                <p:spPr bwMode="auto">
                  <a:xfrm>
                    <a:off x="2466" y="2840"/>
                    <a:ext cx="311" cy="283"/>
                  </a:xfrm>
                  <a:custGeom>
                    <a:avLst/>
                    <a:gdLst>
                      <a:gd name="T0" fmla="*/ 4 w 218"/>
                      <a:gd name="T1" fmla="*/ 61 h 199"/>
                      <a:gd name="T2" fmla="*/ 13 w 218"/>
                      <a:gd name="T3" fmla="*/ 76 h 199"/>
                      <a:gd name="T4" fmla="*/ 24 w 218"/>
                      <a:gd name="T5" fmla="*/ 74 h 199"/>
                      <a:gd name="T6" fmla="*/ 33 w 218"/>
                      <a:gd name="T7" fmla="*/ 58 h 199"/>
                      <a:gd name="T8" fmla="*/ 49 w 218"/>
                      <a:gd name="T9" fmla="*/ 66 h 199"/>
                      <a:gd name="T10" fmla="*/ 53 w 218"/>
                      <a:gd name="T11" fmla="*/ 80 h 199"/>
                      <a:gd name="T12" fmla="*/ 60 w 218"/>
                      <a:gd name="T13" fmla="*/ 99 h 199"/>
                      <a:gd name="T14" fmla="*/ 68 w 218"/>
                      <a:gd name="T15" fmla="*/ 111 h 199"/>
                      <a:gd name="T16" fmla="*/ 62 w 218"/>
                      <a:gd name="T17" fmla="*/ 117 h 199"/>
                      <a:gd name="T18" fmla="*/ 96 w 218"/>
                      <a:gd name="T19" fmla="*/ 153 h 199"/>
                      <a:gd name="T20" fmla="*/ 110 w 218"/>
                      <a:gd name="T21" fmla="*/ 156 h 199"/>
                      <a:gd name="T22" fmla="*/ 136 w 218"/>
                      <a:gd name="T23" fmla="*/ 172 h 199"/>
                      <a:gd name="T24" fmla="*/ 142 w 218"/>
                      <a:gd name="T25" fmla="*/ 186 h 199"/>
                      <a:gd name="T26" fmla="*/ 148 w 218"/>
                      <a:gd name="T27" fmla="*/ 184 h 199"/>
                      <a:gd name="T28" fmla="*/ 162 w 218"/>
                      <a:gd name="T29" fmla="*/ 193 h 199"/>
                      <a:gd name="T30" fmla="*/ 168 w 218"/>
                      <a:gd name="T31" fmla="*/ 190 h 199"/>
                      <a:gd name="T32" fmla="*/ 172 w 218"/>
                      <a:gd name="T33" fmla="*/ 178 h 199"/>
                      <a:gd name="T34" fmla="*/ 161 w 218"/>
                      <a:gd name="T35" fmla="*/ 163 h 199"/>
                      <a:gd name="T36" fmla="*/ 136 w 218"/>
                      <a:gd name="T37" fmla="*/ 138 h 199"/>
                      <a:gd name="T38" fmla="*/ 126 w 218"/>
                      <a:gd name="T39" fmla="*/ 135 h 199"/>
                      <a:gd name="T40" fmla="*/ 118 w 218"/>
                      <a:gd name="T41" fmla="*/ 128 h 199"/>
                      <a:gd name="T42" fmla="*/ 110 w 218"/>
                      <a:gd name="T43" fmla="*/ 116 h 199"/>
                      <a:gd name="T44" fmla="*/ 100 w 218"/>
                      <a:gd name="T45" fmla="*/ 98 h 199"/>
                      <a:gd name="T46" fmla="*/ 81 w 218"/>
                      <a:gd name="T47" fmla="*/ 74 h 199"/>
                      <a:gd name="T48" fmla="*/ 91 w 218"/>
                      <a:gd name="T49" fmla="*/ 70 h 199"/>
                      <a:gd name="T50" fmla="*/ 132 w 218"/>
                      <a:gd name="T51" fmla="*/ 61 h 199"/>
                      <a:gd name="T52" fmla="*/ 150 w 218"/>
                      <a:gd name="T53" fmla="*/ 72 h 199"/>
                      <a:gd name="T54" fmla="*/ 159 w 218"/>
                      <a:gd name="T55" fmla="*/ 72 h 199"/>
                      <a:gd name="T56" fmla="*/ 176 w 218"/>
                      <a:gd name="T57" fmla="*/ 73 h 199"/>
                      <a:gd name="T58" fmla="*/ 198 w 218"/>
                      <a:gd name="T59" fmla="*/ 72 h 199"/>
                      <a:gd name="T60" fmla="*/ 213 w 218"/>
                      <a:gd name="T61" fmla="*/ 80 h 199"/>
                      <a:gd name="T62" fmla="*/ 217 w 218"/>
                      <a:gd name="T63" fmla="*/ 66 h 199"/>
                      <a:gd name="T64" fmla="*/ 206 w 218"/>
                      <a:gd name="T65" fmla="*/ 54 h 199"/>
                      <a:gd name="T66" fmla="*/ 204 w 218"/>
                      <a:gd name="T67" fmla="*/ 40 h 199"/>
                      <a:gd name="T68" fmla="*/ 196 w 218"/>
                      <a:gd name="T69" fmla="*/ 32 h 199"/>
                      <a:gd name="T70" fmla="*/ 185 w 218"/>
                      <a:gd name="T71" fmla="*/ 34 h 199"/>
                      <a:gd name="T72" fmla="*/ 174 w 218"/>
                      <a:gd name="T73" fmla="*/ 38 h 199"/>
                      <a:gd name="T74" fmla="*/ 157 w 218"/>
                      <a:gd name="T75" fmla="*/ 25 h 199"/>
                      <a:gd name="T76" fmla="*/ 143 w 218"/>
                      <a:gd name="T77" fmla="*/ 20 h 199"/>
                      <a:gd name="T78" fmla="*/ 118 w 218"/>
                      <a:gd name="T79" fmla="*/ 0 h 199"/>
                      <a:gd name="T80" fmla="*/ 94 w 218"/>
                      <a:gd name="T81" fmla="*/ 14 h 199"/>
                      <a:gd name="T82" fmla="*/ 86 w 218"/>
                      <a:gd name="T83" fmla="*/ 26 h 199"/>
                      <a:gd name="T84" fmla="*/ 48 w 218"/>
                      <a:gd name="T85" fmla="*/ 48 h 199"/>
                      <a:gd name="T86" fmla="*/ 24 w 218"/>
                      <a:gd name="T87" fmla="*/ 48 h 199"/>
                      <a:gd name="T88" fmla="*/ 0 w 218"/>
                      <a:gd name="T89" fmla="*/ 48 h 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218" h="199">
                        <a:moveTo>
                          <a:pt x="0" y="48"/>
                        </a:moveTo>
                        <a:lnTo>
                          <a:pt x="4" y="61"/>
                        </a:lnTo>
                        <a:lnTo>
                          <a:pt x="9" y="70"/>
                        </a:lnTo>
                        <a:lnTo>
                          <a:pt x="13" y="76"/>
                        </a:lnTo>
                        <a:lnTo>
                          <a:pt x="18" y="78"/>
                        </a:lnTo>
                        <a:lnTo>
                          <a:pt x="24" y="74"/>
                        </a:lnTo>
                        <a:lnTo>
                          <a:pt x="27" y="68"/>
                        </a:lnTo>
                        <a:lnTo>
                          <a:pt x="33" y="58"/>
                        </a:lnTo>
                        <a:lnTo>
                          <a:pt x="40" y="63"/>
                        </a:lnTo>
                        <a:lnTo>
                          <a:pt x="49" y="66"/>
                        </a:lnTo>
                        <a:lnTo>
                          <a:pt x="54" y="69"/>
                        </a:lnTo>
                        <a:lnTo>
                          <a:pt x="53" y="80"/>
                        </a:lnTo>
                        <a:lnTo>
                          <a:pt x="53" y="87"/>
                        </a:lnTo>
                        <a:lnTo>
                          <a:pt x="60" y="99"/>
                        </a:lnTo>
                        <a:lnTo>
                          <a:pt x="69" y="109"/>
                        </a:lnTo>
                        <a:lnTo>
                          <a:pt x="68" y="111"/>
                        </a:lnTo>
                        <a:lnTo>
                          <a:pt x="57" y="111"/>
                        </a:lnTo>
                        <a:lnTo>
                          <a:pt x="62" y="117"/>
                        </a:lnTo>
                        <a:lnTo>
                          <a:pt x="92" y="151"/>
                        </a:lnTo>
                        <a:lnTo>
                          <a:pt x="96" y="153"/>
                        </a:lnTo>
                        <a:lnTo>
                          <a:pt x="104" y="153"/>
                        </a:lnTo>
                        <a:lnTo>
                          <a:pt x="110" y="156"/>
                        </a:lnTo>
                        <a:lnTo>
                          <a:pt x="124" y="162"/>
                        </a:lnTo>
                        <a:lnTo>
                          <a:pt x="136" y="172"/>
                        </a:lnTo>
                        <a:lnTo>
                          <a:pt x="138" y="177"/>
                        </a:lnTo>
                        <a:lnTo>
                          <a:pt x="142" y="186"/>
                        </a:lnTo>
                        <a:lnTo>
                          <a:pt x="145" y="184"/>
                        </a:lnTo>
                        <a:lnTo>
                          <a:pt x="148" y="184"/>
                        </a:lnTo>
                        <a:lnTo>
                          <a:pt x="157" y="188"/>
                        </a:lnTo>
                        <a:lnTo>
                          <a:pt x="162" y="193"/>
                        </a:lnTo>
                        <a:lnTo>
                          <a:pt x="167" y="198"/>
                        </a:lnTo>
                        <a:lnTo>
                          <a:pt x="168" y="190"/>
                        </a:lnTo>
                        <a:lnTo>
                          <a:pt x="168" y="184"/>
                        </a:lnTo>
                        <a:lnTo>
                          <a:pt x="172" y="178"/>
                        </a:lnTo>
                        <a:lnTo>
                          <a:pt x="169" y="172"/>
                        </a:lnTo>
                        <a:lnTo>
                          <a:pt x="161" y="163"/>
                        </a:lnTo>
                        <a:lnTo>
                          <a:pt x="145" y="145"/>
                        </a:lnTo>
                        <a:lnTo>
                          <a:pt x="136" y="138"/>
                        </a:lnTo>
                        <a:lnTo>
                          <a:pt x="132" y="134"/>
                        </a:lnTo>
                        <a:lnTo>
                          <a:pt x="126" y="135"/>
                        </a:lnTo>
                        <a:lnTo>
                          <a:pt x="119" y="128"/>
                        </a:lnTo>
                        <a:lnTo>
                          <a:pt x="118" y="128"/>
                        </a:lnTo>
                        <a:lnTo>
                          <a:pt x="113" y="124"/>
                        </a:lnTo>
                        <a:lnTo>
                          <a:pt x="110" y="116"/>
                        </a:lnTo>
                        <a:lnTo>
                          <a:pt x="108" y="109"/>
                        </a:lnTo>
                        <a:lnTo>
                          <a:pt x="100" y="98"/>
                        </a:lnTo>
                        <a:lnTo>
                          <a:pt x="83" y="79"/>
                        </a:lnTo>
                        <a:lnTo>
                          <a:pt x="81" y="74"/>
                        </a:lnTo>
                        <a:lnTo>
                          <a:pt x="83" y="72"/>
                        </a:lnTo>
                        <a:lnTo>
                          <a:pt x="91" y="70"/>
                        </a:lnTo>
                        <a:lnTo>
                          <a:pt x="115" y="78"/>
                        </a:lnTo>
                        <a:lnTo>
                          <a:pt x="132" y="61"/>
                        </a:lnTo>
                        <a:lnTo>
                          <a:pt x="145" y="72"/>
                        </a:lnTo>
                        <a:lnTo>
                          <a:pt x="150" y="72"/>
                        </a:lnTo>
                        <a:lnTo>
                          <a:pt x="154" y="76"/>
                        </a:lnTo>
                        <a:lnTo>
                          <a:pt x="159" y="72"/>
                        </a:lnTo>
                        <a:lnTo>
                          <a:pt x="167" y="72"/>
                        </a:lnTo>
                        <a:lnTo>
                          <a:pt x="176" y="73"/>
                        </a:lnTo>
                        <a:lnTo>
                          <a:pt x="186" y="68"/>
                        </a:lnTo>
                        <a:lnTo>
                          <a:pt x="198" y="72"/>
                        </a:lnTo>
                        <a:lnTo>
                          <a:pt x="204" y="78"/>
                        </a:lnTo>
                        <a:lnTo>
                          <a:pt x="213" y="80"/>
                        </a:lnTo>
                        <a:lnTo>
                          <a:pt x="213" y="74"/>
                        </a:lnTo>
                        <a:lnTo>
                          <a:pt x="217" y="66"/>
                        </a:lnTo>
                        <a:lnTo>
                          <a:pt x="213" y="61"/>
                        </a:lnTo>
                        <a:lnTo>
                          <a:pt x="206" y="54"/>
                        </a:lnTo>
                        <a:lnTo>
                          <a:pt x="204" y="46"/>
                        </a:lnTo>
                        <a:lnTo>
                          <a:pt x="204" y="40"/>
                        </a:lnTo>
                        <a:lnTo>
                          <a:pt x="206" y="34"/>
                        </a:lnTo>
                        <a:lnTo>
                          <a:pt x="196" y="32"/>
                        </a:lnTo>
                        <a:lnTo>
                          <a:pt x="191" y="31"/>
                        </a:lnTo>
                        <a:lnTo>
                          <a:pt x="185" y="34"/>
                        </a:lnTo>
                        <a:lnTo>
                          <a:pt x="179" y="38"/>
                        </a:lnTo>
                        <a:lnTo>
                          <a:pt x="174" y="38"/>
                        </a:lnTo>
                        <a:lnTo>
                          <a:pt x="165" y="30"/>
                        </a:lnTo>
                        <a:lnTo>
                          <a:pt x="157" y="25"/>
                        </a:lnTo>
                        <a:lnTo>
                          <a:pt x="149" y="26"/>
                        </a:lnTo>
                        <a:lnTo>
                          <a:pt x="143" y="20"/>
                        </a:lnTo>
                        <a:lnTo>
                          <a:pt x="125" y="1"/>
                        </a:lnTo>
                        <a:lnTo>
                          <a:pt x="118" y="0"/>
                        </a:lnTo>
                        <a:lnTo>
                          <a:pt x="106" y="15"/>
                        </a:lnTo>
                        <a:lnTo>
                          <a:pt x="94" y="14"/>
                        </a:lnTo>
                        <a:lnTo>
                          <a:pt x="88" y="20"/>
                        </a:lnTo>
                        <a:lnTo>
                          <a:pt x="86" y="26"/>
                        </a:lnTo>
                        <a:lnTo>
                          <a:pt x="62" y="51"/>
                        </a:lnTo>
                        <a:lnTo>
                          <a:pt x="48" y="48"/>
                        </a:lnTo>
                        <a:lnTo>
                          <a:pt x="32" y="44"/>
                        </a:lnTo>
                        <a:lnTo>
                          <a:pt x="24" y="48"/>
                        </a:lnTo>
                        <a:lnTo>
                          <a:pt x="14" y="51"/>
                        </a:lnTo>
                        <a:lnTo>
                          <a:pt x="0" y="48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grpSp>
                <p:nvGrpSpPr>
                  <p:cNvPr id="195" name="Group 194"/>
                  <p:cNvGrpSpPr>
                    <a:grpSpLocks/>
                  </p:cNvGrpSpPr>
                  <p:nvPr/>
                </p:nvGrpSpPr>
                <p:grpSpPr bwMode="auto">
                  <a:xfrm>
                    <a:off x="2880" y="3170"/>
                    <a:ext cx="507" cy="518"/>
                    <a:chOff x="2314" y="3209"/>
                    <a:chExt cx="350" cy="364"/>
                  </a:xfrm>
                </p:grpSpPr>
                <p:sp>
                  <p:nvSpPr>
                    <p:cNvPr id="247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2323" y="3400"/>
                      <a:ext cx="20" cy="19"/>
                    </a:xfrm>
                    <a:custGeom>
                      <a:avLst/>
                      <a:gdLst>
                        <a:gd name="T0" fmla="*/ 13 w 20"/>
                        <a:gd name="T1" fmla="*/ 0 h 19"/>
                        <a:gd name="T2" fmla="*/ 19 w 20"/>
                        <a:gd name="T3" fmla="*/ 4 h 19"/>
                        <a:gd name="T4" fmla="*/ 17 w 20"/>
                        <a:gd name="T5" fmla="*/ 12 h 19"/>
                        <a:gd name="T6" fmla="*/ 19 w 20"/>
                        <a:gd name="T7" fmla="*/ 16 h 19"/>
                        <a:gd name="T8" fmla="*/ 13 w 20"/>
                        <a:gd name="T9" fmla="*/ 18 h 19"/>
                        <a:gd name="T10" fmla="*/ 5 w 20"/>
                        <a:gd name="T11" fmla="*/ 16 h 19"/>
                        <a:gd name="T12" fmla="*/ 0 w 20"/>
                        <a:gd name="T13" fmla="*/ 10 h 19"/>
                        <a:gd name="T14" fmla="*/ 13 w 20"/>
                        <a:gd name="T15" fmla="*/ 0 h 1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0" h="19">
                          <a:moveTo>
                            <a:pt x="13" y="0"/>
                          </a:moveTo>
                          <a:lnTo>
                            <a:pt x="19" y="4"/>
                          </a:lnTo>
                          <a:lnTo>
                            <a:pt x="17" y="12"/>
                          </a:lnTo>
                          <a:lnTo>
                            <a:pt x="19" y="16"/>
                          </a:lnTo>
                          <a:lnTo>
                            <a:pt x="13" y="18"/>
                          </a:lnTo>
                          <a:lnTo>
                            <a:pt x="5" y="16"/>
                          </a:lnTo>
                          <a:lnTo>
                            <a:pt x="0" y="10"/>
                          </a:lnTo>
                          <a:lnTo>
                            <a:pt x="13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48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2352" y="3405"/>
                      <a:ext cx="109" cy="97"/>
                    </a:xfrm>
                    <a:custGeom>
                      <a:avLst/>
                      <a:gdLst>
                        <a:gd name="T0" fmla="*/ 15 w 109"/>
                        <a:gd name="T1" fmla="*/ 3 h 97"/>
                        <a:gd name="T2" fmla="*/ 9 w 109"/>
                        <a:gd name="T3" fmla="*/ 6 h 97"/>
                        <a:gd name="T4" fmla="*/ 12 w 109"/>
                        <a:gd name="T5" fmla="*/ 12 h 97"/>
                        <a:gd name="T6" fmla="*/ 6 w 109"/>
                        <a:gd name="T7" fmla="*/ 18 h 97"/>
                        <a:gd name="T8" fmla="*/ 2 w 109"/>
                        <a:gd name="T9" fmla="*/ 18 h 97"/>
                        <a:gd name="T10" fmla="*/ 0 w 109"/>
                        <a:gd name="T11" fmla="*/ 20 h 97"/>
                        <a:gd name="T12" fmla="*/ 1 w 109"/>
                        <a:gd name="T13" fmla="*/ 27 h 97"/>
                        <a:gd name="T14" fmla="*/ 19 w 109"/>
                        <a:gd name="T15" fmla="*/ 33 h 97"/>
                        <a:gd name="T16" fmla="*/ 22 w 109"/>
                        <a:gd name="T17" fmla="*/ 48 h 97"/>
                        <a:gd name="T18" fmla="*/ 27 w 109"/>
                        <a:gd name="T19" fmla="*/ 67 h 97"/>
                        <a:gd name="T20" fmla="*/ 34 w 109"/>
                        <a:gd name="T21" fmla="*/ 76 h 97"/>
                        <a:gd name="T22" fmla="*/ 42 w 109"/>
                        <a:gd name="T23" fmla="*/ 70 h 97"/>
                        <a:gd name="T24" fmla="*/ 52 w 109"/>
                        <a:gd name="T25" fmla="*/ 82 h 97"/>
                        <a:gd name="T26" fmla="*/ 62 w 109"/>
                        <a:gd name="T27" fmla="*/ 96 h 97"/>
                        <a:gd name="T28" fmla="*/ 66 w 109"/>
                        <a:gd name="T29" fmla="*/ 86 h 97"/>
                        <a:gd name="T30" fmla="*/ 63 w 109"/>
                        <a:gd name="T31" fmla="*/ 79 h 97"/>
                        <a:gd name="T32" fmla="*/ 67 w 109"/>
                        <a:gd name="T33" fmla="*/ 76 h 97"/>
                        <a:gd name="T34" fmla="*/ 82 w 109"/>
                        <a:gd name="T35" fmla="*/ 88 h 97"/>
                        <a:gd name="T36" fmla="*/ 87 w 109"/>
                        <a:gd name="T37" fmla="*/ 85 h 97"/>
                        <a:gd name="T38" fmla="*/ 88 w 109"/>
                        <a:gd name="T39" fmla="*/ 80 h 97"/>
                        <a:gd name="T40" fmla="*/ 81 w 109"/>
                        <a:gd name="T41" fmla="*/ 66 h 97"/>
                        <a:gd name="T42" fmla="*/ 81 w 109"/>
                        <a:gd name="T43" fmla="*/ 62 h 97"/>
                        <a:gd name="T44" fmla="*/ 74 w 109"/>
                        <a:gd name="T45" fmla="*/ 50 h 97"/>
                        <a:gd name="T46" fmla="*/ 70 w 109"/>
                        <a:gd name="T47" fmla="*/ 40 h 97"/>
                        <a:gd name="T48" fmla="*/ 74 w 109"/>
                        <a:gd name="T49" fmla="*/ 40 h 97"/>
                        <a:gd name="T50" fmla="*/ 82 w 109"/>
                        <a:gd name="T51" fmla="*/ 42 h 97"/>
                        <a:gd name="T52" fmla="*/ 93 w 109"/>
                        <a:gd name="T53" fmla="*/ 51 h 97"/>
                        <a:gd name="T54" fmla="*/ 98 w 109"/>
                        <a:gd name="T55" fmla="*/ 44 h 97"/>
                        <a:gd name="T56" fmla="*/ 106 w 109"/>
                        <a:gd name="T57" fmla="*/ 45 h 97"/>
                        <a:gd name="T58" fmla="*/ 108 w 109"/>
                        <a:gd name="T59" fmla="*/ 43 h 97"/>
                        <a:gd name="T60" fmla="*/ 97 w 109"/>
                        <a:gd name="T61" fmla="*/ 30 h 97"/>
                        <a:gd name="T62" fmla="*/ 88 w 109"/>
                        <a:gd name="T63" fmla="*/ 31 h 97"/>
                        <a:gd name="T64" fmla="*/ 86 w 109"/>
                        <a:gd name="T65" fmla="*/ 26 h 97"/>
                        <a:gd name="T66" fmla="*/ 81 w 109"/>
                        <a:gd name="T67" fmla="*/ 15 h 97"/>
                        <a:gd name="T68" fmla="*/ 76 w 109"/>
                        <a:gd name="T69" fmla="*/ 19 h 97"/>
                        <a:gd name="T70" fmla="*/ 66 w 109"/>
                        <a:gd name="T71" fmla="*/ 15 h 97"/>
                        <a:gd name="T72" fmla="*/ 58 w 109"/>
                        <a:gd name="T73" fmla="*/ 3 h 97"/>
                        <a:gd name="T74" fmla="*/ 45 w 109"/>
                        <a:gd name="T75" fmla="*/ 4 h 97"/>
                        <a:gd name="T76" fmla="*/ 36 w 109"/>
                        <a:gd name="T77" fmla="*/ 6 h 97"/>
                        <a:gd name="T78" fmla="*/ 28 w 109"/>
                        <a:gd name="T79" fmla="*/ 0 h 97"/>
                        <a:gd name="T80" fmla="*/ 24 w 109"/>
                        <a:gd name="T81" fmla="*/ 3 h 97"/>
                        <a:gd name="T82" fmla="*/ 15 w 109"/>
                        <a:gd name="T83" fmla="*/ 3 h 9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</a:cxnLst>
                      <a:rect l="0" t="0" r="r" b="b"/>
                      <a:pathLst>
                        <a:path w="109" h="97">
                          <a:moveTo>
                            <a:pt x="15" y="3"/>
                          </a:moveTo>
                          <a:lnTo>
                            <a:pt x="9" y="6"/>
                          </a:lnTo>
                          <a:lnTo>
                            <a:pt x="12" y="12"/>
                          </a:lnTo>
                          <a:lnTo>
                            <a:pt x="6" y="18"/>
                          </a:lnTo>
                          <a:lnTo>
                            <a:pt x="2" y="18"/>
                          </a:lnTo>
                          <a:lnTo>
                            <a:pt x="0" y="20"/>
                          </a:lnTo>
                          <a:lnTo>
                            <a:pt x="1" y="27"/>
                          </a:lnTo>
                          <a:lnTo>
                            <a:pt x="19" y="33"/>
                          </a:lnTo>
                          <a:lnTo>
                            <a:pt x="22" y="48"/>
                          </a:lnTo>
                          <a:lnTo>
                            <a:pt x="27" y="67"/>
                          </a:lnTo>
                          <a:lnTo>
                            <a:pt x="34" y="76"/>
                          </a:lnTo>
                          <a:lnTo>
                            <a:pt x="42" y="70"/>
                          </a:lnTo>
                          <a:lnTo>
                            <a:pt x="52" y="82"/>
                          </a:lnTo>
                          <a:lnTo>
                            <a:pt x="62" y="96"/>
                          </a:lnTo>
                          <a:lnTo>
                            <a:pt x="66" y="86"/>
                          </a:lnTo>
                          <a:lnTo>
                            <a:pt x="63" y="79"/>
                          </a:lnTo>
                          <a:lnTo>
                            <a:pt x="67" y="76"/>
                          </a:lnTo>
                          <a:lnTo>
                            <a:pt x="82" y="88"/>
                          </a:lnTo>
                          <a:lnTo>
                            <a:pt x="87" y="85"/>
                          </a:lnTo>
                          <a:lnTo>
                            <a:pt x="88" y="80"/>
                          </a:lnTo>
                          <a:lnTo>
                            <a:pt x="81" y="66"/>
                          </a:lnTo>
                          <a:lnTo>
                            <a:pt x="81" y="62"/>
                          </a:lnTo>
                          <a:lnTo>
                            <a:pt x="74" y="50"/>
                          </a:lnTo>
                          <a:lnTo>
                            <a:pt x="70" y="40"/>
                          </a:lnTo>
                          <a:lnTo>
                            <a:pt x="74" y="40"/>
                          </a:lnTo>
                          <a:lnTo>
                            <a:pt x="82" y="42"/>
                          </a:lnTo>
                          <a:lnTo>
                            <a:pt x="93" y="51"/>
                          </a:lnTo>
                          <a:lnTo>
                            <a:pt x="98" y="44"/>
                          </a:lnTo>
                          <a:lnTo>
                            <a:pt x="106" y="45"/>
                          </a:lnTo>
                          <a:lnTo>
                            <a:pt x="108" y="43"/>
                          </a:lnTo>
                          <a:lnTo>
                            <a:pt x="97" y="30"/>
                          </a:lnTo>
                          <a:lnTo>
                            <a:pt x="88" y="31"/>
                          </a:lnTo>
                          <a:lnTo>
                            <a:pt x="86" y="26"/>
                          </a:lnTo>
                          <a:lnTo>
                            <a:pt x="81" y="15"/>
                          </a:lnTo>
                          <a:lnTo>
                            <a:pt x="76" y="19"/>
                          </a:lnTo>
                          <a:lnTo>
                            <a:pt x="66" y="15"/>
                          </a:lnTo>
                          <a:lnTo>
                            <a:pt x="58" y="3"/>
                          </a:lnTo>
                          <a:lnTo>
                            <a:pt x="45" y="4"/>
                          </a:lnTo>
                          <a:lnTo>
                            <a:pt x="36" y="6"/>
                          </a:lnTo>
                          <a:lnTo>
                            <a:pt x="28" y="0"/>
                          </a:lnTo>
                          <a:lnTo>
                            <a:pt x="24" y="3"/>
                          </a:lnTo>
                          <a:lnTo>
                            <a:pt x="15" y="3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49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2314" y="3209"/>
                      <a:ext cx="257" cy="231"/>
                    </a:xfrm>
                    <a:custGeom>
                      <a:avLst/>
                      <a:gdLst>
                        <a:gd name="T0" fmla="*/ 47 w 257"/>
                        <a:gd name="T1" fmla="*/ 61 h 231"/>
                        <a:gd name="T2" fmla="*/ 32 w 257"/>
                        <a:gd name="T3" fmla="*/ 99 h 231"/>
                        <a:gd name="T4" fmla="*/ 26 w 257"/>
                        <a:gd name="T5" fmla="*/ 108 h 231"/>
                        <a:gd name="T6" fmla="*/ 14 w 257"/>
                        <a:gd name="T7" fmla="*/ 119 h 231"/>
                        <a:gd name="T8" fmla="*/ 0 w 257"/>
                        <a:gd name="T9" fmla="*/ 121 h 231"/>
                        <a:gd name="T10" fmla="*/ 18 w 257"/>
                        <a:gd name="T11" fmla="*/ 154 h 231"/>
                        <a:gd name="T12" fmla="*/ 33 w 257"/>
                        <a:gd name="T13" fmla="*/ 154 h 231"/>
                        <a:gd name="T14" fmla="*/ 28 w 257"/>
                        <a:gd name="T15" fmla="*/ 164 h 231"/>
                        <a:gd name="T16" fmla="*/ 33 w 257"/>
                        <a:gd name="T17" fmla="*/ 183 h 231"/>
                        <a:gd name="T18" fmla="*/ 45 w 257"/>
                        <a:gd name="T19" fmla="*/ 196 h 231"/>
                        <a:gd name="T20" fmla="*/ 54 w 257"/>
                        <a:gd name="T21" fmla="*/ 189 h 231"/>
                        <a:gd name="T22" fmla="*/ 64 w 257"/>
                        <a:gd name="T23" fmla="*/ 189 h 231"/>
                        <a:gd name="T24" fmla="*/ 95 w 257"/>
                        <a:gd name="T25" fmla="*/ 192 h 231"/>
                        <a:gd name="T26" fmla="*/ 113 w 257"/>
                        <a:gd name="T27" fmla="*/ 202 h 231"/>
                        <a:gd name="T28" fmla="*/ 123 w 257"/>
                        <a:gd name="T29" fmla="*/ 215 h 231"/>
                        <a:gd name="T30" fmla="*/ 136 w 257"/>
                        <a:gd name="T31" fmla="*/ 209 h 231"/>
                        <a:gd name="T32" fmla="*/ 160 w 257"/>
                        <a:gd name="T33" fmla="*/ 230 h 231"/>
                        <a:gd name="T34" fmla="*/ 165 w 257"/>
                        <a:gd name="T35" fmla="*/ 217 h 231"/>
                        <a:gd name="T36" fmla="*/ 164 w 257"/>
                        <a:gd name="T37" fmla="*/ 199 h 231"/>
                        <a:gd name="T38" fmla="*/ 154 w 257"/>
                        <a:gd name="T39" fmla="*/ 191 h 231"/>
                        <a:gd name="T40" fmla="*/ 128 w 257"/>
                        <a:gd name="T41" fmla="*/ 175 h 231"/>
                        <a:gd name="T42" fmla="*/ 112 w 257"/>
                        <a:gd name="T43" fmla="*/ 169 h 231"/>
                        <a:gd name="T44" fmla="*/ 106 w 257"/>
                        <a:gd name="T45" fmla="*/ 162 h 231"/>
                        <a:gd name="T46" fmla="*/ 115 w 257"/>
                        <a:gd name="T47" fmla="*/ 152 h 231"/>
                        <a:gd name="T48" fmla="*/ 108 w 257"/>
                        <a:gd name="T49" fmla="*/ 140 h 231"/>
                        <a:gd name="T50" fmla="*/ 120 w 257"/>
                        <a:gd name="T51" fmla="*/ 145 h 231"/>
                        <a:gd name="T52" fmla="*/ 128 w 257"/>
                        <a:gd name="T53" fmla="*/ 142 h 231"/>
                        <a:gd name="T54" fmla="*/ 113 w 257"/>
                        <a:gd name="T55" fmla="*/ 120 h 231"/>
                        <a:gd name="T56" fmla="*/ 101 w 257"/>
                        <a:gd name="T57" fmla="*/ 95 h 231"/>
                        <a:gd name="T58" fmla="*/ 99 w 257"/>
                        <a:gd name="T59" fmla="*/ 79 h 231"/>
                        <a:gd name="T60" fmla="*/ 105 w 257"/>
                        <a:gd name="T61" fmla="*/ 69 h 231"/>
                        <a:gd name="T62" fmla="*/ 109 w 257"/>
                        <a:gd name="T63" fmla="*/ 83 h 231"/>
                        <a:gd name="T64" fmla="*/ 113 w 257"/>
                        <a:gd name="T65" fmla="*/ 87 h 231"/>
                        <a:gd name="T66" fmla="*/ 135 w 257"/>
                        <a:gd name="T67" fmla="*/ 104 h 231"/>
                        <a:gd name="T68" fmla="*/ 137 w 257"/>
                        <a:gd name="T69" fmla="*/ 92 h 231"/>
                        <a:gd name="T70" fmla="*/ 153 w 257"/>
                        <a:gd name="T71" fmla="*/ 104 h 231"/>
                        <a:gd name="T72" fmla="*/ 146 w 257"/>
                        <a:gd name="T73" fmla="*/ 90 h 231"/>
                        <a:gd name="T74" fmla="*/ 153 w 257"/>
                        <a:gd name="T75" fmla="*/ 84 h 231"/>
                        <a:gd name="T76" fmla="*/ 171 w 257"/>
                        <a:gd name="T77" fmla="*/ 87 h 231"/>
                        <a:gd name="T78" fmla="*/ 163 w 257"/>
                        <a:gd name="T79" fmla="*/ 77 h 231"/>
                        <a:gd name="T80" fmla="*/ 146 w 257"/>
                        <a:gd name="T81" fmla="*/ 67 h 231"/>
                        <a:gd name="T82" fmla="*/ 147 w 257"/>
                        <a:gd name="T83" fmla="*/ 59 h 231"/>
                        <a:gd name="T84" fmla="*/ 177 w 257"/>
                        <a:gd name="T85" fmla="*/ 51 h 231"/>
                        <a:gd name="T86" fmla="*/ 207 w 257"/>
                        <a:gd name="T87" fmla="*/ 49 h 231"/>
                        <a:gd name="T88" fmla="*/ 224 w 257"/>
                        <a:gd name="T89" fmla="*/ 51 h 231"/>
                        <a:gd name="T90" fmla="*/ 241 w 257"/>
                        <a:gd name="T91" fmla="*/ 45 h 231"/>
                        <a:gd name="T92" fmla="*/ 254 w 257"/>
                        <a:gd name="T93" fmla="*/ 28 h 231"/>
                        <a:gd name="T94" fmla="*/ 254 w 257"/>
                        <a:gd name="T95" fmla="*/ 3 h 231"/>
                        <a:gd name="T96" fmla="*/ 242 w 257"/>
                        <a:gd name="T97" fmla="*/ 0 h 231"/>
                        <a:gd name="T98" fmla="*/ 239 w 257"/>
                        <a:gd name="T99" fmla="*/ 12 h 231"/>
                        <a:gd name="T100" fmla="*/ 230 w 257"/>
                        <a:gd name="T101" fmla="*/ 21 h 231"/>
                        <a:gd name="T102" fmla="*/ 220 w 257"/>
                        <a:gd name="T103" fmla="*/ 27 h 231"/>
                        <a:gd name="T104" fmla="*/ 200 w 257"/>
                        <a:gd name="T105" fmla="*/ 20 h 231"/>
                        <a:gd name="T106" fmla="*/ 182 w 257"/>
                        <a:gd name="T107" fmla="*/ 12 h 231"/>
                        <a:gd name="T108" fmla="*/ 160 w 257"/>
                        <a:gd name="T109" fmla="*/ 27 h 231"/>
                        <a:gd name="T110" fmla="*/ 137 w 257"/>
                        <a:gd name="T111" fmla="*/ 33 h 231"/>
                        <a:gd name="T112" fmla="*/ 120 w 257"/>
                        <a:gd name="T113" fmla="*/ 36 h 231"/>
                        <a:gd name="T114" fmla="*/ 108 w 257"/>
                        <a:gd name="T115" fmla="*/ 46 h 231"/>
                        <a:gd name="T116" fmla="*/ 91 w 257"/>
                        <a:gd name="T117" fmla="*/ 49 h 231"/>
                        <a:gd name="T118" fmla="*/ 74 w 257"/>
                        <a:gd name="T119" fmla="*/ 57 h 231"/>
                        <a:gd name="T120" fmla="*/ 57 w 257"/>
                        <a:gd name="T121" fmla="*/ 57 h 23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</a:cxnLst>
                      <a:rect l="0" t="0" r="r" b="b"/>
                      <a:pathLst>
                        <a:path w="257" h="231">
                          <a:moveTo>
                            <a:pt x="51" y="56"/>
                          </a:moveTo>
                          <a:lnTo>
                            <a:pt x="47" y="61"/>
                          </a:lnTo>
                          <a:lnTo>
                            <a:pt x="41" y="80"/>
                          </a:lnTo>
                          <a:lnTo>
                            <a:pt x="32" y="99"/>
                          </a:lnTo>
                          <a:lnTo>
                            <a:pt x="30" y="102"/>
                          </a:lnTo>
                          <a:lnTo>
                            <a:pt x="26" y="108"/>
                          </a:lnTo>
                          <a:lnTo>
                            <a:pt x="21" y="114"/>
                          </a:lnTo>
                          <a:lnTo>
                            <a:pt x="14" y="119"/>
                          </a:lnTo>
                          <a:lnTo>
                            <a:pt x="8" y="121"/>
                          </a:lnTo>
                          <a:lnTo>
                            <a:pt x="0" y="121"/>
                          </a:lnTo>
                          <a:lnTo>
                            <a:pt x="10" y="143"/>
                          </a:lnTo>
                          <a:lnTo>
                            <a:pt x="18" y="154"/>
                          </a:lnTo>
                          <a:lnTo>
                            <a:pt x="26" y="154"/>
                          </a:lnTo>
                          <a:lnTo>
                            <a:pt x="33" y="154"/>
                          </a:lnTo>
                          <a:lnTo>
                            <a:pt x="36" y="160"/>
                          </a:lnTo>
                          <a:lnTo>
                            <a:pt x="28" y="164"/>
                          </a:lnTo>
                          <a:lnTo>
                            <a:pt x="28" y="172"/>
                          </a:lnTo>
                          <a:lnTo>
                            <a:pt x="33" y="183"/>
                          </a:lnTo>
                          <a:lnTo>
                            <a:pt x="41" y="191"/>
                          </a:lnTo>
                          <a:lnTo>
                            <a:pt x="45" y="196"/>
                          </a:lnTo>
                          <a:lnTo>
                            <a:pt x="48" y="189"/>
                          </a:lnTo>
                          <a:lnTo>
                            <a:pt x="54" y="189"/>
                          </a:lnTo>
                          <a:lnTo>
                            <a:pt x="61" y="195"/>
                          </a:lnTo>
                          <a:lnTo>
                            <a:pt x="64" y="189"/>
                          </a:lnTo>
                          <a:lnTo>
                            <a:pt x="76" y="190"/>
                          </a:lnTo>
                          <a:lnTo>
                            <a:pt x="95" y="192"/>
                          </a:lnTo>
                          <a:lnTo>
                            <a:pt x="107" y="197"/>
                          </a:lnTo>
                          <a:lnTo>
                            <a:pt x="113" y="202"/>
                          </a:lnTo>
                          <a:lnTo>
                            <a:pt x="119" y="210"/>
                          </a:lnTo>
                          <a:lnTo>
                            <a:pt x="123" y="215"/>
                          </a:lnTo>
                          <a:lnTo>
                            <a:pt x="129" y="210"/>
                          </a:lnTo>
                          <a:lnTo>
                            <a:pt x="136" y="209"/>
                          </a:lnTo>
                          <a:lnTo>
                            <a:pt x="147" y="217"/>
                          </a:lnTo>
                          <a:lnTo>
                            <a:pt x="160" y="230"/>
                          </a:lnTo>
                          <a:lnTo>
                            <a:pt x="164" y="227"/>
                          </a:lnTo>
                          <a:lnTo>
                            <a:pt x="165" y="217"/>
                          </a:lnTo>
                          <a:lnTo>
                            <a:pt x="165" y="208"/>
                          </a:lnTo>
                          <a:lnTo>
                            <a:pt x="164" y="199"/>
                          </a:lnTo>
                          <a:lnTo>
                            <a:pt x="158" y="189"/>
                          </a:lnTo>
                          <a:lnTo>
                            <a:pt x="154" y="191"/>
                          </a:lnTo>
                          <a:lnTo>
                            <a:pt x="143" y="187"/>
                          </a:lnTo>
                          <a:lnTo>
                            <a:pt x="128" y="175"/>
                          </a:lnTo>
                          <a:lnTo>
                            <a:pt x="123" y="170"/>
                          </a:lnTo>
                          <a:lnTo>
                            <a:pt x="112" y="169"/>
                          </a:lnTo>
                          <a:lnTo>
                            <a:pt x="106" y="166"/>
                          </a:lnTo>
                          <a:lnTo>
                            <a:pt x="106" y="162"/>
                          </a:lnTo>
                          <a:lnTo>
                            <a:pt x="113" y="155"/>
                          </a:lnTo>
                          <a:lnTo>
                            <a:pt x="115" y="152"/>
                          </a:lnTo>
                          <a:lnTo>
                            <a:pt x="111" y="148"/>
                          </a:lnTo>
                          <a:lnTo>
                            <a:pt x="108" y="140"/>
                          </a:lnTo>
                          <a:lnTo>
                            <a:pt x="111" y="137"/>
                          </a:lnTo>
                          <a:lnTo>
                            <a:pt x="120" y="145"/>
                          </a:lnTo>
                          <a:lnTo>
                            <a:pt x="128" y="149"/>
                          </a:lnTo>
                          <a:lnTo>
                            <a:pt x="128" y="142"/>
                          </a:lnTo>
                          <a:lnTo>
                            <a:pt x="123" y="132"/>
                          </a:lnTo>
                          <a:lnTo>
                            <a:pt x="113" y="120"/>
                          </a:lnTo>
                          <a:lnTo>
                            <a:pt x="102" y="103"/>
                          </a:lnTo>
                          <a:lnTo>
                            <a:pt x="101" y="95"/>
                          </a:lnTo>
                          <a:lnTo>
                            <a:pt x="100" y="87"/>
                          </a:lnTo>
                          <a:lnTo>
                            <a:pt x="99" y="79"/>
                          </a:lnTo>
                          <a:lnTo>
                            <a:pt x="97" y="72"/>
                          </a:lnTo>
                          <a:lnTo>
                            <a:pt x="105" y="69"/>
                          </a:lnTo>
                          <a:lnTo>
                            <a:pt x="103" y="74"/>
                          </a:lnTo>
                          <a:lnTo>
                            <a:pt x="109" y="83"/>
                          </a:lnTo>
                          <a:lnTo>
                            <a:pt x="114" y="83"/>
                          </a:lnTo>
                          <a:lnTo>
                            <a:pt x="113" y="87"/>
                          </a:lnTo>
                          <a:lnTo>
                            <a:pt x="135" y="108"/>
                          </a:lnTo>
                          <a:lnTo>
                            <a:pt x="135" y="104"/>
                          </a:lnTo>
                          <a:lnTo>
                            <a:pt x="131" y="95"/>
                          </a:lnTo>
                          <a:lnTo>
                            <a:pt x="137" y="92"/>
                          </a:lnTo>
                          <a:lnTo>
                            <a:pt x="147" y="97"/>
                          </a:lnTo>
                          <a:lnTo>
                            <a:pt x="153" y="104"/>
                          </a:lnTo>
                          <a:lnTo>
                            <a:pt x="154" y="99"/>
                          </a:lnTo>
                          <a:lnTo>
                            <a:pt x="146" y="90"/>
                          </a:lnTo>
                          <a:lnTo>
                            <a:pt x="147" y="86"/>
                          </a:lnTo>
                          <a:lnTo>
                            <a:pt x="153" y="84"/>
                          </a:lnTo>
                          <a:lnTo>
                            <a:pt x="167" y="90"/>
                          </a:lnTo>
                          <a:lnTo>
                            <a:pt x="171" y="87"/>
                          </a:lnTo>
                          <a:lnTo>
                            <a:pt x="170" y="81"/>
                          </a:lnTo>
                          <a:lnTo>
                            <a:pt x="163" y="77"/>
                          </a:lnTo>
                          <a:lnTo>
                            <a:pt x="153" y="72"/>
                          </a:lnTo>
                          <a:lnTo>
                            <a:pt x="146" y="67"/>
                          </a:lnTo>
                          <a:lnTo>
                            <a:pt x="144" y="63"/>
                          </a:lnTo>
                          <a:lnTo>
                            <a:pt x="147" y="59"/>
                          </a:lnTo>
                          <a:lnTo>
                            <a:pt x="161" y="56"/>
                          </a:lnTo>
                          <a:lnTo>
                            <a:pt x="177" y="51"/>
                          </a:lnTo>
                          <a:lnTo>
                            <a:pt x="188" y="52"/>
                          </a:lnTo>
                          <a:lnTo>
                            <a:pt x="207" y="49"/>
                          </a:lnTo>
                          <a:lnTo>
                            <a:pt x="211" y="46"/>
                          </a:lnTo>
                          <a:lnTo>
                            <a:pt x="224" y="51"/>
                          </a:lnTo>
                          <a:lnTo>
                            <a:pt x="235" y="57"/>
                          </a:lnTo>
                          <a:lnTo>
                            <a:pt x="241" y="45"/>
                          </a:lnTo>
                          <a:lnTo>
                            <a:pt x="251" y="32"/>
                          </a:lnTo>
                          <a:lnTo>
                            <a:pt x="254" y="28"/>
                          </a:lnTo>
                          <a:lnTo>
                            <a:pt x="256" y="6"/>
                          </a:lnTo>
                          <a:lnTo>
                            <a:pt x="254" y="3"/>
                          </a:lnTo>
                          <a:lnTo>
                            <a:pt x="248" y="0"/>
                          </a:lnTo>
                          <a:lnTo>
                            <a:pt x="242" y="0"/>
                          </a:lnTo>
                          <a:lnTo>
                            <a:pt x="239" y="3"/>
                          </a:lnTo>
                          <a:lnTo>
                            <a:pt x="239" y="12"/>
                          </a:lnTo>
                          <a:lnTo>
                            <a:pt x="240" y="19"/>
                          </a:lnTo>
                          <a:lnTo>
                            <a:pt x="230" y="21"/>
                          </a:lnTo>
                          <a:lnTo>
                            <a:pt x="224" y="26"/>
                          </a:lnTo>
                          <a:lnTo>
                            <a:pt x="220" y="27"/>
                          </a:lnTo>
                          <a:lnTo>
                            <a:pt x="206" y="24"/>
                          </a:lnTo>
                          <a:lnTo>
                            <a:pt x="200" y="20"/>
                          </a:lnTo>
                          <a:lnTo>
                            <a:pt x="193" y="25"/>
                          </a:lnTo>
                          <a:lnTo>
                            <a:pt x="182" y="12"/>
                          </a:lnTo>
                          <a:lnTo>
                            <a:pt x="170" y="21"/>
                          </a:lnTo>
                          <a:lnTo>
                            <a:pt x="160" y="27"/>
                          </a:lnTo>
                          <a:lnTo>
                            <a:pt x="152" y="31"/>
                          </a:lnTo>
                          <a:lnTo>
                            <a:pt x="137" y="33"/>
                          </a:lnTo>
                          <a:lnTo>
                            <a:pt x="128" y="36"/>
                          </a:lnTo>
                          <a:lnTo>
                            <a:pt x="120" y="36"/>
                          </a:lnTo>
                          <a:lnTo>
                            <a:pt x="117" y="37"/>
                          </a:lnTo>
                          <a:lnTo>
                            <a:pt x="108" y="46"/>
                          </a:lnTo>
                          <a:lnTo>
                            <a:pt x="102" y="46"/>
                          </a:lnTo>
                          <a:lnTo>
                            <a:pt x="91" y="49"/>
                          </a:lnTo>
                          <a:lnTo>
                            <a:pt x="80" y="48"/>
                          </a:lnTo>
                          <a:lnTo>
                            <a:pt x="74" y="57"/>
                          </a:lnTo>
                          <a:lnTo>
                            <a:pt x="66" y="59"/>
                          </a:lnTo>
                          <a:lnTo>
                            <a:pt x="57" y="57"/>
                          </a:lnTo>
                          <a:lnTo>
                            <a:pt x="51" y="56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50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2442" y="3366"/>
                      <a:ext cx="63" cy="53"/>
                    </a:xfrm>
                    <a:custGeom>
                      <a:avLst/>
                      <a:gdLst>
                        <a:gd name="T0" fmla="*/ 4 w 63"/>
                        <a:gd name="T1" fmla="*/ 0 h 53"/>
                        <a:gd name="T2" fmla="*/ 0 w 63"/>
                        <a:gd name="T3" fmla="*/ 3 h 53"/>
                        <a:gd name="T4" fmla="*/ 5 w 63"/>
                        <a:gd name="T5" fmla="*/ 15 h 53"/>
                        <a:gd name="T6" fmla="*/ 14 w 63"/>
                        <a:gd name="T7" fmla="*/ 18 h 53"/>
                        <a:gd name="T8" fmla="*/ 22 w 63"/>
                        <a:gd name="T9" fmla="*/ 27 h 53"/>
                        <a:gd name="T10" fmla="*/ 29 w 63"/>
                        <a:gd name="T11" fmla="*/ 31 h 53"/>
                        <a:gd name="T12" fmla="*/ 42 w 63"/>
                        <a:gd name="T13" fmla="*/ 41 h 53"/>
                        <a:gd name="T14" fmla="*/ 50 w 63"/>
                        <a:gd name="T15" fmla="*/ 44 h 53"/>
                        <a:gd name="T16" fmla="*/ 59 w 63"/>
                        <a:gd name="T17" fmla="*/ 52 h 53"/>
                        <a:gd name="T18" fmla="*/ 62 w 63"/>
                        <a:gd name="T19" fmla="*/ 48 h 53"/>
                        <a:gd name="T20" fmla="*/ 42 w 63"/>
                        <a:gd name="T21" fmla="*/ 32 h 53"/>
                        <a:gd name="T22" fmla="*/ 41 w 63"/>
                        <a:gd name="T23" fmla="*/ 26 h 53"/>
                        <a:gd name="T24" fmla="*/ 39 w 63"/>
                        <a:gd name="T25" fmla="*/ 19 h 53"/>
                        <a:gd name="T26" fmla="*/ 31 w 63"/>
                        <a:gd name="T27" fmla="*/ 12 h 53"/>
                        <a:gd name="T28" fmla="*/ 28 w 63"/>
                        <a:gd name="T29" fmla="*/ 13 h 53"/>
                        <a:gd name="T30" fmla="*/ 17 w 63"/>
                        <a:gd name="T31" fmla="*/ 4 h 53"/>
                        <a:gd name="T32" fmla="*/ 13 w 63"/>
                        <a:gd name="T33" fmla="*/ 2 h 53"/>
                        <a:gd name="T34" fmla="*/ 4 w 63"/>
                        <a:gd name="T35" fmla="*/ 0 h 5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63" h="53">
                          <a:moveTo>
                            <a:pt x="4" y="0"/>
                          </a:moveTo>
                          <a:lnTo>
                            <a:pt x="0" y="3"/>
                          </a:lnTo>
                          <a:lnTo>
                            <a:pt x="5" y="15"/>
                          </a:lnTo>
                          <a:lnTo>
                            <a:pt x="14" y="18"/>
                          </a:lnTo>
                          <a:lnTo>
                            <a:pt x="22" y="27"/>
                          </a:lnTo>
                          <a:lnTo>
                            <a:pt x="29" y="31"/>
                          </a:lnTo>
                          <a:lnTo>
                            <a:pt x="42" y="41"/>
                          </a:lnTo>
                          <a:lnTo>
                            <a:pt x="50" y="44"/>
                          </a:lnTo>
                          <a:lnTo>
                            <a:pt x="59" y="52"/>
                          </a:lnTo>
                          <a:lnTo>
                            <a:pt x="62" y="48"/>
                          </a:lnTo>
                          <a:lnTo>
                            <a:pt x="42" y="32"/>
                          </a:lnTo>
                          <a:lnTo>
                            <a:pt x="41" y="26"/>
                          </a:lnTo>
                          <a:lnTo>
                            <a:pt x="39" y="19"/>
                          </a:lnTo>
                          <a:lnTo>
                            <a:pt x="31" y="12"/>
                          </a:lnTo>
                          <a:lnTo>
                            <a:pt x="28" y="13"/>
                          </a:lnTo>
                          <a:lnTo>
                            <a:pt x="17" y="4"/>
                          </a:lnTo>
                          <a:lnTo>
                            <a:pt x="13" y="2"/>
                          </a:lnTo>
                          <a:lnTo>
                            <a:pt x="4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51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2461" y="3540"/>
                      <a:ext cx="121" cy="33"/>
                    </a:xfrm>
                    <a:custGeom>
                      <a:avLst/>
                      <a:gdLst>
                        <a:gd name="T0" fmla="*/ 25 w 121"/>
                        <a:gd name="T1" fmla="*/ 7 h 33"/>
                        <a:gd name="T2" fmla="*/ 33 w 121"/>
                        <a:gd name="T3" fmla="*/ 2 h 33"/>
                        <a:gd name="T4" fmla="*/ 38 w 121"/>
                        <a:gd name="T5" fmla="*/ 7 h 33"/>
                        <a:gd name="T6" fmla="*/ 41 w 121"/>
                        <a:gd name="T7" fmla="*/ 8 h 33"/>
                        <a:gd name="T8" fmla="*/ 48 w 121"/>
                        <a:gd name="T9" fmla="*/ 4 h 33"/>
                        <a:gd name="T10" fmla="*/ 52 w 121"/>
                        <a:gd name="T11" fmla="*/ 2 h 33"/>
                        <a:gd name="T12" fmla="*/ 71 w 121"/>
                        <a:gd name="T13" fmla="*/ 4 h 33"/>
                        <a:gd name="T14" fmla="*/ 89 w 121"/>
                        <a:gd name="T15" fmla="*/ 3 h 33"/>
                        <a:gd name="T16" fmla="*/ 95 w 121"/>
                        <a:gd name="T17" fmla="*/ 9 h 33"/>
                        <a:gd name="T18" fmla="*/ 95 w 121"/>
                        <a:gd name="T19" fmla="*/ 11 h 33"/>
                        <a:gd name="T20" fmla="*/ 109 w 121"/>
                        <a:gd name="T21" fmla="*/ 10 h 33"/>
                        <a:gd name="T22" fmla="*/ 116 w 121"/>
                        <a:gd name="T23" fmla="*/ 11 h 33"/>
                        <a:gd name="T24" fmla="*/ 120 w 121"/>
                        <a:gd name="T25" fmla="*/ 15 h 33"/>
                        <a:gd name="T26" fmla="*/ 116 w 121"/>
                        <a:gd name="T27" fmla="*/ 20 h 33"/>
                        <a:gd name="T28" fmla="*/ 104 w 121"/>
                        <a:gd name="T29" fmla="*/ 20 h 33"/>
                        <a:gd name="T30" fmla="*/ 96 w 121"/>
                        <a:gd name="T31" fmla="*/ 23 h 33"/>
                        <a:gd name="T32" fmla="*/ 83 w 121"/>
                        <a:gd name="T33" fmla="*/ 23 h 33"/>
                        <a:gd name="T34" fmla="*/ 70 w 121"/>
                        <a:gd name="T35" fmla="*/ 29 h 33"/>
                        <a:gd name="T36" fmla="*/ 59 w 121"/>
                        <a:gd name="T37" fmla="*/ 32 h 33"/>
                        <a:gd name="T38" fmla="*/ 49 w 121"/>
                        <a:gd name="T39" fmla="*/ 26 h 33"/>
                        <a:gd name="T40" fmla="*/ 38 w 121"/>
                        <a:gd name="T41" fmla="*/ 20 h 33"/>
                        <a:gd name="T42" fmla="*/ 26 w 121"/>
                        <a:gd name="T43" fmla="*/ 20 h 33"/>
                        <a:gd name="T44" fmla="*/ 10 w 121"/>
                        <a:gd name="T45" fmla="*/ 16 h 33"/>
                        <a:gd name="T46" fmla="*/ 4 w 121"/>
                        <a:gd name="T47" fmla="*/ 11 h 33"/>
                        <a:gd name="T48" fmla="*/ 0 w 121"/>
                        <a:gd name="T49" fmla="*/ 3 h 33"/>
                        <a:gd name="T50" fmla="*/ 2 w 121"/>
                        <a:gd name="T51" fmla="*/ 0 h 33"/>
                        <a:gd name="T52" fmla="*/ 15 w 121"/>
                        <a:gd name="T53" fmla="*/ 2 h 33"/>
                        <a:gd name="T54" fmla="*/ 25 w 121"/>
                        <a:gd name="T55" fmla="*/ 7 h 3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</a:cxnLst>
                      <a:rect l="0" t="0" r="r" b="b"/>
                      <a:pathLst>
                        <a:path w="121" h="33">
                          <a:moveTo>
                            <a:pt x="25" y="7"/>
                          </a:moveTo>
                          <a:lnTo>
                            <a:pt x="33" y="2"/>
                          </a:lnTo>
                          <a:lnTo>
                            <a:pt x="38" y="7"/>
                          </a:lnTo>
                          <a:lnTo>
                            <a:pt x="41" y="8"/>
                          </a:lnTo>
                          <a:lnTo>
                            <a:pt x="48" y="4"/>
                          </a:lnTo>
                          <a:lnTo>
                            <a:pt x="52" y="2"/>
                          </a:lnTo>
                          <a:lnTo>
                            <a:pt x="71" y="4"/>
                          </a:lnTo>
                          <a:lnTo>
                            <a:pt x="89" y="3"/>
                          </a:lnTo>
                          <a:lnTo>
                            <a:pt x="95" y="9"/>
                          </a:lnTo>
                          <a:lnTo>
                            <a:pt x="95" y="11"/>
                          </a:lnTo>
                          <a:lnTo>
                            <a:pt x="109" y="10"/>
                          </a:lnTo>
                          <a:lnTo>
                            <a:pt x="116" y="11"/>
                          </a:lnTo>
                          <a:lnTo>
                            <a:pt x="120" y="15"/>
                          </a:lnTo>
                          <a:lnTo>
                            <a:pt x="116" y="20"/>
                          </a:lnTo>
                          <a:lnTo>
                            <a:pt x="104" y="20"/>
                          </a:lnTo>
                          <a:lnTo>
                            <a:pt x="96" y="23"/>
                          </a:lnTo>
                          <a:lnTo>
                            <a:pt x="83" y="23"/>
                          </a:lnTo>
                          <a:lnTo>
                            <a:pt x="70" y="29"/>
                          </a:lnTo>
                          <a:lnTo>
                            <a:pt x="59" y="32"/>
                          </a:lnTo>
                          <a:lnTo>
                            <a:pt x="49" y="26"/>
                          </a:lnTo>
                          <a:lnTo>
                            <a:pt x="38" y="20"/>
                          </a:lnTo>
                          <a:lnTo>
                            <a:pt x="26" y="20"/>
                          </a:lnTo>
                          <a:lnTo>
                            <a:pt x="10" y="16"/>
                          </a:lnTo>
                          <a:lnTo>
                            <a:pt x="4" y="11"/>
                          </a:lnTo>
                          <a:lnTo>
                            <a:pt x="0" y="3"/>
                          </a:lnTo>
                          <a:lnTo>
                            <a:pt x="2" y="0"/>
                          </a:lnTo>
                          <a:lnTo>
                            <a:pt x="15" y="2"/>
                          </a:lnTo>
                          <a:lnTo>
                            <a:pt x="25" y="7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52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11" y="3305"/>
                      <a:ext cx="21" cy="21"/>
                    </a:xfrm>
                    <a:custGeom>
                      <a:avLst/>
                      <a:gdLst>
                        <a:gd name="T0" fmla="*/ 20 w 21"/>
                        <a:gd name="T1" fmla="*/ 0 h 21"/>
                        <a:gd name="T2" fmla="*/ 8 w 21"/>
                        <a:gd name="T3" fmla="*/ 0 h 21"/>
                        <a:gd name="T4" fmla="*/ 1 w 21"/>
                        <a:gd name="T5" fmla="*/ 4 h 21"/>
                        <a:gd name="T6" fmla="*/ 0 w 21"/>
                        <a:gd name="T7" fmla="*/ 11 h 21"/>
                        <a:gd name="T8" fmla="*/ 0 w 21"/>
                        <a:gd name="T9" fmla="*/ 18 h 21"/>
                        <a:gd name="T10" fmla="*/ 6 w 21"/>
                        <a:gd name="T11" fmla="*/ 20 h 21"/>
                        <a:gd name="T12" fmla="*/ 17 w 21"/>
                        <a:gd name="T13" fmla="*/ 12 h 21"/>
                        <a:gd name="T14" fmla="*/ 20 w 21"/>
                        <a:gd name="T15" fmla="*/ 0 h 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1" h="21">
                          <a:moveTo>
                            <a:pt x="20" y="0"/>
                          </a:moveTo>
                          <a:lnTo>
                            <a:pt x="8" y="0"/>
                          </a:lnTo>
                          <a:lnTo>
                            <a:pt x="1" y="4"/>
                          </a:lnTo>
                          <a:lnTo>
                            <a:pt x="0" y="11"/>
                          </a:lnTo>
                          <a:lnTo>
                            <a:pt x="0" y="18"/>
                          </a:lnTo>
                          <a:lnTo>
                            <a:pt x="6" y="20"/>
                          </a:lnTo>
                          <a:lnTo>
                            <a:pt x="17" y="12"/>
                          </a:lnTo>
                          <a:lnTo>
                            <a:pt x="20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53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633" y="3462"/>
                      <a:ext cx="24" cy="20"/>
                    </a:xfrm>
                    <a:custGeom>
                      <a:avLst/>
                      <a:gdLst>
                        <a:gd name="T0" fmla="*/ 23 w 24"/>
                        <a:gd name="T1" fmla="*/ 5 h 20"/>
                        <a:gd name="T2" fmla="*/ 12 w 24"/>
                        <a:gd name="T3" fmla="*/ 19 h 20"/>
                        <a:gd name="T4" fmla="*/ 4 w 24"/>
                        <a:gd name="T5" fmla="*/ 19 h 20"/>
                        <a:gd name="T6" fmla="*/ 0 w 24"/>
                        <a:gd name="T7" fmla="*/ 12 h 20"/>
                        <a:gd name="T8" fmla="*/ 3 w 24"/>
                        <a:gd name="T9" fmla="*/ 1 h 20"/>
                        <a:gd name="T10" fmla="*/ 14 w 24"/>
                        <a:gd name="T11" fmla="*/ 0 h 20"/>
                        <a:gd name="T12" fmla="*/ 23 w 24"/>
                        <a:gd name="T13" fmla="*/ 5 h 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4" h="20">
                          <a:moveTo>
                            <a:pt x="23" y="5"/>
                          </a:moveTo>
                          <a:lnTo>
                            <a:pt x="12" y="19"/>
                          </a:lnTo>
                          <a:lnTo>
                            <a:pt x="4" y="19"/>
                          </a:lnTo>
                          <a:lnTo>
                            <a:pt x="0" y="12"/>
                          </a:lnTo>
                          <a:lnTo>
                            <a:pt x="3" y="1"/>
                          </a:lnTo>
                          <a:lnTo>
                            <a:pt x="14" y="0"/>
                          </a:lnTo>
                          <a:lnTo>
                            <a:pt x="23" y="5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54" name="Freeform 253"/>
                    <p:cNvSpPr>
                      <a:spLocks/>
                    </p:cNvSpPr>
                    <p:nvPr/>
                  </p:nvSpPr>
                  <p:spPr bwMode="auto">
                    <a:xfrm>
                      <a:off x="2637" y="3490"/>
                      <a:ext cx="27" cy="23"/>
                    </a:xfrm>
                    <a:custGeom>
                      <a:avLst/>
                      <a:gdLst>
                        <a:gd name="T0" fmla="*/ 26 w 27"/>
                        <a:gd name="T1" fmla="*/ 0 h 23"/>
                        <a:gd name="T2" fmla="*/ 26 w 27"/>
                        <a:gd name="T3" fmla="*/ 7 h 23"/>
                        <a:gd name="T4" fmla="*/ 9 w 27"/>
                        <a:gd name="T5" fmla="*/ 18 h 23"/>
                        <a:gd name="T6" fmla="*/ 2 w 27"/>
                        <a:gd name="T7" fmla="*/ 22 h 23"/>
                        <a:gd name="T8" fmla="*/ 0 w 27"/>
                        <a:gd name="T9" fmla="*/ 20 h 23"/>
                        <a:gd name="T10" fmla="*/ 2 w 27"/>
                        <a:gd name="T11" fmla="*/ 12 h 23"/>
                        <a:gd name="T12" fmla="*/ 13 w 27"/>
                        <a:gd name="T13" fmla="*/ 3 h 23"/>
                        <a:gd name="T14" fmla="*/ 26 w 27"/>
                        <a:gd name="T15" fmla="*/ 0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" h="23">
                          <a:moveTo>
                            <a:pt x="26" y="0"/>
                          </a:moveTo>
                          <a:lnTo>
                            <a:pt x="26" y="7"/>
                          </a:lnTo>
                          <a:lnTo>
                            <a:pt x="9" y="18"/>
                          </a:lnTo>
                          <a:lnTo>
                            <a:pt x="2" y="22"/>
                          </a:lnTo>
                          <a:lnTo>
                            <a:pt x="0" y="20"/>
                          </a:lnTo>
                          <a:lnTo>
                            <a:pt x="2" y="12"/>
                          </a:lnTo>
                          <a:lnTo>
                            <a:pt x="13" y="3"/>
                          </a:lnTo>
                          <a:lnTo>
                            <a:pt x="26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55" name="Freeform 254"/>
                    <p:cNvSpPr>
                      <a:spLocks/>
                    </p:cNvSpPr>
                    <p:nvPr/>
                  </p:nvSpPr>
                  <p:spPr bwMode="auto">
                    <a:xfrm>
                      <a:off x="2546" y="3334"/>
                      <a:ext cx="32" cy="22"/>
                    </a:xfrm>
                    <a:custGeom>
                      <a:avLst/>
                      <a:gdLst>
                        <a:gd name="T0" fmla="*/ 16 w 32"/>
                        <a:gd name="T1" fmla="*/ 0 h 22"/>
                        <a:gd name="T2" fmla="*/ 31 w 32"/>
                        <a:gd name="T3" fmla="*/ 15 h 22"/>
                        <a:gd name="T4" fmla="*/ 28 w 32"/>
                        <a:gd name="T5" fmla="*/ 18 h 22"/>
                        <a:gd name="T6" fmla="*/ 20 w 32"/>
                        <a:gd name="T7" fmla="*/ 21 h 22"/>
                        <a:gd name="T8" fmla="*/ 19 w 32"/>
                        <a:gd name="T9" fmla="*/ 16 h 22"/>
                        <a:gd name="T10" fmla="*/ 16 w 32"/>
                        <a:gd name="T11" fmla="*/ 14 h 22"/>
                        <a:gd name="T12" fmla="*/ 11 w 32"/>
                        <a:gd name="T13" fmla="*/ 16 h 22"/>
                        <a:gd name="T14" fmla="*/ 5 w 32"/>
                        <a:gd name="T15" fmla="*/ 12 h 22"/>
                        <a:gd name="T16" fmla="*/ 3 w 32"/>
                        <a:gd name="T17" fmla="*/ 9 h 22"/>
                        <a:gd name="T18" fmla="*/ 7 w 32"/>
                        <a:gd name="T19" fmla="*/ 7 h 22"/>
                        <a:gd name="T20" fmla="*/ 1 w 32"/>
                        <a:gd name="T21" fmla="*/ 10 h 22"/>
                        <a:gd name="T22" fmla="*/ 0 w 32"/>
                        <a:gd name="T23" fmla="*/ 7 h 22"/>
                        <a:gd name="T24" fmla="*/ 8 w 32"/>
                        <a:gd name="T25" fmla="*/ 3 h 22"/>
                        <a:gd name="T26" fmla="*/ 16 w 32"/>
                        <a:gd name="T27" fmla="*/ 0 h 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32" h="22">
                          <a:moveTo>
                            <a:pt x="16" y="0"/>
                          </a:moveTo>
                          <a:lnTo>
                            <a:pt x="31" y="15"/>
                          </a:lnTo>
                          <a:lnTo>
                            <a:pt x="28" y="18"/>
                          </a:lnTo>
                          <a:lnTo>
                            <a:pt x="20" y="21"/>
                          </a:lnTo>
                          <a:lnTo>
                            <a:pt x="19" y="16"/>
                          </a:lnTo>
                          <a:lnTo>
                            <a:pt x="16" y="14"/>
                          </a:lnTo>
                          <a:lnTo>
                            <a:pt x="11" y="16"/>
                          </a:lnTo>
                          <a:lnTo>
                            <a:pt x="5" y="12"/>
                          </a:lnTo>
                          <a:lnTo>
                            <a:pt x="3" y="9"/>
                          </a:lnTo>
                          <a:lnTo>
                            <a:pt x="7" y="7"/>
                          </a:lnTo>
                          <a:lnTo>
                            <a:pt x="1" y="10"/>
                          </a:lnTo>
                          <a:lnTo>
                            <a:pt x="0" y="7"/>
                          </a:lnTo>
                          <a:lnTo>
                            <a:pt x="8" y="3"/>
                          </a:lnTo>
                          <a:lnTo>
                            <a:pt x="16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</p:grpSp>
              <p:grpSp>
                <p:nvGrpSpPr>
                  <p:cNvPr id="196" name="Group 195"/>
                  <p:cNvGrpSpPr>
                    <a:grpSpLocks/>
                  </p:cNvGrpSpPr>
                  <p:nvPr/>
                </p:nvGrpSpPr>
                <p:grpSpPr bwMode="auto">
                  <a:xfrm>
                    <a:off x="1600" y="2387"/>
                    <a:ext cx="649" cy="765"/>
                    <a:chOff x="1449" y="2665"/>
                    <a:chExt cx="454" cy="539"/>
                  </a:xfrm>
                </p:grpSpPr>
                <p:sp>
                  <p:nvSpPr>
                    <p:cNvPr id="245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860" y="3130"/>
                      <a:ext cx="42" cy="74"/>
                    </a:xfrm>
                    <a:custGeom>
                      <a:avLst/>
                      <a:gdLst>
                        <a:gd name="T0" fmla="*/ 41 w 42"/>
                        <a:gd name="T1" fmla="*/ 0 h 74"/>
                        <a:gd name="T2" fmla="*/ 27 w 42"/>
                        <a:gd name="T3" fmla="*/ 15 h 74"/>
                        <a:gd name="T4" fmla="*/ 12 w 42"/>
                        <a:gd name="T5" fmla="*/ 15 h 74"/>
                        <a:gd name="T6" fmla="*/ 0 w 42"/>
                        <a:gd name="T7" fmla="*/ 24 h 74"/>
                        <a:gd name="T8" fmla="*/ 2 w 42"/>
                        <a:gd name="T9" fmla="*/ 37 h 74"/>
                        <a:gd name="T10" fmla="*/ 2 w 42"/>
                        <a:gd name="T11" fmla="*/ 58 h 74"/>
                        <a:gd name="T12" fmla="*/ 12 w 42"/>
                        <a:gd name="T13" fmla="*/ 73 h 74"/>
                        <a:gd name="T14" fmla="*/ 22 w 42"/>
                        <a:gd name="T15" fmla="*/ 69 h 74"/>
                        <a:gd name="T16" fmla="*/ 25 w 42"/>
                        <a:gd name="T17" fmla="*/ 60 h 74"/>
                        <a:gd name="T18" fmla="*/ 36 w 42"/>
                        <a:gd name="T19" fmla="*/ 40 h 74"/>
                        <a:gd name="T20" fmla="*/ 36 w 42"/>
                        <a:gd name="T21" fmla="*/ 27 h 74"/>
                        <a:gd name="T22" fmla="*/ 41 w 42"/>
                        <a:gd name="T23" fmla="*/ 0 h 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42" h="74">
                          <a:moveTo>
                            <a:pt x="41" y="0"/>
                          </a:moveTo>
                          <a:lnTo>
                            <a:pt x="27" y="15"/>
                          </a:lnTo>
                          <a:lnTo>
                            <a:pt x="12" y="15"/>
                          </a:lnTo>
                          <a:lnTo>
                            <a:pt x="0" y="24"/>
                          </a:lnTo>
                          <a:lnTo>
                            <a:pt x="2" y="37"/>
                          </a:lnTo>
                          <a:lnTo>
                            <a:pt x="2" y="58"/>
                          </a:lnTo>
                          <a:lnTo>
                            <a:pt x="12" y="73"/>
                          </a:lnTo>
                          <a:lnTo>
                            <a:pt x="22" y="69"/>
                          </a:lnTo>
                          <a:lnTo>
                            <a:pt x="25" y="60"/>
                          </a:lnTo>
                          <a:lnTo>
                            <a:pt x="36" y="40"/>
                          </a:lnTo>
                          <a:lnTo>
                            <a:pt x="36" y="27"/>
                          </a:lnTo>
                          <a:lnTo>
                            <a:pt x="41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46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449" y="2665"/>
                      <a:ext cx="454" cy="444"/>
                    </a:xfrm>
                    <a:custGeom>
                      <a:avLst/>
                      <a:gdLst>
                        <a:gd name="T0" fmla="*/ 6 w 454"/>
                        <a:gd name="T1" fmla="*/ 85 h 444"/>
                        <a:gd name="T2" fmla="*/ 7 w 454"/>
                        <a:gd name="T3" fmla="*/ 103 h 444"/>
                        <a:gd name="T4" fmla="*/ 43 w 454"/>
                        <a:gd name="T5" fmla="*/ 131 h 444"/>
                        <a:gd name="T6" fmla="*/ 72 w 454"/>
                        <a:gd name="T7" fmla="*/ 148 h 444"/>
                        <a:gd name="T8" fmla="*/ 69 w 454"/>
                        <a:gd name="T9" fmla="*/ 172 h 444"/>
                        <a:gd name="T10" fmla="*/ 85 w 454"/>
                        <a:gd name="T11" fmla="*/ 207 h 444"/>
                        <a:gd name="T12" fmla="*/ 93 w 454"/>
                        <a:gd name="T13" fmla="*/ 255 h 444"/>
                        <a:gd name="T14" fmla="*/ 78 w 454"/>
                        <a:gd name="T15" fmla="*/ 255 h 444"/>
                        <a:gd name="T16" fmla="*/ 68 w 454"/>
                        <a:gd name="T17" fmla="*/ 279 h 444"/>
                        <a:gd name="T18" fmla="*/ 57 w 454"/>
                        <a:gd name="T19" fmla="*/ 303 h 444"/>
                        <a:gd name="T20" fmla="*/ 33 w 454"/>
                        <a:gd name="T21" fmla="*/ 346 h 444"/>
                        <a:gd name="T22" fmla="*/ 34 w 454"/>
                        <a:gd name="T23" fmla="*/ 367 h 444"/>
                        <a:gd name="T24" fmla="*/ 95 w 454"/>
                        <a:gd name="T25" fmla="*/ 406 h 444"/>
                        <a:gd name="T26" fmla="*/ 146 w 454"/>
                        <a:gd name="T27" fmla="*/ 430 h 444"/>
                        <a:gd name="T28" fmla="*/ 192 w 454"/>
                        <a:gd name="T29" fmla="*/ 443 h 444"/>
                        <a:gd name="T30" fmla="*/ 208 w 454"/>
                        <a:gd name="T31" fmla="*/ 409 h 444"/>
                        <a:gd name="T32" fmla="*/ 249 w 454"/>
                        <a:gd name="T33" fmla="*/ 394 h 444"/>
                        <a:gd name="T34" fmla="*/ 279 w 454"/>
                        <a:gd name="T35" fmla="*/ 409 h 444"/>
                        <a:gd name="T36" fmla="*/ 320 w 454"/>
                        <a:gd name="T37" fmla="*/ 430 h 444"/>
                        <a:gd name="T38" fmla="*/ 357 w 454"/>
                        <a:gd name="T39" fmla="*/ 422 h 444"/>
                        <a:gd name="T40" fmla="*/ 385 w 454"/>
                        <a:gd name="T41" fmla="*/ 393 h 444"/>
                        <a:gd name="T42" fmla="*/ 368 w 454"/>
                        <a:gd name="T43" fmla="*/ 381 h 444"/>
                        <a:gd name="T44" fmla="*/ 366 w 454"/>
                        <a:gd name="T45" fmla="*/ 340 h 444"/>
                        <a:gd name="T46" fmla="*/ 375 w 454"/>
                        <a:gd name="T47" fmla="*/ 303 h 444"/>
                        <a:gd name="T48" fmla="*/ 375 w 454"/>
                        <a:gd name="T49" fmla="*/ 269 h 444"/>
                        <a:gd name="T50" fmla="*/ 356 w 454"/>
                        <a:gd name="T51" fmla="*/ 270 h 444"/>
                        <a:gd name="T52" fmla="*/ 348 w 454"/>
                        <a:gd name="T53" fmla="*/ 264 h 444"/>
                        <a:gd name="T54" fmla="*/ 368 w 454"/>
                        <a:gd name="T55" fmla="*/ 240 h 444"/>
                        <a:gd name="T56" fmla="*/ 401 w 454"/>
                        <a:gd name="T57" fmla="*/ 209 h 444"/>
                        <a:gd name="T58" fmla="*/ 416 w 454"/>
                        <a:gd name="T59" fmla="*/ 195 h 444"/>
                        <a:gd name="T60" fmla="*/ 430 w 454"/>
                        <a:gd name="T61" fmla="*/ 164 h 444"/>
                        <a:gd name="T62" fmla="*/ 453 w 454"/>
                        <a:gd name="T63" fmla="*/ 138 h 444"/>
                        <a:gd name="T64" fmla="*/ 426 w 454"/>
                        <a:gd name="T65" fmla="*/ 126 h 444"/>
                        <a:gd name="T66" fmla="*/ 395 w 454"/>
                        <a:gd name="T67" fmla="*/ 115 h 444"/>
                        <a:gd name="T68" fmla="*/ 373 w 454"/>
                        <a:gd name="T69" fmla="*/ 96 h 444"/>
                        <a:gd name="T70" fmla="*/ 344 w 454"/>
                        <a:gd name="T71" fmla="*/ 71 h 444"/>
                        <a:gd name="T72" fmla="*/ 319 w 454"/>
                        <a:gd name="T73" fmla="*/ 44 h 444"/>
                        <a:gd name="T74" fmla="*/ 301 w 454"/>
                        <a:gd name="T75" fmla="*/ 18 h 444"/>
                        <a:gd name="T76" fmla="*/ 262 w 454"/>
                        <a:gd name="T77" fmla="*/ 1 h 444"/>
                        <a:gd name="T78" fmla="*/ 245 w 454"/>
                        <a:gd name="T79" fmla="*/ 20 h 444"/>
                        <a:gd name="T80" fmla="*/ 187 w 454"/>
                        <a:gd name="T81" fmla="*/ 51 h 444"/>
                        <a:gd name="T82" fmla="*/ 156 w 454"/>
                        <a:gd name="T83" fmla="*/ 61 h 444"/>
                        <a:gd name="T84" fmla="*/ 130 w 454"/>
                        <a:gd name="T85" fmla="*/ 45 h 444"/>
                        <a:gd name="T86" fmla="*/ 116 w 454"/>
                        <a:gd name="T87" fmla="*/ 33 h 444"/>
                        <a:gd name="T88" fmla="*/ 120 w 454"/>
                        <a:gd name="T89" fmla="*/ 49 h 444"/>
                        <a:gd name="T90" fmla="*/ 116 w 454"/>
                        <a:gd name="T91" fmla="*/ 67 h 444"/>
                        <a:gd name="T92" fmla="*/ 108 w 454"/>
                        <a:gd name="T93" fmla="*/ 81 h 444"/>
                        <a:gd name="T94" fmla="*/ 83 w 454"/>
                        <a:gd name="T95" fmla="*/ 74 h 444"/>
                        <a:gd name="T96" fmla="*/ 55 w 454"/>
                        <a:gd name="T97" fmla="*/ 56 h 444"/>
                        <a:gd name="T98" fmla="*/ 34 w 454"/>
                        <a:gd name="T99" fmla="*/ 63 h 4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</a:cxnLst>
                      <a:rect l="0" t="0" r="r" b="b"/>
                      <a:pathLst>
                        <a:path w="454" h="444">
                          <a:moveTo>
                            <a:pt x="7" y="62"/>
                          </a:moveTo>
                          <a:lnTo>
                            <a:pt x="12" y="73"/>
                          </a:lnTo>
                          <a:lnTo>
                            <a:pt x="7" y="83"/>
                          </a:lnTo>
                          <a:lnTo>
                            <a:pt x="6" y="85"/>
                          </a:lnTo>
                          <a:lnTo>
                            <a:pt x="0" y="84"/>
                          </a:lnTo>
                          <a:lnTo>
                            <a:pt x="2" y="89"/>
                          </a:lnTo>
                          <a:lnTo>
                            <a:pt x="2" y="93"/>
                          </a:lnTo>
                          <a:lnTo>
                            <a:pt x="7" y="103"/>
                          </a:lnTo>
                          <a:lnTo>
                            <a:pt x="18" y="99"/>
                          </a:lnTo>
                          <a:lnTo>
                            <a:pt x="30" y="114"/>
                          </a:lnTo>
                          <a:lnTo>
                            <a:pt x="36" y="123"/>
                          </a:lnTo>
                          <a:lnTo>
                            <a:pt x="43" y="131"/>
                          </a:lnTo>
                          <a:lnTo>
                            <a:pt x="54" y="131"/>
                          </a:lnTo>
                          <a:lnTo>
                            <a:pt x="57" y="139"/>
                          </a:lnTo>
                          <a:lnTo>
                            <a:pt x="67" y="146"/>
                          </a:lnTo>
                          <a:lnTo>
                            <a:pt x="72" y="148"/>
                          </a:lnTo>
                          <a:lnTo>
                            <a:pt x="73" y="151"/>
                          </a:lnTo>
                          <a:lnTo>
                            <a:pt x="71" y="160"/>
                          </a:lnTo>
                          <a:lnTo>
                            <a:pt x="71" y="166"/>
                          </a:lnTo>
                          <a:lnTo>
                            <a:pt x="69" y="172"/>
                          </a:lnTo>
                          <a:lnTo>
                            <a:pt x="67" y="184"/>
                          </a:lnTo>
                          <a:lnTo>
                            <a:pt x="75" y="195"/>
                          </a:lnTo>
                          <a:lnTo>
                            <a:pt x="85" y="202"/>
                          </a:lnTo>
                          <a:lnTo>
                            <a:pt x="85" y="207"/>
                          </a:lnTo>
                          <a:lnTo>
                            <a:pt x="84" y="226"/>
                          </a:lnTo>
                          <a:lnTo>
                            <a:pt x="81" y="241"/>
                          </a:lnTo>
                          <a:lnTo>
                            <a:pt x="84" y="247"/>
                          </a:lnTo>
                          <a:lnTo>
                            <a:pt x="93" y="255"/>
                          </a:lnTo>
                          <a:lnTo>
                            <a:pt x="93" y="268"/>
                          </a:lnTo>
                          <a:lnTo>
                            <a:pt x="93" y="276"/>
                          </a:lnTo>
                          <a:lnTo>
                            <a:pt x="83" y="263"/>
                          </a:lnTo>
                          <a:lnTo>
                            <a:pt x="78" y="255"/>
                          </a:lnTo>
                          <a:lnTo>
                            <a:pt x="74" y="257"/>
                          </a:lnTo>
                          <a:lnTo>
                            <a:pt x="77" y="263"/>
                          </a:lnTo>
                          <a:lnTo>
                            <a:pt x="73" y="272"/>
                          </a:lnTo>
                          <a:lnTo>
                            <a:pt x="68" y="279"/>
                          </a:lnTo>
                          <a:lnTo>
                            <a:pt x="65" y="285"/>
                          </a:lnTo>
                          <a:lnTo>
                            <a:pt x="69" y="290"/>
                          </a:lnTo>
                          <a:lnTo>
                            <a:pt x="66" y="296"/>
                          </a:lnTo>
                          <a:lnTo>
                            <a:pt x="57" y="303"/>
                          </a:lnTo>
                          <a:lnTo>
                            <a:pt x="56" y="310"/>
                          </a:lnTo>
                          <a:lnTo>
                            <a:pt x="53" y="317"/>
                          </a:lnTo>
                          <a:lnTo>
                            <a:pt x="40" y="332"/>
                          </a:lnTo>
                          <a:lnTo>
                            <a:pt x="33" y="346"/>
                          </a:lnTo>
                          <a:lnTo>
                            <a:pt x="33" y="349"/>
                          </a:lnTo>
                          <a:lnTo>
                            <a:pt x="37" y="352"/>
                          </a:lnTo>
                          <a:lnTo>
                            <a:pt x="32" y="359"/>
                          </a:lnTo>
                          <a:lnTo>
                            <a:pt x="34" y="367"/>
                          </a:lnTo>
                          <a:lnTo>
                            <a:pt x="40" y="376"/>
                          </a:lnTo>
                          <a:lnTo>
                            <a:pt x="69" y="392"/>
                          </a:lnTo>
                          <a:lnTo>
                            <a:pt x="89" y="409"/>
                          </a:lnTo>
                          <a:lnTo>
                            <a:pt x="95" y="406"/>
                          </a:lnTo>
                          <a:lnTo>
                            <a:pt x="106" y="403"/>
                          </a:lnTo>
                          <a:lnTo>
                            <a:pt x="139" y="417"/>
                          </a:lnTo>
                          <a:lnTo>
                            <a:pt x="144" y="422"/>
                          </a:lnTo>
                          <a:lnTo>
                            <a:pt x="146" y="430"/>
                          </a:lnTo>
                          <a:lnTo>
                            <a:pt x="153" y="434"/>
                          </a:lnTo>
                          <a:lnTo>
                            <a:pt x="160" y="435"/>
                          </a:lnTo>
                          <a:lnTo>
                            <a:pt x="172" y="441"/>
                          </a:lnTo>
                          <a:lnTo>
                            <a:pt x="192" y="443"/>
                          </a:lnTo>
                          <a:lnTo>
                            <a:pt x="198" y="435"/>
                          </a:lnTo>
                          <a:lnTo>
                            <a:pt x="199" y="426"/>
                          </a:lnTo>
                          <a:lnTo>
                            <a:pt x="199" y="416"/>
                          </a:lnTo>
                          <a:lnTo>
                            <a:pt x="208" y="409"/>
                          </a:lnTo>
                          <a:lnTo>
                            <a:pt x="225" y="400"/>
                          </a:lnTo>
                          <a:lnTo>
                            <a:pt x="233" y="399"/>
                          </a:lnTo>
                          <a:lnTo>
                            <a:pt x="242" y="394"/>
                          </a:lnTo>
                          <a:lnTo>
                            <a:pt x="249" y="394"/>
                          </a:lnTo>
                          <a:lnTo>
                            <a:pt x="259" y="400"/>
                          </a:lnTo>
                          <a:lnTo>
                            <a:pt x="265" y="408"/>
                          </a:lnTo>
                          <a:lnTo>
                            <a:pt x="273" y="408"/>
                          </a:lnTo>
                          <a:lnTo>
                            <a:pt x="279" y="409"/>
                          </a:lnTo>
                          <a:lnTo>
                            <a:pt x="292" y="410"/>
                          </a:lnTo>
                          <a:lnTo>
                            <a:pt x="301" y="422"/>
                          </a:lnTo>
                          <a:lnTo>
                            <a:pt x="309" y="427"/>
                          </a:lnTo>
                          <a:lnTo>
                            <a:pt x="320" y="430"/>
                          </a:lnTo>
                          <a:lnTo>
                            <a:pt x="330" y="436"/>
                          </a:lnTo>
                          <a:lnTo>
                            <a:pt x="334" y="438"/>
                          </a:lnTo>
                          <a:lnTo>
                            <a:pt x="349" y="423"/>
                          </a:lnTo>
                          <a:lnTo>
                            <a:pt x="357" y="422"/>
                          </a:lnTo>
                          <a:lnTo>
                            <a:pt x="365" y="416"/>
                          </a:lnTo>
                          <a:lnTo>
                            <a:pt x="373" y="409"/>
                          </a:lnTo>
                          <a:lnTo>
                            <a:pt x="386" y="409"/>
                          </a:lnTo>
                          <a:lnTo>
                            <a:pt x="385" y="393"/>
                          </a:lnTo>
                          <a:lnTo>
                            <a:pt x="383" y="388"/>
                          </a:lnTo>
                          <a:lnTo>
                            <a:pt x="377" y="381"/>
                          </a:lnTo>
                          <a:lnTo>
                            <a:pt x="373" y="382"/>
                          </a:lnTo>
                          <a:lnTo>
                            <a:pt x="368" y="381"/>
                          </a:lnTo>
                          <a:lnTo>
                            <a:pt x="365" y="374"/>
                          </a:lnTo>
                          <a:lnTo>
                            <a:pt x="363" y="359"/>
                          </a:lnTo>
                          <a:lnTo>
                            <a:pt x="372" y="349"/>
                          </a:lnTo>
                          <a:lnTo>
                            <a:pt x="366" y="340"/>
                          </a:lnTo>
                          <a:lnTo>
                            <a:pt x="366" y="337"/>
                          </a:lnTo>
                          <a:lnTo>
                            <a:pt x="378" y="325"/>
                          </a:lnTo>
                          <a:lnTo>
                            <a:pt x="378" y="320"/>
                          </a:lnTo>
                          <a:lnTo>
                            <a:pt x="375" y="303"/>
                          </a:lnTo>
                          <a:lnTo>
                            <a:pt x="384" y="296"/>
                          </a:lnTo>
                          <a:lnTo>
                            <a:pt x="377" y="287"/>
                          </a:lnTo>
                          <a:lnTo>
                            <a:pt x="377" y="280"/>
                          </a:lnTo>
                          <a:lnTo>
                            <a:pt x="375" y="269"/>
                          </a:lnTo>
                          <a:lnTo>
                            <a:pt x="373" y="266"/>
                          </a:lnTo>
                          <a:lnTo>
                            <a:pt x="366" y="266"/>
                          </a:lnTo>
                          <a:lnTo>
                            <a:pt x="359" y="268"/>
                          </a:lnTo>
                          <a:lnTo>
                            <a:pt x="356" y="270"/>
                          </a:lnTo>
                          <a:lnTo>
                            <a:pt x="351" y="274"/>
                          </a:lnTo>
                          <a:lnTo>
                            <a:pt x="345" y="276"/>
                          </a:lnTo>
                          <a:lnTo>
                            <a:pt x="343" y="270"/>
                          </a:lnTo>
                          <a:lnTo>
                            <a:pt x="348" y="264"/>
                          </a:lnTo>
                          <a:lnTo>
                            <a:pt x="350" y="260"/>
                          </a:lnTo>
                          <a:lnTo>
                            <a:pt x="350" y="255"/>
                          </a:lnTo>
                          <a:lnTo>
                            <a:pt x="362" y="243"/>
                          </a:lnTo>
                          <a:lnTo>
                            <a:pt x="368" y="240"/>
                          </a:lnTo>
                          <a:lnTo>
                            <a:pt x="369" y="232"/>
                          </a:lnTo>
                          <a:lnTo>
                            <a:pt x="375" y="223"/>
                          </a:lnTo>
                          <a:lnTo>
                            <a:pt x="395" y="209"/>
                          </a:lnTo>
                          <a:lnTo>
                            <a:pt x="401" y="209"/>
                          </a:lnTo>
                          <a:lnTo>
                            <a:pt x="403" y="204"/>
                          </a:lnTo>
                          <a:lnTo>
                            <a:pt x="409" y="198"/>
                          </a:lnTo>
                          <a:lnTo>
                            <a:pt x="414" y="198"/>
                          </a:lnTo>
                          <a:lnTo>
                            <a:pt x="416" y="195"/>
                          </a:lnTo>
                          <a:lnTo>
                            <a:pt x="420" y="192"/>
                          </a:lnTo>
                          <a:lnTo>
                            <a:pt x="425" y="184"/>
                          </a:lnTo>
                          <a:lnTo>
                            <a:pt x="428" y="172"/>
                          </a:lnTo>
                          <a:lnTo>
                            <a:pt x="430" y="164"/>
                          </a:lnTo>
                          <a:lnTo>
                            <a:pt x="430" y="158"/>
                          </a:lnTo>
                          <a:lnTo>
                            <a:pt x="437" y="149"/>
                          </a:lnTo>
                          <a:lnTo>
                            <a:pt x="446" y="144"/>
                          </a:lnTo>
                          <a:lnTo>
                            <a:pt x="453" y="138"/>
                          </a:lnTo>
                          <a:lnTo>
                            <a:pt x="453" y="136"/>
                          </a:lnTo>
                          <a:lnTo>
                            <a:pt x="443" y="130"/>
                          </a:lnTo>
                          <a:lnTo>
                            <a:pt x="439" y="127"/>
                          </a:lnTo>
                          <a:lnTo>
                            <a:pt x="426" y="126"/>
                          </a:lnTo>
                          <a:lnTo>
                            <a:pt x="412" y="123"/>
                          </a:lnTo>
                          <a:lnTo>
                            <a:pt x="406" y="123"/>
                          </a:lnTo>
                          <a:lnTo>
                            <a:pt x="401" y="121"/>
                          </a:lnTo>
                          <a:lnTo>
                            <a:pt x="395" y="115"/>
                          </a:lnTo>
                          <a:lnTo>
                            <a:pt x="390" y="107"/>
                          </a:lnTo>
                          <a:lnTo>
                            <a:pt x="386" y="101"/>
                          </a:lnTo>
                          <a:lnTo>
                            <a:pt x="380" y="98"/>
                          </a:lnTo>
                          <a:lnTo>
                            <a:pt x="373" y="96"/>
                          </a:lnTo>
                          <a:lnTo>
                            <a:pt x="371" y="95"/>
                          </a:lnTo>
                          <a:lnTo>
                            <a:pt x="362" y="87"/>
                          </a:lnTo>
                          <a:lnTo>
                            <a:pt x="350" y="79"/>
                          </a:lnTo>
                          <a:lnTo>
                            <a:pt x="344" y="71"/>
                          </a:lnTo>
                          <a:lnTo>
                            <a:pt x="336" y="68"/>
                          </a:lnTo>
                          <a:lnTo>
                            <a:pt x="332" y="65"/>
                          </a:lnTo>
                          <a:lnTo>
                            <a:pt x="328" y="56"/>
                          </a:lnTo>
                          <a:lnTo>
                            <a:pt x="319" y="44"/>
                          </a:lnTo>
                          <a:lnTo>
                            <a:pt x="316" y="37"/>
                          </a:lnTo>
                          <a:lnTo>
                            <a:pt x="309" y="30"/>
                          </a:lnTo>
                          <a:lnTo>
                            <a:pt x="306" y="22"/>
                          </a:lnTo>
                          <a:lnTo>
                            <a:pt x="301" y="18"/>
                          </a:lnTo>
                          <a:lnTo>
                            <a:pt x="293" y="12"/>
                          </a:lnTo>
                          <a:lnTo>
                            <a:pt x="285" y="3"/>
                          </a:lnTo>
                          <a:lnTo>
                            <a:pt x="279" y="0"/>
                          </a:lnTo>
                          <a:lnTo>
                            <a:pt x="262" y="1"/>
                          </a:lnTo>
                          <a:lnTo>
                            <a:pt x="256" y="1"/>
                          </a:lnTo>
                          <a:lnTo>
                            <a:pt x="246" y="7"/>
                          </a:lnTo>
                          <a:lnTo>
                            <a:pt x="253" y="13"/>
                          </a:lnTo>
                          <a:lnTo>
                            <a:pt x="245" y="20"/>
                          </a:lnTo>
                          <a:lnTo>
                            <a:pt x="230" y="42"/>
                          </a:lnTo>
                          <a:lnTo>
                            <a:pt x="221" y="45"/>
                          </a:lnTo>
                          <a:lnTo>
                            <a:pt x="198" y="48"/>
                          </a:lnTo>
                          <a:lnTo>
                            <a:pt x="187" y="51"/>
                          </a:lnTo>
                          <a:lnTo>
                            <a:pt x="183" y="56"/>
                          </a:lnTo>
                          <a:lnTo>
                            <a:pt x="180" y="61"/>
                          </a:lnTo>
                          <a:lnTo>
                            <a:pt x="171" y="58"/>
                          </a:lnTo>
                          <a:lnTo>
                            <a:pt x="156" y="61"/>
                          </a:lnTo>
                          <a:lnTo>
                            <a:pt x="148" y="60"/>
                          </a:lnTo>
                          <a:lnTo>
                            <a:pt x="140" y="55"/>
                          </a:lnTo>
                          <a:lnTo>
                            <a:pt x="134" y="48"/>
                          </a:lnTo>
                          <a:lnTo>
                            <a:pt x="130" y="45"/>
                          </a:lnTo>
                          <a:lnTo>
                            <a:pt x="133" y="40"/>
                          </a:lnTo>
                          <a:lnTo>
                            <a:pt x="127" y="34"/>
                          </a:lnTo>
                          <a:lnTo>
                            <a:pt x="121" y="33"/>
                          </a:lnTo>
                          <a:lnTo>
                            <a:pt x="116" y="33"/>
                          </a:lnTo>
                          <a:lnTo>
                            <a:pt x="116" y="34"/>
                          </a:lnTo>
                          <a:lnTo>
                            <a:pt x="120" y="39"/>
                          </a:lnTo>
                          <a:lnTo>
                            <a:pt x="118" y="43"/>
                          </a:lnTo>
                          <a:lnTo>
                            <a:pt x="120" y="49"/>
                          </a:lnTo>
                          <a:lnTo>
                            <a:pt x="121" y="56"/>
                          </a:lnTo>
                          <a:lnTo>
                            <a:pt x="121" y="62"/>
                          </a:lnTo>
                          <a:lnTo>
                            <a:pt x="120" y="63"/>
                          </a:lnTo>
                          <a:lnTo>
                            <a:pt x="116" y="67"/>
                          </a:lnTo>
                          <a:lnTo>
                            <a:pt x="115" y="72"/>
                          </a:lnTo>
                          <a:lnTo>
                            <a:pt x="115" y="78"/>
                          </a:lnTo>
                          <a:lnTo>
                            <a:pt x="114" y="83"/>
                          </a:lnTo>
                          <a:lnTo>
                            <a:pt x="108" y="81"/>
                          </a:lnTo>
                          <a:lnTo>
                            <a:pt x="99" y="77"/>
                          </a:lnTo>
                          <a:lnTo>
                            <a:pt x="95" y="81"/>
                          </a:lnTo>
                          <a:lnTo>
                            <a:pt x="87" y="75"/>
                          </a:lnTo>
                          <a:lnTo>
                            <a:pt x="83" y="74"/>
                          </a:lnTo>
                          <a:lnTo>
                            <a:pt x="78" y="79"/>
                          </a:lnTo>
                          <a:lnTo>
                            <a:pt x="73" y="78"/>
                          </a:lnTo>
                          <a:lnTo>
                            <a:pt x="73" y="74"/>
                          </a:lnTo>
                          <a:lnTo>
                            <a:pt x="55" y="56"/>
                          </a:lnTo>
                          <a:lnTo>
                            <a:pt x="50" y="56"/>
                          </a:lnTo>
                          <a:lnTo>
                            <a:pt x="46" y="58"/>
                          </a:lnTo>
                          <a:lnTo>
                            <a:pt x="39" y="62"/>
                          </a:lnTo>
                          <a:lnTo>
                            <a:pt x="34" y="63"/>
                          </a:lnTo>
                          <a:lnTo>
                            <a:pt x="28" y="57"/>
                          </a:lnTo>
                          <a:lnTo>
                            <a:pt x="16" y="57"/>
                          </a:lnTo>
                          <a:lnTo>
                            <a:pt x="7" y="62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</p:grpSp>
              <p:sp>
                <p:nvSpPr>
                  <p:cNvPr id="197" name="Freeform 196"/>
                  <p:cNvSpPr>
                    <a:spLocks/>
                  </p:cNvSpPr>
                  <p:nvPr/>
                </p:nvSpPr>
                <p:spPr bwMode="auto">
                  <a:xfrm>
                    <a:off x="2851" y="1975"/>
                    <a:ext cx="314" cy="166"/>
                  </a:xfrm>
                  <a:custGeom>
                    <a:avLst/>
                    <a:gdLst>
                      <a:gd name="T0" fmla="*/ 54 w 220"/>
                      <a:gd name="T1" fmla="*/ 38 h 116"/>
                      <a:gd name="T2" fmla="*/ 49 w 220"/>
                      <a:gd name="T3" fmla="*/ 22 h 116"/>
                      <a:gd name="T4" fmla="*/ 34 w 220"/>
                      <a:gd name="T5" fmla="*/ 15 h 116"/>
                      <a:gd name="T6" fmla="*/ 19 w 220"/>
                      <a:gd name="T7" fmla="*/ 27 h 116"/>
                      <a:gd name="T8" fmla="*/ 9 w 220"/>
                      <a:gd name="T9" fmla="*/ 52 h 116"/>
                      <a:gd name="T10" fmla="*/ 7 w 220"/>
                      <a:gd name="T11" fmla="*/ 61 h 116"/>
                      <a:gd name="T12" fmla="*/ 0 w 220"/>
                      <a:gd name="T13" fmla="*/ 70 h 116"/>
                      <a:gd name="T14" fmla="*/ 2 w 220"/>
                      <a:gd name="T15" fmla="*/ 88 h 116"/>
                      <a:gd name="T16" fmla="*/ 8 w 220"/>
                      <a:gd name="T17" fmla="*/ 99 h 116"/>
                      <a:gd name="T18" fmla="*/ 28 w 220"/>
                      <a:gd name="T19" fmla="*/ 89 h 116"/>
                      <a:gd name="T20" fmla="*/ 40 w 220"/>
                      <a:gd name="T21" fmla="*/ 88 h 116"/>
                      <a:gd name="T22" fmla="*/ 57 w 220"/>
                      <a:gd name="T23" fmla="*/ 92 h 116"/>
                      <a:gd name="T24" fmla="*/ 74 w 220"/>
                      <a:gd name="T25" fmla="*/ 88 h 116"/>
                      <a:gd name="T26" fmla="*/ 85 w 220"/>
                      <a:gd name="T27" fmla="*/ 91 h 116"/>
                      <a:gd name="T28" fmla="*/ 99 w 220"/>
                      <a:gd name="T29" fmla="*/ 88 h 116"/>
                      <a:gd name="T30" fmla="*/ 116 w 220"/>
                      <a:gd name="T31" fmla="*/ 87 h 116"/>
                      <a:gd name="T32" fmla="*/ 132 w 220"/>
                      <a:gd name="T33" fmla="*/ 98 h 116"/>
                      <a:gd name="T34" fmla="*/ 155 w 220"/>
                      <a:gd name="T35" fmla="*/ 107 h 116"/>
                      <a:gd name="T36" fmla="*/ 168 w 220"/>
                      <a:gd name="T37" fmla="*/ 115 h 116"/>
                      <a:gd name="T38" fmla="*/ 187 w 220"/>
                      <a:gd name="T39" fmla="*/ 110 h 116"/>
                      <a:gd name="T40" fmla="*/ 197 w 220"/>
                      <a:gd name="T41" fmla="*/ 99 h 116"/>
                      <a:gd name="T42" fmla="*/ 215 w 220"/>
                      <a:gd name="T43" fmla="*/ 79 h 116"/>
                      <a:gd name="T44" fmla="*/ 216 w 220"/>
                      <a:gd name="T45" fmla="*/ 53 h 116"/>
                      <a:gd name="T46" fmla="*/ 202 w 220"/>
                      <a:gd name="T47" fmla="*/ 40 h 116"/>
                      <a:gd name="T48" fmla="*/ 193 w 220"/>
                      <a:gd name="T49" fmla="*/ 19 h 116"/>
                      <a:gd name="T50" fmla="*/ 179 w 220"/>
                      <a:gd name="T51" fmla="*/ 11 h 116"/>
                      <a:gd name="T52" fmla="*/ 154 w 220"/>
                      <a:gd name="T53" fmla="*/ 17 h 116"/>
                      <a:gd name="T54" fmla="*/ 139 w 220"/>
                      <a:gd name="T55" fmla="*/ 11 h 116"/>
                      <a:gd name="T56" fmla="*/ 126 w 220"/>
                      <a:gd name="T57" fmla="*/ 2 h 116"/>
                      <a:gd name="T58" fmla="*/ 113 w 220"/>
                      <a:gd name="T59" fmla="*/ 0 h 116"/>
                      <a:gd name="T60" fmla="*/ 98 w 220"/>
                      <a:gd name="T61" fmla="*/ 2 h 116"/>
                      <a:gd name="T62" fmla="*/ 91 w 220"/>
                      <a:gd name="T63" fmla="*/ 11 h 116"/>
                      <a:gd name="T64" fmla="*/ 93 w 220"/>
                      <a:gd name="T65" fmla="*/ 35 h 116"/>
                      <a:gd name="T66" fmla="*/ 85 w 220"/>
                      <a:gd name="T67" fmla="*/ 50 h 116"/>
                      <a:gd name="T68" fmla="*/ 75 w 220"/>
                      <a:gd name="T69" fmla="*/ 50 h 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20" h="116">
                        <a:moveTo>
                          <a:pt x="64" y="45"/>
                        </a:moveTo>
                        <a:lnTo>
                          <a:pt x="54" y="38"/>
                        </a:lnTo>
                        <a:lnTo>
                          <a:pt x="51" y="31"/>
                        </a:lnTo>
                        <a:lnTo>
                          <a:pt x="49" y="22"/>
                        </a:lnTo>
                        <a:lnTo>
                          <a:pt x="43" y="15"/>
                        </a:lnTo>
                        <a:lnTo>
                          <a:pt x="34" y="15"/>
                        </a:lnTo>
                        <a:lnTo>
                          <a:pt x="28" y="19"/>
                        </a:lnTo>
                        <a:lnTo>
                          <a:pt x="19" y="27"/>
                        </a:lnTo>
                        <a:lnTo>
                          <a:pt x="8" y="47"/>
                        </a:lnTo>
                        <a:lnTo>
                          <a:pt x="9" y="52"/>
                        </a:lnTo>
                        <a:lnTo>
                          <a:pt x="9" y="58"/>
                        </a:lnTo>
                        <a:lnTo>
                          <a:pt x="7" y="61"/>
                        </a:lnTo>
                        <a:lnTo>
                          <a:pt x="3" y="65"/>
                        </a:lnTo>
                        <a:lnTo>
                          <a:pt x="0" y="70"/>
                        </a:lnTo>
                        <a:lnTo>
                          <a:pt x="2" y="75"/>
                        </a:lnTo>
                        <a:lnTo>
                          <a:pt x="2" y="88"/>
                        </a:lnTo>
                        <a:lnTo>
                          <a:pt x="3" y="98"/>
                        </a:lnTo>
                        <a:lnTo>
                          <a:pt x="8" y="99"/>
                        </a:lnTo>
                        <a:lnTo>
                          <a:pt x="18" y="97"/>
                        </a:lnTo>
                        <a:lnTo>
                          <a:pt x="28" y="89"/>
                        </a:lnTo>
                        <a:lnTo>
                          <a:pt x="33" y="86"/>
                        </a:lnTo>
                        <a:lnTo>
                          <a:pt x="40" y="88"/>
                        </a:lnTo>
                        <a:lnTo>
                          <a:pt x="50" y="89"/>
                        </a:lnTo>
                        <a:lnTo>
                          <a:pt x="57" y="92"/>
                        </a:lnTo>
                        <a:lnTo>
                          <a:pt x="63" y="94"/>
                        </a:lnTo>
                        <a:lnTo>
                          <a:pt x="74" y="88"/>
                        </a:lnTo>
                        <a:lnTo>
                          <a:pt x="80" y="88"/>
                        </a:lnTo>
                        <a:lnTo>
                          <a:pt x="85" y="91"/>
                        </a:lnTo>
                        <a:lnTo>
                          <a:pt x="92" y="93"/>
                        </a:lnTo>
                        <a:lnTo>
                          <a:pt x="99" y="88"/>
                        </a:lnTo>
                        <a:lnTo>
                          <a:pt x="109" y="86"/>
                        </a:lnTo>
                        <a:lnTo>
                          <a:pt x="116" y="87"/>
                        </a:lnTo>
                        <a:lnTo>
                          <a:pt x="121" y="97"/>
                        </a:lnTo>
                        <a:lnTo>
                          <a:pt x="132" y="98"/>
                        </a:lnTo>
                        <a:lnTo>
                          <a:pt x="145" y="97"/>
                        </a:lnTo>
                        <a:lnTo>
                          <a:pt x="155" y="107"/>
                        </a:lnTo>
                        <a:lnTo>
                          <a:pt x="161" y="113"/>
                        </a:lnTo>
                        <a:lnTo>
                          <a:pt x="168" y="115"/>
                        </a:lnTo>
                        <a:lnTo>
                          <a:pt x="178" y="111"/>
                        </a:lnTo>
                        <a:lnTo>
                          <a:pt x="187" y="110"/>
                        </a:lnTo>
                        <a:lnTo>
                          <a:pt x="193" y="104"/>
                        </a:lnTo>
                        <a:lnTo>
                          <a:pt x="197" y="99"/>
                        </a:lnTo>
                        <a:lnTo>
                          <a:pt x="209" y="86"/>
                        </a:lnTo>
                        <a:lnTo>
                          <a:pt x="215" y="79"/>
                        </a:lnTo>
                        <a:lnTo>
                          <a:pt x="219" y="69"/>
                        </a:lnTo>
                        <a:lnTo>
                          <a:pt x="216" y="53"/>
                        </a:lnTo>
                        <a:lnTo>
                          <a:pt x="211" y="50"/>
                        </a:lnTo>
                        <a:lnTo>
                          <a:pt x="202" y="40"/>
                        </a:lnTo>
                        <a:lnTo>
                          <a:pt x="197" y="31"/>
                        </a:lnTo>
                        <a:lnTo>
                          <a:pt x="193" y="19"/>
                        </a:lnTo>
                        <a:lnTo>
                          <a:pt x="184" y="11"/>
                        </a:lnTo>
                        <a:lnTo>
                          <a:pt x="179" y="11"/>
                        </a:lnTo>
                        <a:lnTo>
                          <a:pt x="161" y="11"/>
                        </a:lnTo>
                        <a:lnTo>
                          <a:pt x="154" y="17"/>
                        </a:lnTo>
                        <a:lnTo>
                          <a:pt x="148" y="19"/>
                        </a:lnTo>
                        <a:lnTo>
                          <a:pt x="139" y="11"/>
                        </a:lnTo>
                        <a:lnTo>
                          <a:pt x="131" y="8"/>
                        </a:lnTo>
                        <a:lnTo>
                          <a:pt x="126" y="2"/>
                        </a:lnTo>
                        <a:lnTo>
                          <a:pt x="122" y="1"/>
                        </a:lnTo>
                        <a:lnTo>
                          <a:pt x="113" y="0"/>
                        </a:lnTo>
                        <a:lnTo>
                          <a:pt x="105" y="2"/>
                        </a:lnTo>
                        <a:lnTo>
                          <a:pt x="98" y="2"/>
                        </a:lnTo>
                        <a:lnTo>
                          <a:pt x="95" y="5"/>
                        </a:lnTo>
                        <a:lnTo>
                          <a:pt x="91" y="11"/>
                        </a:lnTo>
                        <a:lnTo>
                          <a:pt x="91" y="22"/>
                        </a:lnTo>
                        <a:lnTo>
                          <a:pt x="93" y="35"/>
                        </a:lnTo>
                        <a:lnTo>
                          <a:pt x="93" y="41"/>
                        </a:lnTo>
                        <a:lnTo>
                          <a:pt x="85" y="50"/>
                        </a:lnTo>
                        <a:lnTo>
                          <a:pt x="80" y="55"/>
                        </a:lnTo>
                        <a:lnTo>
                          <a:pt x="75" y="50"/>
                        </a:lnTo>
                        <a:lnTo>
                          <a:pt x="64" y="45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grpSp>
                <p:nvGrpSpPr>
                  <p:cNvPr id="198" name="Group 197"/>
                  <p:cNvGrpSpPr>
                    <a:grpSpLocks/>
                  </p:cNvGrpSpPr>
                  <p:nvPr/>
                </p:nvGrpSpPr>
                <p:grpSpPr bwMode="auto">
                  <a:xfrm>
                    <a:off x="1601" y="1757"/>
                    <a:ext cx="382" cy="641"/>
                    <a:chOff x="1454" y="2213"/>
                    <a:chExt cx="268" cy="449"/>
                  </a:xfrm>
                </p:grpSpPr>
                <p:sp>
                  <p:nvSpPr>
                    <p:cNvPr id="239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54" y="2219"/>
                      <a:ext cx="268" cy="443"/>
                    </a:xfrm>
                    <a:custGeom>
                      <a:avLst/>
                      <a:gdLst>
                        <a:gd name="T0" fmla="*/ 86 w 268"/>
                        <a:gd name="T1" fmla="*/ 305 h 443"/>
                        <a:gd name="T2" fmla="*/ 57 w 268"/>
                        <a:gd name="T3" fmla="*/ 325 h 443"/>
                        <a:gd name="T4" fmla="*/ 49 w 268"/>
                        <a:gd name="T5" fmla="*/ 343 h 443"/>
                        <a:gd name="T6" fmla="*/ 67 w 268"/>
                        <a:gd name="T7" fmla="*/ 354 h 443"/>
                        <a:gd name="T8" fmla="*/ 80 w 268"/>
                        <a:gd name="T9" fmla="*/ 360 h 443"/>
                        <a:gd name="T10" fmla="*/ 107 w 268"/>
                        <a:gd name="T11" fmla="*/ 366 h 443"/>
                        <a:gd name="T12" fmla="*/ 90 w 268"/>
                        <a:gd name="T13" fmla="*/ 385 h 443"/>
                        <a:gd name="T14" fmla="*/ 51 w 268"/>
                        <a:gd name="T15" fmla="*/ 374 h 443"/>
                        <a:gd name="T16" fmla="*/ 24 w 268"/>
                        <a:gd name="T17" fmla="*/ 397 h 443"/>
                        <a:gd name="T18" fmla="*/ 1 w 268"/>
                        <a:gd name="T19" fmla="*/ 409 h 443"/>
                        <a:gd name="T20" fmla="*/ 13 w 268"/>
                        <a:gd name="T21" fmla="*/ 419 h 443"/>
                        <a:gd name="T22" fmla="*/ 34 w 268"/>
                        <a:gd name="T23" fmla="*/ 415 h 443"/>
                        <a:gd name="T24" fmla="*/ 64 w 268"/>
                        <a:gd name="T25" fmla="*/ 428 h 443"/>
                        <a:gd name="T26" fmla="*/ 87 w 268"/>
                        <a:gd name="T27" fmla="*/ 408 h 443"/>
                        <a:gd name="T28" fmla="*/ 108 w 268"/>
                        <a:gd name="T29" fmla="*/ 420 h 443"/>
                        <a:gd name="T30" fmla="*/ 135 w 268"/>
                        <a:gd name="T31" fmla="*/ 425 h 443"/>
                        <a:gd name="T32" fmla="*/ 156 w 268"/>
                        <a:gd name="T33" fmla="*/ 422 h 443"/>
                        <a:gd name="T34" fmla="*/ 186 w 268"/>
                        <a:gd name="T35" fmla="*/ 434 h 443"/>
                        <a:gd name="T36" fmla="*/ 210 w 268"/>
                        <a:gd name="T37" fmla="*/ 437 h 443"/>
                        <a:gd name="T38" fmla="*/ 235 w 268"/>
                        <a:gd name="T39" fmla="*/ 428 h 443"/>
                        <a:gd name="T40" fmla="*/ 224 w 268"/>
                        <a:gd name="T41" fmla="*/ 408 h 443"/>
                        <a:gd name="T42" fmla="*/ 226 w 268"/>
                        <a:gd name="T43" fmla="*/ 395 h 443"/>
                        <a:gd name="T44" fmla="*/ 258 w 268"/>
                        <a:gd name="T45" fmla="*/ 374 h 443"/>
                        <a:gd name="T46" fmla="*/ 267 w 268"/>
                        <a:gd name="T47" fmla="*/ 345 h 443"/>
                        <a:gd name="T48" fmla="*/ 244 w 268"/>
                        <a:gd name="T49" fmla="*/ 330 h 443"/>
                        <a:gd name="T50" fmla="*/ 227 w 268"/>
                        <a:gd name="T51" fmla="*/ 329 h 443"/>
                        <a:gd name="T52" fmla="*/ 233 w 268"/>
                        <a:gd name="T53" fmla="*/ 302 h 443"/>
                        <a:gd name="T54" fmla="*/ 233 w 268"/>
                        <a:gd name="T55" fmla="*/ 265 h 443"/>
                        <a:gd name="T56" fmla="*/ 209 w 268"/>
                        <a:gd name="T57" fmla="*/ 221 h 443"/>
                        <a:gd name="T58" fmla="*/ 209 w 268"/>
                        <a:gd name="T59" fmla="*/ 187 h 443"/>
                        <a:gd name="T60" fmla="*/ 200 w 268"/>
                        <a:gd name="T61" fmla="*/ 160 h 443"/>
                        <a:gd name="T62" fmla="*/ 175 w 268"/>
                        <a:gd name="T63" fmla="*/ 146 h 443"/>
                        <a:gd name="T64" fmla="*/ 173 w 268"/>
                        <a:gd name="T65" fmla="*/ 135 h 443"/>
                        <a:gd name="T66" fmla="*/ 194 w 268"/>
                        <a:gd name="T67" fmla="*/ 139 h 443"/>
                        <a:gd name="T68" fmla="*/ 229 w 268"/>
                        <a:gd name="T69" fmla="*/ 97 h 443"/>
                        <a:gd name="T70" fmla="*/ 227 w 268"/>
                        <a:gd name="T71" fmla="*/ 70 h 443"/>
                        <a:gd name="T72" fmla="*/ 194 w 268"/>
                        <a:gd name="T73" fmla="*/ 57 h 443"/>
                        <a:gd name="T74" fmla="*/ 178 w 268"/>
                        <a:gd name="T75" fmla="*/ 58 h 443"/>
                        <a:gd name="T76" fmla="*/ 187 w 268"/>
                        <a:gd name="T77" fmla="*/ 43 h 443"/>
                        <a:gd name="T78" fmla="*/ 222 w 268"/>
                        <a:gd name="T79" fmla="*/ 21 h 443"/>
                        <a:gd name="T80" fmla="*/ 199 w 268"/>
                        <a:gd name="T81" fmla="*/ 7 h 443"/>
                        <a:gd name="T82" fmla="*/ 163 w 268"/>
                        <a:gd name="T83" fmla="*/ 13 h 443"/>
                        <a:gd name="T84" fmla="*/ 147 w 268"/>
                        <a:gd name="T85" fmla="*/ 28 h 443"/>
                        <a:gd name="T86" fmla="*/ 135 w 268"/>
                        <a:gd name="T87" fmla="*/ 49 h 443"/>
                        <a:gd name="T88" fmla="*/ 108 w 268"/>
                        <a:gd name="T89" fmla="*/ 85 h 443"/>
                        <a:gd name="T90" fmla="*/ 126 w 268"/>
                        <a:gd name="T91" fmla="*/ 91 h 443"/>
                        <a:gd name="T92" fmla="*/ 99 w 268"/>
                        <a:gd name="T93" fmla="*/ 135 h 443"/>
                        <a:gd name="T94" fmla="*/ 109 w 268"/>
                        <a:gd name="T95" fmla="*/ 142 h 443"/>
                        <a:gd name="T96" fmla="*/ 125 w 268"/>
                        <a:gd name="T97" fmla="*/ 152 h 443"/>
                        <a:gd name="T98" fmla="*/ 107 w 268"/>
                        <a:gd name="T99" fmla="*/ 178 h 443"/>
                        <a:gd name="T100" fmla="*/ 133 w 268"/>
                        <a:gd name="T101" fmla="*/ 195 h 443"/>
                        <a:gd name="T102" fmla="*/ 149 w 268"/>
                        <a:gd name="T103" fmla="*/ 201 h 443"/>
                        <a:gd name="T104" fmla="*/ 144 w 268"/>
                        <a:gd name="T105" fmla="*/ 240 h 443"/>
                        <a:gd name="T106" fmla="*/ 143 w 268"/>
                        <a:gd name="T107" fmla="*/ 266 h 443"/>
                        <a:gd name="T108" fmla="*/ 131 w 268"/>
                        <a:gd name="T109" fmla="*/ 278 h 44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268" h="443">
                          <a:moveTo>
                            <a:pt x="79" y="283"/>
                          </a:moveTo>
                          <a:lnTo>
                            <a:pt x="92" y="294"/>
                          </a:lnTo>
                          <a:lnTo>
                            <a:pt x="86" y="305"/>
                          </a:lnTo>
                          <a:lnTo>
                            <a:pt x="79" y="314"/>
                          </a:lnTo>
                          <a:lnTo>
                            <a:pt x="67" y="320"/>
                          </a:lnTo>
                          <a:lnTo>
                            <a:pt x="57" y="325"/>
                          </a:lnTo>
                          <a:lnTo>
                            <a:pt x="46" y="326"/>
                          </a:lnTo>
                          <a:lnTo>
                            <a:pt x="42" y="330"/>
                          </a:lnTo>
                          <a:lnTo>
                            <a:pt x="49" y="343"/>
                          </a:lnTo>
                          <a:lnTo>
                            <a:pt x="61" y="343"/>
                          </a:lnTo>
                          <a:lnTo>
                            <a:pt x="67" y="344"/>
                          </a:lnTo>
                          <a:lnTo>
                            <a:pt x="67" y="354"/>
                          </a:lnTo>
                          <a:lnTo>
                            <a:pt x="73" y="354"/>
                          </a:lnTo>
                          <a:lnTo>
                            <a:pt x="78" y="351"/>
                          </a:lnTo>
                          <a:lnTo>
                            <a:pt x="80" y="360"/>
                          </a:lnTo>
                          <a:lnTo>
                            <a:pt x="87" y="368"/>
                          </a:lnTo>
                          <a:lnTo>
                            <a:pt x="98" y="368"/>
                          </a:lnTo>
                          <a:lnTo>
                            <a:pt x="107" y="366"/>
                          </a:lnTo>
                          <a:lnTo>
                            <a:pt x="113" y="368"/>
                          </a:lnTo>
                          <a:lnTo>
                            <a:pt x="96" y="381"/>
                          </a:lnTo>
                          <a:lnTo>
                            <a:pt x="90" y="385"/>
                          </a:lnTo>
                          <a:lnTo>
                            <a:pt x="80" y="381"/>
                          </a:lnTo>
                          <a:lnTo>
                            <a:pt x="61" y="374"/>
                          </a:lnTo>
                          <a:lnTo>
                            <a:pt x="51" y="374"/>
                          </a:lnTo>
                          <a:lnTo>
                            <a:pt x="42" y="381"/>
                          </a:lnTo>
                          <a:lnTo>
                            <a:pt x="30" y="392"/>
                          </a:lnTo>
                          <a:lnTo>
                            <a:pt x="24" y="397"/>
                          </a:lnTo>
                          <a:lnTo>
                            <a:pt x="16" y="399"/>
                          </a:lnTo>
                          <a:lnTo>
                            <a:pt x="7" y="404"/>
                          </a:lnTo>
                          <a:lnTo>
                            <a:pt x="1" y="409"/>
                          </a:lnTo>
                          <a:lnTo>
                            <a:pt x="0" y="413"/>
                          </a:lnTo>
                          <a:lnTo>
                            <a:pt x="7" y="414"/>
                          </a:lnTo>
                          <a:lnTo>
                            <a:pt x="13" y="419"/>
                          </a:lnTo>
                          <a:lnTo>
                            <a:pt x="20" y="422"/>
                          </a:lnTo>
                          <a:lnTo>
                            <a:pt x="27" y="419"/>
                          </a:lnTo>
                          <a:lnTo>
                            <a:pt x="34" y="415"/>
                          </a:lnTo>
                          <a:lnTo>
                            <a:pt x="42" y="416"/>
                          </a:lnTo>
                          <a:lnTo>
                            <a:pt x="54" y="423"/>
                          </a:lnTo>
                          <a:lnTo>
                            <a:pt x="64" y="428"/>
                          </a:lnTo>
                          <a:lnTo>
                            <a:pt x="72" y="423"/>
                          </a:lnTo>
                          <a:lnTo>
                            <a:pt x="75" y="415"/>
                          </a:lnTo>
                          <a:lnTo>
                            <a:pt x="87" y="408"/>
                          </a:lnTo>
                          <a:lnTo>
                            <a:pt x="95" y="408"/>
                          </a:lnTo>
                          <a:lnTo>
                            <a:pt x="102" y="415"/>
                          </a:lnTo>
                          <a:lnTo>
                            <a:pt x="108" y="420"/>
                          </a:lnTo>
                          <a:lnTo>
                            <a:pt x="116" y="420"/>
                          </a:lnTo>
                          <a:lnTo>
                            <a:pt x="128" y="421"/>
                          </a:lnTo>
                          <a:lnTo>
                            <a:pt x="135" y="425"/>
                          </a:lnTo>
                          <a:lnTo>
                            <a:pt x="144" y="419"/>
                          </a:lnTo>
                          <a:lnTo>
                            <a:pt x="150" y="419"/>
                          </a:lnTo>
                          <a:lnTo>
                            <a:pt x="156" y="422"/>
                          </a:lnTo>
                          <a:lnTo>
                            <a:pt x="164" y="431"/>
                          </a:lnTo>
                          <a:lnTo>
                            <a:pt x="174" y="432"/>
                          </a:lnTo>
                          <a:lnTo>
                            <a:pt x="186" y="434"/>
                          </a:lnTo>
                          <a:lnTo>
                            <a:pt x="193" y="439"/>
                          </a:lnTo>
                          <a:lnTo>
                            <a:pt x="203" y="442"/>
                          </a:lnTo>
                          <a:lnTo>
                            <a:pt x="210" y="437"/>
                          </a:lnTo>
                          <a:lnTo>
                            <a:pt x="221" y="431"/>
                          </a:lnTo>
                          <a:lnTo>
                            <a:pt x="227" y="429"/>
                          </a:lnTo>
                          <a:lnTo>
                            <a:pt x="235" y="428"/>
                          </a:lnTo>
                          <a:lnTo>
                            <a:pt x="242" y="421"/>
                          </a:lnTo>
                          <a:lnTo>
                            <a:pt x="236" y="415"/>
                          </a:lnTo>
                          <a:lnTo>
                            <a:pt x="224" y="408"/>
                          </a:lnTo>
                          <a:lnTo>
                            <a:pt x="221" y="404"/>
                          </a:lnTo>
                          <a:lnTo>
                            <a:pt x="221" y="399"/>
                          </a:lnTo>
                          <a:lnTo>
                            <a:pt x="226" y="395"/>
                          </a:lnTo>
                          <a:lnTo>
                            <a:pt x="235" y="393"/>
                          </a:lnTo>
                          <a:lnTo>
                            <a:pt x="244" y="390"/>
                          </a:lnTo>
                          <a:lnTo>
                            <a:pt x="258" y="374"/>
                          </a:lnTo>
                          <a:lnTo>
                            <a:pt x="264" y="367"/>
                          </a:lnTo>
                          <a:lnTo>
                            <a:pt x="267" y="354"/>
                          </a:lnTo>
                          <a:lnTo>
                            <a:pt x="267" y="345"/>
                          </a:lnTo>
                          <a:lnTo>
                            <a:pt x="260" y="341"/>
                          </a:lnTo>
                          <a:lnTo>
                            <a:pt x="251" y="333"/>
                          </a:lnTo>
                          <a:lnTo>
                            <a:pt x="244" y="330"/>
                          </a:lnTo>
                          <a:lnTo>
                            <a:pt x="235" y="331"/>
                          </a:lnTo>
                          <a:lnTo>
                            <a:pt x="229" y="335"/>
                          </a:lnTo>
                          <a:lnTo>
                            <a:pt x="227" y="329"/>
                          </a:lnTo>
                          <a:lnTo>
                            <a:pt x="232" y="320"/>
                          </a:lnTo>
                          <a:lnTo>
                            <a:pt x="234" y="314"/>
                          </a:lnTo>
                          <a:lnTo>
                            <a:pt x="233" y="302"/>
                          </a:lnTo>
                          <a:lnTo>
                            <a:pt x="232" y="285"/>
                          </a:lnTo>
                          <a:lnTo>
                            <a:pt x="235" y="272"/>
                          </a:lnTo>
                          <a:lnTo>
                            <a:pt x="233" y="265"/>
                          </a:lnTo>
                          <a:lnTo>
                            <a:pt x="227" y="254"/>
                          </a:lnTo>
                          <a:lnTo>
                            <a:pt x="214" y="231"/>
                          </a:lnTo>
                          <a:lnTo>
                            <a:pt x="209" y="221"/>
                          </a:lnTo>
                          <a:lnTo>
                            <a:pt x="206" y="207"/>
                          </a:lnTo>
                          <a:lnTo>
                            <a:pt x="205" y="200"/>
                          </a:lnTo>
                          <a:lnTo>
                            <a:pt x="209" y="187"/>
                          </a:lnTo>
                          <a:lnTo>
                            <a:pt x="209" y="177"/>
                          </a:lnTo>
                          <a:lnTo>
                            <a:pt x="206" y="166"/>
                          </a:lnTo>
                          <a:lnTo>
                            <a:pt x="200" y="160"/>
                          </a:lnTo>
                          <a:lnTo>
                            <a:pt x="191" y="151"/>
                          </a:lnTo>
                          <a:lnTo>
                            <a:pt x="184" y="147"/>
                          </a:lnTo>
                          <a:lnTo>
                            <a:pt x="175" y="146"/>
                          </a:lnTo>
                          <a:lnTo>
                            <a:pt x="170" y="145"/>
                          </a:lnTo>
                          <a:lnTo>
                            <a:pt x="170" y="140"/>
                          </a:lnTo>
                          <a:lnTo>
                            <a:pt x="173" y="135"/>
                          </a:lnTo>
                          <a:lnTo>
                            <a:pt x="182" y="134"/>
                          </a:lnTo>
                          <a:lnTo>
                            <a:pt x="190" y="138"/>
                          </a:lnTo>
                          <a:lnTo>
                            <a:pt x="194" y="139"/>
                          </a:lnTo>
                          <a:lnTo>
                            <a:pt x="198" y="133"/>
                          </a:lnTo>
                          <a:lnTo>
                            <a:pt x="197" y="127"/>
                          </a:lnTo>
                          <a:lnTo>
                            <a:pt x="229" y="97"/>
                          </a:lnTo>
                          <a:lnTo>
                            <a:pt x="235" y="91"/>
                          </a:lnTo>
                          <a:lnTo>
                            <a:pt x="235" y="78"/>
                          </a:lnTo>
                          <a:lnTo>
                            <a:pt x="227" y="70"/>
                          </a:lnTo>
                          <a:lnTo>
                            <a:pt x="218" y="69"/>
                          </a:lnTo>
                          <a:lnTo>
                            <a:pt x="210" y="57"/>
                          </a:lnTo>
                          <a:lnTo>
                            <a:pt x="194" y="57"/>
                          </a:lnTo>
                          <a:lnTo>
                            <a:pt x="194" y="57"/>
                          </a:lnTo>
                          <a:lnTo>
                            <a:pt x="181" y="60"/>
                          </a:lnTo>
                          <a:lnTo>
                            <a:pt x="178" y="58"/>
                          </a:lnTo>
                          <a:lnTo>
                            <a:pt x="174" y="54"/>
                          </a:lnTo>
                          <a:lnTo>
                            <a:pt x="181" y="49"/>
                          </a:lnTo>
                          <a:lnTo>
                            <a:pt x="187" y="43"/>
                          </a:lnTo>
                          <a:lnTo>
                            <a:pt x="200" y="31"/>
                          </a:lnTo>
                          <a:lnTo>
                            <a:pt x="211" y="30"/>
                          </a:lnTo>
                          <a:lnTo>
                            <a:pt x="222" y="21"/>
                          </a:lnTo>
                          <a:lnTo>
                            <a:pt x="232" y="14"/>
                          </a:lnTo>
                          <a:lnTo>
                            <a:pt x="209" y="8"/>
                          </a:lnTo>
                          <a:lnTo>
                            <a:pt x="199" y="7"/>
                          </a:lnTo>
                          <a:lnTo>
                            <a:pt x="188" y="6"/>
                          </a:lnTo>
                          <a:lnTo>
                            <a:pt x="175" y="0"/>
                          </a:lnTo>
                          <a:lnTo>
                            <a:pt x="163" y="13"/>
                          </a:lnTo>
                          <a:lnTo>
                            <a:pt x="164" y="19"/>
                          </a:lnTo>
                          <a:lnTo>
                            <a:pt x="157" y="21"/>
                          </a:lnTo>
                          <a:lnTo>
                            <a:pt x="147" y="28"/>
                          </a:lnTo>
                          <a:lnTo>
                            <a:pt x="137" y="32"/>
                          </a:lnTo>
                          <a:lnTo>
                            <a:pt x="137" y="42"/>
                          </a:lnTo>
                          <a:lnTo>
                            <a:pt x="135" y="49"/>
                          </a:lnTo>
                          <a:lnTo>
                            <a:pt x="127" y="61"/>
                          </a:lnTo>
                          <a:lnTo>
                            <a:pt x="113" y="76"/>
                          </a:lnTo>
                          <a:lnTo>
                            <a:pt x="108" y="85"/>
                          </a:lnTo>
                          <a:lnTo>
                            <a:pt x="110" y="90"/>
                          </a:lnTo>
                          <a:lnTo>
                            <a:pt x="125" y="88"/>
                          </a:lnTo>
                          <a:lnTo>
                            <a:pt x="126" y="91"/>
                          </a:lnTo>
                          <a:lnTo>
                            <a:pt x="126" y="97"/>
                          </a:lnTo>
                          <a:lnTo>
                            <a:pt x="107" y="122"/>
                          </a:lnTo>
                          <a:lnTo>
                            <a:pt x="99" y="135"/>
                          </a:lnTo>
                          <a:lnTo>
                            <a:pt x="95" y="147"/>
                          </a:lnTo>
                          <a:lnTo>
                            <a:pt x="99" y="153"/>
                          </a:lnTo>
                          <a:lnTo>
                            <a:pt x="109" y="142"/>
                          </a:lnTo>
                          <a:lnTo>
                            <a:pt x="117" y="129"/>
                          </a:lnTo>
                          <a:lnTo>
                            <a:pt x="123" y="133"/>
                          </a:lnTo>
                          <a:lnTo>
                            <a:pt x="125" y="152"/>
                          </a:lnTo>
                          <a:lnTo>
                            <a:pt x="126" y="164"/>
                          </a:lnTo>
                          <a:lnTo>
                            <a:pt x="114" y="170"/>
                          </a:lnTo>
                          <a:lnTo>
                            <a:pt x="107" y="178"/>
                          </a:lnTo>
                          <a:lnTo>
                            <a:pt x="104" y="184"/>
                          </a:lnTo>
                          <a:lnTo>
                            <a:pt x="119" y="198"/>
                          </a:lnTo>
                          <a:lnTo>
                            <a:pt x="133" y="195"/>
                          </a:lnTo>
                          <a:lnTo>
                            <a:pt x="135" y="204"/>
                          </a:lnTo>
                          <a:lnTo>
                            <a:pt x="150" y="194"/>
                          </a:lnTo>
                          <a:lnTo>
                            <a:pt x="149" y="201"/>
                          </a:lnTo>
                          <a:lnTo>
                            <a:pt x="137" y="216"/>
                          </a:lnTo>
                          <a:lnTo>
                            <a:pt x="143" y="231"/>
                          </a:lnTo>
                          <a:lnTo>
                            <a:pt x="144" y="240"/>
                          </a:lnTo>
                          <a:lnTo>
                            <a:pt x="156" y="241"/>
                          </a:lnTo>
                          <a:lnTo>
                            <a:pt x="156" y="248"/>
                          </a:lnTo>
                          <a:lnTo>
                            <a:pt x="143" y="266"/>
                          </a:lnTo>
                          <a:lnTo>
                            <a:pt x="137" y="264"/>
                          </a:lnTo>
                          <a:lnTo>
                            <a:pt x="132" y="269"/>
                          </a:lnTo>
                          <a:lnTo>
                            <a:pt x="131" y="278"/>
                          </a:lnTo>
                          <a:lnTo>
                            <a:pt x="116" y="270"/>
                          </a:lnTo>
                          <a:lnTo>
                            <a:pt x="79" y="283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40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550" y="2433"/>
                      <a:ext cx="23" cy="20"/>
                    </a:xfrm>
                    <a:custGeom>
                      <a:avLst/>
                      <a:gdLst>
                        <a:gd name="T0" fmla="*/ 12 w 23"/>
                        <a:gd name="T1" fmla="*/ 0 h 20"/>
                        <a:gd name="T2" fmla="*/ 20 w 23"/>
                        <a:gd name="T3" fmla="*/ 1 h 20"/>
                        <a:gd name="T4" fmla="*/ 22 w 23"/>
                        <a:gd name="T5" fmla="*/ 8 h 20"/>
                        <a:gd name="T6" fmla="*/ 12 w 23"/>
                        <a:gd name="T7" fmla="*/ 16 h 20"/>
                        <a:gd name="T8" fmla="*/ 1 w 23"/>
                        <a:gd name="T9" fmla="*/ 19 h 20"/>
                        <a:gd name="T10" fmla="*/ 0 w 23"/>
                        <a:gd name="T11" fmla="*/ 10 h 20"/>
                        <a:gd name="T12" fmla="*/ 12 w 23"/>
                        <a:gd name="T13" fmla="*/ 0 h 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3" h="20">
                          <a:moveTo>
                            <a:pt x="12" y="0"/>
                          </a:moveTo>
                          <a:lnTo>
                            <a:pt x="20" y="1"/>
                          </a:lnTo>
                          <a:lnTo>
                            <a:pt x="22" y="8"/>
                          </a:lnTo>
                          <a:lnTo>
                            <a:pt x="12" y="16"/>
                          </a:lnTo>
                          <a:lnTo>
                            <a:pt x="1" y="19"/>
                          </a:lnTo>
                          <a:lnTo>
                            <a:pt x="0" y="10"/>
                          </a:lnTo>
                          <a:lnTo>
                            <a:pt x="12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41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535" y="2329"/>
                      <a:ext cx="23" cy="20"/>
                    </a:xfrm>
                    <a:custGeom>
                      <a:avLst/>
                      <a:gdLst>
                        <a:gd name="T0" fmla="*/ 18 w 23"/>
                        <a:gd name="T1" fmla="*/ 0 h 20"/>
                        <a:gd name="T2" fmla="*/ 22 w 23"/>
                        <a:gd name="T3" fmla="*/ 8 h 20"/>
                        <a:gd name="T4" fmla="*/ 11 w 23"/>
                        <a:gd name="T5" fmla="*/ 16 h 20"/>
                        <a:gd name="T6" fmla="*/ 2 w 23"/>
                        <a:gd name="T7" fmla="*/ 19 h 20"/>
                        <a:gd name="T8" fmla="*/ 0 w 23"/>
                        <a:gd name="T9" fmla="*/ 10 h 20"/>
                        <a:gd name="T10" fmla="*/ 4 w 23"/>
                        <a:gd name="T11" fmla="*/ 2 h 20"/>
                        <a:gd name="T12" fmla="*/ 18 w 23"/>
                        <a:gd name="T13" fmla="*/ 0 h 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3" h="20">
                          <a:moveTo>
                            <a:pt x="18" y="0"/>
                          </a:moveTo>
                          <a:lnTo>
                            <a:pt x="22" y="8"/>
                          </a:lnTo>
                          <a:lnTo>
                            <a:pt x="11" y="16"/>
                          </a:lnTo>
                          <a:lnTo>
                            <a:pt x="2" y="19"/>
                          </a:lnTo>
                          <a:lnTo>
                            <a:pt x="0" y="10"/>
                          </a:lnTo>
                          <a:lnTo>
                            <a:pt x="4" y="2"/>
                          </a:lnTo>
                          <a:lnTo>
                            <a:pt x="18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42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567" y="2248"/>
                      <a:ext cx="20" cy="31"/>
                    </a:xfrm>
                    <a:custGeom>
                      <a:avLst/>
                      <a:gdLst>
                        <a:gd name="T0" fmla="*/ 7 w 20"/>
                        <a:gd name="T1" fmla="*/ 30 h 31"/>
                        <a:gd name="T2" fmla="*/ 19 w 20"/>
                        <a:gd name="T3" fmla="*/ 22 h 31"/>
                        <a:gd name="T4" fmla="*/ 15 w 20"/>
                        <a:gd name="T5" fmla="*/ 13 h 31"/>
                        <a:gd name="T6" fmla="*/ 11 w 20"/>
                        <a:gd name="T7" fmla="*/ 7 h 31"/>
                        <a:gd name="T8" fmla="*/ 7 w 20"/>
                        <a:gd name="T9" fmla="*/ 0 h 31"/>
                        <a:gd name="T10" fmla="*/ 0 w 20"/>
                        <a:gd name="T11" fmla="*/ 3 h 31"/>
                        <a:gd name="T12" fmla="*/ 3 w 20"/>
                        <a:gd name="T13" fmla="*/ 14 h 31"/>
                        <a:gd name="T14" fmla="*/ 7 w 20"/>
                        <a:gd name="T15" fmla="*/ 30 h 3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0" h="31">
                          <a:moveTo>
                            <a:pt x="7" y="30"/>
                          </a:moveTo>
                          <a:lnTo>
                            <a:pt x="19" y="22"/>
                          </a:lnTo>
                          <a:lnTo>
                            <a:pt x="15" y="13"/>
                          </a:lnTo>
                          <a:lnTo>
                            <a:pt x="11" y="7"/>
                          </a:lnTo>
                          <a:lnTo>
                            <a:pt x="7" y="0"/>
                          </a:lnTo>
                          <a:lnTo>
                            <a:pt x="0" y="3"/>
                          </a:lnTo>
                          <a:lnTo>
                            <a:pt x="3" y="14"/>
                          </a:lnTo>
                          <a:lnTo>
                            <a:pt x="7" y="3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43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479" y="2369"/>
                      <a:ext cx="59" cy="59"/>
                    </a:xfrm>
                    <a:custGeom>
                      <a:avLst/>
                      <a:gdLst>
                        <a:gd name="T0" fmla="*/ 20 w 59"/>
                        <a:gd name="T1" fmla="*/ 0 h 59"/>
                        <a:gd name="T2" fmla="*/ 33 w 59"/>
                        <a:gd name="T3" fmla="*/ 0 h 59"/>
                        <a:gd name="T4" fmla="*/ 43 w 59"/>
                        <a:gd name="T5" fmla="*/ 2 h 59"/>
                        <a:gd name="T6" fmla="*/ 50 w 59"/>
                        <a:gd name="T7" fmla="*/ 12 h 59"/>
                        <a:gd name="T8" fmla="*/ 56 w 59"/>
                        <a:gd name="T9" fmla="*/ 26 h 59"/>
                        <a:gd name="T10" fmla="*/ 58 w 59"/>
                        <a:gd name="T11" fmla="*/ 39 h 59"/>
                        <a:gd name="T12" fmla="*/ 51 w 59"/>
                        <a:gd name="T13" fmla="*/ 47 h 59"/>
                        <a:gd name="T14" fmla="*/ 49 w 59"/>
                        <a:gd name="T15" fmla="*/ 55 h 59"/>
                        <a:gd name="T16" fmla="*/ 42 w 59"/>
                        <a:gd name="T17" fmla="*/ 58 h 59"/>
                        <a:gd name="T18" fmla="*/ 36 w 59"/>
                        <a:gd name="T19" fmla="*/ 50 h 59"/>
                        <a:gd name="T20" fmla="*/ 30 w 59"/>
                        <a:gd name="T21" fmla="*/ 36 h 59"/>
                        <a:gd name="T22" fmla="*/ 26 w 59"/>
                        <a:gd name="T23" fmla="*/ 31 h 59"/>
                        <a:gd name="T24" fmla="*/ 14 w 59"/>
                        <a:gd name="T25" fmla="*/ 30 h 59"/>
                        <a:gd name="T26" fmla="*/ 0 w 59"/>
                        <a:gd name="T27" fmla="*/ 15 h 59"/>
                        <a:gd name="T28" fmla="*/ 20 w 59"/>
                        <a:gd name="T29" fmla="*/ 0 h 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59" h="59">
                          <a:moveTo>
                            <a:pt x="20" y="0"/>
                          </a:moveTo>
                          <a:lnTo>
                            <a:pt x="33" y="0"/>
                          </a:lnTo>
                          <a:lnTo>
                            <a:pt x="43" y="2"/>
                          </a:lnTo>
                          <a:lnTo>
                            <a:pt x="50" y="12"/>
                          </a:lnTo>
                          <a:lnTo>
                            <a:pt x="56" y="26"/>
                          </a:lnTo>
                          <a:lnTo>
                            <a:pt x="58" y="39"/>
                          </a:lnTo>
                          <a:lnTo>
                            <a:pt x="51" y="47"/>
                          </a:lnTo>
                          <a:lnTo>
                            <a:pt x="49" y="55"/>
                          </a:lnTo>
                          <a:lnTo>
                            <a:pt x="42" y="58"/>
                          </a:lnTo>
                          <a:lnTo>
                            <a:pt x="36" y="50"/>
                          </a:lnTo>
                          <a:lnTo>
                            <a:pt x="30" y="36"/>
                          </a:lnTo>
                          <a:lnTo>
                            <a:pt x="26" y="31"/>
                          </a:lnTo>
                          <a:lnTo>
                            <a:pt x="14" y="30"/>
                          </a:lnTo>
                          <a:lnTo>
                            <a:pt x="0" y="15"/>
                          </a:lnTo>
                          <a:lnTo>
                            <a:pt x="20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44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563" y="2213"/>
                      <a:ext cx="32" cy="23"/>
                    </a:xfrm>
                    <a:custGeom>
                      <a:avLst/>
                      <a:gdLst>
                        <a:gd name="T0" fmla="*/ 27 w 32"/>
                        <a:gd name="T1" fmla="*/ 0 h 23"/>
                        <a:gd name="T2" fmla="*/ 31 w 32"/>
                        <a:gd name="T3" fmla="*/ 4 h 23"/>
                        <a:gd name="T4" fmla="*/ 18 w 32"/>
                        <a:gd name="T5" fmla="*/ 11 h 23"/>
                        <a:gd name="T6" fmla="*/ 7 w 32"/>
                        <a:gd name="T7" fmla="*/ 22 h 23"/>
                        <a:gd name="T8" fmla="*/ 1 w 32"/>
                        <a:gd name="T9" fmla="*/ 19 h 23"/>
                        <a:gd name="T10" fmla="*/ 0 w 32"/>
                        <a:gd name="T11" fmla="*/ 7 h 23"/>
                        <a:gd name="T12" fmla="*/ 0 w 32"/>
                        <a:gd name="T13" fmla="*/ 3 h 23"/>
                        <a:gd name="T14" fmla="*/ 18 w 32"/>
                        <a:gd name="T15" fmla="*/ 0 h 23"/>
                        <a:gd name="T16" fmla="*/ 27 w 32"/>
                        <a:gd name="T17" fmla="*/ 0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2" h="23">
                          <a:moveTo>
                            <a:pt x="27" y="0"/>
                          </a:moveTo>
                          <a:lnTo>
                            <a:pt x="31" y="4"/>
                          </a:lnTo>
                          <a:lnTo>
                            <a:pt x="18" y="11"/>
                          </a:lnTo>
                          <a:lnTo>
                            <a:pt x="7" y="22"/>
                          </a:lnTo>
                          <a:lnTo>
                            <a:pt x="1" y="19"/>
                          </a:lnTo>
                          <a:lnTo>
                            <a:pt x="0" y="7"/>
                          </a:lnTo>
                          <a:lnTo>
                            <a:pt x="0" y="3"/>
                          </a:lnTo>
                          <a:lnTo>
                            <a:pt x="18" y="0"/>
                          </a:lnTo>
                          <a:lnTo>
                            <a:pt x="27" y="0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</p:grpSp>
              <p:sp>
                <p:nvSpPr>
                  <p:cNvPr id="199" name="Freeform 198"/>
                  <p:cNvSpPr>
                    <a:spLocks/>
                  </p:cNvSpPr>
                  <p:nvPr/>
                </p:nvSpPr>
                <p:spPr bwMode="auto">
                  <a:xfrm>
                    <a:off x="1495" y="949"/>
                    <a:ext cx="314" cy="275"/>
                  </a:xfrm>
                  <a:custGeom>
                    <a:avLst/>
                    <a:gdLst>
                      <a:gd name="T0" fmla="*/ 10 w 220"/>
                      <a:gd name="T1" fmla="*/ 51 h 193"/>
                      <a:gd name="T2" fmla="*/ 26 w 220"/>
                      <a:gd name="T3" fmla="*/ 67 h 193"/>
                      <a:gd name="T4" fmla="*/ 34 w 220"/>
                      <a:gd name="T5" fmla="*/ 94 h 193"/>
                      <a:gd name="T6" fmla="*/ 20 w 220"/>
                      <a:gd name="T7" fmla="*/ 112 h 193"/>
                      <a:gd name="T8" fmla="*/ 0 w 220"/>
                      <a:gd name="T9" fmla="*/ 111 h 193"/>
                      <a:gd name="T10" fmla="*/ 28 w 220"/>
                      <a:gd name="T11" fmla="*/ 136 h 193"/>
                      <a:gd name="T12" fmla="*/ 39 w 220"/>
                      <a:gd name="T13" fmla="*/ 167 h 193"/>
                      <a:gd name="T14" fmla="*/ 67 w 220"/>
                      <a:gd name="T15" fmla="*/ 181 h 193"/>
                      <a:gd name="T16" fmla="*/ 83 w 220"/>
                      <a:gd name="T17" fmla="*/ 188 h 193"/>
                      <a:gd name="T18" fmla="*/ 112 w 220"/>
                      <a:gd name="T19" fmla="*/ 188 h 193"/>
                      <a:gd name="T20" fmla="*/ 136 w 220"/>
                      <a:gd name="T21" fmla="*/ 189 h 193"/>
                      <a:gd name="T22" fmla="*/ 151 w 220"/>
                      <a:gd name="T23" fmla="*/ 181 h 193"/>
                      <a:gd name="T24" fmla="*/ 165 w 220"/>
                      <a:gd name="T25" fmla="*/ 189 h 193"/>
                      <a:gd name="T26" fmla="*/ 179 w 220"/>
                      <a:gd name="T27" fmla="*/ 179 h 193"/>
                      <a:gd name="T28" fmla="*/ 201 w 220"/>
                      <a:gd name="T29" fmla="*/ 171 h 193"/>
                      <a:gd name="T30" fmla="*/ 207 w 220"/>
                      <a:gd name="T31" fmla="*/ 158 h 193"/>
                      <a:gd name="T32" fmla="*/ 219 w 220"/>
                      <a:gd name="T33" fmla="*/ 142 h 193"/>
                      <a:gd name="T34" fmla="*/ 209 w 220"/>
                      <a:gd name="T35" fmla="*/ 130 h 193"/>
                      <a:gd name="T36" fmla="*/ 216 w 220"/>
                      <a:gd name="T37" fmla="*/ 99 h 193"/>
                      <a:gd name="T38" fmla="*/ 204 w 220"/>
                      <a:gd name="T39" fmla="*/ 90 h 193"/>
                      <a:gd name="T40" fmla="*/ 202 w 220"/>
                      <a:gd name="T41" fmla="*/ 85 h 193"/>
                      <a:gd name="T42" fmla="*/ 195 w 220"/>
                      <a:gd name="T43" fmla="*/ 74 h 193"/>
                      <a:gd name="T44" fmla="*/ 178 w 220"/>
                      <a:gd name="T45" fmla="*/ 86 h 193"/>
                      <a:gd name="T46" fmla="*/ 167 w 220"/>
                      <a:gd name="T47" fmla="*/ 82 h 193"/>
                      <a:gd name="T48" fmla="*/ 149 w 220"/>
                      <a:gd name="T49" fmla="*/ 74 h 193"/>
                      <a:gd name="T50" fmla="*/ 140 w 220"/>
                      <a:gd name="T51" fmla="*/ 73 h 193"/>
                      <a:gd name="T52" fmla="*/ 135 w 220"/>
                      <a:gd name="T53" fmla="*/ 65 h 193"/>
                      <a:gd name="T54" fmla="*/ 116 w 220"/>
                      <a:gd name="T55" fmla="*/ 66 h 193"/>
                      <a:gd name="T56" fmla="*/ 112 w 220"/>
                      <a:gd name="T57" fmla="*/ 56 h 193"/>
                      <a:gd name="T58" fmla="*/ 102 w 220"/>
                      <a:gd name="T59" fmla="*/ 61 h 193"/>
                      <a:gd name="T60" fmla="*/ 96 w 220"/>
                      <a:gd name="T61" fmla="*/ 61 h 193"/>
                      <a:gd name="T62" fmla="*/ 83 w 220"/>
                      <a:gd name="T63" fmla="*/ 68 h 193"/>
                      <a:gd name="T64" fmla="*/ 80 w 220"/>
                      <a:gd name="T65" fmla="*/ 48 h 193"/>
                      <a:gd name="T66" fmla="*/ 89 w 220"/>
                      <a:gd name="T67" fmla="*/ 35 h 193"/>
                      <a:gd name="T68" fmla="*/ 89 w 220"/>
                      <a:gd name="T69" fmla="*/ 12 h 193"/>
                      <a:gd name="T70" fmla="*/ 83 w 220"/>
                      <a:gd name="T71" fmla="*/ 0 h 193"/>
                      <a:gd name="T72" fmla="*/ 76 w 220"/>
                      <a:gd name="T73" fmla="*/ 15 h 193"/>
                      <a:gd name="T74" fmla="*/ 68 w 220"/>
                      <a:gd name="T75" fmla="*/ 16 h 193"/>
                      <a:gd name="T76" fmla="*/ 65 w 220"/>
                      <a:gd name="T77" fmla="*/ 3 h 193"/>
                      <a:gd name="T78" fmla="*/ 52 w 220"/>
                      <a:gd name="T79" fmla="*/ 10 h 193"/>
                      <a:gd name="T80" fmla="*/ 51 w 220"/>
                      <a:gd name="T81" fmla="*/ 21 h 193"/>
                      <a:gd name="T82" fmla="*/ 41 w 220"/>
                      <a:gd name="T83" fmla="*/ 14 h 193"/>
                      <a:gd name="T84" fmla="*/ 33 w 220"/>
                      <a:gd name="T85" fmla="*/ 21 h 193"/>
                      <a:gd name="T86" fmla="*/ 46 w 220"/>
                      <a:gd name="T87" fmla="*/ 31 h 193"/>
                      <a:gd name="T88" fmla="*/ 59 w 220"/>
                      <a:gd name="T89" fmla="*/ 43 h 193"/>
                      <a:gd name="T90" fmla="*/ 51 w 220"/>
                      <a:gd name="T91" fmla="*/ 50 h 193"/>
                      <a:gd name="T92" fmla="*/ 56 w 220"/>
                      <a:gd name="T93" fmla="*/ 64 h 193"/>
                      <a:gd name="T94" fmla="*/ 45 w 220"/>
                      <a:gd name="T95" fmla="*/ 67 h 193"/>
                      <a:gd name="T96" fmla="*/ 26 w 220"/>
                      <a:gd name="T97" fmla="*/ 49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220" h="193">
                        <a:moveTo>
                          <a:pt x="16" y="44"/>
                        </a:moveTo>
                        <a:lnTo>
                          <a:pt x="10" y="51"/>
                        </a:lnTo>
                        <a:lnTo>
                          <a:pt x="17" y="65"/>
                        </a:lnTo>
                        <a:lnTo>
                          <a:pt x="26" y="67"/>
                        </a:lnTo>
                        <a:lnTo>
                          <a:pt x="34" y="73"/>
                        </a:lnTo>
                        <a:lnTo>
                          <a:pt x="34" y="94"/>
                        </a:lnTo>
                        <a:lnTo>
                          <a:pt x="27" y="108"/>
                        </a:lnTo>
                        <a:lnTo>
                          <a:pt x="20" y="112"/>
                        </a:lnTo>
                        <a:lnTo>
                          <a:pt x="2" y="108"/>
                        </a:lnTo>
                        <a:lnTo>
                          <a:pt x="0" y="111"/>
                        </a:lnTo>
                        <a:lnTo>
                          <a:pt x="21" y="132"/>
                        </a:lnTo>
                        <a:lnTo>
                          <a:pt x="28" y="136"/>
                        </a:lnTo>
                        <a:lnTo>
                          <a:pt x="32" y="152"/>
                        </a:lnTo>
                        <a:lnTo>
                          <a:pt x="39" y="167"/>
                        </a:lnTo>
                        <a:lnTo>
                          <a:pt x="52" y="178"/>
                        </a:lnTo>
                        <a:lnTo>
                          <a:pt x="67" y="181"/>
                        </a:lnTo>
                        <a:lnTo>
                          <a:pt x="75" y="188"/>
                        </a:lnTo>
                        <a:lnTo>
                          <a:pt x="83" y="188"/>
                        </a:lnTo>
                        <a:lnTo>
                          <a:pt x="93" y="183"/>
                        </a:lnTo>
                        <a:lnTo>
                          <a:pt x="112" y="188"/>
                        </a:lnTo>
                        <a:lnTo>
                          <a:pt x="123" y="192"/>
                        </a:lnTo>
                        <a:lnTo>
                          <a:pt x="136" y="189"/>
                        </a:lnTo>
                        <a:lnTo>
                          <a:pt x="144" y="188"/>
                        </a:lnTo>
                        <a:lnTo>
                          <a:pt x="151" y="181"/>
                        </a:lnTo>
                        <a:lnTo>
                          <a:pt x="157" y="183"/>
                        </a:lnTo>
                        <a:lnTo>
                          <a:pt x="165" y="189"/>
                        </a:lnTo>
                        <a:lnTo>
                          <a:pt x="173" y="185"/>
                        </a:lnTo>
                        <a:lnTo>
                          <a:pt x="179" y="179"/>
                        </a:lnTo>
                        <a:lnTo>
                          <a:pt x="184" y="175"/>
                        </a:lnTo>
                        <a:lnTo>
                          <a:pt x="201" y="171"/>
                        </a:lnTo>
                        <a:lnTo>
                          <a:pt x="204" y="166"/>
                        </a:lnTo>
                        <a:lnTo>
                          <a:pt x="207" y="158"/>
                        </a:lnTo>
                        <a:lnTo>
                          <a:pt x="217" y="149"/>
                        </a:lnTo>
                        <a:lnTo>
                          <a:pt x="219" y="142"/>
                        </a:lnTo>
                        <a:lnTo>
                          <a:pt x="215" y="137"/>
                        </a:lnTo>
                        <a:lnTo>
                          <a:pt x="209" y="130"/>
                        </a:lnTo>
                        <a:lnTo>
                          <a:pt x="208" y="102"/>
                        </a:lnTo>
                        <a:lnTo>
                          <a:pt x="216" y="99"/>
                        </a:lnTo>
                        <a:lnTo>
                          <a:pt x="211" y="90"/>
                        </a:lnTo>
                        <a:lnTo>
                          <a:pt x="204" y="90"/>
                        </a:lnTo>
                        <a:lnTo>
                          <a:pt x="199" y="90"/>
                        </a:lnTo>
                        <a:lnTo>
                          <a:pt x="202" y="85"/>
                        </a:lnTo>
                        <a:lnTo>
                          <a:pt x="199" y="77"/>
                        </a:lnTo>
                        <a:lnTo>
                          <a:pt x="195" y="74"/>
                        </a:lnTo>
                        <a:lnTo>
                          <a:pt x="185" y="79"/>
                        </a:lnTo>
                        <a:lnTo>
                          <a:pt x="178" y="86"/>
                        </a:lnTo>
                        <a:lnTo>
                          <a:pt x="173" y="85"/>
                        </a:lnTo>
                        <a:lnTo>
                          <a:pt x="167" y="82"/>
                        </a:lnTo>
                        <a:lnTo>
                          <a:pt x="159" y="77"/>
                        </a:lnTo>
                        <a:lnTo>
                          <a:pt x="149" y="74"/>
                        </a:lnTo>
                        <a:lnTo>
                          <a:pt x="144" y="77"/>
                        </a:lnTo>
                        <a:lnTo>
                          <a:pt x="140" y="73"/>
                        </a:lnTo>
                        <a:lnTo>
                          <a:pt x="140" y="66"/>
                        </a:lnTo>
                        <a:lnTo>
                          <a:pt x="135" y="65"/>
                        </a:lnTo>
                        <a:lnTo>
                          <a:pt x="125" y="67"/>
                        </a:lnTo>
                        <a:lnTo>
                          <a:pt x="116" y="66"/>
                        </a:lnTo>
                        <a:lnTo>
                          <a:pt x="116" y="61"/>
                        </a:lnTo>
                        <a:lnTo>
                          <a:pt x="112" y="56"/>
                        </a:lnTo>
                        <a:lnTo>
                          <a:pt x="106" y="55"/>
                        </a:lnTo>
                        <a:lnTo>
                          <a:pt x="102" y="61"/>
                        </a:lnTo>
                        <a:lnTo>
                          <a:pt x="100" y="64"/>
                        </a:lnTo>
                        <a:lnTo>
                          <a:pt x="96" y="61"/>
                        </a:lnTo>
                        <a:lnTo>
                          <a:pt x="89" y="62"/>
                        </a:lnTo>
                        <a:lnTo>
                          <a:pt x="83" y="68"/>
                        </a:lnTo>
                        <a:lnTo>
                          <a:pt x="78" y="64"/>
                        </a:lnTo>
                        <a:lnTo>
                          <a:pt x="80" y="48"/>
                        </a:lnTo>
                        <a:lnTo>
                          <a:pt x="84" y="39"/>
                        </a:lnTo>
                        <a:lnTo>
                          <a:pt x="89" y="35"/>
                        </a:lnTo>
                        <a:lnTo>
                          <a:pt x="88" y="24"/>
                        </a:lnTo>
                        <a:lnTo>
                          <a:pt x="89" y="12"/>
                        </a:lnTo>
                        <a:lnTo>
                          <a:pt x="87" y="0"/>
                        </a:lnTo>
                        <a:lnTo>
                          <a:pt x="83" y="0"/>
                        </a:lnTo>
                        <a:lnTo>
                          <a:pt x="78" y="4"/>
                        </a:lnTo>
                        <a:lnTo>
                          <a:pt x="76" y="15"/>
                        </a:lnTo>
                        <a:lnTo>
                          <a:pt x="73" y="24"/>
                        </a:lnTo>
                        <a:lnTo>
                          <a:pt x="68" y="16"/>
                        </a:lnTo>
                        <a:lnTo>
                          <a:pt x="71" y="8"/>
                        </a:lnTo>
                        <a:lnTo>
                          <a:pt x="65" y="3"/>
                        </a:lnTo>
                        <a:lnTo>
                          <a:pt x="56" y="4"/>
                        </a:lnTo>
                        <a:lnTo>
                          <a:pt x="52" y="10"/>
                        </a:lnTo>
                        <a:lnTo>
                          <a:pt x="55" y="15"/>
                        </a:lnTo>
                        <a:lnTo>
                          <a:pt x="51" y="21"/>
                        </a:lnTo>
                        <a:lnTo>
                          <a:pt x="47" y="19"/>
                        </a:lnTo>
                        <a:lnTo>
                          <a:pt x="41" y="14"/>
                        </a:lnTo>
                        <a:lnTo>
                          <a:pt x="37" y="15"/>
                        </a:lnTo>
                        <a:lnTo>
                          <a:pt x="33" y="21"/>
                        </a:lnTo>
                        <a:lnTo>
                          <a:pt x="38" y="30"/>
                        </a:lnTo>
                        <a:lnTo>
                          <a:pt x="46" y="31"/>
                        </a:lnTo>
                        <a:lnTo>
                          <a:pt x="56" y="41"/>
                        </a:lnTo>
                        <a:lnTo>
                          <a:pt x="59" y="43"/>
                        </a:lnTo>
                        <a:lnTo>
                          <a:pt x="59" y="49"/>
                        </a:lnTo>
                        <a:lnTo>
                          <a:pt x="51" y="50"/>
                        </a:lnTo>
                        <a:lnTo>
                          <a:pt x="52" y="59"/>
                        </a:lnTo>
                        <a:lnTo>
                          <a:pt x="56" y="64"/>
                        </a:lnTo>
                        <a:lnTo>
                          <a:pt x="52" y="68"/>
                        </a:lnTo>
                        <a:lnTo>
                          <a:pt x="45" y="67"/>
                        </a:lnTo>
                        <a:lnTo>
                          <a:pt x="34" y="56"/>
                        </a:lnTo>
                        <a:lnTo>
                          <a:pt x="26" y="49"/>
                        </a:lnTo>
                        <a:lnTo>
                          <a:pt x="16" y="44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grpSp>
                <p:nvGrpSpPr>
                  <p:cNvPr id="200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3157" y="3022"/>
                    <a:ext cx="1157" cy="569"/>
                    <a:chOff x="2548" y="3100"/>
                    <a:chExt cx="812" cy="399"/>
                  </a:xfrm>
                </p:grpSpPr>
                <p:sp>
                  <p:nvSpPr>
                    <p:cNvPr id="234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2548" y="3196"/>
                      <a:ext cx="120" cy="103"/>
                    </a:xfrm>
                    <a:custGeom>
                      <a:avLst/>
                      <a:gdLst>
                        <a:gd name="T0" fmla="*/ 21 w 120"/>
                        <a:gd name="T1" fmla="*/ 16 h 103"/>
                        <a:gd name="T2" fmla="*/ 19 w 120"/>
                        <a:gd name="T3" fmla="*/ 42 h 103"/>
                        <a:gd name="T4" fmla="*/ 0 w 120"/>
                        <a:gd name="T5" fmla="*/ 69 h 103"/>
                        <a:gd name="T6" fmla="*/ 4 w 120"/>
                        <a:gd name="T7" fmla="*/ 75 h 103"/>
                        <a:gd name="T8" fmla="*/ 26 w 120"/>
                        <a:gd name="T9" fmla="*/ 73 h 103"/>
                        <a:gd name="T10" fmla="*/ 15 w 120"/>
                        <a:gd name="T11" fmla="*/ 85 h 103"/>
                        <a:gd name="T12" fmla="*/ 12 w 120"/>
                        <a:gd name="T13" fmla="*/ 90 h 103"/>
                        <a:gd name="T14" fmla="*/ 13 w 120"/>
                        <a:gd name="T15" fmla="*/ 102 h 103"/>
                        <a:gd name="T16" fmla="*/ 30 w 120"/>
                        <a:gd name="T17" fmla="*/ 82 h 103"/>
                        <a:gd name="T18" fmla="*/ 39 w 120"/>
                        <a:gd name="T19" fmla="*/ 78 h 103"/>
                        <a:gd name="T20" fmla="*/ 57 w 120"/>
                        <a:gd name="T21" fmla="*/ 54 h 103"/>
                        <a:gd name="T22" fmla="*/ 78 w 120"/>
                        <a:gd name="T23" fmla="*/ 42 h 103"/>
                        <a:gd name="T24" fmla="*/ 110 w 120"/>
                        <a:gd name="T25" fmla="*/ 40 h 103"/>
                        <a:gd name="T26" fmla="*/ 119 w 120"/>
                        <a:gd name="T27" fmla="*/ 38 h 103"/>
                        <a:gd name="T28" fmla="*/ 117 w 120"/>
                        <a:gd name="T29" fmla="*/ 31 h 103"/>
                        <a:gd name="T30" fmla="*/ 102 w 120"/>
                        <a:gd name="T31" fmla="*/ 18 h 103"/>
                        <a:gd name="T32" fmla="*/ 93 w 120"/>
                        <a:gd name="T33" fmla="*/ 19 h 103"/>
                        <a:gd name="T34" fmla="*/ 91 w 120"/>
                        <a:gd name="T35" fmla="*/ 15 h 103"/>
                        <a:gd name="T36" fmla="*/ 82 w 120"/>
                        <a:gd name="T37" fmla="*/ 15 h 103"/>
                        <a:gd name="T38" fmla="*/ 69 w 120"/>
                        <a:gd name="T39" fmla="*/ 1 h 103"/>
                        <a:gd name="T40" fmla="*/ 55 w 120"/>
                        <a:gd name="T41" fmla="*/ 0 h 103"/>
                        <a:gd name="T42" fmla="*/ 42 w 120"/>
                        <a:gd name="T43" fmla="*/ 3 h 103"/>
                        <a:gd name="T44" fmla="*/ 31 w 120"/>
                        <a:gd name="T45" fmla="*/ 9 h 103"/>
                        <a:gd name="T46" fmla="*/ 21 w 120"/>
                        <a:gd name="T47" fmla="*/ 16 h 10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120" h="103">
                          <a:moveTo>
                            <a:pt x="21" y="16"/>
                          </a:moveTo>
                          <a:lnTo>
                            <a:pt x="19" y="42"/>
                          </a:lnTo>
                          <a:lnTo>
                            <a:pt x="0" y="69"/>
                          </a:lnTo>
                          <a:lnTo>
                            <a:pt x="4" y="75"/>
                          </a:lnTo>
                          <a:lnTo>
                            <a:pt x="26" y="73"/>
                          </a:lnTo>
                          <a:lnTo>
                            <a:pt x="15" y="85"/>
                          </a:lnTo>
                          <a:lnTo>
                            <a:pt x="12" y="90"/>
                          </a:lnTo>
                          <a:lnTo>
                            <a:pt x="13" y="102"/>
                          </a:lnTo>
                          <a:lnTo>
                            <a:pt x="30" y="82"/>
                          </a:lnTo>
                          <a:lnTo>
                            <a:pt x="39" y="78"/>
                          </a:lnTo>
                          <a:lnTo>
                            <a:pt x="57" y="54"/>
                          </a:lnTo>
                          <a:lnTo>
                            <a:pt x="78" y="42"/>
                          </a:lnTo>
                          <a:lnTo>
                            <a:pt x="110" y="40"/>
                          </a:lnTo>
                          <a:lnTo>
                            <a:pt x="119" y="38"/>
                          </a:lnTo>
                          <a:lnTo>
                            <a:pt x="117" y="31"/>
                          </a:lnTo>
                          <a:lnTo>
                            <a:pt x="102" y="18"/>
                          </a:lnTo>
                          <a:lnTo>
                            <a:pt x="93" y="19"/>
                          </a:lnTo>
                          <a:lnTo>
                            <a:pt x="91" y="15"/>
                          </a:lnTo>
                          <a:lnTo>
                            <a:pt x="82" y="15"/>
                          </a:lnTo>
                          <a:lnTo>
                            <a:pt x="69" y="1"/>
                          </a:lnTo>
                          <a:lnTo>
                            <a:pt x="55" y="0"/>
                          </a:lnTo>
                          <a:lnTo>
                            <a:pt x="42" y="3"/>
                          </a:lnTo>
                          <a:lnTo>
                            <a:pt x="31" y="9"/>
                          </a:lnTo>
                          <a:lnTo>
                            <a:pt x="21" y="16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sp>
                  <p:nvSpPr>
                    <p:cNvPr id="235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2567" y="3100"/>
                      <a:ext cx="793" cy="399"/>
                    </a:xfrm>
                    <a:custGeom>
                      <a:avLst/>
                      <a:gdLst>
                        <a:gd name="T0" fmla="*/ 129 w 793"/>
                        <a:gd name="T1" fmla="*/ 151 h 399"/>
                        <a:gd name="T2" fmla="*/ 109 w 793"/>
                        <a:gd name="T3" fmla="*/ 138 h 399"/>
                        <a:gd name="T4" fmla="*/ 169 w 793"/>
                        <a:gd name="T5" fmla="*/ 119 h 399"/>
                        <a:gd name="T6" fmla="*/ 207 w 793"/>
                        <a:gd name="T7" fmla="*/ 101 h 399"/>
                        <a:gd name="T8" fmla="*/ 250 w 793"/>
                        <a:gd name="T9" fmla="*/ 66 h 399"/>
                        <a:gd name="T10" fmla="*/ 321 w 793"/>
                        <a:gd name="T11" fmla="*/ 49 h 399"/>
                        <a:gd name="T12" fmla="*/ 345 w 793"/>
                        <a:gd name="T13" fmla="*/ 63 h 399"/>
                        <a:gd name="T14" fmla="*/ 380 w 793"/>
                        <a:gd name="T15" fmla="*/ 70 h 399"/>
                        <a:gd name="T16" fmla="*/ 404 w 793"/>
                        <a:gd name="T17" fmla="*/ 68 h 399"/>
                        <a:gd name="T18" fmla="*/ 486 w 793"/>
                        <a:gd name="T19" fmla="*/ 72 h 399"/>
                        <a:gd name="T20" fmla="*/ 515 w 793"/>
                        <a:gd name="T21" fmla="*/ 55 h 399"/>
                        <a:gd name="T22" fmla="*/ 557 w 793"/>
                        <a:gd name="T23" fmla="*/ 46 h 399"/>
                        <a:gd name="T24" fmla="*/ 580 w 793"/>
                        <a:gd name="T25" fmla="*/ 15 h 399"/>
                        <a:gd name="T26" fmla="*/ 619 w 793"/>
                        <a:gd name="T27" fmla="*/ 15 h 399"/>
                        <a:gd name="T28" fmla="*/ 645 w 793"/>
                        <a:gd name="T29" fmla="*/ 2 h 399"/>
                        <a:gd name="T30" fmla="*/ 688 w 793"/>
                        <a:gd name="T31" fmla="*/ 50 h 399"/>
                        <a:gd name="T32" fmla="*/ 730 w 793"/>
                        <a:gd name="T33" fmla="*/ 101 h 399"/>
                        <a:gd name="T34" fmla="*/ 757 w 793"/>
                        <a:gd name="T35" fmla="*/ 137 h 399"/>
                        <a:gd name="T36" fmla="*/ 776 w 793"/>
                        <a:gd name="T37" fmla="*/ 169 h 399"/>
                        <a:gd name="T38" fmla="*/ 792 w 793"/>
                        <a:gd name="T39" fmla="*/ 204 h 399"/>
                        <a:gd name="T40" fmla="*/ 749 w 793"/>
                        <a:gd name="T41" fmla="*/ 215 h 399"/>
                        <a:gd name="T42" fmla="*/ 730 w 793"/>
                        <a:gd name="T43" fmla="*/ 217 h 399"/>
                        <a:gd name="T44" fmla="*/ 704 w 793"/>
                        <a:gd name="T45" fmla="*/ 214 h 399"/>
                        <a:gd name="T46" fmla="*/ 683 w 793"/>
                        <a:gd name="T47" fmla="*/ 228 h 399"/>
                        <a:gd name="T48" fmla="*/ 651 w 793"/>
                        <a:gd name="T49" fmla="*/ 235 h 399"/>
                        <a:gd name="T50" fmla="*/ 629 w 793"/>
                        <a:gd name="T51" fmla="*/ 257 h 399"/>
                        <a:gd name="T52" fmla="*/ 580 w 793"/>
                        <a:gd name="T53" fmla="*/ 283 h 399"/>
                        <a:gd name="T54" fmla="*/ 547 w 793"/>
                        <a:gd name="T55" fmla="*/ 292 h 399"/>
                        <a:gd name="T56" fmla="*/ 519 w 793"/>
                        <a:gd name="T57" fmla="*/ 292 h 399"/>
                        <a:gd name="T58" fmla="*/ 462 w 793"/>
                        <a:gd name="T59" fmla="*/ 296 h 399"/>
                        <a:gd name="T60" fmla="*/ 452 w 793"/>
                        <a:gd name="T61" fmla="*/ 325 h 399"/>
                        <a:gd name="T62" fmla="*/ 420 w 793"/>
                        <a:gd name="T63" fmla="*/ 339 h 399"/>
                        <a:gd name="T64" fmla="*/ 424 w 793"/>
                        <a:gd name="T65" fmla="*/ 313 h 399"/>
                        <a:gd name="T66" fmla="*/ 406 w 793"/>
                        <a:gd name="T67" fmla="*/ 321 h 399"/>
                        <a:gd name="T68" fmla="*/ 362 w 793"/>
                        <a:gd name="T69" fmla="*/ 325 h 399"/>
                        <a:gd name="T70" fmla="*/ 334 w 793"/>
                        <a:gd name="T71" fmla="*/ 363 h 399"/>
                        <a:gd name="T72" fmla="*/ 249 w 793"/>
                        <a:gd name="T73" fmla="*/ 355 h 399"/>
                        <a:gd name="T74" fmla="*/ 198 w 793"/>
                        <a:gd name="T75" fmla="*/ 347 h 399"/>
                        <a:gd name="T76" fmla="*/ 188 w 793"/>
                        <a:gd name="T77" fmla="*/ 378 h 399"/>
                        <a:gd name="T78" fmla="*/ 158 w 793"/>
                        <a:gd name="T79" fmla="*/ 398 h 399"/>
                        <a:gd name="T80" fmla="*/ 138 w 793"/>
                        <a:gd name="T81" fmla="*/ 384 h 399"/>
                        <a:gd name="T82" fmla="*/ 109 w 793"/>
                        <a:gd name="T83" fmla="*/ 366 h 399"/>
                        <a:gd name="T84" fmla="*/ 87 w 793"/>
                        <a:gd name="T85" fmla="*/ 358 h 399"/>
                        <a:gd name="T86" fmla="*/ 68 w 793"/>
                        <a:gd name="T87" fmla="*/ 348 h 399"/>
                        <a:gd name="T88" fmla="*/ 57 w 793"/>
                        <a:gd name="T89" fmla="*/ 336 h 399"/>
                        <a:gd name="T90" fmla="*/ 50 w 793"/>
                        <a:gd name="T91" fmla="*/ 316 h 399"/>
                        <a:gd name="T92" fmla="*/ 9 w 793"/>
                        <a:gd name="T93" fmla="*/ 281 h 399"/>
                        <a:gd name="T94" fmla="*/ 21 w 793"/>
                        <a:gd name="T95" fmla="*/ 276 h 399"/>
                        <a:gd name="T96" fmla="*/ 21 w 793"/>
                        <a:gd name="T97" fmla="*/ 246 h 399"/>
                        <a:gd name="T98" fmla="*/ 4 w 793"/>
                        <a:gd name="T99" fmla="*/ 228 h 399"/>
                        <a:gd name="T100" fmla="*/ 18 w 793"/>
                        <a:gd name="T101" fmla="*/ 177 h 399"/>
                        <a:gd name="T102" fmla="*/ 44 w 793"/>
                        <a:gd name="T103" fmla="*/ 182 h 399"/>
                        <a:gd name="T104" fmla="*/ 63 w 793"/>
                        <a:gd name="T105" fmla="*/ 171 h 3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</a:cxnLst>
                      <a:rect l="0" t="0" r="r" b="b"/>
                      <a:pathLst>
                        <a:path w="793" h="399">
                          <a:moveTo>
                            <a:pt x="105" y="169"/>
                          </a:moveTo>
                          <a:lnTo>
                            <a:pt x="108" y="153"/>
                          </a:lnTo>
                          <a:lnTo>
                            <a:pt x="129" y="151"/>
                          </a:lnTo>
                          <a:lnTo>
                            <a:pt x="137" y="151"/>
                          </a:lnTo>
                          <a:lnTo>
                            <a:pt x="125" y="143"/>
                          </a:lnTo>
                          <a:lnTo>
                            <a:pt x="109" y="138"/>
                          </a:lnTo>
                          <a:lnTo>
                            <a:pt x="109" y="129"/>
                          </a:lnTo>
                          <a:lnTo>
                            <a:pt x="143" y="121"/>
                          </a:lnTo>
                          <a:lnTo>
                            <a:pt x="169" y="119"/>
                          </a:lnTo>
                          <a:lnTo>
                            <a:pt x="187" y="109"/>
                          </a:lnTo>
                          <a:lnTo>
                            <a:pt x="198" y="114"/>
                          </a:lnTo>
                          <a:lnTo>
                            <a:pt x="207" y="101"/>
                          </a:lnTo>
                          <a:lnTo>
                            <a:pt x="227" y="84"/>
                          </a:lnTo>
                          <a:lnTo>
                            <a:pt x="239" y="72"/>
                          </a:lnTo>
                          <a:lnTo>
                            <a:pt x="250" y="66"/>
                          </a:lnTo>
                          <a:lnTo>
                            <a:pt x="270" y="66"/>
                          </a:lnTo>
                          <a:lnTo>
                            <a:pt x="290" y="58"/>
                          </a:lnTo>
                          <a:lnTo>
                            <a:pt x="321" y="49"/>
                          </a:lnTo>
                          <a:lnTo>
                            <a:pt x="327" y="49"/>
                          </a:lnTo>
                          <a:lnTo>
                            <a:pt x="337" y="56"/>
                          </a:lnTo>
                          <a:lnTo>
                            <a:pt x="345" y="63"/>
                          </a:lnTo>
                          <a:lnTo>
                            <a:pt x="358" y="56"/>
                          </a:lnTo>
                          <a:lnTo>
                            <a:pt x="371" y="63"/>
                          </a:lnTo>
                          <a:lnTo>
                            <a:pt x="380" y="70"/>
                          </a:lnTo>
                          <a:lnTo>
                            <a:pt x="392" y="72"/>
                          </a:lnTo>
                          <a:lnTo>
                            <a:pt x="398" y="76"/>
                          </a:lnTo>
                          <a:lnTo>
                            <a:pt x="404" y="68"/>
                          </a:lnTo>
                          <a:lnTo>
                            <a:pt x="424" y="74"/>
                          </a:lnTo>
                          <a:lnTo>
                            <a:pt x="457" y="76"/>
                          </a:lnTo>
                          <a:lnTo>
                            <a:pt x="486" y="72"/>
                          </a:lnTo>
                          <a:lnTo>
                            <a:pt x="499" y="66"/>
                          </a:lnTo>
                          <a:lnTo>
                            <a:pt x="505" y="61"/>
                          </a:lnTo>
                          <a:lnTo>
                            <a:pt x="515" y="55"/>
                          </a:lnTo>
                          <a:lnTo>
                            <a:pt x="529" y="58"/>
                          </a:lnTo>
                          <a:lnTo>
                            <a:pt x="542" y="56"/>
                          </a:lnTo>
                          <a:lnTo>
                            <a:pt x="557" y="46"/>
                          </a:lnTo>
                          <a:lnTo>
                            <a:pt x="576" y="33"/>
                          </a:lnTo>
                          <a:lnTo>
                            <a:pt x="578" y="24"/>
                          </a:lnTo>
                          <a:lnTo>
                            <a:pt x="580" y="15"/>
                          </a:lnTo>
                          <a:lnTo>
                            <a:pt x="592" y="13"/>
                          </a:lnTo>
                          <a:lnTo>
                            <a:pt x="603" y="15"/>
                          </a:lnTo>
                          <a:lnTo>
                            <a:pt x="619" y="15"/>
                          </a:lnTo>
                          <a:lnTo>
                            <a:pt x="627" y="9"/>
                          </a:lnTo>
                          <a:lnTo>
                            <a:pt x="635" y="0"/>
                          </a:lnTo>
                          <a:lnTo>
                            <a:pt x="645" y="2"/>
                          </a:lnTo>
                          <a:lnTo>
                            <a:pt x="648" y="12"/>
                          </a:lnTo>
                          <a:lnTo>
                            <a:pt x="672" y="15"/>
                          </a:lnTo>
                          <a:lnTo>
                            <a:pt x="688" y="50"/>
                          </a:lnTo>
                          <a:lnTo>
                            <a:pt x="736" y="52"/>
                          </a:lnTo>
                          <a:lnTo>
                            <a:pt x="752" y="72"/>
                          </a:lnTo>
                          <a:lnTo>
                            <a:pt x="730" y="101"/>
                          </a:lnTo>
                          <a:lnTo>
                            <a:pt x="741" y="109"/>
                          </a:lnTo>
                          <a:lnTo>
                            <a:pt x="739" y="129"/>
                          </a:lnTo>
                          <a:lnTo>
                            <a:pt x="757" y="137"/>
                          </a:lnTo>
                          <a:lnTo>
                            <a:pt x="747" y="164"/>
                          </a:lnTo>
                          <a:lnTo>
                            <a:pt x="760" y="164"/>
                          </a:lnTo>
                          <a:lnTo>
                            <a:pt x="776" y="169"/>
                          </a:lnTo>
                          <a:lnTo>
                            <a:pt x="773" y="177"/>
                          </a:lnTo>
                          <a:lnTo>
                            <a:pt x="778" y="191"/>
                          </a:lnTo>
                          <a:lnTo>
                            <a:pt x="792" y="204"/>
                          </a:lnTo>
                          <a:lnTo>
                            <a:pt x="783" y="209"/>
                          </a:lnTo>
                          <a:lnTo>
                            <a:pt x="772" y="211"/>
                          </a:lnTo>
                          <a:lnTo>
                            <a:pt x="749" y="215"/>
                          </a:lnTo>
                          <a:lnTo>
                            <a:pt x="741" y="220"/>
                          </a:lnTo>
                          <a:lnTo>
                            <a:pt x="730" y="211"/>
                          </a:lnTo>
                          <a:lnTo>
                            <a:pt x="730" y="217"/>
                          </a:lnTo>
                          <a:lnTo>
                            <a:pt x="723" y="221"/>
                          </a:lnTo>
                          <a:lnTo>
                            <a:pt x="712" y="223"/>
                          </a:lnTo>
                          <a:lnTo>
                            <a:pt x="704" y="214"/>
                          </a:lnTo>
                          <a:lnTo>
                            <a:pt x="690" y="220"/>
                          </a:lnTo>
                          <a:lnTo>
                            <a:pt x="695" y="228"/>
                          </a:lnTo>
                          <a:lnTo>
                            <a:pt x="683" y="228"/>
                          </a:lnTo>
                          <a:lnTo>
                            <a:pt x="666" y="228"/>
                          </a:lnTo>
                          <a:lnTo>
                            <a:pt x="659" y="236"/>
                          </a:lnTo>
                          <a:lnTo>
                            <a:pt x="651" y="235"/>
                          </a:lnTo>
                          <a:lnTo>
                            <a:pt x="642" y="236"/>
                          </a:lnTo>
                          <a:lnTo>
                            <a:pt x="642" y="244"/>
                          </a:lnTo>
                          <a:lnTo>
                            <a:pt x="629" y="257"/>
                          </a:lnTo>
                          <a:lnTo>
                            <a:pt x="611" y="272"/>
                          </a:lnTo>
                          <a:lnTo>
                            <a:pt x="582" y="274"/>
                          </a:lnTo>
                          <a:lnTo>
                            <a:pt x="580" y="283"/>
                          </a:lnTo>
                          <a:lnTo>
                            <a:pt x="578" y="288"/>
                          </a:lnTo>
                          <a:lnTo>
                            <a:pt x="563" y="288"/>
                          </a:lnTo>
                          <a:lnTo>
                            <a:pt x="547" y="292"/>
                          </a:lnTo>
                          <a:lnTo>
                            <a:pt x="534" y="288"/>
                          </a:lnTo>
                          <a:lnTo>
                            <a:pt x="528" y="283"/>
                          </a:lnTo>
                          <a:lnTo>
                            <a:pt x="519" y="292"/>
                          </a:lnTo>
                          <a:lnTo>
                            <a:pt x="499" y="300"/>
                          </a:lnTo>
                          <a:lnTo>
                            <a:pt x="475" y="300"/>
                          </a:lnTo>
                          <a:lnTo>
                            <a:pt x="462" y="296"/>
                          </a:lnTo>
                          <a:lnTo>
                            <a:pt x="451" y="307"/>
                          </a:lnTo>
                          <a:lnTo>
                            <a:pt x="452" y="325"/>
                          </a:lnTo>
                          <a:lnTo>
                            <a:pt x="452" y="325"/>
                          </a:lnTo>
                          <a:lnTo>
                            <a:pt x="440" y="348"/>
                          </a:lnTo>
                          <a:lnTo>
                            <a:pt x="429" y="353"/>
                          </a:lnTo>
                          <a:lnTo>
                            <a:pt x="420" y="339"/>
                          </a:lnTo>
                          <a:lnTo>
                            <a:pt x="415" y="331"/>
                          </a:lnTo>
                          <a:lnTo>
                            <a:pt x="420" y="321"/>
                          </a:lnTo>
                          <a:lnTo>
                            <a:pt x="424" y="313"/>
                          </a:lnTo>
                          <a:lnTo>
                            <a:pt x="420" y="310"/>
                          </a:lnTo>
                          <a:lnTo>
                            <a:pt x="414" y="310"/>
                          </a:lnTo>
                          <a:lnTo>
                            <a:pt x="406" y="321"/>
                          </a:lnTo>
                          <a:lnTo>
                            <a:pt x="393" y="331"/>
                          </a:lnTo>
                          <a:lnTo>
                            <a:pt x="380" y="327"/>
                          </a:lnTo>
                          <a:lnTo>
                            <a:pt x="362" y="325"/>
                          </a:lnTo>
                          <a:lnTo>
                            <a:pt x="343" y="351"/>
                          </a:lnTo>
                          <a:lnTo>
                            <a:pt x="337" y="355"/>
                          </a:lnTo>
                          <a:lnTo>
                            <a:pt x="334" y="363"/>
                          </a:lnTo>
                          <a:lnTo>
                            <a:pt x="305" y="371"/>
                          </a:lnTo>
                          <a:lnTo>
                            <a:pt x="299" y="371"/>
                          </a:lnTo>
                          <a:lnTo>
                            <a:pt x="249" y="355"/>
                          </a:lnTo>
                          <a:lnTo>
                            <a:pt x="233" y="353"/>
                          </a:lnTo>
                          <a:lnTo>
                            <a:pt x="215" y="348"/>
                          </a:lnTo>
                          <a:lnTo>
                            <a:pt x="198" y="347"/>
                          </a:lnTo>
                          <a:lnTo>
                            <a:pt x="193" y="358"/>
                          </a:lnTo>
                          <a:lnTo>
                            <a:pt x="191" y="373"/>
                          </a:lnTo>
                          <a:lnTo>
                            <a:pt x="188" y="378"/>
                          </a:lnTo>
                          <a:lnTo>
                            <a:pt x="175" y="382"/>
                          </a:lnTo>
                          <a:lnTo>
                            <a:pt x="174" y="382"/>
                          </a:lnTo>
                          <a:lnTo>
                            <a:pt x="158" y="398"/>
                          </a:lnTo>
                          <a:lnTo>
                            <a:pt x="149" y="398"/>
                          </a:lnTo>
                          <a:lnTo>
                            <a:pt x="145" y="385"/>
                          </a:lnTo>
                          <a:lnTo>
                            <a:pt x="138" y="384"/>
                          </a:lnTo>
                          <a:lnTo>
                            <a:pt x="129" y="378"/>
                          </a:lnTo>
                          <a:lnTo>
                            <a:pt x="127" y="369"/>
                          </a:lnTo>
                          <a:lnTo>
                            <a:pt x="109" y="366"/>
                          </a:lnTo>
                          <a:lnTo>
                            <a:pt x="101" y="363"/>
                          </a:lnTo>
                          <a:lnTo>
                            <a:pt x="99" y="358"/>
                          </a:lnTo>
                          <a:lnTo>
                            <a:pt x="87" y="358"/>
                          </a:lnTo>
                          <a:lnTo>
                            <a:pt x="79" y="348"/>
                          </a:lnTo>
                          <a:lnTo>
                            <a:pt x="77" y="345"/>
                          </a:lnTo>
                          <a:lnTo>
                            <a:pt x="68" y="348"/>
                          </a:lnTo>
                          <a:lnTo>
                            <a:pt x="60" y="347"/>
                          </a:lnTo>
                          <a:lnTo>
                            <a:pt x="55" y="345"/>
                          </a:lnTo>
                          <a:lnTo>
                            <a:pt x="57" y="336"/>
                          </a:lnTo>
                          <a:lnTo>
                            <a:pt x="44" y="327"/>
                          </a:lnTo>
                          <a:lnTo>
                            <a:pt x="46" y="321"/>
                          </a:lnTo>
                          <a:lnTo>
                            <a:pt x="50" y="316"/>
                          </a:lnTo>
                          <a:lnTo>
                            <a:pt x="37" y="307"/>
                          </a:lnTo>
                          <a:lnTo>
                            <a:pt x="4" y="294"/>
                          </a:lnTo>
                          <a:lnTo>
                            <a:pt x="9" y="281"/>
                          </a:lnTo>
                          <a:lnTo>
                            <a:pt x="19" y="281"/>
                          </a:lnTo>
                          <a:lnTo>
                            <a:pt x="24" y="289"/>
                          </a:lnTo>
                          <a:lnTo>
                            <a:pt x="21" y="276"/>
                          </a:lnTo>
                          <a:lnTo>
                            <a:pt x="28" y="265"/>
                          </a:lnTo>
                          <a:lnTo>
                            <a:pt x="33" y="254"/>
                          </a:lnTo>
                          <a:lnTo>
                            <a:pt x="21" y="246"/>
                          </a:lnTo>
                          <a:lnTo>
                            <a:pt x="13" y="236"/>
                          </a:lnTo>
                          <a:lnTo>
                            <a:pt x="13" y="228"/>
                          </a:lnTo>
                          <a:lnTo>
                            <a:pt x="4" y="228"/>
                          </a:lnTo>
                          <a:lnTo>
                            <a:pt x="0" y="226"/>
                          </a:lnTo>
                          <a:lnTo>
                            <a:pt x="2" y="206"/>
                          </a:lnTo>
                          <a:lnTo>
                            <a:pt x="18" y="177"/>
                          </a:lnTo>
                          <a:lnTo>
                            <a:pt x="19" y="177"/>
                          </a:lnTo>
                          <a:lnTo>
                            <a:pt x="33" y="177"/>
                          </a:lnTo>
                          <a:lnTo>
                            <a:pt x="44" y="182"/>
                          </a:lnTo>
                          <a:lnTo>
                            <a:pt x="50" y="182"/>
                          </a:lnTo>
                          <a:lnTo>
                            <a:pt x="50" y="174"/>
                          </a:lnTo>
                          <a:lnTo>
                            <a:pt x="63" y="171"/>
                          </a:lnTo>
                          <a:lnTo>
                            <a:pt x="87" y="171"/>
                          </a:lnTo>
                          <a:lnTo>
                            <a:pt x="105" y="169"/>
                          </a:lnTo>
                        </a:path>
                      </a:pathLst>
                    </a:custGeom>
                    <a:solidFill>
                      <a:srgbClr val="FFFFCC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GB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5pPr>
                      <a:lvl6pPr marL="22860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6pPr>
                      <a:lvl7pPr marL="27432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7pPr>
                      <a:lvl8pPr marL="32004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8pPr>
                      <a:lvl9pPr marL="3657600" algn="l" defTabSz="914400" rtl="0" eaLnBrk="1" latinLnBrk="0" hangingPunct="1">
                        <a:defRPr sz="2400" b="1" kern="1200">
                          <a:solidFill>
                            <a:schemeClr val="tx1"/>
                          </a:solidFill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defRPr>
                      </a:lvl9pPr>
                    </a:lstStyle>
                    <a:p>
                      <a:endParaRPr lang="en-GB"/>
                    </a:p>
                  </p:txBody>
                </p:sp>
                <p:grpSp>
                  <p:nvGrpSpPr>
                    <p:cNvPr id="236" name="Group 2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51" y="3223"/>
                      <a:ext cx="423" cy="117"/>
                      <a:chOff x="2851" y="3223"/>
                      <a:chExt cx="423" cy="117"/>
                    </a:xfrm>
                  </p:grpSpPr>
                  <p:sp>
                    <p:nvSpPr>
                      <p:cNvPr id="237" name="Freeform 2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51" y="3312"/>
                        <a:ext cx="22" cy="28"/>
                      </a:xfrm>
                      <a:custGeom>
                        <a:avLst/>
                        <a:gdLst>
                          <a:gd name="T0" fmla="*/ 3 w 22"/>
                          <a:gd name="T1" fmla="*/ 0 h 28"/>
                          <a:gd name="T2" fmla="*/ 3 w 22"/>
                          <a:gd name="T3" fmla="*/ 7 h 28"/>
                          <a:gd name="T4" fmla="*/ 0 w 22"/>
                          <a:gd name="T5" fmla="*/ 18 h 28"/>
                          <a:gd name="T6" fmla="*/ 0 w 22"/>
                          <a:gd name="T7" fmla="*/ 24 h 28"/>
                          <a:gd name="T8" fmla="*/ 8 w 22"/>
                          <a:gd name="T9" fmla="*/ 24 h 28"/>
                          <a:gd name="T10" fmla="*/ 15 w 22"/>
                          <a:gd name="T11" fmla="*/ 27 h 28"/>
                          <a:gd name="T12" fmla="*/ 21 w 22"/>
                          <a:gd name="T13" fmla="*/ 20 h 28"/>
                          <a:gd name="T14" fmla="*/ 9 w 22"/>
                          <a:gd name="T15" fmla="*/ 7 h 28"/>
                          <a:gd name="T16" fmla="*/ 3 w 22"/>
                          <a:gd name="T17" fmla="*/ 0 h 2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22" h="28">
                            <a:moveTo>
                              <a:pt x="3" y="0"/>
                            </a:moveTo>
                            <a:lnTo>
                              <a:pt x="3" y="7"/>
                            </a:lnTo>
                            <a:lnTo>
                              <a:pt x="0" y="18"/>
                            </a:lnTo>
                            <a:lnTo>
                              <a:pt x="0" y="24"/>
                            </a:lnTo>
                            <a:lnTo>
                              <a:pt x="8" y="24"/>
                            </a:lnTo>
                            <a:lnTo>
                              <a:pt x="15" y="27"/>
                            </a:lnTo>
                            <a:lnTo>
                              <a:pt x="21" y="20"/>
                            </a:lnTo>
                            <a:lnTo>
                              <a:pt x="9" y="7"/>
                            </a:lnTo>
                            <a:lnTo>
                              <a:pt x="3" y="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38" name="Freeform 2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29" y="3223"/>
                        <a:ext cx="45" cy="43"/>
                      </a:xfrm>
                      <a:custGeom>
                        <a:avLst/>
                        <a:gdLst>
                          <a:gd name="T0" fmla="*/ 44 w 45"/>
                          <a:gd name="T1" fmla="*/ 2 h 43"/>
                          <a:gd name="T2" fmla="*/ 31 w 45"/>
                          <a:gd name="T3" fmla="*/ 19 h 43"/>
                          <a:gd name="T4" fmla="*/ 34 w 45"/>
                          <a:gd name="T5" fmla="*/ 30 h 43"/>
                          <a:gd name="T6" fmla="*/ 34 w 45"/>
                          <a:gd name="T7" fmla="*/ 35 h 43"/>
                          <a:gd name="T8" fmla="*/ 9 w 45"/>
                          <a:gd name="T9" fmla="*/ 42 h 43"/>
                          <a:gd name="T10" fmla="*/ 2 w 45"/>
                          <a:gd name="T11" fmla="*/ 39 h 43"/>
                          <a:gd name="T12" fmla="*/ 2 w 45"/>
                          <a:gd name="T13" fmla="*/ 30 h 43"/>
                          <a:gd name="T14" fmla="*/ 0 w 45"/>
                          <a:gd name="T15" fmla="*/ 22 h 43"/>
                          <a:gd name="T16" fmla="*/ 11 w 45"/>
                          <a:gd name="T17" fmla="*/ 11 h 43"/>
                          <a:gd name="T18" fmla="*/ 18 w 45"/>
                          <a:gd name="T19" fmla="*/ 8 h 43"/>
                          <a:gd name="T20" fmla="*/ 24 w 45"/>
                          <a:gd name="T21" fmla="*/ 0 h 43"/>
                          <a:gd name="T22" fmla="*/ 44 w 45"/>
                          <a:gd name="T23" fmla="*/ 2 h 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45" h="43">
                            <a:moveTo>
                              <a:pt x="44" y="2"/>
                            </a:moveTo>
                            <a:lnTo>
                              <a:pt x="31" y="19"/>
                            </a:lnTo>
                            <a:lnTo>
                              <a:pt x="34" y="30"/>
                            </a:lnTo>
                            <a:lnTo>
                              <a:pt x="34" y="35"/>
                            </a:lnTo>
                            <a:lnTo>
                              <a:pt x="9" y="42"/>
                            </a:lnTo>
                            <a:lnTo>
                              <a:pt x="2" y="39"/>
                            </a:lnTo>
                            <a:lnTo>
                              <a:pt x="2" y="30"/>
                            </a:lnTo>
                            <a:lnTo>
                              <a:pt x="0" y="22"/>
                            </a:lnTo>
                            <a:lnTo>
                              <a:pt x="11" y="11"/>
                            </a:lnTo>
                            <a:lnTo>
                              <a:pt x="18" y="8"/>
                            </a:lnTo>
                            <a:lnTo>
                              <a:pt x="24" y="0"/>
                            </a:lnTo>
                            <a:lnTo>
                              <a:pt x="44" y="2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</p:grpSp>
              </p:grpSp>
              <p:grpSp>
                <p:nvGrpSpPr>
                  <p:cNvPr id="201" name="Group 200"/>
                  <p:cNvGrpSpPr>
                    <a:grpSpLocks/>
                  </p:cNvGrpSpPr>
                  <p:nvPr/>
                </p:nvGrpSpPr>
                <p:grpSpPr bwMode="auto">
                  <a:xfrm>
                    <a:off x="2469" y="1152"/>
                    <a:ext cx="469" cy="1006"/>
                    <a:chOff x="2067" y="1792"/>
                    <a:chExt cx="330" cy="707"/>
                  </a:xfrm>
                </p:grpSpPr>
                <p:grpSp>
                  <p:nvGrpSpPr>
                    <p:cNvPr id="223" name="Group 2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67" y="1792"/>
                      <a:ext cx="330" cy="707"/>
                      <a:chOff x="2067" y="1792"/>
                      <a:chExt cx="330" cy="707"/>
                    </a:xfrm>
                  </p:grpSpPr>
                  <p:sp>
                    <p:nvSpPr>
                      <p:cNvPr id="229" name="Freeform 2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99" y="2402"/>
                        <a:ext cx="23" cy="55"/>
                      </a:xfrm>
                      <a:custGeom>
                        <a:avLst/>
                        <a:gdLst>
                          <a:gd name="T0" fmla="*/ 22 w 23"/>
                          <a:gd name="T1" fmla="*/ 0 h 55"/>
                          <a:gd name="T2" fmla="*/ 20 w 23"/>
                          <a:gd name="T3" fmla="*/ 18 h 55"/>
                          <a:gd name="T4" fmla="*/ 14 w 23"/>
                          <a:gd name="T5" fmla="*/ 32 h 55"/>
                          <a:gd name="T6" fmla="*/ 3 w 23"/>
                          <a:gd name="T7" fmla="*/ 40 h 55"/>
                          <a:gd name="T8" fmla="*/ 6 w 23"/>
                          <a:gd name="T9" fmla="*/ 50 h 55"/>
                          <a:gd name="T10" fmla="*/ 2 w 23"/>
                          <a:gd name="T11" fmla="*/ 54 h 55"/>
                          <a:gd name="T12" fmla="*/ 0 w 23"/>
                          <a:gd name="T13" fmla="*/ 42 h 55"/>
                          <a:gd name="T14" fmla="*/ 3 w 23"/>
                          <a:gd name="T15" fmla="*/ 33 h 55"/>
                          <a:gd name="T16" fmla="*/ 6 w 23"/>
                          <a:gd name="T17" fmla="*/ 22 h 55"/>
                          <a:gd name="T18" fmla="*/ 22 w 23"/>
                          <a:gd name="T19" fmla="*/ 0 h 5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23" h="55">
                            <a:moveTo>
                              <a:pt x="22" y="0"/>
                            </a:moveTo>
                            <a:lnTo>
                              <a:pt x="20" y="18"/>
                            </a:lnTo>
                            <a:lnTo>
                              <a:pt x="14" y="32"/>
                            </a:lnTo>
                            <a:lnTo>
                              <a:pt x="3" y="40"/>
                            </a:lnTo>
                            <a:lnTo>
                              <a:pt x="6" y="50"/>
                            </a:lnTo>
                            <a:lnTo>
                              <a:pt x="2" y="54"/>
                            </a:lnTo>
                            <a:lnTo>
                              <a:pt x="0" y="42"/>
                            </a:lnTo>
                            <a:lnTo>
                              <a:pt x="3" y="33"/>
                            </a:lnTo>
                            <a:lnTo>
                              <a:pt x="6" y="22"/>
                            </a:lnTo>
                            <a:lnTo>
                              <a:pt x="22" y="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30" name="Freeform 2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49" y="2377"/>
                        <a:ext cx="30" cy="44"/>
                      </a:xfrm>
                      <a:custGeom>
                        <a:avLst/>
                        <a:gdLst>
                          <a:gd name="T0" fmla="*/ 23 w 30"/>
                          <a:gd name="T1" fmla="*/ 0 h 44"/>
                          <a:gd name="T2" fmla="*/ 29 w 30"/>
                          <a:gd name="T3" fmla="*/ 0 h 44"/>
                          <a:gd name="T4" fmla="*/ 22 w 30"/>
                          <a:gd name="T5" fmla="*/ 8 h 44"/>
                          <a:gd name="T6" fmla="*/ 20 w 30"/>
                          <a:gd name="T7" fmla="*/ 14 h 44"/>
                          <a:gd name="T8" fmla="*/ 23 w 30"/>
                          <a:gd name="T9" fmla="*/ 23 h 44"/>
                          <a:gd name="T10" fmla="*/ 15 w 30"/>
                          <a:gd name="T11" fmla="*/ 32 h 44"/>
                          <a:gd name="T12" fmla="*/ 5 w 30"/>
                          <a:gd name="T13" fmla="*/ 43 h 44"/>
                          <a:gd name="T14" fmla="*/ 3 w 30"/>
                          <a:gd name="T15" fmla="*/ 32 h 44"/>
                          <a:gd name="T16" fmla="*/ 0 w 30"/>
                          <a:gd name="T17" fmla="*/ 28 h 44"/>
                          <a:gd name="T18" fmla="*/ 0 w 30"/>
                          <a:gd name="T19" fmla="*/ 20 h 44"/>
                          <a:gd name="T20" fmla="*/ 9 w 30"/>
                          <a:gd name="T21" fmla="*/ 11 h 44"/>
                          <a:gd name="T22" fmla="*/ 23 w 30"/>
                          <a:gd name="T23" fmla="*/ 0 h 4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30" h="44">
                            <a:moveTo>
                              <a:pt x="23" y="0"/>
                            </a:moveTo>
                            <a:lnTo>
                              <a:pt x="29" y="0"/>
                            </a:lnTo>
                            <a:lnTo>
                              <a:pt x="22" y="8"/>
                            </a:lnTo>
                            <a:lnTo>
                              <a:pt x="20" y="14"/>
                            </a:lnTo>
                            <a:lnTo>
                              <a:pt x="23" y="23"/>
                            </a:lnTo>
                            <a:lnTo>
                              <a:pt x="15" y="32"/>
                            </a:lnTo>
                            <a:lnTo>
                              <a:pt x="5" y="43"/>
                            </a:lnTo>
                            <a:lnTo>
                              <a:pt x="3" y="32"/>
                            </a:lnTo>
                            <a:lnTo>
                              <a:pt x="0" y="28"/>
                            </a:lnTo>
                            <a:lnTo>
                              <a:pt x="0" y="20"/>
                            </a:lnTo>
                            <a:lnTo>
                              <a:pt x="9" y="11"/>
                            </a:lnTo>
                            <a:lnTo>
                              <a:pt x="23" y="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grpSp>
                    <p:nvGrpSpPr>
                      <p:cNvPr id="231" name="Group 2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67" y="1792"/>
                        <a:ext cx="330" cy="707"/>
                        <a:chOff x="2067" y="1792"/>
                        <a:chExt cx="330" cy="707"/>
                      </a:xfrm>
                    </p:grpSpPr>
                    <p:sp>
                      <p:nvSpPr>
                        <p:cNvPr id="232" name="Freeform 23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67" y="1792"/>
                          <a:ext cx="330" cy="707"/>
                        </a:xfrm>
                        <a:custGeom>
                          <a:avLst/>
                          <a:gdLst>
                            <a:gd name="T0" fmla="*/ 259 w 330"/>
                            <a:gd name="T1" fmla="*/ 13 h 707"/>
                            <a:gd name="T2" fmla="*/ 303 w 330"/>
                            <a:gd name="T3" fmla="*/ 43 h 707"/>
                            <a:gd name="T4" fmla="*/ 307 w 330"/>
                            <a:gd name="T5" fmla="*/ 69 h 707"/>
                            <a:gd name="T6" fmla="*/ 318 w 330"/>
                            <a:gd name="T7" fmla="*/ 93 h 707"/>
                            <a:gd name="T8" fmla="*/ 315 w 330"/>
                            <a:gd name="T9" fmla="*/ 125 h 707"/>
                            <a:gd name="T10" fmla="*/ 325 w 330"/>
                            <a:gd name="T11" fmla="*/ 146 h 707"/>
                            <a:gd name="T12" fmla="*/ 322 w 330"/>
                            <a:gd name="T13" fmla="*/ 165 h 707"/>
                            <a:gd name="T14" fmla="*/ 283 w 330"/>
                            <a:gd name="T15" fmla="*/ 168 h 707"/>
                            <a:gd name="T16" fmla="*/ 265 w 330"/>
                            <a:gd name="T17" fmla="*/ 195 h 707"/>
                            <a:gd name="T18" fmla="*/ 260 w 330"/>
                            <a:gd name="T19" fmla="*/ 215 h 707"/>
                            <a:gd name="T20" fmla="*/ 262 w 330"/>
                            <a:gd name="T21" fmla="*/ 243 h 707"/>
                            <a:gd name="T22" fmla="*/ 250 w 330"/>
                            <a:gd name="T23" fmla="*/ 269 h 707"/>
                            <a:gd name="T24" fmla="*/ 213 w 330"/>
                            <a:gd name="T25" fmla="*/ 292 h 707"/>
                            <a:gd name="T26" fmla="*/ 199 w 330"/>
                            <a:gd name="T27" fmla="*/ 306 h 707"/>
                            <a:gd name="T28" fmla="*/ 182 w 330"/>
                            <a:gd name="T29" fmla="*/ 338 h 707"/>
                            <a:gd name="T30" fmla="*/ 176 w 330"/>
                            <a:gd name="T31" fmla="*/ 365 h 707"/>
                            <a:gd name="T32" fmla="*/ 160 w 330"/>
                            <a:gd name="T33" fmla="*/ 399 h 707"/>
                            <a:gd name="T34" fmla="*/ 183 w 330"/>
                            <a:gd name="T35" fmla="*/ 446 h 707"/>
                            <a:gd name="T36" fmla="*/ 201 w 330"/>
                            <a:gd name="T37" fmla="*/ 481 h 707"/>
                            <a:gd name="T38" fmla="*/ 182 w 330"/>
                            <a:gd name="T39" fmla="*/ 495 h 707"/>
                            <a:gd name="T40" fmla="*/ 164 w 330"/>
                            <a:gd name="T41" fmla="*/ 497 h 707"/>
                            <a:gd name="T42" fmla="*/ 127 w 330"/>
                            <a:gd name="T43" fmla="*/ 499 h 707"/>
                            <a:gd name="T44" fmla="*/ 162 w 330"/>
                            <a:gd name="T45" fmla="*/ 508 h 707"/>
                            <a:gd name="T46" fmla="*/ 182 w 330"/>
                            <a:gd name="T47" fmla="*/ 519 h 707"/>
                            <a:gd name="T48" fmla="*/ 169 w 330"/>
                            <a:gd name="T49" fmla="*/ 527 h 707"/>
                            <a:gd name="T50" fmla="*/ 146 w 330"/>
                            <a:gd name="T51" fmla="*/ 548 h 707"/>
                            <a:gd name="T52" fmla="*/ 140 w 330"/>
                            <a:gd name="T53" fmla="*/ 567 h 707"/>
                            <a:gd name="T54" fmla="*/ 132 w 330"/>
                            <a:gd name="T55" fmla="*/ 613 h 707"/>
                            <a:gd name="T56" fmla="*/ 121 w 330"/>
                            <a:gd name="T57" fmla="*/ 644 h 707"/>
                            <a:gd name="T58" fmla="*/ 93 w 330"/>
                            <a:gd name="T59" fmla="*/ 668 h 707"/>
                            <a:gd name="T60" fmla="*/ 68 w 330"/>
                            <a:gd name="T61" fmla="*/ 677 h 707"/>
                            <a:gd name="T62" fmla="*/ 63 w 330"/>
                            <a:gd name="T63" fmla="*/ 699 h 707"/>
                            <a:gd name="T64" fmla="*/ 37 w 330"/>
                            <a:gd name="T65" fmla="*/ 706 h 707"/>
                            <a:gd name="T66" fmla="*/ 26 w 330"/>
                            <a:gd name="T67" fmla="*/ 695 h 707"/>
                            <a:gd name="T68" fmla="*/ 15 w 330"/>
                            <a:gd name="T69" fmla="*/ 655 h 707"/>
                            <a:gd name="T70" fmla="*/ 24 w 330"/>
                            <a:gd name="T71" fmla="*/ 646 h 707"/>
                            <a:gd name="T72" fmla="*/ 26 w 330"/>
                            <a:gd name="T73" fmla="*/ 633 h 707"/>
                            <a:gd name="T74" fmla="*/ 15 w 330"/>
                            <a:gd name="T75" fmla="*/ 597 h 707"/>
                            <a:gd name="T76" fmla="*/ 6 w 330"/>
                            <a:gd name="T77" fmla="*/ 569 h 707"/>
                            <a:gd name="T78" fmla="*/ 0 w 330"/>
                            <a:gd name="T79" fmla="*/ 525 h 707"/>
                            <a:gd name="T80" fmla="*/ 10 w 330"/>
                            <a:gd name="T81" fmla="*/ 508 h 707"/>
                            <a:gd name="T82" fmla="*/ 19 w 330"/>
                            <a:gd name="T83" fmla="*/ 463 h 707"/>
                            <a:gd name="T84" fmla="*/ 42 w 330"/>
                            <a:gd name="T85" fmla="*/ 437 h 707"/>
                            <a:gd name="T86" fmla="*/ 34 w 330"/>
                            <a:gd name="T87" fmla="*/ 391 h 707"/>
                            <a:gd name="T88" fmla="*/ 44 w 330"/>
                            <a:gd name="T89" fmla="*/ 369 h 707"/>
                            <a:gd name="T90" fmla="*/ 39 w 330"/>
                            <a:gd name="T91" fmla="*/ 330 h 707"/>
                            <a:gd name="T92" fmla="*/ 48 w 330"/>
                            <a:gd name="T93" fmla="*/ 283 h 707"/>
                            <a:gd name="T94" fmla="*/ 76 w 330"/>
                            <a:gd name="T95" fmla="*/ 253 h 707"/>
                            <a:gd name="T96" fmla="*/ 103 w 330"/>
                            <a:gd name="T97" fmla="*/ 243 h 707"/>
                            <a:gd name="T98" fmla="*/ 92 w 330"/>
                            <a:gd name="T99" fmla="*/ 215 h 707"/>
                            <a:gd name="T100" fmla="*/ 103 w 330"/>
                            <a:gd name="T101" fmla="*/ 191 h 707"/>
                            <a:gd name="T102" fmla="*/ 109 w 330"/>
                            <a:gd name="T103" fmla="*/ 155 h 707"/>
                            <a:gd name="T104" fmla="*/ 138 w 330"/>
                            <a:gd name="T105" fmla="*/ 133 h 707"/>
                            <a:gd name="T106" fmla="*/ 151 w 330"/>
                            <a:gd name="T107" fmla="*/ 106 h 707"/>
                            <a:gd name="T108" fmla="*/ 172 w 330"/>
                            <a:gd name="T109" fmla="*/ 61 h 707"/>
                            <a:gd name="T110" fmla="*/ 196 w 330"/>
                            <a:gd name="T111" fmla="*/ 40 h 707"/>
                            <a:gd name="T112" fmla="*/ 218 w 330"/>
                            <a:gd name="T113" fmla="*/ 25 h 707"/>
                            <a:gd name="T114" fmla="*/ 246 w 330"/>
                            <a:gd name="T115" fmla="*/ 0 h 70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  <a:cxn ang="0">
                              <a:pos x="T114" y="T115"/>
                            </a:cxn>
                          </a:cxnLst>
                          <a:rect l="0" t="0" r="r" b="b"/>
                          <a:pathLst>
                            <a:path w="330" h="707">
                              <a:moveTo>
                                <a:pt x="248" y="0"/>
                              </a:moveTo>
                              <a:lnTo>
                                <a:pt x="252" y="2"/>
                              </a:lnTo>
                              <a:lnTo>
                                <a:pt x="259" y="13"/>
                              </a:lnTo>
                              <a:lnTo>
                                <a:pt x="288" y="40"/>
                              </a:lnTo>
                              <a:lnTo>
                                <a:pt x="291" y="34"/>
                              </a:lnTo>
                              <a:lnTo>
                                <a:pt x="303" y="43"/>
                              </a:lnTo>
                              <a:lnTo>
                                <a:pt x="307" y="53"/>
                              </a:lnTo>
                              <a:lnTo>
                                <a:pt x="307" y="59"/>
                              </a:lnTo>
                              <a:lnTo>
                                <a:pt x="307" y="69"/>
                              </a:lnTo>
                              <a:lnTo>
                                <a:pt x="303" y="77"/>
                              </a:lnTo>
                              <a:lnTo>
                                <a:pt x="310" y="85"/>
                              </a:lnTo>
                              <a:lnTo>
                                <a:pt x="318" y="93"/>
                              </a:lnTo>
                              <a:lnTo>
                                <a:pt x="318" y="101"/>
                              </a:lnTo>
                              <a:lnTo>
                                <a:pt x="318" y="112"/>
                              </a:lnTo>
                              <a:lnTo>
                                <a:pt x="315" y="125"/>
                              </a:lnTo>
                              <a:lnTo>
                                <a:pt x="310" y="130"/>
                              </a:lnTo>
                              <a:lnTo>
                                <a:pt x="318" y="136"/>
                              </a:lnTo>
                              <a:lnTo>
                                <a:pt x="325" y="146"/>
                              </a:lnTo>
                              <a:lnTo>
                                <a:pt x="329" y="157"/>
                              </a:lnTo>
                              <a:lnTo>
                                <a:pt x="329" y="162"/>
                              </a:lnTo>
                              <a:lnTo>
                                <a:pt x="322" y="165"/>
                              </a:lnTo>
                              <a:lnTo>
                                <a:pt x="294" y="165"/>
                              </a:lnTo>
                              <a:lnTo>
                                <a:pt x="288" y="165"/>
                              </a:lnTo>
                              <a:lnTo>
                                <a:pt x="283" y="168"/>
                              </a:lnTo>
                              <a:lnTo>
                                <a:pt x="283" y="178"/>
                              </a:lnTo>
                              <a:lnTo>
                                <a:pt x="278" y="184"/>
                              </a:lnTo>
                              <a:lnTo>
                                <a:pt x="265" y="195"/>
                              </a:lnTo>
                              <a:lnTo>
                                <a:pt x="267" y="204"/>
                              </a:lnTo>
                              <a:lnTo>
                                <a:pt x="265" y="210"/>
                              </a:lnTo>
                              <a:lnTo>
                                <a:pt x="260" y="215"/>
                              </a:lnTo>
                              <a:lnTo>
                                <a:pt x="265" y="228"/>
                              </a:lnTo>
                              <a:lnTo>
                                <a:pt x="267" y="237"/>
                              </a:lnTo>
                              <a:lnTo>
                                <a:pt x="262" y="243"/>
                              </a:lnTo>
                              <a:lnTo>
                                <a:pt x="254" y="250"/>
                              </a:lnTo>
                              <a:lnTo>
                                <a:pt x="252" y="259"/>
                              </a:lnTo>
                              <a:lnTo>
                                <a:pt x="250" y="269"/>
                              </a:lnTo>
                              <a:lnTo>
                                <a:pt x="235" y="277"/>
                              </a:lnTo>
                              <a:lnTo>
                                <a:pt x="225" y="283"/>
                              </a:lnTo>
                              <a:lnTo>
                                <a:pt x="213" y="292"/>
                              </a:lnTo>
                              <a:lnTo>
                                <a:pt x="214" y="298"/>
                              </a:lnTo>
                              <a:lnTo>
                                <a:pt x="204" y="301"/>
                              </a:lnTo>
                              <a:lnTo>
                                <a:pt x="199" y="306"/>
                              </a:lnTo>
                              <a:lnTo>
                                <a:pt x="188" y="320"/>
                              </a:lnTo>
                              <a:lnTo>
                                <a:pt x="180" y="327"/>
                              </a:lnTo>
                              <a:lnTo>
                                <a:pt x="182" y="338"/>
                              </a:lnTo>
                              <a:lnTo>
                                <a:pt x="176" y="343"/>
                              </a:lnTo>
                              <a:lnTo>
                                <a:pt x="171" y="348"/>
                              </a:lnTo>
                              <a:lnTo>
                                <a:pt x="176" y="365"/>
                              </a:lnTo>
                              <a:lnTo>
                                <a:pt x="174" y="375"/>
                              </a:lnTo>
                              <a:lnTo>
                                <a:pt x="162" y="383"/>
                              </a:lnTo>
                              <a:lnTo>
                                <a:pt x="160" y="399"/>
                              </a:lnTo>
                              <a:lnTo>
                                <a:pt x="162" y="422"/>
                              </a:lnTo>
                              <a:lnTo>
                                <a:pt x="166" y="432"/>
                              </a:lnTo>
                              <a:lnTo>
                                <a:pt x="183" y="446"/>
                              </a:lnTo>
                              <a:lnTo>
                                <a:pt x="190" y="460"/>
                              </a:lnTo>
                              <a:lnTo>
                                <a:pt x="198" y="472"/>
                              </a:lnTo>
                              <a:lnTo>
                                <a:pt x="201" y="481"/>
                              </a:lnTo>
                              <a:lnTo>
                                <a:pt x="198" y="490"/>
                              </a:lnTo>
                              <a:lnTo>
                                <a:pt x="188" y="497"/>
                              </a:lnTo>
                              <a:lnTo>
                                <a:pt x="182" y="495"/>
                              </a:lnTo>
                              <a:lnTo>
                                <a:pt x="176" y="487"/>
                              </a:lnTo>
                              <a:lnTo>
                                <a:pt x="166" y="490"/>
                              </a:lnTo>
                              <a:lnTo>
                                <a:pt x="164" y="497"/>
                              </a:lnTo>
                              <a:lnTo>
                                <a:pt x="151" y="497"/>
                              </a:lnTo>
                              <a:lnTo>
                                <a:pt x="132" y="495"/>
                              </a:lnTo>
                              <a:lnTo>
                                <a:pt x="127" y="499"/>
                              </a:lnTo>
                              <a:lnTo>
                                <a:pt x="140" y="506"/>
                              </a:lnTo>
                              <a:lnTo>
                                <a:pt x="158" y="499"/>
                              </a:lnTo>
                              <a:lnTo>
                                <a:pt x="162" y="508"/>
                              </a:lnTo>
                              <a:lnTo>
                                <a:pt x="176" y="510"/>
                              </a:lnTo>
                              <a:lnTo>
                                <a:pt x="186" y="514"/>
                              </a:lnTo>
                              <a:lnTo>
                                <a:pt x="182" y="519"/>
                              </a:lnTo>
                              <a:lnTo>
                                <a:pt x="169" y="516"/>
                              </a:lnTo>
                              <a:lnTo>
                                <a:pt x="166" y="521"/>
                              </a:lnTo>
                              <a:lnTo>
                                <a:pt x="169" y="527"/>
                              </a:lnTo>
                              <a:lnTo>
                                <a:pt x="162" y="537"/>
                              </a:lnTo>
                              <a:lnTo>
                                <a:pt x="151" y="545"/>
                              </a:lnTo>
                              <a:lnTo>
                                <a:pt x="146" y="548"/>
                              </a:lnTo>
                              <a:lnTo>
                                <a:pt x="142" y="550"/>
                              </a:lnTo>
                              <a:lnTo>
                                <a:pt x="145" y="560"/>
                              </a:lnTo>
                              <a:lnTo>
                                <a:pt x="140" y="567"/>
                              </a:lnTo>
                              <a:lnTo>
                                <a:pt x="133" y="580"/>
                              </a:lnTo>
                              <a:lnTo>
                                <a:pt x="135" y="593"/>
                              </a:lnTo>
                              <a:lnTo>
                                <a:pt x="132" y="613"/>
                              </a:lnTo>
                              <a:lnTo>
                                <a:pt x="127" y="622"/>
                              </a:lnTo>
                              <a:lnTo>
                                <a:pt x="127" y="634"/>
                              </a:lnTo>
                              <a:lnTo>
                                <a:pt x="121" y="644"/>
                              </a:lnTo>
                              <a:lnTo>
                                <a:pt x="111" y="660"/>
                              </a:lnTo>
                              <a:lnTo>
                                <a:pt x="109" y="671"/>
                              </a:lnTo>
                              <a:lnTo>
                                <a:pt x="93" y="668"/>
                              </a:lnTo>
                              <a:lnTo>
                                <a:pt x="79" y="668"/>
                              </a:lnTo>
                              <a:lnTo>
                                <a:pt x="76" y="674"/>
                              </a:lnTo>
                              <a:lnTo>
                                <a:pt x="68" y="677"/>
                              </a:lnTo>
                              <a:lnTo>
                                <a:pt x="63" y="679"/>
                              </a:lnTo>
                              <a:lnTo>
                                <a:pt x="66" y="687"/>
                              </a:lnTo>
                              <a:lnTo>
                                <a:pt x="63" y="699"/>
                              </a:lnTo>
                              <a:lnTo>
                                <a:pt x="52" y="706"/>
                              </a:lnTo>
                              <a:lnTo>
                                <a:pt x="46" y="699"/>
                              </a:lnTo>
                              <a:lnTo>
                                <a:pt x="37" y="706"/>
                              </a:lnTo>
                              <a:lnTo>
                                <a:pt x="26" y="706"/>
                              </a:lnTo>
                              <a:lnTo>
                                <a:pt x="21" y="699"/>
                              </a:lnTo>
                              <a:lnTo>
                                <a:pt x="26" y="695"/>
                              </a:lnTo>
                              <a:lnTo>
                                <a:pt x="28" y="681"/>
                              </a:lnTo>
                              <a:lnTo>
                                <a:pt x="19" y="665"/>
                              </a:lnTo>
                              <a:lnTo>
                                <a:pt x="15" y="655"/>
                              </a:lnTo>
                              <a:lnTo>
                                <a:pt x="18" y="650"/>
                              </a:lnTo>
                              <a:lnTo>
                                <a:pt x="21" y="650"/>
                              </a:lnTo>
                              <a:lnTo>
                                <a:pt x="24" y="646"/>
                              </a:lnTo>
                              <a:lnTo>
                                <a:pt x="26" y="642"/>
                              </a:lnTo>
                              <a:lnTo>
                                <a:pt x="28" y="637"/>
                              </a:lnTo>
                              <a:lnTo>
                                <a:pt x="26" y="633"/>
                              </a:lnTo>
                              <a:lnTo>
                                <a:pt x="21" y="625"/>
                              </a:lnTo>
                              <a:lnTo>
                                <a:pt x="13" y="612"/>
                              </a:lnTo>
                              <a:lnTo>
                                <a:pt x="15" y="597"/>
                              </a:lnTo>
                              <a:lnTo>
                                <a:pt x="8" y="587"/>
                              </a:lnTo>
                              <a:lnTo>
                                <a:pt x="2" y="580"/>
                              </a:lnTo>
                              <a:lnTo>
                                <a:pt x="6" y="569"/>
                              </a:lnTo>
                              <a:lnTo>
                                <a:pt x="10" y="548"/>
                              </a:lnTo>
                              <a:lnTo>
                                <a:pt x="2" y="537"/>
                              </a:lnTo>
                              <a:lnTo>
                                <a:pt x="0" y="525"/>
                              </a:lnTo>
                              <a:lnTo>
                                <a:pt x="0" y="519"/>
                              </a:lnTo>
                              <a:lnTo>
                                <a:pt x="4" y="506"/>
                              </a:lnTo>
                              <a:lnTo>
                                <a:pt x="10" y="508"/>
                              </a:lnTo>
                              <a:lnTo>
                                <a:pt x="18" y="490"/>
                              </a:lnTo>
                              <a:lnTo>
                                <a:pt x="18" y="471"/>
                              </a:lnTo>
                              <a:lnTo>
                                <a:pt x="19" y="463"/>
                              </a:lnTo>
                              <a:lnTo>
                                <a:pt x="28" y="457"/>
                              </a:lnTo>
                              <a:lnTo>
                                <a:pt x="42" y="448"/>
                              </a:lnTo>
                              <a:lnTo>
                                <a:pt x="42" y="437"/>
                              </a:lnTo>
                              <a:lnTo>
                                <a:pt x="39" y="404"/>
                              </a:lnTo>
                              <a:lnTo>
                                <a:pt x="34" y="399"/>
                              </a:lnTo>
                              <a:lnTo>
                                <a:pt x="34" y="391"/>
                              </a:lnTo>
                              <a:lnTo>
                                <a:pt x="46" y="386"/>
                              </a:lnTo>
                              <a:lnTo>
                                <a:pt x="50" y="383"/>
                              </a:lnTo>
                              <a:lnTo>
                                <a:pt x="44" y="369"/>
                              </a:lnTo>
                              <a:lnTo>
                                <a:pt x="34" y="356"/>
                              </a:lnTo>
                              <a:lnTo>
                                <a:pt x="37" y="340"/>
                              </a:lnTo>
                              <a:lnTo>
                                <a:pt x="39" y="330"/>
                              </a:lnTo>
                              <a:lnTo>
                                <a:pt x="48" y="309"/>
                              </a:lnTo>
                              <a:lnTo>
                                <a:pt x="48" y="301"/>
                              </a:lnTo>
                              <a:lnTo>
                                <a:pt x="48" y="283"/>
                              </a:lnTo>
                              <a:lnTo>
                                <a:pt x="55" y="268"/>
                              </a:lnTo>
                              <a:lnTo>
                                <a:pt x="66" y="259"/>
                              </a:lnTo>
                              <a:lnTo>
                                <a:pt x="76" y="253"/>
                              </a:lnTo>
                              <a:lnTo>
                                <a:pt x="87" y="255"/>
                              </a:lnTo>
                              <a:lnTo>
                                <a:pt x="98" y="259"/>
                              </a:lnTo>
                              <a:lnTo>
                                <a:pt x="103" y="243"/>
                              </a:lnTo>
                              <a:lnTo>
                                <a:pt x="98" y="230"/>
                              </a:lnTo>
                              <a:lnTo>
                                <a:pt x="93" y="221"/>
                              </a:lnTo>
                              <a:lnTo>
                                <a:pt x="92" y="215"/>
                              </a:lnTo>
                              <a:lnTo>
                                <a:pt x="93" y="208"/>
                              </a:lnTo>
                              <a:lnTo>
                                <a:pt x="100" y="206"/>
                              </a:lnTo>
                              <a:lnTo>
                                <a:pt x="103" y="191"/>
                              </a:lnTo>
                              <a:lnTo>
                                <a:pt x="108" y="178"/>
                              </a:lnTo>
                              <a:lnTo>
                                <a:pt x="109" y="167"/>
                              </a:lnTo>
                              <a:lnTo>
                                <a:pt x="109" y="155"/>
                              </a:lnTo>
                              <a:lnTo>
                                <a:pt x="116" y="145"/>
                              </a:lnTo>
                              <a:lnTo>
                                <a:pt x="129" y="136"/>
                              </a:lnTo>
                              <a:lnTo>
                                <a:pt x="138" y="133"/>
                              </a:lnTo>
                              <a:lnTo>
                                <a:pt x="138" y="122"/>
                              </a:lnTo>
                              <a:lnTo>
                                <a:pt x="142" y="115"/>
                              </a:lnTo>
                              <a:lnTo>
                                <a:pt x="151" y="106"/>
                              </a:lnTo>
                              <a:lnTo>
                                <a:pt x="160" y="98"/>
                              </a:lnTo>
                              <a:lnTo>
                                <a:pt x="156" y="79"/>
                              </a:lnTo>
                              <a:lnTo>
                                <a:pt x="172" y="61"/>
                              </a:lnTo>
                              <a:lnTo>
                                <a:pt x="176" y="54"/>
                              </a:lnTo>
                              <a:lnTo>
                                <a:pt x="188" y="51"/>
                              </a:lnTo>
                              <a:lnTo>
                                <a:pt x="196" y="40"/>
                              </a:lnTo>
                              <a:lnTo>
                                <a:pt x="196" y="34"/>
                              </a:lnTo>
                              <a:lnTo>
                                <a:pt x="204" y="26"/>
                              </a:lnTo>
                              <a:lnTo>
                                <a:pt x="218" y="25"/>
                              </a:lnTo>
                              <a:lnTo>
                                <a:pt x="235" y="25"/>
                              </a:lnTo>
                              <a:lnTo>
                                <a:pt x="248" y="13"/>
                              </a:lnTo>
                              <a:lnTo>
                                <a:pt x="246" y="0"/>
                              </a:lnTo>
                              <a:lnTo>
                                <a:pt x="248" y="0"/>
                              </a:lnTo>
                            </a:path>
                          </a:pathLst>
                        </a:custGeom>
                        <a:solidFill>
                          <a:srgbClr val="FFFFCC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 cap="rnd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>
                          <a:defPPr>
                            <a:defRPr lang="en-GB"/>
                          </a:defPPr>
                          <a:lvl1pPr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1pPr>
                          <a:lvl2pPr marL="4572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2pPr>
                          <a:lvl3pPr marL="9144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3pPr>
                          <a:lvl4pPr marL="13716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4pPr>
                          <a:lvl5pPr marL="18288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5pPr>
                          <a:lvl6pPr marL="2286000" algn="l" defTabSz="914400" rtl="0" eaLnBrk="1" latinLnBrk="0" hangingPunct="1"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6pPr>
                          <a:lvl7pPr marL="2743200" algn="l" defTabSz="914400" rtl="0" eaLnBrk="1" latinLnBrk="0" hangingPunct="1"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7pPr>
                          <a:lvl8pPr marL="3200400" algn="l" defTabSz="914400" rtl="0" eaLnBrk="1" latinLnBrk="0" hangingPunct="1"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8pPr>
                          <a:lvl9pPr marL="3657600" algn="l" defTabSz="914400" rtl="0" eaLnBrk="1" latinLnBrk="0" hangingPunct="1"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9pPr>
                        </a:lstStyle>
                        <a:p>
                          <a:endParaRPr lang="en-GB"/>
                        </a:p>
                      </p:txBody>
                    </p:sp>
                    <p:sp>
                      <p:nvSpPr>
                        <p:cNvPr id="233" name="Freeform 23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67" y="1792"/>
                          <a:ext cx="330" cy="707"/>
                        </a:xfrm>
                        <a:custGeom>
                          <a:avLst/>
                          <a:gdLst>
                            <a:gd name="T0" fmla="*/ 259 w 330"/>
                            <a:gd name="T1" fmla="*/ 13 h 707"/>
                            <a:gd name="T2" fmla="*/ 303 w 330"/>
                            <a:gd name="T3" fmla="*/ 43 h 707"/>
                            <a:gd name="T4" fmla="*/ 307 w 330"/>
                            <a:gd name="T5" fmla="*/ 69 h 707"/>
                            <a:gd name="T6" fmla="*/ 318 w 330"/>
                            <a:gd name="T7" fmla="*/ 93 h 707"/>
                            <a:gd name="T8" fmla="*/ 315 w 330"/>
                            <a:gd name="T9" fmla="*/ 125 h 707"/>
                            <a:gd name="T10" fmla="*/ 325 w 330"/>
                            <a:gd name="T11" fmla="*/ 146 h 707"/>
                            <a:gd name="T12" fmla="*/ 322 w 330"/>
                            <a:gd name="T13" fmla="*/ 165 h 707"/>
                            <a:gd name="T14" fmla="*/ 283 w 330"/>
                            <a:gd name="T15" fmla="*/ 168 h 707"/>
                            <a:gd name="T16" fmla="*/ 265 w 330"/>
                            <a:gd name="T17" fmla="*/ 195 h 707"/>
                            <a:gd name="T18" fmla="*/ 260 w 330"/>
                            <a:gd name="T19" fmla="*/ 215 h 707"/>
                            <a:gd name="T20" fmla="*/ 262 w 330"/>
                            <a:gd name="T21" fmla="*/ 243 h 707"/>
                            <a:gd name="T22" fmla="*/ 250 w 330"/>
                            <a:gd name="T23" fmla="*/ 269 h 707"/>
                            <a:gd name="T24" fmla="*/ 213 w 330"/>
                            <a:gd name="T25" fmla="*/ 292 h 707"/>
                            <a:gd name="T26" fmla="*/ 199 w 330"/>
                            <a:gd name="T27" fmla="*/ 306 h 707"/>
                            <a:gd name="T28" fmla="*/ 182 w 330"/>
                            <a:gd name="T29" fmla="*/ 338 h 707"/>
                            <a:gd name="T30" fmla="*/ 176 w 330"/>
                            <a:gd name="T31" fmla="*/ 365 h 707"/>
                            <a:gd name="T32" fmla="*/ 160 w 330"/>
                            <a:gd name="T33" fmla="*/ 399 h 707"/>
                            <a:gd name="T34" fmla="*/ 183 w 330"/>
                            <a:gd name="T35" fmla="*/ 446 h 707"/>
                            <a:gd name="T36" fmla="*/ 201 w 330"/>
                            <a:gd name="T37" fmla="*/ 481 h 707"/>
                            <a:gd name="T38" fmla="*/ 182 w 330"/>
                            <a:gd name="T39" fmla="*/ 495 h 707"/>
                            <a:gd name="T40" fmla="*/ 164 w 330"/>
                            <a:gd name="T41" fmla="*/ 497 h 707"/>
                            <a:gd name="T42" fmla="*/ 127 w 330"/>
                            <a:gd name="T43" fmla="*/ 499 h 707"/>
                            <a:gd name="T44" fmla="*/ 162 w 330"/>
                            <a:gd name="T45" fmla="*/ 508 h 707"/>
                            <a:gd name="T46" fmla="*/ 182 w 330"/>
                            <a:gd name="T47" fmla="*/ 519 h 707"/>
                            <a:gd name="T48" fmla="*/ 169 w 330"/>
                            <a:gd name="T49" fmla="*/ 527 h 707"/>
                            <a:gd name="T50" fmla="*/ 146 w 330"/>
                            <a:gd name="T51" fmla="*/ 548 h 707"/>
                            <a:gd name="T52" fmla="*/ 140 w 330"/>
                            <a:gd name="T53" fmla="*/ 567 h 707"/>
                            <a:gd name="T54" fmla="*/ 132 w 330"/>
                            <a:gd name="T55" fmla="*/ 613 h 707"/>
                            <a:gd name="T56" fmla="*/ 121 w 330"/>
                            <a:gd name="T57" fmla="*/ 644 h 707"/>
                            <a:gd name="T58" fmla="*/ 93 w 330"/>
                            <a:gd name="T59" fmla="*/ 668 h 707"/>
                            <a:gd name="T60" fmla="*/ 68 w 330"/>
                            <a:gd name="T61" fmla="*/ 677 h 707"/>
                            <a:gd name="T62" fmla="*/ 63 w 330"/>
                            <a:gd name="T63" fmla="*/ 699 h 707"/>
                            <a:gd name="T64" fmla="*/ 37 w 330"/>
                            <a:gd name="T65" fmla="*/ 706 h 707"/>
                            <a:gd name="T66" fmla="*/ 26 w 330"/>
                            <a:gd name="T67" fmla="*/ 695 h 707"/>
                            <a:gd name="T68" fmla="*/ 15 w 330"/>
                            <a:gd name="T69" fmla="*/ 655 h 707"/>
                            <a:gd name="T70" fmla="*/ 24 w 330"/>
                            <a:gd name="T71" fmla="*/ 646 h 707"/>
                            <a:gd name="T72" fmla="*/ 26 w 330"/>
                            <a:gd name="T73" fmla="*/ 633 h 707"/>
                            <a:gd name="T74" fmla="*/ 15 w 330"/>
                            <a:gd name="T75" fmla="*/ 597 h 707"/>
                            <a:gd name="T76" fmla="*/ 6 w 330"/>
                            <a:gd name="T77" fmla="*/ 569 h 707"/>
                            <a:gd name="T78" fmla="*/ 0 w 330"/>
                            <a:gd name="T79" fmla="*/ 525 h 707"/>
                            <a:gd name="T80" fmla="*/ 10 w 330"/>
                            <a:gd name="T81" fmla="*/ 508 h 707"/>
                            <a:gd name="T82" fmla="*/ 19 w 330"/>
                            <a:gd name="T83" fmla="*/ 463 h 707"/>
                            <a:gd name="T84" fmla="*/ 42 w 330"/>
                            <a:gd name="T85" fmla="*/ 437 h 707"/>
                            <a:gd name="T86" fmla="*/ 34 w 330"/>
                            <a:gd name="T87" fmla="*/ 391 h 707"/>
                            <a:gd name="T88" fmla="*/ 44 w 330"/>
                            <a:gd name="T89" fmla="*/ 369 h 707"/>
                            <a:gd name="T90" fmla="*/ 39 w 330"/>
                            <a:gd name="T91" fmla="*/ 330 h 707"/>
                            <a:gd name="T92" fmla="*/ 48 w 330"/>
                            <a:gd name="T93" fmla="*/ 283 h 707"/>
                            <a:gd name="T94" fmla="*/ 76 w 330"/>
                            <a:gd name="T95" fmla="*/ 253 h 707"/>
                            <a:gd name="T96" fmla="*/ 103 w 330"/>
                            <a:gd name="T97" fmla="*/ 243 h 707"/>
                            <a:gd name="T98" fmla="*/ 92 w 330"/>
                            <a:gd name="T99" fmla="*/ 215 h 707"/>
                            <a:gd name="T100" fmla="*/ 103 w 330"/>
                            <a:gd name="T101" fmla="*/ 191 h 707"/>
                            <a:gd name="T102" fmla="*/ 109 w 330"/>
                            <a:gd name="T103" fmla="*/ 155 h 707"/>
                            <a:gd name="T104" fmla="*/ 138 w 330"/>
                            <a:gd name="T105" fmla="*/ 133 h 707"/>
                            <a:gd name="T106" fmla="*/ 151 w 330"/>
                            <a:gd name="T107" fmla="*/ 106 h 707"/>
                            <a:gd name="T108" fmla="*/ 172 w 330"/>
                            <a:gd name="T109" fmla="*/ 61 h 707"/>
                            <a:gd name="T110" fmla="*/ 196 w 330"/>
                            <a:gd name="T111" fmla="*/ 40 h 707"/>
                            <a:gd name="T112" fmla="*/ 218 w 330"/>
                            <a:gd name="T113" fmla="*/ 25 h 707"/>
                            <a:gd name="T114" fmla="*/ 246 w 330"/>
                            <a:gd name="T115" fmla="*/ 0 h 70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  <a:cxn ang="0">
                              <a:pos x="T114" y="T115"/>
                            </a:cxn>
                          </a:cxnLst>
                          <a:rect l="0" t="0" r="r" b="b"/>
                          <a:pathLst>
                            <a:path w="330" h="707">
                              <a:moveTo>
                                <a:pt x="248" y="0"/>
                              </a:moveTo>
                              <a:lnTo>
                                <a:pt x="252" y="2"/>
                              </a:lnTo>
                              <a:lnTo>
                                <a:pt x="259" y="13"/>
                              </a:lnTo>
                              <a:lnTo>
                                <a:pt x="288" y="40"/>
                              </a:lnTo>
                              <a:lnTo>
                                <a:pt x="291" y="34"/>
                              </a:lnTo>
                              <a:lnTo>
                                <a:pt x="303" y="43"/>
                              </a:lnTo>
                              <a:lnTo>
                                <a:pt x="307" y="53"/>
                              </a:lnTo>
                              <a:lnTo>
                                <a:pt x="307" y="59"/>
                              </a:lnTo>
                              <a:lnTo>
                                <a:pt x="307" y="69"/>
                              </a:lnTo>
                              <a:lnTo>
                                <a:pt x="303" y="77"/>
                              </a:lnTo>
                              <a:lnTo>
                                <a:pt x="310" y="85"/>
                              </a:lnTo>
                              <a:lnTo>
                                <a:pt x="318" y="93"/>
                              </a:lnTo>
                              <a:lnTo>
                                <a:pt x="318" y="101"/>
                              </a:lnTo>
                              <a:lnTo>
                                <a:pt x="318" y="112"/>
                              </a:lnTo>
                              <a:lnTo>
                                <a:pt x="315" y="125"/>
                              </a:lnTo>
                              <a:lnTo>
                                <a:pt x="310" y="130"/>
                              </a:lnTo>
                              <a:lnTo>
                                <a:pt x="318" y="136"/>
                              </a:lnTo>
                              <a:lnTo>
                                <a:pt x="325" y="146"/>
                              </a:lnTo>
                              <a:lnTo>
                                <a:pt x="329" y="157"/>
                              </a:lnTo>
                              <a:lnTo>
                                <a:pt x="329" y="162"/>
                              </a:lnTo>
                              <a:lnTo>
                                <a:pt x="322" y="165"/>
                              </a:lnTo>
                              <a:lnTo>
                                <a:pt x="294" y="165"/>
                              </a:lnTo>
                              <a:lnTo>
                                <a:pt x="288" y="165"/>
                              </a:lnTo>
                              <a:lnTo>
                                <a:pt x="283" y="168"/>
                              </a:lnTo>
                              <a:lnTo>
                                <a:pt x="283" y="178"/>
                              </a:lnTo>
                              <a:lnTo>
                                <a:pt x="278" y="184"/>
                              </a:lnTo>
                              <a:lnTo>
                                <a:pt x="265" y="195"/>
                              </a:lnTo>
                              <a:lnTo>
                                <a:pt x="267" y="204"/>
                              </a:lnTo>
                              <a:lnTo>
                                <a:pt x="265" y="210"/>
                              </a:lnTo>
                              <a:lnTo>
                                <a:pt x="260" y="215"/>
                              </a:lnTo>
                              <a:lnTo>
                                <a:pt x="265" y="228"/>
                              </a:lnTo>
                              <a:lnTo>
                                <a:pt x="267" y="237"/>
                              </a:lnTo>
                              <a:lnTo>
                                <a:pt x="262" y="243"/>
                              </a:lnTo>
                              <a:lnTo>
                                <a:pt x="254" y="250"/>
                              </a:lnTo>
                              <a:lnTo>
                                <a:pt x="252" y="259"/>
                              </a:lnTo>
                              <a:lnTo>
                                <a:pt x="250" y="269"/>
                              </a:lnTo>
                              <a:lnTo>
                                <a:pt x="235" y="277"/>
                              </a:lnTo>
                              <a:lnTo>
                                <a:pt x="225" y="283"/>
                              </a:lnTo>
                              <a:lnTo>
                                <a:pt x="213" y="292"/>
                              </a:lnTo>
                              <a:lnTo>
                                <a:pt x="214" y="298"/>
                              </a:lnTo>
                              <a:lnTo>
                                <a:pt x="204" y="301"/>
                              </a:lnTo>
                              <a:lnTo>
                                <a:pt x="199" y="306"/>
                              </a:lnTo>
                              <a:lnTo>
                                <a:pt x="188" y="320"/>
                              </a:lnTo>
                              <a:lnTo>
                                <a:pt x="180" y="327"/>
                              </a:lnTo>
                              <a:lnTo>
                                <a:pt x="182" y="338"/>
                              </a:lnTo>
                              <a:lnTo>
                                <a:pt x="176" y="343"/>
                              </a:lnTo>
                              <a:lnTo>
                                <a:pt x="171" y="348"/>
                              </a:lnTo>
                              <a:lnTo>
                                <a:pt x="176" y="365"/>
                              </a:lnTo>
                              <a:lnTo>
                                <a:pt x="174" y="375"/>
                              </a:lnTo>
                              <a:lnTo>
                                <a:pt x="162" y="383"/>
                              </a:lnTo>
                              <a:lnTo>
                                <a:pt x="160" y="399"/>
                              </a:lnTo>
                              <a:lnTo>
                                <a:pt x="162" y="422"/>
                              </a:lnTo>
                              <a:lnTo>
                                <a:pt x="166" y="432"/>
                              </a:lnTo>
                              <a:lnTo>
                                <a:pt x="183" y="446"/>
                              </a:lnTo>
                              <a:lnTo>
                                <a:pt x="190" y="460"/>
                              </a:lnTo>
                              <a:lnTo>
                                <a:pt x="198" y="472"/>
                              </a:lnTo>
                              <a:lnTo>
                                <a:pt x="201" y="481"/>
                              </a:lnTo>
                              <a:lnTo>
                                <a:pt x="198" y="490"/>
                              </a:lnTo>
                              <a:lnTo>
                                <a:pt x="188" y="497"/>
                              </a:lnTo>
                              <a:lnTo>
                                <a:pt x="182" y="495"/>
                              </a:lnTo>
                              <a:lnTo>
                                <a:pt x="176" y="487"/>
                              </a:lnTo>
                              <a:lnTo>
                                <a:pt x="166" y="490"/>
                              </a:lnTo>
                              <a:lnTo>
                                <a:pt x="164" y="497"/>
                              </a:lnTo>
                              <a:lnTo>
                                <a:pt x="151" y="497"/>
                              </a:lnTo>
                              <a:lnTo>
                                <a:pt x="132" y="495"/>
                              </a:lnTo>
                              <a:lnTo>
                                <a:pt x="127" y="499"/>
                              </a:lnTo>
                              <a:lnTo>
                                <a:pt x="140" y="506"/>
                              </a:lnTo>
                              <a:lnTo>
                                <a:pt x="158" y="499"/>
                              </a:lnTo>
                              <a:lnTo>
                                <a:pt x="162" y="508"/>
                              </a:lnTo>
                              <a:lnTo>
                                <a:pt x="176" y="510"/>
                              </a:lnTo>
                              <a:lnTo>
                                <a:pt x="186" y="514"/>
                              </a:lnTo>
                              <a:lnTo>
                                <a:pt x="182" y="519"/>
                              </a:lnTo>
                              <a:lnTo>
                                <a:pt x="169" y="516"/>
                              </a:lnTo>
                              <a:lnTo>
                                <a:pt x="166" y="521"/>
                              </a:lnTo>
                              <a:lnTo>
                                <a:pt x="169" y="527"/>
                              </a:lnTo>
                              <a:lnTo>
                                <a:pt x="162" y="537"/>
                              </a:lnTo>
                              <a:lnTo>
                                <a:pt x="151" y="545"/>
                              </a:lnTo>
                              <a:lnTo>
                                <a:pt x="146" y="548"/>
                              </a:lnTo>
                              <a:lnTo>
                                <a:pt x="142" y="550"/>
                              </a:lnTo>
                              <a:lnTo>
                                <a:pt x="145" y="560"/>
                              </a:lnTo>
                              <a:lnTo>
                                <a:pt x="140" y="567"/>
                              </a:lnTo>
                              <a:lnTo>
                                <a:pt x="133" y="580"/>
                              </a:lnTo>
                              <a:lnTo>
                                <a:pt x="135" y="593"/>
                              </a:lnTo>
                              <a:lnTo>
                                <a:pt x="132" y="613"/>
                              </a:lnTo>
                              <a:lnTo>
                                <a:pt x="127" y="622"/>
                              </a:lnTo>
                              <a:lnTo>
                                <a:pt x="127" y="634"/>
                              </a:lnTo>
                              <a:lnTo>
                                <a:pt x="121" y="644"/>
                              </a:lnTo>
                              <a:lnTo>
                                <a:pt x="111" y="660"/>
                              </a:lnTo>
                              <a:lnTo>
                                <a:pt x="109" y="671"/>
                              </a:lnTo>
                              <a:lnTo>
                                <a:pt x="93" y="668"/>
                              </a:lnTo>
                              <a:lnTo>
                                <a:pt x="79" y="668"/>
                              </a:lnTo>
                              <a:lnTo>
                                <a:pt x="76" y="674"/>
                              </a:lnTo>
                              <a:lnTo>
                                <a:pt x="68" y="677"/>
                              </a:lnTo>
                              <a:lnTo>
                                <a:pt x="63" y="679"/>
                              </a:lnTo>
                              <a:lnTo>
                                <a:pt x="66" y="687"/>
                              </a:lnTo>
                              <a:lnTo>
                                <a:pt x="63" y="699"/>
                              </a:lnTo>
                              <a:lnTo>
                                <a:pt x="52" y="706"/>
                              </a:lnTo>
                              <a:lnTo>
                                <a:pt x="46" y="699"/>
                              </a:lnTo>
                              <a:lnTo>
                                <a:pt x="37" y="706"/>
                              </a:lnTo>
                              <a:lnTo>
                                <a:pt x="26" y="706"/>
                              </a:lnTo>
                              <a:lnTo>
                                <a:pt x="21" y="699"/>
                              </a:lnTo>
                              <a:lnTo>
                                <a:pt x="26" y="695"/>
                              </a:lnTo>
                              <a:lnTo>
                                <a:pt x="28" y="681"/>
                              </a:lnTo>
                              <a:lnTo>
                                <a:pt x="19" y="665"/>
                              </a:lnTo>
                              <a:lnTo>
                                <a:pt x="15" y="655"/>
                              </a:lnTo>
                              <a:lnTo>
                                <a:pt x="18" y="650"/>
                              </a:lnTo>
                              <a:lnTo>
                                <a:pt x="21" y="650"/>
                              </a:lnTo>
                              <a:lnTo>
                                <a:pt x="24" y="646"/>
                              </a:lnTo>
                              <a:lnTo>
                                <a:pt x="26" y="642"/>
                              </a:lnTo>
                              <a:lnTo>
                                <a:pt x="28" y="637"/>
                              </a:lnTo>
                              <a:lnTo>
                                <a:pt x="26" y="633"/>
                              </a:lnTo>
                              <a:lnTo>
                                <a:pt x="21" y="625"/>
                              </a:lnTo>
                              <a:lnTo>
                                <a:pt x="13" y="612"/>
                              </a:lnTo>
                              <a:lnTo>
                                <a:pt x="15" y="597"/>
                              </a:lnTo>
                              <a:lnTo>
                                <a:pt x="8" y="587"/>
                              </a:lnTo>
                              <a:lnTo>
                                <a:pt x="2" y="580"/>
                              </a:lnTo>
                              <a:lnTo>
                                <a:pt x="6" y="569"/>
                              </a:lnTo>
                              <a:lnTo>
                                <a:pt x="10" y="548"/>
                              </a:lnTo>
                              <a:lnTo>
                                <a:pt x="2" y="537"/>
                              </a:lnTo>
                              <a:lnTo>
                                <a:pt x="0" y="525"/>
                              </a:lnTo>
                              <a:lnTo>
                                <a:pt x="0" y="519"/>
                              </a:lnTo>
                              <a:lnTo>
                                <a:pt x="4" y="506"/>
                              </a:lnTo>
                              <a:lnTo>
                                <a:pt x="10" y="508"/>
                              </a:lnTo>
                              <a:lnTo>
                                <a:pt x="18" y="490"/>
                              </a:lnTo>
                              <a:lnTo>
                                <a:pt x="18" y="471"/>
                              </a:lnTo>
                              <a:lnTo>
                                <a:pt x="19" y="463"/>
                              </a:lnTo>
                              <a:lnTo>
                                <a:pt x="28" y="457"/>
                              </a:lnTo>
                              <a:lnTo>
                                <a:pt x="42" y="448"/>
                              </a:lnTo>
                              <a:lnTo>
                                <a:pt x="42" y="437"/>
                              </a:lnTo>
                              <a:lnTo>
                                <a:pt x="39" y="404"/>
                              </a:lnTo>
                              <a:lnTo>
                                <a:pt x="34" y="399"/>
                              </a:lnTo>
                              <a:lnTo>
                                <a:pt x="34" y="391"/>
                              </a:lnTo>
                              <a:lnTo>
                                <a:pt x="46" y="386"/>
                              </a:lnTo>
                              <a:lnTo>
                                <a:pt x="50" y="383"/>
                              </a:lnTo>
                              <a:lnTo>
                                <a:pt x="44" y="369"/>
                              </a:lnTo>
                              <a:lnTo>
                                <a:pt x="34" y="356"/>
                              </a:lnTo>
                              <a:lnTo>
                                <a:pt x="37" y="340"/>
                              </a:lnTo>
                              <a:lnTo>
                                <a:pt x="39" y="330"/>
                              </a:lnTo>
                              <a:lnTo>
                                <a:pt x="48" y="309"/>
                              </a:lnTo>
                              <a:lnTo>
                                <a:pt x="48" y="301"/>
                              </a:lnTo>
                              <a:lnTo>
                                <a:pt x="48" y="283"/>
                              </a:lnTo>
                              <a:lnTo>
                                <a:pt x="55" y="268"/>
                              </a:lnTo>
                              <a:lnTo>
                                <a:pt x="66" y="259"/>
                              </a:lnTo>
                              <a:lnTo>
                                <a:pt x="76" y="253"/>
                              </a:lnTo>
                              <a:lnTo>
                                <a:pt x="87" y="255"/>
                              </a:lnTo>
                              <a:lnTo>
                                <a:pt x="98" y="259"/>
                              </a:lnTo>
                              <a:lnTo>
                                <a:pt x="103" y="243"/>
                              </a:lnTo>
                              <a:lnTo>
                                <a:pt x="98" y="230"/>
                              </a:lnTo>
                              <a:lnTo>
                                <a:pt x="93" y="221"/>
                              </a:lnTo>
                              <a:lnTo>
                                <a:pt x="92" y="215"/>
                              </a:lnTo>
                              <a:lnTo>
                                <a:pt x="93" y="208"/>
                              </a:lnTo>
                              <a:lnTo>
                                <a:pt x="100" y="206"/>
                              </a:lnTo>
                              <a:lnTo>
                                <a:pt x="103" y="191"/>
                              </a:lnTo>
                              <a:lnTo>
                                <a:pt x="108" y="178"/>
                              </a:lnTo>
                              <a:lnTo>
                                <a:pt x="109" y="167"/>
                              </a:lnTo>
                              <a:lnTo>
                                <a:pt x="109" y="155"/>
                              </a:lnTo>
                              <a:lnTo>
                                <a:pt x="116" y="145"/>
                              </a:lnTo>
                              <a:lnTo>
                                <a:pt x="129" y="136"/>
                              </a:lnTo>
                              <a:lnTo>
                                <a:pt x="138" y="133"/>
                              </a:lnTo>
                              <a:lnTo>
                                <a:pt x="138" y="122"/>
                              </a:lnTo>
                              <a:lnTo>
                                <a:pt x="142" y="115"/>
                              </a:lnTo>
                              <a:lnTo>
                                <a:pt x="151" y="106"/>
                              </a:lnTo>
                              <a:lnTo>
                                <a:pt x="160" y="98"/>
                              </a:lnTo>
                              <a:lnTo>
                                <a:pt x="156" y="79"/>
                              </a:lnTo>
                              <a:lnTo>
                                <a:pt x="172" y="61"/>
                              </a:lnTo>
                              <a:lnTo>
                                <a:pt x="176" y="54"/>
                              </a:lnTo>
                              <a:lnTo>
                                <a:pt x="188" y="51"/>
                              </a:lnTo>
                              <a:lnTo>
                                <a:pt x="196" y="40"/>
                              </a:lnTo>
                              <a:lnTo>
                                <a:pt x="196" y="34"/>
                              </a:lnTo>
                              <a:lnTo>
                                <a:pt x="204" y="26"/>
                              </a:lnTo>
                              <a:lnTo>
                                <a:pt x="218" y="25"/>
                              </a:lnTo>
                              <a:lnTo>
                                <a:pt x="235" y="25"/>
                              </a:lnTo>
                              <a:lnTo>
                                <a:pt x="248" y="13"/>
                              </a:lnTo>
                              <a:lnTo>
                                <a:pt x="246" y="0"/>
                              </a:lnTo>
                            </a:path>
                          </a:pathLst>
                        </a:custGeom>
                        <a:solidFill>
                          <a:srgbClr val="FFFFCC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>
                          <a:defPPr>
                            <a:defRPr lang="en-GB"/>
                          </a:defPPr>
                          <a:lvl1pPr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1pPr>
                          <a:lvl2pPr marL="4572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2pPr>
                          <a:lvl3pPr marL="9144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3pPr>
                          <a:lvl4pPr marL="13716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4pPr>
                          <a:lvl5pPr marL="18288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5pPr>
                          <a:lvl6pPr marL="2286000" algn="l" defTabSz="914400" rtl="0" eaLnBrk="1" latinLnBrk="0" hangingPunct="1"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6pPr>
                          <a:lvl7pPr marL="2743200" algn="l" defTabSz="914400" rtl="0" eaLnBrk="1" latinLnBrk="0" hangingPunct="1"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7pPr>
                          <a:lvl8pPr marL="3200400" algn="l" defTabSz="914400" rtl="0" eaLnBrk="1" latinLnBrk="0" hangingPunct="1"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8pPr>
                          <a:lvl9pPr marL="3657600" algn="l" defTabSz="914400" rtl="0" eaLnBrk="1" latinLnBrk="0" hangingPunct="1"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9pPr>
                        </a:lstStyle>
                        <a:p>
                          <a:endParaRPr lang="en-GB"/>
                        </a:p>
                      </p:txBody>
                    </p:sp>
                  </p:grpSp>
                </p:grpSp>
                <p:grpSp>
                  <p:nvGrpSpPr>
                    <p:cNvPr id="224" name="Group 2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96" y="2287"/>
                      <a:ext cx="77" cy="83"/>
                      <a:chOff x="2096" y="2287"/>
                      <a:chExt cx="77" cy="83"/>
                    </a:xfrm>
                  </p:grpSpPr>
                  <p:grpSp>
                    <p:nvGrpSpPr>
                      <p:cNvPr id="225" name="Group 2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38" y="2311"/>
                        <a:ext cx="35" cy="59"/>
                        <a:chOff x="2138" y="2311"/>
                        <a:chExt cx="35" cy="59"/>
                      </a:xfrm>
                    </p:grpSpPr>
                    <p:sp>
                      <p:nvSpPr>
                        <p:cNvPr id="227" name="Freeform 22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38" y="2311"/>
                          <a:ext cx="35" cy="59"/>
                        </a:xfrm>
                        <a:custGeom>
                          <a:avLst/>
                          <a:gdLst>
                            <a:gd name="T0" fmla="*/ 30 w 35"/>
                            <a:gd name="T1" fmla="*/ 0 h 59"/>
                            <a:gd name="T2" fmla="*/ 30 w 35"/>
                            <a:gd name="T3" fmla="*/ 9 h 59"/>
                            <a:gd name="T4" fmla="*/ 34 w 35"/>
                            <a:gd name="T5" fmla="*/ 19 h 59"/>
                            <a:gd name="T6" fmla="*/ 30 w 35"/>
                            <a:gd name="T7" fmla="*/ 29 h 59"/>
                            <a:gd name="T8" fmla="*/ 24 w 35"/>
                            <a:gd name="T9" fmla="*/ 37 h 59"/>
                            <a:gd name="T10" fmla="*/ 14 w 35"/>
                            <a:gd name="T11" fmla="*/ 47 h 59"/>
                            <a:gd name="T12" fmla="*/ 4 w 35"/>
                            <a:gd name="T13" fmla="*/ 58 h 59"/>
                            <a:gd name="T14" fmla="*/ 0 w 35"/>
                            <a:gd name="T15" fmla="*/ 47 h 59"/>
                            <a:gd name="T16" fmla="*/ 3 w 35"/>
                            <a:gd name="T17" fmla="*/ 43 h 59"/>
                            <a:gd name="T18" fmla="*/ 14 w 35"/>
                            <a:gd name="T19" fmla="*/ 32 h 59"/>
                            <a:gd name="T20" fmla="*/ 12 w 35"/>
                            <a:gd name="T21" fmla="*/ 25 h 59"/>
                            <a:gd name="T22" fmla="*/ 18 w 35"/>
                            <a:gd name="T23" fmla="*/ 16 h 59"/>
                            <a:gd name="T24" fmla="*/ 30 w 35"/>
                            <a:gd name="T25" fmla="*/ 4 h 59"/>
                            <a:gd name="T26" fmla="*/ 30 w 35"/>
                            <a:gd name="T27" fmla="*/ 8 h 59"/>
                            <a:gd name="T28" fmla="*/ 32 w 35"/>
                            <a:gd name="T29" fmla="*/ 14 h 59"/>
                            <a:gd name="T30" fmla="*/ 30 w 35"/>
                            <a:gd name="T31" fmla="*/ 0 h 5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</a:cxnLst>
                          <a:rect l="0" t="0" r="r" b="b"/>
                          <a:pathLst>
                            <a:path w="35" h="59">
                              <a:moveTo>
                                <a:pt x="30" y="0"/>
                              </a:moveTo>
                              <a:lnTo>
                                <a:pt x="30" y="9"/>
                              </a:lnTo>
                              <a:lnTo>
                                <a:pt x="34" y="19"/>
                              </a:lnTo>
                              <a:lnTo>
                                <a:pt x="30" y="29"/>
                              </a:lnTo>
                              <a:lnTo>
                                <a:pt x="24" y="37"/>
                              </a:lnTo>
                              <a:lnTo>
                                <a:pt x="14" y="47"/>
                              </a:lnTo>
                              <a:lnTo>
                                <a:pt x="4" y="58"/>
                              </a:lnTo>
                              <a:lnTo>
                                <a:pt x="0" y="47"/>
                              </a:lnTo>
                              <a:lnTo>
                                <a:pt x="3" y="43"/>
                              </a:lnTo>
                              <a:lnTo>
                                <a:pt x="14" y="32"/>
                              </a:lnTo>
                              <a:lnTo>
                                <a:pt x="12" y="25"/>
                              </a:lnTo>
                              <a:lnTo>
                                <a:pt x="18" y="16"/>
                              </a:lnTo>
                              <a:lnTo>
                                <a:pt x="30" y="4"/>
                              </a:lnTo>
                              <a:lnTo>
                                <a:pt x="30" y="8"/>
                              </a:lnTo>
                              <a:lnTo>
                                <a:pt x="32" y="14"/>
                              </a:lnTo>
                              <a:lnTo>
                                <a:pt x="30" y="0"/>
                              </a:lnTo>
                            </a:path>
                          </a:pathLst>
                        </a:custGeom>
                        <a:solidFill>
                          <a:srgbClr val="FFFFCC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 cap="rnd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>
                          <a:defPPr>
                            <a:defRPr lang="en-GB"/>
                          </a:defPPr>
                          <a:lvl1pPr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1pPr>
                          <a:lvl2pPr marL="4572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2pPr>
                          <a:lvl3pPr marL="9144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3pPr>
                          <a:lvl4pPr marL="13716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4pPr>
                          <a:lvl5pPr marL="18288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5pPr>
                          <a:lvl6pPr marL="2286000" algn="l" defTabSz="914400" rtl="0" eaLnBrk="1" latinLnBrk="0" hangingPunct="1"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6pPr>
                          <a:lvl7pPr marL="2743200" algn="l" defTabSz="914400" rtl="0" eaLnBrk="1" latinLnBrk="0" hangingPunct="1"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7pPr>
                          <a:lvl8pPr marL="3200400" algn="l" defTabSz="914400" rtl="0" eaLnBrk="1" latinLnBrk="0" hangingPunct="1"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8pPr>
                          <a:lvl9pPr marL="3657600" algn="l" defTabSz="914400" rtl="0" eaLnBrk="1" latinLnBrk="0" hangingPunct="1"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9pPr>
                        </a:lstStyle>
                        <a:p>
                          <a:endParaRPr lang="en-GB"/>
                        </a:p>
                      </p:txBody>
                    </p:sp>
                    <p:sp>
                      <p:nvSpPr>
                        <p:cNvPr id="228" name="Freeform 22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38" y="2311"/>
                          <a:ext cx="35" cy="59"/>
                        </a:xfrm>
                        <a:custGeom>
                          <a:avLst/>
                          <a:gdLst>
                            <a:gd name="T0" fmla="*/ 30 w 35"/>
                            <a:gd name="T1" fmla="*/ 0 h 59"/>
                            <a:gd name="T2" fmla="*/ 30 w 35"/>
                            <a:gd name="T3" fmla="*/ 9 h 59"/>
                            <a:gd name="T4" fmla="*/ 34 w 35"/>
                            <a:gd name="T5" fmla="*/ 19 h 59"/>
                            <a:gd name="T6" fmla="*/ 30 w 35"/>
                            <a:gd name="T7" fmla="*/ 29 h 59"/>
                            <a:gd name="T8" fmla="*/ 24 w 35"/>
                            <a:gd name="T9" fmla="*/ 37 h 59"/>
                            <a:gd name="T10" fmla="*/ 14 w 35"/>
                            <a:gd name="T11" fmla="*/ 47 h 59"/>
                            <a:gd name="T12" fmla="*/ 4 w 35"/>
                            <a:gd name="T13" fmla="*/ 58 h 59"/>
                            <a:gd name="T14" fmla="*/ 0 w 35"/>
                            <a:gd name="T15" fmla="*/ 47 h 59"/>
                            <a:gd name="T16" fmla="*/ 3 w 35"/>
                            <a:gd name="T17" fmla="*/ 43 h 59"/>
                            <a:gd name="T18" fmla="*/ 14 w 35"/>
                            <a:gd name="T19" fmla="*/ 32 h 59"/>
                            <a:gd name="T20" fmla="*/ 12 w 35"/>
                            <a:gd name="T21" fmla="*/ 25 h 59"/>
                            <a:gd name="T22" fmla="*/ 18 w 35"/>
                            <a:gd name="T23" fmla="*/ 16 h 59"/>
                            <a:gd name="T24" fmla="*/ 30 w 35"/>
                            <a:gd name="T25" fmla="*/ 4 h 59"/>
                            <a:gd name="T26" fmla="*/ 30 w 35"/>
                            <a:gd name="T27" fmla="*/ 8 h 59"/>
                            <a:gd name="T28" fmla="*/ 32 w 35"/>
                            <a:gd name="T29" fmla="*/ 14 h 5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</a:cxnLst>
                          <a:rect l="0" t="0" r="r" b="b"/>
                          <a:pathLst>
                            <a:path w="35" h="59">
                              <a:moveTo>
                                <a:pt x="30" y="0"/>
                              </a:moveTo>
                              <a:lnTo>
                                <a:pt x="30" y="9"/>
                              </a:lnTo>
                              <a:lnTo>
                                <a:pt x="34" y="19"/>
                              </a:lnTo>
                              <a:lnTo>
                                <a:pt x="30" y="29"/>
                              </a:lnTo>
                              <a:lnTo>
                                <a:pt x="24" y="37"/>
                              </a:lnTo>
                              <a:lnTo>
                                <a:pt x="14" y="47"/>
                              </a:lnTo>
                              <a:lnTo>
                                <a:pt x="4" y="58"/>
                              </a:lnTo>
                              <a:lnTo>
                                <a:pt x="0" y="47"/>
                              </a:lnTo>
                              <a:lnTo>
                                <a:pt x="3" y="43"/>
                              </a:lnTo>
                              <a:lnTo>
                                <a:pt x="14" y="32"/>
                              </a:lnTo>
                              <a:lnTo>
                                <a:pt x="12" y="25"/>
                              </a:lnTo>
                              <a:lnTo>
                                <a:pt x="18" y="16"/>
                              </a:lnTo>
                              <a:lnTo>
                                <a:pt x="30" y="4"/>
                              </a:lnTo>
                              <a:lnTo>
                                <a:pt x="30" y="8"/>
                              </a:lnTo>
                              <a:lnTo>
                                <a:pt x="32" y="14"/>
                              </a:lnTo>
                            </a:path>
                          </a:pathLst>
                        </a:custGeom>
                        <a:solidFill>
                          <a:srgbClr val="FFFFCC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>
                          <a:defPPr>
                            <a:defRPr lang="en-GB"/>
                          </a:defPPr>
                          <a:lvl1pPr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1pPr>
                          <a:lvl2pPr marL="4572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2pPr>
                          <a:lvl3pPr marL="9144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3pPr>
                          <a:lvl4pPr marL="13716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4pPr>
                          <a:lvl5pPr marL="18288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5pPr>
                          <a:lvl6pPr marL="2286000" algn="l" defTabSz="914400" rtl="0" eaLnBrk="1" latinLnBrk="0" hangingPunct="1"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6pPr>
                          <a:lvl7pPr marL="2743200" algn="l" defTabSz="914400" rtl="0" eaLnBrk="1" latinLnBrk="0" hangingPunct="1"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7pPr>
                          <a:lvl8pPr marL="3200400" algn="l" defTabSz="914400" rtl="0" eaLnBrk="1" latinLnBrk="0" hangingPunct="1"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8pPr>
                          <a:lvl9pPr marL="3657600" algn="l" defTabSz="914400" rtl="0" eaLnBrk="1" latinLnBrk="0" hangingPunct="1">
                            <a:defRPr sz="2400" b="1" kern="1200">
                              <a:solidFill>
                                <a:schemeClr val="tx1"/>
                              </a:solidFill>
                              <a:latin typeface="Tahoma" pitchFamily="34" charset="0"/>
                              <a:ea typeface="Arial Unicode MS" pitchFamily="34" charset="-128"/>
                              <a:cs typeface="Arial Unicode MS" pitchFamily="34" charset="-128"/>
                            </a:defRPr>
                          </a:lvl9pPr>
                        </a:lstStyle>
                        <a:p>
                          <a:endParaRPr lang="en-GB"/>
                        </a:p>
                      </p:txBody>
                    </p:sp>
                  </p:grpSp>
                  <p:sp>
                    <p:nvSpPr>
                      <p:cNvPr id="226" name="Freeform 2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6" y="2287"/>
                        <a:ext cx="46" cy="47"/>
                      </a:xfrm>
                      <a:custGeom>
                        <a:avLst/>
                        <a:gdLst>
                          <a:gd name="T0" fmla="*/ 35 w 46"/>
                          <a:gd name="T1" fmla="*/ 0 h 47"/>
                          <a:gd name="T2" fmla="*/ 29 w 46"/>
                          <a:gd name="T3" fmla="*/ 6 h 47"/>
                          <a:gd name="T4" fmla="*/ 20 w 46"/>
                          <a:gd name="T5" fmla="*/ 4 h 47"/>
                          <a:gd name="T6" fmla="*/ 15 w 46"/>
                          <a:gd name="T7" fmla="*/ 3 h 47"/>
                          <a:gd name="T8" fmla="*/ 18 w 46"/>
                          <a:gd name="T9" fmla="*/ 12 h 47"/>
                          <a:gd name="T10" fmla="*/ 18 w 46"/>
                          <a:gd name="T11" fmla="*/ 16 h 47"/>
                          <a:gd name="T12" fmla="*/ 19 w 46"/>
                          <a:gd name="T13" fmla="*/ 21 h 47"/>
                          <a:gd name="T14" fmla="*/ 17 w 46"/>
                          <a:gd name="T15" fmla="*/ 23 h 47"/>
                          <a:gd name="T16" fmla="*/ 10 w 46"/>
                          <a:gd name="T17" fmla="*/ 20 h 47"/>
                          <a:gd name="T18" fmla="*/ 10 w 46"/>
                          <a:gd name="T19" fmla="*/ 16 h 47"/>
                          <a:gd name="T20" fmla="*/ 6 w 46"/>
                          <a:gd name="T21" fmla="*/ 16 h 47"/>
                          <a:gd name="T22" fmla="*/ 7 w 46"/>
                          <a:gd name="T23" fmla="*/ 23 h 47"/>
                          <a:gd name="T24" fmla="*/ 4 w 46"/>
                          <a:gd name="T25" fmla="*/ 27 h 47"/>
                          <a:gd name="T26" fmla="*/ 0 w 46"/>
                          <a:gd name="T27" fmla="*/ 36 h 47"/>
                          <a:gd name="T28" fmla="*/ 2 w 46"/>
                          <a:gd name="T29" fmla="*/ 42 h 47"/>
                          <a:gd name="T30" fmla="*/ 7 w 46"/>
                          <a:gd name="T31" fmla="*/ 46 h 47"/>
                          <a:gd name="T32" fmla="*/ 13 w 46"/>
                          <a:gd name="T33" fmla="*/ 42 h 47"/>
                          <a:gd name="T34" fmla="*/ 19 w 46"/>
                          <a:gd name="T35" fmla="*/ 38 h 47"/>
                          <a:gd name="T36" fmla="*/ 31 w 46"/>
                          <a:gd name="T37" fmla="*/ 35 h 47"/>
                          <a:gd name="T38" fmla="*/ 37 w 46"/>
                          <a:gd name="T39" fmla="*/ 36 h 47"/>
                          <a:gd name="T40" fmla="*/ 35 w 46"/>
                          <a:gd name="T41" fmla="*/ 27 h 47"/>
                          <a:gd name="T42" fmla="*/ 40 w 46"/>
                          <a:gd name="T43" fmla="*/ 24 h 47"/>
                          <a:gd name="T44" fmla="*/ 45 w 46"/>
                          <a:gd name="T45" fmla="*/ 16 h 47"/>
                          <a:gd name="T46" fmla="*/ 42 w 46"/>
                          <a:gd name="T47" fmla="*/ 12 h 47"/>
                          <a:gd name="T48" fmla="*/ 38 w 46"/>
                          <a:gd name="T49" fmla="*/ 6 h 47"/>
                          <a:gd name="T50" fmla="*/ 35 w 46"/>
                          <a:gd name="T51" fmla="*/ 0 h 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</a:cxnLst>
                        <a:rect l="0" t="0" r="r" b="b"/>
                        <a:pathLst>
                          <a:path w="46" h="47">
                            <a:moveTo>
                              <a:pt x="35" y="0"/>
                            </a:moveTo>
                            <a:lnTo>
                              <a:pt x="29" y="6"/>
                            </a:lnTo>
                            <a:lnTo>
                              <a:pt x="20" y="4"/>
                            </a:lnTo>
                            <a:lnTo>
                              <a:pt x="15" y="3"/>
                            </a:lnTo>
                            <a:lnTo>
                              <a:pt x="18" y="12"/>
                            </a:lnTo>
                            <a:lnTo>
                              <a:pt x="18" y="16"/>
                            </a:lnTo>
                            <a:lnTo>
                              <a:pt x="19" y="21"/>
                            </a:lnTo>
                            <a:lnTo>
                              <a:pt x="17" y="23"/>
                            </a:lnTo>
                            <a:lnTo>
                              <a:pt x="10" y="20"/>
                            </a:lnTo>
                            <a:lnTo>
                              <a:pt x="10" y="16"/>
                            </a:lnTo>
                            <a:lnTo>
                              <a:pt x="6" y="16"/>
                            </a:lnTo>
                            <a:lnTo>
                              <a:pt x="7" y="23"/>
                            </a:lnTo>
                            <a:lnTo>
                              <a:pt x="4" y="27"/>
                            </a:lnTo>
                            <a:lnTo>
                              <a:pt x="0" y="36"/>
                            </a:lnTo>
                            <a:lnTo>
                              <a:pt x="2" y="42"/>
                            </a:lnTo>
                            <a:lnTo>
                              <a:pt x="7" y="46"/>
                            </a:lnTo>
                            <a:lnTo>
                              <a:pt x="13" y="42"/>
                            </a:lnTo>
                            <a:lnTo>
                              <a:pt x="19" y="38"/>
                            </a:lnTo>
                            <a:lnTo>
                              <a:pt x="31" y="35"/>
                            </a:lnTo>
                            <a:lnTo>
                              <a:pt x="37" y="36"/>
                            </a:lnTo>
                            <a:lnTo>
                              <a:pt x="35" y="27"/>
                            </a:lnTo>
                            <a:lnTo>
                              <a:pt x="40" y="24"/>
                            </a:lnTo>
                            <a:lnTo>
                              <a:pt x="45" y="16"/>
                            </a:lnTo>
                            <a:lnTo>
                              <a:pt x="42" y="12"/>
                            </a:lnTo>
                            <a:lnTo>
                              <a:pt x="38" y="6"/>
                            </a:lnTo>
                            <a:lnTo>
                              <a:pt x="35" y="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</p:grpSp>
              </p:grpSp>
              <p:sp>
                <p:nvSpPr>
                  <p:cNvPr id="202" name="Freeform 201"/>
                  <p:cNvSpPr>
                    <a:spLocks/>
                  </p:cNvSpPr>
                  <p:nvPr/>
                </p:nvSpPr>
                <p:spPr bwMode="auto">
                  <a:xfrm>
                    <a:off x="2583" y="2867"/>
                    <a:ext cx="413" cy="396"/>
                  </a:xfrm>
                  <a:custGeom>
                    <a:avLst/>
                    <a:gdLst>
                      <a:gd name="T0" fmla="*/ 144 w 290"/>
                      <a:gd name="T1" fmla="*/ 215 h 278"/>
                      <a:gd name="T2" fmla="*/ 152 w 290"/>
                      <a:gd name="T3" fmla="*/ 193 h 278"/>
                      <a:gd name="T4" fmla="*/ 169 w 290"/>
                      <a:gd name="T5" fmla="*/ 193 h 278"/>
                      <a:gd name="T6" fmla="*/ 180 w 290"/>
                      <a:gd name="T7" fmla="*/ 203 h 278"/>
                      <a:gd name="T8" fmla="*/ 196 w 290"/>
                      <a:gd name="T9" fmla="*/ 209 h 278"/>
                      <a:gd name="T10" fmla="*/ 192 w 290"/>
                      <a:gd name="T11" fmla="*/ 250 h 278"/>
                      <a:gd name="T12" fmla="*/ 204 w 290"/>
                      <a:gd name="T13" fmla="*/ 269 h 278"/>
                      <a:gd name="T14" fmla="*/ 213 w 290"/>
                      <a:gd name="T15" fmla="*/ 273 h 278"/>
                      <a:gd name="T16" fmla="*/ 229 w 290"/>
                      <a:gd name="T17" fmla="*/ 277 h 278"/>
                      <a:gd name="T18" fmla="*/ 251 w 290"/>
                      <a:gd name="T19" fmla="*/ 264 h 278"/>
                      <a:gd name="T20" fmla="*/ 281 w 290"/>
                      <a:gd name="T21" fmla="*/ 263 h 278"/>
                      <a:gd name="T22" fmla="*/ 282 w 290"/>
                      <a:gd name="T23" fmla="*/ 248 h 278"/>
                      <a:gd name="T24" fmla="*/ 275 w 290"/>
                      <a:gd name="T25" fmla="*/ 215 h 278"/>
                      <a:gd name="T26" fmla="*/ 266 w 290"/>
                      <a:gd name="T27" fmla="*/ 205 h 278"/>
                      <a:gd name="T28" fmla="*/ 269 w 290"/>
                      <a:gd name="T29" fmla="*/ 183 h 278"/>
                      <a:gd name="T30" fmla="*/ 281 w 290"/>
                      <a:gd name="T31" fmla="*/ 160 h 278"/>
                      <a:gd name="T32" fmla="*/ 281 w 290"/>
                      <a:gd name="T33" fmla="*/ 138 h 278"/>
                      <a:gd name="T34" fmla="*/ 266 w 290"/>
                      <a:gd name="T35" fmla="*/ 122 h 278"/>
                      <a:gd name="T36" fmla="*/ 270 w 290"/>
                      <a:gd name="T37" fmla="*/ 108 h 278"/>
                      <a:gd name="T38" fmla="*/ 269 w 290"/>
                      <a:gd name="T39" fmla="*/ 98 h 278"/>
                      <a:gd name="T40" fmla="*/ 258 w 290"/>
                      <a:gd name="T41" fmla="*/ 86 h 278"/>
                      <a:gd name="T42" fmla="*/ 251 w 290"/>
                      <a:gd name="T43" fmla="*/ 71 h 278"/>
                      <a:gd name="T44" fmla="*/ 233 w 290"/>
                      <a:gd name="T45" fmla="*/ 78 h 278"/>
                      <a:gd name="T46" fmla="*/ 229 w 290"/>
                      <a:gd name="T47" fmla="*/ 57 h 278"/>
                      <a:gd name="T48" fmla="*/ 211 w 290"/>
                      <a:gd name="T49" fmla="*/ 39 h 278"/>
                      <a:gd name="T50" fmla="*/ 207 w 290"/>
                      <a:gd name="T51" fmla="*/ 22 h 278"/>
                      <a:gd name="T52" fmla="*/ 198 w 290"/>
                      <a:gd name="T53" fmla="*/ 12 h 278"/>
                      <a:gd name="T54" fmla="*/ 191 w 290"/>
                      <a:gd name="T55" fmla="*/ 2 h 278"/>
                      <a:gd name="T56" fmla="*/ 160 w 290"/>
                      <a:gd name="T57" fmla="*/ 2 h 278"/>
                      <a:gd name="T58" fmla="*/ 124 w 290"/>
                      <a:gd name="T59" fmla="*/ 34 h 278"/>
                      <a:gd name="T60" fmla="*/ 132 w 290"/>
                      <a:gd name="T61" fmla="*/ 55 h 278"/>
                      <a:gd name="T62" fmla="*/ 122 w 290"/>
                      <a:gd name="T63" fmla="*/ 60 h 278"/>
                      <a:gd name="T64" fmla="*/ 105 w 290"/>
                      <a:gd name="T65" fmla="*/ 49 h 278"/>
                      <a:gd name="T66" fmla="*/ 78 w 290"/>
                      <a:gd name="T67" fmla="*/ 52 h 278"/>
                      <a:gd name="T68" fmla="*/ 69 w 290"/>
                      <a:gd name="T69" fmla="*/ 52 h 278"/>
                      <a:gd name="T70" fmla="*/ 50 w 290"/>
                      <a:gd name="T71" fmla="*/ 42 h 278"/>
                      <a:gd name="T72" fmla="*/ 10 w 290"/>
                      <a:gd name="T73" fmla="*/ 51 h 278"/>
                      <a:gd name="T74" fmla="*/ 0 w 290"/>
                      <a:gd name="T75" fmla="*/ 60 h 278"/>
                      <a:gd name="T76" fmla="*/ 31 w 290"/>
                      <a:gd name="T77" fmla="*/ 104 h 278"/>
                      <a:gd name="T78" fmla="*/ 52 w 290"/>
                      <a:gd name="T79" fmla="*/ 115 h 278"/>
                      <a:gd name="T80" fmla="*/ 90 w 290"/>
                      <a:gd name="T81" fmla="*/ 161 h 278"/>
                      <a:gd name="T82" fmla="*/ 85 w 290"/>
                      <a:gd name="T83" fmla="*/ 178 h 2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90" h="278">
                        <a:moveTo>
                          <a:pt x="139" y="226"/>
                        </a:moveTo>
                        <a:lnTo>
                          <a:pt x="144" y="215"/>
                        </a:lnTo>
                        <a:lnTo>
                          <a:pt x="148" y="197"/>
                        </a:lnTo>
                        <a:lnTo>
                          <a:pt x="152" y="193"/>
                        </a:lnTo>
                        <a:lnTo>
                          <a:pt x="167" y="196"/>
                        </a:lnTo>
                        <a:lnTo>
                          <a:pt x="169" y="193"/>
                        </a:lnTo>
                        <a:lnTo>
                          <a:pt x="177" y="195"/>
                        </a:lnTo>
                        <a:lnTo>
                          <a:pt x="180" y="203"/>
                        </a:lnTo>
                        <a:lnTo>
                          <a:pt x="192" y="205"/>
                        </a:lnTo>
                        <a:lnTo>
                          <a:pt x="196" y="209"/>
                        </a:lnTo>
                        <a:lnTo>
                          <a:pt x="196" y="242"/>
                        </a:lnTo>
                        <a:lnTo>
                          <a:pt x="192" y="250"/>
                        </a:lnTo>
                        <a:lnTo>
                          <a:pt x="197" y="264"/>
                        </a:lnTo>
                        <a:lnTo>
                          <a:pt x="204" y="269"/>
                        </a:lnTo>
                        <a:lnTo>
                          <a:pt x="209" y="268"/>
                        </a:lnTo>
                        <a:lnTo>
                          <a:pt x="213" y="273"/>
                        </a:lnTo>
                        <a:lnTo>
                          <a:pt x="225" y="275"/>
                        </a:lnTo>
                        <a:lnTo>
                          <a:pt x="229" y="277"/>
                        </a:lnTo>
                        <a:lnTo>
                          <a:pt x="244" y="277"/>
                        </a:lnTo>
                        <a:lnTo>
                          <a:pt x="251" y="264"/>
                        </a:lnTo>
                        <a:lnTo>
                          <a:pt x="262" y="267"/>
                        </a:lnTo>
                        <a:lnTo>
                          <a:pt x="281" y="263"/>
                        </a:lnTo>
                        <a:lnTo>
                          <a:pt x="289" y="252"/>
                        </a:lnTo>
                        <a:lnTo>
                          <a:pt x="282" y="248"/>
                        </a:lnTo>
                        <a:lnTo>
                          <a:pt x="282" y="224"/>
                        </a:lnTo>
                        <a:lnTo>
                          <a:pt x="275" y="215"/>
                        </a:lnTo>
                        <a:lnTo>
                          <a:pt x="269" y="215"/>
                        </a:lnTo>
                        <a:lnTo>
                          <a:pt x="266" y="205"/>
                        </a:lnTo>
                        <a:lnTo>
                          <a:pt x="270" y="196"/>
                        </a:lnTo>
                        <a:lnTo>
                          <a:pt x="269" y="183"/>
                        </a:lnTo>
                        <a:lnTo>
                          <a:pt x="268" y="172"/>
                        </a:lnTo>
                        <a:lnTo>
                          <a:pt x="281" y="160"/>
                        </a:lnTo>
                        <a:lnTo>
                          <a:pt x="284" y="145"/>
                        </a:lnTo>
                        <a:lnTo>
                          <a:pt x="281" y="138"/>
                        </a:lnTo>
                        <a:lnTo>
                          <a:pt x="270" y="137"/>
                        </a:lnTo>
                        <a:lnTo>
                          <a:pt x="266" y="122"/>
                        </a:lnTo>
                        <a:lnTo>
                          <a:pt x="266" y="116"/>
                        </a:lnTo>
                        <a:lnTo>
                          <a:pt x="270" y="108"/>
                        </a:lnTo>
                        <a:lnTo>
                          <a:pt x="268" y="105"/>
                        </a:lnTo>
                        <a:lnTo>
                          <a:pt x="269" y="98"/>
                        </a:lnTo>
                        <a:lnTo>
                          <a:pt x="270" y="93"/>
                        </a:lnTo>
                        <a:lnTo>
                          <a:pt x="258" y="86"/>
                        </a:lnTo>
                        <a:lnTo>
                          <a:pt x="258" y="78"/>
                        </a:lnTo>
                        <a:lnTo>
                          <a:pt x="251" y="71"/>
                        </a:lnTo>
                        <a:lnTo>
                          <a:pt x="240" y="78"/>
                        </a:lnTo>
                        <a:lnTo>
                          <a:pt x="233" y="78"/>
                        </a:lnTo>
                        <a:lnTo>
                          <a:pt x="229" y="71"/>
                        </a:lnTo>
                        <a:lnTo>
                          <a:pt x="229" y="57"/>
                        </a:lnTo>
                        <a:lnTo>
                          <a:pt x="223" y="40"/>
                        </a:lnTo>
                        <a:lnTo>
                          <a:pt x="211" y="39"/>
                        </a:lnTo>
                        <a:lnTo>
                          <a:pt x="207" y="36"/>
                        </a:lnTo>
                        <a:lnTo>
                          <a:pt x="207" y="22"/>
                        </a:lnTo>
                        <a:lnTo>
                          <a:pt x="202" y="14"/>
                        </a:lnTo>
                        <a:lnTo>
                          <a:pt x="198" y="12"/>
                        </a:lnTo>
                        <a:lnTo>
                          <a:pt x="196" y="4"/>
                        </a:lnTo>
                        <a:lnTo>
                          <a:pt x="191" y="2"/>
                        </a:lnTo>
                        <a:lnTo>
                          <a:pt x="180" y="0"/>
                        </a:lnTo>
                        <a:lnTo>
                          <a:pt x="160" y="2"/>
                        </a:lnTo>
                        <a:lnTo>
                          <a:pt x="124" y="16"/>
                        </a:lnTo>
                        <a:lnTo>
                          <a:pt x="124" y="34"/>
                        </a:lnTo>
                        <a:lnTo>
                          <a:pt x="134" y="46"/>
                        </a:lnTo>
                        <a:lnTo>
                          <a:pt x="132" y="55"/>
                        </a:lnTo>
                        <a:lnTo>
                          <a:pt x="131" y="60"/>
                        </a:lnTo>
                        <a:lnTo>
                          <a:pt x="122" y="60"/>
                        </a:lnTo>
                        <a:lnTo>
                          <a:pt x="116" y="54"/>
                        </a:lnTo>
                        <a:lnTo>
                          <a:pt x="105" y="49"/>
                        </a:lnTo>
                        <a:lnTo>
                          <a:pt x="93" y="55"/>
                        </a:lnTo>
                        <a:lnTo>
                          <a:pt x="78" y="52"/>
                        </a:lnTo>
                        <a:lnTo>
                          <a:pt x="71" y="57"/>
                        </a:lnTo>
                        <a:lnTo>
                          <a:pt x="69" y="52"/>
                        </a:lnTo>
                        <a:lnTo>
                          <a:pt x="61" y="52"/>
                        </a:lnTo>
                        <a:lnTo>
                          <a:pt x="50" y="42"/>
                        </a:lnTo>
                        <a:lnTo>
                          <a:pt x="33" y="60"/>
                        </a:lnTo>
                        <a:lnTo>
                          <a:pt x="10" y="51"/>
                        </a:lnTo>
                        <a:lnTo>
                          <a:pt x="0" y="52"/>
                        </a:lnTo>
                        <a:lnTo>
                          <a:pt x="0" y="60"/>
                        </a:lnTo>
                        <a:lnTo>
                          <a:pt x="26" y="87"/>
                        </a:lnTo>
                        <a:lnTo>
                          <a:pt x="31" y="104"/>
                        </a:lnTo>
                        <a:lnTo>
                          <a:pt x="43" y="116"/>
                        </a:lnTo>
                        <a:lnTo>
                          <a:pt x="52" y="115"/>
                        </a:lnTo>
                        <a:lnTo>
                          <a:pt x="87" y="155"/>
                        </a:lnTo>
                        <a:lnTo>
                          <a:pt x="90" y="161"/>
                        </a:lnTo>
                        <a:lnTo>
                          <a:pt x="87" y="164"/>
                        </a:lnTo>
                        <a:lnTo>
                          <a:pt x="85" y="178"/>
                        </a:lnTo>
                        <a:lnTo>
                          <a:pt x="139" y="226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grpSp>
                <p:nvGrpSpPr>
                  <p:cNvPr id="203" name="Group 202"/>
                  <p:cNvGrpSpPr>
                    <a:grpSpLocks/>
                  </p:cNvGrpSpPr>
                  <p:nvPr/>
                </p:nvGrpSpPr>
                <p:grpSpPr bwMode="auto">
                  <a:xfrm>
                    <a:off x="2247" y="994"/>
                    <a:ext cx="858" cy="941"/>
                    <a:chOff x="1907" y="1678"/>
                    <a:chExt cx="602" cy="660"/>
                  </a:xfrm>
                </p:grpSpPr>
                <p:grpSp>
                  <p:nvGrpSpPr>
                    <p:cNvPr id="209" name="Group 2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07" y="1678"/>
                      <a:ext cx="602" cy="660"/>
                      <a:chOff x="1907" y="1678"/>
                      <a:chExt cx="602" cy="660"/>
                    </a:xfrm>
                  </p:grpSpPr>
                  <p:sp>
                    <p:nvSpPr>
                      <p:cNvPr id="221" name="Freeform 2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07" y="1678"/>
                        <a:ext cx="602" cy="660"/>
                      </a:xfrm>
                      <a:custGeom>
                        <a:avLst/>
                        <a:gdLst>
                          <a:gd name="T0" fmla="*/ 175 w 602"/>
                          <a:gd name="T1" fmla="*/ 602 h 660"/>
                          <a:gd name="T2" fmla="*/ 199 w 602"/>
                          <a:gd name="T3" fmla="*/ 565 h 660"/>
                          <a:gd name="T4" fmla="*/ 193 w 602"/>
                          <a:gd name="T5" fmla="*/ 513 h 660"/>
                          <a:gd name="T6" fmla="*/ 198 w 602"/>
                          <a:gd name="T7" fmla="*/ 470 h 660"/>
                          <a:gd name="T8" fmla="*/ 208 w 602"/>
                          <a:gd name="T9" fmla="*/ 408 h 660"/>
                          <a:gd name="T10" fmla="*/ 239 w 602"/>
                          <a:gd name="T11" fmla="*/ 366 h 660"/>
                          <a:gd name="T12" fmla="*/ 255 w 602"/>
                          <a:gd name="T13" fmla="*/ 334 h 660"/>
                          <a:gd name="T14" fmla="*/ 266 w 602"/>
                          <a:gd name="T15" fmla="*/ 301 h 660"/>
                          <a:gd name="T16" fmla="*/ 298 w 602"/>
                          <a:gd name="T17" fmla="*/ 246 h 660"/>
                          <a:gd name="T18" fmla="*/ 316 w 602"/>
                          <a:gd name="T19" fmla="*/ 202 h 660"/>
                          <a:gd name="T20" fmla="*/ 358 w 602"/>
                          <a:gd name="T21" fmla="*/ 158 h 660"/>
                          <a:gd name="T22" fmla="*/ 391 w 602"/>
                          <a:gd name="T23" fmla="*/ 143 h 660"/>
                          <a:gd name="T24" fmla="*/ 414 w 602"/>
                          <a:gd name="T25" fmla="*/ 103 h 660"/>
                          <a:gd name="T26" fmla="*/ 466 w 602"/>
                          <a:gd name="T27" fmla="*/ 125 h 660"/>
                          <a:gd name="T28" fmla="*/ 495 w 602"/>
                          <a:gd name="T29" fmla="*/ 132 h 660"/>
                          <a:gd name="T30" fmla="*/ 510 w 602"/>
                          <a:gd name="T31" fmla="*/ 79 h 660"/>
                          <a:gd name="T32" fmla="*/ 554 w 602"/>
                          <a:gd name="T33" fmla="*/ 74 h 660"/>
                          <a:gd name="T34" fmla="*/ 569 w 602"/>
                          <a:gd name="T35" fmla="*/ 95 h 660"/>
                          <a:gd name="T36" fmla="*/ 582 w 602"/>
                          <a:gd name="T37" fmla="*/ 68 h 660"/>
                          <a:gd name="T38" fmla="*/ 598 w 602"/>
                          <a:gd name="T39" fmla="*/ 37 h 660"/>
                          <a:gd name="T40" fmla="*/ 569 w 602"/>
                          <a:gd name="T41" fmla="*/ 12 h 660"/>
                          <a:gd name="T42" fmla="*/ 544 w 602"/>
                          <a:gd name="T43" fmla="*/ 13 h 660"/>
                          <a:gd name="T44" fmla="*/ 528 w 602"/>
                          <a:gd name="T45" fmla="*/ 12 h 660"/>
                          <a:gd name="T46" fmla="*/ 507 w 602"/>
                          <a:gd name="T47" fmla="*/ 26 h 660"/>
                          <a:gd name="T48" fmla="*/ 497 w 602"/>
                          <a:gd name="T49" fmla="*/ 18 h 660"/>
                          <a:gd name="T50" fmla="*/ 464 w 602"/>
                          <a:gd name="T51" fmla="*/ 57 h 660"/>
                          <a:gd name="T52" fmla="*/ 431 w 602"/>
                          <a:gd name="T53" fmla="*/ 68 h 660"/>
                          <a:gd name="T54" fmla="*/ 396 w 602"/>
                          <a:gd name="T55" fmla="*/ 79 h 660"/>
                          <a:gd name="T56" fmla="*/ 354 w 602"/>
                          <a:gd name="T57" fmla="*/ 87 h 660"/>
                          <a:gd name="T58" fmla="*/ 349 w 602"/>
                          <a:gd name="T59" fmla="*/ 121 h 660"/>
                          <a:gd name="T60" fmla="*/ 345 w 602"/>
                          <a:gd name="T61" fmla="*/ 149 h 660"/>
                          <a:gd name="T62" fmla="*/ 310 w 602"/>
                          <a:gd name="T63" fmla="*/ 156 h 660"/>
                          <a:gd name="T64" fmla="*/ 298 w 602"/>
                          <a:gd name="T65" fmla="*/ 180 h 660"/>
                          <a:gd name="T66" fmla="*/ 273 w 602"/>
                          <a:gd name="T67" fmla="*/ 215 h 660"/>
                          <a:gd name="T68" fmla="*/ 246 w 602"/>
                          <a:gd name="T69" fmla="*/ 259 h 660"/>
                          <a:gd name="T70" fmla="*/ 224 w 602"/>
                          <a:gd name="T71" fmla="*/ 303 h 660"/>
                          <a:gd name="T72" fmla="*/ 210 w 602"/>
                          <a:gd name="T73" fmla="*/ 329 h 660"/>
                          <a:gd name="T74" fmla="*/ 168 w 602"/>
                          <a:gd name="T75" fmla="*/ 366 h 660"/>
                          <a:gd name="T76" fmla="*/ 193 w 602"/>
                          <a:gd name="T77" fmla="*/ 371 h 660"/>
                          <a:gd name="T78" fmla="*/ 156 w 602"/>
                          <a:gd name="T79" fmla="*/ 378 h 660"/>
                          <a:gd name="T80" fmla="*/ 121 w 602"/>
                          <a:gd name="T81" fmla="*/ 400 h 660"/>
                          <a:gd name="T82" fmla="*/ 91 w 602"/>
                          <a:gd name="T83" fmla="*/ 401 h 660"/>
                          <a:gd name="T84" fmla="*/ 67 w 602"/>
                          <a:gd name="T85" fmla="*/ 418 h 660"/>
                          <a:gd name="T86" fmla="*/ 51 w 602"/>
                          <a:gd name="T87" fmla="*/ 435 h 660"/>
                          <a:gd name="T88" fmla="*/ 20 w 602"/>
                          <a:gd name="T89" fmla="*/ 455 h 660"/>
                          <a:gd name="T90" fmla="*/ 12 w 602"/>
                          <a:gd name="T91" fmla="*/ 527 h 660"/>
                          <a:gd name="T92" fmla="*/ 24 w 602"/>
                          <a:gd name="T93" fmla="*/ 544 h 660"/>
                          <a:gd name="T94" fmla="*/ 12 w 602"/>
                          <a:gd name="T95" fmla="*/ 577 h 660"/>
                          <a:gd name="T96" fmla="*/ 19 w 602"/>
                          <a:gd name="T97" fmla="*/ 595 h 660"/>
                          <a:gd name="T98" fmla="*/ 0 w 602"/>
                          <a:gd name="T99" fmla="*/ 612 h 660"/>
                          <a:gd name="T100" fmla="*/ 50 w 602"/>
                          <a:gd name="T101" fmla="*/ 659 h 660"/>
                          <a:gd name="T102" fmla="*/ 124 w 602"/>
                          <a:gd name="T103" fmla="*/ 604 h 660"/>
                          <a:gd name="T104" fmla="*/ 150 w 602"/>
                          <a:gd name="T105" fmla="*/ 574 h 660"/>
                          <a:gd name="T106" fmla="*/ 156 w 602"/>
                          <a:gd name="T107" fmla="*/ 620 h 66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</a:cxnLst>
                        <a:rect l="0" t="0" r="r" b="b"/>
                        <a:pathLst>
                          <a:path w="602" h="660">
                            <a:moveTo>
                              <a:pt x="161" y="620"/>
                            </a:moveTo>
                            <a:lnTo>
                              <a:pt x="162" y="619"/>
                            </a:lnTo>
                            <a:lnTo>
                              <a:pt x="168" y="618"/>
                            </a:lnTo>
                            <a:lnTo>
                              <a:pt x="173" y="610"/>
                            </a:lnTo>
                            <a:lnTo>
                              <a:pt x="175" y="602"/>
                            </a:lnTo>
                            <a:lnTo>
                              <a:pt x="178" y="597"/>
                            </a:lnTo>
                            <a:lnTo>
                              <a:pt x="175" y="584"/>
                            </a:lnTo>
                            <a:lnTo>
                              <a:pt x="178" y="576"/>
                            </a:lnTo>
                            <a:lnTo>
                              <a:pt x="184" y="571"/>
                            </a:lnTo>
                            <a:lnTo>
                              <a:pt x="199" y="565"/>
                            </a:lnTo>
                            <a:lnTo>
                              <a:pt x="202" y="557"/>
                            </a:lnTo>
                            <a:lnTo>
                              <a:pt x="199" y="536"/>
                            </a:lnTo>
                            <a:lnTo>
                              <a:pt x="198" y="531"/>
                            </a:lnTo>
                            <a:lnTo>
                              <a:pt x="198" y="518"/>
                            </a:lnTo>
                            <a:lnTo>
                              <a:pt x="193" y="513"/>
                            </a:lnTo>
                            <a:lnTo>
                              <a:pt x="196" y="503"/>
                            </a:lnTo>
                            <a:lnTo>
                              <a:pt x="199" y="503"/>
                            </a:lnTo>
                            <a:lnTo>
                              <a:pt x="210" y="496"/>
                            </a:lnTo>
                            <a:lnTo>
                              <a:pt x="202" y="476"/>
                            </a:lnTo>
                            <a:lnTo>
                              <a:pt x="198" y="470"/>
                            </a:lnTo>
                            <a:lnTo>
                              <a:pt x="198" y="467"/>
                            </a:lnTo>
                            <a:lnTo>
                              <a:pt x="198" y="450"/>
                            </a:lnTo>
                            <a:lnTo>
                              <a:pt x="204" y="437"/>
                            </a:lnTo>
                            <a:lnTo>
                              <a:pt x="207" y="423"/>
                            </a:lnTo>
                            <a:lnTo>
                              <a:pt x="208" y="408"/>
                            </a:lnTo>
                            <a:lnTo>
                              <a:pt x="207" y="395"/>
                            </a:lnTo>
                            <a:lnTo>
                              <a:pt x="210" y="386"/>
                            </a:lnTo>
                            <a:lnTo>
                              <a:pt x="213" y="380"/>
                            </a:lnTo>
                            <a:lnTo>
                              <a:pt x="226" y="371"/>
                            </a:lnTo>
                            <a:lnTo>
                              <a:pt x="239" y="366"/>
                            </a:lnTo>
                            <a:lnTo>
                              <a:pt x="251" y="371"/>
                            </a:lnTo>
                            <a:lnTo>
                              <a:pt x="255" y="373"/>
                            </a:lnTo>
                            <a:lnTo>
                              <a:pt x="261" y="364"/>
                            </a:lnTo>
                            <a:lnTo>
                              <a:pt x="261" y="353"/>
                            </a:lnTo>
                            <a:lnTo>
                              <a:pt x="255" y="334"/>
                            </a:lnTo>
                            <a:lnTo>
                              <a:pt x="252" y="325"/>
                            </a:lnTo>
                            <a:lnTo>
                              <a:pt x="255" y="321"/>
                            </a:lnTo>
                            <a:lnTo>
                              <a:pt x="258" y="321"/>
                            </a:lnTo>
                            <a:lnTo>
                              <a:pt x="263" y="313"/>
                            </a:lnTo>
                            <a:lnTo>
                              <a:pt x="266" y="301"/>
                            </a:lnTo>
                            <a:lnTo>
                              <a:pt x="268" y="283"/>
                            </a:lnTo>
                            <a:lnTo>
                              <a:pt x="270" y="265"/>
                            </a:lnTo>
                            <a:lnTo>
                              <a:pt x="277" y="259"/>
                            </a:lnTo>
                            <a:lnTo>
                              <a:pt x="290" y="251"/>
                            </a:lnTo>
                            <a:lnTo>
                              <a:pt x="298" y="246"/>
                            </a:lnTo>
                            <a:lnTo>
                              <a:pt x="301" y="233"/>
                            </a:lnTo>
                            <a:lnTo>
                              <a:pt x="305" y="223"/>
                            </a:lnTo>
                            <a:lnTo>
                              <a:pt x="316" y="215"/>
                            </a:lnTo>
                            <a:lnTo>
                              <a:pt x="319" y="209"/>
                            </a:lnTo>
                            <a:lnTo>
                              <a:pt x="316" y="202"/>
                            </a:lnTo>
                            <a:lnTo>
                              <a:pt x="316" y="193"/>
                            </a:lnTo>
                            <a:lnTo>
                              <a:pt x="326" y="186"/>
                            </a:lnTo>
                            <a:lnTo>
                              <a:pt x="337" y="167"/>
                            </a:lnTo>
                            <a:lnTo>
                              <a:pt x="345" y="169"/>
                            </a:lnTo>
                            <a:lnTo>
                              <a:pt x="358" y="158"/>
                            </a:lnTo>
                            <a:lnTo>
                              <a:pt x="356" y="149"/>
                            </a:lnTo>
                            <a:lnTo>
                              <a:pt x="364" y="140"/>
                            </a:lnTo>
                            <a:lnTo>
                              <a:pt x="369" y="143"/>
                            </a:lnTo>
                            <a:lnTo>
                              <a:pt x="379" y="140"/>
                            </a:lnTo>
                            <a:lnTo>
                              <a:pt x="391" y="143"/>
                            </a:lnTo>
                            <a:lnTo>
                              <a:pt x="409" y="127"/>
                            </a:lnTo>
                            <a:lnTo>
                              <a:pt x="407" y="119"/>
                            </a:lnTo>
                            <a:lnTo>
                              <a:pt x="409" y="114"/>
                            </a:lnTo>
                            <a:lnTo>
                              <a:pt x="404" y="111"/>
                            </a:lnTo>
                            <a:lnTo>
                              <a:pt x="414" y="103"/>
                            </a:lnTo>
                            <a:lnTo>
                              <a:pt x="426" y="101"/>
                            </a:lnTo>
                            <a:lnTo>
                              <a:pt x="435" y="114"/>
                            </a:lnTo>
                            <a:lnTo>
                              <a:pt x="451" y="132"/>
                            </a:lnTo>
                            <a:lnTo>
                              <a:pt x="457" y="132"/>
                            </a:lnTo>
                            <a:lnTo>
                              <a:pt x="466" y="125"/>
                            </a:lnTo>
                            <a:lnTo>
                              <a:pt x="473" y="123"/>
                            </a:lnTo>
                            <a:lnTo>
                              <a:pt x="476" y="125"/>
                            </a:lnTo>
                            <a:lnTo>
                              <a:pt x="484" y="132"/>
                            </a:lnTo>
                            <a:lnTo>
                              <a:pt x="492" y="134"/>
                            </a:lnTo>
                            <a:lnTo>
                              <a:pt x="495" y="132"/>
                            </a:lnTo>
                            <a:lnTo>
                              <a:pt x="499" y="123"/>
                            </a:lnTo>
                            <a:lnTo>
                              <a:pt x="502" y="119"/>
                            </a:lnTo>
                            <a:lnTo>
                              <a:pt x="510" y="103"/>
                            </a:lnTo>
                            <a:lnTo>
                              <a:pt x="513" y="101"/>
                            </a:lnTo>
                            <a:lnTo>
                              <a:pt x="510" y="79"/>
                            </a:lnTo>
                            <a:lnTo>
                              <a:pt x="521" y="68"/>
                            </a:lnTo>
                            <a:lnTo>
                              <a:pt x="526" y="70"/>
                            </a:lnTo>
                            <a:lnTo>
                              <a:pt x="539" y="57"/>
                            </a:lnTo>
                            <a:lnTo>
                              <a:pt x="550" y="70"/>
                            </a:lnTo>
                            <a:lnTo>
                              <a:pt x="554" y="74"/>
                            </a:lnTo>
                            <a:lnTo>
                              <a:pt x="561" y="72"/>
                            </a:lnTo>
                            <a:lnTo>
                              <a:pt x="566" y="79"/>
                            </a:lnTo>
                            <a:lnTo>
                              <a:pt x="566" y="84"/>
                            </a:lnTo>
                            <a:lnTo>
                              <a:pt x="569" y="87"/>
                            </a:lnTo>
                            <a:lnTo>
                              <a:pt x="569" y="95"/>
                            </a:lnTo>
                            <a:lnTo>
                              <a:pt x="576" y="86"/>
                            </a:lnTo>
                            <a:lnTo>
                              <a:pt x="587" y="76"/>
                            </a:lnTo>
                            <a:lnTo>
                              <a:pt x="593" y="63"/>
                            </a:lnTo>
                            <a:lnTo>
                              <a:pt x="590" y="61"/>
                            </a:lnTo>
                            <a:lnTo>
                              <a:pt x="582" y="68"/>
                            </a:lnTo>
                            <a:lnTo>
                              <a:pt x="581" y="57"/>
                            </a:lnTo>
                            <a:lnTo>
                              <a:pt x="576" y="55"/>
                            </a:lnTo>
                            <a:lnTo>
                              <a:pt x="574" y="49"/>
                            </a:lnTo>
                            <a:lnTo>
                              <a:pt x="592" y="34"/>
                            </a:lnTo>
                            <a:lnTo>
                              <a:pt x="598" y="37"/>
                            </a:lnTo>
                            <a:lnTo>
                              <a:pt x="601" y="28"/>
                            </a:lnTo>
                            <a:lnTo>
                              <a:pt x="596" y="26"/>
                            </a:lnTo>
                            <a:lnTo>
                              <a:pt x="585" y="21"/>
                            </a:lnTo>
                            <a:lnTo>
                              <a:pt x="579" y="19"/>
                            </a:lnTo>
                            <a:lnTo>
                              <a:pt x="569" y="12"/>
                            </a:lnTo>
                            <a:lnTo>
                              <a:pt x="561" y="9"/>
                            </a:lnTo>
                            <a:lnTo>
                              <a:pt x="551" y="18"/>
                            </a:lnTo>
                            <a:lnTo>
                              <a:pt x="548" y="24"/>
                            </a:lnTo>
                            <a:lnTo>
                              <a:pt x="539" y="18"/>
                            </a:lnTo>
                            <a:lnTo>
                              <a:pt x="544" y="13"/>
                            </a:lnTo>
                            <a:lnTo>
                              <a:pt x="545" y="2"/>
                            </a:lnTo>
                            <a:lnTo>
                              <a:pt x="544" y="0"/>
                            </a:lnTo>
                            <a:lnTo>
                              <a:pt x="532" y="0"/>
                            </a:lnTo>
                            <a:lnTo>
                              <a:pt x="529" y="4"/>
                            </a:lnTo>
                            <a:lnTo>
                              <a:pt x="528" y="12"/>
                            </a:lnTo>
                            <a:lnTo>
                              <a:pt x="529" y="18"/>
                            </a:lnTo>
                            <a:lnTo>
                              <a:pt x="521" y="26"/>
                            </a:lnTo>
                            <a:lnTo>
                              <a:pt x="514" y="13"/>
                            </a:lnTo>
                            <a:lnTo>
                              <a:pt x="508" y="15"/>
                            </a:lnTo>
                            <a:lnTo>
                              <a:pt x="507" y="26"/>
                            </a:lnTo>
                            <a:lnTo>
                              <a:pt x="502" y="42"/>
                            </a:lnTo>
                            <a:lnTo>
                              <a:pt x="491" y="52"/>
                            </a:lnTo>
                            <a:lnTo>
                              <a:pt x="484" y="39"/>
                            </a:lnTo>
                            <a:lnTo>
                              <a:pt x="495" y="31"/>
                            </a:lnTo>
                            <a:lnTo>
                              <a:pt x="497" y="18"/>
                            </a:lnTo>
                            <a:lnTo>
                              <a:pt x="491" y="18"/>
                            </a:lnTo>
                            <a:lnTo>
                              <a:pt x="479" y="18"/>
                            </a:lnTo>
                            <a:lnTo>
                              <a:pt x="470" y="31"/>
                            </a:lnTo>
                            <a:lnTo>
                              <a:pt x="460" y="49"/>
                            </a:lnTo>
                            <a:lnTo>
                              <a:pt x="464" y="57"/>
                            </a:lnTo>
                            <a:lnTo>
                              <a:pt x="457" y="61"/>
                            </a:lnTo>
                            <a:lnTo>
                              <a:pt x="449" y="55"/>
                            </a:lnTo>
                            <a:lnTo>
                              <a:pt x="439" y="58"/>
                            </a:lnTo>
                            <a:lnTo>
                              <a:pt x="442" y="68"/>
                            </a:lnTo>
                            <a:lnTo>
                              <a:pt x="431" y="68"/>
                            </a:lnTo>
                            <a:lnTo>
                              <a:pt x="423" y="70"/>
                            </a:lnTo>
                            <a:lnTo>
                              <a:pt x="416" y="81"/>
                            </a:lnTo>
                            <a:lnTo>
                              <a:pt x="404" y="79"/>
                            </a:lnTo>
                            <a:lnTo>
                              <a:pt x="404" y="86"/>
                            </a:lnTo>
                            <a:lnTo>
                              <a:pt x="396" y="79"/>
                            </a:lnTo>
                            <a:lnTo>
                              <a:pt x="385" y="84"/>
                            </a:lnTo>
                            <a:lnTo>
                              <a:pt x="383" y="92"/>
                            </a:lnTo>
                            <a:lnTo>
                              <a:pt x="374" y="95"/>
                            </a:lnTo>
                            <a:lnTo>
                              <a:pt x="367" y="86"/>
                            </a:lnTo>
                            <a:lnTo>
                              <a:pt x="354" y="87"/>
                            </a:lnTo>
                            <a:lnTo>
                              <a:pt x="340" y="92"/>
                            </a:lnTo>
                            <a:lnTo>
                              <a:pt x="340" y="105"/>
                            </a:lnTo>
                            <a:lnTo>
                              <a:pt x="349" y="108"/>
                            </a:lnTo>
                            <a:lnTo>
                              <a:pt x="349" y="111"/>
                            </a:lnTo>
                            <a:lnTo>
                              <a:pt x="349" y="121"/>
                            </a:lnTo>
                            <a:lnTo>
                              <a:pt x="343" y="119"/>
                            </a:lnTo>
                            <a:lnTo>
                              <a:pt x="334" y="123"/>
                            </a:lnTo>
                            <a:lnTo>
                              <a:pt x="337" y="132"/>
                            </a:lnTo>
                            <a:lnTo>
                              <a:pt x="345" y="139"/>
                            </a:lnTo>
                            <a:lnTo>
                              <a:pt x="345" y="149"/>
                            </a:lnTo>
                            <a:lnTo>
                              <a:pt x="337" y="145"/>
                            </a:lnTo>
                            <a:lnTo>
                              <a:pt x="330" y="146"/>
                            </a:lnTo>
                            <a:lnTo>
                              <a:pt x="330" y="156"/>
                            </a:lnTo>
                            <a:lnTo>
                              <a:pt x="319" y="156"/>
                            </a:lnTo>
                            <a:lnTo>
                              <a:pt x="310" y="156"/>
                            </a:lnTo>
                            <a:lnTo>
                              <a:pt x="308" y="162"/>
                            </a:lnTo>
                            <a:lnTo>
                              <a:pt x="305" y="167"/>
                            </a:lnTo>
                            <a:lnTo>
                              <a:pt x="298" y="169"/>
                            </a:lnTo>
                            <a:lnTo>
                              <a:pt x="296" y="174"/>
                            </a:lnTo>
                            <a:lnTo>
                              <a:pt x="298" y="180"/>
                            </a:lnTo>
                            <a:lnTo>
                              <a:pt x="286" y="183"/>
                            </a:lnTo>
                            <a:lnTo>
                              <a:pt x="295" y="193"/>
                            </a:lnTo>
                            <a:lnTo>
                              <a:pt x="296" y="198"/>
                            </a:lnTo>
                            <a:lnTo>
                              <a:pt x="289" y="204"/>
                            </a:lnTo>
                            <a:lnTo>
                              <a:pt x="273" y="215"/>
                            </a:lnTo>
                            <a:lnTo>
                              <a:pt x="261" y="223"/>
                            </a:lnTo>
                            <a:lnTo>
                              <a:pt x="255" y="236"/>
                            </a:lnTo>
                            <a:lnTo>
                              <a:pt x="244" y="246"/>
                            </a:lnTo>
                            <a:lnTo>
                              <a:pt x="244" y="252"/>
                            </a:lnTo>
                            <a:lnTo>
                              <a:pt x="246" y="259"/>
                            </a:lnTo>
                            <a:lnTo>
                              <a:pt x="237" y="265"/>
                            </a:lnTo>
                            <a:lnTo>
                              <a:pt x="239" y="274"/>
                            </a:lnTo>
                            <a:lnTo>
                              <a:pt x="231" y="289"/>
                            </a:lnTo>
                            <a:lnTo>
                              <a:pt x="224" y="292"/>
                            </a:lnTo>
                            <a:lnTo>
                              <a:pt x="224" y="303"/>
                            </a:lnTo>
                            <a:lnTo>
                              <a:pt x="228" y="310"/>
                            </a:lnTo>
                            <a:lnTo>
                              <a:pt x="221" y="316"/>
                            </a:lnTo>
                            <a:lnTo>
                              <a:pt x="217" y="311"/>
                            </a:lnTo>
                            <a:lnTo>
                              <a:pt x="208" y="316"/>
                            </a:lnTo>
                            <a:lnTo>
                              <a:pt x="210" y="329"/>
                            </a:lnTo>
                            <a:lnTo>
                              <a:pt x="202" y="334"/>
                            </a:lnTo>
                            <a:lnTo>
                              <a:pt x="189" y="336"/>
                            </a:lnTo>
                            <a:lnTo>
                              <a:pt x="180" y="347"/>
                            </a:lnTo>
                            <a:lnTo>
                              <a:pt x="178" y="358"/>
                            </a:lnTo>
                            <a:lnTo>
                              <a:pt x="168" y="366"/>
                            </a:lnTo>
                            <a:lnTo>
                              <a:pt x="168" y="373"/>
                            </a:lnTo>
                            <a:lnTo>
                              <a:pt x="180" y="364"/>
                            </a:lnTo>
                            <a:lnTo>
                              <a:pt x="193" y="355"/>
                            </a:lnTo>
                            <a:lnTo>
                              <a:pt x="198" y="358"/>
                            </a:lnTo>
                            <a:lnTo>
                              <a:pt x="193" y="371"/>
                            </a:lnTo>
                            <a:lnTo>
                              <a:pt x="183" y="378"/>
                            </a:lnTo>
                            <a:lnTo>
                              <a:pt x="171" y="376"/>
                            </a:lnTo>
                            <a:lnTo>
                              <a:pt x="173" y="384"/>
                            </a:lnTo>
                            <a:lnTo>
                              <a:pt x="158" y="390"/>
                            </a:lnTo>
                            <a:lnTo>
                              <a:pt x="156" y="378"/>
                            </a:lnTo>
                            <a:lnTo>
                              <a:pt x="149" y="373"/>
                            </a:lnTo>
                            <a:lnTo>
                              <a:pt x="140" y="386"/>
                            </a:lnTo>
                            <a:lnTo>
                              <a:pt x="131" y="386"/>
                            </a:lnTo>
                            <a:lnTo>
                              <a:pt x="122" y="388"/>
                            </a:lnTo>
                            <a:lnTo>
                              <a:pt x="121" y="400"/>
                            </a:lnTo>
                            <a:lnTo>
                              <a:pt x="116" y="401"/>
                            </a:lnTo>
                            <a:lnTo>
                              <a:pt x="116" y="407"/>
                            </a:lnTo>
                            <a:lnTo>
                              <a:pt x="110" y="405"/>
                            </a:lnTo>
                            <a:lnTo>
                              <a:pt x="103" y="400"/>
                            </a:lnTo>
                            <a:lnTo>
                              <a:pt x="91" y="401"/>
                            </a:lnTo>
                            <a:lnTo>
                              <a:pt x="91" y="408"/>
                            </a:lnTo>
                            <a:lnTo>
                              <a:pt x="92" y="414"/>
                            </a:lnTo>
                            <a:lnTo>
                              <a:pt x="87" y="416"/>
                            </a:lnTo>
                            <a:lnTo>
                              <a:pt x="77" y="411"/>
                            </a:lnTo>
                            <a:lnTo>
                              <a:pt x="67" y="418"/>
                            </a:lnTo>
                            <a:lnTo>
                              <a:pt x="69" y="424"/>
                            </a:lnTo>
                            <a:lnTo>
                              <a:pt x="68" y="429"/>
                            </a:lnTo>
                            <a:lnTo>
                              <a:pt x="57" y="424"/>
                            </a:lnTo>
                            <a:lnTo>
                              <a:pt x="55" y="430"/>
                            </a:lnTo>
                            <a:lnTo>
                              <a:pt x="51" y="435"/>
                            </a:lnTo>
                            <a:lnTo>
                              <a:pt x="39" y="432"/>
                            </a:lnTo>
                            <a:lnTo>
                              <a:pt x="33" y="434"/>
                            </a:lnTo>
                            <a:lnTo>
                              <a:pt x="32" y="442"/>
                            </a:lnTo>
                            <a:lnTo>
                              <a:pt x="27" y="444"/>
                            </a:lnTo>
                            <a:lnTo>
                              <a:pt x="20" y="455"/>
                            </a:lnTo>
                            <a:lnTo>
                              <a:pt x="21" y="467"/>
                            </a:lnTo>
                            <a:lnTo>
                              <a:pt x="19" y="485"/>
                            </a:lnTo>
                            <a:lnTo>
                              <a:pt x="16" y="503"/>
                            </a:lnTo>
                            <a:lnTo>
                              <a:pt x="14" y="519"/>
                            </a:lnTo>
                            <a:lnTo>
                              <a:pt x="12" y="527"/>
                            </a:lnTo>
                            <a:lnTo>
                              <a:pt x="18" y="536"/>
                            </a:lnTo>
                            <a:lnTo>
                              <a:pt x="27" y="529"/>
                            </a:lnTo>
                            <a:lnTo>
                              <a:pt x="33" y="532"/>
                            </a:lnTo>
                            <a:lnTo>
                              <a:pt x="33" y="539"/>
                            </a:lnTo>
                            <a:lnTo>
                              <a:pt x="24" y="544"/>
                            </a:lnTo>
                            <a:lnTo>
                              <a:pt x="22" y="555"/>
                            </a:lnTo>
                            <a:lnTo>
                              <a:pt x="20" y="561"/>
                            </a:lnTo>
                            <a:lnTo>
                              <a:pt x="10" y="560"/>
                            </a:lnTo>
                            <a:lnTo>
                              <a:pt x="7" y="573"/>
                            </a:lnTo>
                            <a:lnTo>
                              <a:pt x="12" y="577"/>
                            </a:lnTo>
                            <a:lnTo>
                              <a:pt x="20" y="574"/>
                            </a:lnTo>
                            <a:lnTo>
                              <a:pt x="25" y="580"/>
                            </a:lnTo>
                            <a:lnTo>
                              <a:pt x="26" y="583"/>
                            </a:lnTo>
                            <a:lnTo>
                              <a:pt x="19" y="588"/>
                            </a:lnTo>
                            <a:lnTo>
                              <a:pt x="19" y="595"/>
                            </a:lnTo>
                            <a:lnTo>
                              <a:pt x="10" y="597"/>
                            </a:lnTo>
                            <a:lnTo>
                              <a:pt x="4" y="592"/>
                            </a:lnTo>
                            <a:lnTo>
                              <a:pt x="6" y="603"/>
                            </a:lnTo>
                            <a:lnTo>
                              <a:pt x="4" y="612"/>
                            </a:lnTo>
                            <a:lnTo>
                              <a:pt x="0" y="612"/>
                            </a:lnTo>
                            <a:lnTo>
                              <a:pt x="13" y="625"/>
                            </a:lnTo>
                            <a:lnTo>
                              <a:pt x="19" y="632"/>
                            </a:lnTo>
                            <a:lnTo>
                              <a:pt x="22" y="643"/>
                            </a:lnTo>
                            <a:lnTo>
                              <a:pt x="36" y="651"/>
                            </a:lnTo>
                            <a:lnTo>
                              <a:pt x="50" y="659"/>
                            </a:lnTo>
                            <a:lnTo>
                              <a:pt x="63" y="659"/>
                            </a:lnTo>
                            <a:lnTo>
                              <a:pt x="83" y="645"/>
                            </a:lnTo>
                            <a:lnTo>
                              <a:pt x="103" y="631"/>
                            </a:lnTo>
                            <a:lnTo>
                              <a:pt x="121" y="607"/>
                            </a:lnTo>
                            <a:lnTo>
                              <a:pt x="124" y="604"/>
                            </a:lnTo>
                            <a:lnTo>
                              <a:pt x="128" y="613"/>
                            </a:lnTo>
                            <a:lnTo>
                              <a:pt x="137" y="607"/>
                            </a:lnTo>
                            <a:lnTo>
                              <a:pt x="140" y="598"/>
                            </a:lnTo>
                            <a:lnTo>
                              <a:pt x="142" y="588"/>
                            </a:lnTo>
                            <a:lnTo>
                              <a:pt x="150" y="574"/>
                            </a:lnTo>
                            <a:lnTo>
                              <a:pt x="146" y="589"/>
                            </a:lnTo>
                            <a:lnTo>
                              <a:pt x="151" y="591"/>
                            </a:lnTo>
                            <a:lnTo>
                              <a:pt x="149" y="598"/>
                            </a:lnTo>
                            <a:lnTo>
                              <a:pt x="151" y="610"/>
                            </a:lnTo>
                            <a:lnTo>
                              <a:pt x="156" y="620"/>
                            </a:lnTo>
                            <a:lnTo>
                              <a:pt x="161" y="618"/>
                            </a:lnTo>
                            <a:lnTo>
                              <a:pt x="161" y="62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22" name="Freeform 2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07" y="1678"/>
                        <a:ext cx="602" cy="660"/>
                      </a:xfrm>
                      <a:custGeom>
                        <a:avLst/>
                        <a:gdLst>
                          <a:gd name="T0" fmla="*/ 175 w 602"/>
                          <a:gd name="T1" fmla="*/ 602 h 660"/>
                          <a:gd name="T2" fmla="*/ 199 w 602"/>
                          <a:gd name="T3" fmla="*/ 565 h 660"/>
                          <a:gd name="T4" fmla="*/ 193 w 602"/>
                          <a:gd name="T5" fmla="*/ 513 h 660"/>
                          <a:gd name="T6" fmla="*/ 198 w 602"/>
                          <a:gd name="T7" fmla="*/ 470 h 660"/>
                          <a:gd name="T8" fmla="*/ 208 w 602"/>
                          <a:gd name="T9" fmla="*/ 408 h 660"/>
                          <a:gd name="T10" fmla="*/ 239 w 602"/>
                          <a:gd name="T11" fmla="*/ 366 h 660"/>
                          <a:gd name="T12" fmla="*/ 255 w 602"/>
                          <a:gd name="T13" fmla="*/ 334 h 660"/>
                          <a:gd name="T14" fmla="*/ 266 w 602"/>
                          <a:gd name="T15" fmla="*/ 301 h 660"/>
                          <a:gd name="T16" fmla="*/ 298 w 602"/>
                          <a:gd name="T17" fmla="*/ 246 h 660"/>
                          <a:gd name="T18" fmla="*/ 316 w 602"/>
                          <a:gd name="T19" fmla="*/ 202 h 660"/>
                          <a:gd name="T20" fmla="*/ 358 w 602"/>
                          <a:gd name="T21" fmla="*/ 158 h 660"/>
                          <a:gd name="T22" fmla="*/ 391 w 602"/>
                          <a:gd name="T23" fmla="*/ 143 h 660"/>
                          <a:gd name="T24" fmla="*/ 414 w 602"/>
                          <a:gd name="T25" fmla="*/ 103 h 660"/>
                          <a:gd name="T26" fmla="*/ 466 w 602"/>
                          <a:gd name="T27" fmla="*/ 125 h 660"/>
                          <a:gd name="T28" fmla="*/ 495 w 602"/>
                          <a:gd name="T29" fmla="*/ 132 h 660"/>
                          <a:gd name="T30" fmla="*/ 510 w 602"/>
                          <a:gd name="T31" fmla="*/ 79 h 660"/>
                          <a:gd name="T32" fmla="*/ 554 w 602"/>
                          <a:gd name="T33" fmla="*/ 74 h 660"/>
                          <a:gd name="T34" fmla="*/ 569 w 602"/>
                          <a:gd name="T35" fmla="*/ 95 h 660"/>
                          <a:gd name="T36" fmla="*/ 582 w 602"/>
                          <a:gd name="T37" fmla="*/ 68 h 660"/>
                          <a:gd name="T38" fmla="*/ 598 w 602"/>
                          <a:gd name="T39" fmla="*/ 37 h 660"/>
                          <a:gd name="T40" fmla="*/ 569 w 602"/>
                          <a:gd name="T41" fmla="*/ 12 h 660"/>
                          <a:gd name="T42" fmla="*/ 544 w 602"/>
                          <a:gd name="T43" fmla="*/ 13 h 660"/>
                          <a:gd name="T44" fmla="*/ 528 w 602"/>
                          <a:gd name="T45" fmla="*/ 12 h 660"/>
                          <a:gd name="T46" fmla="*/ 507 w 602"/>
                          <a:gd name="T47" fmla="*/ 26 h 660"/>
                          <a:gd name="T48" fmla="*/ 497 w 602"/>
                          <a:gd name="T49" fmla="*/ 18 h 660"/>
                          <a:gd name="T50" fmla="*/ 464 w 602"/>
                          <a:gd name="T51" fmla="*/ 57 h 660"/>
                          <a:gd name="T52" fmla="*/ 431 w 602"/>
                          <a:gd name="T53" fmla="*/ 68 h 660"/>
                          <a:gd name="T54" fmla="*/ 396 w 602"/>
                          <a:gd name="T55" fmla="*/ 79 h 660"/>
                          <a:gd name="T56" fmla="*/ 354 w 602"/>
                          <a:gd name="T57" fmla="*/ 87 h 660"/>
                          <a:gd name="T58" fmla="*/ 349 w 602"/>
                          <a:gd name="T59" fmla="*/ 121 h 660"/>
                          <a:gd name="T60" fmla="*/ 345 w 602"/>
                          <a:gd name="T61" fmla="*/ 149 h 660"/>
                          <a:gd name="T62" fmla="*/ 310 w 602"/>
                          <a:gd name="T63" fmla="*/ 156 h 660"/>
                          <a:gd name="T64" fmla="*/ 298 w 602"/>
                          <a:gd name="T65" fmla="*/ 180 h 660"/>
                          <a:gd name="T66" fmla="*/ 273 w 602"/>
                          <a:gd name="T67" fmla="*/ 215 h 660"/>
                          <a:gd name="T68" fmla="*/ 246 w 602"/>
                          <a:gd name="T69" fmla="*/ 259 h 660"/>
                          <a:gd name="T70" fmla="*/ 224 w 602"/>
                          <a:gd name="T71" fmla="*/ 303 h 660"/>
                          <a:gd name="T72" fmla="*/ 210 w 602"/>
                          <a:gd name="T73" fmla="*/ 329 h 660"/>
                          <a:gd name="T74" fmla="*/ 168 w 602"/>
                          <a:gd name="T75" fmla="*/ 366 h 660"/>
                          <a:gd name="T76" fmla="*/ 193 w 602"/>
                          <a:gd name="T77" fmla="*/ 371 h 660"/>
                          <a:gd name="T78" fmla="*/ 156 w 602"/>
                          <a:gd name="T79" fmla="*/ 378 h 660"/>
                          <a:gd name="T80" fmla="*/ 121 w 602"/>
                          <a:gd name="T81" fmla="*/ 400 h 660"/>
                          <a:gd name="T82" fmla="*/ 91 w 602"/>
                          <a:gd name="T83" fmla="*/ 401 h 660"/>
                          <a:gd name="T84" fmla="*/ 67 w 602"/>
                          <a:gd name="T85" fmla="*/ 418 h 660"/>
                          <a:gd name="T86" fmla="*/ 51 w 602"/>
                          <a:gd name="T87" fmla="*/ 435 h 660"/>
                          <a:gd name="T88" fmla="*/ 20 w 602"/>
                          <a:gd name="T89" fmla="*/ 455 h 660"/>
                          <a:gd name="T90" fmla="*/ 12 w 602"/>
                          <a:gd name="T91" fmla="*/ 527 h 660"/>
                          <a:gd name="T92" fmla="*/ 24 w 602"/>
                          <a:gd name="T93" fmla="*/ 544 h 660"/>
                          <a:gd name="T94" fmla="*/ 12 w 602"/>
                          <a:gd name="T95" fmla="*/ 577 h 660"/>
                          <a:gd name="T96" fmla="*/ 19 w 602"/>
                          <a:gd name="T97" fmla="*/ 595 h 660"/>
                          <a:gd name="T98" fmla="*/ 0 w 602"/>
                          <a:gd name="T99" fmla="*/ 612 h 660"/>
                          <a:gd name="T100" fmla="*/ 50 w 602"/>
                          <a:gd name="T101" fmla="*/ 659 h 660"/>
                          <a:gd name="T102" fmla="*/ 124 w 602"/>
                          <a:gd name="T103" fmla="*/ 604 h 660"/>
                          <a:gd name="T104" fmla="*/ 150 w 602"/>
                          <a:gd name="T105" fmla="*/ 574 h 660"/>
                          <a:gd name="T106" fmla="*/ 156 w 602"/>
                          <a:gd name="T107" fmla="*/ 620 h 66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</a:cxnLst>
                        <a:rect l="0" t="0" r="r" b="b"/>
                        <a:pathLst>
                          <a:path w="602" h="660">
                            <a:moveTo>
                              <a:pt x="161" y="620"/>
                            </a:moveTo>
                            <a:lnTo>
                              <a:pt x="162" y="619"/>
                            </a:lnTo>
                            <a:lnTo>
                              <a:pt x="168" y="618"/>
                            </a:lnTo>
                            <a:lnTo>
                              <a:pt x="173" y="610"/>
                            </a:lnTo>
                            <a:lnTo>
                              <a:pt x="175" y="602"/>
                            </a:lnTo>
                            <a:lnTo>
                              <a:pt x="178" y="597"/>
                            </a:lnTo>
                            <a:lnTo>
                              <a:pt x="175" y="584"/>
                            </a:lnTo>
                            <a:lnTo>
                              <a:pt x="178" y="576"/>
                            </a:lnTo>
                            <a:lnTo>
                              <a:pt x="184" y="571"/>
                            </a:lnTo>
                            <a:lnTo>
                              <a:pt x="199" y="565"/>
                            </a:lnTo>
                            <a:lnTo>
                              <a:pt x="202" y="557"/>
                            </a:lnTo>
                            <a:lnTo>
                              <a:pt x="199" y="536"/>
                            </a:lnTo>
                            <a:lnTo>
                              <a:pt x="198" y="531"/>
                            </a:lnTo>
                            <a:lnTo>
                              <a:pt x="198" y="518"/>
                            </a:lnTo>
                            <a:lnTo>
                              <a:pt x="193" y="513"/>
                            </a:lnTo>
                            <a:lnTo>
                              <a:pt x="196" y="503"/>
                            </a:lnTo>
                            <a:lnTo>
                              <a:pt x="199" y="503"/>
                            </a:lnTo>
                            <a:lnTo>
                              <a:pt x="210" y="496"/>
                            </a:lnTo>
                            <a:lnTo>
                              <a:pt x="202" y="476"/>
                            </a:lnTo>
                            <a:lnTo>
                              <a:pt x="198" y="470"/>
                            </a:lnTo>
                            <a:lnTo>
                              <a:pt x="198" y="467"/>
                            </a:lnTo>
                            <a:lnTo>
                              <a:pt x="198" y="450"/>
                            </a:lnTo>
                            <a:lnTo>
                              <a:pt x="204" y="437"/>
                            </a:lnTo>
                            <a:lnTo>
                              <a:pt x="207" y="423"/>
                            </a:lnTo>
                            <a:lnTo>
                              <a:pt x="208" y="408"/>
                            </a:lnTo>
                            <a:lnTo>
                              <a:pt x="207" y="395"/>
                            </a:lnTo>
                            <a:lnTo>
                              <a:pt x="210" y="386"/>
                            </a:lnTo>
                            <a:lnTo>
                              <a:pt x="213" y="380"/>
                            </a:lnTo>
                            <a:lnTo>
                              <a:pt x="226" y="371"/>
                            </a:lnTo>
                            <a:lnTo>
                              <a:pt x="239" y="366"/>
                            </a:lnTo>
                            <a:lnTo>
                              <a:pt x="251" y="371"/>
                            </a:lnTo>
                            <a:lnTo>
                              <a:pt x="255" y="373"/>
                            </a:lnTo>
                            <a:lnTo>
                              <a:pt x="261" y="364"/>
                            </a:lnTo>
                            <a:lnTo>
                              <a:pt x="261" y="353"/>
                            </a:lnTo>
                            <a:lnTo>
                              <a:pt x="255" y="334"/>
                            </a:lnTo>
                            <a:lnTo>
                              <a:pt x="252" y="325"/>
                            </a:lnTo>
                            <a:lnTo>
                              <a:pt x="255" y="321"/>
                            </a:lnTo>
                            <a:lnTo>
                              <a:pt x="258" y="321"/>
                            </a:lnTo>
                            <a:lnTo>
                              <a:pt x="263" y="313"/>
                            </a:lnTo>
                            <a:lnTo>
                              <a:pt x="266" y="301"/>
                            </a:lnTo>
                            <a:lnTo>
                              <a:pt x="268" y="283"/>
                            </a:lnTo>
                            <a:lnTo>
                              <a:pt x="270" y="265"/>
                            </a:lnTo>
                            <a:lnTo>
                              <a:pt x="277" y="259"/>
                            </a:lnTo>
                            <a:lnTo>
                              <a:pt x="290" y="251"/>
                            </a:lnTo>
                            <a:lnTo>
                              <a:pt x="298" y="246"/>
                            </a:lnTo>
                            <a:lnTo>
                              <a:pt x="301" y="233"/>
                            </a:lnTo>
                            <a:lnTo>
                              <a:pt x="305" y="223"/>
                            </a:lnTo>
                            <a:lnTo>
                              <a:pt x="316" y="215"/>
                            </a:lnTo>
                            <a:lnTo>
                              <a:pt x="319" y="209"/>
                            </a:lnTo>
                            <a:lnTo>
                              <a:pt x="316" y="202"/>
                            </a:lnTo>
                            <a:lnTo>
                              <a:pt x="316" y="193"/>
                            </a:lnTo>
                            <a:lnTo>
                              <a:pt x="326" y="186"/>
                            </a:lnTo>
                            <a:lnTo>
                              <a:pt x="337" y="167"/>
                            </a:lnTo>
                            <a:lnTo>
                              <a:pt x="345" y="169"/>
                            </a:lnTo>
                            <a:lnTo>
                              <a:pt x="358" y="158"/>
                            </a:lnTo>
                            <a:lnTo>
                              <a:pt x="356" y="149"/>
                            </a:lnTo>
                            <a:lnTo>
                              <a:pt x="364" y="140"/>
                            </a:lnTo>
                            <a:lnTo>
                              <a:pt x="369" y="143"/>
                            </a:lnTo>
                            <a:lnTo>
                              <a:pt x="379" y="140"/>
                            </a:lnTo>
                            <a:lnTo>
                              <a:pt x="391" y="143"/>
                            </a:lnTo>
                            <a:lnTo>
                              <a:pt x="409" y="127"/>
                            </a:lnTo>
                            <a:lnTo>
                              <a:pt x="407" y="119"/>
                            </a:lnTo>
                            <a:lnTo>
                              <a:pt x="409" y="114"/>
                            </a:lnTo>
                            <a:lnTo>
                              <a:pt x="404" y="111"/>
                            </a:lnTo>
                            <a:lnTo>
                              <a:pt x="414" y="103"/>
                            </a:lnTo>
                            <a:lnTo>
                              <a:pt x="426" y="101"/>
                            </a:lnTo>
                            <a:lnTo>
                              <a:pt x="435" y="114"/>
                            </a:lnTo>
                            <a:lnTo>
                              <a:pt x="451" y="132"/>
                            </a:lnTo>
                            <a:lnTo>
                              <a:pt x="457" y="132"/>
                            </a:lnTo>
                            <a:lnTo>
                              <a:pt x="466" y="125"/>
                            </a:lnTo>
                            <a:lnTo>
                              <a:pt x="473" y="123"/>
                            </a:lnTo>
                            <a:lnTo>
                              <a:pt x="476" y="125"/>
                            </a:lnTo>
                            <a:lnTo>
                              <a:pt x="484" y="132"/>
                            </a:lnTo>
                            <a:lnTo>
                              <a:pt x="492" y="134"/>
                            </a:lnTo>
                            <a:lnTo>
                              <a:pt x="495" y="132"/>
                            </a:lnTo>
                            <a:lnTo>
                              <a:pt x="499" y="123"/>
                            </a:lnTo>
                            <a:lnTo>
                              <a:pt x="502" y="119"/>
                            </a:lnTo>
                            <a:lnTo>
                              <a:pt x="510" y="103"/>
                            </a:lnTo>
                            <a:lnTo>
                              <a:pt x="513" y="101"/>
                            </a:lnTo>
                            <a:lnTo>
                              <a:pt x="510" y="79"/>
                            </a:lnTo>
                            <a:lnTo>
                              <a:pt x="521" y="68"/>
                            </a:lnTo>
                            <a:lnTo>
                              <a:pt x="526" y="70"/>
                            </a:lnTo>
                            <a:lnTo>
                              <a:pt x="539" y="57"/>
                            </a:lnTo>
                            <a:lnTo>
                              <a:pt x="550" y="70"/>
                            </a:lnTo>
                            <a:lnTo>
                              <a:pt x="554" y="74"/>
                            </a:lnTo>
                            <a:lnTo>
                              <a:pt x="561" y="72"/>
                            </a:lnTo>
                            <a:lnTo>
                              <a:pt x="566" y="79"/>
                            </a:lnTo>
                            <a:lnTo>
                              <a:pt x="566" y="84"/>
                            </a:lnTo>
                            <a:lnTo>
                              <a:pt x="569" y="87"/>
                            </a:lnTo>
                            <a:lnTo>
                              <a:pt x="569" y="95"/>
                            </a:lnTo>
                            <a:lnTo>
                              <a:pt x="576" y="86"/>
                            </a:lnTo>
                            <a:lnTo>
                              <a:pt x="587" y="76"/>
                            </a:lnTo>
                            <a:lnTo>
                              <a:pt x="593" y="63"/>
                            </a:lnTo>
                            <a:lnTo>
                              <a:pt x="590" y="61"/>
                            </a:lnTo>
                            <a:lnTo>
                              <a:pt x="582" y="68"/>
                            </a:lnTo>
                            <a:lnTo>
                              <a:pt x="581" y="57"/>
                            </a:lnTo>
                            <a:lnTo>
                              <a:pt x="576" y="55"/>
                            </a:lnTo>
                            <a:lnTo>
                              <a:pt x="574" y="49"/>
                            </a:lnTo>
                            <a:lnTo>
                              <a:pt x="592" y="34"/>
                            </a:lnTo>
                            <a:lnTo>
                              <a:pt x="598" y="37"/>
                            </a:lnTo>
                            <a:lnTo>
                              <a:pt x="601" y="28"/>
                            </a:lnTo>
                            <a:lnTo>
                              <a:pt x="596" y="26"/>
                            </a:lnTo>
                            <a:lnTo>
                              <a:pt x="585" y="21"/>
                            </a:lnTo>
                            <a:lnTo>
                              <a:pt x="579" y="19"/>
                            </a:lnTo>
                            <a:lnTo>
                              <a:pt x="569" y="12"/>
                            </a:lnTo>
                            <a:lnTo>
                              <a:pt x="561" y="9"/>
                            </a:lnTo>
                            <a:lnTo>
                              <a:pt x="551" y="18"/>
                            </a:lnTo>
                            <a:lnTo>
                              <a:pt x="548" y="24"/>
                            </a:lnTo>
                            <a:lnTo>
                              <a:pt x="539" y="18"/>
                            </a:lnTo>
                            <a:lnTo>
                              <a:pt x="544" y="13"/>
                            </a:lnTo>
                            <a:lnTo>
                              <a:pt x="545" y="2"/>
                            </a:lnTo>
                            <a:lnTo>
                              <a:pt x="544" y="0"/>
                            </a:lnTo>
                            <a:lnTo>
                              <a:pt x="532" y="0"/>
                            </a:lnTo>
                            <a:lnTo>
                              <a:pt x="529" y="4"/>
                            </a:lnTo>
                            <a:lnTo>
                              <a:pt x="528" y="12"/>
                            </a:lnTo>
                            <a:lnTo>
                              <a:pt x="529" y="18"/>
                            </a:lnTo>
                            <a:lnTo>
                              <a:pt x="521" y="26"/>
                            </a:lnTo>
                            <a:lnTo>
                              <a:pt x="514" y="13"/>
                            </a:lnTo>
                            <a:lnTo>
                              <a:pt x="508" y="15"/>
                            </a:lnTo>
                            <a:lnTo>
                              <a:pt x="507" y="26"/>
                            </a:lnTo>
                            <a:lnTo>
                              <a:pt x="502" y="42"/>
                            </a:lnTo>
                            <a:lnTo>
                              <a:pt x="491" y="52"/>
                            </a:lnTo>
                            <a:lnTo>
                              <a:pt x="484" y="39"/>
                            </a:lnTo>
                            <a:lnTo>
                              <a:pt x="495" y="31"/>
                            </a:lnTo>
                            <a:lnTo>
                              <a:pt x="497" y="18"/>
                            </a:lnTo>
                            <a:lnTo>
                              <a:pt x="491" y="18"/>
                            </a:lnTo>
                            <a:lnTo>
                              <a:pt x="479" y="18"/>
                            </a:lnTo>
                            <a:lnTo>
                              <a:pt x="470" y="31"/>
                            </a:lnTo>
                            <a:lnTo>
                              <a:pt x="460" y="49"/>
                            </a:lnTo>
                            <a:lnTo>
                              <a:pt x="464" y="57"/>
                            </a:lnTo>
                            <a:lnTo>
                              <a:pt x="457" y="61"/>
                            </a:lnTo>
                            <a:lnTo>
                              <a:pt x="449" y="55"/>
                            </a:lnTo>
                            <a:lnTo>
                              <a:pt x="439" y="58"/>
                            </a:lnTo>
                            <a:lnTo>
                              <a:pt x="442" y="68"/>
                            </a:lnTo>
                            <a:lnTo>
                              <a:pt x="431" y="68"/>
                            </a:lnTo>
                            <a:lnTo>
                              <a:pt x="423" y="70"/>
                            </a:lnTo>
                            <a:lnTo>
                              <a:pt x="416" y="81"/>
                            </a:lnTo>
                            <a:lnTo>
                              <a:pt x="404" y="79"/>
                            </a:lnTo>
                            <a:lnTo>
                              <a:pt x="404" y="86"/>
                            </a:lnTo>
                            <a:lnTo>
                              <a:pt x="396" y="79"/>
                            </a:lnTo>
                            <a:lnTo>
                              <a:pt x="385" y="84"/>
                            </a:lnTo>
                            <a:lnTo>
                              <a:pt x="383" y="92"/>
                            </a:lnTo>
                            <a:lnTo>
                              <a:pt x="374" y="95"/>
                            </a:lnTo>
                            <a:lnTo>
                              <a:pt x="367" y="86"/>
                            </a:lnTo>
                            <a:lnTo>
                              <a:pt x="354" y="87"/>
                            </a:lnTo>
                            <a:lnTo>
                              <a:pt x="340" y="92"/>
                            </a:lnTo>
                            <a:lnTo>
                              <a:pt x="340" y="105"/>
                            </a:lnTo>
                            <a:lnTo>
                              <a:pt x="349" y="108"/>
                            </a:lnTo>
                            <a:lnTo>
                              <a:pt x="349" y="111"/>
                            </a:lnTo>
                            <a:lnTo>
                              <a:pt x="349" y="121"/>
                            </a:lnTo>
                            <a:lnTo>
                              <a:pt x="343" y="119"/>
                            </a:lnTo>
                            <a:lnTo>
                              <a:pt x="334" y="123"/>
                            </a:lnTo>
                            <a:lnTo>
                              <a:pt x="337" y="132"/>
                            </a:lnTo>
                            <a:lnTo>
                              <a:pt x="345" y="139"/>
                            </a:lnTo>
                            <a:lnTo>
                              <a:pt x="345" y="149"/>
                            </a:lnTo>
                            <a:lnTo>
                              <a:pt x="337" y="145"/>
                            </a:lnTo>
                            <a:lnTo>
                              <a:pt x="330" y="146"/>
                            </a:lnTo>
                            <a:lnTo>
                              <a:pt x="330" y="156"/>
                            </a:lnTo>
                            <a:lnTo>
                              <a:pt x="319" y="156"/>
                            </a:lnTo>
                            <a:lnTo>
                              <a:pt x="310" y="156"/>
                            </a:lnTo>
                            <a:lnTo>
                              <a:pt x="308" y="162"/>
                            </a:lnTo>
                            <a:lnTo>
                              <a:pt x="305" y="167"/>
                            </a:lnTo>
                            <a:lnTo>
                              <a:pt x="298" y="169"/>
                            </a:lnTo>
                            <a:lnTo>
                              <a:pt x="296" y="174"/>
                            </a:lnTo>
                            <a:lnTo>
                              <a:pt x="298" y="180"/>
                            </a:lnTo>
                            <a:lnTo>
                              <a:pt x="286" y="183"/>
                            </a:lnTo>
                            <a:lnTo>
                              <a:pt x="295" y="193"/>
                            </a:lnTo>
                            <a:lnTo>
                              <a:pt x="296" y="198"/>
                            </a:lnTo>
                            <a:lnTo>
                              <a:pt x="289" y="204"/>
                            </a:lnTo>
                            <a:lnTo>
                              <a:pt x="273" y="215"/>
                            </a:lnTo>
                            <a:lnTo>
                              <a:pt x="261" y="223"/>
                            </a:lnTo>
                            <a:lnTo>
                              <a:pt x="255" y="236"/>
                            </a:lnTo>
                            <a:lnTo>
                              <a:pt x="244" y="246"/>
                            </a:lnTo>
                            <a:lnTo>
                              <a:pt x="244" y="252"/>
                            </a:lnTo>
                            <a:lnTo>
                              <a:pt x="246" y="259"/>
                            </a:lnTo>
                            <a:lnTo>
                              <a:pt x="237" y="265"/>
                            </a:lnTo>
                            <a:lnTo>
                              <a:pt x="239" y="274"/>
                            </a:lnTo>
                            <a:lnTo>
                              <a:pt x="231" y="289"/>
                            </a:lnTo>
                            <a:lnTo>
                              <a:pt x="224" y="292"/>
                            </a:lnTo>
                            <a:lnTo>
                              <a:pt x="224" y="303"/>
                            </a:lnTo>
                            <a:lnTo>
                              <a:pt x="228" y="310"/>
                            </a:lnTo>
                            <a:lnTo>
                              <a:pt x="221" y="316"/>
                            </a:lnTo>
                            <a:lnTo>
                              <a:pt x="217" y="311"/>
                            </a:lnTo>
                            <a:lnTo>
                              <a:pt x="208" y="316"/>
                            </a:lnTo>
                            <a:lnTo>
                              <a:pt x="210" y="329"/>
                            </a:lnTo>
                            <a:lnTo>
                              <a:pt x="202" y="334"/>
                            </a:lnTo>
                            <a:lnTo>
                              <a:pt x="189" y="336"/>
                            </a:lnTo>
                            <a:lnTo>
                              <a:pt x="180" y="347"/>
                            </a:lnTo>
                            <a:lnTo>
                              <a:pt x="178" y="358"/>
                            </a:lnTo>
                            <a:lnTo>
                              <a:pt x="168" y="366"/>
                            </a:lnTo>
                            <a:lnTo>
                              <a:pt x="168" y="373"/>
                            </a:lnTo>
                            <a:lnTo>
                              <a:pt x="180" y="364"/>
                            </a:lnTo>
                            <a:lnTo>
                              <a:pt x="193" y="355"/>
                            </a:lnTo>
                            <a:lnTo>
                              <a:pt x="198" y="358"/>
                            </a:lnTo>
                            <a:lnTo>
                              <a:pt x="193" y="371"/>
                            </a:lnTo>
                            <a:lnTo>
                              <a:pt x="183" y="378"/>
                            </a:lnTo>
                            <a:lnTo>
                              <a:pt x="171" y="376"/>
                            </a:lnTo>
                            <a:lnTo>
                              <a:pt x="173" y="384"/>
                            </a:lnTo>
                            <a:lnTo>
                              <a:pt x="158" y="390"/>
                            </a:lnTo>
                            <a:lnTo>
                              <a:pt x="156" y="378"/>
                            </a:lnTo>
                            <a:lnTo>
                              <a:pt x="149" y="373"/>
                            </a:lnTo>
                            <a:lnTo>
                              <a:pt x="140" y="386"/>
                            </a:lnTo>
                            <a:lnTo>
                              <a:pt x="131" y="386"/>
                            </a:lnTo>
                            <a:lnTo>
                              <a:pt x="122" y="388"/>
                            </a:lnTo>
                            <a:lnTo>
                              <a:pt x="121" y="400"/>
                            </a:lnTo>
                            <a:lnTo>
                              <a:pt x="116" y="401"/>
                            </a:lnTo>
                            <a:lnTo>
                              <a:pt x="116" y="407"/>
                            </a:lnTo>
                            <a:lnTo>
                              <a:pt x="110" y="405"/>
                            </a:lnTo>
                            <a:lnTo>
                              <a:pt x="103" y="400"/>
                            </a:lnTo>
                            <a:lnTo>
                              <a:pt x="91" y="401"/>
                            </a:lnTo>
                            <a:lnTo>
                              <a:pt x="91" y="408"/>
                            </a:lnTo>
                            <a:lnTo>
                              <a:pt x="92" y="414"/>
                            </a:lnTo>
                            <a:lnTo>
                              <a:pt x="87" y="416"/>
                            </a:lnTo>
                            <a:lnTo>
                              <a:pt x="77" y="411"/>
                            </a:lnTo>
                            <a:lnTo>
                              <a:pt x="67" y="418"/>
                            </a:lnTo>
                            <a:lnTo>
                              <a:pt x="69" y="424"/>
                            </a:lnTo>
                            <a:lnTo>
                              <a:pt x="68" y="429"/>
                            </a:lnTo>
                            <a:lnTo>
                              <a:pt x="57" y="424"/>
                            </a:lnTo>
                            <a:lnTo>
                              <a:pt x="55" y="430"/>
                            </a:lnTo>
                            <a:lnTo>
                              <a:pt x="51" y="435"/>
                            </a:lnTo>
                            <a:lnTo>
                              <a:pt x="39" y="432"/>
                            </a:lnTo>
                            <a:lnTo>
                              <a:pt x="33" y="434"/>
                            </a:lnTo>
                            <a:lnTo>
                              <a:pt x="32" y="442"/>
                            </a:lnTo>
                            <a:lnTo>
                              <a:pt x="27" y="444"/>
                            </a:lnTo>
                            <a:lnTo>
                              <a:pt x="20" y="455"/>
                            </a:lnTo>
                            <a:lnTo>
                              <a:pt x="21" y="467"/>
                            </a:lnTo>
                            <a:lnTo>
                              <a:pt x="19" y="485"/>
                            </a:lnTo>
                            <a:lnTo>
                              <a:pt x="16" y="503"/>
                            </a:lnTo>
                            <a:lnTo>
                              <a:pt x="14" y="519"/>
                            </a:lnTo>
                            <a:lnTo>
                              <a:pt x="12" y="527"/>
                            </a:lnTo>
                            <a:lnTo>
                              <a:pt x="18" y="536"/>
                            </a:lnTo>
                            <a:lnTo>
                              <a:pt x="27" y="529"/>
                            </a:lnTo>
                            <a:lnTo>
                              <a:pt x="33" y="532"/>
                            </a:lnTo>
                            <a:lnTo>
                              <a:pt x="33" y="539"/>
                            </a:lnTo>
                            <a:lnTo>
                              <a:pt x="24" y="544"/>
                            </a:lnTo>
                            <a:lnTo>
                              <a:pt x="22" y="555"/>
                            </a:lnTo>
                            <a:lnTo>
                              <a:pt x="20" y="561"/>
                            </a:lnTo>
                            <a:lnTo>
                              <a:pt x="10" y="560"/>
                            </a:lnTo>
                            <a:lnTo>
                              <a:pt x="7" y="573"/>
                            </a:lnTo>
                            <a:lnTo>
                              <a:pt x="12" y="577"/>
                            </a:lnTo>
                            <a:lnTo>
                              <a:pt x="20" y="574"/>
                            </a:lnTo>
                            <a:lnTo>
                              <a:pt x="25" y="580"/>
                            </a:lnTo>
                            <a:lnTo>
                              <a:pt x="26" y="583"/>
                            </a:lnTo>
                            <a:lnTo>
                              <a:pt x="19" y="588"/>
                            </a:lnTo>
                            <a:lnTo>
                              <a:pt x="19" y="595"/>
                            </a:lnTo>
                            <a:lnTo>
                              <a:pt x="10" y="597"/>
                            </a:lnTo>
                            <a:lnTo>
                              <a:pt x="4" y="592"/>
                            </a:lnTo>
                            <a:lnTo>
                              <a:pt x="6" y="603"/>
                            </a:lnTo>
                            <a:lnTo>
                              <a:pt x="4" y="612"/>
                            </a:lnTo>
                            <a:lnTo>
                              <a:pt x="0" y="612"/>
                            </a:lnTo>
                            <a:lnTo>
                              <a:pt x="13" y="625"/>
                            </a:lnTo>
                            <a:lnTo>
                              <a:pt x="19" y="632"/>
                            </a:lnTo>
                            <a:lnTo>
                              <a:pt x="22" y="643"/>
                            </a:lnTo>
                            <a:lnTo>
                              <a:pt x="36" y="651"/>
                            </a:lnTo>
                            <a:lnTo>
                              <a:pt x="50" y="659"/>
                            </a:lnTo>
                            <a:lnTo>
                              <a:pt x="63" y="659"/>
                            </a:lnTo>
                            <a:lnTo>
                              <a:pt x="83" y="645"/>
                            </a:lnTo>
                            <a:lnTo>
                              <a:pt x="103" y="631"/>
                            </a:lnTo>
                            <a:lnTo>
                              <a:pt x="121" y="607"/>
                            </a:lnTo>
                            <a:lnTo>
                              <a:pt x="124" y="604"/>
                            </a:lnTo>
                            <a:lnTo>
                              <a:pt x="128" y="613"/>
                            </a:lnTo>
                            <a:lnTo>
                              <a:pt x="137" y="607"/>
                            </a:lnTo>
                            <a:lnTo>
                              <a:pt x="140" y="598"/>
                            </a:lnTo>
                            <a:lnTo>
                              <a:pt x="142" y="588"/>
                            </a:lnTo>
                            <a:lnTo>
                              <a:pt x="150" y="574"/>
                            </a:lnTo>
                            <a:lnTo>
                              <a:pt x="146" y="589"/>
                            </a:lnTo>
                            <a:lnTo>
                              <a:pt x="151" y="591"/>
                            </a:lnTo>
                            <a:lnTo>
                              <a:pt x="149" y="598"/>
                            </a:lnTo>
                            <a:lnTo>
                              <a:pt x="151" y="610"/>
                            </a:lnTo>
                            <a:lnTo>
                              <a:pt x="156" y="620"/>
                            </a:lnTo>
                            <a:lnTo>
                              <a:pt x="161" y="618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210" name="Group 2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29" y="1678"/>
                      <a:ext cx="386" cy="385"/>
                      <a:chOff x="2029" y="1678"/>
                      <a:chExt cx="386" cy="385"/>
                    </a:xfrm>
                  </p:grpSpPr>
                  <p:sp>
                    <p:nvSpPr>
                      <p:cNvPr id="211" name="Freeform 2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08" y="1793"/>
                        <a:ext cx="21" cy="25"/>
                      </a:xfrm>
                      <a:custGeom>
                        <a:avLst/>
                        <a:gdLst>
                          <a:gd name="T0" fmla="*/ 20 w 21"/>
                          <a:gd name="T1" fmla="*/ 3 h 25"/>
                          <a:gd name="T2" fmla="*/ 17 w 21"/>
                          <a:gd name="T3" fmla="*/ 9 h 25"/>
                          <a:gd name="T4" fmla="*/ 20 w 21"/>
                          <a:gd name="T5" fmla="*/ 20 h 25"/>
                          <a:gd name="T6" fmla="*/ 5 w 21"/>
                          <a:gd name="T7" fmla="*/ 24 h 25"/>
                          <a:gd name="T8" fmla="*/ 0 w 21"/>
                          <a:gd name="T9" fmla="*/ 18 h 25"/>
                          <a:gd name="T10" fmla="*/ 0 w 21"/>
                          <a:gd name="T11" fmla="*/ 9 h 25"/>
                          <a:gd name="T12" fmla="*/ 4 w 21"/>
                          <a:gd name="T13" fmla="*/ 0 h 25"/>
                          <a:gd name="T14" fmla="*/ 20 w 21"/>
                          <a:gd name="T15" fmla="*/ 3 h 2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21" h="25">
                            <a:moveTo>
                              <a:pt x="20" y="3"/>
                            </a:moveTo>
                            <a:lnTo>
                              <a:pt x="17" y="9"/>
                            </a:lnTo>
                            <a:lnTo>
                              <a:pt x="20" y="20"/>
                            </a:lnTo>
                            <a:lnTo>
                              <a:pt x="5" y="24"/>
                            </a:lnTo>
                            <a:lnTo>
                              <a:pt x="0" y="18"/>
                            </a:lnTo>
                            <a:lnTo>
                              <a:pt x="0" y="9"/>
                            </a:lnTo>
                            <a:lnTo>
                              <a:pt x="4" y="0"/>
                            </a:lnTo>
                            <a:lnTo>
                              <a:pt x="20" y="3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12" name="Freeform 21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79" y="1810"/>
                        <a:ext cx="21" cy="21"/>
                      </a:xfrm>
                      <a:custGeom>
                        <a:avLst/>
                        <a:gdLst>
                          <a:gd name="T0" fmla="*/ 17 w 21"/>
                          <a:gd name="T1" fmla="*/ 0 h 21"/>
                          <a:gd name="T2" fmla="*/ 20 w 21"/>
                          <a:gd name="T3" fmla="*/ 14 h 21"/>
                          <a:gd name="T4" fmla="*/ 4 w 21"/>
                          <a:gd name="T5" fmla="*/ 20 h 21"/>
                          <a:gd name="T6" fmla="*/ 0 w 21"/>
                          <a:gd name="T7" fmla="*/ 6 h 21"/>
                          <a:gd name="T8" fmla="*/ 17 w 21"/>
                          <a:gd name="T9" fmla="*/ 0 h 2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1" h="21">
                            <a:moveTo>
                              <a:pt x="17" y="0"/>
                            </a:moveTo>
                            <a:lnTo>
                              <a:pt x="20" y="14"/>
                            </a:lnTo>
                            <a:lnTo>
                              <a:pt x="4" y="20"/>
                            </a:lnTo>
                            <a:lnTo>
                              <a:pt x="0" y="6"/>
                            </a:lnTo>
                            <a:lnTo>
                              <a:pt x="17" y="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13" name="Freeform 2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86" y="1782"/>
                        <a:ext cx="20" cy="21"/>
                      </a:xfrm>
                      <a:custGeom>
                        <a:avLst/>
                        <a:gdLst>
                          <a:gd name="T0" fmla="*/ 0 w 20"/>
                          <a:gd name="T1" fmla="*/ 12 h 21"/>
                          <a:gd name="T2" fmla="*/ 14 w 20"/>
                          <a:gd name="T3" fmla="*/ 20 h 21"/>
                          <a:gd name="T4" fmla="*/ 19 w 20"/>
                          <a:gd name="T5" fmla="*/ 4 h 21"/>
                          <a:gd name="T6" fmla="*/ 10 w 20"/>
                          <a:gd name="T7" fmla="*/ 0 h 21"/>
                          <a:gd name="T8" fmla="*/ 4 w 20"/>
                          <a:gd name="T9" fmla="*/ 4 h 21"/>
                          <a:gd name="T10" fmla="*/ 0 w 20"/>
                          <a:gd name="T11" fmla="*/ 8 h 21"/>
                          <a:gd name="T12" fmla="*/ 0 w 20"/>
                          <a:gd name="T13" fmla="*/ 12 h 2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0" h="21">
                            <a:moveTo>
                              <a:pt x="0" y="12"/>
                            </a:moveTo>
                            <a:lnTo>
                              <a:pt x="14" y="20"/>
                            </a:lnTo>
                            <a:lnTo>
                              <a:pt x="19" y="4"/>
                            </a:lnTo>
                            <a:lnTo>
                              <a:pt x="10" y="0"/>
                            </a:lnTo>
                            <a:lnTo>
                              <a:pt x="4" y="4"/>
                            </a:lnTo>
                            <a:lnTo>
                              <a:pt x="0" y="8"/>
                            </a:lnTo>
                            <a:lnTo>
                              <a:pt x="0" y="12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14" name="Freeform 21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08" y="1770"/>
                        <a:ext cx="21" cy="19"/>
                      </a:xfrm>
                      <a:custGeom>
                        <a:avLst/>
                        <a:gdLst>
                          <a:gd name="T0" fmla="*/ 0 w 21"/>
                          <a:gd name="T1" fmla="*/ 18 h 19"/>
                          <a:gd name="T2" fmla="*/ 15 w 21"/>
                          <a:gd name="T3" fmla="*/ 0 h 19"/>
                          <a:gd name="T4" fmla="*/ 20 w 21"/>
                          <a:gd name="T5" fmla="*/ 7 h 19"/>
                          <a:gd name="T6" fmla="*/ 0 w 21"/>
                          <a:gd name="T7" fmla="*/ 18 h 1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21" h="19">
                            <a:moveTo>
                              <a:pt x="0" y="18"/>
                            </a:moveTo>
                            <a:lnTo>
                              <a:pt x="15" y="0"/>
                            </a:lnTo>
                            <a:lnTo>
                              <a:pt x="20" y="7"/>
                            </a:lnTo>
                            <a:lnTo>
                              <a:pt x="0" y="18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15" name="Freeform 21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157" y="1814"/>
                        <a:ext cx="20" cy="20"/>
                      </a:xfrm>
                      <a:custGeom>
                        <a:avLst/>
                        <a:gdLst>
                          <a:gd name="T0" fmla="*/ 14 w 20"/>
                          <a:gd name="T1" fmla="*/ 0 h 20"/>
                          <a:gd name="T2" fmla="*/ 19 w 20"/>
                          <a:gd name="T3" fmla="*/ 14 h 20"/>
                          <a:gd name="T4" fmla="*/ 0 w 20"/>
                          <a:gd name="T5" fmla="*/ 19 h 20"/>
                          <a:gd name="T6" fmla="*/ 14 w 20"/>
                          <a:gd name="T7" fmla="*/ 0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20" h="20">
                            <a:moveTo>
                              <a:pt x="14" y="0"/>
                            </a:moveTo>
                            <a:lnTo>
                              <a:pt x="19" y="14"/>
                            </a:lnTo>
                            <a:lnTo>
                              <a:pt x="0" y="19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16" name="Freeform 21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71" y="1741"/>
                        <a:ext cx="20" cy="20"/>
                      </a:xfrm>
                      <a:custGeom>
                        <a:avLst/>
                        <a:gdLst>
                          <a:gd name="T0" fmla="*/ 8 w 20"/>
                          <a:gd name="T1" fmla="*/ 0 h 20"/>
                          <a:gd name="T2" fmla="*/ 0 w 20"/>
                          <a:gd name="T3" fmla="*/ 8 h 20"/>
                          <a:gd name="T4" fmla="*/ 11 w 20"/>
                          <a:gd name="T5" fmla="*/ 19 h 20"/>
                          <a:gd name="T6" fmla="*/ 19 w 20"/>
                          <a:gd name="T7" fmla="*/ 8 h 20"/>
                          <a:gd name="T8" fmla="*/ 8 w 20"/>
                          <a:gd name="T9" fmla="*/ 0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0" h="20">
                            <a:moveTo>
                              <a:pt x="8" y="0"/>
                            </a:moveTo>
                            <a:lnTo>
                              <a:pt x="0" y="8"/>
                            </a:lnTo>
                            <a:lnTo>
                              <a:pt x="11" y="19"/>
                            </a:lnTo>
                            <a:lnTo>
                              <a:pt x="19" y="8"/>
                            </a:lnTo>
                            <a:lnTo>
                              <a:pt x="8" y="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17" name="Freeform 21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88" y="1726"/>
                        <a:ext cx="21" cy="20"/>
                      </a:xfrm>
                      <a:custGeom>
                        <a:avLst/>
                        <a:gdLst>
                          <a:gd name="T0" fmla="*/ 0 w 21"/>
                          <a:gd name="T1" fmla="*/ 7 h 20"/>
                          <a:gd name="T2" fmla="*/ 9 w 21"/>
                          <a:gd name="T3" fmla="*/ 19 h 20"/>
                          <a:gd name="T4" fmla="*/ 20 w 21"/>
                          <a:gd name="T5" fmla="*/ 11 h 20"/>
                          <a:gd name="T6" fmla="*/ 10 w 21"/>
                          <a:gd name="T7" fmla="*/ 0 h 20"/>
                          <a:gd name="T8" fmla="*/ 0 w 21"/>
                          <a:gd name="T9" fmla="*/ 7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1" h="20">
                            <a:moveTo>
                              <a:pt x="0" y="7"/>
                            </a:moveTo>
                            <a:lnTo>
                              <a:pt x="9" y="19"/>
                            </a:lnTo>
                            <a:lnTo>
                              <a:pt x="20" y="11"/>
                            </a:lnTo>
                            <a:lnTo>
                              <a:pt x="10" y="0"/>
                            </a:lnTo>
                            <a:lnTo>
                              <a:pt x="0" y="7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18" name="Freeform 2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40" y="1696"/>
                        <a:ext cx="29" cy="20"/>
                      </a:xfrm>
                      <a:custGeom>
                        <a:avLst/>
                        <a:gdLst>
                          <a:gd name="T0" fmla="*/ 12 w 29"/>
                          <a:gd name="T1" fmla="*/ 4 h 20"/>
                          <a:gd name="T2" fmla="*/ 17 w 29"/>
                          <a:gd name="T3" fmla="*/ 8 h 20"/>
                          <a:gd name="T4" fmla="*/ 28 w 29"/>
                          <a:gd name="T5" fmla="*/ 0 h 20"/>
                          <a:gd name="T6" fmla="*/ 23 w 29"/>
                          <a:gd name="T7" fmla="*/ 17 h 20"/>
                          <a:gd name="T8" fmla="*/ 12 w 29"/>
                          <a:gd name="T9" fmla="*/ 19 h 20"/>
                          <a:gd name="T10" fmla="*/ 0 w 29"/>
                          <a:gd name="T11" fmla="*/ 7 h 20"/>
                          <a:gd name="T12" fmla="*/ 12 w 29"/>
                          <a:gd name="T13" fmla="*/ 4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9" h="20">
                            <a:moveTo>
                              <a:pt x="12" y="4"/>
                            </a:moveTo>
                            <a:lnTo>
                              <a:pt x="17" y="8"/>
                            </a:lnTo>
                            <a:lnTo>
                              <a:pt x="28" y="0"/>
                            </a:lnTo>
                            <a:lnTo>
                              <a:pt x="23" y="17"/>
                            </a:lnTo>
                            <a:lnTo>
                              <a:pt x="12" y="19"/>
                            </a:lnTo>
                            <a:lnTo>
                              <a:pt x="0" y="7"/>
                            </a:lnTo>
                            <a:lnTo>
                              <a:pt x="12" y="4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19" name="Freeform 2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95" y="1678"/>
                        <a:ext cx="20" cy="20"/>
                      </a:xfrm>
                      <a:custGeom>
                        <a:avLst/>
                        <a:gdLst>
                          <a:gd name="T0" fmla="*/ 9 w 20"/>
                          <a:gd name="T1" fmla="*/ 0 h 20"/>
                          <a:gd name="T2" fmla="*/ 17 w 20"/>
                          <a:gd name="T3" fmla="*/ 6 h 20"/>
                          <a:gd name="T4" fmla="*/ 19 w 20"/>
                          <a:gd name="T5" fmla="*/ 19 h 20"/>
                          <a:gd name="T6" fmla="*/ 0 w 20"/>
                          <a:gd name="T7" fmla="*/ 19 h 20"/>
                          <a:gd name="T8" fmla="*/ 9 w 20"/>
                          <a:gd name="T9" fmla="*/ 0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0" h="20">
                            <a:moveTo>
                              <a:pt x="9" y="0"/>
                            </a:moveTo>
                            <a:lnTo>
                              <a:pt x="17" y="6"/>
                            </a:lnTo>
                            <a:lnTo>
                              <a:pt x="19" y="19"/>
                            </a:lnTo>
                            <a:lnTo>
                              <a:pt x="0" y="19"/>
                            </a:lnTo>
                            <a:lnTo>
                              <a:pt x="9" y="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  <p:sp>
                    <p:nvSpPr>
                      <p:cNvPr id="220" name="Freeform 2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29" y="2042"/>
                        <a:ext cx="22" cy="21"/>
                      </a:xfrm>
                      <a:custGeom>
                        <a:avLst/>
                        <a:gdLst>
                          <a:gd name="T0" fmla="*/ 21 w 22"/>
                          <a:gd name="T1" fmla="*/ 10 h 21"/>
                          <a:gd name="T2" fmla="*/ 4 w 22"/>
                          <a:gd name="T3" fmla="*/ 0 h 21"/>
                          <a:gd name="T4" fmla="*/ 0 w 22"/>
                          <a:gd name="T5" fmla="*/ 9 h 21"/>
                          <a:gd name="T6" fmla="*/ 1 w 22"/>
                          <a:gd name="T7" fmla="*/ 20 h 21"/>
                          <a:gd name="T8" fmla="*/ 21 w 22"/>
                          <a:gd name="T9" fmla="*/ 10 h 2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2" h="21">
                            <a:moveTo>
                              <a:pt x="21" y="10"/>
                            </a:moveTo>
                            <a:lnTo>
                              <a:pt x="4" y="0"/>
                            </a:lnTo>
                            <a:lnTo>
                              <a:pt x="0" y="9"/>
                            </a:lnTo>
                            <a:lnTo>
                              <a:pt x="1" y="20"/>
                            </a:lnTo>
                            <a:lnTo>
                              <a:pt x="21" y="10"/>
                            </a:lnTo>
                          </a:path>
                        </a:pathLst>
                      </a:custGeom>
                      <a:solidFill>
                        <a:srgbClr val="FFFFCC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>
                        <a:defPPr>
                          <a:defRPr lang="en-GB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5pPr>
                        <a:lvl6pPr marL="22860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6pPr>
                        <a:lvl7pPr marL="27432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7pPr>
                        <a:lvl8pPr marL="32004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8pPr>
                        <a:lvl9pPr marL="3657600" algn="l" defTabSz="914400" rtl="0" eaLnBrk="1" latinLnBrk="0" hangingPunct="1">
                          <a:defRPr sz="2400" b="1" kern="1200">
                            <a:solidFill>
                              <a:schemeClr val="tx1"/>
                            </a:solidFill>
                            <a:latin typeface="Tahoma" pitchFamily="34" charset="0"/>
                            <a:ea typeface="Arial Unicode MS" pitchFamily="34" charset="-128"/>
                            <a:cs typeface="Arial Unicode MS" pitchFamily="34" charset="-128"/>
                          </a:defRPr>
                        </a:lvl9pPr>
                      </a:lstStyle>
                      <a:p>
                        <a:endParaRPr lang="en-GB"/>
                      </a:p>
                    </p:txBody>
                  </p:sp>
                </p:grpSp>
              </p:grpSp>
              <p:sp>
                <p:nvSpPr>
                  <p:cNvPr id="204" name="Freeform 203"/>
                  <p:cNvSpPr>
                    <a:spLocks/>
                  </p:cNvSpPr>
                  <p:nvPr/>
                </p:nvSpPr>
                <p:spPr bwMode="auto">
                  <a:xfrm>
                    <a:off x="2925" y="913"/>
                    <a:ext cx="2091" cy="2332"/>
                  </a:xfrm>
                  <a:custGeom>
                    <a:avLst/>
                    <a:gdLst>
                      <a:gd name="T0" fmla="*/ 645 w 1467"/>
                      <a:gd name="T1" fmla="*/ 97 h 1635"/>
                      <a:gd name="T2" fmla="*/ 545 w 1467"/>
                      <a:gd name="T3" fmla="*/ 151 h 1635"/>
                      <a:gd name="T4" fmla="*/ 516 w 1467"/>
                      <a:gd name="T5" fmla="*/ 55 h 1635"/>
                      <a:gd name="T6" fmla="*/ 509 w 1467"/>
                      <a:gd name="T7" fmla="*/ 172 h 1635"/>
                      <a:gd name="T8" fmla="*/ 451 w 1467"/>
                      <a:gd name="T9" fmla="*/ 275 h 1635"/>
                      <a:gd name="T10" fmla="*/ 377 w 1467"/>
                      <a:gd name="T11" fmla="*/ 357 h 1635"/>
                      <a:gd name="T12" fmla="*/ 367 w 1467"/>
                      <a:gd name="T13" fmla="*/ 431 h 1635"/>
                      <a:gd name="T14" fmla="*/ 215 w 1467"/>
                      <a:gd name="T15" fmla="*/ 229 h 1635"/>
                      <a:gd name="T16" fmla="*/ 423 w 1467"/>
                      <a:gd name="T17" fmla="*/ 179 h 1635"/>
                      <a:gd name="T18" fmla="*/ 173 w 1467"/>
                      <a:gd name="T19" fmla="*/ 144 h 1635"/>
                      <a:gd name="T20" fmla="*/ 113 w 1467"/>
                      <a:gd name="T21" fmla="*/ 133 h 1635"/>
                      <a:gd name="T22" fmla="*/ 117 w 1467"/>
                      <a:gd name="T23" fmla="*/ 231 h 1635"/>
                      <a:gd name="T24" fmla="*/ 149 w 1467"/>
                      <a:gd name="T25" fmla="*/ 390 h 1635"/>
                      <a:gd name="T26" fmla="*/ 179 w 1467"/>
                      <a:gd name="T27" fmla="*/ 520 h 1635"/>
                      <a:gd name="T28" fmla="*/ 122 w 1467"/>
                      <a:gd name="T29" fmla="*/ 604 h 1635"/>
                      <a:gd name="T30" fmla="*/ 163 w 1467"/>
                      <a:gd name="T31" fmla="*/ 627 h 1635"/>
                      <a:gd name="T32" fmla="*/ 155 w 1467"/>
                      <a:gd name="T33" fmla="*/ 639 h 1635"/>
                      <a:gd name="T34" fmla="*/ 131 w 1467"/>
                      <a:gd name="T35" fmla="*/ 688 h 1635"/>
                      <a:gd name="T36" fmla="*/ 133 w 1467"/>
                      <a:gd name="T37" fmla="*/ 751 h 1635"/>
                      <a:gd name="T38" fmla="*/ 160 w 1467"/>
                      <a:gd name="T39" fmla="*/ 830 h 1635"/>
                      <a:gd name="T40" fmla="*/ 125 w 1467"/>
                      <a:gd name="T41" fmla="*/ 885 h 1635"/>
                      <a:gd name="T42" fmla="*/ 78 w 1467"/>
                      <a:gd name="T43" fmla="*/ 948 h 1635"/>
                      <a:gd name="T44" fmla="*/ 45 w 1467"/>
                      <a:gd name="T45" fmla="*/ 1016 h 1635"/>
                      <a:gd name="T46" fmla="*/ 61 w 1467"/>
                      <a:gd name="T47" fmla="*/ 1129 h 1635"/>
                      <a:gd name="T48" fmla="*/ 13 w 1467"/>
                      <a:gd name="T49" fmla="*/ 1271 h 1635"/>
                      <a:gd name="T50" fmla="*/ 95 w 1467"/>
                      <a:gd name="T51" fmla="*/ 1263 h 1635"/>
                      <a:gd name="T52" fmla="*/ 174 w 1467"/>
                      <a:gd name="T53" fmla="*/ 1258 h 1635"/>
                      <a:gd name="T54" fmla="*/ 216 w 1467"/>
                      <a:gd name="T55" fmla="*/ 1353 h 1635"/>
                      <a:gd name="T56" fmla="*/ 296 w 1467"/>
                      <a:gd name="T57" fmla="*/ 1385 h 1635"/>
                      <a:gd name="T58" fmla="*/ 308 w 1467"/>
                      <a:gd name="T59" fmla="*/ 1359 h 1635"/>
                      <a:gd name="T60" fmla="*/ 328 w 1467"/>
                      <a:gd name="T61" fmla="*/ 1312 h 1635"/>
                      <a:gd name="T62" fmla="*/ 352 w 1467"/>
                      <a:gd name="T63" fmla="*/ 1332 h 1635"/>
                      <a:gd name="T64" fmla="*/ 374 w 1467"/>
                      <a:gd name="T65" fmla="*/ 1360 h 1635"/>
                      <a:gd name="T66" fmla="*/ 402 w 1467"/>
                      <a:gd name="T67" fmla="*/ 1400 h 1635"/>
                      <a:gd name="T68" fmla="*/ 445 w 1467"/>
                      <a:gd name="T69" fmla="*/ 1402 h 1635"/>
                      <a:gd name="T70" fmla="*/ 505 w 1467"/>
                      <a:gd name="T71" fmla="*/ 1365 h 1635"/>
                      <a:gd name="T72" fmla="*/ 448 w 1467"/>
                      <a:gd name="T73" fmla="*/ 1352 h 1635"/>
                      <a:gd name="T74" fmla="*/ 416 w 1467"/>
                      <a:gd name="T75" fmla="*/ 1316 h 1635"/>
                      <a:gd name="T76" fmla="*/ 600 w 1467"/>
                      <a:gd name="T77" fmla="*/ 1243 h 1635"/>
                      <a:gd name="T78" fmla="*/ 553 w 1467"/>
                      <a:gd name="T79" fmla="*/ 1320 h 1635"/>
                      <a:gd name="T80" fmla="*/ 513 w 1467"/>
                      <a:gd name="T81" fmla="*/ 1385 h 1635"/>
                      <a:gd name="T82" fmla="*/ 733 w 1467"/>
                      <a:gd name="T83" fmla="*/ 1440 h 1635"/>
                      <a:gd name="T84" fmla="*/ 829 w 1467"/>
                      <a:gd name="T85" fmla="*/ 1481 h 1635"/>
                      <a:gd name="T86" fmla="*/ 967 w 1467"/>
                      <a:gd name="T87" fmla="*/ 1564 h 1635"/>
                      <a:gd name="T88" fmla="*/ 1049 w 1467"/>
                      <a:gd name="T89" fmla="*/ 1574 h 1635"/>
                      <a:gd name="T90" fmla="*/ 1107 w 1467"/>
                      <a:gd name="T91" fmla="*/ 1494 h 1635"/>
                      <a:gd name="T92" fmla="*/ 997 w 1467"/>
                      <a:gd name="T93" fmla="*/ 1340 h 1635"/>
                      <a:gd name="T94" fmla="*/ 964 w 1467"/>
                      <a:gd name="T95" fmla="*/ 1195 h 1635"/>
                      <a:gd name="T96" fmla="*/ 1102 w 1467"/>
                      <a:gd name="T97" fmla="*/ 1088 h 1635"/>
                      <a:gd name="T98" fmla="*/ 1166 w 1467"/>
                      <a:gd name="T99" fmla="*/ 1206 h 1635"/>
                      <a:gd name="T100" fmla="*/ 1096 w 1467"/>
                      <a:gd name="T101" fmla="*/ 1276 h 1635"/>
                      <a:gd name="T102" fmla="*/ 1141 w 1467"/>
                      <a:gd name="T103" fmla="*/ 1340 h 1635"/>
                      <a:gd name="T104" fmla="*/ 1213 w 1467"/>
                      <a:gd name="T105" fmla="*/ 1422 h 1635"/>
                      <a:gd name="T106" fmla="*/ 1299 w 1467"/>
                      <a:gd name="T107" fmla="*/ 1412 h 1635"/>
                      <a:gd name="T108" fmla="*/ 1237 w 1467"/>
                      <a:gd name="T109" fmla="*/ 1456 h 1635"/>
                      <a:gd name="T110" fmla="*/ 1277 w 1467"/>
                      <a:gd name="T111" fmla="*/ 1511 h 1635"/>
                      <a:gd name="T112" fmla="*/ 1466 w 1467"/>
                      <a:gd name="T113" fmla="*/ 0 h 16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467" h="1635">
                        <a:moveTo>
                          <a:pt x="1466" y="0"/>
                        </a:moveTo>
                        <a:lnTo>
                          <a:pt x="690" y="0"/>
                        </a:lnTo>
                        <a:lnTo>
                          <a:pt x="669" y="63"/>
                        </a:lnTo>
                        <a:lnTo>
                          <a:pt x="630" y="52"/>
                        </a:lnTo>
                        <a:lnTo>
                          <a:pt x="646" y="69"/>
                        </a:lnTo>
                        <a:lnTo>
                          <a:pt x="671" y="79"/>
                        </a:lnTo>
                        <a:lnTo>
                          <a:pt x="645" y="97"/>
                        </a:lnTo>
                        <a:lnTo>
                          <a:pt x="653" y="164"/>
                        </a:lnTo>
                        <a:lnTo>
                          <a:pt x="634" y="186"/>
                        </a:lnTo>
                        <a:lnTo>
                          <a:pt x="607" y="196"/>
                        </a:lnTo>
                        <a:lnTo>
                          <a:pt x="582" y="192"/>
                        </a:lnTo>
                        <a:lnTo>
                          <a:pt x="568" y="175"/>
                        </a:lnTo>
                        <a:lnTo>
                          <a:pt x="556" y="167"/>
                        </a:lnTo>
                        <a:lnTo>
                          <a:pt x="545" y="151"/>
                        </a:lnTo>
                        <a:lnTo>
                          <a:pt x="548" y="130"/>
                        </a:lnTo>
                        <a:lnTo>
                          <a:pt x="536" y="114"/>
                        </a:lnTo>
                        <a:lnTo>
                          <a:pt x="568" y="103"/>
                        </a:lnTo>
                        <a:lnTo>
                          <a:pt x="574" y="81"/>
                        </a:lnTo>
                        <a:lnTo>
                          <a:pt x="563" y="52"/>
                        </a:lnTo>
                        <a:lnTo>
                          <a:pt x="534" y="44"/>
                        </a:lnTo>
                        <a:lnTo>
                          <a:pt x="516" y="55"/>
                        </a:lnTo>
                        <a:lnTo>
                          <a:pt x="477" y="60"/>
                        </a:lnTo>
                        <a:lnTo>
                          <a:pt x="456" y="59"/>
                        </a:lnTo>
                        <a:lnTo>
                          <a:pt x="477" y="78"/>
                        </a:lnTo>
                        <a:lnTo>
                          <a:pt x="493" y="101"/>
                        </a:lnTo>
                        <a:lnTo>
                          <a:pt x="504" y="119"/>
                        </a:lnTo>
                        <a:lnTo>
                          <a:pt x="511" y="144"/>
                        </a:lnTo>
                        <a:lnTo>
                          <a:pt x="509" y="172"/>
                        </a:lnTo>
                        <a:lnTo>
                          <a:pt x="523" y="185"/>
                        </a:lnTo>
                        <a:lnTo>
                          <a:pt x="545" y="234"/>
                        </a:lnTo>
                        <a:lnTo>
                          <a:pt x="525" y="223"/>
                        </a:lnTo>
                        <a:lnTo>
                          <a:pt x="500" y="213"/>
                        </a:lnTo>
                        <a:lnTo>
                          <a:pt x="481" y="202"/>
                        </a:lnTo>
                        <a:lnTo>
                          <a:pt x="474" y="243"/>
                        </a:lnTo>
                        <a:lnTo>
                          <a:pt x="451" y="275"/>
                        </a:lnTo>
                        <a:lnTo>
                          <a:pt x="433" y="290"/>
                        </a:lnTo>
                        <a:lnTo>
                          <a:pt x="475" y="350"/>
                        </a:lnTo>
                        <a:lnTo>
                          <a:pt x="468" y="368"/>
                        </a:lnTo>
                        <a:lnTo>
                          <a:pt x="445" y="375"/>
                        </a:lnTo>
                        <a:lnTo>
                          <a:pt x="411" y="366"/>
                        </a:lnTo>
                        <a:lnTo>
                          <a:pt x="397" y="362"/>
                        </a:lnTo>
                        <a:lnTo>
                          <a:pt x="377" y="357"/>
                        </a:lnTo>
                        <a:lnTo>
                          <a:pt x="365" y="369"/>
                        </a:lnTo>
                        <a:lnTo>
                          <a:pt x="371" y="386"/>
                        </a:lnTo>
                        <a:lnTo>
                          <a:pt x="386" y="394"/>
                        </a:lnTo>
                        <a:lnTo>
                          <a:pt x="418" y="391"/>
                        </a:lnTo>
                        <a:lnTo>
                          <a:pt x="429" y="435"/>
                        </a:lnTo>
                        <a:lnTo>
                          <a:pt x="403" y="443"/>
                        </a:lnTo>
                        <a:lnTo>
                          <a:pt x="367" y="431"/>
                        </a:lnTo>
                        <a:lnTo>
                          <a:pt x="328" y="410"/>
                        </a:lnTo>
                        <a:lnTo>
                          <a:pt x="311" y="393"/>
                        </a:lnTo>
                        <a:lnTo>
                          <a:pt x="290" y="316"/>
                        </a:lnTo>
                        <a:lnTo>
                          <a:pt x="274" y="293"/>
                        </a:lnTo>
                        <a:lnTo>
                          <a:pt x="243" y="272"/>
                        </a:lnTo>
                        <a:lnTo>
                          <a:pt x="226" y="250"/>
                        </a:lnTo>
                        <a:lnTo>
                          <a:pt x="215" y="229"/>
                        </a:lnTo>
                        <a:lnTo>
                          <a:pt x="290" y="261"/>
                        </a:lnTo>
                        <a:lnTo>
                          <a:pt x="349" y="267"/>
                        </a:lnTo>
                        <a:lnTo>
                          <a:pt x="386" y="260"/>
                        </a:lnTo>
                        <a:lnTo>
                          <a:pt x="403" y="250"/>
                        </a:lnTo>
                        <a:lnTo>
                          <a:pt x="416" y="227"/>
                        </a:lnTo>
                        <a:lnTo>
                          <a:pt x="423" y="208"/>
                        </a:lnTo>
                        <a:lnTo>
                          <a:pt x="423" y="179"/>
                        </a:lnTo>
                        <a:lnTo>
                          <a:pt x="392" y="160"/>
                        </a:lnTo>
                        <a:lnTo>
                          <a:pt x="377" y="167"/>
                        </a:lnTo>
                        <a:lnTo>
                          <a:pt x="322" y="133"/>
                        </a:lnTo>
                        <a:lnTo>
                          <a:pt x="274" y="133"/>
                        </a:lnTo>
                        <a:lnTo>
                          <a:pt x="204" y="138"/>
                        </a:lnTo>
                        <a:lnTo>
                          <a:pt x="184" y="144"/>
                        </a:lnTo>
                        <a:lnTo>
                          <a:pt x="173" y="144"/>
                        </a:lnTo>
                        <a:lnTo>
                          <a:pt x="160" y="132"/>
                        </a:lnTo>
                        <a:lnTo>
                          <a:pt x="169" y="107"/>
                        </a:lnTo>
                        <a:lnTo>
                          <a:pt x="155" y="105"/>
                        </a:lnTo>
                        <a:lnTo>
                          <a:pt x="145" y="120"/>
                        </a:lnTo>
                        <a:lnTo>
                          <a:pt x="129" y="119"/>
                        </a:lnTo>
                        <a:lnTo>
                          <a:pt x="119" y="122"/>
                        </a:lnTo>
                        <a:lnTo>
                          <a:pt x="113" y="133"/>
                        </a:lnTo>
                        <a:lnTo>
                          <a:pt x="96" y="148"/>
                        </a:lnTo>
                        <a:lnTo>
                          <a:pt x="93" y="172"/>
                        </a:lnTo>
                        <a:lnTo>
                          <a:pt x="90" y="181"/>
                        </a:lnTo>
                        <a:lnTo>
                          <a:pt x="90" y="196"/>
                        </a:lnTo>
                        <a:lnTo>
                          <a:pt x="107" y="207"/>
                        </a:lnTo>
                        <a:lnTo>
                          <a:pt x="108" y="217"/>
                        </a:lnTo>
                        <a:lnTo>
                          <a:pt x="117" y="231"/>
                        </a:lnTo>
                        <a:lnTo>
                          <a:pt x="121" y="242"/>
                        </a:lnTo>
                        <a:lnTo>
                          <a:pt x="122" y="256"/>
                        </a:lnTo>
                        <a:lnTo>
                          <a:pt x="120" y="272"/>
                        </a:lnTo>
                        <a:lnTo>
                          <a:pt x="126" y="297"/>
                        </a:lnTo>
                        <a:lnTo>
                          <a:pt x="138" y="320"/>
                        </a:lnTo>
                        <a:lnTo>
                          <a:pt x="136" y="357"/>
                        </a:lnTo>
                        <a:lnTo>
                          <a:pt x="149" y="390"/>
                        </a:lnTo>
                        <a:lnTo>
                          <a:pt x="152" y="420"/>
                        </a:lnTo>
                        <a:lnTo>
                          <a:pt x="157" y="433"/>
                        </a:lnTo>
                        <a:lnTo>
                          <a:pt x="180" y="451"/>
                        </a:lnTo>
                        <a:lnTo>
                          <a:pt x="188" y="469"/>
                        </a:lnTo>
                        <a:lnTo>
                          <a:pt x="188" y="485"/>
                        </a:lnTo>
                        <a:lnTo>
                          <a:pt x="181" y="514"/>
                        </a:lnTo>
                        <a:lnTo>
                          <a:pt x="179" y="520"/>
                        </a:lnTo>
                        <a:lnTo>
                          <a:pt x="181" y="527"/>
                        </a:lnTo>
                        <a:lnTo>
                          <a:pt x="173" y="541"/>
                        </a:lnTo>
                        <a:lnTo>
                          <a:pt x="160" y="549"/>
                        </a:lnTo>
                        <a:lnTo>
                          <a:pt x="157" y="557"/>
                        </a:lnTo>
                        <a:lnTo>
                          <a:pt x="140" y="581"/>
                        </a:lnTo>
                        <a:lnTo>
                          <a:pt x="125" y="588"/>
                        </a:lnTo>
                        <a:lnTo>
                          <a:pt x="122" y="604"/>
                        </a:lnTo>
                        <a:lnTo>
                          <a:pt x="132" y="603"/>
                        </a:lnTo>
                        <a:lnTo>
                          <a:pt x="140" y="594"/>
                        </a:lnTo>
                        <a:lnTo>
                          <a:pt x="146" y="596"/>
                        </a:lnTo>
                        <a:lnTo>
                          <a:pt x="150" y="604"/>
                        </a:lnTo>
                        <a:lnTo>
                          <a:pt x="139" y="611"/>
                        </a:lnTo>
                        <a:lnTo>
                          <a:pt x="155" y="627"/>
                        </a:lnTo>
                        <a:lnTo>
                          <a:pt x="163" y="627"/>
                        </a:lnTo>
                        <a:lnTo>
                          <a:pt x="174" y="633"/>
                        </a:lnTo>
                        <a:lnTo>
                          <a:pt x="188" y="646"/>
                        </a:lnTo>
                        <a:lnTo>
                          <a:pt x="194" y="662"/>
                        </a:lnTo>
                        <a:lnTo>
                          <a:pt x="194" y="662"/>
                        </a:lnTo>
                        <a:lnTo>
                          <a:pt x="175" y="647"/>
                        </a:lnTo>
                        <a:lnTo>
                          <a:pt x="166" y="640"/>
                        </a:lnTo>
                        <a:lnTo>
                          <a:pt x="155" y="639"/>
                        </a:lnTo>
                        <a:lnTo>
                          <a:pt x="156" y="646"/>
                        </a:lnTo>
                        <a:lnTo>
                          <a:pt x="146" y="643"/>
                        </a:lnTo>
                        <a:lnTo>
                          <a:pt x="136" y="643"/>
                        </a:lnTo>
                        <a:lnTo>
                          <a:pt x="137" y="657"/>
                        </a:lnTo>
                        <a:lnTo>
                          <a:pt x="139" y="665"/>
                        </a:lnTo>
                        <a:lnTo>
                          <a:pt x="136" y="682"/>
                        </a:lnTo>
                        <a:lnTo>
                          <a:pt x="131" y="688"/>
                        </a:lnTo>
                        <a:lnTo>
                          <a:pt x="114" y="688"/>
                        </a:lnTo>
                        <a:lnTo>
                          <a:pt x="113" y="699"/>
                        </a:lnTo>
                        <a:lnTo>
                          <a:pt x="121" y="710"/>
                        </a:lnTo>
                        <a:lnTo>
                          <a:pt x="126" y="728"/>
                        </a:lnTo>
                        <a:lnTo>
                          <a:pt x="138" y="736"/>
                        </a:lnTo>
                        <a:lnTo>
                          <a:pt x="138" y="746"/>
                        </a:lnTo>
                        <a:lnTo>
                          <a:pt x="133" y="751"/>
                        </a:lnTo>
                        <a:lnTo>
                          <a:pt x="134" y="758"/>
                        </a:lnTo>
                        <a:lnTo>
                          <a:pt x="139" y="764"/>
                        </a:lnTo>
                        <a:lnTo>
                          <a:pt x="149" y="786"/>
                        </a:lnTo>
                        <a:lnTo>
                          <a:pt x="158" y="795"/>
                        </a:lnTo>
                        <a:lnTo>
                          <a:pt x="166" y="799"/>
                        </a:lnTo>
                        <a:lnTo>
                          <a:pt x="168" y="820"/>
                        </a:lnTo>
                        <a:lnTo>
                          <a:pt x="160" y="830"/>
                        </a:lnTo>
                        <a:lnTo>
                          <a:pt x="148" y="844"/>
                        </a:lnTo>
                        <a:lnTo>
                          <a:pt x="142" y="853"/>
                        </a:lnTo>
                        <a:lnTo>
                          <a:pt x="136" y="856"/>
                        </a:lnTo>
                        <a:lnTo>
                          <a:pt x="125" y="856"/>
                        </a:lnTo>
                        <a:lnTo>
                          <a:pt x="120" y="860"/>
                        </a:lnTo>
                        <a:lnTo>
                          <a:pt x="123" y="865"/>
                        </a:lnTo>
                        <a:lnTo>
                          <a:pt x="125" y="885"/>
                        </a:lnTo>
                        <a:lnTo>
                          <a:pt x="116" y="886"/>
                        </a:lnTo>
                        <a:lnTo>
                          <a:pt x="107" y="893"/>
                        </a:lnTo>
                        <a:lnTo>
                          <a:pt x="105" y="906"/>
                        </a:lnTo>
                        <a:lnTo>
                          <a:pt x="102" y="916"/>
                        </a:lnTo>
                        <a:lnTo>
                          <a:pt x="98" y="946"/>
                        </a:lnTo>
                        <a:lnTo>
                          <a:pt x="87" y="946"/>
                        </a:lnTo>
                        <a:lnTo>
                          <a:pt x="78" y="948"/>
                        </a:lnTo>
                        <a:lnTo>
                          <a:pt x="71" y="959"/>
                        </a:lnTo>
                        <a:lnTo>
                          <a:pt x="61" y="965"/>
                        </a:lnTo>
                        <a:lnTo>
                          <a:pt x="50" y="959"/>
                        </a:lnTo>
                        <a:lnTo>
                          <a:pt x="37" y="962"/>
                        </a:lnTo>
                        <a:lnTo>
                          <a:pt x="36" y="975"/>
                        </a:lnTo>
                        <a:lnTo>
                          <a:pt x="42" y="990"/>
                        </a:lnTo>
                        <a:lnTo>
                          <a:pt x="45" y="1016"/>
                        </a:lnTo>
                        <a:lnTo>
                          <a:pt x="28" y="1039"/>
                        </a:lnTo>
                        <a:lnTo>
                          <a:pt x="36" y="1049"/>
                        </a:lnTo>
                        <a:lnTo>
                          <a:pt x="32" y="1065"/>
                        </a:lnTo>
                        <a:lnTo>
                          <a:pt x="33" y="1081"/>
                        </a:lnTo>
                        <a:lnTo>
                          <a:pt x="42" y="1087"/>
                        </a:lnTo>
                        <a:lnTo>
                          <a:pt x="52" y="1105"/>
                        </a:lnTo>
                        <a:lnTo>
                          <a:pt x="61" y="1129"/>
                        </a:lnTo>
                        <a:lnTo>
                          <a:pt x="60" y="1145"/>
                        </a:lnTo>
                        <a:lnTo>
                          <a:pt x="19" y="1182"/>
                        </a:lnTo>
                        <a:lnTo>
                          <a:pt x="27" y="1211"/>
                        </a:lnTo>
                        <a:lnTo>
                          <a:pt x="9" y="1229"/>
                        </a:lnTo>
                        <a:lnTo>
                          <a:pt x="0" y="1237"/>
                        </a:lnTo>
                        <a:lnTo>
                          <a:pt x="0" y="1249"/>
                        </a:lnTo>
                        <a:lnTo>
                          <a:pt x="13" y="1271"/>
                        </a:lnTo>
                        <a:lnTo>
                          <a:pt x="30" y="1271"/>
                        </a:lnTo>
                        <a:lnTo>
                          <a:pt x="36" y="1273"/>
                        </a:lnTo>
                        <a:lnTo>
                          <a:pt x="48" y="1266"/>
                        </a:lnTo>
                        <a:lnTo>
                          <a:pt x="60" y="1265"/>
                        </a:lnTo>
                        <a:lnTo>
                          <a:pt x="68" y="1270"/>
                        </a:lnTo>
                        <a:lnTo>
                          <a:pt x="79" y="1269"/>
                        </a:lnTo>
                        <a:lnTo>
                          <a:pt x="95" y="1263"/>
                        </a:lnTo>
                        <a:lnTo>
                          <a:pt x="103" y="1266"/>
                        </a:lnTo>
                        <a:lnTo>
                          <a:pt x="111" y="1272"/>
                        </a:lnTo>
                        <a:lnTo>
                          <a:pt x="122" y="1273"/>
                        </a:lnTo>
                        <a:lnTo>
                          <a:pt x="134" y="1264"/>
                        </a:lnTo>
                        <a:lnTo>
                          <a:pt x="154" y="1263"/>
                        </a:lnTo>
                        <a:lnTo>
                          <a:pt x="162" y="1254"/>
                        </a:lnTo>
                        <a:lnTo>
                          <a:pt x="174" y="1258"/>
                        </a:lnTo>
                        <a:lnTo>
                          <a:pt x="184" y="1278"/>
                        </a:lnTo>
                        <a:lnTo>
                          <a:pt x="196" y="1288"/>
                        </a:lnTo>
                        <a:lnTo>
                          <a:pt x="202" y="1304"/>
                        </a:lnTo>
                        <a:lnTo>
                          <a:pt x="214" y="1317"/>
                        </a:lnTo>
                        <a:lnTo>
                          <a:pt x="217" y="1328"/>
                        </a:lnTo>
                        <a:lnTo>
                          <a:pt x="216" y="1342"/>
                        </a:lnTo>
                        <a:lnTo>
                          <a:pt x="216" y="1353"/>
                        </a:lnTo>
                        <a:lnTo>
                          <a:pt x="225" y="1366"/>
                        </a:lnTo>
                        <a:lnTo>
                          <a:pt x="227" y="1388"/>
                        </a:lnTo>
                        <a:lnTo>
                          <a:pt x="235" y="1391"/>
                        </a:lnTo>
                        <a:lnTo>
                          <a:pt x="249" y="1393"/>
                        </a:lnTo>
                        <a:lnTo>
                          <a:pt x="267" y="1389"/>
                        </a:lnTo>
                        <a:lnTo>
                          <a:pt x="285" y="1393"/>
                        </a:lnTo>
                        <a:lnTo>
                          <a:pt x="296" y="1385"/>
                        </a:lnTo>
                        <a:lnTo>
                          <a:pt x="284" y="1375"/>
                        </a:lnTo>
                        <a:lnTo>
                          <a:pt x="279" y="1357"/>
                        </a:lnTo>
                        <a:lnTo>
                          <a:pt x="292" y="1373"/>
                        </a:lnTo>
                        <a:lnTo>
                          <a:pt x="297" y="1370"/>
                        </a:lnTo>
                        <a:lnTo>
                          <a:pt x="288" y="1359"/>
                        </a:lnTo>
                        <a:lnTo>
                          <a:pt x="299" y="1365"/>
                        </a:lnTo>
                        <a:lnTo>
                          <a:pt x="308" y="1359"/>
                        </a:lnTo>
                        <a:lnTo>
                          <a:pt x="312" y="1348"/>
                        </a:lnTo>
                        <a:lnTo>
                          <a:pt x="308" y="1341"/>
                        </a:lnTo>
                        <a:lnTo>
                          <a:pt x="297" y="1334"/>
                        </a:lnTo>
                        <a:lnTo>
                          <a:pt x="312" y="1335"/>
                        </a:lnTo>
                        <a:lnTo>
                          <a:pt x="311" y="1325"/>
                        </a:lnTo>
                        <a:lnTo>
                          <a:pt x="318" y="1322"/>
                        </a:lnTo>
                        <a:lnTo>
                          <a:pt x="328" y="1312"/>
                        </a:lnTo>
                        <a:lnTo>
                          <a:pt x="333" y="1311"/>
                        </a:lnTo>
                        <a:lnTo>
                          <a:pt x="341" y="1311"/>
                        </a:lnTo>
                        <a:lnTo>
                          <a:pt x="349" y="1320"/>
                        </a:lnTo>
                        <a:lnTo>
                          <a:pt x="333" y="1325"/>
                        </a:lnTo>
                        <a:lnTo>
                          <a:pt x="334" y="1331"/>
                        </a:lnTo>
                        <a:lnTo>
                          <a:pt x="350" y="1337"/>
                        </a:lnTo>
                        <a:lnTo>
                          <a:pt x="352" y="1332"/>
                        </a:lnTo>
                        <a:lnTo>
                          <a:pt x="361" y="1335"/>
                        </a:lnTo>
                        <a:lnTo>
                          <a:pt x="370" y="1331"/>
                        </a:lnTo>
                        <a:lnTo>
                          <a:pt x="382" y="1330"/>
                        </a:lnTo>
                        <a:lnTo>
                          <a:pt x="389" y="1328"/>
                        </a:lnTo>
                        <a:lnTo>
                          <a:pt x="393" y="1336"/>
                        </a:lnTo>
                        <a:lnTo>
                          <a:pt x="377" y="1347"/>
                        </a:lnTo>
                        <a:lnTo>
                          <a:pt x="374" y="1360"/>
                        </a:lnTo>
                        <a:lnTo>
                          <a:pt x="367" y="1370"/>
                        </a:lnTo>
                        <a:lnTo>
                          <a:pt x="365" y="1382"/>
                        </a:lnTo>
                        <a:lnTo>
                          <a:pt x="377" y="1387"/>
                        </a:lnTo>
                        <a:lnTo>
                          <a:pt x="385" y="1388"/>
                        </a:lnTo>
                        <a:lnTo>
                          <a:pt x="393" y="1388"/>
                        </a:lnTo>
                        <a:lnTo>
                          <a:pt x="398" y="1389"/>
                        </a:lnTo>
                        <a:lnTo>
                          <a:pt x="402" y="1400"/>
                        </a:lnTo>
                        <a:lnTo>
                          <a:pt x="405" y="1408"/>
                        </a:lnTo>
                        <a:lnTo>
                          <a:pt x="402" y="1428"/>
                        </a:lnTo>
                        <a:lnTo>
                          <a:pt x="417" y="1435"/>
                        </a:lnTo>
                        <a:lnTo>
                          <a:pt x="423" y="1430"/>
                        </a:lnTo>
                        <a:lnTo>
                          <a:pt x="429" y="1419"/>
                        </a:lnTo>
                        <a:lnTo>
                          <a:pt x="435" y="1407"/>
                        </a:lnTo>
                        <a:lnTo>
                          <a:pt x="445" y="1402"/>
                        </a:lnTo>
                        <a:lnTo>
                          <a:pt x="456" y="1394"/>
                        </a:lnTo>
                        <a:lnTo>
                          <a:pt x="462" y="1382"/>
                        </a:lnTo>
                        <a:lnTo>
                          <a:pt x="468" y="1384"/>
                        </a:lnTo>
                        <a:lnTo>
                          <a:pt x="474" y="1387"/>
                        </a:lnTo>
                        <a:lnTo>
                          <a:pt x="485" y="1389"/>
                        </a:lnTo>
                        <a:lnTo>
                          <a:pt x="498" y="1382"/>
                        </a:lnTo>
                        <a:lnTo>
                          <a:pt x="505" y="1365"/>
                        </a:lnTo>
                        <a:lnTo>
                          <a:pt x="493" y="1365"/>
                        </a:lnTo>
                        <a:lnTo>
                          <a:pt x="483" y="1370"/>
                        </a:lnTo>
                        <a:lnTo>
                          <a:pt x="479" y="1364"/>
                        </a:lnTo>
                        <a:lnTo>
                          <a:pt x="471" y="1370"/>
                        </a:lnTo>
                        <a:lnTo>
                          <a:pt x="460" y="1370"/>
                        </a:lnTo>
                        <a:lnTo>
                          <a:pt x="452" y="1366"/>
                        </a:lnTo>
                        <a:lnTo>
                          <a:pt x="448" y="1352"/>
                        </a:lnTo>
                        <a:lnTo>
                          <a:pt x="441" y="1342"/>
                        </a:lnTo>
                        <a:lnTo>
                          <a:pt x="435" y="1337"/>
                        </a:lnTo>
                        <a:lnTo>
                          <a:pt x="432" y="1335"/>
                        </a:lnTo>
                        <a:lnTo>
                          <a:pt x="424" y="1331"/>
                        </a:lnTo>
                        <a:lnTo>
                          <a:pt x="410" y="1329"/>
                        </a:lnTo>
                        <a:lnTo>
                          <a:pt x="398" y="1317"/>
                        </a:lnTo>
                        <a:lnTo>
                          <a:pt x="416" y="1316"/>
                        </a:lnTo>
                        <a:lnTo>
                          <a:pt x="432" y="1311"/>
                        </a:lnTo>
                        <a:lnTo>
                          <a:pt x="444" y="1299"/>
                        </a:lnTo>
                        <a:lnTo>
                          <a:pt x="486" y="1281"/>
                        </a:lnTo>
                        <a:lnTo>
                          <a:pt x="511" y="1263"/>
                        </a:lnTo>
                        <a:lnTo>
                          <a:pt x="550" y="1252"/>
                        </a:lnTo>
                        <a:lnTo>
                          <a:pt x="581" y="1242"/>
                        </a:lnTo>
                        <a:lnTo>
                          <a:pt x="600" y="1243"/>
                        </a:lnTo>
                        <a:lnTo>
                          <a:pt x="575" y="1263"/>
                        </a:lnTo>
                        <a:lnTo>
                          <a:pt x="590" y="1272"/>
                        </a:lnTo>
                        <a:lnTo>
                          <a:pt x="559" y="1276"/>
                        </a:lnTo>
                        <a:lnTo>
                          <a:pt x="560" y="1289"/>
                        </a:lnTo>
                        <a:lnTo>
                          <a:pt x="583" y="1304"/>
                        </a:lnTo>
                        <a:lnTo>
                          <a:pt x="566" y="1305"/>
                        </a:lnTo>
                        <a:lnTo>
                          <a:pt x="553" y="1320"/>
                        </a:lnTo>
                        <a:lnTo>
                          <a:pt x="546" y="1335"/>
                        </a:lnTo>
                        <a:lnTo>
                          <a:pt x="545" y="1358"/>
                        </a:lnTo>
                        <a:lnTo>
                          <a:pt x="533" y="1372"/>
                        </a:lnTo>
                        <a:lnTo>
                          <a:pt x="525" y="1370"/>
                        </a:lnTo>
                        <a:lnTo>
                          <a:pt x="516" y="1367"/>
                        </a:lnTo>
                        <a:lnTo>
                          <a:pt x="522" y="1378"/>
                        </a:lnTo>
                        <a:lnTo>
                          <a:pt x="513" y="1385"/>
                        </a:lnTo>
                        <a:lnTo>
                          <a:pt x="538" y="1393"/>
                        </a:lnTo>
                        <a:lnTo>
                          <a:pt x="556" y="1410"/>
                        </a:lnTo>
                        <a:lnTo>
                          <a:pt x="589" y="1413"/>
                        </a:lnTo>
                        <a:lnTo>
                          <a:pt x="634" y="1418"/>
                        </a:lnTo>
                        <a:lnTo>
                          <a:pt x="663" y="1423"/>
                        </a:lnTo>
                        <a:lnTo>
                          <a:pt x="696" y="1429"/>
                        </a:lnTo>
                        <a:lnTo>
                          <a:pt x="733" y="1440"/>
                        </a:lnTo>
                        <a:lnTo>
                          <a:pt x="752" y="1444"/>
                        </a:lnTo>
                        <a:lnTo>
                          <a:pt x="765" y="1456"/>
                        </a:lnTo>
                        <a:lnTo>
                          <a:pt x="771" y="1473"/>
                        </a:lnTo>
                        <a:lnTo>
                          <a:pt x="772" y="1493"/>
                        </a:lnTo>
                        <a:lnTo>
                          <a:pt x="806" y="1494"/>
                        </a:lnTo>
                        <a:lnTo>
                          <a:pt x="819" y="1478"/>
                        </a:lnTo>
                        <a:lnTo>
                          <a:pt x="829" y="1481"/>
                        </a:lnTo>
                        <a:lnTo>
                          <a:pt x="831" y="1489"/>
                        </a:lnTo>
                        <a:lnTo>
                          <a:pt x="858" y="1495"/>
                        </a:lnTo>
                        <a:lnTo>
                          <a:pt x="872" y="1530"/>
                        </a:lnTo>
                        <a:lnTo>
                          <a:pt x="921" y="1531"/>
                        </a:lnTo>
                        <a:lnTo>
                          <a:pt x="937" y="1553"/>
                        </a:lnTo>
                        <a:lnTo>
                          <a:pt x="950" y="1562"/>
                        </a:lnTo>
                        <a:lnTo>
                          <a:pt x="967" y="1564"/>
                        </a:lnTo>
                        <a:lnTo>
                          <a:pt x="986" y="1576"/>
                        </a:lnTo>
                        <a:lnTo>
                          <a:pt x="1008" y="1570"/>
                        </a:lnTo>
                        <a:lnTo>
                          <a:pt x="1017" y="1556"/>
                        </a:lnTo>
                        <a:lnTo>
                          <a:pt x="1027" y="1538"/>
                        </a:lnTo>
                        <a:lnTo>
                          <a:pt x="1047" y="1541"/>
                        </a:lnTo>
                        <a:lnTo>
                          <a:pt x="1055" y="1552"/>
                        </a:lnTo>
                        <a:lnTo>
                          <a:pt x="1049" y="1574"/>
                        </a:lnTo>
                        <a:lnTo>
                          <a:pt x="1086" y="1596"/>
                        </a:lnTo>
                        <a:lnTo>
                          <a:pt x="1086" y="1566"/>
                        </a:lnTo>
                        <a:lnTo>
                          <a:pt x="1086" y="1555"/>
                        </a:lnTo>
                        <a:lnTo>
                          <a:pt x="1094" y="1549"/>
                        </a:lnTo>
                        <a:lnTo>
                          <a:pt x="1103" y="1567"/>
                        </a:lnTo>
                        <a:lnTo>
                          <a:pt x="1096" y="1515"/>
                        </a:lnTo>
                        <a:lnTo>
                          <a:pt x="1107" y="1494"/>
                        </a:lnTo>
                        <a:lnTo>
                          <a:pt x="1118" y="1484"/>
                        </a:lnTo>
                        <a:lnTo>
                          <a:pt x="1132" y="1473"/>
                        </a:lnTo>
                        <a:lnTo>
                          <a:pt x="1102" y="1467"/>
                        </a:lnTo>
                        <a:lnTo>
                          <a:pt x="1086" y="1467"/>
                        </a:lnTo>
                        <a:lnTo>
                          <a:pt x="1032" y="1419"/>
                        </a:lnTo>
                        <a:lnTo>
                          <a:pt x="1008" y="1393"/>
                        </a:lnTo>
                        <a:lnTo>
                          <a:pt x="997" y="1340"/>
                        </a:lnTo>
                        <a:lnTo>
                          <a:pt x="991" y="1372"/>
                        </a:lnTo>
                        <a:lnTo>
                          <a:pt x="984" y="1337"/>
                        </a:lnTo>
                        <a:lnTo>
                          <a:pt x="953" y="1307"/>
                        </a:lnTo>
                        <a:lnTo>
                          <a:pt x="936" y="1281"/>
                        </a:lnTo>
                        <a:lnTo>
                          <a:pt x="942" y="1249"/>
                        </a:lnTo>
                        <a:lnTo>
                          <a:pt x="953" y="1228"/>
                        </a:lnTo>
                        <a:lnTo>
                          <a:pt x="964" y="1195"/>
                        </a:lnTo>
                        <a:lnTo>
                          <a:pt x="979" y="1169"/>
                        </a:lnTo>
                        <a:lnTo>
                          <a:pt x="979" y="1169"/>
                        </a:lnTo>
                        <a:lnTo>
                          <a:pt x="979" y="1147"/>
                        </a:lnTo>
                        <a:lnTo>
                          <a:pt x="1017" y="1147"/>
                        </a:lnTo>
                        <a:lnTo>
                          <a:pt x="1049" y="1110"/>
                        </a:lnTo>
                        <a:lnTo>
                          <a:pt x="1070" y="1105"/>
                        </a:lnTo>
                        <a:lnTo>
                          <a:pt x="1102" y="1088"/>
                        </a:lnTo>
                        <a:lnTo>
                          <a:pt x="1135" y="1105"/>
                        </a:lnTo>
                        <a:lnTo>
                          <a:pt x="1135" y="1136"/>
                        </a:lnTo>
                        <a:lnTo>
                          <a:pt x="1128" y="1142"/>
                        </a:lnTo>
                        <a:lnTo>
                          <a:pt x="1139" y="1158"/>
                        </a:lnTo>
                        <a:lnTo>
                          <a:pt x="1139" y="1184"/>
                        </a:lnTo>
                        <a:lnTo>
                          <a:pt x="1139" y="1206"/>
                        </a:lnTo>
                        <a:lnTo>
                          <a:pt x="1166" y="1206"/>
                        </a:lnTo>
                        <a:lnTo>
                          <a:pt x="1172" y="1228"/>
                        </a:lnTo>
                        <a:lnTo>
                          <a:pt x="1148" y="1222"/>
                        </a:lnTo>
                        <a:lnTo>
                          <a:pt x="1124" y="1228"/>
                        </a:lnTo>
                        <a:lnTo>
                          <a:pt x="1098" y="1235"/>
                        </a:lnTo>
                        <a:lnTo>
                          <a:pt x="1090" y="1255"/>
                        </a:lnTo>
                        <a:lnTo>
                          <a:pt x="1118" y="1266"/>
                        </a:lnTo>
                        <a:lnTo>
                          <a:pt x="1096" y="1276"/>
                        </a:lnTo>
                        <a:lnTo>
                          <a:pt x="1083" y="1281"/>
                        </a:lnTo>
                        <a:lnTo>
                          <a:pt x="1076" y="1292"/>
                        </a:lnTo>
                        <a:lnTo>
                          <a:pt x="1086" y="1295"/>
                        </a:lnTo>
                        <a:lnTo>
                          <a:pt x="1106" y="1293"/>
                        </a:lnTo>
                        <a:lnTo>
                          <a:pt x="1116" y="1304"/>
                        </a:lnTo>
                        <a:lnTo>
                          <a:pt x="1128" y="1318"/>
                        </a:lnTo>
                        <a:lnTo>
                          <a:pt x="1141" y="1340"/>
                        </a:lnTo>
                        <a:lnTo>
                          <a:pt x="1154" y="1340"/>
                        </a:lnTo>
                        <a:lnTo>
                          <a:pt x="1161" y="1366"/>
                        </a:lnTo>
                        <a:lnTo>
                          <a:pt x="1175" y="1347"/>
                        </a:lnTo>
                        <a:lnTo>
                          <a:pt x="1185" y="1352"/>
                        </a:lnTo>
                        <a:lnTo>
                          <a:pt x="1180" y="1384"/>
                        </a:lnTo>
                        <a:lnTo>
                          <a:pt x="1192" y="1407"/>
                        </a:lnTo>
                        <a:lnTo>
                          <a:pt x="1213" y="1422"/>
                        </a:lnTo>
                        <a:lnTo>
                          <a:pt x="1209" y="1393"/>
                        </a:lnTo>
                        <a:lnTo>
                          <a:pt x="1232" y="1381"/>
                        </a:lnTo>
                        <a:lnTo>
                          <a:pt x="1254" y="1372"/>
                        </a:lnTo>
                        <a:lnTo>
                          <a:pt x="1266" y="1381"/>
                        </a:lnTo>
                        <a:lnTo>
                          <a:pt x="1284" y="1400"/>
                        </a:lnTo>
                        <a:lnTo>
                          <a:pt x="1308" y="1404"/>
                        </a:lnTo>
                        <a:lnTo>
                          <a:pt x="1299" y="1412"/>
                        </a:lnTo>
                        <a:lnTo>
                          <a:pt x="1303" y="1429"/>
                        </a:lnTo>
                        <a:lnTo>
                          <a:pt x="1292" y="1434"/>
                        </a:lnTo>
                        <a:lnTo>
                          <a:pt x="1284" y="1434"/>
                        </a:lnTo>
                        <a:lnTo>
                          <a:pt x="1266" y="1440"/>
                        </a:lnTo>
                        <a:lnTo>
                          <a:pt x="1251" y="1448"/>
                        </a:lnTo>
                        <a:lnTo>
                          <a:pt x="1228" y="1436"/>
                        </a:lnTo>
                        <a:lnTo>
                          <a:pt x="1237" y="1456"/>
                        </a:lnTo>
                        <a:lnTo>
                          <a:pt x="1243" y="1481"/>
                        </a:lnTo>
                        <a:lnTo>
                          <a:pt x="1255" y="1493"/>
                        </a:lnTo>
                        <a:lnTo>
                          <a:pt x="1264" y="1482"/>
                        </a:lnTo>
                        <a:lnTo>
                          <a:pt x="1280" y="1478"/>
                        </a:lnTo>
                        <a:lnTo>
                          <a:pt x="1287" y="1494"/>
                        </a:lnTo>
                        <a:lnTo>
                          <a:pt x="1273" y="1507"/>
                        </a:lnTo>
                        <a:lnTo>
                          <a:pt x="1277" y="1511"/>
                        </a:lnTo>
                        <a:lnTo>
                          <a:pt x="1298" y="1503"/>
                        </a:lnTo>
                        <a:lnTo>
                          <a:pt x="1329" y="1512"/>
                        </a:lnTo>
                        <a:lnTo>
                          <a:pt x="1344" y="1546"/>
                        </a:lnTo>
                        <a:lnTo>
                          <a:pt x="1369" y="1607"/>
                        </a:lnTo>
                        <a:lnTo>
                          <a:pt x="1403" y="1634"/>
                        </a:lnTo>
                        <a:lnTo>
                          <a:pt x="1466" y="1612"/>
                        </a:lnTo>
                        <a:lnTo>
                          <a:pt x="1466" y="0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205" name="Freeform 204"/>
                  <p:cNvSpPr>
                    <a:spLocks/>
                  </p:cNvSpPr>
                  <p:nvPr/>
                </p:nvSpPr>
                <p:spPr bwMode="auto">
                  <a:xfrm>
                    <a:off x="3792" y="3109"/>
                    <a:ext cx="1223" cy="726"/>
                  </a:xfrm>
                  <a:custGeom>
                    <a:avLst/>
                    <a:gdLst>
                      <a:gd name="T0" fmla="*/ 857 w 858"/>
                      <a:gd name="T1" fmla="*/ 508 h 509"/>
                      <a:gd name="T2" fmla="*/ 0 w 858"/>
                      <a:gd name="T3" fmla="*/ 480 h 509"/>
                      <a:gd name="T4" fmla="*/ 14 w 858"/>
                      <a:gd name="T5" fmla="*/ 373 h 509"/>
                      <a:gd name="T6" fmla="*/ 14 w 858"/>
                      <a:gd name="T7" fmla="*/ 316 h 509"/>
                      <a:gd name="T8" fmla="*/ 28 w 858"/>
                      <a:gd name="T9" fmla="*/ 264 h 509"/>
                      <a:gd name="T10" fmla="*/ 36 w 858"/>
                      <a:gd name="T11" fmla="*/ 235 h 509"/>
                      <a:gd name="T12" fmla="*/ 75 w 858"/>
                      <a:gd name="T13" fmla="*/ 239 h 509"/>
                      <a:gd name="T14" fmla="*/ 102 w 858"/>
                      <a:gd name="T15" fmla="*/ 222 h 509"/>
                      <a:gd name="T16" fmla="*/ 121 w 858"/>
                      <a:gd name="T17" fmla="*/ 231 h 509"/>
                      <a:gd name="T18" fmla="*/ 155 w 858"/>
                      <a:gd name="T19" fmla="*/ 227 h 509"/>
                      <a:gd name="T20" fmla="*/ 187 w 858"/>
                      <a:gd name="T21" fmla="*/ 210 h 509"/>
                      <a:gd name="T22" fmla="*/ 217 w 858"/>
                      <a:gd name="T23" fmla="*/ 174 h 509"/>
                      <a:gd name="T24" fmla="*/ 240 w 858"/>
                      <a:gd name="T25" fmla="*/ 167 h 509"/>
                      <a:gd name="T26" fmla="*/ 268 w 858"/>
                      <a:gd name="T27" fmla="*/ 158 h 509"/>
                      <a:gd name="T28" fmla="*/ 287 w 858"/>
                      <a:gd name="T29" fmla="*/ 162 h 509"/>
                      <a:gd name="T30" fmla="*/ 304 w 858"/>
                      <a:gd name="T31" fmla="*/ 150 h 509"/>
                      <a:gd name="T32" fmla="*/ 326 w 858"/>
                      <a:gd name="T33" fmla="*/ 154 h 509"/>
                      <a:gd name="T34" fmla="*/ 367 w 858"/>
                      <a:gd name="T35" fmla="*/ 143 h 509"/>
                      <a:gd name="T36" fmla="*/ 349 w 858"/>
                      <a:gd name="T37" fmla="*/ 116 h 509"/>
                      <a:gd name="T38" fmla="*/ 337 w 858"/>
                      <a:gd name="T39" fmla="*/ 104 h 509"/>
                      <a:gd name="T40" fmla="*/ 332 w 858"/>
                      <a:gd name="T41" fmla="*/ 75 h 509"/>
                      <a:gd name="T42" fmla="*/ 316 w 858"/>
                      <a:gd name="T43" fmla="*/ 46 h 509"/>
                      <a:gd name="T44" fmla="*/ 327 w 858"/>
                      <a:gd name="T45" fmla="*/ 12 h 509"/>
                      <a:gd name="T46" fmla="*/ 357 w 858"/>
                      <a:gd name="T47" fmla="*/ 24 h 509"/>
                      <a:gd name="T48" fmla="*/ 399 w 858"/>
                      <a:gd name="T49" fmla="*/ 30 h 509"/>
                      <a:gd name="T50" fmla="*/ 439 w 858"/>
                      <a:gd name="T51" fmla="*/ 1 h 509"/>
                      <a:gd name="T52" fmla="*/ 441 w 858"/>
                      <a:gd name="T53" fmla="*/ 34 h 509"/>
                      <a:gd name="T54" fmla="*/ 491 w 858"/>
                      <a:gd name="T55" fmla="*/ 95 h 509"/>
                      <a:gd name="T56" fmla="*/ 527 w 858"/>
                      <a:gd name="T57" fmla="*/ 123 h 509"/>
                      <a:gd name="T58" fmla="*/ 570 w 858"/>
                      <a:gd name="T59" fmla="*/ 145 h 509"/>
                      <a:gd name="T60" fmla="*/ 655 w 858"/>
                      <a:gd name="T61" fmla="*/ 158 h 509"/>
                      <a:gd name="T62" fmla="*/ 747 w 858"/>
                      <a:gd name="T63" fmla="*/ 131 h 509"/>
                      <a:gd name="T64" fmla="*/ 794 w 858"/>
                      <a:gd name="T65" fmla="*/ 93 h 5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858" h="509">
                        <a:moveTo>
                          <a:pt x="857" y="72"/>
                        </a:moveTo>
                        <a:lnTo>
                          <a:pt x="857" y="508"/>
                        </a:lnTo>
                        <a:lnTo>
                          <a:pt x="14" y="508"/>
                        </a:lnTo>
                        <a:lnTo>
                          <a:pt x="0" y="480"/>
                        </a:lnTo>
                        <a:lnTo>
                          <a:pt x="7" y="422"/>
                        </a:lnTo>
                        <a:lnTo>
                          <a:pt x="14" y="373"/>
                        </a:lnTo>
                        <a:lnTo>
                          <a:pt x="28" y="351"/>
                        </a:lnTo>
                        <a:lnTo>
                          <a:pt x="14" y="316"/>
                        </a:lnTo>
                        <a:lnTo>
                          <a:pt x="16" y="287"/>
                        </a:lnTo>
                        <a:lnTo>
                          <a:pt x="28" y="264"/>
                        </a:lnTo>
                        <a:lnTo>
                          <a:pt x="26" y="244"/>
                        </a:lnTo>
                        <a:lnTo>
                          <a:pt x="36" y="235"/>
                        </a:lnTo>
                        <a:lnTo>
                          <a:pt x="48" y="239"/>
                        </a:lnTo>
                        <a:lnTo>
                          <a:pt x="75" y="239"/>
                        </a:lnTo>
                        <a:lnTo>
                          <a:pt x="95" y="232"/>
                        </a:lnTo>
                        <a:lnTo>
                          <a:pt x="102" y="222"/>
                        </a:lnTo>
                        <a:lnTo>
                          <a:pt x="108" y="226"/>
                        </a:lnTo>
                        <a:lnTo>
                          <a:pt x="121" y="231"/>
                        </a:lnTo>
                        <a:lnTo>
                          <a:pt x="136" y="227"/>
                        </a:lnTo>
                        <a:lnTo>
                          <a:pt x="155" y="227"/>
                        </a:lnTo>
                        <a:lnTo>
                          <a:pt x="157" y="213"/>
                        </a:lnTo>
                        <a:lnTo>
                          <a:pt x="187" y="210"/>
                        </a:lnTo>
                        <a:lnTo>
                          <a:pt x="217" y="184"/>
                        </a:lnTo>
                        <a:lnTo>
                          <a:pt x="217" y="174"/>
                        </a:lnTo>
                        <a:lnTo>
                          <a:pt x="235" y="174"/>
                        </a:lnTo>
                        <a:lnTo>
                          <a:pt x="240" y="167"/>
                        </a:lnTo>
                        <a:lnTo>
                          <a:pt x="269" y="167"/>
                        </a:lnTo>
                        <a:lnTo>
                          <a:pt x="268" y="158"/>
                        </a:lnTo>
                        <a:lnTo>
                          <a:pt x="278" y="152"/>
                        </a:lnTo>
                        <a:lnTo>
                          <a:pt x="287" y="162"/>
                        </a:lnTo>
                        <a:lnTo>
                          <a:pt x="304" y="157"/>
                        </a:lnTo>
                        <a:lnTo>
                          <a:pt x="304" y="150"/>
                        </a:lnTo>
                        <a:lnTo>
                          <a:pt x="315" y="157"/>
                        </a:lnTo>
                        <a:lnTo>
                          <a:pt x="326" y="154"/>
                        </a:lnTo>
                        <a:lnTo>
                          <a:pt x="356" y="149"/>
                        </a:lnTo>
                        <a:lnTo>
                          <a:pt x="367" y="143"/>
                        </a:lnTo>
                        <a:lnTo>
                          <a:pt x="353" y="131"/>
                        </a:lnTo>
                        <a:lnTo>
                          <a:pt x="349" y="116"/>
                        </a:lnTo>
                        <a:lnTo>
                          <a:pt x="351" y="108"/>
                        </a:lnTo>
                        <a:lnTo>
                          <a:pt x="337" y="104"/>
                        </a:lnTo>
                        <a:lnTo>
                          <a:pt x="323" y="103"/>
                        </a:lnTo>
                        <a:lnTo>
                          <a:pt x="332" y="75"/>
                        </a:lnTo>
                        <a:lnTo>
                          <a:pt x="315" y="69"/>
                        </a:lnTo>
                        <a:lnTo>
                          <a:pt x="316" y="46"/>
                        </a:lnTo>
                        <a:lnTo>
                          <a:pt x="306" y="39"/>
                        </a:lnTo>
                        <a:lnTo>
                          <a:pt x="327" y="12"/>
                        </a:lnTo>
                        <a:lnTo>
                          <a:pt x="341" y="22"/>
                        </a:lnTo>
                        <a:lnTo>
                          <a:pt x="357" y="24"/>
                        </a:lnTo>
                        <a:lnTo>
                          <a:pt x="375" y="36"/>
                        </a:lnTo>
                        <a:lnTo>
                          <a:pt x="399" y="30"/>
                        </a:lnTo>
                        <a:lnTo>
                          <a:pt x="418" y="0"/>
                        </a:lnTo>
                        <a:lnTo>
                          <a:pt x="439" y="1"/>
                        </a:lnTo>
                        <a:lnTo>
                          <a:pt x="445" y="12"/>
                        </a:lnTo>
                        <a:lnTo>
                          <a:pt x="441" y="34"/>
                        </a:lnTo>
                        <a:lnTo>
                          <a:pt x="476" y="56"/>
                        </a:lnTo>
                        <a:lnTo>
                          <a:pt x="491" y="95"/>
                        </a:lnTo>
                        <a:lnTo>
                          <a:pt x="512" y="116"/>
                        </a:lnTo>
                        <a:lnTo>
                          <a:pt x="527" y="123"/>
                        </a:lnTo>
                        <a:lnTo>
                          <a:pt x="556" y="123"/>
                        </a:lnTo>
                        <a:lnTo>
                          <a:pt x="570" y="145"/>
                        </a:lnTo>
                        <a:lnTo>
                          <a:pt x="619" y="166"/>
                        </a:lnTo>
                        <a:lnTo>
                          <a:pt x="655" y="158"/>
                        </a:lnTo>
                        <a:lnTo>
                          <a:pt x="698" y="152"/>
                        </a:lnTo>
                        <a:lnTo>
                          <a:pt x="747" y="131"/>
                        </a:lnTo>
                        <a:lnTo>
                          <a:pt x="783" y="109"/>
                        </a:lnTo>
                        <a:lnTo>
                          <a:pt x="794" y="93"/>
                        </a:lnTo>
                        <a:lnTo>
                          <a:pt x="857" y="72"/>
                        </a:lnTo>
                      </a:path>
                    </a:pathLst>
                  </a:custGeom>
                  <a:solidFill>
                    <a:srgbClr val="FF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206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1710" y="1782"/>
                    <a:ext cx="1436" cy="1436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DDDDDD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207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1033" y="1105"/>
                    <a:ext cx="2790" cy="2790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DDDDDD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  <p:sp>
                <p:nvSpPr>
                  <p:cNvPr id="208" name="Rectangle 207"/>
                  <p:cNvSpPr>
                    <a:spLocks noChangeArrowheads="1"/>
                  </p:cNvSpPr>
                  <p:nvPr/>
                </p:nvSpPr>
                <p:spPr bwMode="auto">
                  <a:xfrm>
                    <a:off x="1937" y="3841"/>
                    <a:ext cx="998" cy="7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5pPr>
                    <a:lvl6pPr marL="22860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6pPr>
                    <a:lvl7pPr marL="27432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7pPr>
                    <a:lvl8pPr marL="32004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8pPr>
                    <a:lvl9pPr marL="3657600" algn="l" defTabSz="914400" rtl="0" eaLnBrk="1" latinLnBrk="0" hangingPunct="1">
                      <a:defRPr sz="2400" b="1" kern="1200">
                        <a:solidFill>
                          <a:schemeClr val="tx1"/>
                        </a:solidFill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defRPr>
                    </a:lvl9pPr>
                  </a:lstStyle>
                  <a:p>
                    <a:endParaRPr lang="en-GB"/>
                  </a:p>
                </p:txBody>
              </p:sp>
            </p:grpSp>
            <p:sp>
              <p:nvSpPr>
                <p:cNvPr id="171" name="Arc 252"/>
                <p:cNvSpPr>
                  <a:spLocks/>
                </p:cNvSpPr>
                <p:nvPr/>
              </p:nvSpPr>
              <p:spPr bwMode="auto">
                <a:xfrm>
                  <a:off x="2880" y="960"/>
                  <a:ext cx="1728" cy="2848"/>
                </a:xfrm>
                <a:custGeom>
                  <a:avLst/>
                  <a:gdLst>
                    <a:gd name="G0" fmla="+- 0 0 0"/>
                    <a:gd name="G1" fmla="+- 18628 0 0"/>
                    <a:gd name="G2" fmla="+- 21600 0 0"/>
                    <a:gd name="T0" fmla="*/ 10934 w 21600"/>
                    <a:gd name="T1" fmla="*/ 0 h 35099"/>
                    <a:gd name="T2" fmla="*/ 13973 w 21600"/>
                    <a:gd name="T3" fmla="*/ 35099 h 35099"/>
                    <a:gd name="T4" fmla="*/ 0 w 21600"/>
                    <a:gd name="T5" fmla="*/ 18628 h 350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35099" fill="none" extrusionOk="0">
                      <a:moveTo>
                        <a:pt x="10934" y="-1"/>
                      </a:moveTo>
                      <a:cubicBezTo>
                        <a:pt x="17541" y="3878"/>
                        <a:pt x="21600" y="10966"/>
                        <a:pt x="21600" y="18628"/>
                      </a:cubicBezTo>
                      <a:cubicBezTo>
                        <a:pt x="21600" y="24972"/>
                        <a:pt x="18811" y="30995"/>
                        <a:pt x="13973" y="35099"/>
                      </a:cubicBezTo>
                    </a:path>
                    <a:path w="21600" h="35099" stroke="0" extrusionOk="0">
                      <a:moveTo>
                        <a:pt x="10934" y="-1"/>
                      </a:moveTo>
                      <a:cubicBezTo>
                        <a:pt x="17541" y="3878"/>
                        <a:pt x="21600" y="10966"/>
                        <a:pt x="21600" y="18628"/>
                      </a:cubicBezTo>
                      <a:cubicBezTo>
                        <a:pt x="21600" y="24972"/>
                        <a:pt x="18811" y="30995"/>
                        <a:pt x="13973" y="35099"/>
                      </a:cubicBezTo>
                      <a:lnTo>
                        <a:pt x="0" y="18628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DDDDDD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5pPr>
                  <a:lvl6pPr marL="22860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6pPr>
                  <a:lvl7pPr marL="27432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7pPr>
                  <a:lvl8pPr marL="32004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8pPr>
                  <a:lvl9pPr marL="3657600" algn="l" defTabSz="914400" rtl="0" eaLnBrk="1" latinLnBrk="0" hangingPunct="1">
                    <a:defRPr sz="2400" b="1" kern="1200">
                      <a:solidFill>
                        <a:schemeClr val="tx1"/>
                      </a:solidFill>
                      <a:latin typeface="Tahoma" pitchFamily="34" charset="0"/>
                      <a:ea typeface="Arial Unicode MS" pitchFamily="34" charset="-128"/>
                      <a:cs typeface="Arial Unicode MS" pitchFamily="34" charset="-128"/>
                    </a:defRPr>
                  </a:lvl9pPr>
                </a:lstStyle>
                <a:p>
                  <a:endParaRPr lang="en-GB"/>
                </a:p>
              </p:txBody>
            </p:sp>
          </p:grpSp>
          <p:sp>
            <p:nvSpPr>
              <p:cNvPr id="152" name="Text Box 253"/>
              <p:cNvSpPr txBox="1">
                <a:spLocks noChangeArrowheads="1"/>
              </p:cNvSpPr>
              <p:nvPr/>
            </p:nvSpPr>
            <p:spPr bwMode="auto">
              <a:xfrm>
                <a:off x="1681" y="1441"/>
                <a:ext cx="692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/>
                <a:r>
                  <a:rPr lang="de-DE" sz="1000">
                    <a:latin typeface="Arial" charset="0"/>
                  </a:rPr>
                  <a:t>Norwegen</a:t>
                </a:r>
              </a:p>
            </p:txBody>
          </p:sp>
          <p:sp>
            <p:nvSpPr>
              <p:cNvPr id="153" name="Text Box 254"/>
              <p:cNvSpPr txBox="1">
                <a:spLocks noChangeArrowheads="1"/>
              </p:cNvSpPr>
              <p:nvPr/>
            </p:nvSpPr>
            <p:spPr bwMode="auto">
              <a:xfrm>
                <a:off x="3702" y="1871"/>
                <a:ext cx="654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/>
                <a:r>
                  <a:rPr lang="de-DE" sz="1000">
                    <a:latin typeface="Arial" charset="0"/>
                  </a:rPr>
                  <a:t>Russland</a:t>
                </a:r>
              </a:p>
            </p:txBody>
          </p:sp>
          <p:sp>
            <p:nvSpPr>
              <p:cNvPr id="154" name="Text Box 255"/>
              <p:cNvSpPr txBox="1">
                <a:spLocks noChangeArrowheads="1"/>
              </p:cNvSpPr>
              <p:nvPr/>
            </p:nvSpPr>
            <p:spPr bwMode="auto">
              <a:xfrm>
                <a:off x="2200" y="2255"/>
                <a:ext cx="788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/>
                <a:r>
                  <a:rPr lang="de-DE" sz="1000" dirty="0">
                    <a:latin typeface="Arial" charset="0"/>
                  </a:rPr>
                  <a:t>Niederlande</a:t>
                </a:r>
              </a:p>
            </p:txBody>
          </p:sp>
          <p:sp>
            <p:nvSpPr>
              <p:cNvPr id="155" name="Text Box 256"/>
              <p:cNvSpPr txBox="1">
                <a:spLocks noChangeArrowheads="1"/>
              </p:cNvSpPr>
              <p:nvPr/>
            </p:nvSpPr>
            <p:spPr bwMode="auto">
              <a:xfrm>
                <a:off x="874" y="3592"/>
                <a:ext cx="599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/>
                <a:r>
                  <a:rPr lang="de-DE" sz="1000">
                    <a:latin typeface="Arial" charset="0"/>
                  </a:rPr>
                  <a:t>Algerien</a:t>
                </a:r>
              </a:p>
            </p:txBody>
          </p:sp>
          <p:sp>
            <p:nvSpPr>
              <p:cNvPr id="156" name="Text Box 257"/>
              <p:cNvSpPr txBox="1">
                <a:spLocks noChangeArrowheads="1"/>
              </p:cNvSpPr>
              <p:nvPr/>
            </p:nvSpPr>
            <p:spPr bwMode="auto">
              <a:xfrm>
                <a:off x="3229" y="3687"/>
                <a:ext cx="601" cy="2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/>
                <a:r>
                  <a:rPr lang="de-DE" sz="1000">
                    <a:latin typeface="Arial" charset="0"/>
                  </a:rPr>
                  <a:t>Ägypten</a:t>
                </a:r>
              </a:p>
            </p:txBody>
          </p:sp>
          <p:sp>
            <p:nvSpPr>
              <p:cNvPr id="157" name="Text Box 258"/>
              <p:cNvSpPr txBox="1">
                <a:spLocks noChangeArrowheads="1"/>
              </p:cNvSpPr>
              <p:nvPr/>
            </p:nvSpPr>
            <p:spPr bwMode="auto">
              <a:xfrm>
                <a:off x="1946" y="3599"/>
                <a:ext cx="513" cy="2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/>
                <a:r>
                  <a:rPr lang="de-DE" sz="1000">
                    <a:latin typeface="Arial" charset="0"/>
                  </a:rPr>
                  <a:t>Libyen</a:t>
                </a:r>
              </a:p>
            </p:txBody>
          </p:sp>
          <p:sp>
            <p:nvSpPr>
              <p:cNvPr id="158" name="Text Box 259"/>
              <p:cNvSpPr txBox="1">
                <a:spLocks noChangeArrowheads="1"/>
              </p:cNvSpPr>
              <p:nvPr/>
            </p:nvSpPr>
            <p:spPr bwMode="auto">
              <a:xfrm>
                <a:off x="3147" y="2966"/>
                <a:ext cx="691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/>
                <a:r>
                  <a:rPr lang="de-DE" sz="1000">
                    <a:latin typeface="Arial" charset="0"/>
                  </a:rPr>
                  <a:t>Rumänien</a:t>
                </a:r>
              </a:p>
            </p:txBody>
          </p:sp>
          <p:sp>
            <p:nvSpPr>
              <p:cNvPr id="159" name="Text Box 260"/>
              <p:cNvSpPr txBox="1">
                <a:spLocks noChangeArrowheads="1"/>
              </p:cNvSpPr>
              <p:nvPr/>
            </p:nvSpPr>
            <p:spPr bwMode="auto">
              <a:xfrm>
                <a:off x="2317" y="2352"/>
                <a:ext cx="820" cy="2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/>
                <a:r>
                  <a:rPr lang="de-DE" sz="1000">
                    <a:latin typeface="Arial" charset="0"/>
                  </a:rPr>
                  <a:t>Deutschland</a:t>
                </a:r>
              </a:p>
            </p:txBody>
          </p:sp>
          <p:sp>
            <p:nvSpPr>
              <p:cNvPr id="160" name="Text Box 261"/>
              <p:cNvSpPr txBox="1">
                <a:spLocks noChangeArrowheads="1"/>
              </p:cNvSpPr>
              <p:nvPr/>
            </p:nvSpPr>
            <p:spPr bwMode="auto">
              <a:xfrm>
                <a:off x="3188" y="2534"/>
                <a:ext cx="562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/>
                <a:r>
                  <a:rPr lang="de-DE" sz="1000">
                    <a:latin typeface="Arial" charset="0"/>
                  </a:rPr>
                  <a:t>Ukraine</a:t>
                </a:r>
              </a:p>
            </p:txBody>
          </p:sp>
          <p:sp>
            <p:nvSpPr>
              <p:cNvPr id="161" name="Text Box 262"/>
              <p:cNvSpPr txBox="1">
                <a:spLocks noChangeArrowheads="1"/>
              </p:cNvSpPr>
              <p:nvPr/>
            </p:nvSpPr>
            <p:spPr bwMode="auto">
              <a:xfrm>
                <a:off x="3949" y="3062"/>
                <a:ext cx="947" cy="2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/>
                <a:r>
                  <a:rPr lang="de-DE" sz="1000">
                    <a:latin typeface="Arial" charset="0"/>
                  </a:rPr>
                  <a:t>Aserbaidschan</a:t>
                </a:r>
              </a:p>
            </p:txBody>
          </p:sp>
          <p:sp>
            <p:nvSpPr>
              <p:cNvPr id="162" name="Text Box 263"/>
              <p:cNvSpPr txBox="1">
                <a:spLocks noChangeArrowheads="1"/>
              </p:cNvSpPr>
              <p:nvPr/>
            </p:nvSpPr>
            <p:spPr bwMode="auto">
              <a:xfrm>
                <a:off x="4128" y="2209"/>
                <a:ext cx="562" cy="3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/>
                <a:r>
                  <a:rPr lang="de-DE" sz="1000">
                    <a:latin typeface="Arial" charset="0"/>
                  </a:rPr>
                  <a:t>Kasachstan</a:t>
                </a:r>
              </a:p>
            </p:txBody>
          </p:sp>
          <p:sp>
            <p:nvSpPr>
              <p:cNvPr id="163" name="Text Box 264"/>
              <p:cNvSpPr txBox="1">
                <a:spLocks noChangeArrowheads="1"/>
              </p:cNvSpPr>
              <p:nvPr/>
            </p:nvSpPr>
            <p:spPr bwMode="auto">
              <a:xfrm>
                <a:off x="4583" y="3407"/>
                <a:ext cx="880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/>
                <a:r>
                  <a:rPr lang="de-DE" sz="1000">
                    <a:latin typeface="Arial" charset="0"/>
                  </a:rPr>
                  <a:t>Turkm</a:t>
                </a:r>
                <a:r>
                  <a:rPr lang="de-DE" sz="1000">
                    <a:solidFill>
                      <a:schemeClr val="bg1"/>
                    </a:solidFill>
                    <a:latin typeface="Arial" charset="0"/>
                  </a:rPr>
                  <a:t>enistan</a:t>
                </a:r>
              </a:p>
            </p:txBody>
          </p:sp>
          <p:sp>
            <p:nvSpPr>
              <p:cNvPr id="164" name="Text Box 265"/>
              <p:cNvSpPr txBox="1">
                <a:spLocks noChangeArrowheads="1"/>
              </p:cNvSpPr>
              <p:nvPr/>
            </p:nvSpPr>
            <p:spPr bwMode="auto">
              <a:xfrm>
                <a:off x="4649" y="2593"/>
                <a:ext cx="745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/>
                <a:r>
                  <a:rPr lang="de-DE" sz="1000">
                    <a:latin typeface="Arial" charset="0"/>
                  </a:rPr>
                  <a:t>Usbe</a:t>
                </a:r>
                <a:r>
                  <a:rPr lang="de-DE" sz="1000">
                    <a:solidFill>
                      <a:schemeClr val="bg1"/>
                    </a:solidFill>
                    <a:latin typeface="Arial" charset="0"/>
                  </a:rPr>
                  <a:t>kistan</a:t>
                </a:r>
              </a:p>
            </p:txBody>
          </p:sp>
          <p:sp>
            <p:nvSpPr>
              <p:cNvPr id="165" name="Text Box 266"/>
              <p:cNvSpPr txBox="1">
                <a:spLocks noChangeArrowheads="1"/>
              </p:cNvSpPr>
              <p:nvPr/>
            </p:nvSpPr>
            <p:spPr bwMode="auto">
              <a:xfrm>
                <a:off x="786" y="1871"/>
                <a:ext cx="955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/>
                <a:r>
                  <a:rPr lang="de-DE" sz="1000">
                    <a:latin typeface="Arial" charset="0"/>
                  </a:rPr>
                  <a:t>Großbritannien</a:t>
                </a:r>
              </a:p>
            </p:txBody>
          </p:sp>
          <p:sp>
            <p:nvSpPr>
              <p:cNvPr id="166" name="Text Box 267"/>
              <p:cNvSpPr txBox="1">
                <a:spLocks noChangeArrowheads="1"/>
              </p:cNvSpPr>
              <p:nvPr/>
            </p:nvSpPr>
            <p:spPr bwMode="auto">
              <a:xfrm>
                <a:off x="1582" y="2774"/>
                <a:ext cx="720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/>
                <a:r>
                  <a:rPr lang="de-DE" sz="1000">
                    <a:latin typeface="Arial" charset="0"/>
                  </a:rPr>
                  <a:t>Frankreich</a:t>
                </a:r>
              </a:p>
            </p:txBody>
          </p:sp>
          <p:sp>
            <p:nvSpPr>
              <p:cNvPr id="167" name="Text Box 268"/>
              <p:cNvSpPr txBox="1">
                <a:spLocks noChangeArrowheads="1"/>
              </p:cNvSpPr>
              <p:nvPr/>
            </p:nvSpPr>
            <p:spPr bwMode="auto">
              <a:xfrm>
                <a:off x="2862" y="2300"/>
                <a:ext cx="578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/>
                <a:r>
                  <a:rPr lang="de-DE" sz="900">
                    <a:solidFill>
                      <a:srgbClr val="CC0000"/>
                    </a:solidFill>
                    <a:latin typeface="Arial" charset="0"/>
                  </a:rPr>
                  <a:t>1.000 km</a:t>
                </a:r>
              </a:p>
            </p:txBody>
          </p:sp>
          <p:sp>
            <p:nvSpPr>
              <p:cNvPr id="168" name="Text Box 269"/>
              <p:cNvSpPr txBox="1">
                <a:spLocks noChangeArrowheads="1"/>
              </p:cNvSpPr>
              <p:nvPr/>
            </p:nvSpPr>
            <p:spPr bwMode="auto">
              <a:xfrm>
                <a:off x="3473" y="2209"/>
                <a:ext cx="579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/>
                <a:r>
                  <a:rPr lang="de-DE" sz="900">
                    <a:solidFill>
                      <a:srgbClr val="CC0000"/>
                    </a:solidFill>
                    <a:latin typeface="Arial" charset="0"/>
                  </a:rPr>
                  <a:t>2.000 km</a:t>
                </a:r>
              </a:p>
            </p:txBody>
          </p:sp>
          <p:sp>
            <p:nvSpPr>
              <p:cNvPr id="169" name="Text Box 270"/>
              <p:cNvSpPr txBox="1">
                <a:spLocks noChangeArrowheads="1"/>
              </p:cNvSpPr>
              <p:nvPr/>
            </p:nvSpPr>
            <p:spPr bwMode="auto">
              <a:xfrm>
                <a:off x="4253" y="2017"/>
                <a:ext cx="578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/>
                <a:r>
                  <a:rPr lang="de-DE" sz="900">
                    <a:solidFill>
                      <a:srgbClr val="CC0000"/>
                    </a:solidFill>
                    <a:latin typeface="Arial" charset="0"/>
                  </a:rPr>
                  <a:t>3.000 km</a:t>
                </a:r>
              </a:p>
            </p:txBody>
          </p:sp>
        </p:grpSp>
        <p:grpSp>
          <p:nvGrpSpPr>
            <p:cNvPr id="135" name="Group 134"/>
            <p:cNvGrpSpPr>
              <a:grpSpLocks/>
            </p:cNvGrpSpPr>
            <p:nvPr/>
          </p:nvGrpSpPr>
          <p:grpSpPr bwMode="auto">
            <a:xfrm>
              <a:off x="1290" y="783"/>
              <a:ext cx="3880" cy="3168"/>
              <a:chOff x="1474" y="816"/>
              <a:chExt cx="3880" cy="3168"/>
            </a:xfrm>
          </p:grpSpPr>
          <p:sp>
            <p:nvSpPr>
              <p:cNvPr id="136" name="Oval 135"/>
              <p:cNvSpPr>
                <a:spLocks noChangeAspect="1" noChangeArrowheads="1"/>
              </p:cNvSpPr>
              <p:nvPr/>
            </p:nvSpPr>
            <p:spPr bwMode="auto">
              <a:xfrm>
                <a:off x="4890" y="2936"/>
                <a:ext cx="464" cy="464"/>
              </a:xfrm>
              <a:prstGeom prst="ellipse">
                <a:avLst/>
              </a:prstGeom>
              <a:gradFill rotWithShape="0">
                <a:gsLst>
                  <a:gs pos="0">
                    <a:srgbClr val="003399">
                      <a:gamma/>
                      <a:tint val="63922"/>
                      <a:invGamma/>
                    </a:srgbClr>
                  </a:gs>
                  <a:gs pos="100000">
                    <a:srgbClr val="00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137" name="Oval 136"/>
              <p:cNvSpPr>
                <a:spLocks noChangeAspect="1" noChangeArrowheads="1"/>
              </p:cNvSpPr>
              <p:nvPr/>
            </p:nvSpPr>
            <p:spPr bwMode="auto">
              <a:xfrm>
                <a:off x="4370" y="2856"/>
                <a:ext cx="238" cy="238"/>
              </a:xfrm>
              <a:prstGeom prst="ellipse">
                <a:avLst/>
              </a:prstGeom>
              <a:gradFill rotWithShape="0">
                <a:gsLst>
                  <a:gs pos="0">
                    <a:srgbClr val="003399">
                      <a:gamma/>
                      <a:tint val="63922"/>
                      <a:invGamma/>
                    </a:srgbClr>
                  </a:gs>
                  <a:gs pos="100000">
                    <a:srgbClr val="00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138" name="Oval 137"/>
              <p:cNvSpPr>
                <a:spLocks noChangeAspect="1" noChangeArrowheads="1"/>
              </p:cNvSpPr>
              <p:nvPr/>
            </p:nvSpPr>
            <p:spPr bwMode="auto">
              <a:xfrm>
                <a:off x="5018" y="2312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003399">
                      <a:gamma/>
                      <a:tint val="63922"/>
                      <a:invGamma/>
                    </a:srgbClr>
                  </a:gs>
                  <a:gs pos="100000">
                    <a:srgbClr val="00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139" name="Oval 138"/>
              <p:cNvSpPr>
                <a:spLocks noChangeAspect="1" noChangeArrowheads="1"/>
              </p:cNvSpPr>
              <p:nvPr/>
            </p:nvSpPr>
            <p:spPr bwMode="auto">
              <a:xfrm>
                <a:off x="4330" y="2360"/>
                <a:ext cx="326" cy="326"/>
              </a:xfrm>
              <a:prstGeom prst="ellipse">
                <a:avLst/>
              </a:prstGeom>
              <a:gradFill rotWithShape="0">
                <a:gsLst>
                  <a:gs pos="0">
                    <a:srgbClr val="003399">
                      <a:gamma/>
                      <a:tint val="63922"/>
                      <a:invGamma/>
                    </a:srgbClr>
                  </a:gs>
                  <a:gs pos="100000">
                    <a:srgbClr val="00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140" name="Oval 139"/>
              <p:cNvSpPr>
                <a:spLocks noChangeArrowheads="1"/>
              </p:cNvSpPr>
              <p:nvPr/>
            </p:nvSpPr>
            <p:spPr bwMode="auto">
              <a:xfrm>
                <a:off x="4058" y="816"/>
                <a:ext cx="1104" cy="1104"/>
              </a:xfrm>
              <a:prstGeom prst="ellipse">
                <a:avLst/>
              </a:prstGeom>
              <a:gradFill rotWithShape="0">
                <a:gsLst>
                  <a:gs pos="0">
                    <a:srgbClr val="003399">
                      <a:gamma/>
                      <a:tint val="63922"/>
                      <a:invGamma/>
                    </a:srgbClr>
                  </a:gs>
                  <a:gs pos="100000">
                    <a:srgbClr val="00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141" name="Oval 140"/>
              <p:cNvSpPr>
                <a:spLocks noChangeAspect="1" noChangeArrowheads="1"/>
              </p:cNvSpPr>
              <p:nvPr/>
            </p:nvSpPr>
            <p:spPr bwMode="auto">
              <a:xfrm>
                <a:off x="2210" y="1600"/>
                <a:ext cx="388" cy="388"/>
              </a:xfrm>
              <a:prstGeom prst="ellipse">
                <a:avLst/>
              </a:prstGeom>
              <a:gradFill rotWithShape="0">
                <a:gsLst>
                  <a:gs pos="0">
                    <a:srgbClr val="003399">
                      <a:gamma/>
                      <a:tint val="63922"/>
                      <a:invGamma/>
                    </a:srgbClr>
                  </a:gs>
                  <a:gs pos="100000">
                    <a:srgbClr val="00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142" name="Oval 141"/>
              <p:cNvSpPr>
                <a:spLocks noChangeAspect="1" noChangeArrowheads="1"/>
              </p:cNvSpPr>
              <p:nvPr/>
            </p:nvSpPr>
            <p:spPr bwMode="auto">
              <a:xfrm>
                <a:off x="1898" y="2040"/>
                <a:ext cx="261" cy="261"/>
              </a:xfrm>
              <a:prstGeom prst="ellipse">
                <a:avLst/>
              </a:prstGeom>
              <a:gradFill rotWithShape="0">
                <a:gsLst>
                  <a:gs pos="0">
                    <a:srgbClr val="003399">
                      <a:gamma/>
                      <a:tint val="63922"/>
                      <a:invGamma/>
                    </a:srgbClr>
                  </a:gs>
                  <a:gs pos="100000">
                    <a:srgbClr val="00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143" name="Oval 142"/>
              <p:cNvSpPr>
                <a:spLocks noChangeAspect="1" noChangeArrowheads="1"/>
              </p:cNvSpPr>
              <p:nvPr/>
            </p:nvSpPr>
            <p:spPr bwMode="auto">
              <a:xfrm>
                <a:off x="1474" y="3560"/>
                <a:ext cx="385" cy="385"/>
              </a:xfrm>
              <a:prstGeom prst="ellipse">
                <a:avLst/>
              </a:prstGeom>
              <a:gradFill rotWithShape="0">
                <a:gsLst>
                  <a:gs pos="0">
                    <a:srgbClr val="003399">
                      <a:gamma/>
                      <a:tint val="63922"/>
                      <a:invGamma/>
                    </a:srgbClr>
                  </a:gs>
                  <a:gs pos="100000">
                    <a:srgbClr val="00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144" name="Oval 143"/>
              <p:cNvSpPr>
                <a:spLocks noChangeAspect="1" noChangeArrowheads="1"/>
              </p:cNvSpPr>
              <p:nvPr/>
            </p:nvSpPr>
            <p:spPr bwMode="auto">
              <a:xfrm>
                <a:off x="2322" y="3752"/>
                <a:ext cx="218" cy="218"/>
              </a:xfrm>
              <a:prstGeom prst="ellipse">
                <a:avLst/>
              </a:prstGeom>
              <a:gradFill rotWithShape="0">
                <a:gsLst>
                  <a:gs pos="0">
                    <a:srgbClr val="003399">
                      <a:gamma/>
                      <a:tint val="63922"/>
                      <a:invGamma/>
                    </a:srgbClr>
                  </a:gs>
                  <a:gs pos="100000">
                    <a:srgbClr val="00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145" name="Oval 144"/>
              <p:cNvSpPr>
                <a:spLocks noChangeAspect="1" noChangeArrowheads="1"/>
              </p:cNvSpPr>
              <p:nvPr/>
            </p:nvSpPr>
            <p:spPr bwMode="auto">
              <a:xfrm>
                <a:off x="3290" y="3760"/>
                <a:ext cx="224" cy="224"/>
              </a:xfrm>
              <a:prstGeom prst="ellipse">
                <a:avLst/>
              </a:prstGeom>
              <a:gradFill rotWithShape="0">
                <a:gsLst>
                  <a:gs pos="0">
                    <a:srgbClr val="003399">
                      <a:gamma/>
                      <a:tint val="63922"/>
                      <a:invGamma/>
                    </a:srgbClr>
                  </a:gs>
                  <a:gs pos="100000">
                    <a:srgbClr val="00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146" name="Oval 145"/>
              <p:cNvSpPr>
                <a:spLocks noChangeAspect="1" noChangeArrowheads="1"/>
              </p:cNvSpPr>
              <p:nvPr/>
            </p:nvSpPr>
            <p:spPr bwMode="auto">
              <a:xfrm>
                <a:off x="3230" y="2904"/>
                <a:ext cx="138" cy="138"/>
              </a:xfrm>
              <a:prstGeom prst="ellipse">
                <a:avLst/>
              </a:prstGeom>
              <a:gradFill rotWithShape="0">
                <a:gsLst>
                  <a:gs pos="0">
                    <a:srgbClr val="003399">
                      <a:gamma/>
                      <a:tint val="63922"/>
                      <a:invGamma/>
                    </a:srgbClr>
                  </a:gs>
                  <a:gs pos="100000">
                    <a:srgbClr val="00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147" name="Oval 146"/>
              <p:cNvSpPr>
                <a:spLocks noChangeAspect="1" noChangeArrowheads="1"/>
              </p:cNvSpPr>
              <p:nvPr/>
            </p:nvSpPr>
            <p:spPr bwMode="auto">
              <a:xfrm>
                <a:off x="3402" y="2680"/>
                <a:ext cx="222" cy="222"/>
              </a:xfrm>
              <a:prstGeom prst="ellipse">
                <a:avLst/>
              </a:prstGeom>
              <a:gradFill rotWithShape="0">
                <a:gsLst>
                  <a:gs pos="0">
                    <a:srgbClr val="003399">
                      <a:gamma/>
                      <a:tint val="63922"/>
                      <a:invGamma/>
                    </a:srgbClr>
                  </a:gs>
                  <a:gs pos="100000">
                    <a:srgbClr val="00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148" name="Oval 147"/>
              <p:cNvSpPr>
                <a:spLocks noChangeAspect="1" noChangeArrowheads="1"/>
              </p:cNvSpPr>
              <p:nvPr/>
            </p:nvSpPr>
            <p:spPr bwMode="auto">
              <a:xfrm>
                <a:off x="2170" y="2256"/>
                <a:ext cx="283" cy="283"/>
              </a:xfrm>
              <a:prstGeom prst="ellipse">
                <a:avLst/>
              </a:prstGeom>
              <a:gradFill rotWithShape="0">
                <a:gsLst>
                  <a:gs pos="0">
                    <a:srgbClr val="003399">
                      <a:gamma/>
                      <a:tint val="63922"/>
                      <a:invGamma/>
                    </a:srgbClr>
                  </a:gs>
                  <a:gs pos="100000">
                    <a:srgbClr val="00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149" name="Oval 148"/>
              <p:cNvSpPr>
                <a:spLocks noChangeAspect="1" noChangeArrowheads="1"/>
              </p:cNvSpPr>
              <p:nvPr/>
            </p:nvSpPr>
            <p:spPr bwMode="auto">
              <a:xfrm>
                <a:off x="2494" y="2432"/>
                <a:ext cx="127" cy="127"/>
              </a:xfrm>
              <a:prstGeom prst="ellipse">
                <a:avLst/>
              </a:prstGeom>
              <a:gradFill rotWithShape="0">
                <a:gsLst>
                  <a:gs pos="0">
                    <a:srgbClr val="003399">
                      <a:gamma/>
                      <a:tint val="63922"/>
                      <a:invGamma/>
                    </a:srgbClr>
                  </a:gs>
                  <a:gs pos="100000">
                    <a:srgbClr val="00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150" name="Oval 149"/>
              <p:cNvSpPr>
                <a:spLocks noChangeAspect="1" noChangeArrowheads="1"/>
              </p:cNvSpPr>
              <p:nvPr/>
            </p:nvSpPr>
            <p:spPr bwMode="auto">
              <a:xfrm>
                <a:off x="2022" y="2928"/>
                <a:ext cx="113" cy="113"/>
              </a:xfrm>
              <a:prstGeom prst="ellipse">
                <a:avLst/>
              </a:prstGeom>
              <a:gradFill rotWithShape="0">
                <a:gsLst>
                  <a:gs pos="0">
                    <a:srgbClr val="003399">
                      <a:gamma/>
                      <a:tint val="63922"/>
                      <a:invGamma/>
                    </a:srgbClr>
                  </a:gs>
                  <a:gs pos="100000">
                    <a:srgbClr val="0033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ahoma" pitchFamily="34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endParaRPr lang="en-GB"/>
              </a:p>
            </p:txBody>
          </p:sp>
        </p:grpSp>
      </p:grpSp>
      <p:sp>
        <p:nvSpPr>
          <p:cNvPr id="290" name="Rectangle 289"/>
          <p:cNvSpPr>
            <a:spLocks noChangeArrowheads="1"/>
          </p:cNvSpPr>
          <p:nvPr/>
        </p:nvSpPr>
        <p:spPr bwMode="auto">
          <a:xfrm>
            <a:off x="4503148" y="1396465"/>
            <a:ext cx="4315694" cy="40011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GB" sz="2000" dirty="0">
                <a:latin typeface="+mj-lt"/>
              </a:rPr>
              <a:t>Sources of Natural Gas in </a:t>
            </a:r>
            <a:r>
              <a:rPr lang="de-DE" sz="2000" dirty="0">
                <a:latin typeface="+mj-lt"/>
              </a:rPr>
              <a:t>1999</a:t>
            </a:r>
            <a:endParaRPr lang="en-GB" sz="2000" dirty="0">
              <a:latin typeface="+mj-lt"/>
            </a:endParaRPr>
          </a:p>
        </p:txBody>
      </p:sp>
      <p:sp>
        <p:nvSpPr>
          <p:cNvPr id="291" name="Rectangle 290"/>
          <p:cNvSpPr>
            <a:spLocks noChangeArrowheads="1"/>
          </p:cNvSpPr>
          <p:nvPr/>
        </p:nvSpPr>
        <p:spPr bwMode="auto">
          <a:xfrm>
            <a:off x="322283" y="4872232"/>
            <a:ext cx="4422751" cy="707886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GB" sz="2000" dirty="0">
                <a:latin typeface="+mj-lt"/>
              </a:rPr>
              <a:t>Sources of natural Gas </a:t>
            </a:r>
            <a:r>
              <a:rPr lang="de-DE" sz="2000" dirty="0">
                <a:latin typeface="+mj-lt"/>
              </a:rPr>
              <a:t> in 2025 – political issues ?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563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5"/>
    </mc:Choice>
    <mc:Fallback xmlns="">
      <p:transition spd="slow" advTm="1546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275" y="6304235"/>
            <a:ext cx="1269405" cy="365125"/>
          </a:xfrm>
        </p:spPr>
        <p:txBody>
          <a:bodyPr/>
          <a:lstStyle/>
          <a:p>
            <a:r>
              <a:rPr lang="en-GB" dirty="0" smtClean="0"/>
              <a:t>June. 20 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GB" dirty="0" smtClean="0"/>
          </a:p>
          <a:p>
            <a:r>
              <a:rPr lang="en-GB" dirty="0" smtClean="0"/>
              <a:t>A NEW AGENDA RUSSELL </a:t>
            </a:r>
            <a:r>
              <a:rPr lang="en-GB" dirty="0"/>
              <a:t>SMITH: </a:t>
            </a:r>
            <a:r>
              <a:rPr lang="en-GB" dirty="0" smtClean="0"/>
              <a:t>HEAD OF ESTATES</a:t>
            </a:r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24</a:t>
            </a:fld>
            <a:endParaRPr lang="en-GB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12179997"/>
              </p:ext>
            </p:extLst>
          </p:nvPr>
        </p:nvGraphicFramePr>
        <p:xfrm>
          <a:off x="385576" y="2053636"/>
          <a:ext cx="8592551" cy="3610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7921" y="1407305"/>
            <a:ext cx="8750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+mj-lt"/>
              </a:rPr>
              <a:t>This is what it means for the University </a:t>
            </a:r>
            <a:endParaRPr lang="en-GB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00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66"/>
    </mc:Choice>
    <mc:Fallback xmlns="">
      <p:transition spd="slow" advTm="2976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Dec. 8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0712" y="6304235"/>
            <a:ext cx="5328592" cy="365125"/>
          </a:xfrm>
        </p:spPr>
        <p:txBody>
          <a:bodyPr>
            <a:noAutofit/>
          </a:bodyPr>
          <a:lstStyle/>
          <a:p>
            <a:endParaRPr lang="en-GB" dirty="0" smtClean="0"/>
          </a:p>
          <a:p>
            <a:r>
              <a:rPr lang="en-GB" dirty="0"/>
              <a:t> </a:t>
            </a:r>
            <a:r>
              <a:rPr lang="en-GB" dirty="0" smtClean="0"/>
              <a:t>            </a:t>
            </a:r>
            <a:endParaRPr lang="en-GB" dirty="0"/>
          </a:p>
          <a:p>
            <a:r>
              <a:rPr lang="en-GB" dirty="0"/>
              <a:t>THE NEW AGENDA: RUSSELL SMITH HEAD OF ESTATES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72480" y="1484784"/>
            <a:ext cx="93610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 smtClean="0">
                <a:latin typeface="+mj-lt"/>
              </a:rPr>
              <a:t>The  New Agenda</a:t>
            </a:r>
          </a:p>
          <a:p>
            <a:pPr algn="ctr"/>
            <a:endParaRPr lang="en-GB" sz="4400" b="1" dirty="0">
              <a:latin typeface="+mj-lt"/>
            </a:endParaRPr>
          </a:p>
          <a:p>
            <a:pPr algn="ctr"/>
            <a:r>
              <a:rPr lang="en-GB" sz="4400" b="1" dirty="0" smtClean="0">
                <a:latin typeface="+mj-lt"/>
              </a:rPr>
              <a:t>Good business sense</a:t>
            </a:r>
          </a:p>
          <a:p>
            <a:pPr algn="ctr"/>
            <a:endParaRPr lang="en-GB" sz="4400" b="1" dirty="0">
              <a:latin typeface="+mj-lt"/>
            </a:endParaRPr>
          </a:p>
          <a:p>
            <a:pPr algn="ctr"/>
            <a:r>
              <a:rPr lang="en-GB" sz="4400" b="1" dirty="0" smtClean="0">
                <a:latin typeface="+mj-lt"/>
              </a:rPr>
              <a:t>Business Continuity </a:t>
            </a:r>
          </a:p>
        </p:txBody>
      </p:sp>
    </p:spTree>
    <p:extLst>
      <p:ext uri="{BB962C8B-B14F-4D97-AF65-F5344CB8AC3E}">
        <p14:creationId xmlns:p14="http://schemas.microsoft.com/office/powerpoint/2010/main" val="382477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4"/>
    </mc:Choice>
    <mc:Fallback xmlns="">
      <p:transition spd="slow" advTm="7914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June. 20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0712" y="6304235"/>
            <a:ext cx="5328592" cy="365125"/>
          </a:xfrm>
        </p:spPr>
        <p:txBody>
          <a:bodyPr>
            <a:noAutofit/>
          </a:bodyPr>
          <a:lstStyle/>
          <a:p>
            <a:endParaRPr lang="en-GB" dirty="0" smtClean="0"/>
          </a:p>
          <a:p>
            <a:r>
              <a:rPr lang="en-GB" dirty="0"/>
              <a:t> </a:t>
            </a:r>
            <a:r>
              <a:rPr lang="en-GB" dirty="0" smtClean="0"/>
              <a:t>          </a:t>
            </a:r>
            <a:endParaRPr lang="en-GB" dirty="0"/>
          </a:p>
          <a:p>
            <a:r>
              <a:rPr lang="en-GB" dirty="0"/>
              <a:t>THE NEW AGENDA: RUSSELL SMITH HEAD OF ESTATES</a:t>
            </a:r>
          </a:p>
          <a:p>
            <a:r>
              <a:rPr lang="en-GB" dirty="0" smtClean="0"/>
              <a:t> </a:t>
            </a:r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38643" y="3284984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/>
              <a:t>OUR RESPONSE</a:t>
            </a:r>
          </a:p>
        </p:txBody>
      </p:sp>
    </p:spTree>
    <p:extLst>
      <p:ext uri="{BB962C8B-B14F-4D97-AF65-F5344CB8AC3E}">
        <p14:creationId xmlns:p14="http://schemas.microsoft.com/office/powerpoint/2010/main" val="286796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6"/>
    </mc:Choice>
    <mc:Fallback xmlns="">
      <p:transition spd="slow" advTm="1926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275" y="6304235"/>
            <a:ext cx="1341413" cy="365125"/>
          </a:xfrm>
        </p:spPr>
        <p:txBody>
          <a:bodyPr/>
          <a:lstStyle/>
          <a:p>
            <a:r>
              <a:rPr lang="en-GB" dirty="0" smtClean="0"/>
              <a:t>Mar. 17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432720" y="126876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88504" y="1559475"/>
            <a:ext cx="89289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smtClean="0">
                <a:solidFill>
                  <a:schemeClr val="bg1"/>
                </a:solidFill>
              </a:rPr>
              <a:t> BRADFORD: 50@50 </a:t>
            </a:r>
            <a:endParaRPr lang="en-GB" sz="66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rmsmith2\Dropbox\Bradford photos 25 year Aude book\PR The Bright 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453426"/>
            <a:ext cx="9217024" cy="481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8664" y="5085183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</a:rPr>
              <a:t>Bradford 50@50</a:t>
            </a:r>
            <a:endParaRPr lang="en-GB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99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04"/>
    </mc:Choice>
    <mc:Fallback xmlns="">
      <p:transition spd="slow" advTm="20104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June. 20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40000" lnSpcReduction="20000"/>
          </a:bodyPr>
          <a:lstStyle/>
          <a:p>
            <a:endParaRPr lang="en-GB" dirty="0"/>
          </a:p>
          <a:p>
            <a:r>
              <a:rPr lang="en-GB" sz="2600" dirty="0"/>
              <a:t>THE NEW AGENDA: RUSSELL SMITH HEAD OF ESTATES</a:t>
            </a:r>
          </a:p>
          <a:p>
            <a:endParaRPr lang="en-GB" dirty="0" smtClean="0"/>
          </a:p>
          <a:p>
            <a:r>
              <a:rPr lang="en-GB" dirty="0" smtClean="0"/>
              <a:t>                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268760"/>
            <a:ext cx="9561512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+mj-lt"/>
              </a:rPr>
              <a:t>Four strands to a financially secure future</a:t>
            </a:r>
          </a:p>
          <a:p>
            <a:pPr algn="ctr"/>
            <a:endParaRPr lang="en-GB" sz="2600" b="1" dirty="0">
              <a:latin typeface="+mj-lt"/>
            </a:endParaRPr>
          </a:p>
          <a:p>
            <a:r>
              <a:rPr lang="en-GB" sz="2600" dirty="0" smtClean="0">
                <a:latin typeface="+mj-lt"/>
              </a:rPr>
              <a:t>1: Creating a micro smart grid (completes Jan. 16)</a:t>
            </a:r>
          </a:p>
          <a:p>
            <a:endParaRPr lang="en-GB" sz="2600" dirty="0">
              <a:latin typeface="+mj-lt"/>
            </a:endParaRPr>
          </a:p>
          <a:p>
            <a:r>
              <a:rPr lang="en-GB" sz="2600" dirty="0">
                <a:latin typeface="+mj-lt"/>
              </a:rPr>
              <a:t>2</a:t>
            </a:r>
            <a:r>
              <a:rPr lang="en-GB" sz="2600" dirty="0" smtClean="0">
                <a:latin typeface="+mj-lt"/>
              </a:rPr>
              <a:t>: Preparing the infrastructure and teams to maximise external opportunities (ongoing)</a:t>
            </a:r>
            <a:endParaRPr lang="en-GB" sz="2600" dirty="0">
              <a:latin typeface="+mj-lt"/>
            </a:endParaRPr>
          </a:p>
          <a:p>
            <a:endParaRPr lang="en-GB" sz="2600" dirty="0">
              <a:latin typeface="+mj-lt"/>
            </a:endParaRPr>
          </a:p>
          <a:p>
            <a:r>
              <a:rPr lang="en-GB" sz="2600" dirty="0">
                <a:latin typeface="+mj-lt"/>
              </a:rPr>
              <a:t>3</a:t>
            </a:r>
            <a:r>
              <a:rPr lang="en-GB" sz="2600" dirty="0" smtClean="0">
                <a:latin typeface="+mj-lt"/>
              </a:rPr>
              <a:t>: Carry on reducing the base load/building fabric improvements (ongoing) linked to a University wide behaviour change programme</a:t>
            </a:r>
          </a:p>
          <a:p>
            <a:endParaRPr lang="en-GB" sz="2600" dirty="0">
              <a:latin typeface="+mj-lt"/>
            </a:endParaRPr>
          </a:p>
          <a:p>
            <a:r>
              <a:rPr lang="en-GB" sz="2600" dirty="0" smtClean="0">
                <a:latin typeface="+mj-lt"/>
              </a:rPr>
              <a:t>4: Increased investment to modernise the infrastructure</a:t>
            </a:r>
          </a:p>
          <a:p>
            <a:endParaRPr lang="en-GB" sz="2400" dirty="0">
              <a:latin typeface="+mj-lt"/>
            </a:endParaRPr>
          </a:p>
          <a:p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697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59"/>
    </mc:Choice>
    <mc:Fallback xmlns="">
      <p:transition spd="slow" advTm="32559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Dec. 8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 smtClean="0"/>
              <a:t>  </a:t>
            </a:r>
          </a:p>
          <a:p>
            <a:r>
              <a:rPr lang="en-GB" dirty="0"/>
              <a:t> </a:t>
            </a:r>
            <a:r>
              <a:rPr lang="en-GB" dirty="0" smtClean="0"/>
              <a:t>                        </a:t>
            </a:r>
            <a:endParaRPr lang="en-GB" dirty="0"/>
          </a:p>
          <a:p>
            <a:r>
              <a:rPr lang="en-GB" sz="1900" dirty="0"/>
              <a:t>THE NEW AGENDA: RUSSELL SMITH HEAD OF ESTATES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8" name="Picture 2" descr="http://www.microgridinstitute.org/uploads/1/8/9/9/18995065/8744085.png?6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36" y="2060848"/>
            <a:ext cx="545859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3071" y="1564892"/>
            <a:ext cx="431591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£1.9m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SALIX/HEFCE funded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 Operational Dec.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£250k savings 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Enable the ambitious 2020  carbon target to reached early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Assist the University’s off grid/business resilience aspirations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Project linked to using the Estate as a teaching tool </a:t>
            </a:r>
          </a:p>
          <a:p>
            <a:endParaRPr lang="en-GB" dirty="0"/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4808984" y="1352345"/>
            <a:ext cx="4243353" cy="7350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rgbClr val="693B68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GB" dirty="0" smtClean="0"/>
              <a:t>Micro Smart Grid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363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89"/>
    </mc:Choice>
    <mc:Fallback xmlns="">
      <p:transition spd="slow" advTm="7628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275" y="6304235"/>
            <a:ext cx="1413421" cy="365125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June. 20 2017</a:t>
            </a:r>
            <a:endParaRPr lang="en-GB" dirty="0"/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GB" dirty="0"/>
          </a:p>
          <a:p>
            <a:r>
              <a:rPr lang="en-GB" dirty="0" smtClean="0"/>
              <a:t>THE NEW AGENDA: RUSSELL SMITH HEAD OF ESTATES</a:t>
            </a:r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208584" y="1700808"/>
            <a:ext cx="6984776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606060"/>
                </a:solidFill>
                <a:latin typeface="Calibri" pitchFamily="34" charset="0"/>
              </a:rPr>
              <a:t>Size: 124,600m</a:t>
            </a:r>
            <a:r>
              <a:rPr lang="en-US" sz="3600" b="1" baseline="30000" dirty="0">
                <a:solidFill>
                  <a:srgbClr val="606060"/>
                </a:solidFill>
                <a:latin typeface="Calibri" pitchFamily="34" charset="0"/>
              </a:rPr>
              <a:t>2 </a:t>
            </a:r>
            <a:r>
              <a:rPr lang="en-US" sz="3600" b="1" dirty="0">
                <a:solidFill>
                  <a:srgbClr val="606060"/>
                </a:solidFill>
                <a:latin typeface="Calibri" pitchFamily="34" charset="0"/>
              </a:rPr>
              <a:t>Gross Internal Area </a:t>
            </a:r>
            <a:endParaRPr lang="en-US" sz="3600" b="1" baseline="30000" dirty="0">
              <a:solidFill>
                <a:srgbClr val="606060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dirty="0" smtClean="0">
                <a:solidFill>
                  <a:srgbClr val="606060"/>
                </a:solidFill>
                <a:latin typeface="Calibri" pitchFamily="34" charset="0"/>
              </a:rPr>
              <a:t>Covers</a:t>
            </a:r>
            <a:r>
              <a:rPr lang="en-US" sz="3600" b="1" dirty="0">
                <a:solidFill>
                  <a:srgbClr val="606060"/>
                </a:solidFill>
                <a:latin typeface="Calibri" pitchFamily="34" charset="0"/>
              </a:rPr>
              <a:t>: 36.7 hectares over </a:t>
            </a:r>
            <a:r>
              <a:rPr lang="en-US" sz="3600" b="1" dirty="0" smtClean="0">
                <a:solidFill>
                  <a:srgbClr val="606060"/>
                </a:solidFill>
                <a:latin typeface="Calibri" pitchFamily="34" charset="0"/>
              </a:rPr>
              <a:t>3 </a:t>
            </a:r>
            <a:r>
              <a:rPr lang="en-US" sz="3600" b="1" dirty="0">
                <a:solidFill>
                  <a:srgbClr val="606060"/>
                </a:solidFill>
                <a:latin typeface="Calibri" pitchFamily="34" charset="0"/>
              </a:rPr>
              <a:t>sites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606060"/>
                </a:solidFill>
                <a:latin typeface="Calibri" pitchFamily="34" charset="0"/>
              </a:rPr>
              <a:t>12,000 Students 2,500 staff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606060"/>
                </a:solidFill>
                <a:latin typeface="Calibri" pitchFamily="34" charset="0"/>
              </a:rPr>
              <a:t>Emit </a:t>
            </a:r>
            <a:r>
              <a:rPr lang="en-US" sz="3600" b="1" dirty="0" smtClean="0">
                <a:solidFill>
                  <a:srgbClr val="606060"/>
                </a:solidFill>
                <a:latin typeface="Calibri" pitchFamily="34" charset="0"/>
              </a:rPr>
              <a:t>8,400 </a:t>
            </a:r>
            <a:r>
              <a:rPr lang="en-US" sz="3600" b="1" dirty="0" err="1">
                <a:solidFill>
                  <a:srgbClr val="606060"/>
                </a:solidFill>
                <a:latin typeface="Calibri" pitchFamily="34" charset="0"/>
              </a:rPr>
              <a:t>tonnes</a:t>
            </a:r>
            <a:r>
              <a:rPr lang="en-US" sz="3600" b="1" dirty="0">
                <a:solidFill>
                  <a:srgbClr val="606060"/>
                </a:solidFill>
                <a:latin typeface="Calibri" pitchFamily="34" charset="0"/>
              </a:rPr>
              <a:t> Co2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606060"/>
                </a:solidFill>
                <a:latin typeface="Calibri" pitchFamily="34" charset="0"/>
              </a:rPr>
              <a:t>72,000m</a:t>
            </a:r>
            <a:r>
              <a:rPr lang="en-US" sz="3600" b="1" baseline="30000" dirty="0">
                <a:solidFill>
                  <a:srgbClr val="606060"/>
                </a:solidFill>
                <a:latin typeface="Calibri" pitchFamily="34" charset="0"/>
              </a:rPr>
              <a:t>3 </a:t>
            </a:r>
            <a:r>
              <a:rPr lang="en-US" sz="3600" b="1" dirty="0">
                <a:solidFill>
                  <a:srgbClr val="606060"/>
                </a:solidFill>
                <a:latin typeface="Calibri" pitchFamily="34" charset="0"/>
              </a:rPr>
              <a:t>water consumed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606060"/>
                </a:solidFill>
                <a:latin typeface="Calibri" pitchFamily="34" charset="0"/>
              </a:rPr>
              <a:t>460 </a:t>
            </a:r>
            <a:r>
              <a:rPr lang="en-US" sz="3600" b="1" dirty="0" err="1">
                <a:solidFill>
                  <a:srgbClr val="606060"/>
                </a:solidFill>
                <a:latin typeface="Calibri" pitchFamily="34" charset="0"/>
              </a:rPr>
              <a:t>Tonnes</a:t>
            </a:r>
            <a:r>
              <a:rPr lang="en-US" sz="3600" b="1" dirty="0">
                <a:solidFill>
                  <a:srgbClr val="606060"/>
                </a:solidFill>
                <a:latin typeface="Calibri" pitchFamily="34" charset="0"/>
              </a:rPr>
              <a:t> of waste </a:t>
            </a:r>
            <a:r>
              <a:rPr lang="en-US" sz="3600" b="1" dirty="0" smtClean="0">
                <a:solidFill>
                  <a:srgbClr val="606060"/>
                </a:solidFill>
                <a:latin typeface="Calibri" pitchFamily="34" charset="0"/>
              </a:rPr>
              <a:t>produced (100% diversion from landfill) </a:t>
            </a:r>
            <a:endParaRPr lang="en-US" sz="3600" b="1" dirty="0">
              <a:solidFill>
                <a:srgbClr val="606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20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04"/>
    </mc:Choice>
    <mc:Fallback xmlns="">
      <p:transition spd="slow" advTm="33104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275" y="6304235"/>
            <a:ext cx="1413421" cy="365125"/>
          </a:xfrm>
        </p:spPr>
        <p:txBody>
          <a:bodyPr/>
          <a:lstStyle/>
          <a:p>
            <a:r>
              <a:rPr lang="en-GB" dirty="0" smtClean="0"/>
              <a:t>June. 20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40000" lnSpcReduction="20000"/>
          </a:bodyPr>
          <a:lstStyle/>
          <a:p>
            <a:endParaRPr lang="en-GB" dirty="0" smtClean="0"/>
          </a:p>
          <a:p>
            <a:r>
              <a:rPr lang="en-GB" sz="1900" dirty="0" smtClean="0"/>
              <a:t>                   </a:t>
            </a:r>
            <a:endParaRPr lang="en-GB" sz="1900" dirty="0"/>
          </a:p>
          <a:p>
            <a:r>
              <a:rPr lang="en-GB" sz="2600" dirty="0"/>
              <a:t>THE NEW AGENDA: RUSSELL SMITH HEAD OF ESTATES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619370" y="4149080"/>
            <a:ext cx="75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12015" y="1412776"/>
            <a:ext cx="813690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Bradford 50 </a:t>
            </a:r>
            <a:r>
              <a:rPr lang="en-GB" sz="3200" b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@ 50 progress: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Maximising </a:t>
            </a:r>
            <a:r>
              <a:rPr lang="en-GB" sz="20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TRIAD period monitoring and </a:t>
            </a:r>
            <a:r>
              <a:rPr lang="en-GB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planned </a:t>
            </a:r>
            <a:r>
              <a:rPr lang="en-GB" sz="20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shift loading through winter </a:t>
            </a:r>
            <a:r>
              <a:rPr lang="en-GB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periods</a:t>
            </a:r>
          </a:p>
          <a:p>
            <a:pPr lvl="1"/>
            <a:endParaRPr lang="en-GB" sz="2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Ongoing optimisation of plant and controls including energy audits of particular energy-intensive </a:t>
            </a:r>
            <a:r>
              <a:rPr lang="en-GB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White Goods rationale and policy to include portable </a:t>
            </a:r>
            <a:r>
              <a:rPr lang="en-GB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heaters/fans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New Carbon Management Plan – 75% by 2020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Micro Smart Grid operational </a:t>
            </a:r>
            <a:r>
              <a:rPr lang="en-GB" sz="20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F</a:t>
            </a:r>
            <a:r>
              <a:rPr lang="en-GB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eb. 17</a:t>
            </a:r>
            <a:endParaRPr lang="en-GB" sz="2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3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97"/>
    </mc:Choice>
    <mc:Fallback xmlns="">
      <p:transition spd="slow" advTm="3229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44488" y="938560"/>
            <a:ext cx="5771621" cy="762000"/>
          </a:xfrm>
        </p:spPr>
        <p:txBody>
          <a:bodyPr/>
          <a:lstStyle/>
          <a:p>
            <a:r>
              <a:rPr lang="en-US" sz="3600" dirty="0" smtClean="0">
                <a:latin typeface="Calibri" pitchFamily="34" charset="0"/>
              </a:rPr>
              <a:t>The Legacy Estate </a:t>
            </a:r>
            <a:endParaRPr lang="en-US" sz="3300" dirty="0" smtClean="0">
              <a:latin typeface="Calibri" pitchFamily="34" charset="0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03275" y="6304235"/>
            <a:ext cx="1413421" cy="365125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June. 20 2017</a:t>
            </a:r>
            <a:endParaRPr lang="en-GB" dirty="0"/>
          </a:p>
          <a:p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488" y="6304235"/>
            <a:ext cx="468089" cy="365125"/>
          </a:xfrm>
        </p:spPr>
        <p:txBody>
          <a:bodyPr/>
          <a:lstStyle/>
          <a:p>
            <a:r>
              <a:rPr lang="en-GB" dirty="0"/>
              <a:t>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6856" y="6381328"/>
            <a:ext cx="35283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THE NEW AGENDA  RUSSELL SMITH: HEAD OF ESTATES</a:t>
            </a:r>
          </a:p>
        </p:txBody>
      </p:sp>
      <p:pic>
        <p:nvPicPr>
          <p:cNvPr id="1026" name="Picture 2" descr="H:\Estates\GENERAL\PHOTOGRAPHS\FINAL FINAL VERSION, FULL PRESENTATION SEP 2013\00003a Richmond fro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r="2401"/>
          <a:stretch/>
        </p:blipFill>
        <p:spPr bwMode="auto">
          <a:xfrm>
            <a:off x="4304928" y="877640"/>
            <a:ext cx="4896544" cy="537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Estates\GENERAL\PHOTOGRAPHS\FINAL FINAL VERSION, FULL PRESENTATION SEP 2013\010a Chesham &amp; Librar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2" r="15562"/>
          <a:stretch/>
        </p:blipFill>
        <p:spPr bwMode="auto">
          <a:xfrm>
            <a:off x="279400" y="1700808"/>
            <a:ext cx="2873400" cy="277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Estates\GENERAL\PHOTOGRAPHS\FINAL FINAL VERSION, FULL PRESENTATION SEP 2013\025a Student Centra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6355"/>
          <a:stretch/>
        </p:blipFill>
        <p:spPr bwMode="auto">
          <a:xfrm>
            <a:off x="1784648" y="2918203"/>
            <a:ext cx="3456384" cy="299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5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32"/>
    </mc:Choice>
    <mc:Fallback xmlns="">
      <p:transition spd="slow" advTm="3723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912644" y="764704"/>
            <a:ext cx="5771621" cy="762000"/>
          </a:xfrm>
        </p:spPr>
        <p:txBody>
          <a:bodyPr/>
          <a:lstStyle/>
          <a:p>
            <a:r>
              <a:rPr lang="en-US" sz="3600" dirty="0" smtClean="0">
                <a:latin typeface="Calibri" pitchFamily="34" charset="0"/>
              </a:rPr>
              <a:t>The Legacy Estate </a:t>
            </a:r>
            <a:endParaRPr lang="en-US" sz="3300" dirty="0" smtClean="0">
              <a:latin typeface="Calibri" pitchFamily="34" charset="0"/>
            </a:endParaRPr>
          </a:p>
        </p:txBody>
      </p:sp>
      <p:pic>
        <p:nvPicPr>
          <p:cNvPr id="6147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r="13899"/>
          <a:stretch>
            <a:fillRect/>
          </a:stretch>
        </p:blipFill>
        <p:spPr>
          <a:xfrm>
            <a:off x="200472" y="930626"/>
            <a:ext cx="2461022" cy="2339975"/>
          </a:xfrm>
        </p:spPr>
      </p:pic>
      <p:pic>
        <p:nvPicPr>
          <p:cNvPr id="614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2" r="14598"/>
          <a:stretch>
            <a:fillRect/>
          </a:stretch>
        </p:blipFill>
        <p:spPr bwMode="auto">
          <a:xfrm>
            <a:off x="958258" y="2924944"/>
            <a:ext cx="3587485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" r="5994"/>
          <a:stretch>
            <a:fillRect/>
          </a:stretch>
        </p:blipFill>
        <p:spPr bwMode="auto">
          <a:xfrm>
            <a:off x="2906448" y="1268413"/>
            <a:ext cx="3006196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" descr="\\Hcstore\common\CCS\Groups\Estates\GENERAL\Estates 13\Russell Smith\RMS photos\photo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92" y="1989138"/>
            <a:ext cx="4524772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03275" y="6304235"/>
            <a:ext cx="1413421" cy="365125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June. 20 2017</a:t>
            </a:r>
            <a:endParaRPr lang="en-GB" dirty="0"/>
          </a:p>
          <a:p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488" y="6304235"/>
            <a:ext cx="468089" cy="365125"/>
          </a:xfrm>
        </p:spPr>
        <p:txBody>
          <a:bodyPr/>
          <a:lstStyle/>
          <a:p>
            <a:r>
              <a:rPr lang="en-GB" dirty="0"/>
              <a:t>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6856" y="6381328"/>
            <a:ext cx="35283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THE NEW AGENDA  RUSSELL SMITH: HEAD OF ESTATES</a:t>
            </a:r>
          </a:p>
        </p:txBody>
      </p:sp>
    </p:spTree>
    <p:extLst>
      <p:ext uri="{BB962C8B-B14F-4D97-AF65-F5344CB8AC3E}">
        <p14:creationId xmlns:p14="http://schemas.microsoft.com/office/powerpoint/2010/main" val="56399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54"/>
    </mc:Choice>
    <mc:Fallback xmlns="">
      <p:transition spd="slow" advTm="4785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275" y="6304235"/>
            <a:ext cx="1341413" cy="365125"/>
          </a:xfrm>
        </p:spPr>
        <p:txBody>
          <a:bodyPr/>
          <a:lstStyle/>
          <a:p>
            <a:r>
              <a:rPr lang="en-GB" dirty="0" smtClean="0"/>
              <a:t>June. 20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16896" y="6309320"/>
            <a:ext cx="3136900" cy="243123"/>
          </a:xfrm>
        </p:spPr>
        <p:txBody>
          <a:bodyPr>
            <a:normAutofit fontScale="25000" lnSpcReduction="20000"/>
          </a:bodyPr>
          <a:lstStyle/>
          <a:p>
            <a:endParaRPr lang="en-GB" dirty="0" smtClean="0"/>
          </a:p>
          <a:p>
            <a:endParaRPr lang="en-GB" sz="4800" dirty="0" smtClean="0"/>
          </a:p>
          <a:p>
            <a:endParaRPr lang="en-GB" sz="4800" dirty="0" smtClean="0"/>
          </a:p>
          <a:p>
            <a:r>
              <a:rPr lang="en-GB" sz="4800" dirty="0" smtClean="0"/>
              <a:t>THE NEW AGENDA RUSSELL </a:t>
            </a:r>
            <a:r>
              <a:rPr lang="en-GB" sz="4800" dirty="0"/>
              <a:t>SMITH: ESTATES </a:t>
            </a:r>
            <a:r>
              <a:rPr lang="en-GB" sz="4800" dirty="0" smtClean="0"/>
              <a:t>HEAD OF ESTATES</a:t>
            </a:r>
            <a:endParaRPr lang="en-GB" sz="4800" dirty="0"/>
          </a:p>
          <a:p>
            <a:endParaRPr lang="en-GB" sz="4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1026" name="Picture 2" descr="C:\Users\rmsmith2\AppData\Local\Microsoft\Windows\Temporary Internet Files\Content.Outlook\O3UQS9DU\1601425_678008055581006_5057793558773173289_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329321"/>
            <a:ext cx="921702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32720" y="126876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296816" y="1556792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IN 2005 WE UNDERTOOK AN AMBITIOUS SUSTAINABLE REGENERATION OF THE ESTATE  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99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9"/>
    </mc:Choice>
    <mc:Fallback xmlns="">
      <p:transition spd="slow" advTm="2140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June. 20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GB" dirty="0"/>
          </a:p>
          <a:p>
            <a:r>
              <a:rPr lang="en-GB" dirty="0"/>
              <a:t>THE NEW AGENDA: RUSSELL SMITH HEAD OF ESTATES</a:t>
            </a:r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1026" name="Picture 2" descr="IS014001 Accredi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1634191"/>
            <a:ext cx="223224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744" y="1414237"/>
            <a:ext cx="3096344" cy="471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89104" y="1412776"/>
            <a:ext cx="381642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7 BREAM </a:t>
            </a:r>
            <a:r>
              <a:rPr lang="en-GB" sz="2000" b="1" dirty="0" err="1" smtClean="0"/>
              <a:t>Bldgs</a:t>
            </a:r>
            <a:r>
              <a:rPr lang="en-GB" sz="2000" b="1" dirty="0" smtClean="0"/>
              <a:t> - 3 outstanding</a:t>
            </a:r>
          </a:p>
          <a:p>
            <a:endParaRPr lang="en-GB" sz="2000" b="1" dirty="0"/>
          </a:p>
          <a:p>
            <a:r>
              <a:rPr lang="en-GB" sz="2000" b="1" dirty="0" smtClean="0"/>
              <a:t>1 </a:t>
            </a:r>
            <a:r>
              <a:rPr lang="en-GB" sz="2000" b="1" dirty="0" err="1" smtClean="0"/>
              <a:t>Passivhaus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Bldg</a:t>
            </a:r>
            <a:endParaRPr lang="en-GB" sz="2000" b="1" dirty="0" smtClean="0"/>
          </a:p>
          <a:p>
            <a:endParaRPr lang="en-GB" sz="2000" b="1" dirty="0"/>
          </a:p>
          <a:p>
            <a:r>
              <a:rPr lang="en-GB" sz="2000" b="1" dirty="0" smtClean="0"/>
              <a:t>World’s largest monolithic hemp building</a:t>
            </a:r>
          </a:p>
          <a:p>
            <a:endParaRPr lang="en-GB" sz="2000" b="1" dirty="0"/>
          </a:p>
          <a:p>
            <a:r>
              <a:rPr lang="en-GB" sz="2000" b="1" dirty="0" smtClean="0"/>
              <a:t>41.26% carbon reduction</a:t>
            </a:r>
          </a:p>
          <a:p>
            <a:endParaRPr lang="en-GB" sz="2000" b="1" dirty="0"/>
          </a:p>
          <a:p>
            <a:r>
              <a:rPr lang="en-GB" sz="2000" b="1" dirty="0" smtClean="0"/>
              <a:t>On target for 50% @ 2018</a:t>
            </a:r>
          </a:p>
          <a:p>
            <a:endParaRPr lang="en-GB" sz="2000" b="1" dirty="0"/>
          </a:p>
          <a:p>
            <a:r>
              <a:rPr lang="en-GB" sz="2000" b="1" dirty="0" smtClean="0"/>
              <a:t>IS0 14001</a:t>
            </a:r>
          </a:p>
          <a:p>
            <a:endParaRPr lang="en-GB" sz="2000" b="1" dirty="0"/>
          </a:p>
          <a:p>
            <a:r>
              <a:rPr lang="en-GB" sz="2000" b="1" dirty="0" smtClean="0"/>
              <a:t>6</a:t>
            </a:r>
            <a:r>
              <a:rPr lang="en-GB" sz="2000" b="1" baseline="30000" dirty="0" smtClean="0"/>
              <a:t>th</a:t>
            </a:r>
            <a:r>
              <a:rPr lang="en-GB" sz="2000" b="1" dirty="0" smtClean="0"/>
              <a:t> in the World UI Metric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34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79"/>
    </mc:Choice>
    <mc:Fallback xmlns="">
      <p:transition spd="slow" advTm="6407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October 16 2014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GB" dirty="0" smtClean="0"/>
          </a:p>
          <a:p>
            <a:r>
              <a:rPr lang="en-GB" dirty="0" smtClean="0"/>
              <a:t>STEM </a:t>
            </a:r>
            <a:r>
              <a:rPr lang="en-GB" dirty="0"/>
              <a:t>@ BRADFORD RUSSELL SMITH: ESTATES MANAGER</a:t>
            </a:r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AutoShape 2" descr="data:image/jpeg;base64,/9j/4AAQSkZJRgABAQAAAQABAAD/2wCEAAkGBxQSEhUUExQVFhUXGRwXGBgYGB4dIRkgHxwdHRsaGiAcHyggHBwlHB8dIjIhJSksLi4uFx8zODMsNygtLisBCgoKDg0OGxAQGzcmICQyLDQsLDQsLDQtLDQsLCwsLDQsLCwsLCwsLCwsLCwsLCwsLCwsLCwsLCwsLCwsLCwsLP/AABEIALQA8AMBIgACEQEDEQH/xAAcAAACAgMBAQAAAAAAAAAAAAAFBgMEAAEHAgj/xABDEAACAQIEAwYDBgUDAwIHAQABAhEDIQAEEjEFQVEGEyJhcYEykaEHFEKxwfAjUmLR4XKC8RUzokOyNDVTc5LC0hf/xAAZAQACAwEAAAAAAAAAAAAAAAACAwABBAX/xAAwEQACAgICAAYABQIHAQAAAAAAAQIRAyESMQQTIkFRYRQjMoHwcZEkUqHB0eHxBf/aAAwDAQACEQMRAD8Ajy9ZlH8RdMT4xcRP4o29cEKRBkj92xVqtTX+Qjof7xbHijSUw9Nyk2EMI9wRf0tjurRyy/GN6MV1rsp8az5oCfcruPrizRqqyllII5xy9emDTBaKmfyupTy6Ebz5YBvw2qt1eL2BJM+YiP2eeGTNMVX8IG5ZmiMeBVpsynUoKzYkAid/a2Kkky4toV62ZzIMNAIAY3ERykH4QTa/TF2pnnC6a9FgY3S8jmwEnb3wQrU6a6u8YeMlrt5fD7D88A+K8QpIYV9dSPhVQZF7kk6QPzjCZS4bbGxXPpEefzlJ1BRk3B5qpiDcRY2/zhbzWa1qzSqdSN2n5HynzxcGZrZttFKjN4ZgTB6Kx+EQOmPVDs1JLV2moDanOkDyJ3I9IsOeMspSyfpWvk0RSh29gakUePHe0yCT7CeWLVBGqH+HTdiZVS4AFue1zf4eQw8twqnSp6aaATsQNuv0Me+KuUoFFKiDpurNaTuL8zv/AIwMvCf5mWs99Cxl+9pU6jOw0j8LSDYmwKmU36nBLh3d02V6q1qIbTo1sSqkbjUObf1AYtPlWrZiIPdU4qPYjW88p5AiflgnxhzUy4VSGeqRSA082NyfICT7HCfKx8ZSv+n2HznaVDTSzwNLVTawgNYyBz09eWAzkjOWXUNDSwO11ub3/wA4D53i5yClKKs60yAWiTA5n6+k495/jQp1mddPio94pJJnxAwABfGPwr8vLGXsaM65QcRmdBziPP8APC/xvjZUhaA7yodlvHrbcee2IqZqZkE1T3AEEBp1H/ZaB5zi/keG06alRVZZHibRBeObMZP1x3Hly5P0ql86v+16OYoY4fqdv96A+UFarV1ZqiCBBVBEkg8wTeOWCHGsz3rr3KuDDSPgAFpkkWmOXMYl46e6NN3ZnFywJiFAEgQNzP0xCi5ajUZquhQQIABIFzA26Dfnjl5cf+Kpuvu/o3Qn+TaQs8RrVwvdLl9JOw8Rb1BMRiDK8NzIBJYKFuAW1Sd+f1w05jj3Dh8UNN7U2MfTFLM9raevTlaGt3hZJItysBJjzjGjyoLuaf8Adiucn1H/AGBq0zpGqoosQQpCzEaS0XEyTHlgFnctWYhi6Afh1PqNvbfFyrrbWrVWrMfiXVpVfzLelhiuKLCy2vvpBn1nyxlyT9hsS3k+HwCxckn+VSfaTAI98HcxmQG0pS1NEEgiVsBMAHbfC/VR6gGok6ZuxsPWfIWA64t0+IFFIQQSACR5f5wKlTVsJ7TpFo1DSdZBUctaT9QfFt5YucQz1N4JpAhV0hmG07yAcL7V2W7SZEbz8p2x7o5k7gAcpNr4n4icbUXr9v8AgDyr2wqcwCzOi0y7Suo+ED/TaxnAzPUdDQRTdm8RIn5zOI+/5ArbeJPuYHXHlqZ1EnUYtYbDpgHknNUw1BJjzV4TIMCoGAMfxGk+lzE/njdPht20vUEMCTqJncT4p539jjMjliWBYVaYNlRXcAAczPW1rQPPa5R4e6yRVqqJsPAT9U3v547q/ocy/sizNKvSBKNqEXD0/wAjTj/24F5nO1FBatS0sDZ7wJNgXWD8wBbF1MiC2mtXrkCCBr0CZtdQLf2wG7RZrKZWxQV624VyzAf1EkkdfM4qUqVhRVuiOvxitSPjqUmF4V4lbWO8GfTkMBs92nRgVAd2J/pRfP4Rqg9PPAKmUeYptUrOSYA0ql58KrdveAPPB3Kdk81VgPppLE6BExvtIn3OM3mTnqI/hCPYDzPFC4CwEiB4bbeQ3PmZxJwrMIAQyazuLmByuB7Xvthvrdm8rQUBQz1gDK1L8viIEAAfLFR+CZhgQupFJ1aJ3Gwj1j54CWGfb7CWSJ7TtHXZStJFgkFQoUCI6G/LcRijX7R5tFvS8JvqNM3nqRY4tN2eqhWJ7y1iToACz/ua3UbRiKlwasF16CqID4isSOZ0nmZxdZF7sno+itkeMZhZLhm2/FHrt7YJrxauEACKCwkajeDbU0C0nnzxZ4Tl3BUUWL1IBNhCdTe8XFpBOLeZy+hK4qMSXkM7MgmOoB6cuWESwc9sYsii6QOyvEq1RVdqtNQ3Jpt0X3vifL51hWUuVIUPpKTGoqADf0PzPXEPA66Ul15gy620kFTTA5qDzIi8Yt9os8GytQizSgYfi+IgMb7dALCcC/Cw4WtMtZmpUb7ICWdWcOWs0iJBEGb7YI0OFVO/P3d0Xu6ar411ahJiCNtr+uAPZKqRLEwo67e/lhu4Vn6ZrVZJbUE0wCdi03HqMLwcVmXJ6/6DzX5b49nqpnmRh3yaCLM8Flg7aX2idwYO2LdCqtWArsxABhaiqP8AxM4uZvL1XpsVoFV2JcQTNhAid+uFTtdwzR/C1lHPi0qgFuoMkqOp1AXx0H43HF1GV/z+exj/AA05K2qK3aDLpTemV0gOlXZi0gAWvsSTv5Y29enWC/eFCMygqRsTucK/FuGPSOvUaiyCzG4LGfCt5Igc8a4vm+9RHZ1VZMMqmDsSwH4WmLec4wZJ8svNL+Ua4RrHxYVzeXyzT3T0w22p3iDEGQeke88sBsrw1A0rVDxsRa/W0kRiCpmlK/8AcD9ZAn52v64kyNJSAKgYRdZhfkNr+uFynJ/+BKKQSFWm4gsgP/22sethFwMeEyZaxqhuh0MPWx6Yly2ojUIH9OrV7D6b402cVWMlZjYDxehIMYVJyk7bGKMUj1VpGIn1hd/rioM2iCLnoABb18Vr48HO6iRBsJJvHuZxXzJHWxuBGxxXBrsja9jddhUIOgEf6oj++Lv3YIpmksbSW59Bivk8wqeIgtbw/vpjzU4lDQsATz/e2GUqFtsuZQqGCREmZ09PWcQ1WbWQH1RIk2EeeJl0napqMXUDbpPl5YjKqF/mLQSSIHt++WJKOilI6ZWyxUgDxC4VSSTeNj5RznHuvxKlSp6q1RUA/msTHQcz6dcJ9btdmM2xTJUwAo8dd/CB1aDIQW5yfK2LfBuwCVCK2ZqPmHN2kkDyETqb3I9MdrzG/wBCOdwpepgXtF2+FRWTL0rWmo+4tyXl0ueW2NcI7AyivXZjrUHu0syzsTPxESLCPfBShk6edzfd0kX7llGBdVGkVHMjbnEH2B64eKtEOwliFI2Uxc7be8YGMObuW/gOU+CqOgTw3hOXSmRSpKkGGA+KejSQbjEoosIWnfRsr8p6bmPyxvimVSnp0rchjqTeLbkbze3XCtxfPVKf8RS4/CZAgnmobUCSB5evLDZTUULjFyGJVkkNSlQgLaYOkyduZ9N8RVatNSNJqKV0liVJJi4iZm2/thVynaqp/wBthpAAE9ANgfCbT6XwQp9pCJ/goecFyATvJYqfK2+AWZNBPE0Hq9MVEP8A3GgyPAd97H9fTFLK1Mxmw4osRSOpWrEAgNz7tbajaCTYQN8UsnRq5tZqVlpUXayKxbvBeLSpWn5c/oWkcJemouSANMwV22AUNERaItgZZoX6nX7hLFKvSr/YH5qj93phVVQpgReT156ix8sAeLZYGmCiyxYMBMqokcok+fv7t+d7NyaKsyyX8bwCwGkmNR2G4sOeC2Uo5Gk4BqI1WSfi1H6Yw5P/AKEHqEWzXDwco7k6EDLcOqszBg9R6gYgiJkEbz8U2v5Yqdv+EClQSqqFNbLrEqRJEr8JN7E+fyx03M8UygYrT7tyQF0x8O8kg2+oxzv7TayGhQSm5M1SShaYhYkyBBvGM78VOcuKVL/UcsEYx5XbFbh/FNCWjzx0L7HsyxXNOFnxogiOSsYHzxzR+HvokC3PD39l/aKjk8tVFTUWerIVbsYRQIGF50uDoLH3sde1eeSiiGsXlzI7oxBWDzibxBI5bYHcNo0Tqq0QX1QzMxl5N4qG8npGN8ZzVTPBIyNYhZKs7aBcDfbp1thN412gz1EgLSooFXQBMmANjJ+WM0YqUaXY5Salb6LnE1UZtGZCaZUqwi0myWOxPiHywC/69UyAzOVpqpp1jOl1BABA2P8AmLDBKi1TMqyjT4gJJJswCsDHLxHrf2wt5ytRqVga57mpYMAuoC8EC4tzw+GhUtganmwXBqEkgWBUb3+KIm+L2Zz5UQp5XIiPluPfBDM8Gy4ps1PMo0CANJBMbiSb4CHLalEgRyj9+2DtPYLTWjVUl7tLHnPPp7YtJlXKh2lUgxax/wBPI+3viThdeCQLEAy45gH4WBsR58sNmU7TMaP3b7pQqkAsrsjMRqJJkLY+5GJa9ykrE+p3glqevQRdgIsNyfMeeN5vVnGmmI7tQAv9t5JPPDVxhaK5JqaJmAR/9SqFUFjsqUwZBjZj03wP7AZ4UDXRqauaq0wCTpCEFpE9SDv5Ypy1y+A1HdAfhXdo05hKohgUanBAI3BBO22x64J53s6Kjs1IoFiTFgCdmjkD8sO2YOTVH756YbUCKagELfaRaPywEHF0NVEUCrTkwCIhV5arypMgAjlvgsWZuVNaJkxLjp7BfBezVUwGYGmGuGABH79bYJ5ngBDJ3L6AZDSwPpp3tvi/w7iVO+mm+kggrCyADEKZuBiPOcRWStGmzMtoiIPmdx098dVQxqJznKTY1Nk0pU0prTVaQ+HSI09JH4pPPGKlMT3ZJa5Yh9IU+bTC+kH0xTahTLfx3NMH4UFQ+O+xUXO/LrilxniZoUqlamHhEjU6hF5xFg0ydoODeRIUoNgnsXQdsq9QPpepXqu7E21AwBNvMknqMGu4dmspK831EWINmVoiYkGemPfYfLmhk8spp6WKkkkgAk3mZP6HBbOZ6igLtURgzR4VnYXmDeMZvxWNJJbf0jQ/Dzbt6X2BM/RUSC9UtAkBT4OhtPrvhT7WKhqIMuKpYQh1pEM1hIgeIkc/0x0jhvEUqK5pIVufEwuYHSSdvPFLO9nnr0kZSHq2qL3hAVZuPDEAR1uYxmy+NknxcaNGLwsa5KVnM8nwCtVquCwUKPGx2F9rC5JBO1sGG7LIlMhqx0le8CDWAFnwnTI1FhNvMzEY6Tw7gp1sKmnSVBaBctAkiNhvbzxP2o4NSFKtX8XeCmVBm0bbe+Mq8RKU6bNEsUYxtHJ1zlZAyUKtUb+KpTp7bCSJYnqMEDw3NVMsar5l9ibD0ESWm/XlBxG6Dfyw0r/8tb97sMdHyMaXRz34ib9znNThVR472u55CwiPSIm/1wR4H2bp1KoWo7skGRME+pAmMWnpyAen7/TGVGKo7LuBbyuMG4xiugOcpPsNdmuz+WqZpwqs1JUlZY2bVE7yRvbHrtt2dSrUoLSVUYayTHLwATJvzxb+y5JaoWm1JfqxxL2/qqGRSxUkA23i+OPlk/P1/NHUxpeTsp0+FjuCrAK4sw6G8Hbbzwe+yjI6ck2oRNVzbnsPlbAGvxpWFpDIAs/zLuQT+XQ4cuwVQDJUzPxF2+bH9MBlb4bJFb0XOKcZ7gQULFjCyQAeV5OOO9rOKfe3dlqAzAKkhYjkok7dcF/tLza1ayrVrEC8U0BhR5xJdv8A8RhQyPD5bw03bTuSvQSBGwnBYoJKy5P2GLhSDRUEEktpESbD8RPnhH7RUtOYqAtzkXvcY6DwFdNFyw8Qvb6j6YVc9latepUKBiJiLG/SP3vhsHTYuStALIp4pZQRG0/vfBiq1NoChQd5B+k7T5YqZrgOaVBUFOppJiSAt5iIm3vjVNWFqiuB/p2+kEYOW9oFJrVElRyIAgi++37PTBHJcQ0sAWZQLaR+QEjFV0CgSVcGImBEyNIuehv54aR2TUUO81tr0SZAK33UzsffCpV7hRg30D6KOSSxUxtrbkec9YwMZF8UBidJ2E3kAkydh5Xw15LsqlRdQeeYhRI8jJg/6sJ9QMtEE3BUwALA2mSd8VCmwpRaRtQ1RmS5/GVEFja0T+QvfDB2bYDLQKaU11AVHU6i55Dab+U88AuGZavWrGkoRKqgvM6T7RzA5bYLtnsxl+7qk0mVoGq1iAbMFvtzjDEtr9idJnrJOqh6FamwWTUW4Vk80JIv5eeIszXdCGZtYmO8Cgkgi0qDuPU74aD2iUItTM5YFHURWU6kI6bT+WLmWz+Rrsug0gsbAb9eQx05JKL2YIt8uinw3ihp64oAERrceOpcW1M1iDczNvPFfjIXMDJK7SK2ZBYXHhVSwUgbiw+WFfNVs2GnvjO7CbUwbSTAgRcj9cEOB8KztWv3porWYDVSqT3dNeR0WjV5hTM4zeIyfljcGP1oO9uKCrUSpqtUYrptAIAOoDa+q7dcUs64GWos20v+lvPA/tFlc2ao+8U1GlTpVZ0mY1RMAmw+WBma4syolJS1psVEDyF/LFeGlxxpF+IjyyNo6X2FKMmoGZJj9+uG/KUQskTf358vnhC+zHM03I1H+NDEj+nqcPHHMg1enoSsaRkHUszblYjGLxjvKr+DR4b042vssJRiTzJnA/tRmV+61k1Lq07ahO4vG+DC0Lb4Uu3HCaaUMxmAW1soU3tEgWHtjPhrmrG5XcRFCL1PsMT1eIJ3Yo3keL1FvnhbXNkc/qcSVKk1STNkB+gx2pTOZGAYWoOSjGmzppqWgWj6mMDU4iPDYmYtz9sRZziihDMgyBBHnyxcmqKinY+dg+KKy1SfjJUnlaCAL+YP7OF77Qas55Sx+GkpidpJtiT7Pc+sVpYA6aW66p+OxH64Xe1ufNfNFoiFVfWAbibwd8c7j+c2dDl+UkVM5xZiZtjsnYqlV+45cQBNMNvG5nkJP0xwjMrAJPTHaOAORQoqxqA6FW9TSCABblA5yJOK8TH0omFu2e+03Z+i5U1a5R9JC00UEt5qB4vfC9mKNfR/8MlCkviHjGu1gCSIQkep9MPqaKQOo0qWo3a2pvIk8sLPHeL5Rz3TOryfhBtEx8Sz8sIjJ9DaW2Ask2mmJupBttqm4m2354l+61qyKKNLLshgFm8Rn8QMRpIPK+2KVPh6DLSJDLbVJNxvzgnzjDh2dzlBaIHe0hEz41BE3vJwcnStAw26Zz7jHCs9TZletNNhqaAzBY5Ab/W2AmVzuoCmC9V2kDWSADvaWIJPTHQO3HE8pmaaotZWmNSqx2LCSQtjYGx64zIcUyZQJpUEAAQJnYdLHzwSm+O0RxXKrOd0uJMsqlO6yTLatjeLDbng9lO0xRHSojMeR1fDO1jbzmcEs3nmqVilOnS0aYRGCwG21yNrb3nbEXDEoU8uQV7ysoOkXAiRzG3iOLbT9gUq6ZKuSeogqh3phhErUYG1gdMixwtZrIhKYILaXG2wG09Z64YE45RUeDLmlUFtUllHmLAx5RgfxysoocoAWAdgDzPST+WJG0y5VQzcE4R3VYwBqCpGoSdzcEcx5g498fy7lKrd02qCdZMsDy0hYuOR5YtcMzDsTpbXpAZlZYZQwtvY2HX5498Q7Qp3ba6VVCR+JN/QjlhXKVjlGLRz/IcWzGW1IjAoTqam62t5EyMMfB8+lWoiVMnTXU4AamSpvY8v1xurXSs6+wgi8E3mZtbB3gHAqD1g8FTShgEtqJIA1RvG+NP4iXGvlMQ/DxTb+Gijw/glJQUDkkgyzLJIPWYPtOGujxFlWHYEi3S2wj+2Ep8xLWPPcYnr1X03Nupj9jGCUpy02aYqMdpBvjy98ykSQAduXX0wrZ/spXqSVSZJiYt6XwQ4bWqljvAiOvli/U4hmZHdgmByUGfL5YKE5Q1EGUYz2zXYLstVoVy9VIBpFBJvMjHQUoKpsADhKpcSzQjW5XnBUXBx5fjGZVhDgaiBLKABvMk2xJTlllsHioRH1RgN2wyD18o9KmAWYgQbc5wm8W7S5/L06bNUpFnod7pCDm0Lzva+E8fa1np0t3G9xov/AO7DIYZp8kKeSL0wsPs+ze0J8x/fFir9n+ZBLeHxAJFrWiZna2K+Q+0fMsjORShWj4D5/wBWI6v2pZwoGVKDQAz+Fhpmw/FcY0c8/wBAcMX2WE+zrNCPEnrIxut2CzDakLpyJNrRyHXf8sWKP2hZo09bU6Pwg/C3T/VgUftMzJh+5okA2HiHMQd/L6nEU871SI44lsZuy/ZZcsKhzSoR4QitEFgOfz2whdv3T7/WCBQg0iFECdIkwPPBVPtUq6mLZakWO51Nz5DoPTCjxXiRzNepXcANUbUQJgWAgTiY4z5uUiTlHilEizoGgkHkcdupdkkCKddYAhPAtQgAgWiZInpjhdYyCD0x0E/ay5VT90UmIM1jt0Hg2MXxPERk64kwySux7HZGnUl6lSs2oQNTmABzgdT+QwqZj7O8rSmqrVGZTq8RHXfa/wDjFdPtkqMY+5LA598bev8ADwL4v9olapRKrSpKHBGqSxE7wCBHr5YzxhlTobzxtbLeU4qGZ6Juh1MfKf3vgQ3DswEgZGg6kHxFQN/xE6sD+zaGS3l8+oOJs3SqgLAca+RqH/8AVrf5w9qnSAhT2zWU4QUl6j06e0Iig6t/6sWVWjUgIX1qJj4yYEsSbACB54ALkVpQamjUSQZMxeI3wUFTxFgDcQdIsJEECLYLV7Al9GsnmlcksVU8hpm1ovIE2+uLhqmpc+JhAAnYdLeX5YG0k0iZBESRGxG4k8v7HBAahEEFYJECDe9/74CTV6JF/JXddJljJsTN/Qe2L3EeImtQFMBQB+Ib+hHMHA01V1LqPkAcWqebDAhl0k7N1877GcCy+jfCKVZFYUc0qxHh1Aaok26gdPPDI3Ea7qUrIlUaZ7xSuoXFgCIJHthGZxTJggzcgjEQ4gBHgW3SMG8fIOM+J0LKOjadKuBIiREHmfMeQjDFwKjU74aPgEGpLEWmwiDqv5jbHIaefLNElYuNLRNtsGshxepRYEVKy7T4t/I32wMsX2NWa0/sY/8AplPu4Kib/u2+PNCkLEqvSeeL1QQI949dsCcxmQLSP2Jt6RjCrYx0g1Sy4Pw/EuxJOx5elsesvnm1x3TCJDaGF+m4tgUeK+MBV8RAEyf3/wAYucPrMHYHzknqR/jBbRNMJvmRollqgn4tS/kRyxc4dx6ghg5jSP6kNumJstV1NTHSCMEhlEYTAJAIMgHlbfFKavojjrsyjx3KvtmssTFpMX577DFhcjQrAnu8rVP9JRp/PFSnwDLV6aFqFOWA/CJv6b4DcU7D8PbTFAKzNEhiIESeeNKnD4EcZfIxtwCj3bocomidRQIIY7Tbc4GDsZkHMHJKP9hHtgTl+wSBVOXzebpExZath7WxJV7OcSogsnFqhAv/ABEn6lmwalj+WC1JaCVPs3w/unQIAhAkFjIibLeR7YpVvs44fp0RUQWPxt688ee746m1fL1R/Uo/sMRNx/iwu+Ry2Y5Sv5WJ/LBJx9pAtP4KrfZJkWPhr1h6Ohj5rjkFWiUdlmdLMsxE6SRMcsdlT7QK1IMK/CqqA2YqzR/5IB9ccpytE5h3PMszddyT+uGwdbbsXJfRQFDUQJiSBPSTE4ZuM9lFykI2YQkSJFNoY9Ab/TbFCvkDTRw0evTzjfAN6lTZajGIghjb0vIE9OmLfq9yJ8QtmMjTWkT3qly0aVUkRG7EkQfKMQcOyFKqGGplqQO7ULIa99RJ8MDYieeKH3cwyvWAYRYyZncg9fLDJ2NzeUoUy7mcwHGkEWiwsZ8zywLtK0RbY4ZLgq0MtceKJJPO2OT5zidWt8TN1CgmB7Y7H2h4qncEHfTtjmecqlW/hBlLeFiwVZANtM7YDE3tsKcUeuC53uzqSiiseZBa89STHTBEVO8djUJ1GfCvh352/XA80KrOdA1A7RJt7C3zxYyBKghxEXYR7Ae2I007RJSk1T6I8zkjsiNM7gb+uLVPK1BRQ/iBIKnpM2OK1TOBYMDSduscxPUYJUc0DTDSNOorOqTP9v7jAycq6JEE16KNIkjmQec8jgkatQoqMdaqIA6ciAdyDb5Yr1HLuU0jUBF/Pn54nyWdV0XdiOlo6ifriepli7maxA0sCpH8wuPQjbA+qhAsRhp4oaVUKe7qaAbtq0yeYW23tvibhnZ/KVqgp/xqYMmS4aPXw2w1SpbK4ti5kFJRyImQBiaojrp1QL7G8R1H5YcKn2eKJKNUibNI/wD5wFzfZ1aerU76gJuBBjEWSDL4yQ7pvuZBj/nATiCFXJOxvv68sGaFYATPL++KufciDA9DjnJ7Nb2iTjdMIlEi2l7dQLfS37nF6mBrNrHr+v1tgRxHNCopEzp2HluMEqdXVSDRuJMm42v54j6InsYslQ8StOxifK0T9MR1+0C0nq0SjXYjWL3NpiNhGJKf8WoAp0nQZBPPUOWFPiOaBrVWeLFmgnciQMUlZMkq6DnGu21CnlSqks6hR0naY9ROF/8A/wBANYLCGmVYeJiCBM32+mE3itYuzkmy84+IzYYGU1Jhfwz1542QxKtmR5pHb+y3a6nW0UxOoGGEc4N5na1+kYZuKZkLRdpkBZgEX8hNpOOH8NyxplmHkBHImcNXBSjtUp1SdDUyG5/D4o9SRhUqUlXQSyXp+51ZnmT1v88UODZ/vUJ0hdLtT330mNWIcr2go1YVW8bCwNrxtOJ+z2WqU6CpWYu4JljzvIwpP0sYScRraFeooYmnTZwAYmBz8sfO3ZjOGk0zePnjr/2jdoXoU6tJKYZalFlZw0GmSQAIiDPSRtjlfBeEMxBjzxsxUobESvkS9peIhkM7lcU+E9la9dFey6hqVSILgGDpJtP+MGs/wwGqgYbK5Pspj9+WOh8DKtXdQiKlCmiKBMnUSwJnmNMD1xcp8YOgow5S2IND7PRXbu0zaioN6bp4hG8w3K3lfArjfZGtw/umrOjI9QqAs7gSTcbQMdsyOWph6jhVDsxloEnbc74RftmvTyqzbXUb5KoH5nCceWTkl7DcmKKjaEfjry40sdOw8sNHZPiirpFSmrReYBaepnYe+EKpmWIAPI4K8IzWh5mORHUfpjVx9JmTVna6afeKOvwLrGrSF1R7k3PoB6Y5P2mfu6roChA3AtJN5OK2b7UQi06dRk8MNomDP9Uz9B74Cvmw20D0gcsTGpJ7Zc3FrRaoZtCR3iQvMLufWcSpklJNTTFJjClotAv/AMYHpTLc/wBfyw11g1DKIq6W13MrEReRb84wWSbVFRj2ARlFLVNBmQL6Zj5RGGnh/DgatB6dMGmzLYbEW1Ta9hhOdj3mm4DEX5X2P1w65PXRXTTIsCwYfDsNRgfCRb5nAZHbQUdJi5xrhwp5ioiSUV2AJbYchEbjafLGJlShFmSROomARO8kcjg3l+C18yz1Cs6m1brFvbHjj1Qd29J9IABgKAIMjz332xbnHotRl2V8zx+u0RmEXTaxAHvGB3EeL1anhqVEIAvBF/fEGWyQCzpJm4jcxvOB3GOHimQRMNeCNp2wuMo3VByUqux8yaagltt/WbYnzFNpFp5H9+WAfBM9UVgSeQ3w2UOI0msxCt0P6YxNU6GqSaFnieWemuswoJt/np/nDJlsuyDSqagFW0xYG3zjFPtioOWkBxDRqI0i9ud/pijR4yK1Jk0oStOmIMm4DeQvg1FtEumHD2oRHLPT8YAVArAiQSTLcuQwhcV4icxqYwpgiPOdXvvvgk/Zx6js9N/hjwk9eQIsOeE/Mu6kqyBD8dxJvtzw3HjXsKyTl7kbuyDQeoYAG+MqZjYXtJINsSCmzFTuYgWv6gDDzwPsNTqaGzB0gxA1GTzMgbfu+NDkkrYlRb6AfZlqtaEpAkliXAEiAvhk8rzhwylF6DFnou5jQFBAswIZhY/DY++Gns5k6FFKyIiqq1Cot/Shnyvi/mc1SJV3IChWkjaTogefP5YzTach0cYmcNpFatIuDpDKWLW2IPth4zPEXcEp4U3LNYDrA5+pgeWEjjXbTKoPApd4IAEAepPL2vhF4t2pzGZQI7xTH4FsPfr74kcV7B5KGh47ScYy9QDLUW712C6m3A0wSB/jBXhmQGlJEEElhy2tjm/YaiXzUj8KlvyGOqoGEtAuOXTF5NOi4O1bEjtnX0MSOasL+cX+WCdbtLTRJo0gKjDxNJG06drGJ54XftHb+JTv/MfywvZPOmlBAJ/1G3yw1JOKsFzqR0HgfaBlZ9dQJsSWM87wCMR/arXplMsEKs2tmbxSxGkQTzjCDxDijVYnSoHJR9STecayKKwc8wVv6zv8sTik+RPMbVEnEQCRpETjMtwst8dREHQsL/XFji3DitMNM4oZXK1VJKwDHKCT8pxbetMW1svZjhVFBeqJi2xn5HANlvFse8zmWJ+I+frj3QFQjV4tPWcSKaW2CSlwRHhttCX+eHWrmHTIIWUgDTpYRt0M8/PzwsZbKtU/HPkT+eH6hQNbh/dwCVFgpvK8p9sKnIbBdivwOuauZpKCGWGLSo5bfnh6zNNEluegiwnmN8KnZzLlSWUOpBAAcWvvECAcF+LA1mCoUIAuCN78pwLnu/gNfpAtXiShjFOn5byfL1xDmaauJWmqyQTsDzmJO/8AfBf/AKWo3CD2/wA4hfIKDufQAAYHziWgVTTSxgQIJC7wfI4nXLl/iHKPltgktJQJ0eXP9Bjb1iP/AE/bC3J+xLkxF4rnAD4HJ3tNvpitS4vUBmRyPTA+o4PIe2Nax0xvWJJUK5B/iPaipVp92x8MgwTO3qMUMvmal9BY2vok+XLA2osxtiTLLpnnglGKWinNtjVwHvah0h6ig7w0fPDCuVoU/DUZFuBe/mSeZxz5eIVB8LFfS2I1cndjgJRsLzKHzi3HMoE0UiZnxPpgkcgOnyxmW7eClHdqbW2BPzOElMmDu0ev/OJk4ev8/wCX98A4x92VzkMuc7f15bQiLqM38V9piwmI+WAOa41XzB/jVGfoCbD0AsMR/wDS1/nHuw/vj2nDFH/qKP8AcMXcKBcpPsrV5K+mK04IPRphT/En0k4pllAlQT5nn7YKLBHP7M0Iau4GyqPzJ/THRqDHu/EMJ/2Z0z3Gv+Zmm3S2G6rUABuRjNN+tmqCqJzbt9mNNRLDY/phQrZicMX2hVJrJ6H8xhWGNUFqxE/1HpyOU49pIEA2Nz7Y1TpE3jDTwjIj/p2acgE6xB6Qo/viSkolJWL1J6jeBSTOwxrMGpSlaiiSPxDbzGLHD6EpVcSDTUEEcsDqtQsZYknqTi3tkI1UzAuTYY6Bk+z6ogBBZogz15xhK4bmO7qK8TB/Zwdy/HanekoGafw7/wDGF5VJ9BQr3C1PhEt/LyABjFngebqZPMOrhmoVCCG3hoiD5YqI2daWFPSTsGi2Jshw2qCXruHJEQL7/TCLS7YxcV0E+KwstTrWJJgiRflAvM4oZSlUarrqBiCAPF+UcsWFpopkUjYD6fP9nHqpxALZgQRyi5nbngL1oP0k1OqoOlTB6E39j0xqqwiZFiDtMjy64FZwOHkG46D5ieeLVV10DUb2i03/ADGJQRMK4gqToIJEzIHQnp6YrPntI8d9XwsoscU85nbi6aXHinrsLYoZjMwFABZeYJsQJ2tJi1sRKyuQmajjevG+8xpmnHRMZi4l0ecYiC40cUQmt1ONA9MRa8ZqxKITgdY98YDNhfECgnFmhlmJ3gdcR6IWPuukSSPTEZzMCBvj3UyiAWLMepsMTLRQLsoPXfAWgqKmuRcgDoMWPvChYUCeu+K9UryGIyQdhGCqyjrP2eVIoKvIX9zc/phkzLyvTC92OpinSANiBJwYzuYBBg4xPvRqXRyztrUmuPJf1tgBqOCXaGoWruYNjGM4fwwOJdtPlv8APkMbFqIhptgzUcdT7FZQDhx1idetz+Q+gGOecQytOmDpqB2/CiiZ9SDbHRBX7jJ6f5acH1j++E5tpJBQjT2CKWQVOGVXAuyEk4R8tl2qNppqWboN/XHS+G5UvkxRYhdSR6T1xLwrhlPLIUSbkkk7npPoLYpZKsN47oWuE9nXUAsqT/UNX+MNOXy6JYaVjeFicWdePKPythMrl2F5SMa/UjHkAchJ88R53NaF1RIG/wDjFd+KU4kap6Rf5YpQC4RLVQSCBbzB/cYHnhaAloZpERN/WTz9cUaXGKhqBBT+IyC8Dw9QBvgyrEztIEkTi2uISSYFzmVKqzJOkMCVa3USp/Ffptinns+XQKIJAHhG4I66otHTFnjeb1VFUhoW/wAMgn/HpfAas/d1S70wVY6oJsZEyLzafbBpWgZExOpdTAnSRBjaek+2NUKupIUCLNy3kg6Y29PPFN2cMZiOogR0/wCMQVfDIaV1G09OZ9dvmMEoiuQGqCMaG041jMavYznguTjyTjMZgiHpMbxmMxZC3k6QO8491BpaBjMZhT7C9ixQohzBmIm3rjXE/AxQEwDbG8Zil2MaqAPxPw8fxU/1DGYzBvoUuzsa0wKaH2x7zB8P78saxmMCNZzWsgLOCPxm/PFXiFUpT7tTCmCR19fLGYzGxdi30Wex2USpWbUJ0DUB5zzw28TTXVoI06WLEjrp2/PGYzCsj9f8+AofoCaX35f3xrNVCqyN/Pl6YzGYT7j/AGIq1UhWboP1xQ45VOhACRrEmLcgY9L4zGYuPZT6LTS1JDqIJSZG8wD+eAmYWQ9Qkli0kmLm+9v3OMxmIhkUtlyrl1anGkCNJBWxB1C/rinm0VM14VA0vA35H188ZjMVFgSWiXJ8NSrXCPqIDFbMR+EnlgDncmvdNv4KgRb8m3B+X1OMxmCTd/2FzSosZamHc02uO8NzvtG/oIwLHiUg7LUWP9ymR/4jGsZg4+4r2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19063" y="-102870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8704" y="486966"/>
            <a:ext cx="5161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C000"/>
                </a:solidFill>
                <a:latin typeface="Bauhaus 93" pitchFamily="82" charset="0"/>
              </a:rPr>
              <a:t>Does anybody remember 1973?</a:t>
            </a:r>
          </a:p>
        </p:txBody>
      </p:sp>
    </p:spTree>
    <p:extLst>
      <p:ext uri="{BB962C8B-B14F-4D97-AF65-F5344CB8AC3E}">
        <p14:creationId xmlns:p14="http://schemas.microsoft.com/office/powerpoint/2010/main" val="244470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3"/>
    </mc:Choice>
    <mc:Fallback xmlns="">
      <p:transition spd="slow" advTm="1307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October 16 2014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GB" dirty="0" smtClean="0"/>
          </a:p>
          <a:p>
            <a:r>
              <a:rPr lang="en-GB" dirty="0" smtClean="0"/>
              <a:t>STEM </a:t>
            </a:r>
            <a:r>
              <a:rPr lang="en-GB" dirty="0"/>
              <a:t>@ BRADFORD RUSSELL SMITH: ESTATES MANAGER</a:t>
            </a:r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FF254-26D3-4E50-98DF-6C68BE574C8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" name="AutoShape 2" descr="data:image/jpeg;base64,/9j/4AAQSkZJRgABAQAAAQABAAD/2wCEAAkGBxQSEhUUExQVFhUXGRwXGBgYGB4dIRkgHxwdHRsaGiAcHyggHBwlHB8dIjIhJSksLi4uFx8zODMsNygtLisBCgoKDg0OGxAQGzcmICQyLDQsLDQsLDQtLDQsLCwsLDQsLCwsLCwsLCwsLCwsLCwsLCwsLCwsLCwsLCwsLCwsLP/AABEIALQA8AMBIgACEQEDEQH/xAAcAAACAgMBAQAAAAAAAAAAAAAFBgMEAAEHAgj/xABDEAACAQIEAwYDBgUDAwIHAQABAhEDIQAEEjEFQVEGEyJhcYEykaEHFEKxwfAjUmLR4XKC8RUzokOyNDVTc5LC0hf/xAAZAQACAwEAAAAAAAAAAAAAAAACAwABBAX/xAAwEQACAgICAAYABQIHAQAAAAAAAQIRAyESMQQTIkFRYRQjMoHwcZEkUqHB0eHxBf/aAAwDAQACEQMRAD8Ajy9ZlH8RdMT4xcRP4o29cEKRBkj92xVqtTX+Qjof7xbHijSUw9Nyk2EMI9wRf0tjurRyy/GN6MV1rsp8az5oCfcruPrizRqqyllII5xy9emDTBaKmfyupTy6Ebz5YBvw2qt1eL2BJM+YiP2eeGTNMVX8IG5ZmiMeBVpsynUoKzYkAid/a2Kkky4toV62ZzIMNAIAY3ERykH4QTa/TF2pnnC6a9FgY3S8jmwEnb3wQrU6a6u8YeMlrt5fD7D88A+K8QpIYV9dSPhVQZF7kk6QPzjCZS4bbGxXPpEefzlJ1BRk3B5qpiDcRY2/zhbzWa1qzSqdSN2n5HynzxcGZrZttFKjN4ZgTB6Kx+EQOmPVDs1JLV2moDanOkDyJ3I9IsOeMspSyfpWvk0RSh29gakUePHe0yCT7CeWLVBGqH+HTdiZVS4AFue1zf4eQw8twqnSp6aaATsQNuv0Me+KuUoFFKiDpurNaTuL8zv/AIwMvCf5mWs99Cxl+9pU6jOw0j8LSDYmwKmU36nBLh3d02V6q1qIbTo1sSqkbjUObf1AYtPlWrZiIPdU4qPYjW88p5AiflgnxhzUy4VSGeqRSA082NyfICT7HCfKx8ZSv+n2HznaVDTSzwNLVTawgNYyBz09eWAzkjOWXUNDSwO11ub3/wA4D53i5yClKKs60yAWiTA5n6+k495/jQp1mddPio94pJJnxAwABfGPwr8vLGXsaM65QcRmdBziPP8APC/xvjZUhaA7yodlvHrbcee2IqZqZkE1T3AEEBp1H/ZaB5zi/keG06alRVZZHibRBeObMZP1x3Hly5P0ql86v+16OYoY4fqdv96A+UFarV1ZqiCBBVBEkg8wTeOWCHGsz3rr3KuDDSPgAFpkkWmOXMYl46e6NN3ZnFywJiFAEgQNzP0xCi5ajUZquhQQIABIFzA26Dfnjl5cf+Kpuvu/o3Qn+TaQs8RrVwvdLl9JOw8Rb1BMRiDK8NzIBJYKFuAW1Sd+f1w05jj3Dh8UNN7U2MfTFLM9raevTlaGt3hZJItysBJjzjGjyoLuaf8Adiucn1H/AGBq0zpGqoosQQpCzEaS0XEyTHlgFnctWYhi6Afh1PqNvbfFyrrbWrVWrMfiXVpVfzLelhiuKLCy2vvpBn1nyxlyT9hsS3k+HwCxckn+VSfaTAI98HcxmQG0pS1NEEgiVsBMAHbfC/VR6gGok6ZuxsPWfIWA64t0+IFFIQQSACR5f5wKlTVsJ7TpFo1DSdZBUctaT9QfFt5YucQz1N4JpAhV0hmG07yAcL7V2W7SZEbz8p2x7o5k7gAcpNr4n4icbUXr9v8AgDyr2wqcwCzOi0y7Suo+ED/TaxnAzPUdDQRTdm8RIn5zOI+/5ArbeJPuYHXHlqZ1EnUYtYbDpgHknNUw1BJjzV4TIMCoGAMfxGk+lzE/njdPht20vUEMCTqJncT4p539jjMjliWBYVaYNlRXcAAczPW1rQPPa5R4e6yRVqqJsPAT9U3v547q/ocy/sizNKvSBKNqEXD0/wAjTj/24F5nO1FBatS0sDZ7wJNgXWD8wBbF1MiC2mtXrkCCBr0CZtdQLf2wG7RZrKZWxQV624VyzAf1EkkdfM4qUqVhRVuiOvxitSPjqUmF4V4lbWO8GfTkMBs92nRgVAd2J/pRfP4Rqg9PPAKmUeYptUrOSYA0ql58KrdveAPPB3Kdk81VgPppLE6BExvtIn3OM3mTnqI/hCPYDzPFC4CwEiB4bbeQ3PmZxJwrMIAQyazuLmByuB7Xvthvrdm8rQUBQz1gDK1L8viIEAAfLFR+CZhgQupFJ1aJ3Gwj1j54CWGfb7CWSJ7TtHXZStJFgkFQoUCI6G/LcRijX7R5tFvS8JvqNM3nqRY4tN2eqhWJ7y1iToACz/ua3UbRiKlwasF16CqID4isSOZ0nmZxdZF7sno+itkeMZhZLhm2/FHrt7YJrxauEACKCwkajeDbU0C0nnzxZ4Tl3BUUWL1IBNhCdTe8XFpBOLeZy+hK4qMSXkM7MgmOoB6cuWESwc9sYsii6QOyvEq1RVdqtNQ3Jpt0X3vifL51hWUuVIUPpKTGoqADf0PzPXEPA66Ul15gy620kFTTA5qDzIi8Yt9os8GytQizSgYfi+IgMb7dALCcC/Cw4WtMtZmpUb7ICWdWcOWs0iJBEGb7YI0OFVO/P3d0Xu6ar411ahJiCNtr+uAPZKqRLEwo67e/lhu4Vn6ZrVZJbUE0wCdi03HqMLwcVmXJ6/6DzX5b49nqpnmRh3yaCLM8Flg7aX2idwYO2LdCqtWArsxABhaiqP8AxM4uZvL1XpsVoFV2JcQTNhAid+uFTtdwzR/C1lHPi0qgFuoMkqOp1AXx0H43HF1GV/z+exj/AA05K2qK3aDLpTemV0gOlXZi0gAWvsSTv5Y29enWC/eFCMygqRsTucK/FuGPSOvUaiyCzG4LGfCt5Igc8a4vm+9RHZ1VZMMqmDsSwH4WmLec4wZJ8svNL+Ua4RrHxYVzeXyzT3T0w22p3iDEGQeke88sBsrw1A0rVDxsRa/W0kRiCpmlK/8AcD9ZAn52v64kyNJSAKgYRdZhfkNr+uFynJ/+BKKQSFWm4gsgP/22sethFwMeEyZaxqhuh0MPWx6Yly2ojUIH9OrV7D6b402cVWMlZjYDxehIMYVJyk7bGKMUj1VpGIn1hd/rioM2iCLnoABb18Vr48HO6iRBsJJvHuZxXzJHWxuBGxxXBrsja9jddhUIOgEf6oj++Lv3YIpmksbSW59Bivk8wqeIgtbw/vpjzU4lDQsATz/e2GUqFtsuZQqGCREmZ09PWcQ1WbWQH1RIk2EeeJl0napqMXUDbpPl5YjKqF/mLQSSIHt++WJKOilI6ZWyxUgDxC4VSSTeNj5RznHuvxKlSp6q1RUA/msTHQcz6dcJ9btdmM2xTJUwAo8dd/CB1aDIQW5yfK2LfBuwCVCK2ZqPmHN2kkDyETqb3I9MdrzG/wBCOdwpepgXtF2+FRWTL0rWmo+4tyXl0ueW2NcI7AyivXZjrUHu0syzsTPxESLCPfBShk6edzfd0kX7llGBdVGkVHMjbnEH2B64eKtEOwliFI2Uxc7be8YGMObuW/gOU+CqOgTw3hOXSmRSpKkGGA+KejSQbjEoosIWnfRsr8p6bmPyxvimVSnp0rchjqTeLbkbze3XCtxfPVKf8RS4/CZAgnmobUCSB5evLDZTUULjFyGJVkkNSlQgLaYOkyduZ9N8RVatNSNJqKV0liVJJi4iZm2/thVynaqp/wBthpAAE9ANgfCbT6XwQp9pCJ/goecFyATvJYqfK2+AWZNBPE0Hq9MVEP8A3GgyPAd97H9fTFLK1Mxmw4osRSOpWrEAgNz7tbajaCTYQN8UsnRq5tZqVlpUXayKxbvBeLSpWn5c/oWkcJemouSANMwV22AUNERaItgZZoX6nX7hLFKvSr/YH5qj93phVVQpgReT156ix8sAeLZYGmCiyxYMBMqokcok+fv7t+d7NyaKsyyX8bwCwGkmNR2G4sOeC2Uo5Gk4BqI1WSfi1H6Yw5P/AKEHqEWzXDwco7k6EDLcOqszBg9R6gYgiJkEbz8U2v5Yqdv+EClQSqqFNbLrEqRJEr8JN7E+fyx03M8UygYrT7tyQF0x8O8kg2+oxzv7TayGhQSm5M1SShaYhYkyBBvGM78VOcuKVL/UcsEYx5XbFbh/FNCWjzx0L7HsyxXNOFnxogiOSsYHzxzR+HvokC3PD39l/aKjk8tVFTUWerIVbsYRQIGF50uDoLH3sde1eeSiiGsXlzI7oxBWDzibxBI5bYHcNo0Tqq0QX1QzMxl5N4qG8npGN8ZzVTPBIyNYhZKs7aBcDfbp1thN412gz1EgLSooFXQBMmANjJ+WM0YqUaXY5Salb6LnE1UZtGZCaZUqwi0myWOxPiHywC/69UyAzOVpqpp1jOl1BABA2P8AmLDBKi1TMqyjT4gJJJswCsDHLxHrf2wt5ytRqVga57mpYMAuoC8EC4tzw+GhUtganmwXBqEkgWBUb3+KIm+L2Zz5UQp5XIiPluPfBDM8Gy4ps1PMo0CANJBMbiSb4CHLalEgRyj9+2DtPYLTWjVUl7tLHnPPp7YtJlXKh2lUgxax/wBPI+3viThdeCQLEAy45gH4WBsR58sNmU7TMaP3b7pQqkAsrsjMRqJJkLY+5GJa9ykrE+p3glqevQRdgIsNyfMeeN5vVnGmmI7tQAv9t5JPPDVxhaK5JqaJmAR/9SqFUFjsqUwZBjZj03wP7AZ4UDXRqauaq0wCTpCEFpE9SDv5Ypy1y+A1HdAfhXdo05hKohgUanBAI3BBO22x64J53s6Kjs1IoFiTFgCdmjkD8sO2YOTVH756YbUCKagELfaRaPywEHF0NVEUCrTkwCIhV5arypMgAjlvgsWZuVNaJkxLjp7BfBezVUwGYGmGuGABH79bYJ5ngBDJ3L6AZDSwPpp3tvi/w7iVO+mm+kggrCyADEKZuBiPOcRWStGmzMtoiIPmdx098dVQxqJznKTY1Nk0pU0prTVaQ+HSI09JH4pPPGKlMT3ZJa5Yh9IU+bTC+kH0xTahTLfx3NMH4UFQ+O+xUXO/LrilxniZoUqlamHhEjU6hF5xFg0ydoODeRIUoNgnsXQdsq9QPpepXqu7E21AwBNvMknqMGu4dmspK831EWINmVoiYkGemPfYfLmhk8spp6WKkkkgAk3mZP6HBbOZ6igLtURgzR4VnYXmDeMZvxWNJJbf0jQ/Dzbt6X2BM/RUSC9UtAkBT4OhtPrvhT7WKhqIMuKpYQh1pEM1hIgeIkc/0x0jhvEUqK5pIVufEwuYHSSdvPFLO9nnr0kZSHq2qL3hAVZuPDEAR1uYxmy+NknxcaNGLwsa5KVnM8nwCtVquCwUKPGx2F9rC5JBO1sGG7LIlMhqx0le8CDWAFnwnTI1FhNvMzEY6Tw7gp1sKmnSVBaBctAkiNhvbzxP2o4NSFKtX8XeCmVBm0bbe+Mq8RKU6bNEsUYxtHJ1zlZAyUKtUb+KpTp7bCSJYnqMEDw3NVMsar5l9ibD0ESWm/XlBxG6Dfyw0r/8tb97sMdHyMaXRz34ib9znNThVR472u55CwiPSIm/1wR4H2bp1KoWo7skGRME+pAmMWnpyAen7/TGVGKo7LuBbyuMG4xiugOcpPsNdmuz+WqZpwqs1JUlZY2bVE7yRvbHrtt2dSrUoLSVUYayTHLwATJvzxb+y5JaoWm1JfqxxL2/qqGRSxUkA23i+OPlk/P1/NHUxpeTsp0+FjuCrAK4sw6G8Hbbzwe+yjI6ck2oRNVzbnsPlbAGvxpWFpDIAs/zLuQT+XQ4cuwVQDJUzPxF2+bH9MBlb4bJFb0XOKcZ7gQULFjCyQAeV5OOO9rOKfe3dlqAzAKkhYjkok7dcF/tLza1ayrVrEC8U0BhR5xJdv8A8RhQyPD5bw03bTuSvQSBGwnBYoJKy5P2GLhSDRUEEktpESbD8RPnhH7RUtOYqAtzkXvcY6DwFdNFyw8Qvb6j6YVc9latepUKBiJiLG/SP3vhsHTYuStALIp4pZQRG0/vfBiq1NoChQd5B+k7T5YqZrgOaVBUFOppJiSAt5iIm3vjVNWFqiuB/p2+kEYOW9oFJrVElRyIAgi++37PTBHJcQ0sAWZQLaR+QEjFV0CgSVcGImBEyNIuehv54aR2TUUO81tr0SZAK33UzsffCpV7hRg30D6KOSSxUxtrbkec9YwMZF8UBidJ2E3kAkydh5Xw15LsqlRdQeeYhRI8jJg/6sJ9QMtEE3BUwALA2mSd8VCmwpRaRtQ1RmS5/GVEFja0T+QvfDB2bYDLQKaU11AVHU6i55Dab+U88AuGZavWrGkoRKqgvM6T7RzA5bYLtnsxl+7qk0mVoGq1iAbMFvtzjDEtr9idJnrJOqh6FamwWTUW4Vk80JIv5eeIszXdCGZtYmO8Cgkgi0qDuPU74aD2iUItTM5YFHURWU6kI6bT+WLmWz+Rrsug0gsbAb9eQx05JKL2YIt8uinw3ihp64oAERrceOpcW1M1iDczNvPFfjIXMDJK7SK2ZBYXHhVSwUgbiw+WFfNVs2GnvjO7CbUwbSTAgRcj9cEOB8KztWv3porWYDVSqT3dNeR0WjV5hTM4zeIyfljcGP1oO9uKCrUSpqtUYrptAIAOoDa+q7dcUs64GWos20v+lvPA/tFlc2ao+8U1GlTpVZ0mY1RMAmw+WBma4syolJS1psVEDyF/LFeGlxxpF+IjyyNo6X2FKMmoGZJj9+uG/KUQskTf358vnhC+zHM03I1H+NDEj+nqcPHHMg1enoSsaRkHUszblYjGLxjvKr+DR4b042vssJRiTzJnA/tRmV+61k1Lq07ahO4vG+DC0Lb4Uu3HCaaUMxmAW1soU3tEgWHtjPhrmrG5XcRFCL1PsMT1eIJ3Yo3keL1FvnhbXNkc/qcSVKk1STNkB+gx2pTOZGAYWoOSjGmzppqWgWj6mMDU4iPDYmYtz9sRZziihDMgyBBHnyxcmqKinY+dg+KKy1SfjJUnlaCAL+YP7OF77Qas55Sx+GkpidpJtiT7Pc+sVpYA6aW66p+OxH64Xe1ufNfNFoiFVfWAbibwd8c7j+c2dDl+UkVM5xZiZtjsnYqlV+45cQBNMNvG5nkJP0xwjMrAJPTHaOAORQoqxqA6FW9TSCABblA5yJOK8TH0omFu2e+03Z+i5U1a5R9JC00UEt5qB4vfC9mKNfR/8MlCkviHjGu1gCSIQkep9MPqaKQOo0qWo3a2pvIk8sLPHeL5Rz3TOryfhBtEx8Sz8sIjJ9DaW2Ask2mmJupBttqm4m2354l+61qyKKNLLshgFm8Rn8QMRpIPK+2KVPh6DLSJDLbVJNxvzgnzjDh2dzlBaIHe0hEz41BE3vJwcnStAw26Zz7jHCs9TZletNNhqaAzBY5Ab/W2AmVzuoCmC9V2kDWSADvaWIJPTHQO3HE8pmaaotZWmNSqx2LCSQtjYGx64zIcUyZQJpUEAAQJnYdLHzwSm+O0RxXKrOd0uJMsqlO6yTLatjeLDbng9lO0xRHSojMeR1fDO1jbzmcEs3nmqVilOnS0aYRGCwG21yNrb3nbEXDEoU8uQV7ysoOkXAiRzG3iOLbT9gUq6ZKuSeogqh3phhErUYG1gdMixwtZrIhKYILaXG2wG09Z64YE45RUeDLmlUFtUllHmLAx5RgfxysoocoAWAdgDzPST+WJG0y5VQzcE4R3VYwBqCpGoSdzcEcx5g498fy7lKrd02qCdZMsDy0hYuOR5YtcMzDsTpbXpAZlZYZQwtvY2HX5498Q7Qp3ba6VVCR+JN/QjlhXKVjlGLRz/IcWzGW1IjAoTqam62t5EyMMfB8+lWoiVMnTXU4AamSpvY8v1xurXSs6+wgi8E3mZtbB3gHAqD1g8FTShgEtqJIA1RvG+NP4iXGvlMQ/DxTb+Gijw/glJQUDkkgyzLJIPWYPtOGujxFlWHYEi3S2wj+2Ep8xLWPPcYnr1X03Nupj9jGCUpy02aYqMdpBvjy98ykSQAduXX0wrZ/spXqSVSZJiYt6XwQ4bWqljvAiOvli/U4hmZHdgmByUGfL5YKE5Q1EGUYz2zXYLstVoVy9VIBpFBJvMjHQUoKpsADhKpcSzQjW5XnBUXBx5fjGZVhDgaiBLKABvMk2xJTlllsHioRH1RgN2wyD18o9KmAWYgQbc5wm8W7S5/L06bNUpFnod7pCDm0Lzva+E8fa1np0t3G9xov/AO7DIYZp8kKeSL0wsPs+ze0J8x/fFir9n+ZBLeHxAJFrWiZna2K+Q+0fMsjORShWj4D5/wBWI6v2pZwoGVKDQAz+Fhpmw/FcY0c8/wBAcMX2WE+zrNCPEnrIxut2CzDakLpyJNrRyHXf8sWKP2hZo09bU6Pwg/C3T/VgUftMzJh+5okA2HiHMQd/L6nEU871SI44lsZuy/ZZcsKhzSoR4QitEFgOfz2whdv3T7/WCBQg0iFECdIkwPPBVPtUq6mLZakWO51Nz5DoPTCjxXiRzNepXcANUbUQJgWAgTiY4z5uUiTlHilEizoGgkHkcdupdkkCKddYAhPAtQgAgWiZInpjhdYyCD0x0E/ay5VT90UmIM1jt0Hg2MXxPERk64kwySux7HZGnUl6lSs2oQNTmABzgdT+QwqZj7O8rSmqrVGZTq8RHXfa/wDjFdPtkqMY+5LA598bev8ADwL4v9olapRKrSpKHBGqSxE7wCBHr5YzxhlTobzxtbLeU4qGZ6Juh1MfKf3vgQ3DswEgZGg6kHxFQN/xE6sD+zaGS3l8+oOJs3SqgLAca+RqH/8AVrf5w9qnSAhT2zWU4QUl6j06e0Iig6t/6sWVWjUgIX1qJj4yYEsSbACB54ALkVpQamjUSQZMxeI3wUFTxFgDcQdIsJEECLYLV7Al9GsnmlcksVU8hpm1ovIE2+uLhqmpc+JhAAnYdLeX5YG0k0iZBESRGxG4k8v7HBAahEEFYJECDe9/74CTV6JF/JXddJljJsTN/Qe2L3EeImtQFMBQB+Ib+hHMHA01V1LqPkAcWqebDAhl0k7N1877GcCy+jfCKVZFYUc0qxHh1Aaok26gdPPDI3Ea7qUrIlUaZ7xSuoXFgCIJHthGZxTJggzcgjEQ4gBHgW3SMG8fIOM+J0LKOjadKuBIiREHmfMeQjDFwKjU74aPgEGpLEWmwiDqv5jbHIaefLNElYuNLRNtsGshxepRYEVKy7T4t/I32wMsX2NWa0/sY/8AplPu4Kib/u2+PNCkLEqvSeeL1QQI949dsCcxmQLSP2Jt6RjCrYx0g1Sy4Pw/EuxJOx5elsesvnm1x3TCJDaGF+m4tgUeK+MBV8RAEyf3/wAYucPrMHYHzknqR/jBbRNMJvmRollqgn4tS/kRyxc4dx6ghg5jSP6kNumJstV1NTHSCMEhlEYTAJAIMgHlbfFKavojjrsyjx3KvtmssTFpMX577DFhcjQrAnu8rVP9JRp/PFSnwDLV6aFqFOWA/CJv6b4DcU7D8PbTFAKzNEhiIESeeNKnD4EcZfIxtwCj3bocomidRQIIY7Tbc4GDsZkHMHJKP9hHtgTl+wSBVOXzebpExZath7WxJV7OcSogsnFqhAv/ABEn6lmwalj+WC1JaCVPs3w/unQIAhAkFjIibLeR7YpVvs44fp0RUQWPxt688ee746m1fL1R/Uo/sMRNx/iwu+Ry2Y5Sv5WJ/LBJx9pAtP4KrfZJkWPhr1h6Ohj5rjkFWiUdlmdLMsxE6SRMcsdlT7QK1IMK/CqqA2YqzR/5IB9ccpytE5h3PMszddyT+uGwdbbsXJfRQFDUQJiSBPSTE4ZuM9lFykI2YQkSJFNoY9Ab/TbFCvkDTRw0evTzjfAN6lTZajGIghjb0vIE9OmLfq9yJ8QtmMjTWkT3qly0aVUkRG7EkQfKMQcOyFKqGGplqQO7ULIa99RJ8MDYieeKH3cwyvWAYRYyZncg9fLDJ2NzeUoUy7mcwHGkEWiwsZ8zywLtK0RbY4ZLgq0MtceKJJPO2OT5zidWt8TN1CgmB7Y7H2h4qncEHfTtjmecqlW/hBlLeFiwVZANtM7YDE3tsKcUeuC53uzqSiiseZBa89STHTBEVO8djUJ1GfCvh352/XA80KrOdA1A7RJt7C3zxYyBKghxEXYR7Ae2I007RJSk1T6I8zkjsiNM7gb+uLVPK1BRQ/iBIKnpM2OK1TOBYMDSduscxPUYJUc0DTDSNOorOqTP9v7jAycq6JEE16KNIkjmQec8jgkatQoqMdaqIA6ciAdyDb5Yr1HLuU0jUBF/Pn54nyWdV0XdiOlo6ifriepli7maxA0sCpH8wuPQjbA+qhAsRhp4oaVUKe7qaAbtq0yeYW23tvibhnZ/KVqgp/xqYMmS4aPXw2w1SpbK4ti5kFJRyImQBiaojrp1QL7G8R1H5YcKn2eKJKNUibNI/wD5wFzfZ1aerU76gJuBBjEWSDL4yQ7pvuZBj/nATiCFXJOxvv68sGaFYATPL++KufciDA9DjnJ7Nb2iTjdMIlEi2l7dQLfS37nF6mBrNrHr+v1tgRxHNCopEzp2HluMEqdXVSDRuJMm42v54j6InsYslQ8StOxifK0T9MR1+0C0nq0SjXYjWL3NpiNhGJKf8WoAp0nQZBPPUOWFPiOaBrVWeLFmgnciQMUlZMkq6DnGu21CnlSqks6hR0naY9ROF/8A/wBANYLCGmVYeJiCBM32+mE3itYuzkmy84+IzYYGU1Jhfwz1542QxKtmR5pHb+y3a6nW0UxOoGGEc4N5na1+kYZuKZkLRdpkBZgEX8hNpOOH8NyxplmHkBHImcNXBSjtUp1SdDUyG5/D4o9SRhUqUlXQSyXp+51ZnmT1v88UODZ/vUJ0hdLtT330mNWIcr2go1YVW8bCwNrxtOJ+z2WqU6CpWYu4JljzvIwpP0sYScRraFeooYmnTZwAYmBz8sfO3ZjOGk0zePnjr/2jdoXoU6tJKYZalFlZw0GmSQAIiDPSRtjlfBeEMxBjzxsxUobESvkS9peIhkM7lcU+E9la9dFey6hqVSILgGDpJtP+MGs/wwGqgYbK5Pspj9+WOh8DKtXdQiKlCmiKBMnUSwJnmNMD1xcp8YOgow5S2IND7PRXbu0zaioN6bp4hG8w3K3lfArjfZGtw/umrOjI9QqAs7gSTcbQMdsyOWph6jhVDsxloEnbc74RftmvTyqzbXUb5KoH5nCceWTkl7DcmKKjaEfjry40sdOw8sNHZPiirpFSmrReYBaepnYe+EKpmWIAPI4K8IzWh5mORHUfpjVx9JmTVna6afeKOvwLrGrSF1R7k3PoB6Y5P2mfu6roChA3AtJN5OK2b7UQi06dRk8MNomDP9Uz9B74Cvmw20D0gcsTGpJ7Zc3FrRaoZtCR3iQvMLufWcSpklJNTTFJjClotAv/AMYHpTLc/wBfyw11g1DKIq6W13MrEReRb84wWSbVFRj2ARlFLVNBmQL6Zj5RGGnh/DgatB6dMGmzLYbEW1Ta9hhOdj3mm4DEX5X2P1w65PXRXTTIsCwYfDsNRgfCRb5nAZHbQUdJi5xrhwp5ioiSUV2AJbYchEbjafLGJlShFmSROomARO8kcjg3l+C18yz1Cs6m1brFvbHjj1Qd29J9IABgKAIMjz332xbnHotRl2V8zx+u0RmEXTaxAHvGB3EeL1anhqVEIAvBF/fEGWyQCzpJm4jcxvOB3GOHimQRMNeCNp2wuMo3VByUqux8yaagltt/WbYnzFNpFp5H9+WAfBM9UVgSeQ3w2UOI0msxCt0P6YxNU6GqSaFnieWemuswoJt/np/nDJlsuyDSqagFW0xYG3zjFPtioOWkBxDRqI0i9ud/pijR4yK1Jk0oStOmIMm4DeQvg1FtEumHD2oRHLPT8YAVArAiQSTLcuQwhcV4icxqYwpgiPOdXvvvgk/Zx6js9N/hjwk9eQIsOeE/Mu6kqyBD8dxJvtzw3HjXsKyTl7kbuyDQeoYAG+MqZjYXtJINsSCmzFTuYgWv6gDDzwPsNTqaGzB0gxA1GTzMgbfu+NDkkrYlRb6AfZlqtaEpAkliXAEiAvhk8rzhwylF6DFnou5jQFBAswIZhY/DY++Gns5k6FFKyIiqq1Cot/Shnyvi/mc1SJV3IChWkjaTogefP5YzTach0cYmcNpFatIuDpDKWLW2IPth4zPEXcEp4U3LNYDrA5+pgeWEjjXbTKoPApd4IAEAepPL2vhF4t2pzGZQI7xTH4FsPfr74kcV7B5KGh47ScYy9QDLUW712C6m3A0wSB/jBXhmQGlJEEElhy2tjm/YaiXzUj8KlvyGOqoGEtAuOXTF5NOi4O1bEjtnX0MSOasL+cX+WCdbtLTRJo0gKjDxNJG06drGJ54XftHb+JTv/MfywvZPOmlBAJ/1G3yw1JOKsFzqR0HgfaBlZ9dQJsSWM87wCMR/arXplMsEKs2tmbxSxGkQTzjCDxDijVYnSoHJR9STecayKKwc8wVv6zv8sTik+RPMbVEnEQCRpETjMtwst8dREHQsL/XFji3DitMNM4oZXK1VJKwDHKCT8pxbetMW1svZjhVFBeqJi2xn5HANlvFse8zmWJ+I+frj3QFQjV4tPWcSKaW2CSlwRHhttCX+eHWrmHTIIWUgDTpYRt0M8/PzwsZbKtU/HPkT+eH6hQNbh/dwCVFgpvK8p9sKnIbBdivwOuauZpKCGWGLSo5bfnh6zNNEluegiwnmN8KnZzLlSWUOpBAAcWvvECAcF+LA1mCoUIAuCN78pwLnu/gNfpAtXiShjFOn5byfL1xDmaauJWmqyQTsDzmJO/8AfBf/AKWo3CD2/wA4hfIKDufQAAYHziWgVTTSxgQIJC7wfI4nXLl/iHKPltgktJQJ0eXP9Bjb1iP/AE/bC3J+xLkxF4rnAD4HJ3tNvpitS4vUBmRyPTA+o4PIe2Nax0xvWJJUK5B/iPaipVp92x8MgwTO3qMUMvmal9BY2vok+XLA2osxtiTLLpnnglGKWinNtjVwHvah0h6ig7w0fPDCuVoU/DUZFuBe/mSeZxz5eIVB8LFfS2I1cndjgJRsLzKHzi3HMoE0UiZnxPpgkcgOnyxmW7eClHdqbW2BPzOElMmDu0ev/OJk4ev8/wCX98A4x92VzkMuc7f15bQiLqM38V9piwmI+WAOa41XzB/jVGfoCbD0AsMR/wDS1/nHuw/vj2nDFH/qKP8AcMXcKBcpPsrV5K+mK04IPRphT/En0k4pllAlQT5nn7YKLBHP7M0Iau4GyqPzJ/THRqDHu/EMJ/2Z0z3Gv+Zmm3S2G6rUABuRjNN+tmqCqJzbt9mNNRLDY/phQrZicMX2hVJrJ6H8xhWGNUFqxE/1HpyOU49pIEA2Nz7Y1TpE3jDTwjIj/p2acgE6xB6Qo/viSkolJWL1J6jeBSTOwxrMGpSlaiiSPxDbzGLHD6EpVcSDTUEEcsDqtQsZYknqTi3tkI1UzAuTYY6Bk+z6ogBBZogz15xhK4bmO7qK8TB/Zwdy/HanekoGafw7/wDGF5VJ9BQr3C1PhEt/LyABjFngebqZPMOrhmoVCCG3hoiD5YqI2daWFPSTsGi2Jshw2qCXruHJEQL7/TCLS7YxcV0E+KwstTrWJJgiRflAvM4oZSlUarrqBiCAPF+UcsWFpopkUjYD6fP9nHqpxALZgQRyi5nbngL1oP0k1OqoOlTB6E39j0xqqwiZFiDtMjy64FZwOHkG46D5ieeLVV10DUb2i03/ADGJQRMK4gqToIJEzIHQnp6YrPntI8d9XwsoscU85nbi6aXHinrsLYoZjMwFABZeYJsQJ2tJi1sRKyuQmajjevG+8xpmnHRMZi4l0ecYiC40cUQmt1ONA9MRa8ZqxKITgdY98YDNhfECgnFmhlmJ3gdcR6IWPuukSSPTEZzMCBvj3UyiAWLMepsMTLRQLsoPXfAWgqKmuRcgDoMWPvChYUCeu+K9UryGIyQdhGCqyjrP2eVIoKvIX9zc/phkzLyvTC92OpinSANiBJwYzuYBBg4xPvRqXRyztrUmuPJf1tgBqOCXaGoWruYNjGM4fwwOJdtPlv8APkMbFqIhptgzUcdT7FZQDhx1idetz+Q+gGOecQytOmDpqB2/CiiZ9SDbHRBX7jJ6f5acH1j++E5tpJBQjT2CKWQVOGVXAuyEk4R8tl2qNppqWboN/XHS+G5UvkxRYhdSR6T1xLwrhlPLIUSbkkk7npPoLYpZKsN47oWuE9nXUAsqT/UNX+MNOXy6JYaVjeFicWdePKPythMrl2F5SMa/UjHkAchJ88R53NaF1RIG/wDjFd+KU4kap6Rf5YpQC4RLVQSCBbzB/cYHnhaAloZpERN/WTz9cUaXGKhqBBT+IyC8Dw9QBvgyrEztIEkTi2uISSYFzmVKqzJOkMCVa3USp/Ffptinns+XQKIJAHhG4I66otHTFnjeb1VFUhoW/wAMgn/HpfAas/d1S70wVY6oJsZEyLzafbBpWgZExOpdTAnSRBjaek+2NUKupIUCLNy3kg6Y29PPFN2cMZiOogR0/wCMQVfDIaV1G09OZ9dvmMEoiuQGqCMaG041jMavYznguTjyTjMZgiHpMbxmMxZC3k6QO8491BpaBjMZhT7C9ixQohzBmIm3rjXE/AxQEwDbG8Zil2MaqAPxPw8fxU/1DGYzBvoUuzsa0wKaH2x7zB8P78saxmMCNZzWsgLOCPxm/PFXiFUpT7tTCmCR19fLGYzGxdi30Wex2USpWbUJ0DUB5zzw28TTXVoI06WLEjrp2/PGYzCsj9f8+AofoCaX35f3xrNVCqyN/Pl6YzGYT7j/AGIq1UhWboP1xQ45VOhACRrEmLcgY9L4zGYuPZT6LTS1JDqIJSZG8wD+eAmYWQ9Qkli0kmLm+9v3OMxmIhkUtlyrl1anGkCNJBWxB1C/rinm0VM14VA0vA35H188ZjMVFgSWiXJ8NSrXCPqIDFbMR+EnlgDncmvdNv4KgRb8m3B+X1OMxmCTd/2FzSosZamHc02uO8NzvtG/oIwLHiUg7LUWP9ymR/4jGsZg4+4r2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19063" y="-102870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 descr="http://specialcollectionsbradford.files.wordpress.com/2013/04/unib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556792"/>
            <a:ext cx="5544616" cy="44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136" y="1412776"/>
            <a:ext cx="378239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75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13"/>
    </mc:Choice>
    <mc:Fallback xmlns="">
      <p:transition spd="slow" advTm="27613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Bradford PPT_combination1v3">
  <a:themeElements>
    <a:clrScheme name="Custom 1">
      <a:dk1>
        <a:srgbClr val="294518"/>
      </a:dk1>
      <a:lt1>
        <a:sysClr val="window" lastClr="FFFFFF"/>
      </a:lt1>
      <a:dk2>
        <a:srgbClr val="294518"/>
      </a:dk2>
      <a:lt2>
        <a:srgbClr val="D8D8D8"/>
      </a:lt2>
      <a:accent1>
        <a:srgbClr val="6D8D23"/>
      </a:accent1>
      <a:accent2>
        <a:srgbClr val="294518"/>
      </a:accent2>
      <a:accent3>
        <a:srgbClr val="008591"/>
      </a:accent3>
      <a:accent4>
        <a:srgbClr val="395E14"/>
      </a:accent4>
      <a:accent5>
        <a:srgbClr val="294518"/>
      </a:accent5>
      <a:accent6>
        <a:srgbClr val="D8D8D8"/>
      </a:accent6>
      <a:hlink>
        <a:srgbClr val="6D8D23"/>
      </a:hlink>
      <a:folHlink>
        <a:srgbClr val="008591"/>
      </a:folHlink>
    </a:clrScheme>
    <a:fontScheme name="Custom 1">
      <a:majorFont>
        <a:latin typeface="Georgia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212F"/>
        </a:solidFill>
        <a:ln>
          <a:solidFill>
            <a:srgbClr val="00212F"/>
          </a:solidFill>
        </a:ln>
      </a:spPr>
      <a:bodyPr lIns="0" tIns="0" rIns="0" bIns="0" rtlCol="0" anchor="ctr">
        <a:normAutofit/>
      </a:bodyPr>
      <a:lstStyle>
        <a:defPPr algn="ctr">
          <a:defRPr b="1" i="1" dirty="0">
            <a:solidFill>
              <a:schemeClr val="bg1"/>
            </a:solidFill>
            <a:latin typeface="Georgia" panose="02040502050405020303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Bradford PPT_combination1v3.potx</Template>
  <TotalTime>20720</TotalTime>
  <Words>967</Words>
  <Application>Microsoft Office PowerPoint</Application>
  <PresentationFormat>A4 Paper (210x297 mm)</PresentationFormat>
  <Paragraphs>280</Paragraphs>
  <Slides>30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 Unicode MS</vt:lpstr>
      <vt:lpstr>Arial</vt:lpstr>
      <vt:lpstr>Bauhaus 93</vt:lpstr>
      <vt:lpstr>Calibri</vt:lpstr>
      <vt:lpstr>Georgia</vt:lpstr>
      <vt:lpstr>Iskoola Pota</vt:lpstr>
      <vt:lpstr>Lucida Sans</vt:lpstr>
      <vt:lpstr>Lucida Sans Unicode</vt:lpstr>
      <vt:lpstr>Tahoma</vt:lpstr>
      <vt:lpstr>Bradford PPT_combination1v3</vt:lpstr>
      <vt:lpstr>THE NEW AGENDA    Closing the Performance Gap May. 16. 2017 </vt:lpstr>
      <vt:lpstr>PowerPoint Presentation</vt:lpstr>
      <vt:lpstr>PowerPoint Presentation</vt:lpstr>
      <vt:lpstr>The Legacy Estate </vt:lpstr>
      <vt:lpstr>The Legacy Estate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</dc:creator>
  <cp:lastModifiedBy>SABAN, Roseanne</cp:lastModifiedBy>
  <cp:revision>523</cp:revision>
  <cp:lastPrinted>2014-05-16T07:48:23Z</cp:lastPrinted>
  <dcterms:created xsi:type="dcterms:W3CDTF">2014-05-11T07:19:02Z</dcterms:created>
  <dcterms:modified xsi:type="dcterms:W3CDTF">2017-09-18T08:32:50Z</dcterms:modified>
</cp:coreProperties>
</file>