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 id="2147483685" r:id="rId3"/>
  </p:sldMasterIdLst>
  <p:notesMasterIdLst>
    <p:notesMasterId r:id="rId39"/>
  </p:notesMasterIdLst>
  <p:handoutMasterIdLst>
    <p:handoutMasterId r:id="rId40"/>
  </p:handoutMasterIdLst>
  <p:sldIdLst>
    <p:sldId id="332" r:id="rId4"/>
    <p:sldId id="341" r:id="rId5"/>
    <p:sldId id="340" r:id="rId6"/>
    <p:sldId id="343" r:id="rId7"/>
    <p:sldId id="344" r:id="rId8"/>
    <p:sldId id="346" r:id="rId9"/>
    <p:sldId id="352" r:id="rId10"/>
    <p:sldId id="355" r:id="rId11"/>
    <p:sldId id="345" r:id="rId12"/>
    <p:sldId id="349" r:id="rId13"/>
    <p:sldId id="353" r:id="rId14"/>
    <p:sldId id="347" r:id="rId15"/>
    <p:sldId id="263" r:id="rId16"/>
    <p:sldId id="350" r:id="rId17"/>
    <p:sldId id="303" r:id="rId18"/>
    <p:sldId id="361" r:id="rId19"/>
    <p:sldId id="373" r:id="rId20"/>
    <p:sldId id="374" r:id="rId21"/>
    <p:sldId id="375" r:id="rId22"/>
    <p:sldId id="376" r:id="rId23"/>
    <p:sldId id="389" r:id="rId24"/>
    <p:sldId id="390" r:id="rId25"/>
    <p:sldId id="377" r:id="rId26"/>
    <p:sldId id="391" r:id="rId27"/>
    <p:sldId id="378" r:id="rId28"/>
    <p:sldId id="380" r:id="rId29"/>
    <p:sldId id="381" r:id="rId30"/>
    <p:sldId id="382" r:id="rId31"/>
    <p:sldId id="356" r:id="rId32"/>
    <p:sldId id="357" r:id="rId33"/>
    <p:sldId id="383" r:id="rId34"/>
    <p:sldId id="384" r:id="rId35"/>
    <p:sldId id="385" r:id="rId36"/>
    <p:sldId id="387" r:id="rId37"/>
    <p:sldId id="386"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52">
          <p15:clr>
            <a:srgbClr val="A4A3A4"/>
          </p15:clr>
        </p15:guide>
        <p15:guide id="2" pos="22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D16"/>
    <a:srgbClr val="E15624"/>
    <a:srgbClr val="515151"/>
    <a:srgbClr val="0D6630"/>
    <a:srgbClr val="85B330"/>
    <a:srgbClr val="84B343"/>
    <a:srgbClr val="E26D28"/>
    <a:srgbClr val="0B3F11"/>
    <a:srgbClr val="0B3E11"/>
    <a:srgbClr val="F3BF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91" autoAdjust="0"/>
    <p:restoredTop sz="82718" autoAdjust="0"/>
  </p:normalViewPr>
  <p:slideViewPr>
    <p:cSldViewPr snapToGrid="0">
      <p:cViewPr varScale="1">
        <p:scale>
          <a:sx n="78" d="100"/>
          <a:sy n="78" d="100"/>
        </p:scale>
        <p:origin x="282" y="84"/>
      </p:cViewPr>
      <p:guideLst>
        <p:guide orient="horz" pos="1652"/>
        <p:guide pos="2231"/>
      </p:guideLst>
    </p:cSldViewPr>
  </p:slid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B7BACB-58D8-4D75-82B9-E557707364B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39F615C9-4F59-45C6-AF30-9EC50592DB3A}">
      <dgm:prSet phldrT="[Text]"/>
      <dgm:spPr/>
      <dgm:t>
        <a:bodyPr/>
        <a:lstStyle/>
        <a:p>
          <a:r>
            <a:rPr lang="en-GB" dirty="0" smtClean="0">
              <a:latin typeface="Sanchez Regular"/>
            </a:rPr>
            <a:t>Rectify</a:t>
          </a:r>
          <a:endParaRPr lang="en-GB" dirty="0">
            <a:latin typeface="Sanchez Regular"/>
          </a:endParaRPr>
        </a:p>
      </dgm:t>
    </dgm:pt>
    <dgm:pt modelId="{4BC20944-E43C-4321-97C8-FE19CCD07BA4}" type="parTrans" cxnId="{775D3544-D8C1-479C-881A-FEFD48653347}">
      <dgm:prSet/>
      <dgm:spPr/>
      <dgm:t>
        <a:bodyPr/>
        <a:lstStyle/>
        <a:p>
          <a:endParaRPr lang="en-GB"/>
        </a:p>
      </dgm:t>
    </dgm:pt>
    <dgm:pt modelId="{01830285-A0A6-48CB-884F-D7838048CF0A}" type="sibTrans" cxnId="{775D3544-D8C1-479C-881A-FEFD48653347}">
      <dgm:prSet/>
      <dgm:spPr/>
      <dgm:t>
        <a:bodyPr/>
        <a:lstStyle/>
        <a:p>
          <a:endParaRPr lang="en-GB"/>
        </a:p>
      </dgm:t>
    </dgm:pt>
    <dgm:pt modelId="{779E4BFA-D6C9-4275-8065-62608F5821B6}">
      <dgm:prSet phldrT="[Text]"/>
      <dgm:spPr/>
      <dgm:t>
        <a:bodyPr/>
        <a:lstStyle/>
        <a:p>
          <a:r>
            <a:rPr lang="en-GB" dirty="0" smtClean="0">
              <a:latin typeface="Sanchez Regular"/>
            </a:rPr>
            <a:t>Verify</a:t>
          </a:r>
          <a:endParaRPr lang="en-GB" dirty="0">
            <a:latin typeface="Sanchez Regular"/>
          </a:endParaRPr>
        </a:p>
      </dgm:t>
    </dgm:pt>
    <dgm:pt modelId="{2435EE46-F8A2-476B-A1CE-B0ABB8A487E0}" type="parTrans" cxnId="{972DB01F-6082-4269-88C1-F341346A39A6}">
      <dgm:prSet/>
      <dgm:spPr/>
      <dgm:t>
        <a:bodyPr/>
        <a:lstStyle/>
        <a:p>
          <a:endParaRPr lang="en-GB"/>
        </a:p>
      </dgm:t>
    </dgm:pt>
    <dgm:pt modelId="{F8EE360B-8509-4E83-B453-37EDA020588C}" type="sibTrans" cxnId="{972DB01F-6082-4269-88C1-F341346A39A6}">
      <dgm:prSet/>
      <dgm:spPr/>
      <dgm:t>
        <a:bodyPr/>
        <a:lstStyle/>
        <a:p>
          <a:endParaRPr lang="en-GB"/>
        </a:p>
      </dgm:t>
    </dgm:pt>
    <dgm:pt modelId="{20CE7256-6DF3-415A-B985-3E56E4C18663}">
      <dgm:prSet phldrT="[Text]"/>
      <dgm:spPr/>
      <dgm:t>
        <a:bodyPr/>
        <a:lstStyle/>
        <a:p>
          <a:r>
            <a:rPr lang="en-GB" dirty="0" smtClean="0">
              <a:latin typeface="Sanchez Regular"/>
            </a:rPr>
            <a:t>Identify</a:t>
          </a:r>
          <a:endParaRPr lang="en-GB" dirty="0">
            <a:latin typeface="Sanchez Regular"/>
          </a:endParaRPr>
        </a:p>
      </dgm:t>
    </dgm:pt>
    <dgm:pt modelId="{30F59240-A878-453C-A84F-08196CD0D083}" type="sibTrans" cxnId="{D16810D3-CDC8-4E07-923A-38203945DCC3}">
      <dgm:prSet/>
      <dgm:spPr/>
      <dgm:t>
        <a:bodyPr/>
        <a:lstStyle/>
        <a:p>
          <a:endParaRPr lang="en-GB"/>
        </a:p>
      </dgm:t>
    </dgm:pt>
    <dgm:pt modelId="{F1939CD4-CC38-4293-AF2F-3F1FCD2DE8D6}" type="parTrans" cxnId="{D16810D3-CDC8-4E07-923A-38203945DCC3}">
      <dgm:prSet/>
      <dgm:spPr/>
      <dgm:t>
        <a:bodyPr/>
        <a:lstStyle/>
        <a:p>
          <a:endParaRPr lang="en-GB"/>
        </a:p>
      </dgm:t>
    </dgm:pt>
    <dgm:pt modelId="{F53E8AF3-406B-4D42-A13C-285FEED270C2}" type="pres">
      <dgm:prSet presAssocID="{1CB7BACB-58D8-4D75-82B9-E557707364BE}" presName="cycle" presStyleCnt="0">
        <dgm:presLayoutVars>
          <dgm:dir/>
          <dgm:resizeHandles val="exact"/>
        </dgm:presLayoutVars>
      </dgm:prSet>
      <dgm:spPr/>
      <dgm:t>
        <a:bodyPr/>
        <a:lstStyle/>
        <a:p>
          <a:endParaRPr lang="en-GB"/>
        </a:p>
      </dgm:t>
    </dgm:pt>
    <dgm:pt modelId="{07F0373B-99F0-4C79-B727-F661A2BBD270}" type="pres">
      <dgm:prSet presAssocID="{20CE7256-6DF3-415A-B985-3E56E4C18663}" presName="node" presStyleLbl="node1" presStyleIdx="0" presStyleCnt="3">
        <dgm:presLayoutVars>
          <dgm:bulletEnabled val="1"/>
        </dgm:presLayoutVars>
      </dgm:prSet>
      <dgm:spPr/>
      <dgm:t>
        <a:bodyPr/>
        <a:lstStyle/>
        <a:p>
          <a:endParaRPr lang="en-GB"/>
        </a:p>
      </dgm:t>
    </dgm:pt>
    <dgm:pt modelId="{272CD82E-3AFD-4A44-953E-637FCF45BFF9}" type="pres">
      <dgm:prSet presAssocID="{30F59240-A878-453C-A84F-08196CD0D083}" presName="sibTrans" presStyleLbl="sibTrans2D1" presStyleIdx="0" presStyleCnt="3"/>
      <dgm:spPr/>
      <dgm:t>
        <a:bodyPr/>
        <a:lstStyle/>
        <a:p>
          <a:endParaRPr lang="en-GB"/>
        </a:p>
      </dgm:t>
    </dgm:pt>
    <dgm:pt modelId="{4ACF3C4C-20DE-41C0-B8D6-A9EF08164C76}" type="pres">
      <dgm:prSet presAssocID="{30F59240-A878-453C-A84F-08196CD0D083}" presName="connectorText" presStyleLbl="sibTrans2D1" presStyleIdx="0" presStyleCnt="3"/>
      <dgm:spPr/>
      <dgm:t>
        <a:bodyPr/>
        <a:lstStyle/>
        <a:p>
          <a:endParaRPr lang="en-GB"/>
        </a:p>
      </dgm:t>
    </dgm:pt>
    <dgm:pt modelId="{13FD46CC-6ACD-40A5-A9C2-676CE3B5C7CF}" type="pres">
      <dgm:prSet presAssocID="{39F615C9-4F59-45C6-AF30-9EC50592DB3A}" presName="node" presStyleLbl="node1" presStyleIdx="1" presStyleCnt="3">
        <dgm:presLayoutVars>
          <dgm:bulletEnabled val="1"/>
        </dgm:presLayoutVars>
      </dgm:prSet>
      <dgm:spPr/>
      <dgm:t>
        <a:bodyPr/>
        <a:lstStyle/>
        <a:p>
          <a:endParaRPr lang="en-GB"/>
        </a:p>
      </dgm:t>
    </dgm:pt>
    <dgm:pt modelId="{C66E5320-B40B-44B9-9A0E-8A8E4D7A75A4}" type="pres">
      <dgm:prSet presAssocID="{01830285-A0A6-48CB-884F-D7838048CF0A}" presName="sibTrans" presStyleLbl="sibTrans2D1" presStyleIdx="1" presStyleCnt="3"/>
      <dgm:spPr/>
      <dgm:t>
        <a:bodyPr/>
        <a:lstStyle/>
        <a:p>
          <a:endParaRPr lang="en-GB"/>
        </a:p>
      </dgm:t>
    </dgm:pt>
    <dgm:pt modelId="{C32830CB-82C7-4632-BFD0-A6D93397000D}" type="pres">
      <dgm:prSet presAssocID="{01830285-A0A6-48CB-884F-D7838048CF0A}" presName="connectorText" presStyleLbl="sibTrans2D1" presStyleIdx="1" presStyleCnt="3"/>
      <dgm:spPr/>
      <dgm:t>
        <a:bodyPr/>
        <a:lstStyle/>
        <a:p>
          <a:endParaRPr lang="en-GB"/>
        </a:p>
      </dgm:t>
    </dgm:pt>
    <dgm:pt modelId="{E3C21374-0CEA-46CA-B256-2EBEACB4EE88}" type="pres">
      <dgm:prSet presAssocID="{779E4BFA-D6C9-4275-8065-62608F5821B6}" presName="node" presStyleLbl="node1" presStyleIdx="2" presStyleCnt="3">
        <dgm:presLayoutVars>
          <dgm:bulletEnabled val="1"/>
        </dgm:presLayoutVars>
      </dgm:prSet>
      <dgm:spPr/>
      <dgm:t>
        <a:bodyPr/>
        <a:lstStyle/>
        <a:p>
          <a:endParaRPr lang="en-GB"/>
        </a:p>
      </dgm:t>
    </dgm:pt>
    <dgm:pt modelId="{A07DDB45-F10A-4002-9897-F3B779122A63}" type="pres">
      <dgm:prSet presAssocID="{F8EE360B-8509-4E83-B453-37EDA020588C}" presName="sibTrans" presStyleLbl="sibTrans2D1" presStyleIdx="2" presStyleCnt="3"/>
      <dgm:spPr/>
      <dgm:t>
        <a:bodyPr/>
        <a:lstStyle/>
        <a:p>
          <a:endParaRPr lang="en-GB"/>
        </a:p>
      </dgm:t>
    </dgm:pt>
    <dgm:pt modelId="{D6B3766B-D42B-463B-AA54-17B24D29A66F}" type="pres">
      <dgm:prSet presAssocID="{F8EE360B-8509-4E83-B453-37EDA020588C}" presName="connectorText" presStyleLbl="sibTrans2D1" presStyleIdx="2" presStyleCnt="3"/>
      <dgm:spPr/>
      <dgm:t>
        <a:bodyPr/>
        <a:lstStyle/>
        <a:p>
          <a:endParaRPr lang="en-GB"/>
        </a:p>
      </dgm:t>
    </dgm:pt>
  </dgm:ptLst>
  <dgm:cxnLst>
    <dgm:cxn modelId="{1F05F5F9-E9C2-4E06-A1E2-EEF6AE4EE67D}" type="presOf" srcId="{30F59240-A878-453C-A84F-08196CD0D083}" destId="{4ACF3C4C-20DE-41C0-B8D6-A9EF08164C76}" srcOrd="1" destOrd="0" presId="urn:microsoft.com/office/officeart/2005/8/layout/cycle2"/>
    <dgm:cxn modelId="{542A012A-6CDB-465D-999D-360185C1679B}" type="presOf" srcId="{1CB7BACB-58D8-4D75-82B9-E557707364BE}" destId="{F53E8AF3-406B-4D42-A13C-285FEED270C2}" srcOrd="0" destOrd="0" presId="urn:microsoft.com/office/officeart/2005/8/layout/cycle2"/>
    <dgm:cxn modelId="{04FF7E5A-F718-46A7-A5F1-E19E0B08EEC5}" type="presOf" srcId="{F8EE360B-8509-4E83-B453-37EDA020588C}" destId="{A07DDB45-F10A-4002-9897-F3B779122A63}" srcOrd="0" destOrd="0" presId="urn:microsoft.com/office/officeart/2005/8/layout/cycle2"/>
    <dgm:cxn modelId="{FDE48FF7-14CA-4137-B649-D7617BBC2AD1}" type="presOf" srcId="{F8EE360B-8509-4E83-B453-37EDA020588C}" destId="{D6B3766B-D42B-463B-AA54-17B24D29A66F}" srcOrd="1" destOrd="0" presId="urn:microsoft.com/office/officeart/2005/8/layout/cycle2"/>
    <dgm:cxn modelId="{5E091326-AC05-46EA-8943-A896D264CEFE}" type="presOf" srcId="{20CE7256-6DF3-415A-B985-3E56E4C18663}" destId="{07F0373B-99F0-4C79-B727-F661A2BBD270}" srcOrd="0" destOrd="0" presId="urn:microsoft.com/office/officeart/2005/8/layout/cycle2"/>
    <dgm:cxn modelId="{9DD84DDD-9B79-4057-B65B-73C4A74B01BF}" type="presOf" srcId="{779E4BFA-D6C9-4275-8065-62608F5821B6}" destId="{E3C21374-0CEA-46CA-B256-2EBEACB4EE88}" srcOrd="0" destOrd="0" presId="urn:microsoft.com/office/officeart/2005/8/layout/cycle2"/>
    <dgm:cxn modelId="{EE7FDBDF-D205-4872-83A7-5C79EE45608F}" type="presOf" srcId="{30F59240-A878-453C-A84F-08196CD0D083}" destId="{272CD82E-3AFD-4A44-953E-637FCF45BFF9}" srcOrd="0" destOrd="0" presId="urn:microsoft.com/office/officeart/2005/8/layout/cycle2"/>
    <dgm:cxn modelId="{775D3544-D8C1-479C-881A-FEFD48653347}" srcId="{1CB7BACB-58D8-4D75-82B9-E557707364BE}" destId="{39F615C9-4F59-45C6-AF30-9EC50592DB3A}" srcOrd="1" destOrd="0" parTransId="{4BC20944-E43C-4321-97C8-FE19CCD07BA4}" sibTransId="{01830285-A0A6-48CB-884F-D7838048CF0A}"/>
    <dgm:cxn modelId="{972DB01F-6082-4269-88C1-F341346A39A6}" srcId="{1CB7BACB-58D8-4D75-82B9-E557707364BE}" destId="{779E4BFA-D6C9-4275-8065-62608F5821B6}" srcOrd="2" destOrd="0" parTransId="{2435EE46-F8A2-476B-A1CE-B0ABB8A487E0}" sibTransId="{F8EE360B-8509-4E83-B453-37EDA020588C}"/>
    <dgm:cxn modelId="{49DF3502-551F-4214-9DF5-669036827BCB}" type="presOf" srcId="{39F615C9-4F59-45C6-AF30-9EC50592DB3A}" destId="{13FD46CC-6ACD-40A5-A9C2-676CE3B5C7CF}" srcOrd="0" destOrd="0" presId="urn:microsoft.com/office/officeart/2005/8/layout/cycle2"/>
    <dgm:cxn modelId="{D16810D3-CDC8-4E07-923A-38203945DCC3}" srcId="{1CB7BACB-58D8-4D75-82B9-E557707364BE}" destId="{20CE7256-6DF3-415A-B985-3E56E4C18663}" srcOrd="0" destOrd="0" parTransId="{F1939CD4-CC38-4293-AF2F-3F1FCD2DE8D6}" sibTransId="{30F59240-A878-453C-A84F-08196CD0D083}"/>
    <dgm:cxn modelId="{B6E595EA-A8BE-4B17-B0B9-E1A4DA8DB6EC}" type="presOf" srcId="{01830285-A0A6-48CB-884F-D7838048CF0A}" destId="{C32830CB-82C7-4632-BFD0-A6D93397000D}" srcOrd="1" destOrd="0" presId="urn:microsoft.com/office/officeart/2005/8/layout/cycle2"/>
    <dgm:cxn modelId="{9BBE634B-0351-4202-92A1-E7EC78B02968}" type="presOf" srcId="{01830285-A0A6-48CB-884F-D7838048CF0A}" destId="{C66E5320-B40B-44B9-9A0E-8A8E4D7A75A4}" srcOrd="0" destOrd="0" presId="urn:microsoft.com/office/officeart/2005/8/layout/cycle2"/>
    <dgm:cxn modelId="{DB0E4604-730B-4D85-AE3C-EAE93A46E732}" type="presParOf" srcId="{F53E8AF3-406B-4D42-A13C-285FEED270C2}" destId="{07F0373B-99F0-4C79-B727-F661A2BBD270}" srcOrd="0" destOrd="0" presId="urn:microsoft.com/office/officeart/2005/8/layout/cycle2"/>
    <dgm:cxn modelId="{98CAC92F-5E5A-4D81-B2FB-C1965DC16CA9}" type="presParOf" srcId="{F53E8AF3-406B-4D42-A13C-285FEED270C2}" destId="{272CD82E-3AFD-4A44-953E-637FCF45BFF9}" srcOrd="1" destOrd="0" presId="urn:microsoft.com/office/officeart/2005/8/layout/cycle2"/>
    <dgm:cxn modelId="{F3C7A78D-5BA6-4D1A-81AD-A668BF895AA9}" type="presParOf" srcId="{272CD82E-3AFD-4A44-953E-637FCF45BFF9}" destId="{4ACF3C4C-20DE-41C0-B8D6-A9EF08164C76}" srcOrd="0" destOrd="0" presId="urn:microsoft.com/office/officeart/2005/8/layout/cycle2"/>
    <dgm:cxn modelId="{FF1B70AC-CD1B-4B34-A22B-9181D7443DB7}" type="presParOf" srcId="{F53E8AF3-406B-4D42-A13C-285FEED270C2}" destId="{13FD46CC-6ACD-40A5-A9C2-676CE3B5C7CF}" srcOrd="2" destOrd="0" presId="urn:microsoft.com/office/officeart/2005/8/layout/cycle2"/>
    <dgm:cxn modelId="{A3C89F80-F17C-4D65-A216-DEC1AD3CE294}" type="presParOf" srcId="{F53E8AF3-406B-4D42-A13C-285FEED270C2}" destId="{C66E5320-B40B-44B9-9A0E-8A8E4D7A75A4}" srcOrd="3" destOrd="0" presId="urn:microsoft.com/office/officeart/2005/8/layout/cycle2"/>
    <dgm:cxn modelId="{C3A54D74-5821-4D7E-946E-697F20827AC9}" type="presParOf" srcId="{C66E5320-B40B-44B9-9A0E-8A8E4D7A75A4}" destId="{C32830CB-82C7-4632-BFD0-A6D93397000D}" srcOrd="0" destOrd="0" presId="urn:microsoft.com/office/officeart/2005/8/layout/cycle2"/>
    <dgm:cxn modelId="{3391604F-87CE-40F2-8B2F-7B34A89B8497}" type="presParOf" srcId="{F53E8AF3-406B-4D42-A13C-285FEED270C2}" destId="{E3C21374-0CEA-46CA-B256-2EBEACB4EE88}" srcOrd="4" destOrd="0" presId="urn:microsoft.com/office/officeart/2005/8/layout/cycle2"/>
    <dgm:cxn modelId="{88525156-E6A6-4F96-8554-DB98541573A9}" type="presParOf" srcId="{F53E8AF3-406B-4D42-A13C-285FEED270C2}" destId="{A07DDB45-F10A-4002-9897-F3B779122A63}" srcOrd="5" destOrd="0" presId="urn:microsoft.com/office/officeart/2005/8/layout/cycle2"/>
    <dgm:cxn modelId="{2A01916A-9AF1-4813-9C28-F14D05E102E0}" type="presParOf" srcId="{A07DDB45-F10A-4002-9897-F3B779122A63}" destId="{D6B3766B-D42B-463B-AA54-17B24D29A66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0373B-99F0-4C79-B727-F661A2BBD270}">
      <dsp:nvSpPr>
        <dsp:cNvPr id="0" name=""/>
        <dsp:cNvSpPr/>
      </dsp:nvSpPr>
      <dsp:spPr>
        <a:xfrm>
          <a:off x="1824086" y="4"/>
          <a:ext cx="1504556" cy="15045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GB" sz="2400" kern="1200" dirty="0" smtClean="0">
              <a:latin typeface="Sanchez Regular"/>
            </a:rPr>
            <a:t>Identify</a:t>
          </a:r>
          <a:endParaRPr lang="en-GB" sz="2400" kern="1200" dirty="0">
            <a:latin typeface="Sanchez Regular"/>
          </a:endParaRPr>
        </a:p>
      </dsp:txBody>
      <dsp:txXfrm>
        <a:off x="2044423" y="220341"/>
        <a:ext cx="1063882" cy="1063882"/>
      </dsp:txXfrm>
    </dsp:sp>
    <dsp:sp modelId="{272CD82E-3AFD-4A44-953E-637FCF45BFF9}">
      <dsp:nvSpPr>
        <dsp:cNvPr id="0" name=""/>
        <dsp:cNvSpPr/>
      </dsp:nvSpPr>
      <dsp:spPr>
        <a:xfrm rot="3600000">
          <a:off x="2935523" y="1466869"/>
          <a:ext cx="399987" cy="5077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p>
      </dsp:txBody>
      <dsp:txXfrm>
        <a:off x="2965522" y="1516466"/>
        <a:ext cx="279991" cy="304673"/>
      </dsp:txXfrm>
    </dsp:sp>
    <dsp:sp modelId="{13FD46CC-6ACD-40A5-A9C2-676CE3B5C7CF}">
      <dsp:nvSpPr>
        <dsp:cNvPr id="0" name=""/>
        <dsp:cNvSpPr/>
      </dsp:nvSpPr>
      <dsp:spPr>
        <a:xfrm>
          <a:off x="2953711" y="1956572"/>
          <a:ext cx="1504556" cy="15045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GB" sz="2400" kern="1200" dirty="0" smtClean="0">
              <a:latin typeface="Sanchez Regular"/>
            </a:rPr>
            <a:t>Rectify</a:t>
          </a:r>
          <a:endParaRPr lang="en-GB" sz="2400" kern="1200" dirty="0">
            <a:latin typeface="Sanchez Regular"/>
          </a:endParaRPr>
        </a:p>
      </dsp:txBody>
      <dsp:txXfrm>
        <a:off x="3174048" y="2176909"/>
        <a:ext cx="1063882" cy="1063882"/>
      </dsp:txXfrm>
    </dsp:sp>
    <dsp:sp modelId="{C66E5320-B40B-44B9-9A0E-8A8E4D7A75A4}">
      <dsp:nvSpPr>
        <dsp:cNvPr id="0" name=""/>
        <dsp:cNvSpPr/>
      </dsp:nvSpPr>
      <dsp:spPr>
        <a:xfrm rot="10800000">
          <a:off x="2387691" y="2454957"/>
          <a:ext cx="399987" cy="5077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p>
      </dsp:txBody>
      <dsp:txXfrm rot="10800000">
        <a:off x="2507687" y="2556514"/>
        <a:ext cx="279991" cy="304673"/>
      </dsp:txXfrm>
    </dsp:sp>
    <dsp:sp modelId="{E3C21374-0CEA-46CA-B256-2EBEACB4EE88}">
      <dsp:nvSpPr>
        <dsp:cNvPr id="0" name=""/>
        <dsp:cNvSpPr/>
      </dsp:nvSpPr>
      <dsp:spPr>
        <a:xfrm>
          <a:off x="694461" y="1956572"/>
          <a:ext cx="1504556" cy="15045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GB" sz="2400" kern="1200" dirty="0" smtClean="0">
              <a:latin typeface="Sanchez Regular"/>
            </a:rPr>
            <a:t>Verify</a:t>
          </a:r>
          <a:endParaRPr lang="en-GB" sz="2400" kern="1200" dirty="0">
            <a:latin typeface="Sanchez Regular"/>
          </a:endParaRPr>
        </a:p>
      </dsp:txBody>
      <dsp:txXfrm>
        <a:off x="914798" y="2176909"/>
        <a:ext cx="1063882" cy="1063882"/>
      </dsp:txXfrm>
    </dsp:sp>
    <dsp:sp modelId="{A07DDB45-F10A-4002-9897-F3B779122A63}">
      <dsp:nvSpPr>
        <dsp:cNvPr id="0" name=""/>
        <dsp:cNvSpPr/>
      </dsp:nvSpPr>
      <dsp:spPr>
        <a:xfrm rot="18000000">
          <a:off x="1805898" y="1486476"/>
          <a:ext cx="399987" cy="5077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p>
      </dsp:txBody>
      <dsp:txXfrm>
        <a:off x="1835897" y="1639993"/>
        <a:ext cx="279991" cy="30467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725D83-6950-0E4E-A476-22910DF1A606}" type="datetimeFigureOut">
              <a:rPr lang="en-US" smtClean="0"/>
              <a:t>9/18/2017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F2A96A-C0BF-5447-A057-988507F585AC}" type="slidenum">
              <a:rPr lang="en-US" smtClean="0"/>
              <a:t>‹#›</a:t>
            </a:fld>
            <a:endParaRPr lang="en-US"/>
          </a:p>
        </p:txBody>
      </p:sp>
    </p:spTree>
    <p:extLst>
      <p:ext uri="{BB962C8B-B14F-4D97-AF65-F5344CB8AC3E}">
        <p14:creationId xmlns:p14="http://schemas.microsoft.com/office/powerpoint/2010/main" val="1744537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14B641-DECC-8B4A-9E68-F71AB4FB9E70}" type="datetimeFigureOut">
              <a:rPr lang="en-US" smtClean="0"/>
              <a:pPr/>
              <a:t>9/18/2017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164F0A-4C68-4045-AF76-425CC686B269}" type="slidenum">
              <a:rPr lang="en-US" smtClean="0"/>
              <a:pPr/>
              <a:t>‹#›</a:t>
            </a:fld>
            <a:endParaRPr lang="en-US"/>
          </a:p>
        </p:txBody>
      </p:sp>
    </p:spTree>
    <p:extLst>
      <p:ext uri="{BB962C8B-B14F-4D97-AF65-F5344CB8AC3E}">
        <p14:creationId xmlns:p14="http://schemas.microsoft.com/office/powerpoint/2010/main" val="10014802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Bring in audience – you,</a:t>
            </a:r>
            <a:r>
              <a:rPr lang="en-GB" baseline="0" dirty="0" smtClean="0"/>
              <a:t> us in this room</a:t>
            </a:r>
            <a:endParaRPr lang="en-GB" dirty="0" smtClean="0"/>
          </a:p>
          <a:p>
            <a:endParaRPr lang="en-GB" dirty="0"/>
          </a:p>
        </p:txBody>
      </p:sp>
      <p:sp>
        <p:nvSpPr>
          <p:cNvPr id="4" name="Slide Number Placeholder 3"/>
          <p:cNvSpPr>
            <a:spLocks noGrp="1"/>
          </p:cNvSpPr>
          <p:nvPr>
            <p:ph type="sldNum" sz="quarter" idx="10"/>
          </p:nvPr>
        </p:nvSpPr>
        <p:spPr/>
        <p:txBody>
          <a:bodyPr/>
          <a:lstStyle/>
          <a:p>
            <a:fld id="{C1164F0A-4C68-4045-AF76-425CC686B269}" type="slidenum">
              <a:rPr lang="en-US" smtClean="0"/>
              <a:pPr/>
              <a:t>1</a:t>
            </a:fld>
            <a:endParaRPr lang="en-US"/>
          </a:p>
        </p:txBody>
      </p:sp>
    </p:spTree>
    <p:extLst>
      <p:ext uri="{BB962C8B-B14F-4D97-AF65-F5344CB8AC3E}">
        <p14:creationId xmlns:p14="http://schemas.microsoft.com/office/powerpoint/2010/main" val="2814245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Implementation of controls of complex integrations poorly delivered.  Systems functional but not capable of operating at design efficiency</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PwC – with highly skilled and motivated FM team, fully</a:t>
            </a:r>
            <a:r>
              <a:rPr lang="en-GB" sz="1200" kern="1200" baseline="0" dirty="0" smtClean="0">
                <a:solidFill>
                  <a:schemeClr val="tx1"/>
                </a:solidFill>
                <a:effectLst/>
                <a:latin typeface="+mn-lt"/>
                <a:ea typeface="+mn-ea"/>
                <a:cs typeface="+mn-cs"/>
              </a:rPr>
              <a:t> involved in construction, still took 3 years and significant investment to get </a:t>
            </a:r>
            <a:r>
              <a:rPr lang="en-GB" sz="1200" kern="1200" baseline="0" dirty="0" err="1" smtClean="0">
                <a:solidFill>
                  <a:schemeClr val="tx1"/>
                </a:solidFill>
                <a:effectLst/>
                <a:latin typeface="+mn-lt"/>
                <a:ea typeface="+mn-ea"/>
                <a:cs typeface="+mn-cs"/>
              </a:rPr>
              <a:t>trigen</a:t>
            </a:r>
            <a:r>
              <a:rPr lang="en-GB" sz="1200" kern="1200" baseline="0" dirty="0" smtClean="0">
                <a:solidFill>
                  <a:schemeClr val="tx1"/>
                </a:solidFill>
                <a:effectLst/>
                <a:latin typeface="+mn-lt"/>
                <a:ea typeface="+mn-ea"/>
                <a:cs typeface="+mn-cs"/>
              </a:rPr>
              <a:t> to work efficiently.</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1164F0A-4C68-4045-AF76-425CC686B269}" type="slidenum">
              <a:rPr lang="en-US" smtClean="0"/>
              <a:pPr/>
              <a:t>10</a:t>
            </a:fld>
            <a:endParaRPr lang="en-US"/>
          </a:p>
        </p:txBody>
      </p:sp>
    </p:spTree>
    <p:extLst>
      <p:ext uri="{BB962C8B-B14F-4D97-AF65-F5344CB8AC3E}">
        <p14:creationId xmlns:p14="http://schemas.microsoft.com/office/powerpoint/2010/main" val="3436531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Metering installations poor - done to satisfy Part L.  Often in wrong places, don't allow end-use breakdown.  Poorly calibrated.  No interpretation</a:t>
            </a:r>
          </a:p>
          <a:p>
            <a:endParaRPr lang="en-GB" dirty="0"/>
          </a:p>
        </p:txBody>
      </p:sp>
      <p:sp>
        <p:nvSpPr>
          <p:cNvPr id="4" name="Slide Number Placeholder 3"/>
          <p:cNvSpPr>
            <a:spLocks noGrp="1"/>
          </p:cNvSpPr>
          <p:nvPr>
            <p:ph type="sldNum" sz="quarter" idx="10"/>
          </p:nvPr>
        </p:nvSpPr>
        <p:spPr/>
        <p:txBody>
          <a:bodyPr/>
          <a:lstStyle/>
          <a:p>
            <a:fld id="{C1164F0A-4C68-4045-AF76-425CC686B269}" type="slidenum">
              <a:rPr lang="en-US" smtClean="0"/>
              <a:pPr/>
              <a:t>11</a:t>
            </a:fld>
            <a:endParaRPr lang="en-US"/>
          </a:p>
        </p:txBody>
      </p:sp>
    </p:spTree>
    <p:extLst>
      <p:ext uri="{BB962C8B-B14F-4D97-AF65-F5344CB8AC3E}">
        <p14:creationId xmlns:p14="http://schemas.microsoft.com/office/powerpoint/2010/main" val="632920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Metering installations poor - done to satisfy Part L.  Often in wrong places, don't allow end-use breakdown.  Poorly calibrated.  No interpretation</a:t>
            </a:r>
          </a:p>
          <a:p>
            <a:endParaRPr lang="en-GB" dirty="0"/>
          </a:p>
        </p:txBody>
      </p:sp>
      <p:sp>
        <p:nvSpPr>
          <p:cNvPr id="4" name="Slide Number Placeholder 3"/>
          <p:cNvSpPr>
            <a:spLocks noGrp="1"/>
          </p:cNvSpPr>
          <p:nvPr>
            <p:ph type="sldNum" sz="quarter" idx="10"/>
          </p:nvPr>
        </p:nvSpPr>
        <p:spPr/>
        <p:txBody>
          <a:bodyPr/>
          <a:lstStyle/>
          <a:p>
            <a:fld id="{C1164F0A-4C68-4045-AF76-425CC686B269}" type="slidenum">
              <a:rPr lang="en-US" smtClean="0"/>
              <a:pPr/>
              <a:t>12</a:t>
            </a:fld>
            <a:endParaRPr lang="en-US"/>
          </a:p>
        </p:txBody>
      </p:sp>
    </p:spTree>
    <p:extLst>
      <p:ext uri="{BB962C8B-B14F-4D97-AF65-F5344CB8AC3E}">
        <p14:creationId xmlns:p14="http://schemas.microsoft.com/office/powerpoint/2010/main" val="1973605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Fallacy that buildings are complete at PC.  Minimal budget available in operation, constrained by service charge.  No money to put things right.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164F0A-4C68-4045-AF76-425CC686B269}" type="slidenum">
              <a:rPr lang="en-US" smtClean="0"/>
              <a:pPr/>
              <a:t>13</a:t>
            </a:fld>
            <a:endParaRPr lang="en-US"/>
          </a:p>
        </p:txBody>
      </p:sp>
    </p:spTree>
    <p:extLst>
      <p:ext uri="{BB962C8B-B14F-4D97-AF65-F5344CB8AC3E}">
        <p14:creationId xmlns:p14="http://schemas.microsoft.com/office/powerpoint/2010/main" val="1771632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a:buChar char="•"/>
            </a:pPr>
            <a:endParaRPr lang="en-GB" dirty="0" smtClean="0"/>
          </a:p>
          <a:p>
            <a:pPr marL="0" indent="0">
              <a:lnSpc>
                <a:spcPct val="100000"/>
              </a:lnSpc>
              <a:buFont typeface="Arial"/>
              <a:buNone/>
            </a:pPr>
            <a:r>
              <a:rPr lang="en-GB" sz="1200" kern="1200" dirty="0" smtClean="0">
                <a:solidFill>
                  <a:schemeClr val="tx1"/>
                </a:solidFill>
                <a:effectLst/>
                <a:latin typeface="+mn-lt"/>
                <a:ea typeface="+mn-ea"/>
                <a:cs typeface="+mn-cs"/>
              </a:rPr>
              <a:t>Transfer of knowledge to FMs very poor.  Often little or no understanding of complex integrated systems</a:t>
            </a:r>
          </a:p>
          <a:p>
            <a:pPr marL="0" indent="0">
              <a:lnSpc>
                <a:spcPct val="100000"/>
              </a:lnSpc>
              <a:buFont typeface="Arial"/>
              <a:buNone/>
            </a:pPr>
            <a:r>
              <a:rPr lang="en-GB" sz="1200" kern="1200" dirty="0" smtClean="0">
                <a:solidFill>
                  <a:schemeClr val="tx1"/>
                </a:solidFill>
                <a:effectLst/>
                <a:latin typeface="+mn-lt"/>
                <a:ea typeface="+mn-ea"/>
                <a:cs typeface="+mn-cs"/>
              </a:rPr>
              <a:t>FMs gen not incentivised to deliver energy efficiency.  Incentives based on service level</a:t>
            </a:r>
          </a:p>
          <a:p>
            <a:pPr marL="0" indent="0">
              <a:lnSpc>
                <a:spcPct val="100000"/>
              </a:lnSpc>
              <a:buFont typeface="Arial"/>
              <a:buNone/>
            </a:pPr>
            <a:endParaRPr lang="en-GB" sz="1200" kern="1200" dirty="0" smtClean="0">
              <a:solidFill>
                <a:schemeClr val="tx1"/>
              </a:solidFill>
              <a:effectLst/>
              <a:latin typeface="+mn-lt"/>
              <a:ea typeface="+mn-ea"/>
              <a:cs typeface="+mn-cs"/>
            </a:endParaRPr>
          </a:p>
          <a:p>
            <a:pPr marL="0" indent="0">
              <a:lnSpc>
                <a:spcPct val="100000"/>
              </a:lnSpc>
              <a:buFont typeface="Arial"/>
              <a:buNone/>
            </a:pPr>
            <a:endParaRPr lang="en-GB" dirty="0" smtClean="0"/>
          </a:p>
          <a:p>
            <a:pPr marL="171450" indent="-171450">
              <a:lnSpc>
                <a:spcPct val="100000"/>
              </a:lnSpc>
              <a:buFont typeface="Arial"/>
              <a:buChar char="•"/>
            </a:pPr>
            <a:r>
              <a:rPr lang="en-GB" dirty="0" smtClean="0"/>
              <a:t>Don’t spend enough time training operators or users</a:t>
            </a:r>
          </a:p>
          <a:p>
            <a:pPr marL="171450" indent="-171450">
              <a:lnSpc>
                <a:spcPct val="100000"/>
              </a:lnSpc>
              <a:buFont typeface="Arial"/>
              <a:buChar char="•"/>
            </a:pPr>
            <a:r>
              <a:rPr lang="en-GB" dirty="0" smtClean="0"/>
              <a:t>O&amp;M manuals don’t tell operators how run buildings</a:t>
            </a:r>
          </a:p>
          <a:p>
            <a:pPr marL="171450" indent="-171450">
              <a:lnSpc>
                <a:spcPct val="100000"/>
              </a:lnSpc>
              <a:buFont typeface="Arial"/>
              <a:buChar char="•"/>
            </a:pPr>
            <a:r>
              <a:rPr lang="en-GB" dirty="0" smtClean="0"/>
              <a:t>provide hundreds of energy &amp; water meters, but no means of analysing</a:t>
            </a:r>
          </a:p>
          <a:p>
            <a:pPr marL="171450" indent="-171450">
              <a:lnSpc>
                <a:spcPct val="100000"/>
              </a:lnSpc>
              <a:buFont typeface="Arial"/>
              <a:buChar char="•"/>
            </a:pPr>
            <a:r>
              <a:rPr lang="en-GB" dirty="0" smtClean="0"/>
              <a:t>Is it any wonder that buildings often don’t work</a:t>
            </a:r>
            <a:r>
              <a:rPr lang="en-GB" baseline="0" dirty="0" smtClean="0"/>
              <a:t> as well as they should</a:t>
            </a:r>
            <a:endParaRPr lang="en-GB" dirty="0" smtClean="0"/>
          </a:p>
        </p:txBody>
      </p:sp>
      <p:sp>
        <p:nvSpPr>
          <p:cNvPr id="4" name="Slide Number Placeholder 3"/>
          <p:cNvSpPr>
            <a:spLocks noGrp="1"/>
          </p:cNvSpPr>
          <p:nvPr>
            <p:ph type="sldNum" sz="quarter" idx="10"/>
          </p:nvPr>
        </p:nvSpPr>
        <p:spPr/>
        <p:txBody>
          <a:bodyPr/>
          <a:lstStyle/>
          <a:p>
            <a:fld id="{C1164F0A-4C68-4045-AF76-425CC686B269}" type="slidenum">
              <a:rPr lang="en-US" smtClean="0"/>
              <a:pPr/>
              <a:t>14</a:t>
            </a:fld>
            <a:endParaRPr lang="en-US"/>
          </a:p>
        </p:txBody>
      </p:sp>
    </p:spTree>
    <p:extLst>
      <p:ext uri="{BB962C8B-B14F-4D97-AF65-F5344CB8AC3E}">
        <p14:creationId xmlns:p14="http://schemas.microsoft.com/office/powerpoint/2010/main" val="1708666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smtClean="0"/>
              <a:t>Standard</a:t>
            </a:r>
            <a:r>
              <a:rPr lang="en-GB" baseline="0" dirty="0" smtClean="0"/>
              <a:t> </a:t>
            </a:r>
            <a:r>
              <a:rPr lang="en-GB" baseline="0" dirty="0" err="1" smtClean="0"/>
              <a:t>Fm</a:t>
            </a:r>
            <a:r>
              <a:rPr lang="en-GB" baseline="0" dirty="0" smtClean="0"/>
              <a:t> contracts based on provision of fixed PPM service.  Contractors often expected to pay proportion of cost to fix problems identified.  </a:t>
            </a:r>
          </a:p>
          <a:p>
            <a:pPr marL="171450" indent="-171450">
              <a:buFont typeface="Arial"/>
              <a:buChar char="•"/>
            </a:pPr>
            <a:r>
              <a:rPr lang="en-GB" baseline="0" dirty="0" smtClean="0"/>
              <a:t>No link to performance</a:t>
            </a:r>
          </a:p>
          <a:p>
            <a:pPr marL="171450" indent="-171450">
              <a:buFont typeface="Arial"/>
              <a:buChar char="•"/>
            </a:pPr>
            <a:r>
              <a:rPr lang="en-GB" baseline="0" dirty="0" smtClean="0"/>
              <a:t>Counter-incentive to identify and fix problems</a:t>
            </a:r>
            <a:endParaRPr lang="en-GB" dirty="0" smtClean="0"/>
          </a:p>
        </p:txBody>
      </p:sp>
      <p:sp>
        <p:nvSpPr>
          <p:cNvPr id="4" name="Slide Number Placeholder 3"/>
          <p:cNvSpPr>
            <a:spLocks noGrp="1"/>
          </p:cNvSpPr>
          <p:nvPr>
            <p:ph type="sldNum" sz="quarter" idx="10"/>
          </p:nvPr>
        </p:nvSpPr>
        <p:spPr/>
        <p:txBody>
          <a:bodyPr/>
          <a:lstStyle/>
          <a:p>
            <a:fld id="{C1164F0A-4C68-4045-AF76-425CC686B269}" type="slidenum">
              <a:rPr lang="en-US" smtClean="0"/>
              <a:pPr/>
              <a:t>15</a:t>
            </a:fld>
            <a:endParaRPr lang="en-US"/>
          </a:p>
        </p:txBody>
      </p:sp>
    </p:spTree>
    <p:extLst>
      <p:ext uri="{BB962C8B-B14F-4D97-AF65-F5344CB8AC3E}">
        <p14:creationId xmlns:p14="http://schemas.microsoft.com/office/powerpoint/2010/main" val="3122948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Need</a:t>
            </a:r>
            <a:r>
              <a:rPr lang="en-GB" baseline="0" dirty="0" smtClean="0"/>
              <a:t> a new approach to managing building performance.  In our view, all about data</a:t>
            </a:r>
            <a:endParaRPr lang="en-GB" dirty="0"/>
          </a:p>
        </p:txBody>
      </p:sp>
      <p:sp>
        <p:nvSpPr>
          <p:cNvPr id="4" name="Slide Number Placeholder 3"/>
          <p:cNvSpPr>
            <a:spLocks noGrp="1"/>
          </p:cNvSpPr>
          <p:nvPr>
            <p:ph type="sldNum" sz="quarter" idx="10"/>
          </p:nvPr>
        </p:nvSpPr>
        <p:spPr/>
        <p:txBody>
          <a:bodyPr/>
          <a:lstStyle/>
          <a:p>
            <a:fld id="{C1164F0A-4C68-4045-AF76-425CC686B269}" type="slidenum">
              <a:rPr lang="en-US" smtClean="0"/>
              <a:pPr/>
              <a:t>16</a:t>
            </a:fld>
            <a:endParaRPr lang="en-US"/>
          </a:p>
        </p:txBody>
      </p:sp>
    </p:spTree>
    <p:extLst>
      <p:ext uri="{BB962C8B-B14F-4D97-AF65-F5344CB8AC3E}">
        <p14:creationId xmlns:p14="http://schemas.microsoft.com/office/powerpoint/2010/main" val="2678374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More structured</a:t>
            </a:r>
            <a:r>
              <a:rPr lang="en-GB" baseline="0" dirty="0" smtClean="0"/>
              <a:t> approach to managing performance through commissioning, defects &amp; beyond.  Pro-active approach to performance diagnosis and resolution</a:t>
            </a:r>
            <a:endParaRPr lang="en-GB" dirty="0"/>
          </a:p>
        </p:txBody>
      </p:sp>
      <p:sp>
        <p:nvSpPr>
          <p:cNvPr id="4" name="Slide Number Placeholder 3"/>
          <p:cNvSpPr>
            <a:spLocks noGrp="1"/>
          </p:cNvSpPr>
          <p:nvPr>
            <p:ph type="sldNum" sz="quarter" idx="10"/>
          </p:nvPr>
        </p:nvSpPr>
        <p:spPr/>
        <p:txBody>
          <a:bodyPr/>
          <a:lstStyle/>
          <a:p>
            <a:fld id="{C1164F0A-4C68-4045-AF76-425CC686B269}" type="slidenum">
              <a:rPr lang="en-US" smtClean="0"/>
              <a:pPr/>
              <a:t>18</a:t>
            </a:fld>
            <a:endParaRPr lang="en-US"/>
          </a:p>
        </p:txBody>
      </p:sp>
    </p:spTree>
    <p:extLst>
      <p:ext uri="{BB962C8B-B14F-4D97-AF65-F5344CB8AC3E}">
        <p14:creationId xmlns:p14="http://schemas.microsoft.com/office/powerpoint/2010/main" val="2122744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Been analysing</a:t>
            </a:r>
            <a:r>
              <a:rPr lang="en-GB" baseline="0" dirty="0" smtClean="0"/>
              <a:t> energy data for a while</a:t>
            </a:r>
            <a:endParaRPr lang="en-GB" dirty="0" smtClean="0"/>
          </a:p>
          <a:p>
            <a:endParaRPr lang="en-US" dirty="0"/>
          </a:p>
        </p:txBody>
      </p:sp>
      <p:sp>
        <p:nvSpPr>
          <p:cNvPr id="4" name="Slide Number Placeholder 3"/>
          <p:cNvSpPr>
            <a:spLocks noGrp="1"/>
          </p:cNvSpPr>
          <p:nvPr>
            <p:ph type="sldNum" sz="quarter" idx="10"/>
          </p:nvPr>
        </p:nvSpPr>
        <p:spPr/>
        <p:txBody>
          <a:bodyPr/>
          <a:lstStyle/>
          <a:p>
            <a:fld id="{191C5864-5C40-4F50-A6E5-2DE4FF3A4702}"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818219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Now</a:t>
            </a:r>
            <a:r>
              <a:rPr lang="en-GB" baseline="0" dirty="0" smtClean="0"/>
              <a:t> looking at BMS data through analytics platforms</a:t>
            </a:r>
            <a:endParaRPr lang="en-GB" dirty="0" smtClean="0"/>
          </a:p>
          <a:p>
            <a:endParaRPr lang="en-US" dirty="0"/>
          </a:p>
        </p:txBody>
      </p:sp>
      <p:sp>
        <p:nvSpPr>
          <p:cNvPr id="4" name="Slide Number Placeholder 3"/>
          <p:cNvSpPr>
            <a:spLocks noGrp="1"/>
          </p:cNvSpPr>
          <p:nvPr>
            <p:ph type="sldNum" sz="quarter" idx="10"/>
          </p:nvPr>
        </p:nvSpPr>
        <p:spPr/>
        <p:txBody>
          <a:bodyPr/>
          <a:lstStyle/>
          <a:p>
            <a:fld id="{191C5864-5C40-4F50-A6E5-2DE4FF3A4702}"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3086525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Property</a:t>
            </a:r>
            <a:r>
              <a:rPr lang="en-GB" baseline="0" dirty="0" smtClean="0"/>
              <a:t> market all about value.  For UK Commitment scheme to succeed, link to value has to be clear</a:t>
            </a:r>
            <a:endParaRPr lang="en-GB" dirty="0" smtClean="0"/>
          </a:p>
          <a:p>
            <a:endParaRPr lang="en-GB" dirty="0"/>
          </a:p>
        </p:txBody>
      </p:sp>
      <p:sp>
        <p:nvSpPr>
          <p:cNvPr id="4" name="Slide Number Placeholder 3"/>
          <p:cNvSpPr>
            <a:spLocks noGrp="1"/>
          </p:cNvSpPr>
          <p:nvPr>
            <p:ph type="sldNum" sz="quarter" idx="10"/>
          </p:nvPr>
        </p:nvSpPr>
        <p:spPr/>
        <p:txBody>
          <a:bodyPr/>
          <a:lstStyle/>
          <a:p>
            <a:fld id="{C1164F0A-4C68-4045-AF76-425CC686B269}" type="slidenum">
              <a:rPr lang="en-US" smtClean="0"/>
              <a:pPr/>
              <a:t>2</a:t>
            </a:fld>
            <a:endParaRPr lang="en-US"/>
          </a:p>
        </p:txBody>
      </p:sp>
    </p:spTree>
    <p:extLst>
      <p:ext uri="{BB962C8B-B14F-4D97-AF65-F5344CB8AC3E}">
        <p14:creationId xmlns:p14="http://schemas.microsoft.com/office/powerpoint/2010/main" val="3564322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dirty="0" err="1" smtClean="0"/>
              <a:t>Nano</a:t>
            </a:r>
            <a:r>
              <a:rPr lang="en-GB" baseline="0" dirty="0" smtClean="0"/>
              <a:t> sensor allow collection of much more data much more cheaply</a:t>
            </a:r>
            <a:endParaRPr lang="en-GB" dirty="0" smtClean="0"/>
          </a:p>
          <a:p>
            <a:endParaRPr lang="en-US" dirty="0"/>
          </a:p>
        </p:txBody>
      </p:sp>
      <p:sp>
        <p:nvSpPr>
          <p:cNvPr id="4" name="Slide Number Placeholder 3"/>
          <p:cNvSpPr>
            <a:spLocks noGrp="1"/>
          </p:cNvSpPr>
          <p:nvPr>
            <p:ph type="sldNum" sz="quarter" idx="10"/>
          </p:nvPr>
        </p:nvSpPr>
        <p:spPr/>
        <p:txBody>
          <a:bodyPr/>
          <a:lstStyle/>
          <a:p>
            <a:fld id="{191C5864-5C40-4F50-A6E5-2DE4FF3A4702}"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683890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Old street yard </a:t>
            </a:r>
            <a:r>
              <a:rPr lang="en-GB" dirty="0" err="1" smtClean="0"/>
              <a:t>pdf</a:t>
            </a:r>
            <a:r>
              <a:rPr lang="en-GB" dirty="0" smtClean="0"/>
              <a:t> - visualisation</a:t>
            </a:r>
          </a:p>
          <a:p>
            <a:endParaRPr lang="en-GB" dirty="0"/>
          </a:p>
        </p:txBody>
      </p:sp>
      <p:sp>
        <p:nvSpPr>
          <p:cNvPr id="4" name="Slide Number Placeholder 3"/>
          <p:cNvSpPr>
            <a:spLocks noGrp="1"/>
          </p:cNvSpPr>
          <p:nvPr>
            <p:ph type="sldNum" sz="quarter" idx="10"/>
          </p:nvPr>
        </p:nvSpPr>
        <p:spPr/>
        <p:txBody>
          <a:bodyPr/>
          <a:lstStyle/>
          <a:p>
            <a:fld id="{191C5864-5C40-4F50-A6E5-2DE4FF3A4702}" type="slidenum">
              <a:rPr lang="en-GB" smtClean="0"/>
              <a:t>24</a:t>
            </a:fld>
            <a:endParaRPr lang="en-GB"/>
          </a:p>
        </p:txBody>
      </p:sp>
    </p:spTree>
    <p:extLst>
      <p:ext uri="{BB962C8B-B14F-4D97-AF65-F5344CB8AC3E}">
        <p14:creationId xmlns:p14="http://schemas.microsoft.com/office/powerpoint/2010/main" val="2767929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Potential to cast the net much further</a:t>
            </a:r>
            <a:r>
              <a:rPr lang="en-GB" baseline="0" dirty="0" smtClean="0"/>
              <a:t> – </a:t>
            </a:r>
            <a:r>
              <a:rPr lang="en-GB" baseline="0" dirty="0" err="1" smtClean="0"/>
              <a:t>wearables</a:t>
            </a:r>
            <a:r>
              <a:rPr lang="en-GB" baseline="0" dirty="0" smtClean="0"/>
              <a:t>, live occupant feedback, </a:t>
            </a:r>
            <a:r>
              <a:rPr lang="en-GB" baseline="0" dirty="0" err="1" smtClean="0"/>
              <a:t>hr</a:t>
            </a:r>
            <a:r>
              <a:rPr lang="en-GB" baseline="0" dirty="0" smtClean="0"/>
              <a:t> data.  </a:t>
            </a:r>
          </a:p>
          <a:p>
            <a:r>
              <a:rPr lang="en-GB" baseline="0" dirty="0" smtClean="0"/>
              <a:t>Having all on single open platform offers huge potential to further understanding of real occupant comfort</a:t>
            </a:r>
          </a:p>
          <a:p>
            <a:r>
              <a:rPr lang="en-GB" baseline="0" dirty="0" smtClean="0"/>
              <a:t>Huge opportunity to understand not only performance but the business impact of that performance</a:t>
            </a:r>
            <a:endParaRPr lang="en-GB" dirty="0" smtClean="0"/>
          </a:p>
          <a:p>
            <a:endParaRPr lang="en-US" dirty="0"/>
          </a:p>
        </p:txBody>
      </p:sp>
      <p:sp>
        <p:nvSpPr>
          <p:cNvPr id="4" name="Slide Number Placeholder 3"/>
          <p:cNvSpPr>
            <a:spLocks noGrp="1"/>
          </p:cNvSpPr>
          <p:nvPr>
            <p:ph type="sldNum" sz="quarter" idx="10"/>
          </p:nvPr>
        </p:nvSpPr>
        <p:spPr/>
        <p:txBody>
          <a:bodyPr/>
          <a:lstStyle/>
          <a:p>
            <a:fld id="{191C5864-5C40-4F50-A6E5-2DE4FF3A4702}"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2648524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Then can set about improving</a:t>
            </a:r>
            <a:r>
              <a:rPr lang="en-GB" baseline="0" dirty="0" smtClean="0"/>
              <a:t> performance</a:t>
            </a:r>
            <a:endParaRPr lang="en-GB" dirty="0"/>
          </a:p>
        </p:txBody>
      </p:sp>
      <p:sp>
        <p:nvSpPr>
          <p:cNvPr id="4" name="Slide Number Placeholder 3"/>
          <p:cNvSpPr>
            <a:spLocks noGrp="1"/>
          </p:cNvSpPr>
          <p:nvPr>
            <p:ph type="sldNum" sz="quarter" idx="10"/>
          </p:nvPr>
        </p:nvSpPr>
        <p:spPr/>
        <p:txBody>
          <a:bodyPr/>
          <a:lstStyle/>
          <a:p>
            <a:fld id="{191C5864-5C40-4F50-A6E5-2DE4FF3A4702}"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2183309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Data</a:t>
            </a:r>
            <a:r>
              <a:rPr lang="en-GB" baseline="0" dirty="0" smtClean="0"/>
              <a:t> gives us the ability to prioritise maintenance activity in problem areas</a:t>
            </a:r>
            <a:endParaRPr lang="en-GB" dirty="0"/>
          </a:p>
        </p:txBody>
      </p:sp>
      <p:sp>
        <p:nvSpPr>
          <p:cNvPr id="4" name="Slide Number Placeholder 3"/>
          <p:cNvSpPr>
            <a:spLocks noGrp="1"/>
          </p:cNvSpPr>
          <p:nvPr>
            <p:ph type="sldNum" sz="quarter" idx="10"/>
          </p:nvPr>
        </p:nvSpPr>
        <p:spPr/>
        <p:txBody>
          <a:bodyPr/>
          <a:lstStyle/>
          <a:p>
            <a:fld id="{191C5864-5C40-4F50-A6E5-2DE4FF3A4702}"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1175324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Importantly this allows</a:t>
            </a:r>
            <a:r>
              <a:rPr lang="en-GB" baseline="0" dirty="0" smtClean="0"/>
              <a:t> us to move to performance or output based contracts where maintenance companies are required to deliver a level of service, instead of an amount of labour</a:t>
            </a:r>
          </a:p>
          <a:p>
            <a:r>
              <a:rPr lang="en-GB" baseline="0" dirty="0" smtClean="0"/>
              <a:t>Has the potential to transform the way we operate and maintain our buildings</a:t>
            </a:r>
            <a:endParaRPr lang="en-GB" dirty="0"/>
          </a:p>
        </p:txBody>
      </p:sp>
      <p:sp>
        <p:nvSpPr>
          <p:cNvPr id="4" name="Slide Number Placeholder 3"/>
          <p:cNvSpPr>
            <a:spLocks noGrp="1"/>
          </p:cNvSpPr>
          <p:nvPr>
            <p:ph type="sldNum" sz="quarter" idx="10"/>
          </p:nvPr>
        </p:nvSpPr>
        <p:spPr/>
        <p:txBody>
          <a:bodyPr/>
          <a:lstStyle/>
          <a:p>
            <a:fld id="{191C5864-5C40-4F50-A6E5-2DE4FF3A4702}"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683331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So</a:t>
            </a:r>
            <a:r>
              <a:rPr lang="en-GB" baseline="0" dirty="0" smtClean="0"/>
              <a:t> technical tools exist to solve problem.  But for market to adopt this approach need effective incentives</a:t>
            </a:r>
            <a:endParaRPr lang="en-GB" dirty="0"/>
          </a:p>
        </p:txBody>
      </p:sp>
      <p:sp>
        <p:nvSpPr>
          <p:cNvPr id="4" name="Slide Number Placeholder 3"/>
          <p:cNvSpPr>
            <a:spLocks noGrp="1"/>
          </p:cNvSpPr>
          <p:nvPr>
            <p:ph type="sldNum" sz="quarter" idx="10"/>
          </p:nvPr>
        </p:nvSpPr>
        <p:spPr/>
        <p:txBody>
          <a:bodyPr/>
          <a:lstStyle/>
          <a:p>
            <a:fld id="{C1164F0A-4C68-4045-AF76-425CC686B269}" type="slidenum">
              <a:rPr lang="en-US" smtClean="0"/>
              <a:pPr/>
              <a:t>29</a:t>
            </a:fld>
            <a:endParaRPr lang="en-US"/>
          </a:p>
        </p:txBody>
      </p:sp>
    </p:spTree>
    <p:extLst>
      <p:ext uri="{BB962C8B-B14F-4D97-AF65-F5344CB8AC3E}">
        <p14:creationId xmlns:p14="http://schemas.microsoft.com/office/powerpoint/2010/main" val="3780498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dirty="0" smtClean="0"/>
              <a:t>Demand for high performing buildings is weak in the UK market</a:t>
            </a:r>
            <a:r>
              <a:rPr lang="en-GB" baseline="0" dirty="0" smtClean="0"/>
              <a:t> because information on real performance is hard to come by.  So tenants make decisions on BREEAM &amp; BCO compliance</a:t>
            </a:r>
            <a:endParaRPr lang="en-GB" dirty="0">
              <a:solidFill>
                <a:schemeClr val="tx1"/>
              </a:solidFill>
            </a:endParaRPr>
          </a:p>
        </p:txBody>
      </p:sp>
      <p:sp>
        <p:nvSpPr>
          <p:cNvPr id="4" name="Slide Number Placeholder 3"/>
          <p:cNvSpPr>
            <a:spLocks noGrp="1"/>
          </p:cNvSpPr>
          <p:nvPr>
            <p:ph type="sldNum" sz="quarter" idx="10"/>
          </p:nvPr>
        </p:nvSpPr>
        <p:spPr/>
        <p:txBody>
          <a:bodyPr/>
          <a:lstStyle/>
          <a:p>
            <a:fld id="{C1164F0A-4C68-4045-AF76-425CC686B269}" type="slidenum">
              <a:rPr lang="en-US" smtClean="0"/>
              <a:pPr/>
              <a:t>30</a:t>
            </a:fld>
            <a:endParaRPr lang="en-US"/>
          </a:p>
        </p:txBody>
      </p:sp>
    </p:spTree>
    <p:extLst>
      <p:ext uri="{BB962C8B-B14F-4D97-AF65-F5344CB8AC3E}">
        <p14:creationId xmlns:p14="http://schemas.microsoft.com/office/powerpoint/2010/main" val="3537325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Different in Australia</a:t>
            </a:r>
            <a:r>
              <a:rPr lang="en-GB" baseline="0" dirty="0" smtClean="0"/>
              <a:t> where </a:t>
            </a:r>
            <a:r>
              <a:rPr lang="en-GB" baseline="0" dirty="0" err="1" smtClean="0"/>
              <a:t>nabers</a:t>
            </a:r>
            <a:r>
              <a:rPr lang="en-GB" baseline="0" dirty="0" smtClean="0"/>
              <a:t> rating is direct indicator of operational performance – energy and environment.  Has clear link to property value, proxy for quality</a:t>
            </a:r>
            <a:endParaRPr lang="en-GB" dirty="0"/>
          </a:p>
        </p:txBody>
      </p:sp>
      <p:sp>
        <p:nvSpPr>
          <p:cNvPr id="4" name="Slide Number Placeholder 3"/>
          <p:cNvSpPr>
            <a:spLocks noGrp="1"/>
          </p:cNvSpPr>
          <p:nvPr>
            <p:ph type="sldNum" sz="quarter" idx="10"/>
          </p:nvPr>
        </p:nvSpPr>
        <p:spPr/>
        <p:txBody>
          <a:bodyPr/>
          <a:lstStyle/>
          <a:p>
            <a:fld id="{C1164F0A-4C68-4045-AF76-425CC686B269}" type="slidenum">
              <a:rPr lang="en-US" smtClean="0"/>
              <a:pPr/>
              <a:t>31</a:t>
            </a:fld>
            <a:endParaRPr lang="en-US"/>
          </a:p>
        </p:txBody>
      </p:sp>
    </p:spTree>
    <p:extLst>
      <p:ext uri="{BB962C8B-B14F-4D97-AF65-F5344CB8AC3E}">
        <p14:creationId xmlns:p14="http://schemas.microsoft.com/office/powerpoint/2010/main" val="4289192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BBP leading trial of similar approach here</a:t>
            </a:r>
            <a:endParaRPr lang="en-GB" dirty="0"/>
          </a:p>
        </p:txBody>
      </p:sp>
      <p:sp>
        <p:nvSpPr>
          <p:cNvPr id="4" name="Slide Number Placeholder 3"/>
          <p:cNvSpPr>
            <a:spLocks noGrp="1"/>
          </p:cNvSpPr>
          <p:nvPr>
            <p:ph type="sldNum" sz="quarter" idx="10"/>
          </p:nvPr>
        </p:nvSpPr>
        <p:spPr/>
        <p:txBody>
          <a:bodyPr/>
          <a:lstStyle/>
          <a:p>
            <a:fld id="{C1164F0A-4C68-4045-AF76-425CC686B269}" type="slidenum">
              <a:rPr lang="en-US" smtClean="0"/>
              <a:pPr/>
              <a:t>32</a:t>
            </a:fld>
            <a:endParaRPr lang="en-US"/>
          </a:p>
        </p:txBody>
      </p:sp>
    </p:spTree>
    <p:extLst>
      <p:ext uri="{BB962C8B-B14F-4D97-AF65-F5344CB8AC3E}">
        <p14:creationId xmlns:p14="http://schemas.microsoft.com/office/powerpoint/2010/main" val="1101946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Energy costs are minimal in the context of overall business costs</a:t>
            </a:r>
          </a:p>
          <a:p>
            <a:r>
              <a:rPr lang="en-GB" sz="1200" kern="1200" dirty="0" smtClean="0">
                <a:solidFill>
                  <a:schemeClr val="tx1"/>
                </a:solidFill>
                <a:effectLst/>
                <a:latin typeface="+mn-lt"/>
                <a:ea typeface="+mn-ea"/>
                <a:cs typeface="+mn-cs"/>
              </a:rPr>
              <a:t>Building performance for tenants becoming more focused on occupant well-being, seen as contributor to lower absenteeism, lower turnover and higher productivity</a:t>
            </a:r>
          </a:p>
          <a:p>
            <a:r>
              <a:rPr lang="en-GB" sz="1200" kern="1200" dirty="0" smtClean="0">
                <a:solidFill>
                  <a:schemeClr val="tx1"/>
                </a:solidFill>
                <a:effectLst/>
                <a:latin typeface="+mn-lt"/>
                <a:ea typeface="+mn-ea"/>
                <a:cs typeface="+mn-cs"/>
              </a:rPr>
              <a:t>Recognise that most businesses will prioritise wellbeing over energy efficiency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164F0A-4C68-4045-AF76-425CC686B269}" type="slidenum">
              <a:rPr lang="en-US" smtClean="0"/>
              <a:pPr/>
              <a:t>3</a:t>
            </a:fld>
            <a:endParaRPr lang="en-US"/>
          </a:p>
        </p:txBody>
      </p:sp>
    </p:spTree>
    <p:extLst>
      <p:ext uri="{BB962C8B-B14F-4D97-AF65-F5344CB8AC3E}">
        <p14:creationId xmlns:p14="http://schemas.microsoft.com/office/powerpoint/2010/main" val="10384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BREEAM</a:t>
            </a:r>
            <a:r>
              <a:rPr lang="en-GB" baseline="0" dirty="0" smtClean="0"/>
              <a:t> 2018 may take first step in that direction with verification stage.  Yet to see how far will go</a:t>
            </a:r>
            <a:endParaRPr lang="en-GB" dirty="0"/>
          </a:p>
        </p:txBody>
      </p:sp>
      <p:sp>
        <p:nvSpPr>
          <p:cNvPr id="4" name="Slide Number Placeholder 3"/>
          <p:cNvSpPr>
            <a:spLocks noGrp="1"/>
          </p:cNvSpPr>
          <p:nvPr>
            <p:ph type="sldNum" sz="quarter" idx="10"/>
          </p:nvPr>
        </p:nvSpPr>
        <p:spPr/>
        <p:txBody>
          <a:bodyPr/>
          <a:lstStyle/>
          <a:p>
            <a:fld id="{C1164F0A-4C68-4045-AF76-425CC686B269}" type="slidenum">
              <a:rPr lang="en-US" smtClean="0"/>
              <a:pPr/>
              <a:t>33</a:t>
            </a:fld>
            <a:endParaRPr lang="en-US"/>
          </a:p>
        </p:txBody>
      </p:sp>
    </p:spTree>
    <p:extLst>
      <p:ext uri="{BB962C8B-B14F-4D97-AF65-F5344CB8AC3E}">
        <p14:creationId xmlns:p14="http://schemas.microsoft.com/office/powerpoint/2010/main" val="66526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Leads to performance gap</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164F0A-4C68-4045-AF76-425CC686B269}" type="slidenum">
              <a:rPr lang="en-US" smtClean="0"/>
              <a:pPr/>
              <a:t>35</a:t>
            </a:fld>
            <a:endParaRPr lang="en-US"/>
          </a:p>
        </p:txBody>
      </p:sp>
    </p:spTree>
    <p:extLst>
      <p:ext uri="{BB962C8B-B14F-4D97-AF65-F5344CB8AC3E}">
        <p14:creationId xmlns:p14="http://schemas.microsoft.com/office/powerpoint/2010/main" val="1543949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Property</a:t>
            </a:r>
            <a:r>
              <a:rPr lang="en-GB" baseline="0" dirty="0" smtClean="0"/>
              <a:t> market all about value.  For UK Commitment scheme to succeed, link to value has to be clear</a:t>
            </a:r>
            <a:endParaRPr lang="en-GB" dirty="0" smtClean="0"/>
          </a:p>
          <a:p>
            <a:endParaRPr lang="en-GB" dirty="0"/>
          </a:p>
        </p:txBody>
      </p:sp>
      <p:sp>
        <p:nvSpPr>
          <p:cNvPr id="4" name="Slide Number Placeholder 3"/>
          <p:cNvSpPr>
            <a:spLocks noGrp="1"/>
          </p:cNvSpPr>
          <p:nvPr>
            <p:ph type="sldNum" sz="quarter" idx="10"/>
          </p:nvPr>
        </p:nvSpPr>
        <p:spPr/>
        <p:txBody>
          <a:bodyPr/>
          <a:lstStyle/>
          <a:p>
            <a:fld id="{C1164F0A-4C68-4045-AF76-425CC686B269}" type="slidenum">
              <a:rPr lang="en-US" smtClean="0"/>
              <a:pPr/>
              <a:t>4</a:t>
            </a:fld>
            <a:endParaRPr lang="en-US"/>
          </a:p>
        </p:txBody>
      </p:sp>
    </p:spTree>
    <p:extLst>
      <p:ext uri="{BB962C8B-B14F-4D97-AF65-F5344CB8AC3E}">
        <p14:creationId xmlns:p14="http://schemas.microsoft.com/office/powerpoint/2010/main" val="355699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Focus on compliance - rapid rise in standards has made compliance main focus rather than real performance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164F0A-4C68-4045-AF76-425CC686B269}" type="slidenum">
              <a:rPr lang="en-US" smtClean="0"/>
              <a:pPr/>
              <a:t>5</a:t>
            </a:fld>
            <a:endParaRPr lang="en-US"/>
          </a:p>
        </p:txBody>
      </p:sp>
    </p:spTree>
    <p:extLst>
      <p:ext uri="{BB962C8B-B14F-4D97-AF65-F5344CB8AC3E}">
        <p14:creationId xmlns:p14="http://schemas.microsoft.com/office/powerpoint/2010/main" val="242884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Leads to </a:t>
            </a:r>
            <a:r>
              <a:rPr lang="en-GB" sz="1200" kern="1200" smtClean="0">
                <a:solidFill>
                  <a:schemeClr val="tx1"/>
                </a:solidFill>
                <a:effectLst/>
                <a:latin typeface="+mn-lt"/>
                <a:ea typeface="+mn-ea"/>
                <a:cs typeface="+mn-cs"/>
              </a:rPr>
              <a:t>performance gap</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164F0A-4C68-4045-AF76-425CC686B269}" type="slidenum">
              <a:rPr lang="en-US" smtClean="0"/>
              <a:pPr/>
              <a:t>6</a:t>
            </a:fld>
            <a:endParaRPr lang="en-US"/>
          </a:p>
        </p:txBody>
      </p:sp>
    </p:spTree>
    <p:extLst>
      <p:ext uri="{BB962C8B-B14F-4D97-AF65-F5344CB8AC3E}">
        <p14:creationId xmlns:p14="http://schemas.microsoft.com/office/powerpoint/2010/main" val="3345479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Property</a:t>
            </a:r>
            <a:r>
              <a:rPr lang="en-GB" baseline="0" dirty="0" smtClean="0"/>
              <a:t> market all about value.  For UK Commitment scheme to succeed, link to value has to be clear</a:t>
            </a:r>
            <a:endParaRPr lang="en-GB" dirty="0" smtClean="0"/>
          </a:p>
          <a:p>
            <a:endParaRPr lang="en-GB" dirty="0"/>
          </a:p>
        </p:txBody>
      </p:sp>
      <p:sp>
        <p:nvSpPr>
          <p:cNvPr id="4" name="Slide Number Placeholder 3"/>
          <p:cNvSpPr>
            <a:spLocks noGrp="1"/>
          </p:cNvSpPr>
          <p:nvPr>
            <p:ph type="sldNum" sz="quarter" idx="10"/>
          </p:nvPr>
        </p:nvSpPr>
        <p:spPr/>
        <p:txBody>
          <a:bodyPr/>
          <a:lstStyle/>
          <a:p>
            <a:fld id="{C1164F0A-4C68-4045-AF76-425CC686B269}" type="slidenum">
              <a:rPr lang="en-US" smtClean="0"/>
              <a:pPr/>
              <a:t>7</a:t>
            </a:fld>
            <a:endParaRPr lang="en-US"/>
          </a:p>
        </p:txBody>
      </p:sp>
    </p:spTree>
    <p:extLst>
      <p:ext uri="{BB962C8B-B14F-4D97-AF65-F5344CB8AC3E}">
        <p14:creationId xmlns:p14="http://schemas.microsoft.com/office/powerpoint/2010/main" val="13142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Carbon calculations</a:t>
            </a:r>
            <a:r>
              <a:rPr lang="en-GB" baseline="0" dirty="0" smtClean="0"/>
              <a:t> are theoretical and compliance focused.  Don’t generally relate to real outcomes</a:t>
            </a:r>
            <a:endParaRPr lang="en-GB" dirty="0"/>
          </a:p>
        </p:txBody>
      </p:sp>
      <p:sp>
        <p:nvSpPr>
          <p:cNvPr id="4" name="Slide Number Placeholder 3"/>
          <p:cNvSpPr>
            <a:spLocks noGrp="1"/>
          </p:cNvSpPr>
          <p:nvPr>
            <p:ph type="sldNum" sz="quarter" idx="10"/>
          </p:nvPr>
        </p:nvSpPr>
        <p:spPr/>
        <p:txBody>
          <a:bodyPr/>
          <a:lstStyle/>
          <a:p>
            <a:fld id="{C1164F0A-4C68-4045-AF76-425CC686B269}" type="slidenum">
              <a:rPr lang="en-US" smtClean="0"/>
              <a:pPr/>
              <a:t>8</a:t>
            </a:fld>
            <a:endParaRPr lang="en-US"/>
          </a:p>
        </p:txBody>
      </p:sp>
    </p:spTree>
    <p:extLst>
      <p:ext uri="{BB962C8B-B14F-4D97-AF65-F5344CB8AC3E}">
        <p14:creationId xmlns:p14="http://schemas.microsoft.com/office/powerpoint/2010/main" val="113530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Leads to over-complexity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164F0A-4C68-4045-AF76-425CC686B269}" type="slidenum">
              <a:rPr lang="en-US" smtClean="0"/>
              <a:pPr/>
              <a:t>9</a:t>
            </a:fld>
            <a:endParaRPr lang="en-US"/>
          </a:p>
        </p:txBody>
      </p:sp>
    </p:spTree>
    <p:extLst>
      <p:ext uri="{BB962C8B-B14F-4D97-AF65-F5344CB8AC3E}">
        <p14:creationId xmlns:p14="http://schemas.microsoft.com/office/powerpoint/2010/main" val="2237308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22502"/>
            <a:ext cx="7772400" cy="527619"/>
          </a:xfrm>
        </p:spPr>
        <p:txBody>
          <a:bodyPr anchor="t"/>
          <a:lstStyle>
            <a:lvl1pPr algn="l">
              <a:defRPr>
                <a:solidFill>
                  <a:schemeClr val="bg1">
                    <a:lumMod val="50000"/>
                  </a:schemeClr>
                </a:solidFil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685800" y="4150121"/>
            <a:ext cx="7772400" cy="447095"/>
          </a:xfrm>
        </p:spPr>
        <p:txBody>
          <a:bodyPr anchor="t"/>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28000665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Pentagon 1"/>
          <p:cNvSpPr/>
          <p:nvPr userDrawn="1"/>
        </p:nvSpPr>
        <p:spPr>
          <a:xfrm>
            <a:off x="0" y="0"/>
            <a:ext cx="8950960" cy="5143500"/>
          </a:xfrm>
          <a:prstGeom prst="homePlate">
            <a:avLst>
              <a:gd name="adj" fmla="val 33210"/>
            </a:avLst>
          </a:prstGeom>
          <a:solidFill>
            <a:srgbClr val="0D66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81204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Pentagon 1"/>
          <p:cNvSpPr/>
          <p:nvPr userDrawn="1"/>
        </p:nvSpPr>
        <p:spPr>
          <a:xfrm>
            <a:off x="0" y="0"/>
            <a:ext cx="8950960" cy="5143500"/>
          </a:xfrm>
          <a:prstGeom prst="homePlate">
            <a:avLst>
              <a:gd name="adj" fmla="val 33210"/>
            </a:avLst>
          </a:prstGeom>
          <a:solidFill>
            <a:srgbClr val="85B3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00660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2" name="Pentagon 1"/>
          <p:cNvSpPr/>
          <p:nvPr userDrawn="1"/>
        </p:nvSpPr>
        <p:spPr>
          <a:xfrm>
            <a:off x="0" y="0"/>
            <a:ext cx="8950960" cy="5143500"/>
          </a:xfrm>
          <a:prstGeom prst="homePlate">
            <a:avLst>
              <a:gd name="adj" fmla="val 33210"/>
            </a:avLst>
          </a:prstGeom>
          <a:solidFill>
            <a:srgbClr val="E969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92142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sp>
        <p:nvSpPr>
          <p:cNvPr id="2" name="Pentagon 1"/>
          <p:cNvSpPr/>
          <p:nvPr userDrawn="1"/>
        </p:nvSpPr>
        <p:spPr>
          <a:xfrm>
            <a:off x="0" y="0"/>
            <a:ext cx="8950960" cy="5143500"/>
          </a:xfrm>
          <a:prstGeom prst="homePlate">
            <a:avLst>
              <a:gd name="adj" fmla="val 33210"/>
            </a:avLst>
          </a:prstGeom>
          <a:solidFill>
            <a:srgbClr val="E130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54536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
        <p:nvSpPr>
          <p:cNvPr id="2" name="Pentagon 1"/>
          <p:cNvSpPr/>
          <p:nvPr userDrawn="1"/>
        </p:nvSpPr>
        <p:spPr>
          <a:xfrm>
            <a:off x="0" y="0"/>
            <a:ext cx="8950960" cy="5143500"/>
          </a:xfrm>
          <a:prstGeom prst="homePlate">
            <a:avLst>
              <a:gd name="adj" fmla="val 33210"/>
            </a:avLst>
          </a:prstGeom>
          <a:solidFill>
            <a:srgbClr val="D61D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13152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7_Blank">
    <p:bg>
      <p:bgPr>
        <a:solidFill>
          <a:srgbClr val="F3BF0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9846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8_Blank">
    <p:bg>
      <p:bgPr>
        <a:solidFill>
          <a:schemeClr val="tx1"/>
        </a:solidFill>
        <a:effectLst/>
      </p:bgPr>
    </p:bg>
    <p:spTree>
      <p:nvGrpSpPr>
        <p:cNvPr id="1" name=""/>
        <p:cNvGrpSpPr/>
        <p:nvPr/>
      </p:nvGrpSpPr>
      <p:grpSpPr>
        <a:xfrm>
          <a:off x="0" y="0"/>
          <a:ext cx="0" cy="0"/>
          <a:chOff x="0" y="0"/>
          <a:chExt cx="0" cy="0"/>
        </a:xfrm>
      </p:grpSpPr>
      <p:sp>
        <p:nvSpPr>
          <p:cNvPr id="2" name="Pentagon 1"/>
          <p:cNvSpPr/>
          <p:nvPr userDrawn="1"/>
        </p:nvSpPr>
        <p:spPr>
          <a:xfrm>
            <a:off x="1" y="0"/>
            <a:ext cx="9144000" cy="5143500"/>
          </a:xfrm>
          <a:prstGeom prst="homePlate">
            <a:avLst>
              <a:gd name="adj" fmla="val 0"/>
            </a:avLst>
          </a:prstGeom>
          <a:solidFill>
            <a:srgbClr val="0D41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9067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9_Blank">
    <p:bg>
      <p:bgPr>
        <a:solidFill>
          <a:schemeClr val="tx1"/>
        </a:solidFill>
        <a:effectLst/>
      </p:bgPr>
    </p:bg>
    <p:spTree>
      <p:nvGrpSpPr>
        <p:cNvPr id="1" name=""/>
        <p:cNvGrpSpPr/>
        <p:nvPr/>
      </p:nvGrpSpPr>
      <p:grpSpPr>
        <a:xfrm>
          <a:off x="0" y="0"/>
          <a:ext cx="0" cy="0"/>
          <a:chOff x="0" y="0"/>
          <a:chExt cx="0" cy="0"/>
        </a:xfrm>
      </p:grpSpPr>
      <p:sp>
        <p:nvSpPr>
          <p:cNvPr id="2" name="Pentagon 1"/>
          <p:cNvSpPr/>
          <p:nvPr userDrawn="1"/>
        </p:nvSpPr>
        <p:spPr>
          <a:xfrm>
            <a:off x="0" y="0"/>
            <a:ext cx="9144000" cy="5143500"/>
          </a:xfrm>
          <a:prstGeom prst="homePlate">
            <a:avLst>
              <a:gd name="adj" fmla="val 0"/>
            </a:avLst>
          </a:prstGeom>
          <a:solidFill>
            <a:srgbClr val="0D66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8916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10_Blank">
    <p:bg>
      <p:bgPr>
        <a:solidFill>
          <a:schemeClr val="tx1"/>
        </a:solidFill>
        <a:effectLst/>
      </p:bgPr>
    </p:bg>
    <p:spTree>
      <p:nvGrpSpPr>
        <p:cNvPr id="1" name=""/>
        <p:cNvGrpSpPr/>
        <p:nvPr/>
      </p:nvGrpSpPr>
      <p:grpSpPr>
        <a:xfrm>
          <a:off x="0" y="0"/>
          <a:ext cx="0" cy="0"/>
          <a:chOff x="0" y="0"/>
          <a:chExt cx="0" cy="0"/>
        </a:xfrm>
      </p:grpSpPr>
      <p:sp>
        <p:nvSpPr>
          <p:cNvPr id="2" name="Pentagon 1"/>
          <p:cNvSpPr/>
          <p:nvPr userDrawn="1"/>
        </p:nvSpPr>
        <p:spPr>
          <a:xfrm>
            <a:off x="0" y="-2"/>
            <a:ext cx="9144000" cy="5143500"/>
          </a:xfrm>
          <a:prstGeom prst="homePlate">
            <a:avLst>
              <a:gd name="adj" fmla="val 0"/>
            </a:avLst>
          </a:prstGeom>
          <a:solidFill>
            <a:srgbClr val="85B3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4795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11_Blank">
    <p:bg>
      <p:bgPr>
        <a:solidFill>
          <a:schemeClr val="tx1"/>
        </a:solidFill>
        <a:effectLst/>
      </p:bgPr>
    </p:bg>
    <p:spTree>
      <p:nvGrpSpPr>
        <p:cNvPr id="1" name=""/>
        <p:cNvGrpSpPr/>
        <p:nvPr/>
      </p:nvGrpSpPr>
      <p:grpSpPr>
        <a:xfrm>
          <a:off x="0" y="0"/>
          <a:ext cx="0" cy="0"/>
          <a:chOff x="0" y="0"/>
          <a:chExt cx="0" cy="0"/>
        </a:xfrm>
      </p:grpSpPr>
      <p:sp>
        <p:nvSpPr>
          <p:cNvPr id="2" name="Pentagon 1"/>
          <p:cNvSpPr/>
          <p:nvPr userDrawn="1"/>
        </p:nvSpPr>
        <p:spPr>
          <a:xfrm>
            <a:off x="0" y="0"/>
            <a:ext cx="9144000" cy="5143500"/>
          </a:xfrm>
          <a:prstGeom prst="homePlate">
            <a:avLst>
              <a:gd name="adj" fmla="val 0"/>
            </a:avLst>
          </a:prstGeom>
          <a:solidFill>
            <a:srgbClr val="E969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56232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5501062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12_Blank">
    <p:bg>
      <p:bgPr>
        <a:solidFill>
          <a:schemeClr val="tx1"/>
        </a:solidFill>
        <a:effectLst/>
      </p:bgPr>
    </p:bg>
    <p:spTree>
      <p:nvGrpSpPr>
        <p:cNvPr id="1" name=""/>
        <p:cNvGrpSpPr/>
        <p:nvPr/>
      </p:nvGrpSpPr>
      <p:grpSpPr>
        <a:xfrm>
          <a:off x="0" y="0"/>
          <a:ext cx="0" cy="0"/>
          <a:chOff x="0" y="0"/>
          <a:chExt cx="0" cy="0"/>
        </a:xfrm>
      </p:grpSpPr>
      <p:sp>
        <p:nvSpPr>
          <p:cNvPr id="2" name="Pentagon 1"/>
          <p:cNvSpPr/>
          <p:nvPr userDrawn="1"/>
        </p:nvSpPr>
        <p:spPr>
          <a:xfrm>
            <a:off x="0" y="0"/>
            <a:ext cx="9144000" cy="5143500"/>
          </a:xfrm>
          <a:prstGeom prst="homePlate">
            <a:avLst>
              <a:gd name="adj" fmla="val 0"/>
            </a:avLst>
          </a:prstGeom>
          <a:solidFill>
            <a:srgbClr val="E130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57798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13_Blank">
    <p:bg>
      <p:bgPr>
        <a:solidFill>
          <a:schemeClr val="tx1"/>
        </a:solidFill>
        <a:effectLst/>
      </p:bgPr>
    </p:bg>
    <p:spTree>
      <p:nvGrpSpPr>
        <p:cNvPr id="1" name=""/>
        <p:cNvGrpSpPr/>
        <p:nvPr/>
      </p:nvGrpSpPr>
      <p:grpSpPr>
        <a:xfrm>
          <a:off x="0" y="0"/>
          <a:ext cx="0" cy="0"/>
          <a:chOff x="0" y="0"/>
          <a:chExt cx="0" cy="0"/>
        </a:xfrm>
      </p:grpSpPr>
      <p:sp>
        <p:nvSpPr>
          <p:cNvPr id="2" name="Pentagon 1"/>
          <p:cNvSpPr/>
          <p:nvPr userDrawn="1"/>
        </p:nvSpPr>
        <p:spPr>
          <a:xfrm>
            <a:off x="0" y="0"/>
            <a:ext cx="9144000" cy="5143500"/>
          </a:xfrm>
          <a:prstGeom prst="homePlate">
            <a:avLst>
              <a:gd name="adj" fmla="val 0"/>
            </a:avLst>
          </a:prstGeom>
          <a:solidFill>
            <a:srgbClr val="D61D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46848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22502"/>
            <a:ext cx="7772400" cy="527619"/>
          </a:xfrm>
        </p:spPr>
        <p:txBody>
          <a:bodyPr anchor="t"/>
          <a:lstStyle>
            <a:lvl1pPr algn="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685800" y="4150121"/>
            <a:ext cx="7772400" cy="447095"/>
          </a:xfrm>
        </p:spPr>
        <p:txBody>
          <a:bodyPr anchor="t"/>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9691192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6204646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1217277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648200" y="1200151"/>
            <a:ext cx="4038600" cy="339447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2183795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4207669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31586464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62025"/>
            <a:ext cx="8229600" cy="3219450"/>
          </a:xfrm>
        </p:spPr>
        <p:txBody>
          <a:bodyPr anchor="ctr"/>
          <a:lstStyle>
            <a:lvl1pPr algn="ctr">
              <a:defRPr/>
            </a:lvl1pPr>
          </a:lstStyle>
          <a:p>
            <a:r>
              <a:rPr lang="en-GB" dirty="0" smtClean="0"/>
              <a:t>Click to edit Master title style</a:t>
            </a:r>
            <a:endParaRPr lang="en-US" dirty="0"/>
          </a:p>
        </p:txBody>
      </p:sp>
    </p:spTree>
    <p:extLst>
      <p:ext uri="{BB962C8B-B14F-4D97-AF65-F5344CB8AC3E}">
        <p14:creationId xmlns:p14="http://schemas.microsoft.com/office/powerpoint/2010/main" val="17109901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0081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1139586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9314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6:9 Arup Main Title">
    <p:spTree>
      <p:nvGrpSpPr>
        <p:cNvPr id="1" name=""/>
        <p:cNvGrpSpPr/>
        <p:nvPr/>
      </p:nvGrpSpPr>
      <p:grpSpPr>
        <a:xfrm>
          <a:off x="0" y="0"/>
          <a:ext cx="0" cy="0"/>
          <a:chOff x="0" y="0"/>
          <a:chExt cx="0" cy="0"/>
        </a:xfrm>
      </p:grpSpPr>
      <p:sp>
        <p:nvSpPr>
          <p:cNvPr id="3" name="Title 1"/>
          <p:cNvSpPr>
            <a:spLocks noGrp="1"/>
          </p:cNvSpPr>
          <p:nvPr>
            <p:ph type="title"/>
          </p:nvPr>
        </p:nvSpPr>
        <p:spPr>
          <a:xfrm>
            <a:off x="174635" y="142880"/>
            <a:ext cx="8791575" cy="512961"/>
          </a:xfrm>
          <a:prstGeom prst="rect">
            <a:avLst/>
          </a:prstGeom>
        </p:spPr>
        <p:txBody>
          <a:bodyPr lIns="0" tIns="0" rIns="0" bIns="0">
            <a:noAutofit/>
          </a:bodyPr>
          <a:lstStyle>
            <a:lvl1pPr>
              <a:lnSpc>
                <a:spcPts val="2550"/>
              </a:lnSpc>
              <a:spcBef>
                <a:spcPts val="0"/>
              </a:spcBef>
              <a:defRPr sz="2400">
                <a:solidFill>
                  <a:schemeClr val="accent2"/>
                </a:solidFill>
                <a:latin typeface="Times New Roman"/>
                <a:cs typeface="Times New Roman"/>
              </a:defRPr>
            </a:lvl1pPr>
          </a:lstStyle>
          <a:p>
            <a:r>
              <a:rPr lang="en-US" smtClean="0"/>
              <a:t>Click to edit Master title style</a:t>
            </a:r>
            <a:endParaRPr lang="en-US" dirty="0"/>
          </a:p>
        </p:txBody>
      </p:sp>
    </p:spTree>
    <p:extLst>
      <p:ext uri="{BB962C8B-B14F-4D97-AF65-F5344CB8AC3E}">
        <p14:creationId xmlns:p14="http://schemas.microsoft.com/office/powerpoint/2010/main" val="246727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16:9 Arup Main Title 2">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8319752" y="4804022"/>
            <a:ext cx="644747" cy="216000"/>
          </a:xfrm>
          <a:prstGeom prst="rect">
            <a:avLst/>
          </a:prstGeom>
        </p:spPr>
      </p:pic>
      <p:sp>
        <p:nvSpPr>
          <p:cNvPr id="6" name="Title 1"/>
          <p:cNvSpPr>
            <a:spLocks noGrp="1"/>
          </p:cNvSpPr>
          <p:nvPr>
            <p:ph type="title"/>
          </p:nvPr>
        </p:nvSpPr>
        <p:spPr>
          <a:xfrm>
            <a:off x="174635" y="1042981"/>
            <a:ext cx="8791575" cy="512961"/>
          </a:xfrm>
          <a:prstGeom prst="rect">
            <a:avLst/>
          </a:prstGeom>
        </p:spPr>
        <p:txBody>
          <a:bodyPr lIns="0" tIns="0" rIns="0" bIns="0">
            <a:noAutofit/>
          </a:bodyPr>
          <a:lstStyle>
            <a:lvl1pPr>
              <a:lnSpc>
                <a:spcPts val="3000"/>
              </a:lnSpc>
              <a:spcBef>
                <a:spcPts val="0"/>
              </a:spcBef>
              <a:defRPr sz="2900">
                <a:solidFill>
                  <a:schemeClr val="accent2"/>
                </a:solidFill>
                <a:latin typeface="Times New Roman"/>
                <a:cs typeface="Times New Roman"/>
              </a:defRPr>
            </a:lvl1pPr>
          </a:lstStyle>
          <a:p>
            <a:r>
              <a:rPr lang="en-US" smtClean="0"/>
              <a:t>Click to edit Master title style</a:t>
            </a:r>
            <a:endParaRPr lang="en-US" dirty="0"/>
          </a:p>
        </p:txBody>
      </p:sp>
      <p:sp>
        <p:nvSpPr>
          <p:cNvPr id="10" name="Text Placeholder 2"/>
          <p:cNvSpPr>
            <a:spLocks noGrp="1"/>
          </p:cNvSpPr>
          <p:nvPr>
            <p:ph type="body" sz="quarter" idx="10" hasCustomPrompt="1"/>
          </p:nvPr>
        </p:nvSpPr>
        <p:spPr>
          <a:xfrm>
            <a:off x="176223" y="2866629"/>
            <a:ext cx="8789987" cy="259687"/>
          </a:xfrm>
          <a:prstGeom prst="rect">
            <a:avLst/>
          </a:prstGeom>
        </p:spPr>
        <p:txBody>
          <a:bodyPr vert="horz" lIns="0" tIns="0" rIns="0" bIns="0">
            <a:noAutofit/>
          </a:bodyPr>
          <a:lstStyle>
            <a:lvl1pPr marL="0" indent="0">
              <a:lnSpc>
                <a:spcPts val="2000"/>
              </a:lnSpc>
              <a:spcBef>
                <a:spcPts val="0"/>
              </a:spcBef>
              <a:buNone/>
              <a:defRPr sz="1500" baseline="0">
                <a:latin typeface="Times New Roman"/>
                <a:cs typeface="Times New Roman"/>
              </a:defRPr>
            </a:lvl1pPr>
          </a:lstStyle>
          <a:p>
            <a:r>
              <a:rPr lang="en-US" sz="1800" dirty="0">
                <a:solidFill>
                  <a:schemeClr val="tx1"/>
                </a:solidFill>
              </a:rPr>
              <a:t>Click to edit master title style</a:t>
            </a:r>
            <a:endParaRPr lang="en-US" sz="1400" dirty="0">
              <a:solidFill>
                <a:schemeClr val="tx1"/>
              </a:solidFill>
            </a:endParaRPr>
          </a:p>
        </p:txBody>
      </p:sp>
    </p:spTree>
    <p:extLst>
      <p:ext uri="{BB962C8B-B14F-4D97-AF65-F5344CB8AC3E}">
        <p14:creationId xmlns:p14="http://schemas.microsoft.com/office/powerpoint/2010/main" val="134930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6:9 Arup Title Colour Divider">
    <p:bg>
      <p:bgPr>
        <a:solidFill>
          <a:schemeClr val="accent2"/>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74635" y="1042981"/>
            <a:ext cx="8791575" cy="512961"/>
          </a:xfrm>
          <a:prstGeom prst="rect">
            <a:avLst/>
          </a:prstGeom>
        </p:spPr>
        <p:txBody>
          <a:bodyPr lIns="0" tIns="0" rIns="0" bIns="0">
            <a:noAutofit/>
          </a:bodyPr>
          <a:lstStyle>
            <a:lvl1pPr>
              <a:lnSpc>
                <a:spcPts val="3000"/>
              </a:lnSpc>
              <a:spcBef>
                <a:spcPts val="0"/>
              </a:spcBef>
              <a:defRPr sz="2900" baseline="0">
                <a:solidFill>
                  <a:schemeClr val="bg1"/>
                </a:solidFill>
                <a:latin typeface="Times New Roman"/>
                <a:cs typeface="Times New Roman"/>
              </a:defRPr>
            </a:lvl1p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176223" y="2866629"/>
            <a:ext cx="8789987" cy="259687"/>
          </a:xfrm>
          <a:prstGeom prst="rect">
            <a:avLst/>
          </a:prstGeom>
        </p:spPr>
        <p:txBody>
          <a:bodyPr vert="horz" lIns="0" tIns="0" rIns="0" bIns="0">
            <a:noAutofit/>
          </a:bodyPr>
          <a:lstStyle>
            <a:lvl1pPr marL="0" indent="0">
              <a:lnSpc>
                <a:spcPts val="1500"/>
              </a:lnSpc>
              <a:spcBef>
                <a:spcPts val="0"/>
              </a:spcBef>
              <a:buNone/>
              <a:defRPr sz="1400" baseline="0">
                <a:solidFill>
                  <a:schemeClr val="bg1"/>
                </a:solidFill>
                <a:latin typeface="Times New Roman"/>
                <a:cs typeface="Times New Roman"/>
              </a:defRPr>
            </a:lvl1pPr>
          </a:lstStyle>
          <a:p>
            <a:r>
              <a:rPr lang="en-US" sz="1800" dirty="0">
                <a:solidFill>
                  <a:schemeClr val="bg1"/>
                </a:solidFill>
              </a:rPr>
              <a:t>Click to edit master title style</a:t>
            </a:r>
            <a:endParaRPr lang="en-US" sz="1400" dirty="0">
              <a:solidFill>
                <a:schemeClr val="tx1"/>
              </a:solidFill>
            </a:endParaRPr>
          </a:p>
        </p:txBody>
      </p:sp>
    </p:spTree>
    <p:extLst>
      <p:ext uri="{BB962C8B-B14F-4D97-AF65-F5344CB8AC3E}">
        <p14:creationId xmlns:p14="http://schemas.microsoft.com/office/powerpoint/2010/main" val="407569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6:9 Arup Text Divider">
    <p:bg>
      <p:bgPr>
        <a:solidFill>
          <a:schemeClr val="accent2"/>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76224" y="142883"/>
            <a:ext cx="8789987" cy="4039567"/>
          </a:xfrm>
          <a:prstGeom prst="rect">
            <a:avLst/>
          </a:prstGeom>
        </p:spPr>
        <p:txBody>
          <a:bodyPr lIns="0" tIns="0" rIns="0" bIns="0">
            <a:noAutofit/>
          </a:bodyPr>
          <a:lstStyle>
            <a:lvl1pPr>
              <a:lnSpc>
                <a:spcPts val="4500"/>
              </a:lnSpc>
              <a:spcBef>
                <a:spcPts val="0"/>
              </a:spcBef>
              <a:defRPr sz="3900" baseline="0">
                <a:solidFill>
                  <a:schemeClr val="tx1"/>
                </a:solidFill>
                <a:latin typeface="Times New Roman"/>
                <a:cs typeface="Times New Roman"/>
              </a:defRPr>
            </a:lvl1pPr>
          </a:lstStyle>
          <a:p>
            <a:r>
              <a:rPr lang="en-US" dirty="0"/>
              <a:t>Insert a value statement here. You may pick out specific points within your value statement by highlighting the specific point with white text where appropriate. 40 words maximum word count, nisl
              sed
              facilisis present iusto
              augue
              vero
              nisl
              sed
              facilisis.</a:t>
            </a:r>
          </a:p>
        </p:txBody>
      </p:sp>
    </p:spTree>
    <p:extLst>
      <p:ext uri="{BB962C8B-B14F-4D97-AF65-F5344CB8AC3E}">
        <p14:creationId xmlns:p14="http://schemas.microsoft.com/office/powerpoint/2010/main" val="291373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6:9 Arup Bulle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396001" y="1406531"/>
            <a:ext cx="8519400" cy="1318871"/>
          </a:xfrm>
          <a:prstGeom prst="rect">
            <a:avLst/>
          </a:prstGeom>
        </p:spPr>
        <p:txBody>
          <a:bodyPr lIns="0" tIns="0" rIns="0" bIns="0">
            <a:noAutofit/>
          </a:bodyPr>
          <a:lstStyle>
            <a:lvl1pPr>
              <a:lnSpc>
                <a:spcPts val="1950"/>
              </a:lnSpc>
              <a:buClr>
                <a:schemeClr val="accent2"/>
              </a:buClr>
              <a:defRPr sz="1800" baseline="0">
                <a:latin typeface="Times New Roman"/>
                <a:cs typeface="Times New Roman"/>
              </a:defRPr>
            </a:lvl1pPr>
            <a:lvl2pPr marL="355453" indent="-177727">
              <a:lnSpc>
                <a:spcPts val="1950"/>
              </a:lnSpc>
              <a:buClr>
                <a:schemeClr val="accent2"/>
              </a:buClr>
              <a:buFont typeface="Lucida Grande"/>
              <a:buChar char="-"/>
              <a:defRPr sz="1800" baseline="0">
                <a:latin typeface="Times New Roman"/>
                <a:cs typeface="Times New Roman"/>
              </a:defRPr>
            </a:lvl2pPr>
            <a:lvl3pPr marL="533180" indent="-177727">
              <a:lnSpc>
                <a:spcPts val="1800"/>
              </a:lnSpc>
              <a:buClr>
                <a:srgbClr val="28AAE1"/>
              </a:buClr>
              <a:buFont typeface="Lucida Grande"/>
              <a:buChar char="-"/>
              <a:defRPr sz="1700" baseline="0">
                <a:latin typeface="Times New Roman"/>
                <a:cs typeface="Times New Roman"/>
              </a:defRPr>
            </a:lvl3pPr>
            <a:lvl4pPr marL="541325" indent="-176209">
              <a:lnSpc>
                <a:spcPts val="1800"/>
              </a:lnSpc>
              <a:buClr>
                <a:srgbClr val="28AAE1"/>
              </a:buClr>
              <a:buFont typeface="Lucida Grande"/>
              <a:buChar char="-"/>
              <a:defRPr sz="1700" baseline="0">
                <a:latin typeface="Times New Roman"/>
                <a:cs typeface="Times New Roman"/>
              </a:defRPr>
            </a:lvl4pPr>
            <a:lvl5pPr marL="541325" indent="-176209">
              <a:lnSpc>
                <a:spcPts val="1800"/>
              </a:lnSpc>
              <a:buClr>
                <a:srgbClr val="28AAE1"/>
              </a:buClr>
              <a:buFont typeface="Lucida Grande"/>
              <a:buChar char="-"/>
              <a:defRPr sz="1700" baseline="0">
                <a:latin typeface="Times New Roman"/>
                <a:cs typeface="Times New Roman"/>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94411" y="143100"/>
            <a:ext cx="8520939" cy="436017"/>
          </a:xfrm>
          <a:prstGeom prst="rect">
            <a:avLst/>
          </a:prstGeom>
        </p:spPr>
        <p:txBody>
          <a:bodyPr lIns="0" tIns="0" rIns="0" bIns="0">
            <a:noAutofit/>
          </a:bodyPr>
          <a:lstStyle>
            <a:lvl1pPr>
              <a:lnSpc>
                <a:spcPts val="2550"/>
              </a:lnSpc>
              <a:spcBef>
                <a:spcPts val="0"/>
              </a:spcBef>
              <a:defRPr sz="2400" baseline="0">
                <a:solidFill>
                  <a:schemeClr val="accent2"/>
                </a:solidFill>
                <a:latin typeface="Times New Roman"/>
                <a:cs typeface="Times New Roman"/>
              </a:defRPr>
            </a:lvl1pPr>
          </a:lstStyle>
          <a:p>
            <a:r>
              <a:rPr lang="en-US" smtClean="0"/>
              <a:t>Click to edit Master title style</a:t>
            </a:r>
            <a:endParaRPr lang="en-US" dirty="0"/>
          </a:p>
        </p:txBody>
      </p:sp>
      <p:sp>
        <p:nvSpPr>
          <p:cNvPr id="7" name="Text Placeholder 3"/>
          <p:cNvSpPr>
            <a:spLocks noGrp="1"/>
          </p:cNvSpPr>
          <p:nvPr>
            <p:ph type="body" sz="quarter" idx="33" hasCustomPrompt="1"/>
          </p:nvPr>
        </p:nvSpPr>
        <p:spPr>
          <a:xfrm>
            <a:off x="396000" y="4693500"/>
            <a:ext cx="7560000" cy="450000"/>
          </a:xfrm>
          <a:prstGeom prst="rect">
            <a:avLst/>
          </a:prstGeom>
        </p:spPr>
        <p:txBody>
          <a:bodyPr vert="horz" wrap="square" lIns="0" tIns="70200" rIns="0" bIns="0">
            <a:noAutofit/>
          </a:bodyPr>
          <a:lstStyle>
            <a:lvl1pPr marL="0" marR="0" indent="0" algn="l" defTabSz="897988"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1600" baseline="0" dirty="0"/>
              <a:t>Footer title</a:t>
            </a:r>
            <a:endParaRPr lang="en-US" sz="1800" baseline="0" dirty="0"/>
          </a:p>
        </p:txBody>
      </p:sp>
      <p:sp>
        <p:nvSpPr>
          <p:cNvPr id="9" name="Slide Number Placeholder 14"/>
          <p:cNvSpPr txBox="1"/>
          <p:nvPr/>
        </p:nvSpPr>
        <p:spPr>
          <a:xfrm>
            <a:off x="0" y="4693500"/>
            <a:ext cx="287338" cy="450000"/>
          </a:xfrm>
          <a:prstGeom prst="rect">
            <a:avLst/>
          </a:prstGeom>
        </p:spPr>
        <p:txBody>
          <a:bodyPr lIns="0" tIns="702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a:lnSpc>
                <a:spcPts val="1000"/>
              </a:lnSpc>
              <a:defRPr/>
            </a:pPr>
            <a:fld id="{84ADEA5E-D855-46E6-A607-27446C644854}" type="slidenum">
              <a:rPr lang="en-US" sz="800" dirty="0">
                <a:solidFill>
                  <a:srgbClr val="FFFFFF"/>
                </a:solidFill>
                <a:latin typeface="Arial"/>
                <a:cs typeface="ＭＳ Ｐゴシック"/>
              </a:rPr>
              <a:pPr algn="ctr">
                <a:lnSpc>
                  <a:spcPts val="1000"/>
                </a:lnSpc>
                <a:defRPr/>
              </a:pPr>
              <a:t>‹#›</a:t>
            </a:fld>
            <a:r>
              <a:rPr lang="en-US" sz="800" dirty="0">
                <a:solidFill>
                  <a:srgbClr val="FFFFFF"/>
                </a:solidFill>
                <a:latin typeface="Arial"/>
                <a:cs typeface="ＭＳ Ｐゴシック"/>
              </a:rPr>
              <a:t>
              </a:t>
            </a:r>
            <a:endParaRPr lang="en-US" sz="800" i="1" dirty="0">
              <a:solidFill>
                <a:srgbClr val="FFFFFF"/>
              </a:solidFill>
              <a:latin typeface="Arial"/>
              <a:cs typeface="ＭＳ Ｐゴシック"/>
            </a:endParaRPr>
          </a:p>
        </p:txBody>
      </p:sp>
    </p:spTree>
    <p:extLst>
      <p:ext uri="{BB962C8B-B14F-4D97-AF65-F5344CB8AC3E}">
        <p14:creationId xmlns:p14="http://schemas.microsoft.com/office/powerpoint/2010/main" val="282246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6:9 Arup Bullet+GreyIntro">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396001" y="1393831"/>
            <a:ext cx="8557500" cy="1454293"/>
          </a:xfrm>
          <a:prstGeom prst="rect">
            <a:avLst/>
          </a:prstGeom>
        </p:spPr>
        <p:txBody>
          <a:bodyPr wrap="square" lIns="0" tIns="0" rIns="0" bIns="0">
            <a:spAutoFit/>
          </a:bodyPr>
          <a:lstStyle>
            <a:lvl1pPr marL="0" indent="0">
              <a:lnSpc>
                <a:spcPts val="1950"/>
              </a:lnSpc>
              <a:spcBef>
                <a:spcPts val="1050"/>
              </a:spcBef>
              <a:spcAft>
                <a:spcPts val="1050"/>
              </a:spcAft>
              <a:buClr>
                <a:srgbClr val="F05023"/>
              </a:buClr>
              <a:buFontTx/>
              <a:buNone/>
              <a:defRPr sz="1800" baseline="0">
                <a:solidFill>
                  <a:srgbClr val="666666"/>
                </a:solidFill>
                <a:latin typeface="Times New Roman"/>
                <a:cs typeface="Times New Roman"/>
              </a:defRPr>
            </a:lvl1pPr>
            <a:lvl2pPr marL="177796" indent="-177796">
              <a:buClr>
                <a:srgbClr val="28AAE1"/>
              </a:buClr>
              <a:buFont typeface="Arial"/>
              <a:buChar char="•"/>
              <a:defRPr>
                <a:latin typeface="Times New Roman"/>
                <a:cs typeface="Times New Roman"/>
              </a:defRPr>
            </a:lvl2pPr>
            <a:lvl3pPr marL="361941" indent="-184145">
              <a:lnSpc>
                <a:spcPts val="1800"/>
              </a:lnSpc>
              <a:buClr>
                <a:schemeClr val="accent2"/>
              </a:buClr>
              <a:buFont typeface="Lucida Grande"/>
              <a:buChar char="-"/>
              <a:defRPr sz="1700" baseline="0">
                <a:latin typeface="Times New Roman"/>
                <a:cs typeface="Times New Roman"/>
              </a:defRPr>
            </a:lvl3pPr>
            <a:lvl4pPr marL="361941" indent="-184145">
              <a:lnSpc>
                <a:spcPts val="1800"/>
              </a:lnSpc>
              <a:buClr>
                <a:schemeClr val="accent2"/>
              </a:buClr>
              <a:buFont typeface="Lucida Grande"/>
              <a:buChar char="-"/>
              <a:defRPr sz="1700" baseline="0">
                <a:latin typeface="Times New Roman"/>
                <a:cs typeface="Times New Roman"/>
              </a:defRPr>
            </a:lvl4pPr>
            <a:lvl5pPr marL="361941" indent="-184145">
              <a:lnSpc>
                <a:spcPts val="1800"/>
              </a:lnSpc>
              <a:buClr>
                <a:schemeClr val="accent2"/>
              </a:buClr>
              <a:buFont typeface="Lucida Grande"/>
              <a:buChar char="-"/>
              <a:defRPr sz="1700" baseline="0">
                <a:latin typeface="Times New Roman"/>
                <a:cs typeface="Times New Roman"/>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394411" y="143100"/>
            <a:ext cx="8559046" cy="436017"/>
          </a:xfrm>
          <a:prstGeom prst="rect">
            <a:avLst/>
          </a:prstGeom>
        </p:spPr>
        <p:txBody>
          <a:bodyPr lIns="0" tIns="0" rIns="0" bIns="0">
            <a:noAutofit/>
          </a:bodyPr>
          <a:lstStyle>
            <a:lvl1pPr>
              <a:lnSpc>
                <a:spcPts val="3400"/>
              </a:lnSpc>
              <a:spcBef>
                <a:spcPts val="0"/>
              </a:spcBef>
              <a:defRPr sz="2400" baseline="0">
                <a:solidFill>
                  <a:schemeClr val="accent2"/>
                </a:solidFill>
                <a:latin typeface="Times New Roman"/>
                <a:cs typeface="Times New Roman"/>
              </a:defRPr>
            </a:lvl1pPr>
          </a:lstStyle>
          <a:p>
            <a:r>
              <a:rPr lang="en-US" smtClean="0"/>
              <a:t>Click to edit Master title style</a:t>
            </a:r>
            <a:endParaRPr lang="en-US" dirty="0"/>
          </a:p>
        </p:txBody>
      </p:sp>
      <p:sp>
        <p:nvSpPr>
          <p:cNvPr id="10" name="Text Placeholder 3"/>
          <p:cNvSpPr>
            <a:spLocks noGrp="1"/>
          </p:cNvSpPr>
          <p:nvPr>
            <p:ph type="body" sz="quarter" idx="33" hasCustomPrompt="1"/>
          </p:nvPr>
        </p:nvSpPr>
        <p:spPr>
          <a:xfrm>
            <a:off x="396000" y="4693500"/>
            <a:ext cx="7560000" cy="450000"/>
          </a:xfrm>
          <a:prstGeom prst="rect">
            <a:avLst/>
          </a:prstGeom>
        </p:spPr>
        <p:txBody>
          <a:bodyPr vert="horz" wrap="square" lIns="0" tIns="70200" rIns="0" bIns="0">
            <a:noAutofit/>
          </a:bodyPr>
          <a:lstStyle>
            <a:lvl1pPr marL="0" marR="0" indent="0" algn="l" defTabSz="897988"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1600" baseline="0" dirty="0"/>
              <a:t>Footer title</a:t>
            </a:r>
            <a:endParaRPr lang="en-US" sz="1800" baseline="0" dirty="0"/>
          </a:p>
        </p:txBody>
      </p:sp>
      <p:sp>
        <p:nvSpPr>
          <p:cNvPr id="8" name="Slide Number Placeholder 14"/>
          <p:cNvSpPr txBox="1"/>
          <p:nvPr/>
        </p:nvSpPr>
        <p:spPr>
          <a:xfrm>
            <a:off x="0" y="4693500"/>
            <a:ext cx="287338" cy="450000"/>
          </a:xfrm>
          <a:prstGeom prst="rect">
            <a:avLst/>
          </a:prstGeom>
        </p:spPr>
        <p:txBody>
          <a:bodyPr lIns="0" tIns="702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a:lnSpc>
                <a:spcPts val="1000"/>
              </a:lnSpc>
              <a:defRPr/>
            </a:pPr>
            <a:fld id="{84ADEA5E-D855-46E6-A607-27446C644854}" type="slidenum">
              <a:rPr lang="en-US" sz="800" dirty="0">
                <a:solidFill>
                  <a:srgbClr val="FFFFFF"/>
                </a:solidFill>
                <a:latin typeface="Arial"/>
                <a:cs typeface="ＭＳ Ｐゴシック"/>
              </a:rPr>
              <a:pPr algn="ctr">
                <a:lnSpc>
                  <a:spcPts val="1000"/>
                </a:lnSpc>
                <a:defRPr/>
              </a:pPr>
              <a:t>‹#›</a:t>
            </a:fld>
            <a:r>
              <a:rPr lang="en-US" sz="800" dirty="0">
                <a:solidFill>
                  <a:srgbClr val="FFFFFF"/>
                </a:solidFill>
                <a:latin typeface="Arial"/>
                <a:cs typeface="ＭＳ Ｐゴシック"/>
              </a:rPr>
              <a:t>
              </a:t>
            </a:r>
            <a:endParaRPr lang="en-US" sz="800" i="1" dirty="0">
              <a:solidFill>
                <a:srgbClr val="FFFFFF"/>
              </a:solidFill>
              <a:latin typeface="Arial"/>
              <a:cs typeface="ＭＳ Ｐゴシック"/>
            </a:endParaRPr>
          </a:p>
        </p:txBody>
      </p:sp>
    </p:spTree>
    <p:extLst>
      <p:ext uri="{BB962C8B-B14F-4D97-AF65-F5344CB8AC3E}">
        <p14:creationId xmlns:p14="http://schemas.microsoft.com/office/powerpoint/2010/main" val="156608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6:9 Arup Blank">
    <p:spTree>
      <p:nvGrpSpPr>
        <p:cNvPr id="1" name=""/>
        <p:cNvGrpSpPr/>
        <p:nvPr/>
      </p:nvGrpSpPr>
      <p:grpSpPr>
        <a:xfrm>
          <a:off x="0" y="0"/>
          <a:ext cx="0" cy="0"/>
          <a:chOff x="0" y="0"/>
          <a:chExt cx="0" cy="0"/>
        </a:xfrm>
      </p:grpSpPr>
      <p:sp>
        <p:nvSpPr>
          <p:cNvPr id="6" name="Slide Number Placeholder 14"/>
          <p:cNvSpPr txBox="1"/>
          <p:nvPr/>
        </p:nvSpPr>
        <p:spPr>
          <a:xfrm>
            <a:off x="1304037" y="2290950"/>
            <a:ext cx="287338" cy="561600"/>
          </a:xfrm>
          <a:prstGeom prst="rect">
            <a:avLst/>
          </a:prstGeom>
        </p:spPr>
        <p:txBody>
          <a:bodyPr lIns="0" tIns="0" rIns="0" bIns="198000" anchor="b" anchorCtr="0"/>
          <a:lstStyle>
            <a:defPPr>
              <a:defRPr lang="en-US"/>
            </a:defPPr>
            <a:lvl1pPr algn="ctr"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ctr"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ctr"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ctr"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ctr"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defTabSz="342900" eaLnBrk="1" fontAlgn="auto" hangingPunct="1">
              <a:spcBef>
                <a:spcPts val="0"/>
              </a:spcBef>
              <a:spcAft>
                <a:spcPts val="0"/>
              </a:spcAft>
              <a:defRPr/>
            </a:pPr>
            <a:fld id="{84ADEA5E-D855-46E6-A607-27446C644854}" type="slidenum">
              <a:rPr lang="en-US" b="0" dirty="0">
                <a:solidFill>
                  <a:srgbClr val="FFFFFF"/>
                </a:solidFill>
                <a:latin typeface="Arial"/>
                <a:cs typeface="ＭＳ Ｐゴシック"/>
              </a:rPr>
              <a:pPr defTabSz="342900" eaLnBrk="1" fontAlgn="auto" hangingPunct="1">
                <a:spcBef>
                  <a:spcPts val="0"/>
                </a:spcBef>
                <a:spcAft>
                  <a:spcPts val="0"/>
                </a:spcAft>
                <a:defRPr/>
              </a:pPr>
              <a:t>‹#›</a:t>
            </a:fld>
            <a:r>
              <a:rPr lang="en-US" b="0" i="1" dirty="0">
                <a:solidFill>
                  <a:srgbClr val="FFFFFF"/>
                </a:solidFill>
                <a:latin typeface="Arial"/>
                <a:cs typeface="ＭＳ Ｐゴシック"/>
              </a:rPr>
              <a:t>
              </a:t>
            </a:r>
          </a:p>
        </p:txBody>
      </p:sp>
      <p:sp>
        <p:nvSpPr>
          <p:cNvPr id="8" name="Text Placeholder 3"/>
          <p:cNvSpPr>
            <a:spLocks noGrp="1"/>
          </p:cNvSpPr>
          <p:nvPr>
            <p:ph type="body" sz="quarter" idx="33" hasCustomPrompt="1"/>
          </p:nvPr>
        </p:nvSpPr>
        <p:spPr>
          <a:xfrm>
            <a:off x="396000" y="4693500"/>
            <a:ext cx="7560000" cy="450000"/>
          </a:xfrm>
          <a:prstGeom prst="rect">
            <a:avLst/>
          </a:prstGeom>
        </p:spPr>
        <p:txBody>
          <a:bodyPr vert="horz" wrap="square" lIns="0" tIns="70200" rIns="0" bIns="0">
            <a:noAutofit/>
          </a:bodyPr>
          <a:lstStyle>
            <a:lvl1pPr marL="0" marR="0" indent="0" algn="l" defTabSz="897988"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1600" baseline="0" dirty="0"/>
              <a:t>Footer title</a:t>
            </a:r>
            <a:endParaRPr lang="en-US" sz="1800" baseline="0" dirty="0"/>
          </a:p>
        </p:txBody>
      </p:sp>
      <p:sp>
        <p:nvSpPr>
          <p:cNvPr id="7" name="Slide Number Placeholder 14"/>
          <p:cNvSpPr txBox="1"/>
          <p:nvPr/>
        </p:nvSpPr>
        <p:spPr>
          <a:xfrm>
            <a:off x="0" y="4693500"/>
            <a:ext cx="287338" cy="450000"/>
          </a:xfrm>
          <a:prstGeom prst="rect">
            <a:avLst/>
          </a:prstGeom>
        </p:spPr>
        <p:txBody>
          <a:bodyPr lIns="0" tIns="702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a:lnSpc>
                <a:spcPts val="1000"/>
              </a:lnSpc>
              <a:defRPr/>
            </a:pPr>
            <a:fld id="{84ADEA5E-D855-46E6-A607-27446C644854}" type="slidenum">
              <a:rPr lang="en-US" sz="800" dirty="0">
                <a:solidFill>
                  <a:srgbClr val="FFFFFF"/>
                </a:solidFill>
                <a:latin typeface="Arial"/>
                <a:cs typeface="ＭＳ Ｐゴシック"/>
              </a:rPr>
              <a:pPr algn="ctr">
                <a:lnSpc>
                  <a:spcPts val="1000"/>
                </a:lnSpc>
                <a:defRPr/>
              </a:pPr>
              <a:t>‹#›</a:t>
            </a:fld>
            <a:r>
              <a:rPr lang="en-US" sz="800" dirty="0">
                <a:solidFill>
                  <a:srgbClr val="FFFFFF"/>
                </a:solidFill>
                <a:latin typeface="Arial"/>
                <a:cs typeface="ＭＳ Ｐゴシック"/>
              </a:rPr>
              <a:t>
              </a:t>
            </a:r>
            <a:endParaRPr lang="en-US" sz="800" i="1" dirty="0">
              <a:solidFill>
                <a:srgbClr val="FFFFFF"/>
              </a:solidFill>
              <a:latin typeface="Arial"/>
              <a:cs typeface="ＭＳ Ｐゴシック"/>
            </a:endParaRPr>
          </a:p>
        </p:txBody>
      </p:sp>
    </p:spTree>
    <p:extLst>
      <p:ext uri="{BB962C8B-B14F-4D97-AF65-F5344CB8AC3E}">
        <p14:creationId xmlns:p14="http://schemas.microsoft.com/office/powerpoint/2010/main" val="413404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6:9 Arup Single Object">
    <p:spTree>
      <p:nvGrpSpPr>
        <p:cNvPr id="1" name=""/>
        <p:cNvGrpSpPr/>
        <p:nvPr/>
      </p:nvGrpSpPr>
      <p:grpSpPr>
        <a:xfrm>
          <a:off x="0" y="0"/>
          <a:ext cx="0" cy="0"/>
          <a:chOff x="0" y="0"/>
          <a:chExt cx="0" cy="0"/>
        </a:xfrm>
      </p:grpSpPr>
      <p:sp>
        <p:nvSpPr>
          <p:cNvPr id="7" name="Content Placeholder 7"/>
          <p:cNvSpPr>
            <a:spLocks noGrp="1"/>
          </p:cNvSpPr>
          <p:nvPr>
            <p:ph sz="quarter" idx="10" hasCustomPrompt="1"/>
          </p:nvPr>
        </p:nvSpPr>
        <p:spPr>
          <a:xfrm>
            <a:off x="345600" y="142881"/>
            <a:ext cx="8582500" cy="4193071"/>
          </a:xfrm>
          <a:prstGeom prst="rect">
            <a:avLst/>
          </a:prstGeom>
        </p:spPr>
        <p:txBody>
          <a:bodyPr lIns="0" tIns="0" rIns="0" bIns="0">
            <a:noAutofit/>
          </a:bodyPr>
          <a:lstStyle>
            <a:lvl1pPr marL="0" indent="0">
              <a:lnSpc>
                <a:spcPts val="2600"/>
              </a:lnSpc>
              <a:spcBef>
                <a:spcPts val="0"/>
              </a:spcBef>
              <a:buFontTx/>
              <a:buNone/>
              <a:defRPr baseline="0">
                <a:latin typeface="Times New Roman"/>
                <a:cs typeface="Times New Roman"/>
              </a:defRPr>
            </a:lvl1pPr>
          </a:lstStyle>
          <a:p>
            <a:pPr lvl="0"/>
            <a:r>
              <a:rPr lang="en-US" dirty="0"/>
              <a:t>Use this layout for tables, charts/graphs images and multimedia by clicking on the icons below.</a:t>
            </a:r>
          </a:p>
          <a:p>
            <a:pPr lvl="0"/>
            <a:r>
              <a:rPr lang="en-US" dirty="0"/>
              <a:t>For a bullet slide with text, from the ‘Home’ menu choose:</a:t>
            </a:r>
          </a:p>
          <a:p>
            <a:pPr lvl="0"/>
            <a:r>
              <a:rPr lang="en-US" dirty="0"/>
              <a:t>New slide | Arup Bullet Layout</a:t>
            </a:r>
          </a:p>
          <a:p>
            <a:pPr lvl="0"/>
            <a:r>
              <a:rPr lang="en-US" dirty="0"/>
              <a:t>Do not use this layout for text.</a:t>
            </a:r>
          </a:p>
        </p:txBody>
      </p:sp>
      <p:sp>
        <p:nvSpPr>
          <p:cNvPr id="6" name="Text Placeholder 2"/>
          <p:cNvSpPr>
            <a:spLocks noGrp="1"/>
          </p:cNvSpPr>
          <p:nvPr>
            <p:ph type="body" sz="quarter" idx="13" hasCustomPrompt="1"/>
          </p:nvPr>
        </p:nvSpPr>
        <p:spPr>
          <a:xfrm>
            <a:off x="347300" y="4335949"/>
            <a:ext cx="5846001" cy="201578"/>
          </a:xfrm>
          <a:prstGeom prst="rect">
            <a:avLst/>
          </a:prstGeom>
        </p:spPr>
        <p:txBody>
          <a:bodyPr vert="horz" wrap="square"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1" name="Text Placeholder 2"/>
          <p:cNvSpPr>
            <a:spLocks noGrp="1"/>
          </p:cNvSpPr>
          <p:nvPr>
            <p:ph type="body" sz="quarter" idx="17" hasCustomPrompt="1"/>
          </p:nvPr>
        </p:nvSpPr>
        <p:spPr>
          <a:xfrm>
            <a:off x="6469937" y="4357507"/>
            <a:ext cx="2458163" cy="180020"/>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9" name="Text Placeholder 3"/>
          <p:cNvSpPr>
            <a:spLocks noGrp="1"/>
          </p:cNvSpPr>
          <p:nvPr>
            <p:ph type="body" sz="quarter" idx="33" hasCustomPrompt="1"/>
          </p:nvPr>
        </p:nvSpPr>
        <p:spPr>
          <a:xfrm>
            <a:off x="396000" y="4693500"/>
            <a:ext cx="7560000" cy="450000"/>
          </a:xfrm>
          <a:prstGeom prst="rect">
            <a:avLst/>
          </a:prstGeom>
        </p:spPr>
        <p:txBody>
          <a:bodyPr vert="horz" wrap="square" lIns="0" tIns="70200" rIns="0" bIns="0">
            <a:noAutofit/>
          </a:bodyPr>
          <a:lstStyle>
            <a:lvl1pPr marL="0" marR="0" indent="0" algn="l" defTabSz="897988"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1600" baseline="0" dirty="0"/>
              <a:t>Footer title</a:t>
            </a:r>
            <a:endParaRPr lang="en-US" sz="1800" baseline="0" dirty="0"/>
          </a:p>
        </p:txBody>
      </p:sp>
      <p:sp>
        <p:nvSpPr>
          <p:cNvPr id="10" name="Slide Number Placeholder 14"/>
          <p:cNvSpPr txBox="1"/>
          <p:nvPr/>
        </p:nvSpPr>
        <p:spPr>
          <a:xfrm>
            <a:off x="0" y="4693500"/>
            <a:ext cx="287338" cy="450000"/>
          </a:xfrm>
          <a:prstGeom prst="rect">
            <a:avLst/>
          </a:prstGeom>
        </p:spPr>
        <p:txBody>
          <a:bodyPr lIns="0" tIns="702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a:lnSpc>
                <a:spcPts val="1000"/>
              </a:lnSpc>
              <a:defRPr/>
            </a:pPr>
            <a:fld id="{84ADEA5E-D855-46E6-A607-27446C644854}" type="slidenum">
              <a:rPr lang="en-US" sz="800" dirty="0">
                <a:solidFill>
                  <a:srgbClr val="FFFFFF"/>
                </a:solidFill>
                <a:latin typeface="Arial"/>
                <a:cs typeface="ＭＳ Ｐゴシック"/>
              </a:rPr>
              <a:pPr algn="ctr">
                <a:lnSpc>
                  <a:spcPts val="1000"/>
                </a:lnSpc>
                <a:defRPr/>
              </a:pPr>
              <a:t>‹#›</a:t>
            </a:fld>
            <a:r>
              <a:rPr lang="en-US" sz="800" dirty="0">
                <a:solidFill>
                  <a:srgbClr val="FFFFFF"/>
                </a:solidFill>
                <a:latin typeface="Arial"/>
                <a:cs typeface="ＭＳ Ｐゴシック"/>
              </a:rPr>
              <a:t>
              </a:t>
            </a:r>
            <a:endParaRPr lang="en-US" sz="800" i="1" dirty="0">
              <a:solidFill>
                <a:srgbClr val="FFFFFF"/>
              </a:solidFill>
              <a:latin typeface="Arial"/>
              <a:cs typeface="ＭＳ Ｐゴシック"/>
            </a:endParaRPr>
          </a:p>
        </p:txBody>
      </p:sp>
    </p:spTree>
    <p:extLst>
      <p:ext uri="{BB962C8B-B14F-4D97-AF65-F5344CB8AC3E}">
        <p14:creationId xmlns:p14="http://schemas.microsoft.com/office/powerpoint/2010/main" val="375342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6:9 Arup Two Objects">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174512" y="142881"/>
            <a:ext cx="4360987" cy="4193071"/>
          </a:xfrm>
          <a:prstGeom prst="rect">
            <a:avLst/>
          </a:prstGeom>
        </p:spPr>
        <p:txBody>
          <a:bodyPr lIns="0" tIns="0" rIns="0" bIns="0">
            <a:normAutofit/>
          </a:bodyPr>
          <a:lstStyle>
            <a:lvl1pPr marL="0" indent="0">
              <a:lnSpc>
                <a:spcPts val="2600"/>
              </a:lnSpc>
              <a:spcBef>
                <a:spcPts val="0"/>
              </a:spcBef>
              <a:buFontTx/>
              <a:buNone/>
              <a:defRPr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5" name="Text Placeholder 2"/>
          <p:cNvSpPr>
            <a:spLocks noGrp="1"/>
          </p:cNvSpPr>
          <p:nvPr>
            <p:ph type="body" sz="quarter" idx="12" hasCustomPrompt="1"/>
          </p:nvPr>
        </p:nvSpPr>
        <p:spPr>
          <a:xfrm>
            <a:off x="3668104"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16" name="Text Placeholder 2"/>
          <p:cNvSpPr>
            <a:spLocks noGrp="1"/>
          </p:cNvSpPr>
          <p:nvPr>
            <p:ph type="body" sz="quarter" idx="13" hasCustomPrompt="1"/>
          </p:nvPr>
        </p:nvSpPr>
        <p:spPr>
          <a:xfrm>
            <a:off x="174500" y="4335948"/>
            <a:ext cx="3240000" cy="223138"/>
          </a:xfrm>
          <a:prstGeom prst="rect">
            <a:avLst/>
          </a:prstGeom>
        </p:spPr>
        <p:txBody>
          <a:bodyPr vert="horz" wrap="square"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21" name="Content Placeholder 7"/>
          <p:cNvSpPr>
            <a:spLocks noGrp="1"/>
          </p:cNvSpPr>
          <p:nvPr>
            <p:ph sz="quarter" idx="16" hasCustomPrompt="1"/>
          </p:nvPr>
        </p:nvSpPr>
        <p:spPr>
          <a:xfrm>
            <a:off x="4608014" y="142881"/>
            <a:ext cx="4360987" cy="4193071"/>
          </a:xfrm>
          <a:prstGeom prst="rect">
            <a:avLst/>
          </a:prstGeom>
        </p:spPr>
        <p:txBody>
          <a:bodyPr lIns="0" tIns="0" rIns="0" bIns="0">
            <a:normAutofit/>
          </a:bodyPr>
          <a:lstStyle>
            <a:lvl1pPr marL="0" indent="0">
              <a:lnSpc>
                <a:spcPts val="2600"/>
              </a:lnSpc>
              <a:spcBef>
                <a:spcPts val="0"/>
              </a:spcBef>
              <a:buFontTx/>
              <a:buNone/>
              <a:defRPr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3" name="Text Placeholder 2"/>
          <p:cNvSpPr>
            <a:spLocks noGrp="1"/>
          </p:cNvSpPr>
          <p:nvPr>
            <p:ph type="body" sz="quarter" idx="17" hasCustomPrompt="1"/>
          </p:nvPr>
        </p:nvSpPr>
        <p:spPr>
          <a:xfrm>
            <a:off x="8101607"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24" name="Text Placeholder 2"/>
          <p:cNvSpPr>
            <a:spLocks noGrp="1"/>
          </p:cNvSpPr>
          <p:nvPr>
            <p:ph type="body" sz="quarter" idx="18" hasCustomPrompt="1"/>
          </p:nvPr>
        </p:nvSpPr>
        <p:spPr>
          <a:xfrm>
            <a:off x="4608004" y="4335948"/>
            <a:ext cx="3240000" cy="223138"/>
          </a:xfrm>
          <a:prstGeom prst="rect">
            <a:avLst/>
          </a:prstGeom>
        </p:spPr>
        <p:txBody>
          <a:bodyPr vert="horz" wrap="square"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2" name="Text Placeholder 3"/>
          <p:cNvSpPr>
            <a:spLocks noGrp="1"/>
          </p:cNvSpPr>
          <p:nvPr>
            <p:ph type="body" sz="quarter" idx="33" hasCustomPrompt="1"/>
          </p:nvPr>
        </p:nvSpPr>
        <p:spPr>
          <a:xfrm>
            <a:off x="396000" y="4693500"/>
            <a:ext cx="7560000" cy="450000"/>
          </a:xfrm>
          <a:prstGeom prst="rect">
            <a:avLst/>
          </a:prstGeom>
        </p:spPr>
        <p:txBody>
          <a:bodyPr vert="horz" wrap="square" lIns="0" tIns="70200" rIns="0" bIns="0">
            <a:noAutofit/>
          </a:bodyPr>
          <a:lstStyle>
            <a:lvl1pPr marL="0" marR="0" indent="0" algn="l" defTabSz="897988"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1600" baseline="0" dirty="0"/>
              <a:t>Footer title</a:t>
            </a:r>
            <a:endParaRPr lang="en-US" sz="1800" baseline="0" dirty="0"/>
          </a:p>
        </p:txBody>
      </p:sp>
      <p:sp>
        <p:nvSpPr>
          <p:cNvPr id="13" name="Slide Number Placeholder 14"/>
          <p:cNvSpPr txBox="1"/>
          <p:nvPr/>
        </p:nvSpPr>
        <p:spPr>
          <a:xfrm>
            <a:off x="0" y="4693500"/>
            <a:ext cx="287338" cy="450000"/>
          </a:xfrm>
          <a:prstGeom prst="rect">
            <a:avLst/>
          </a:prstGeom>
        </p:spPr>
        <p:txBody>
          <a:bodyPr lIns="0" tIns="702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a:lnSpc>
                <a:spcPts val="1000"/>
              </a:lnSpc>
              <a:defRPr/>
            </a:pPr>
            <a:fld id="{84ADEA5E-D855-46E6-A607-27446C644854}" type="slidenum">
              <a:rPr lang="en-US" sz="800" dirty="0">
                <a:solidFill>
                  <a:srgbClr val="FFFFFF"/>
                </a:solidFill>
                <a:latin typeface="Arial"/>
                <a:cs typeface="ＭＳ Ｐゴシック"/>
              </a:rPr>
              <a:pPr algn="ctr">
                <a:lnSpc>
                  <a:spcPts val="1000"/>
                </a:lnSpc>
                <a:defRPr/>
              </a:pPr>
              <a:t>‹#›</a:t>
            </a:fld>
            <a:r>
              <a:rPr lang="en-US" sz="800" dirty="0">
                <a:solidFill>
                  <a:srgbClr val="FFFFFF"/>
                </a:solidFill>
                <a:latin typeface="Arial"/>
                <a:cs typeface="ＭＳ Ｐゴシック"/>
              </a:rPr>
              <a:t>
              </a:t>
            </a:r>
            <a:endParaRPr lang="en-US" sz="800" i="1" dirty="0">
              <a:solidFill>
                <a:srgbClr val="FFFFFF"/>
              </a:solidFill>
              <a:latin typeface="Arial"/>
              <a:cs typeface="ＭＳ Ｐゴシック"/>
            </a:endParaRPr>
          </a:p>
        </p:txBody>
      </p:sp>
    </p:spTree>
    <p:extLst>
      <p:ext uri="{BB962C8B-B14F-4D97-AF65-F5344CB8AC3E}">
        <p14:creationId xmlns:p14="http://schemas.microsoft.com/office/powerpoint/2010/main" val="154057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648200" y="1200151"/>
            <a:ext cx="4038600" cy="339447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2301732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6:9 Arup Three Objects Option1">
    <p:spTree>
      <p:nvGrpSpPr>
        <p:cNvPr id="1" name=""/>
        <p:cNvGrpSpPr/>
        <p:nvPr/>
      </p:nvGrpSpPr>
      <p:grpSpPr>
        <a:xfrm>
          <a:off x="0" y="0"/>
          <a:ext cx="0" cy="0"/>
          <a:chOff x="0" y="0"/>
          <a:chExt cx="0" cy="0"/>
        </a:xfrm>
      </p:grpSpPr>
      <p:sp>
        <p:nvSpPr>
          <p:cNvPr id="30" name="Text Placeholder 2"/>
          <p:cNvSpPr>
            <a:spLocks noGrp="1"/>
          </p:cNvSpPr>
          <p:nvPr>
            <p:ph type="body" sz="quarter" idx="18" hasCustomPrompt="1"/>
          </p:nvPr>
        </p:nvSpPr>
        <p:spPr>
          <a:xfrm>
            <a:off x="8101259"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31" name="Text Placeholder 2"/>
          <p:cNvSpPr>
            <a:spLocks noGrp="1"/>
          </p:cNvSpPr>
          <p:nvPr>
            <p:ph type="body" sz="quarter" idx="19" hasCustomPrompt="1"/>
          </p:nvPr>
        </p:nvSpPr>
        <p:spPr>
          <a:xfrm>
            <a:off x="4607655" y="4335948"/>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2" name="Content Placeholder 7"/>
          <p:cNvSpPr>
            <a:spLocks noGrp="1"/>
          </p:cNvSpPr>
          <p:nvPr>
            <p:ph sz="quarter" idx="10" hasCustomPrompt="1"/>
          </p:nvPr>
        </p:nvSpPr>
        <p:spPr>
          <a:xfrm>
            <a:off x="174512" y="142881"/>
            <a:ext cx="4360987" cy="4193071"/>
          </a:xfrm>
          <a:prstGeom prst="rect">
            <a:avLst/>
          </a:prstGeom>
        </p:spPr>
        <p:txBody>
          <a:bodyPr lIns="0" tIns="0" rIns="0" bIns="0">
            <a:normAutofit/>
          </a:bodyPr>
          <a:lstStyle>
            <a:lvl1pPr marL="0" indent="0">
              <a:lnSpc>
                <a:spcPts val="2600"/>
              </a:lnSpc>
              <a:spcBef>
                <a:spcPts val="0"/>
              </a:spcBef>
              <a:buFontTx/>
              <a:buNone/>
              <a:defRPr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3" name="Text Placeholder 2"/>
          <p:cNvSpPr>
            <a:spLocks noGrp="1"/>
          </p:cNvSpPr>
          <p:nvPr>
            <p:ph type="body" sz="quarter" idx="12" hasCustomPrompt="1"/>
          </p:nvPr>
        </p:nvSpPr>
        <p:spPr>
          <a:xfrm>
            <a:off x="3668104"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15" name="Text Placeholder 2"/>
          <p:cNvSpPr>
            <a:spLocks noGrp="1"/>
          </p:cNvSpPr>
          <p:nvPr>
            <p:ph type="body" sz="quarter" idx="13" hasCustomPrompt="1"/>
          </p:nvPr>
        </p:nvSpPr>
        <p:spPr>
          <a:xfrm>
            <a:off x="174500" y="4335948"/>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7" name="Content Placeholder 7"/>
          <p:cNvSpPr>
            <a:spLocks noGrp="1"/>
          </p:cNvSpPr>
          <p:nvPr>
            <p:ph sz="quarter" idx="20" hasCustomPrompt="1"/>
          </p:nvPr>
        </p:nvSpPr>
        <p:spPr>
          <a:xfrm>
            <a:off x="4607660" y="142875"/>
            <a:ext cx="4360987" cy="1872208"/>
          </a:xfrm>
          <a:prstGeom prst="rect">
            <a:avLst/>
          </a:prstGeom>
        </p:spPr>
        <p:txBody>
          <a:bodyPr lIns="0" tIns="0" rIns="0" bIns="0">
            <a:norm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8" name="Text Placeholder 2"/>
          <p:cNvSpPr>
            <a:spLocks noGrp="1"/>
          </p:cNvSpPr>
          <p:nvPr>
            <p:ph type="body" sz="quarter" idx="21" hasCustomPrompt="1"/>
          </p:nvPr>
        </p:nvSpPr>
        <p:spPr>
          <a:xfrm>
            <a:off x="8101259" y="2015083"/>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19" name="Text Placeholder 2"/>
          <p:cNvSpPr>
            <a:spLocks noGrp="1"/>
          </p:cNvSpPr>
          <p:nvPr>
            <p:ph type="body" sz="quarter" idx="22" hasCustomPrompt="1"/>
          </p:nvPr>
        </p:nvSpPr>
        <p:spPr>
          <a:xfrm>
            <a:off x="4607655" y="2015085"/>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4" name="Content Placeholder 7"/>
          <p:cNvSpPr>
            <a:spLocks noGrp="1"/>
          </p:cNvSpPr>
          <p:nvPr>
            <p:ph sz="quarter" idx="23" hasCustomPrompt="1"/>
          </p:nvPr>
        </p:nvSpPr>
        <p:spPr>
          <a:xfrm>
            <a:off x="4607660" y="2463738"/>
            <a:ext cx="4360987" cy="1872208"/>
          </a:xfrm>
          <a:prstGeom prst="rect">
            <a:avLst/>
          </a:prstGeom>
        </p:spPr>
        <p:txBody>
          <a:bodyPr lIns="0" tIns="0" rIns="0" bIns="0">
            <a:norm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2" name="Text Placeholder 3"/>
          <p:cNvSpPr>
            <a:spLocks noGrp="1"/>
          </p:cNvSpPr>
          <p:nvPr>
            <p:ph type="body" sz="quarter" idx="33" hasCustomPrompt="1"/>
          </p:nvPr>
        </p:nvSpPr>
        <p:spPr>
          <a:xfrm>
            <a:off x="396000" y="4693500"/>
            <a:ext cx="7560000" cy="450000"/>
          </a:xfrm>
          <a:prstGeom prst="rect">
            <a:avLst/>
          </a:prstGeom>
        </p:spPr>
        <p:txBody>
          <a:bodyPr vert="horz" wrap="square" lIns="0" tIns="70200" rIns="0" bIns="0">
            <a:noAutofit/>
          </a:bodyPr>
          <a:lstStyle>
            <a:lvl1pPr marL="0" marR="0" indent="0" algn="l" defTabSz="897988"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1600" baseline="0" dirty="0"/>
              <a:t>Footer title</a:t>
            </a:r>
            <a:endParaRPr lang="en-US" sz="1800" baseline="0" dirty="0"/>
          </a:p>
        </p:txBody>
      </p:sp>
      <p:sp>
        <p:nvSpPr>
          <p:cNvPr id="24" name="Slide Number Placeholder 14"/>
          <p:cNvSpPr txBox="1"/>
          <p:nvPr/>
        </p:nvSpPr>
        <p:spPr>
          <a:xfrm>
            <a:off x="0" y="4693500"/>
            <a:ext cx="287338" cy="450000"/>
          </a:xfrm>
          <a:prstGeom prst="rect">
            <a:avLst/>
          </a:prstGeom>
        </p:spPr>
        <p:txBody>
          <a:bodyPr lIns="0" tIns="702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a:lnSpc>
                <a:spcPts val="1000"/>
              </a:lnSpc>
              <a:defRPr/>
            </a:pPr>
            <a:fld id="{84ADEA5E-D855-46E6-A607-27446C644854}" type="slidenum">
              <a:rPr lang="en-US" sz="800" dirty="0">
                <a:solidFill>
                  <a:srgbClr val="FFFFFF"/>
                </a:solidFill>
                <a:latin typeface="Arial"/>
                <a:cs typeface="ＭＳ Ｐゴシック"/>
              </a:rPr>
              <a:pPr algn="ctr">
                <a:lnSpc>
                  <a:spcPts val="1000"/>
                </a:lnSpc>
                <a:defRPr/>
              </a:pPr>
              <a:t>‹#›</a:t>
            </a:fld>
            <a:r>
              <a:rPr lang="en-US" sz="800" dirty="0">
                <a:solidFill>
                  <a:srgbClr val="FFFFFF"/>
                </a:solidFill>
                <a:latin typeface="Arial"/>
                <a:cs typeface="ＭＳ Ｐゴシック"/>
              </a:rPr>
              <a:t>
              </a:t>
            </a:r>
            <a:endParaRPr lang="en-US" sz="800" i="1" dirty="0">
              <a:solidFill>
                <a:srgbClr val="FFFFFF"/>
              </a:solidFill>
              <a:latin typeface="Arial"/>
              <a:cs typeface="ＭＳ Ｐゴシック"/>
            </a:endParaRPr>
          </a:p>
        </p:txBody>
      </p:sp>
    </p:spTree>
    <p:extLst>
      <p:ext uri="{BB962C8B-B14F-4D97-AF65-F5344CB8AC3E}">
        <p14:creationId xmlns:p14="http://schemas.microsoft.com/office/powerpoint/2010/main" val="268694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6:9 Arup Three Objects Option2">
    <p:spTree>
      <p:nvGrpSpPr>
        <p:cNvPr id="1" name=""/>
        <p:cNvGrpSpPr/>
        <p:nvPr/>
      </p:nvGrpSpPr>
      <p:grpSpPr>
        <a:xfrm>
          <a:off x="0" y="0"/>
          <a:ext cx="0" cy="0"/>
          <a:chOff x="0" y="0"/>
          <a:chExt cx="0" cy="0"/>
        </a:xfrm>
      </p:grpSpPr>
      <p:sp>
        <p:nvSpPr>
          <p:cNvPr id="17" name="Content Placeholder 7"/>
          <p:cNvSpPr>
            <a:spLocks noGrp="1"/>
          </p:cNvSpPr>
          <p:nvPr>
            <p:ph sz="quarter" idx="24" hasCustomPrompt="1"/>
          </p:nvPr>
        </p:nvSpPr>
        <p:spPr>
          <a:xfrm>
            <a:off x="4607660" y="142881"/>
            <a:ext cx="4360987" cy="4193071"/>
          </a:xfrm>
          <a:prstGeom prst="rect">
            <a:avLst/>
          </a:prstGeom>
        </p:spPr>
        <p:txBody>
          <a:bodyPr lIns="0" tIns="0" rIns="0" bIns="0">
            <a:normAutofit/>
          </a:bodyPr>
          <a:lstStyle>
            <a:lvl1pPr marL="0" indent="0">
              <a:lnSpc>
                <a:spcPts val="2600"/>
              </a:lnSpc>
              <a:spcBef>
                <a:spcPts val="0"/>
              </a:spcBef>
              <a:buFontTx/>
              <a:buNone/>
              <a:defRPr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8" name="Text Placeholder 2"/>
          <p:cNvSpPr>
            <a:spLocks noGrp="1"/>
          </p:cNvSpPr>
          <p:nvPr>
            <p:ph type="body" sz="quarter" idx="25" hasCustomPrompt="1"/>
          </p:nvPr>
        </p:nvSpPr>
        <p:spPr>
          <a:xfrm>
            <a:off x="8101259"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20" name="Content Placeholder 7"/>
          <p:cNvSpPr>
            <a:spLocks noGrp="1"/>
          </p:cNvSpPr>
          <p:nvPr>
            <p:ph sz="quarter" idx="12" hasCustomPrompt="1"/>
          </p:nvPr>
        </p:nvSpPr>
        <p:spPr>
          <a:xfrm>
            <a:off x="174512" y="2463738"/>
            <a:ext cx="4360987" cy="1872208"/>
          </a:xfrm>
          <a:prstGeom prst="rect">
            <a:avLst/>
          </a:prstGeom>
        </p:spPr>
        <p:txBody>
          <a:bodyPr lIns="0" tIns="0" rIns="0" bIns="0">
            <a:norm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1" name="Text Placeholder 2"/>
          <p:cNvSpPr>
            <a:spLocks noGrp="1"/>
          </p:cNvSpPr>
          <p:nvPr>
            <p:ph type="body" sz="quarter" idx="18" hasCustomPrompt="1"/>
          </p:nvPr>
        </p:nvSpPr>
        <p:spPr>
          <a:xfrm>
            <a:off x="3668104"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22" name="Text Placeholder 2"/>
          <p:cNvSpPr>
            <a:spLocks noGrp="1"/>
          </p:cNvSpPr>
          <p:nvPr>
            <p:ph type="body" sz="quarter" idx="19" hasCustomPrompt="1"/>
          </p:nvPr>
        </p:nvSpPr>
        <p:spPr>
          <a:xfrm>
            <a:off x="174500" y="4335948"/>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23" name="Content Placeholder 7"/>
          <p:cNvSpPr>
            <a:spLocks noGrp="1"/>
          </p:cNvSpPr>
          <p:nvPr>
            <p:ph sz="quarter" idx="20" hasCustomPrompt="1"/>
          </p:nvPr>
        </p:nvSpPr>
        <p:spPr>
          <a:xfrm>
            <a:off x="174512" y="142875"/>
            <a:ext cx="4360987" cy="1872208"/>
          </a:xfrm>
          <a:prstGeom prst="rect">
            <a:avLst/>
          </a:prstGeom>
        </p:spPr>
        <p:txBody>
          <a:bodyPr lIns="0" tIns="0" rIns="0" bIns="0">
            <a:norm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4" name="Text Placeholder 2"/>
          <p:cNvSpPr>
            <a:spLocks noGrp="1"/>
          </p:cNvSpPr>
          <p:nvPr>
            <p:ph type="body" sz="quarter" idx="21" hasCustomPrompt="1"/>
          </p:nvPr>
        </p:nvSpPr>
        <p:spPr>
          <a:xfrm>
            <a:off x="3668104" y="2015083"/>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25" name="Text Placeholder 2"/>
          <p:cNvSpPr>
            <a:spLocks noGrp="1"/>
          </p:cNvSpPr>
          <p:nvPr>
            <p:ph type="body" sz="quarter" idx="22" hasCustomPrompt="1"/>
          </p:nvPr>
        </p:nvSpPr>
        <p:spPr>
          <a:xfrm>
            <a:off x="174500" y="2015085"/>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5" name="Text Placeholder 3"/>
          <p:cNvSpPr>
            <a:spLocks noGrp="1"/>
          </p:cNvSpPr>
          <p:nvPr>
            <p:ph type="body" sz="quarter" idx="33" hasCustomPrompt="1"/>
          </p:nvPr>
        </p:nvSpPr>
        <p:spPr>
          <a:xfrm>
            <a:off x="396000" y="4693500"/>
            <a:ext cx="7560000" cy="450000"/>
          </a:xfrm>
          <a:prstGeom prst="rect">
            <a:avLst/>
          </a:prstGeom>
        </p:spPr>
        <p:txBody>
          <a:bodyPr vert="horz" wrap="square" lIns="0" tIns="70200" rIns="0" bIns="0">
            <a:noAutofit/>
          </a:bodyPr>
          <a:lstStyle>
            <a:lvl1pPr marL="0" marR="0" indent="0" algn="l" defTabSz="897988"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1600" baseline="0" dirty="0"/>
              <a:t>Footer title</a:t>
            </a:r>
            <a:endParaRPr lang="en-US" sz="1800" baseline="0" dirty="0"/>
          </a:p>
        </p:txBody>
      </p:sp>
      <p:sp>
        <p:nvSpPr>
          <p:cNvPr id="13" name="Text Placeholder 2"/>
          <p:cNvSpPr>
            <a:spLocks noGrp="1"/>
          </p:cNvSpPr>
          <p:nvPr>
            <p:ph type="body" sz="quarter" idx="34" hasCustomPrompt="1"/>
          </p:nvPr>
        </p:nvSpPr>
        <p:spPr>
          <a:xfrm>
            <a:off x="4608004" y="4335948"/>
            <a:ext cx="3240000" cy="223138"/>
          </a:xfrm>
          <a:prstGeom prst="rect">
            <a:avLst/>
          </a:prstGeom>
        </p:spPr>
        <p:txBody>
          <a:bodyPr vert="horz" wrap="square"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4" name="Slide Number Placeholder 14"/>
          <p:cNvSpPr txBox="1"/>
          <p:nvPr/>
        </p:nvSpPr>
        <p:spPr>
          <a:xfrm>
            <a:off x="0" y="4693500"/>
            <a:ext cx="287338" cy="450000"/>
          </a:xfrm>
          <a:prstGeom prst="rect">
            <a:avLst/>
          </a:prstGeom>
        </p:spPr>
        <p:txBody>
          <a:bodyPr lIns="0" tIns="702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a:lnSpc>
                <a:spcPts val="1000"/>
              </a:lnSpc>
              <a:defRPr/>
            </a:pPr>
            <a:fld id="{84ADEA5E-D855-46E6-A607-27446C644854}" type="slidenum">
              <a:rPr lang="en-US" sz="800" dirty="0">
                <a:solidFill>
                  <a:srgbClr val="FFFFFF"/>
                </a:solidFill>
                <a:latin typeface="Arial"/>
                <a:cs typeface="ＭＳ Ｐゴシック"/>
              </a:rPr>
              <a:pPr algn="ctr">
                <a:lnSpc>
                  <a:spcPts val="1000"/>
                </a:lnSpc>
                <a:defRPr/>
              </a:pPr>
              <a:t>‹#›</a:t>
            </a:fld>
            <a:r>
              <a:rPr lang="en-US" sz="800" dirty="0">
                <a:solidFill>
                  <a:srgbClr val="FFFFFF"/>
                </a:solidFill>
                <a:latin typeface="Arial"/>
                <a:cs typeface="ＭＳ Ｐゴシック"/>
              </a:rPr>
              <a:t>
              </a:t>
            </a:r>
            <a:endParaRPr lang="en-US" sz="800" i="1" dirty="0">
              <a:solidFill>
                <a:srgbClr val="FFFFFF"/>
              </a:solidFill>
              <a:latin typeface="Arial"/>
              <a:cs typeface="ＭＳ Ｐゴシック"/>
            </a:endParaRPr>
          </a:p>
        </p:txBody>
      </p:sp>
    </p:spTree>
    <p:extLst>
      <p:ext uri="{BB962C8B-B14F-4D97-AF65-F5344CB8AC3E}">
        <p14:creationId xmlns:p14="http://schemas.microsoft.com/office/powerpoint/2010/main" val="181724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6:9 Arup Four Objects">
    <p:spTree>
      <p:nvGrpSpPr>
        <p:cNvPr id="1" name=""/>
        <p:cNvGrpSpPr/>
        <p:nvPr/>
      </p:nvGrpSpPr>
      <p:grpSpPr>
        <a:xfrm>
          <a:off x="0" y="0"/>
          <a:ext cx="0" cy="0"/>
          <a:chOff x="0" y="0"/>
          <a:chExt cx="0" cy="0"/>
        </a:xfrm>
      </p:grpSpPr>
      <p:sp>
        <p:nvSpPr>
          <p:cNvPr id="17" name="Content Placeholder 7"/>
          <p:cNvSpPr>
            <a:spLocks noGrp="1"/>
          </p:cNvSpPr>
          <p:nvPr>
            <p:ph sz="quarter" idx="12" hasCustomPrompt="1"/>
          </p:nvPr>
        </p:nvSpPr>
        <p:spPr>
          <a:xfrm>
            <a:off x="174512" y="2463738"/>
            <a:ext cx="4360987" cy="1872208"/>
          </a:xfrm>
          <a:prstGeom prst="rect">
            <a:avLst/>
          </a:prstGeom>
        </p:spPr>
        <p:txBody>
          <a:bodyPr lIns="0" tIns="0" rIns="0" bIns="0">
            <a:norm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8" name="Text Placeholder 2"/>
          <p:cNvSpPr>
            <a:spLocks noGrp="1"/>
          </p:cNvSpPr>
          <p:nvPr>
            <p:ph type="body" sz="quarter" idx="18" hasCustomPrompt="1"/>
          </p:nvPr>
        </p:nvSpPr>
        <p:spPr>
          <a:xfrm>
            <a:off x="3668104"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19" name="Text Placeholder 2"/>
          <p:cNvSpPr>
            <a:spLocks noGrp="1"/>
          </p:cNvSpPr>
          <p:nvPr>
            <p:ph type="body" sz="quarter" idx="19" hasCustomPrompt="1"/>
          </p:nvPr>
        </p:nvSpPr>
        <p:spPr>
          <a:xfrm>
            <a:off x="174500" y="4335948"/>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24" name="Content Placeholder 7"/>
          <p:cNvSpPr>
            <a:spLocks noGrp="1"/>
          </p:cNvSpPr>
          <p:nvPr>
            <p:ph sz="quarter" idx="20" hasCustomPrompt="1"/>
          </p:nvPr>
        </p:nvSpPr>
        <p:spPr>
          <a:xfrm>
            <a:off x="174512" y="142875"/>
            <a:ext cx="4360987" cy="1872208"/>
          </a:xfrm>
          <a:prstGeom prst="rect">
            <a:avLst/>
          </a:prstGeom>
        </p:spPr>
        <p:txBody>
          <a:bodyPr lIns="0" tIns="0" rIns="0" bIns="0">
            <a:norm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5" name="Text Placeholder 2"/>
          <p:cNvSpPr>
            <a:spLocks noGrp="1"/>
          </p:cNvSpPr>
          <p:nvPr>
            <p:ph type="body" sz="quarter" idx="21" hasCustomPrompt="1"/>
          </p:nvPr>
        </p:nvSpPr>
        <p:spPr>
          <a:xfrm>
            <a:off x="3668104" y="2015083"/>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26" name="Text Placeholder 2"/>
          <p:cNvSpPr>
            <a:spLocks noGrp="1"/>
          </p:cNvSpPr>
          <p:nvPr>
            <p:ph type="body" sz="quarter" idx="22" hasCustomPrompt="1"/>
          </p:nvPr>
        </p:nvSpPr>
        <p:spPr>
          <a:xfrm>
            <a:off x="174500" y="2015085"/>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30" name="Content Placeholder 7"/>
          <p:cNvSpPr>
            <a:spLocks noGrp="1"/>
          </p:cNvSpPr>
          <p:nvPr>
            <p:ph sz="quarter" idx="26" hasCustomPrompt="1"/>
          </p:nvPr>
        </p:nvSpPr>
        <p:spPr>
          <a:xfrm>
            <a:off x="4607660" y="142875"/>
            <a:ext cx="4360987" cy="1872208"/>
          </a:xfrm>
          <a:prstGeom prst="rect">
            <a:avLst/>
          </a:prstGeom>
        </p:spPr>
        <p:txBody>
          <a:bodyPr lIns="0" tIns="0" rIns="0" bIns="0">
            <a:norm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31" name="Text Placeholder 2"/>
          <p:cNvSpPr>
            <a:spLocks noGrp="1"/>
          </p:cNvSpPr>
          <p:nvPr>
            <p:ph type="body" sz="quarter" idx="27" hasCustomPrompt="1"/>
          </p:nvPr>
        </p:nvSpPr>
        <p:spPr>
          <a:xfrm>
            <a:off x="8101259" y="2015083"/>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32" name="Text Placeholder 2"/>
          <p:cNvSpPr>
            <a:spLocks noGrp="1"/>
          </p:cNvSpPr>
          <p:nvPr>
            <p:ph type="body" sz="quarter" idx="28" hasCustomPrompt="1"/>
          </p:nvPr>
        </p:nvSpPr>
        <p:spPr>
          <a:xfrm>
            <a:off x="4607655" y="2015085"/>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6" name="Text Placeholder 2"/>
          <p:cNvSpPr>
            <a:spLocks noGrp="1"/>
          </p:cNvSpPr>
          <p:nvPr>
            <p:ph type="body" sz="quarter" idx="30" hasCustomPrompt="1"/>
          </p:nvPr>
        </p:nvSpPr>
        <p:spPr>
          <a:xfrm>
            <a:off x="4607655" y="4335948"/>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20" name="Content Placeholder 7"/>
          <p:cNvSpPr>
            <a:spLocks noGrp="1"/>
          </p:cNvSpPr>
          <p:nvPr>
            <p:ph sz="quarter" idx="23" hasCustomPrompt="1"/>
          </p:nvPr>
        </p:nvSpPr>
        <p:spPr>
          <a:xfrm>
            <a:off x="4607660" y="2463738"/>
            <a:ext cx="4360987" cy="1872208"/>
          </a:xfrm>
          <a:prstGeom prst="rect">
            <a:avLst/>
          </a:prstGeom>
        </p:spPr>
        <p:txBody>
          <a:bodyPr lIns="0" tIns="0" rIns="0" bIns="0">
            <a:norm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1" name="Text Placeholder 2"/>
          <p:cNvSpPr>
            <a:spLocks noGrp="1"/>
          </p:cNvSpPr>
          <p:nvPr>
            <p:ph type="body" sz="quarter" idx="34" hasCustomPrompt="1"/>
          </p:nvPr>
        </p:nvSpPr>
        <p:spPr>
          <a:xfrm>
            <a:off x="8101259"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27" name="Text Placeholder 3"/>
          <p:cNvSpPr>
            <a:spLocks noGrp="1"/>
          </p:cNvSpPr>
          <p:nvPr>
            <p:ph type="body" sz="quarter" idx="33" hasCustomPrompt="1"/>
          </p:nvPr>
        </p:nvSpPr>
        <p:spPr>
          <a:xfrm>
            <a:off x="396000" y="4693500"/>
            <a:ext cx="7560000" cy="450000"/>
          </a:xfrm>
          <a:prstGeom prst="rect">
            <a:avLst/>
          </a:prstGeom>
        </p:spPr>
        <p:txBody>
          <a:bodyPr vert="horz" wrap="square" lIns="0" tIns="70200" rIns="0" bIns="0">
            <a:noAutofit/>
          </a:bodyPr>
          <a:lstStyle>
            <a:lvl1pPr marL="0" marR="0" indent="0" algn="l" defTabSz="897988"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1600" baseline="0" dirty="0"/>
              <a:t>Footer title</a:t>
            </a:r>
            <a:endParaRPr lang="en-US" sz="1800" baseline="0" dirty="0"/>
          </a:p>
        </p:txBody>
      </p:sp>
      <p:sp>
        <p:nvSpPr>
          <p:cNvPr id="23" name="Slide Number Placeholder 14"/>
          <p:cNvSpPr txBox="1"/>
          <p:nvPr/>
        </p:nvSpPr>
        <p:spPr>
          <a:xfrm>
            <a:off x="0" y="4693500"/>
            <a:ext cx="287338" cy="450000"/>
          </a:xfrm>
          <a:prstGeom prst="rect">
            <a:avLst/>
          </a:prstGeom>
        </p:spPr>
        <p:txBody>
          <a:bodyPr lIns="0" tIns="702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a:lnSpc>
                <a:spcPts val="1000"/>
              </a:lnSpc>
              <a:defRPr/>
            </a:pPr>
            <a:fld id="{84ADEA5E-D855-46E6-A607-27446C644854}" type="slidenum">
              <a:rPr lang="en-US" sz="800" dirty="0">
                <a:solidFill>
                  <a:srgbClr val="FFFFFF"/>
                </a:solidFill>
                <a:latin typeface="Arial"/>
                <a:cs typeface="ＭＳ Ｐゴシック"/>
              </a:rPr>
              <a:pPr algn="ctr">
                <a:lnSpc>
                  <a:spcPts val="1000"/>
                </a:lnSpc>
                <a:defRPr/>
              </a:pPr>
              <a:t>‹#›</a:t>
            </a:fld>
            <a:r>
              <a:rPr lang="en-US" sz="800" dirty="0">
                <a:solidFill>
                  <a:srgbClr val="FFFFFF"/>
                </a:solidFill>
                <a:latin typeface="Arial"/>
                <a:cs typeface="ＭＳ Ｐゴシック"/>
              </a:rPr>
              <a:t>
              </a:t>
            </a:r>
            <a:endParaRPr lang="en-US" sz="800" i="1" dirty="0">
              <a:solidFill>
                <a:srgbClr val="FFFFFF"/>
              </a:solidFill>
              <a:latin typeface="Arial"/>
              <a:cs typeface="ＭＳ Ｐゴシック"/>
            </a:endParaRPr>
          </a:p>
        </p:txBody>
      </p:sp>
    </p:spTree>
    <p:extLst>
      <p:ext uri="{BB962C8B-B14F-4D97-AF65-F5344CB8AC3E}">
        <p14:creationId xmlns:p14="http://schemas.microsoft.com/office/powerpoint/2010/main" val="157437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6:9 Arup Single Image">
    <p:spTree>
      <p:nvGrpSpPr>
        <p:cNvPr id="1" name=""/>
        <p:cNvGrpSpPr/>
        <p:nvPr/>
      </p:nvGrpSpPr>
      <p:grpSpPr>
        <a:xfrm>
          <a:off x="0" y="0"/>
          <a:ext cx="0" cy="0"/>
          <a:chOff x="0" y="0"/>
          <a:chExt cx="0" cy="0"/>
        </a:xfrm>
      </p:grpSpPr>
      <p:sp>
        <p:nvSpPr>
          <p:cNvPr id="20" name="Picture Placeholder 2"/>
          <p:cNvSpPr>
            <a:spLocks noGrp="1" noChangeAspect="1"/>
          </p:cNvSpPr>
          <p:nvPr>
            <p:ph type="pic" sz="quarter" idx="11" hasCustomPrompt="1"/>
          </p:nvPr>
        </p:nvSpPr>
        <p:spPr>
          <a:xfrm>
            <a:off x="172800" y="142875"/>
            <a:ext cx="8798400" cy="4194000"/>
          </a:xfrm>
          <a:prstGeom prst="rect">
            <a:avLst/>
          </a:prstGeom>
        </p:spPr>
        <p:txBody>
          <a:bodyPr vert="horz" lIns="0" tIns="0" rIns="0" bIns="0" anchor="t">
            <a:normAutofit/>
          </a:bodyPr>
          <a:lstStyle>
            <a:lvl1pPr marL="0" indent="0">
              <a:lnSpc>
                <a:spcPts val="2600"/>
              </a:lnSpc>
              <a:spcBef>
                <a:spcPts val="0"/>
              </a:spcBef>
              <a:buNone/>
              <a:defRPr>
                <a:latin typeface="Times New Roman"/>
                <a:cs typeface="Times New Roman"/>
              </a:defRPr>
            </a:lvl1pPr>
          </a:lstStyle>
          <a:p>
            <a:r>
              <a:rPr lang="en-US" dirty="0"/>
              <a:t/>
            </a:r>
            <a:br>
              <a:rPr lang="en-US" dirty="0"/>
            </a:br>
            <a:r>
              <a:rPr lang="en-US" dirty="0"/>
              <a:t/>
            </a:r>
            <a:br>
              <a:rPr lang="en-US" dirty="0"/>
            </a:br>
            <a:r>
              <a:rPr lang="en-US" dirty="0"/>
              <a:t/>
            </a:r>
            <a:br>
              <a:rPr lang="en-US" dirty="0"/>
            </a:br>
            <a:endParaRPr lang="en-US" dirty="0"/>
          </a:p>
          <a:p>
            <a:endParaRPr lang="en-US" dirty="0"/>
          </a:p>
          <a:p>
            <a:endParaRPr lang="en-US" dirty="0"/>
          </a:p>
        </p:txBody>
      </p:sp>
      <p:sp>
        <p:nvSpPr>
          <p:cNvPr id="11" name="Text Placeholder 2"/>
          <p:cNvSpPr>
            <a:spLocks noGrp="1"/>
          </p:cNvSpPr>
          <p:nvPr>
            <p:ph type="body" sz="quarter" idx="13" hasCustomPrompt="1"/>
          </p:nvPr>
        </p:nvSpPr>
        <p:spPr>
          <a:xfrm>
            <a:off x="174500" y="4335949"/>
            <a:ext cx="6092657" cy="180018"/>
          </a:xfrm>
          <a:prstGeom prst="rect">
            <a:avLst/>
          </a:prstGeom>
        </p:spPr>
        <p:txBody>
          <a:bodyPr vert="horz" wrap="square"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2" name="Text Placeholder 2"/>
          <p:cNvSpPr>
            <a:spLocks noGrp="1"/>
          </p:cNvSpPr>
          <p:nvPr>
            <p:ph type="body" sz="quarter" idx="17" hasCustomPrompt="1"/>
          </p:nvPr>
        </p:nvSpPr>
        <p:spPr>
          <a:xfrm>
            <a:off x="6451200" y="4335946"/>
            <a:ext cx="2520000" cy="180020"/>
          </a:xfrm>
          <a:prstGeom prst="rect">
            <a:avLst/>
          </a:prstGeom>
        </p:spPr>
        <p:txBody>
          <a:bodyPr vert="horz" lIns="0" tIns="35100" rIns="0" bIns="3510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9" name="Text Placeholder 3"/>
          <p:cNvSpPr>
            <a:spLocks noGrp="1"/>
          </p:cNvSpPr>
          <p:nvPr>
            <p:ph type="body" sz="quarter" idx="33" hasCustomPrompt="1"/>
          </p:nvPr>
        </p:nvSpPr>
        <p:spPr>
          <a:xfrm>
            <a:off x="396000" y="4693500"/>
            <a:ext cx="7560000" cy="450000"/>
          </a:xfrm>
          <a:prstGeom prst="rect">
            <a:avLst/>
          </a:prstGeom>
        </p:spPr>
        <p:txBody>
          <a:bodyPr vert="horz" wrap="square" lIns="0" tIns="70200" rIns="0" bIns="0">
            <a:noAutofit/>
          </a:bodyPr>
          <a:lstStyle>
            <a:lvl1pPr marL="0" marR="0" indent="0" algn="l" defTabSz="897988"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1600" baseline="0" dirty="0"/>
              <a:t>Footer title</a:t>
            </a:r>
            <a:endParaRPr lang="en-US" sz="1800" baseline="0" dirty="0"/>
          </a:p>
        </p:txBody>
      </p:sp>
      <p:sp>
        <p:nvSpPr>
          <p:cNvPr id="7" name="Slide Number Placeholder 14"/>
          <p:cNvSpPr txBox="1"/>
          <p:nvPr/>
        </p:nvSpPr>
        <p:spPr>
          <a:xfrm>
            <a:off x="0" y="4693500"/>
            <a:ext cx="287338" cy="450000"/>
          </a:xfrm>
          <a:prstGeom prst="rect">
            <a:avLst/>
          </a:prstGeom>
        </p:spPr>
        <p:txBody>
          <a:bodyPr lIns="0" tIns="702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a:lnSpc>
                <a:spcPts val="1000"/>
              </a:lnSpc>
              <a:defRPr/>
            </a:pPr>
            <a:fld id="{84ADEA5E-D855-46E6-A607-27446C644854}" type="slidenum">
              <a:rPr lang="en-US" sz="800" dirty="0">
                <a:solidFill>
                  <a:srgbClr val="FFFFFF"/>
                </a:solidFill>
                <a:latin typeface="Arial"/>
                <a:cs typeface="ＭＳ Ｐゴシック"/>
              </a:rPr>
              <a:pPr algn="ctr">
                <a:lnSpc>
                  <a:spcPts val="1000"/>
                </a:lnSpc>
                <a:defRPr/>
              </a:pPr>
              <a:t>‹#›</a:t>
            </a:fld>
            <a:r>
              <a:rPr lang="en-US" sz="800" dirty="0">
                <a:solidFill>
                  <a:srgbClr val="FFFFFF"/>
                </a:solidFill>
                <a:latin typeface="Arial"/>
                <a:cs typeface="ＭＳ Ｐゴシック"/>
              </a:rPr>
              <a:t>
              </a:t>
            </a:r>
            <a:endParaRPr lang="en-US" sz="800" i="1" dirty="0">
              <a:solidFill>
                <a:srgbClr val="FFFFFF"/>
              </a:solidFill>
              <a:latin typeface="Arial"/>
              <a:cs typeface="ＭＳ Ｐゴシック"/>
            </a:endParaRPr>
          </a:p>
        </p:txBody>
      </p:sp>
    </p:spTree>
    <p:extLst>
      <p:ext uri="{BB962C8B-B14F-4D97-AF65-F5344CB8AC3E}">
        <p14:creationId xmlns:p14="http://schemas.microsoft.com/office/powerpoint/2010/main" val="345402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6:9 Arup Two Images">
    <p:spTree>
      <p:nvGrpSpPr>
        <p:cNvPr id="1" name=""/>
        <p:cNvGrpSpPr/>
        <p:nvPr/>
      </p:nvGrpSpPr>
      <p:grpSpPr>
        <a:xfrm>
          <a:off x="0" y="0"/>
          <a:ext cx="0" cy="0"/>
          <a:chOff x="0" y="0"/>
          <a:chExt cx="0" cy="0"/>
        </a:xfrm>
      </p:grpSpPr>
      <p:sp>
        <p:nvSpPr>
          <p:cNvPr id="13" name="Picture Placeholder 2"/>
          <p:cNvSpPr>
            <a:spLocks noGrp="1" noChangeAspect="1"/>
          </p:cNvSpPr>
          <p:nvPr>
            <p:ph type="pic" sz="quarter" idx="12" hasCustomPrompt="1"/>
          </p:nvPr>
        </p:nvSpPr>
        <p:spPr>
          <a:xfrm>
            <a:off x="174501" y="142881"/>
            <a:ext cx="4359600" cy="4193071"/>
          </a:xfrm>
          <a:prstGeom prst="rect">
            <a:avLst/>
          </a:prstGeom>
        </p:spPr>
        <p:txBody>
          <a:bodyPr vert="horz" lIns="0" tIns="0" rIns="0" bIns="0" anchor="t">
            <a:normAutofit/>
          </a:bodyPr>
          <a:lstStyle>
            <a:lvl1pPr marL="0" indent="0">
              <a:lnSpc>
                <a:spcPts val="2600"/>
              </a:lnSpc>
              <a:spcBef>
                <a:spcPts val="0"/>
              </a:spcBef>
              <a:buNone/>
              <a:defRPr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8" name="Picture Placeholder 2"/>
          <p:cNvSpPr>
            <a:spLocks noGrp="1" noChangeAspect="1"/>
          </p:cNvSpPr>
          <p:nvPr>
            <p:ph type="pic" sz="quarter" idx="13" hasCustomPrompt="1"/>
          </p:nvPr>
        </p:nvSpPr>
        <p:spPr>
          <a:xfrm>
            <a:off x="4609391" y="142881"/>
            <a:ext cx="4359600" cy="4193071"/>
          </a:xfrm>
          <a:prstGeom prst="rect">
            <a:avLst/>
          </a:prstGeom>
        </p:spPr>
        <p:txBody>
          <a:bodyPr vert="horz" lIns="0" tIns="0" rIns="0" bIns="0" anchor="t">
            <a:normAutofit/>
          </a:bodyPr>
          <a:lstStyle>
            <a:lvl1pPr marL="0" indent="0">
              <a:lnSpc>
                <a:spcPts val="2600"/>
              </a:lnSpc>
              <a:spcBef>
                <a:spcPts val="0"/>
              </a:spcBef>
              <a:buNone/>
              <a:defRPr>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5" name="Text Placeholder 2"/>
          <p:cNvSpPr>
            <a:spLocks noGrp="1"/>
          </p:cNvSpPr>
          <p:nvPr>
            <p:ph type="body" sz="quarter" idx="34" hasCustomPrompt="1"/>
          </p:nvPr>
        </p:nvSpPr>
        <p:spPr>
          <a:xfrm>
            <a:off x="3668104"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16" name="Text Placeholder 2"/>
          <p:cNvSpPr>
            <a:spLocks noGrp="1"/>
          </p:cNvSpPr>
          <p:nvPr>
            <p:ph type="body" sz="quarter" idx="35" hasCustomPrompt="1"/>
          </p:nvPr>
        </p:nvSpPr>
        <p:spPr>
          <a:xfrm>
            <a:off x="174500" y="4335948"/>
            <a:ext cx="3240000" cy="223138"/>
          </a:xfrm>
          <a:prstGeom prst="rect">
            <a:avLst/>
          </a:prstGeom>
        </p:spPr>
        <p:txBody>
          <a:bodyPr vert="horz" wrap="square"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7" name="Text Placeholder 2"/>
          <p:cNvSpPr>
            <a:spLocks noGrp="1"/>
          </p:cNvSpPr>
          <p:nvPr>
            <p:ph type="body" sz="quarter" idx="17" hasCustomPrompt="1"/>
          </p:nvPr>
        </p:nvSpPr>
        <p:spPr>
          <a:xfrm>
            <a:off x="8101607"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12" name="Text Placeholder 3"/>
          <p:cNvSpPr>
            <a:spLocks noGrp="1"/>
          </p:cNvSpPr>
          <p:nvPr>
            <p:ph type="body" sz="quarter" idx="33" hasCustomPrompt="1"/>
          </p:nvPr>
        </p:nvSpPr>
        <p:spPr>
          <a:xfrm>
            <a:off x="396000" y="4693500"/>
            <a:ext cx="7560000" cy="450000"/>
          </a:xfrm>
          <a:prstGeom prst="rect">
            <a:avLst/>
          </a:prstGeom>
        </p:spPr>
        <p:txBody>
          <a:bodyPr vert="horz" wrap="square" lIns="0" tIns="70200" rIns="0" bIns="0">
            <a:noAutofit/>
          </a:bodyPr>
          <a:lstStyle>
            <a:lvl1pPr marL="0" marR="0" indent="0" algn="l" defTabSz="897988"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1600" baseline="0" dirty="0"/>
              <a:t>Footer title</a:t>
            </a:r>
            <a:endParaRPr lang="en-US" sz="1800" baseline="0" dirty="0"/>
          </a:p>
        </p:txBody>
      </p:sp>
      <p:sp>
        <p:nvSpPr>
          <p:cNvPr id="10" name="Text Placeholder 2"/>
          <p:cNvSpPr>
            <a:spLocks noGrp="1"/>
          </p:cNvSpPr>
          <p:nvPr>
            <p:ph type="body" sz="quarter" idx="18" hasCustomPrompt="1"/>
          </p:nvPr>
        </p:nvSpPr>
        <p:spPr>
          <a:xfrm>
            <a:off x="4608004" y="4335948"/>
            <a:ext cx="3240000" cy="223138"/>
          </a:xfrm>
          <a:prstGeom prst="rect">
            <a:avLst/>
          </a:prstGeom>
        </p:spPr>
        <p:txBody>
          <a:bodyPr vert="horz" wrap="square"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1" name="Slide Number Placeholder 14"/>
          <p:cNvSpPr txBox="1"/>
          <p:nvPr/>
        </p:nvSpPr>
        <p:spPr>
          <a:xfrm>
            <a:off x="0" y="4693500"/>
            <a:ext cx="287338" cy="450000"/>
          </a:xfrm>
          <a:prstGeom prst="rect">
            <a:avLst/>
          </a:prstGeom>
        </p:spPr>
        <p:txBody>
          <a:bodyPr lIns="0" tIns="702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a:lnSpc>
                <a:spcPts val="1000"/>
              </a:lnSpc>
              <a:defRPr/>
            </a:pPr>
            <a:fld id="{84ADEA5E-D855-46E6-A607-27446C644854}" type="slidenum">
              <a:rPr lang="en-US" sz="800" dirty="0">
                <a:solidFill>
                  <a:srgbClr val="FFFFFF"/>
                </a:solidFill>
                <a:latin typeface="Arial"/>
                <a:cs typeface="ＭＳ Ｐゴシック"/>
              </a:rPr>
              <a:pPr algn="ctr">
                <a:lnSpc>
                  <a:spcPts val="1000"/>
                </a:lnSpc>
                <a:defRPr/>
              </a:pPr>
              <a:t>‹#›</a:t>
            </a:fld>
            <a:r>
              <a:rPr lang="en-US" sz="800" dirty="0">
                <a:solidFill>
                  <a:srgbClr val="FFFFFF"/>
                </a:solidFill>
                <a:latin typeface="Arial"/>
                <a:cs typeface="ＭＳ Ｐゴシック"/>
              </a:rPr>
              <a:t>
              </a:t>
            </a:r>
            <a:endParaRPr lang="en-US" sz="800" i="1" dirty="0">
              <a:solidFill>
                <a:srgbClr val="FFFFFF"/>
              </a:solidFill>
              <a:latin typeface="Arial"/>
              <a:cs typeface="ＭＳ Ｐゴシック"/>
            </a:endParaRPr>
          </a:p>
        </p:txBody>
      </p:sp>
    </p:spTree>
    <p:extLst>
      <p:ext uri="{BB962C8B-B14F-4D97-AF65-F5344CB8AC3E}">
        <p14:creationId xmlns:p14="http://schemas.microsoft.com/office/powerpoint/2010/main" val="371895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6:9 Arup Three Images Option1">
    <p:spTree>
      <p:nvGrpSpPr>
        <p:cNvPr id="1" name=""/>
        <p:cNvGrpSpPr/>
        <p:nvPr/>
      </p:nvGrpSpPr>
      <p:grpSpPr>
        <a:xfrm>
          <a:off x="0" y="0"/>
          <a:ext cx="0" cy="0"/>
          <a:chOff x="0" y="0"/>
          <a:chExt cx="0" cy="0"/>
        </a:xfrm>
      </p:grpSpPr>
      <p:sp>
        <p:nvSpPr>
          <p:cNvPr id="21" name="Picture Placeholder 2"/>
          <p:cNvSpPr>
            <a:spLocks noGrp="1" noChangeAspect="1"/>
          </p:cNvSpPr>
          <p:nvPr>
            <p:ph type="pic" sz="quarter" idx="15" hasCustomPrompt="1"/>
          </p:nvPr>
        </p:nvSpPr>
        <p:spPr>
          <a:xfrm>
            <a:off x="4609043" y="142875"/>
            <a:ext cx="4359600" cy="1872000"/>
          </a:xfrm>
          <a:prstGeom prst="rect">
            <a:avLst/>
          </a:prstGeom>
        </p:spPr>
        <p:txBody>
          <a:bodyPr vert="horz" lIns="0" tIns="0" rIns="0" bIns="0" anchor="t">
            <a:normAutofit/>
          </a:bodyPr>
          <a:lstStyle>
            <a:lvl1pPr marL="0" indent="0">
              <a:lnSpc>
                <a:spcPts val="2000"/>
              </a:lnSpc>
              <a:spcBef>
                <a:spcPts val="0"/>
              </a:spcBef>
              <a:buNone/>
              <a:defRPr sz="18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2" name="Picture Placeholder 2"/>
          <p:cNvSpPr>
            <a:spLocks noGrp="1" noChangeAspect="1"/>
          </p:cNvSpPr>
          <p:nvPr>
            <p:ph type="pic" sz="quarter" idx="16" hasCustomPrompt="1"/>
          </p:nvPr>
        </p:nvSpPr>
        <p:spPr>
          <a:xfrm>
            <a:off x="4609043" y="2463738"/>
            <a:ext cx="4359600" cy="1872000"/>
          </a:xfrm>
          <a:prstGeom prst="rect">
            <a:avLst/>
          </a:prstGeom>
        </p:spPr>
        <p:txBody>
          <a:bodyPr vert="horz" lIns="0" tIns="0" rIns="0" bIns="0" anchor="t">
            <a:noAutofit/>
          </a:bodyPr>
          <a:lstStyle>
            <a:lvl1pPr marL="0" indent="0">
              <a:lnSpc>
                <a:spcPts val="2000"/>
              </a:lnSpc>
              <a:spcBef>
                <a:spcPts val="0"/>
              </a:spcBef>
              <a:buNone/>
              <a:defRPr sz="18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4" name="Picture Placeholder 2"/>
          <p:cNvSpPr>
            <a:spLocks noGrp="1" noChangeAspect="1"/>
          </p:cNvSpPr>
          <p:nvPr>
            <p:ph type="pic" sz="quarter" idx="12" hasCustomPrompt="1"/>
          </p:nvPr>
        </p:nvSpPr>
        <p:spPr>
          <a:xfrm>
            <a:off x="174501" y="142881"/>
            <a:ext cx="4359600" cy="4193071"/>
          </a:xfrm>
          <a:prstGeom prst="rect">
            <a:avLst/>
          </a:prstGeom>
        </p:spPr>
        <p:txBody>
          <a:bodyPr vert="horz" lIns="0" tIns="0" rIns="0" bIns="0" anchor="t">
            <a:normAutofit/>
          </a:bodyPr>
          <a:lstStyle>
            <a:lvl1pPr marL="0" indent="0">
              <a:lnSpc>
                <a:spcPts val="2600"/>
              </a:lnSpc>
              <a:spcBef>
                <a:spcPts val="0"/>
              </a:spcBef>
              <a:buNone/>
              <a:defRPr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7" name="Text Placeholder 2"/>
          <p:cNvSpPr>
            <a:spLocks noGrp="1"/>
          </p:cNvSpPr>
          <p:nvPr>
            <p:ph type="body" sz="quarter" idx="18" hasCustomPrompt="1"/>
          </p:nvPr>
        </p:nvSpPr>
        <p:spPr>
          <a:xfrm>
            <a:off x="8101259"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19" name="Text Placeholder 2"/>
          <p:cNvSpPr>
            <a:spLocks noGrp="1"/>
          </p:cNvSpPr>
          <p:nvPr>
            <p:ph type="body" sz="quarter" idx="34" hasCustomPrompt="1"/>
          </p:nvPr>
        </p:nvSpPr>
        <p:spPr>
          <a:xfrm>
            <a:off x="3668104"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20" name="Text Placeholder 2"/>
          <p:cNvSpPr>
            <a:spLocks noGrp="1"/>
          </p:cNvSpPr>
          <p:nvPr>
            <p:ph type="body" sz="quarter" idx="13" hasCustomPrompt="1"/>
          </p:nvPr>
        </p:nvSpPr>
        <p:spPr>
          <a:xfrm>
            <a:off x="174500" y="4335948"/>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23" name="Text Placeholder 2"/>
          <p:cNvSpPr>
            <a:spLocks noGrp="1"/>
          </p:cNvSpPr>
          <p:nvPr>
            <p:ph type="body" sz="quarter" idx="21" hasCustomPrompt="1"/>
          </p:nvPr>
        </p:nvSpPr>
        <p:spPr>
          <a:xfrm>
            <a:off x="8101259" y="2015083"/>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25" name="Text Placeholder 2"/>
          <p:cNvSpPr>
            <a:spLocks noGrp="1"/>
          </p:cNvSpPr>
          <p:nvPr>
            <p:ph type="body" sz="quarter" idx="22" hasCustomPrompt="1"/>
          </p:nvPr>
        </p:nvSpPr>
        <p:spPr>
          <a:xfrm>
            <a:off x="4607655" y="2015085"/>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5" name="Text Placeholder 3"/>
          <p:cNvSpPr>
            <a:spLocks noGrp="1"/>
          </p:cNvSpPr>
          <p:nvPr>
            <p:ph type="body" sz="quarter" idx="33" hasCustomPrompt="1"/>
          </p:nvPr>
        </p:nvSpPr>
        <p:spPr>
          <a:xfrm>
            <a:off x="396000" y="4693500"/>
            <a:ext cx="7560000" cy="450000"/>
          </a:xfrm>
          <a:prstGeom prst="rect">
            <a:avLst/>
          </a:prstGeom>
        </p:spPr>
        <p:txBody>
          <a:bodyPr vert="horz" wrap="square" lIns="0" tIns="70200" rIns="0" bIns="0">
            <a:noAutofit/>
          </a:bodyPr>
          <a:lstStyle>
            <a:lvl1pPr marL="0" marR="0" indent="0" algn="l" defTabSz="897988"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1600" baseline="0" dirty="0"/>
              <a:t>Footer title</a:t>
            </a:r>
            <a:endParaRPr lang="en-US" sz="1800" baseline="0" dirty="0"/>
          </a:p>
        </p:txBody>
      </p:sp>
      <p:sp>
        <p:nvSpPr>
          <p:cNvPr id="13" name="Text Placeholder 2"/>
          <p:cNvSpPr>
            <a:spLocks noGrp="1"/>
          </p:cNvSpPr>
          <p:nvPr>
            <p:ph type="body" sz="quarter" idx="35" hasCustomPrompt="1"/>
          </p:nvPr>
        </p:nvSpPr>
        <p:spPr>
          <a:xfrm>
            <a:off x="4608004" y="4335948"/>
            <a:ext cx="3240000" cy="223138"/>
          </a:xfrm>
          <a:prstGeom prst="rect">
            <a:avLst/>
          </a:prstGeom>
        </p:spPr>
        <p:txBody>
          <a:bodyPr vert="horz" wrap="square"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4" name="Slide Number Placeholder 14"/>
          <p:cNvSpPr txBox="1"/>
          <p:nvPr/>
        </p:nvSpPr>
        <p:spPr>
          <a:xfrm>
            <a:off x="0" y="4693500"/>
            <a:ext cx="287338" cy="450000"/>
          </a:xfrm>
          <a:prstGeom prst="rect">
            <a:avLst/>
          </a:prstGeom>
        </p:spPr>
        <p:txBody>
          <a:bodyPr lIns="0" tIns="702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a:lnSpc>
                <a:spcPts val="1000"/>
              </a:lnSpc>
              <a:defRPr/>
            </a:pPr>
            <a:fld id="{84ADEA5E-D855-46E6-A607-27446C644854}" type="slidenum">
              <a:rPr lang="en-US" sz="800" dirty="0">
                <a:solidFill>
                  <a:srgbClr val="FFFFFF"/>
                </a:solidFill>
                <a:latin typeface="Arial"/>
                <a:cs typeface="ＭＳ Ｐゴシック"/>
              </a:rPr>
              <a:pPr algn="ctr">
                <a:lnSpc>
                  <a:spcPts val="1000"/>
                </a:lnSpc>
                <a:defRPr/>
              </a:pPr>
              <a:t>‹#›</a:t>
            </a:fld>
            <a:r>
              <a:rPr lang="en-US" sz="800" dirty="0">
                <a:solidFill>
                  <a:srgbClr val="FFFFFF"/>
                </a:solidFill>
                <a:latin typeface="Arial"/>
                <a:cs typeface="ＭＳ Ｐゴシック"/>
              </a:rPr>
              <a:t>
              </a:t>
            </a:r>
            <a:endParaRPr lang="en-US" sz="800" i="1" dirty="0">
              <a:solidFill>
                <a:srgbClr val="FFFFFF"/>
              </a:solidFill>
              <a:latin typeface="Arial"/>
              <a:cs typeface="ＭＳ Ｐゴシック"/>
            </a:endParaRPr>
          </a:p>
        </p:txBody>
      </p:sp>
    </p:spTree>
    <p:extLst>
      <p:ext uri="{BB962C8B-B14F-4D97-AF65-F5344CB8AC3E}">
        <p14:creationId xmlns:p14="http://schemas.microsoft.com/office/powerpoint/2010/main" val="162330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6:9 Arup Three Images Option2">
    <p:spTree>
      <p:nvGrpSpPr>
        <p:cNvPr id="1" name=""/>
        <p:cNvGrpSpPr/>
        <p:nvPr/>
      </p:nvGrpSpPr>
      <p:grpSpPr>
        <a:xfrm>
          <a:off x="0" y="0"/>
          <a:ext cx="0" cy="0"/>
          <a:chOff x="0" y="0"/>
          <a:chExt cx="0" cy="0"/>
        </a:xfrm>
      </p:grpSpPr>
      <p:sp>
        <p:nvSpPr>
          <p:cNvPr id="27" name="Picture Placeholder 2"/>
          <p:cNvSpPr>
            <a:spLocks noGrp="1" noChangeAspect="1"/>
          </p:cNvSpPr>
          <p:nvPr>
            <p:ph type="pic" sz="quarter" idx="16" hasCustomPrompt="1"/>
          </p:nvPr>
        </p:nvSpPr>
        <p:spPr>
          <a:xfrm>
            <a:off x="174501" y="2463738"/>
            <a:ext cx="4359600" cy="1872000"/>
          </a:xfrm>
          <a:prstGeom prst="rect">
            <a:avLst/>
          </a:prstGeom>
        </p:spPr>
        <p:txBody>
          <a:bodyPr vert="horz" lIns="0" tIns="0" rIns="0" bIns="0" anchor="t"/>
          <a:lstStyle>
            <a:lvl1pPr marL="0" indent="0">
              <a:lnSpc>
                <a:spcPts val="2000"/>
              </a:lnSpc>
              <a:spcBef>
                <a:spcPts val="0"/>
              </a:spcBef>
              <a:buNone/>
              <a:defRPr sz="18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37" name="Picture Placeholder 2"/>
          <p:cNvSpPr>
            <a:spLocks noGrp="1" noChangeAspect="1"/>
          </p:cNvSpPr>
          <p:nvPr>
            <p:ph type="pic" sz="quarter" idx="12" hasCustomPrompt="1"/>
          </p:nvPr>
        </p:nvSpPr>
        <p:spPr>
          <a:xfrm>
            <a:off x="4609391" y="142881"/>
            <a:ext cx="4359600" cy="4193071"/>
          </a:xfrm>
          <a:prstGeom prst="rect">
            <a:avLst/>
          </a:prstGeom>
        </p:spPr>
        <p:txBody>
          <a:bodyPr vert="horz" lIns="0" tIns="0" rIns="0" bIns="0" anchor="t"/>
          <a:lstStyle>
            <a:lvl1pPr marL="0" indent="0">
              <a:lnSpc>
                <a:spcPts val="2600"/>
              </a:lnSpc>
              <a:spcBef>
                <a:spcPts val="0"/>
              </a:spcBef>
              <a:buNone/>
              <a:defRPr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69" name="Picture Placeholder 2"/>
          <p:cNvSpPr>
            <a:spLocks noGrp="1" noChangeAspect="1"/>
          </p:cNvSpPr>
          <p:nvPr>
            <p:ph type="pic" sz="quarter" idx="15" hasCustomPrompt="1"/>
          </p:nvPr>
        </p:nvSpPr>
        <p:spPr>
          <a:xfrm>
            <a:off x="174501" y="142875"/>
            <a:ext cx="4359600" cy="1872000"/>
          </a:xfrm>
          <a:prstGeom prst="rect">
            <a:avLst/>
          </a:prstGeom>
        </p:spPr>
        <p:txBody>
          <a:bodyPr vert="horz" lIns="0" tIns="0" rIns="0" bIns="0" anchor="t"/>
          <a:lstStyle>
            <a:lvl1pPr marL="0" indent="0">
              <a:lnSpc>
                <a:spcPts val="2000"/>
              </a:lnSpc>
              <a:spcBef>
                <a:spcPts val="0"/>
              </a:spcBef>
              <a:buNone/>
              <a:defRPr sz="18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8" name="Text Placeholder 2"/>
          <p:cNvSpPr>
            <a:spLocks noGrp="1"/>
          </p:cNvSpPr>
          <p:nvPr>
            <p:ph type="body" sz="quarter" idx="25" hasCustomPrompt="1"/>
          </p:nvPr>
        </p:nvSpPr>
        <p:spPr>
          <a:xfrm>
            <a:off x="8101259"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20" name="Text Placeholder 2"/>
          <p:cNvSpPr>
            <a:spLocks noGrp="1"/>
          </p:cNvSpPr>
          <p:nvPr>
            <p:ph type="body" sz="quarter" idx="18" hasCustomPrompt="1"/>
          </p:nvPr>
        </p:nvSpPr>
        <p:spPr>
          <a:xfrm>
            <a:off x="3668104"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21" name="Text Placeholder 2"/>
          <p:cNvSpPr>
            <a:spLocks noGrp="1"/>
          </p:cNvSpPr>
          <p:nvPr>
            <p:ph type="body" sz="quarter" idx="19" hasCustomPrompt="1"/>
          </p:nvPr>
        </p:nvSpPr>
        <p:spPr>
          <a:xfrm>
            <a:off x="174500" y="4335948"/>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22" name="Text Placeholder 2"/>
          <p:cNvSpPr>
            <a:spLocks noGrp="1"/>
          </p:cNvSpPr>
          <p:nvPr>
            <p:ph type="body" sz="quarter" idx="21" hasCustomPrompt="1"/>
          </p:nvPr>
        </p:nvSpPr>
        <p:spPr>
          <a:xfrm>
            <a:off x="3668104" y="2015083"/>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23" name="Text Placeholder 2"/>
          <p:cNvSpPr>
            <a:spLocks noGrp="1"/>
          </p:cNvSpPr>
          <p:nvPr>
            <p:ph type="body" sz="quarter" idx="22" hasCustomPrompt="1"/>
          </p:nvPr>
        </p:nvSpPr>
        <p:spPr>
          <a:xfrm>
            <a:off x="174500" y="2015085"/>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4" name="Text Placeholder 3"/>
          <p:cNvSpPr>
            <a:spLocks noGrp="1"/>
          </p:cNvSpPr>
          <p:nvPr>
            <p:ph type="body" sz="quarter" idx="33" hasCustomPrompt="1"/>
          </p:nvPr>
        </p:nvSpPr>
        <p:spPr>
          <a:xfrm>
            <a:off x="396000" y="4693500"/>
            <a:ext cx="7560000" cy="450000"/>
          </a:xfrm>
          <a:prstGeom prst="rect">
            <a:avLst/>
          </a:prstGeom>
        </p:spPr>
        <p:txBody>
          <a:bodyPr vert="horz" wrap="square" lIns="0" tIns="70200" rIns="0" bIns="0">
            <a:noAutofit/>
          </a:bodyPr>
          <a:lstStyle>
            <a:lvl1pPr marL="0" marR="0" indent="0" algn="l" defTabSz="897988"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1600" baseline="0" dirty="0"/>
              <a:t>Footer title</a:t>
            </a:r>
            <a:endParaRPr lang="en-US" sz="1800" baseline="0" dirty="0"/>
          </a:p>
        </p:txBody>
      </p:sp>
      <p:sp>
        <p:nvSpPr>
          <p:cNvPr id="16" name="Text Placeholder 2"/>
          <p:cNvSpPr>
            <a:spLocks noGrp="1"/>
          </p:cNvSpPr>
          <p:nvPr>
            <p:ph type="body" sz="quarter" idx="34" hasCustomPrompt="1"/>
          </p:nvPr>
        </p:nvSpPr>
        <p:spPr>
          <a:xfrm>
            <a:off x="4608004" y="4335948"/>
            <a:ext cx="3240000" cy="223138"/>
          </a:xfrm>
          <a:prstGeom prst="rect">
            <a:avLst/>
          </a:prstGeom>
        </p:spPr>
        <p:txBody>
          <a:bodyPr vert="horz" wrap="square"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3" name="Slide Number Placeholder 14"/>
          <p:cNvSpPr txBox="1"/>
          <p:nvPr/>
        </p:nvSpPr>
        <p:spPr>
          <a:xfrm>
            <a:off x="0" y="4693500"/>
            <a:ext cx="287338" cy="450000"/>
          </a:xfrm>
          <a:prstGeom prst="rect">
            <a:avLst/>
          </a:prstGeom>
        </p:spPr>
        <p:txBody>
          <a:bodyPr lIns="0" tIns="702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a:lnSpc>
                <a:spcPts val="1000"/>
              </a:lnSpc>
              <a:defRPr/>
            </a:pPr>
            <a:fld id="{84ADEA5E-D855-46E6-A607-27446C644854}" type="slidenum">
              <a:rPr lang="en-US" sz="800" dirty="0">
                <a:solidFill>
                  <a:srgbClr val="FFFFFF"/>
                </a:solidFill>
                <a:latin typeface="Arial"/>
                <a:cs typeface="ＭＳ Ｐゴシック"/>
              </a:rPr>
              <a:pPr algn="ctr">
                <a:lnSpc>
                  <a:spcPts val="1000"/>
                </a:lnSpc>
                <a:defRPr/>
              </a:pPr>
              <a:t>‹#›</a:t>
            </a:fld>
            <a:r>
              <a:rPr lang="en-US" sz="800" dirty="0">
                <a:solidFill>
                  <a:srgbClr val="FFFFFF"/>
                </a:solidFill>
                <a:latin typeface="Arial"/>
                <a:cs typeface="ＭＳ Ｐゴシック"/>
              </a:rPr>
              <a:t>
              </a:t>
            </a:r>
            <a:endParaRPr lang="en-US" sz="800" i="1" dirty="0">
              <a:solidFill>
                <a:srgbClr val="FFFFFF"/>
              </a:solidFill>
              <a:latin typeface="Arial"/>
              <a:cs typeface="ＭＳ Ｐゴシック"/>
            </a:endParaRPr>
          </a:p>
        </p:txBody>
      </p:sp>
    </p:spTree>
    <p:extLst>
      <p:ext uri="{BB962C8B-B14F-4D97-AF65-F5344CB8AC3E}">
        <p14:creationId xmlns:p14="http://schemas.microsoft.com/office/powerpoint/2010/main" val="8913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6:9 Arup Four Images">
    <p:spTree>
      <p:nvGrpSpPr>
        <p:cNvPr id="1" name=""/>
        <p:cNvGrpSpPr/>
        <p:nvPr/>
      </p:nvGrpSpPr>
      <p:grpSpPr>
        <a:xfrm>
          <a:off x="0" y="0"/>
          <a:ext cx="0" cy="0"/>
          <a:chOff x="0" y="0"/>
          <a:chExt cx="0" cy="0"/>
        </a:xfrm>
      </p:grpSpPr>
      <p:sp>
        <p:nvSpPr>
          <p:cNvPr id="35" name="Picture Placeholder 2"/>
          <p:cNvSpPr>
            <a:spLocks noGrp="1" noChangeAspect="1"/>
          </p:cNvSpPr>
          <p:nvPr>
            <p:ph type="pic" sz="quarter" idx="16" hasCustomPrompt="1"/>
          </p:nvPr>
        </p:nvSpPr>
        <p:spPr>
          <a:xfrm>
            <a:off x="174501" y="2463738"/>
            <a:ext cx="4359600" cy="1872000"/>
          </a:xfrm>
          <a:prstGeom prst="rect">
            <a:avLst/>
          </a:prstGeom>
        </p:spPr>
        <p:txBody>
          <a:bodyPr vert="horz" lIns="0" tIns="0" rIns="0" bIns="0" anchor="t"/>
          <a:lstStyle>
            <a:lvl1pPr marL="0" indent="0">
              <a:lnSpc>
                <a:spcPts val="2000"/>
              </a:lnSpc>
              <a:spcBef>
                <a:spcPts val="0"/>
              </a:spcBef>
              <a:buNone/>
              <a:defRPr sz="18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1" name="Picture Placeholder 2"/>
          <p:cNvSpPr>
            <a:spLocks noGrp="1" noChangeAspect="1"/>
          </p:cNvSpPr>
          <p:nvPr>
            <p:ph type="pic" sz="quarter" idx="15" hasCustomPrompt="1"/>
          </p:nvPr>
        </p:nvSpPr>
        <p:spPr>
          <a:xfrm>
            <a:off x="4609043" y="142875"/>
            <a:ext cx="4359600" cy="1872000"/>
          </a:xfrm>
          <a:prstGeom prst="rect">
            <a:avLst/>
          </a:prstGeom>
        </p:spPr>
        <p:txBody>
          <a:bodyPr vert="horz" lIns="0" tIns="0" rIns="0" bIns="0" anchor="t"/>
          <a:lstStyle>
            <a:lvl1pPr marL="0" indent="0">
              <a:lnSpc>
                <a:spcPts val="2000"/>
              </a:lnSpc>
              <a:spcBef>
                <a:spcPts val="0"/>
              </a:spcBef>
              <a:buNone/>
              <a:defRPr sz="18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2" name="Picture Placeholder 2"/>
          <p:cNvSpPr>
            <a:spLocks noGrp="1" noChangeAspect="1"/>
          </p:cNvSpPr>
          <p:nvPr>
            <p:ph type="pic" sz="quarter" idx="16" hasCustomPrompt="1"/>
          </p:nvPr>
        </p:nvSpPr>
        <p:spPr>
          <a:xfrm>
            <a:off x="4609043" y="2463738"/>
            <a:ext cx="4359600" cy="1872000"/>
          </a:xfrm>
          <a:prstGeom prst="rect">
            <a:avLst/>
          </a:prstGeom>
        </p:spPr>
        <p:txBody>
          <a:bodyPr vert="horz" lIns="0" tIns="0" rIns="0" bIns="0" anchor="t"/>
          <a:lstStyle>
            <a:lvl1pPr marL="0" indent="0">
              <a:lnSpc>
                <a:spcPts val="2000"/>
              </a:lnSpc>
              <a:spcBef>
                <a:spcPts val="0"/>
              </a:spcBef>
              <a:buNone/>
              <a:defRPr sz="18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7" name="Picture Placeholder 2"/>
          <p:cNvSpPr>
            <a:spLocks noGrp="1" noChangeAspect="1"/>
          </p:cNvSpPr>
          <p:nvPr>
            <p:ph type="pic" sz="quarter" idx="32" hasCustomPrompt="1"/>
          </p:nvPr>
        </p:nvSpPr>
        <p:spPr>
          <a:xfrm>
            <a:off x="174501" y="142875"/>
            <a:ext cx="4359600" cy="1872000"/>
          </a:xfrm>
          <a:prstGeom prst="rect">
            <a:avLst/>
          </a:prstGeom>
        </p:spPr>
        <p:txBody>
          <a:bodyPr vert="horz" lIns="0" tIns="0" rIns="0" bIns="0" anchor="t"/>
          <a:lstStyle>
            <a:lvl1pPr marL="0" indent="0">
              <a:lnSpc>
                <a:spcPts val="2000"/>
              </a:lnSpc>
              <a:spcBef>
                <a:spcPts val="0"/>
              </a:spcBef>
              <a:buNone/>
              <a:defRPr sz="180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2" name="Text Placeholder 2"/>
          <p:cNvSpPr>
            <a:spLocks noGrp="1"/>
          </p:cNvSpPr>
          <p:nvPr>
            <p:ph type="body" sz="quarter" idx="18" hasCustomPrompt="1"/>
          </p:nvPr>
        </p:nvSpPr>
        <p:spPr>
          <a:xfrm>
            <a:off x="3668104"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23" name="Text Placeholder 2"/>
          <p:cNvSpPr>
            <a:spLocks noGrp="1"/>
          </p:cNvSpPr>
          <p:nvPr>
            <p:ph type="body" sz="quarter" idx="19" hasCustomPrompt="1"/>
          </p:nvPr>
        </p:nvSpPr>
        <p:spPr>
          <a:xfrm>
            <a:off x="174500" y="4335948"/>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24" name="Text Placeholder 2"/>
          <p:cNvSpPr>
            <a:spLocks noGrp="1"/>
          </p:cNvSpPr>
          <p:nvPr>
            <p:ph type="body" sz="quarter" idx="21" hasCustomPrompt="1"/>
          </p:nvPr>
        </p:nvSpPr>
        <p:spPr>
          <a:xfrm>
            <a:off x="3668104" y="2015083"/>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25" name="Text Placeholder 2"/>
          <p:cNvSpPr>
            <a:spLocks noGrp="1"/>
          </p:cNvSpPr>
          <p:nvPr>
            <p:ph type="body" sz="quarter" idx="22" hasCustomPrompt="1"/>
          </p:nvPr>
        </p:nvSpPr>
        <p:spPr>
          <a:xfrm>
            <a:off x="174500" y="2015085"/>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26" name="Text Placeholder 2"/>
          <p:cNvSpPr>
            <a:spLocks noGrp="1"/>
          </p:cNvSpPr>
          <p:nvPr>
            <p:ph type="body" sz="quarter" idx="27" hasCustomPrompt="1"/>
          </p:nvPr>
        </p:nvSpPr>
        <p:spPr>
          <a:xfrm>
            <a:off x="8101259" y="2015083"/>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27" name="Text Placeholder 2"/>
          <p:cNvSpPr>
            <a:spLocks noGrp="1"/>
          </p:cNvSpPr>
          <p:nvPr>
            <p:ph type="body" sz="quarter" idx="28" hasCustomPrompt="1"/>
          </p:nvPr>
        </p:nvSpPr>
        <p:spPr>
          <a:xfrm>
            <a:off x="4607655" y="2015085"/>
            <a:ext cx="3240000" cy="223138"/>
          </a:xfrm>
          <a:prstGeom prst="rect">
            <a:avLst/>
          </a:prstGeom>
        </p:spPr>
        <p:txBody>
          <a:bodyPr vert="horz"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29" name="Text Placeholder 2"/>
          <p:cNvSpPr>
            <a:spLocks noGrp="1"/>
          </p:cNvSpPr>
          <p:nvPr>
            <p:ph type="body" sz="quarter" idx="35" hasCustomPrompt="1"/>
          </p:nvPr>
        </p:nvSpPr>
        <p:spPr>
          <a:xfrm>
            <a:off x="8101259" y="4335946"/>
            <a:ext cx="867395" cy="170816"/>
          </a:xfrm>
          <a:prstGeom prst="rect">
            <a:avLst/>
          </a:prstGeom>
        </p:spPr>
        <p:txBody>
          <a:bodyPr vert="horz" lIns="0" tIns="34290" rIns="0" bIns="34290">
            <a:noAutofit/>
          </a:bodyPr>
          <a:lstStyle>
            <a:lvl1pPr marL="0" indent="0" algn="r">
              <a:lnSpc>
                <a:spcPts val="800"/>
              </a:lnSpc>
              <a:spcBef>
                <a:spcPts val="0"/>
              </a:spcBef>
              <a:buNone/>
              <a:defRPr sz="600">
                <a:latin typeface="Times New Roman"/>
                <a:cs typeface="Times New Roman"/>
              </a:defRPr>
            </a:lvl1pPr>
            <a:lvl2pPr>
              <a:defRPr sz="600"/>
            </a:lvl2pPr>
            <a:lvl3pPr>
              <a:defRPr sz="600"/>
            </a:lvl3pPr>
            <a:lvl4pPr>
              <a:defRPr sz="600"/>
            </a:lvl4pPr>
            <a:lvl5pPr>
              <a:defRPr sz="600"/>
            </a:lvl5pPr>
          </a:lstStyle>
          <a:p>
            <a:r>
              <a:rPr lang="en-US" sz="600" dirty="0"/>
              <a:t>© Image Copyright</a:t>
            </a:r>
          </a:p>
        </p:txBody>
      </p:sp>
      <p:sp>
        <p:nvSpPr>
          <p:cNvPr id="17" name="Text Placeholder 3"/>
          <p:cNvSpPr>
            <a:spLocks noGrp="1"/>
          </p:cNvSpPr>
          <p:nvPr>
            <p:ph type="body" sz="quarter" idx="33" hasCustomPrompt="1"/>
          </p:nvPr>
        </p:nvSpPr>
        <p:spPr>
          <a:xfrm>
            <a:off x="396000" y="4693500"/>
            <a:ext cx="7560000" cy="450000"/>
          </a:xfrm>
          <a:prstGeom prst="rect">
            <a:avLst/>
          </a:prstGeom>
        </p:spPr>
        <p:txBody>
          <a:bodyPr vert="horz" wrap="square" lIns="0" tIns="70200" rIns="0" bIns="0">
            <a:noAutofit/>
          </a:bodyPr>
          <a:lstStyle>
            <a:lvl1pPr marL="0" marR="0" indent="0" algn="l" defTabSz="897988"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1600" baseline="0" dirty="0"/>
              <a:t>Footer title</a:t>
            </a:r>
            <a:endParaRPr lang="en-US" sz="1800" baseline="0" dirty="0"/>
          </a:p>
        </p:txBody>
      </p:sp>
      <p:sp>
        <p:nvSpPr>
          <p:cNvPr id="18" name="Text Placeholder 2"/>
          <p:cNvSpPr>
            <a:spLocks noGrp="1"/>
          </p:cNvSpPr>
          <p:nvPr>
            <p:ph type="body" sz="quarter" idx="36" hasCustomPrompt="1"/>
          </p:nvPr>
        </p:nvSpPr>
        <p:spPr>
          <a:xfrm>
            <a:off x="4608004" y="4335948"/>
            <a:ext cx="3240000" cy="223138"/>
          </a:xfrm>
          <a:prstGeom prst="rect">
            <a:avLst/>
          </a:prstGeom>
        </p:spPr>
        <p:txBody>
          <a:bodyPr vert="horz" wrap="square" lIns="0" tIns="27000" rIns="0" bIns="27000">
            <a:noAutofit/>
          </a:bodyPr>
          <a:lstStyle>
            <a:lvl1pPr marL="0" indent="0" algn="l">
              <a:lnSpc>
                <a:spcPts val="1200"/>
              </a:lnSpc>
              <a:spcBef>
                <a:spcPts val="0"/>
              </a:spcBef>
              <a:buNone/>
              <a:defRPr sz="1000">
                <a:latin typeface="Times New Roman"/>
                <a:cs typeface="Times New Roman"/>
              </a:defRPr>
            </a:lvl1pPr>
            <a:lvl2pPr>
              <a:defRPr sz="600"/>
            </a:lvl2pPr>
            <a:lvl3pPr>
              <a:defRPr sz="600"/>
            </a:lvl3pPr>
            <a:lvl4pPr>
              <a:defRPr sz="600"/>
            </a:lvl4pPr>
            <a:lvl5pPr>
              <a:defRPr sz="600"/>
            </a:lvl5pPr>
          </a:lstStyle>
          <a:p>
            <a:r>
              <a:rPr lang="en-US" sz="1000" dirty="0"/>
              <a:t>Caption</a:t>
            </a:r>
            <a:endParaRPr lang="en-US" sz="600" dirty="0"/>
          </a:p>
        </p:txBody>
      </p:sp>
      <p:sp>
        <p:nvSpPr>
          <p:cNvPr id="16" name="Slide Number Placeholder 14"/>
          <p:cNvSpPr txBox="1"/>
          <p:nvPr/>
        </p:nvSpPr>
        <p:spPr>
          <a:xfrm>
            <a:off x="0" y="4693500"/>
            <a:ext cx="287338" cy="450000"/>
          </a:xfrm>
          <a:prstGeom prst="rect">
            <a:avLst/>
          </a:prstGeom>
        </p:spPr>
        <p:txBody>
          <a:bodyPr lIns="0" tIns="70200" rIns="0" bIns="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a:lnSpc>
                <a:spcPts val="1000"/>
              </a:lnSpc>
              <a:defRPr/>
            </a:pPr>
            <a:fld id="{84ADEA5E-D855-46E6-A607-27446C644854}" type="slidenum">
              <a:rPr lang="en-US" sz="800" dirty="0">
                <a:solidFill>
                  <a:srgbClr val="FFFFFF"/>
                </a:solidFill>
                <a:latin typeface="Arial"/>
                <a:cs typeface="ＭＳ Ｐゴシック"/>
              </a:rPr>
              <a:pPr algn="ctr">
                <a:lnSpc>
                  <a:spcPts val="1000"/>
                </a:lnSpc>
                <a:defRPr/>
              </a:pPr>
              <a:t>‹#›</a:t>
            </a:fld>
            <a:r>
              <a:rPr lang="en-US" sz="800" dirty="0">
                <a:solidFill>
                  <a:srgbClr val="FFFFFF"/>
                </a:solidFill>
                <a:latin typeface="Arial"/>
                <a:cs typeface="ＭＳ Ｐゴシック"/>
              </a:rPr>
              <a:t>
              </a:t>
            </a:r>
            <a:endParaRPr lang="en-US" sz="800" i="1" dirty="0">
              <a:solidFill>
                <a:srgbClr val="FFFFFF"/>
              </a:solidFill>
              <a:latin typeface="Arial"/>
              <a:cs typeface="ＭＳ Ｐゴシック"/>
            </a:endParaRPr>
          </a:p>
        </p:txBody>
      </p:sp>
    </p:spTree>
    <p:extLst>
      <p:ext uri="{BB962C8B-B14F-4D97-AF65-F5344CB8AC3E}">
        <p14:creationId xmlns:p14="http://schemas.microsoft.com/office/powerpoint/2010/main" val="84843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16:9 Arup TenImages Value Statement">
    <p:spTree>
      <p:nvGrpSpPr>
        <p:cNvPr id="1" name=""/>
        <p:cNvGrpSpPr/>
        <p:nvPr/>
      </p:nvGrpSpPr>
      <p:grpSpPr>
        <a:xfrm>
          <a:off x="0" y="0"/>
          <a:ext cx="0" cy="0"/>
          <a:chOff x="0" y="0"/>
          <a:chExt cx="0" cy="0"/>
        </a:xfrm>
      </p:grpSpPr>
      <p:sp>
        <p:nvSpPr>
          <p:cNvPr id="14" name="Rectangle 13"/>
          <p:cNvSpPr/>
          <p:nvPr/>
        </p:nvSpPr>
        <p:spPr>
          <a:xfrm>
            <a:off x="6773285" y="1757486"/>
            <a:ext cx="2144982" cy="321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6773285" y="142969"/>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36" name="Picture Placeholder 7"/>
          <p:cNvSpPr>
            <a:spLocks noGrp="1" noChangeAspect="1"/>
          </p:cNvSpPr>
          <p:nvPr>
            <p:ph type="pic" sz="quarter" idx="20" hasCustomPrompt="1"/>
          </p:nvPr>
        </p:nvSpPr>
        <p:spPr>
          <a:xfrm>
            <a:off x="4572017" y="142969"/>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4572017" y="3383202"/>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39" name="Picture Placeholder 7"/>
          <p:cNvSpPr>
            <a:spLocks noGrp="1" noChangeAspect="1"/>
          </p:cNvSpPr>
          <p:nvPr>
            <p:ph type="pic" sz="quarter" idx="21" hasCustomPrompt="1"/>
          </p:nvPr>
        </p:nvSpPr>
        <p:spPr>
          <a:xfrm>
            <a:off x="2370753" y="1757722"/>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176295" y="143142"/>
            <a:ext cx="2144982" cy="1571390"/>
          </a:xfrm>
          <a:prstGeom prst="rect">
            <a:avLst/>
          </a:prstGeom>
        </p:spPr>
        <p:txBody>
          <a:bodyPr lIns="53033" tIns="53033" rIns="68580" bIns="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176299" y="3383202"/>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176057" y="1757722"/>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5" name="Picture Placeholder 7"/>
          <p:cNvSpPr>
            <a:spLocks noGrp="1" noChangeAspect="1"/>
          </p:cNvSpPr>
          <p:nvPr>
            <p:ph type="pic" sz="quarter" idx="29" hasCustomPrompt="1"/>
          </p:nvPr>
        </p:nvSpPr>
        <p:spPr>
          <a:xfrm>
            <a:off x="2370753" y="3383202"/>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4572017" y="1757722"/>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51" name="Picture Placeholder 7"/>
          <p:cNvSpPr>
            <a:spLocks noGrp="1" noChangeAspect="1"/>
          </p:cNvSpPr>
          <p:nvPr>
            <p:ph type="pic" sz="quarter" idx="32" hasCustomPrompt="1"/>
          </p:nvPr>
        </p:nvSpPr>
        <p:spPr>
          <a:xfrm>
            <a:off x="2370753" y="142969"/>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16" name="Text Placeholder 3"/>
          <p:cNvSpPr>
            <a:spLocks noGrp="1"/>
          </p:cNvSpPr>
          <p:nvPr>
            <p:ph type="body" sz="quarter" idx="33" hasCustomPrompt="1"/>
          </p:nvPr>
        </p:nvSpPr>
        <p:spPr>
          <a:xfrm>
            <a:off x="6910548" y="1864333"/>
            <a:ext cx="1981932" cy="1620443"/>
          </a:xfrm>
          <a:prstGeom prst="rect">
            <a:avLst/>
          </a:prstGeom>
        </p:spPr>
        <p:txBody>
          <a:bodyPr vert="horz" lIns="0" tIns="34290" rIns="0" bIns="34290">
            <a:noAutofit/>
          </a:bodyPr>
          <a:lstStyle>
            <a:lvl1pPr marL="0" marR="0" indent="0" algn="l" defTabSz="897988" rtl="0" eaLnBrk="1" fontAlgn="auto" latinLnBrk="0" hangingPunct="1">
              <a:lnSpc>
                <a:spcPct val="80000"/>
              </a:lnSpc>
              <a:spcBef>
                <a:spcPts val="0"/>
              </a:spcBef>
              <a:spcAft>
                <a:spcPts val="0"/>
              </a:spcAft>
              <a:buClrTx/>
              <a:buSzTx/>
              <a:buFont typeface="Arial" pitchFamily="34" charset="0"/>
              <a:buNone/>
              <a:tabLst/>
              <a:defRPr sz="1800" b="0" i="0" baseline="0">
                <a:solidFill>
                  <a:schemeClr val="tx1"/>
                </a:solidFill>
                <a:latin typeface="Times New Roman"/>
                <a:cs typeface="Times New Roman"/>
              </a:defRPr>
            </a:lvl1pPr>
          </a:lstStyle>
          <a:p>
            <a:r>
              <a:rPr lang="en-US" sz="1800" baseline="0" dirty="0"/>
              <a:t>You may enter a short value statement here. You may highlight a specific point in white as appropriate. Max approx 20-25 words.</a:t>
            </a:r>
            <a:endParaRPr lang="en-US" sz="1600" baseline="0" dirty="0"/>
          </a:p>
        </p:txBody>
      </p:sp>
    </p:spTree>
    <p:extLst>
      <p:ext uri="{BB962C8B-B14F-4D97-AF65-F5344CB8AC3E}">
        <p14:creationId xmlns:p14="http://schemas.microsoft.com/office/powerpoint/2010/main" val="420751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6:9 Arup Eleven Images Value Statement">
    <p:spTree>
      <p:nvGrpSpPr>
        <p:cNvPr id="1" name=""/>
        <p:cNvGrpSpPr/>
        <p:nvPr/>
      </p:nvGrpSpPr>
      <p:grpSpPr>
        <a:xfrm>
          <a:off x="0" y="0"/>
          <a:ext cx="0" cy="0"/>
          <a:chOff x="0" y="0"/>
          <a:chExt cx="0" cy="0"/>
        </a:xfrm>
      </p:grpSpPr>
      <p:sp>
        <p:nvSpPr>
          <p:cNvPr id="14" name="Rectangle 13"/>
          <p:cNvSpPr/>
          <p:nvPr/>
        </p:nvSpPr>
        <p:spPr>
          <a:xfrm>
            <a:off x="6773285" y="1757722"/>
            <a:ext cx="2144982" cy="15713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6780429" y="142969"/>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36" name="Picture Placeholder 7"/>
          <p:cNvSpPr>
            <a:spLocks noGrp="1" noChangeAspect="1"/>
          </p:cNvSpPr>
          <p:nvPr>
            <p:ph type="pic" sz="quarter" idx="20" hasCustomPrompt="1"/>
          </p:nvPr>
        </p:nvSpPr>
        <p:spPr>
          <a:xfrm>
            <a:off x="4572017" y="142969"/>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4572017" y="3386609"/>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39" name="Picture Placeholder 7"/>
          <p:cNvSpPr>
            <a:spLocks noGrp="1" noChangeAspect="1"/>
          </p:cNvSpPr>
          <p:nvPr>
            <p:ph type="pic" sz="quarter" idx="21" hasCustomPrompt="1"/>
          </p:nvPr>
        </p:nvSpPr>
        <p:spPr>
          <a:xfrm>
            <a:off x="2370753" y="1757722"/>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176295" y="143142"/>
            <a:ext cx="2144982" cy="1571390"/>
          </a:xfrm>
          <a:prstGeom prst="rect">
            <a:avLst/>
          </a:prstGeom>
        </p:spPr>
        <p:txBody>
          <a:bodyPr lIns="53033" tIns="53033" rIns="68580" bIns="34290" anchor="t">
            <a:normAutofit/>
          </a:bodyPr>
          <a:lstStyle>
            <a:lvl1pPr marL="0" marR="0" indent="0" algn="l" defTabSz="897988" rtl="0" eaLnBrk="1" fontAlgn="auto" latinLnBrk="0" hangingPunct="1">
              <a:lnSpc>
                <a:spcPts val="1100"/>
              </a:lnSpc>
              <a:spcBef>
                <a:spcPts val="0"/>
              </a:spcBef>
              <a:spcAft>
                <a:spcPts val="0"/>
              </a:spcAft>
              <a:buClrTx/>
              <a:buSzTx/>
              <a:buFont typeface="Arial" pitchFamily="34" charset="0"/>
              <a:buNone/>
              <a:tabLst/>
              <a:defRPr sz="9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176299" y="3386609"/>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176057" y="1757722"/>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5" name="Picture Placeholder 7"/>
          <p:cNvSpPr>
            <a:spLocks noGrp="1" noChangeAspect="1"/>
          </p:cNvSpPr>
          <p:nvPr>
            <p:ph type="pic" sz="quarter" idx="29" hasCustomPrompt="1"/>
          </p:nvPr>
        </p:nvSpPr>
        <p:spPr>
          <a:xfrm>
            <a:off x="2370753" y="3386609"/>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7" name="Picture Placeholder 7"/>
          <p:cNvSpPr>
            <a:spLocks noGrp="1" noChangeAspect="1"/>
          </p:cNvSpPr>
          <p:nvPr>
            <p:ph type="pic" sz="quarter" idx="30" hasCustomPrompt="1"/>
          </p:nvPr>
        </p:nvSpPr>
        <p:spPr>
          <a:xfrm>
            <a:off x="6773285" y="3386609"/>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4572017" y="1757722"/>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51" name="Picture Placeholder 7"/>
          <p:cNvSpPr>
            <a:spLocks noGrp="1" noChangeAspect="1"/>
          </p:cNvSpPr>
          <p:nvPr>
            <p:ph type="pic" sz="quarter" idx="32" hasCustomPrompt="1"/>
          </p:nvPr>
        </p:nvSpPr>
        <p:spPr>
          <a:xfrm>
            <a:off x="2370753" y="142969"/>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16" name="Text Placeholder 3"/>
          <p:cNvSpPr>
            <a:spLocks noGrp="1"/>
          </p:cNvSpPr>
          <p:nvPr>
            <p:ph type="body" sz="quarter" idx="33" hasCustomPrompt="1"/>
          </p:nvPr>
        </p:nvSpPr>
        <p:spPr>
          <a:xfrm>
            <a:off x="6910548" y="1765800"/>
            <a:ext cx="1981932" cy="1571400"/>
          </a:xfrm>
          <a:prstGeom prst="rect">
            <a:avLst/>
          </a:prstGeom>
        </p:spPr>
        <p:txBody>
          <a:bodyPr vert="horz" lIns="0" tIns="34290" rIns="0" bIns="34290">
            <a:noAutofit/>
          </a:bodyPr>
          <a:lstStyle>
            <a:lvl1pPr marL="0" marR="0" indent="0" algn="l" defTabSz="897988" rtl="0" eaLnBrk="1" fontAlgn="auto" latinLnBrk="0" hangingPunct="1">
              <a:lnSpc>
                <a:spcPct val="80000"/>
              </a:lnSpc>
              <a:spcBef>
                <a:spcPts val="0"/>
              </a:spcBef>
              <a:spcAft>
                <a:spcPts val="0"/>
              </a:spcAft>
              <a:buClrTx/>
              <a:buSzTx/>
              <a:buFont typeface="Arial" pitchFamily="34" charset="0"/>
              <a:buNone/>
              <a:tabLst/>
              <a:defRPr sz="1800" b="0" i="0" baseline="0">
                <a:solidFill>
                  <a:schemeClr val="tx1"/>
                </a:solidFill>
                <a:latin typeface="Times New Roman"/>
                <a:cs typeface="Times New Roman"/>
              </a:defRPr>
            </a:lvl1pPr>
          </a:lstStyle>
          <a:p>
            <a:r>
              <a:rPr lang="en-US" sz="1800" baseline="0" dirty="0"/>
              <a:t>Enter a short value statement here. Highlight a specific point in white. Max approx 10 -15 words.</a:t>
            </a:r>
          </a:p>
        </p:txBody>
      </p:sp>
    </p:spTree>
    <p:extLst>
      <p:ext uri="{BB962C8B-B14F-4D97-AF65-F5344CB8AC3E}">
        <p14:creationId xmlns:p14="http://schemas.microsoft.com/office/powerpoint/2010/main" val="79370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3611048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16:9 Arup Twelve Images">
    <p:spTree>
      <p:nvGrpSpPr>
        <p:cNvPr id="1" name=""/>
        <p:cNvGrpSpPr/>
        <p:nvPr/>
      </p:nvGrpSpPr>
      <p:grpSpPr>
        <a:xfrm>
          <a:off x="0" y="0"/>
          <a:ext cx="0" cy="0"/>
          <a:chOff x="0" y="0"/>
          <a:chExt cx="0" cy="0"/>
        </a:xfrm>
      </p:grpSpPr>
      <p:sp>
        <p:nvSpPr>
          <p:cNvPr id="35" name="Picture Placeholder 7"/>
          <p:cNvSpPr>
            <a:spLocks noGrp="1" noChangeAspect="1"/>
          </p:cNvSpPr>
          <p:nvPr>
            <p:ph type="pic" sz="quarter" idx="27" hasCustomPrompt="1"/>
          </p:nvPr>
        </p:nvSpPr>
        <p:spPr>
          <a:xfrm>
            <a:off x="6780429" y="142969"/>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defRPr>
            </a:lvl1pPr>
          </a:lstStyle>
          <a:p>
            <a:endParaRPr lang="en-US" dirty="0"/>
          </a:p>
        </p:txBody>
      </p:sp>
      <p:sp>
        <p:nvSpPr>
          <p:cNvPr id="36" name="Picture Placeholder 7"/>
          <p:cNvSpPr>
            <a:spLocks noGrp="1" noChangeAspect="1"/>
          </p:cNvSpPr>
          <p:nvPr>
            <p:ph type="pic" sz="quarter" idx="20" hasCustomPrompt="1"/>
          </p:nvPr>
        </p:nvSpPr>
        <p:spPr>
          <a:xfrm>
            <a:off x="4572017" y="142969"/>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37" name="Picture Placeholder 7"/>
          <p:cNvSpPr>
            <a:spLocks noGrp="1" noChangeAspect="1"/>
          </p:cNvSpPr>
          <p:nvPr>
            <p:ph type="pic" sz="quarter" idx="26" hasCustomPrompt="1"/>
          </p:nvPr>
        </p:nvSpPr>
        <p:spPr>
          <a:xfrm>
            <a:off x="6780429" y="1764865"/>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4572017" y="3393753"/>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39" name="Picture Placeholder 7"/>
          <p:cNvSpPr>
            <a:spLocks noGrp="1" noChangeAspect="1"/>
          </p:cNvSpPr>
          <p:nvPr>
            <p:ph type="pic" sz="quarter" idx="21" hasCustomPrompt="1"/>
          </p:nvPr>
        </p:nvSpPr>
        <p:spPr>
          <a:xfrm>
            <a:off x="2370753" y="1764865"/>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176295" y="143142"/>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176299" y="3393753"/>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176057" y="1764865"/>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5" name="Picture Placeholder 7"/>
          <p:cNvSpPr>
            <a:spLocks noGrp="1" noChangeAspect="1"/>
          </p:cNvSpPr>
          <p:nvPr>
            <p:ph type="pic" sz="quarter" idx="29" hasCustomPrompt="1"/>
          </p:nvPr>
        </p:nvSpPr>
        <p:spPr>
          <a:xfrm>
            <a:off x="2370753" y="3393753"/>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7" name="Picture Placeholder 7"/>
          <p:cNvSpPr>
            <a:spLocks noGrp="1" noChangeAspect="1"/>
          </p:cNvSpPr>
          <p:nvPr>
            <p:ph type="pic" sz="quarter" idx="30" hasCustomPrompt="1"/>
          </p:nvPr>
        </p:nvSpPr>
        <p:spPr>
          <a:xfrm>
            <a:off x="6780429" y="3393753"/>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4572017" y="1764865"/>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
        <p:nvSpPr>
          <p:cNvPr id="51" name="Picture Placeholder 7"/>
          <p:cNvSpPr>
            <a:spLocks noGrp="1" noChangeAspect="1"/>
          </p:cNvSpPr>
          <p:nvPr>
            <p:ph type="pic" sz="quarter" idx="32" hasCustomPrompt="1"/>
          </p:nvPr>
        </p:nvSpPr>
        <p:spPr>
          <a:xfrm>
            <a:off x="2370753" y="142969"/>
            <a:ext cx="2144982" cy="1571390"/>
          </a:xfrm>
          <a:prstGeom prst="rect">
            <a:avLst/>
          </a:prstGeom>
        </p:spPr>
        <p:txBody>
          <a:bodyPr lIns="53033" tIns="53033" rIns="68580" bIns="34290" anchor="t">
            <a:normAutofit/>
          </a:bodyPr>
          <a:lstStyle>
            <a:lvl1pPr marL="0" indent="0" algn="l">
              <a:lnSpc>
                <a:spcPts val="1100"/>
              </a:lnSpc>
              <a:spcBef>
                <a:spcPts val="0"/>
              </a:spcBef>
              <a:buNone/>
              <a:defRPr sz="900" baseline="0">
                <a:solidFill>
                  <a:schemeClr val="bg1">
                    <a:lumMod val="65000"/>
                  </a:schemeClr>
                </a:solidFill>
                <a:latin typeface="Times New Roman"/>
                <a:cs typeface="Times New Roman"/>
              </a:defRPr>
            </a:lvl1pPr>
          </a:lstStyle>
          <a:p>
            <a:endParaRPr lang="en-US" dirty="0"/>
          </a:p>
        </p:txBody>
      </p:sp>
    </p:spTree>
    <p:extLst>
      <p:ext uri="{BB962C8B-B14F-4D97-AF65-F5344CB8AC3E}">
        <p14:creationId xmlns:p14="http://schemas.microsoft.com/office/powerpoint/2010/main" val="300087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4:3 Arup Bulle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397595" y="1419246"/>
            <a:ext cx="8255517" cy="3005969"/>
          </a:xfrm>
          <a:prstGeom prst="rect">
            <a:avLst/>
          </a:prstGeom>
        </p:spPr>
        <p:txBody>
          <a:bodyPr lIns="0" tIns="0" rIns="0" bIns="0">
            <a:noAutofit/>
          </a:bodyPr>
          <a:lstStyle>
            <a:lvl1pPr marL="0">
              <a:lnSpc>
                <a:spcPts val="1950"/>
              </a:lnSpc>
              <a:spcBef>
                <a:spcPts val="900"/>
              </a:spcBef>
              <a:buClr>
                <a:schemeClr val="accent2"/>
              </a:buClr>
              <a:defRPr sz="1800">
                <a:latin typeface="Times New Roman"/>
                <a:cs typeface="Times New Roman"/>
              </a:defRPr>
            </a:lvl1pPr>
            <a:lvl2pPr marL="355453" indent="-177727">
              <a:lnSpc>
                <a:spcPts val="1950"/>
              </a:lnSpc>
              <a:spcBef>
                <a:spcPts val="216"/>
              </a:spcBef>
              <a:buClr>
                <a:schemeClr val="accent2"/>
              </a:buClr>
              <a:buFont typeface="Lucida Grande"/>
              <a:buChar char="-"/>
              <a:defRPr sz="1800">
                <a:latin typeface="Times New Roman"/>
                <a:cs typeface="Times New Roman"/>
              </a:defRPr>
            </a:lvl2pPr>
            <a:lvl3pPr marL="533180" indent="-177727">
              <a:lnSpc>
                <a:spcPts val="1650"/>
              </a:lnSpc>
              <a:buClr>
                <a:schemeClr val="accent2"/>
              </a:buClr>
              <a:buFont typeface="Lucida Grande"/>
              <a:buChar char="-"/>
              <a:defRPr sz="1700">
                <a:latin typeface="Times New Roman"/>
                <a:cs typeface="Times New Roman"/>
              </a:defRPr>
            </a:lvl3pPr>
            <a:lvl4pPr marL="541325" indent="-176209">
              <a:lnSpc>
                <a:spcPts val="1650"/>
              </a:lnSpc>
              <a:buClr>
                <a:schemeClr val="accent2"/>
              </a:buClr>
              <a:buFont typeface="Lucida Grande"/>
              <a:buChar char="-"/>
              <a:defRPr sz="1700">
                <a:latin typeface="Times New Roman"/>
                <a:cs typeface="Times New Roman"/>
              </a:defRPr>
            </a:lvl4pPr>
            <a:lvl5pPr marL="541325" indent="-176209">
              <a:lnSpc>
                <a:spcPts val="1650"/>
              </a:lnSpc>
              <a:buClr>
                <a:schemeClr val="accent2"/>
              </a:buClr>
              <a:buFont typeface="Lucida Grande"/>
              <a:buChar char="-"/>
              <a:defRPr sz="1700">
                <a:latin typeface="Times New Roman"/>
                <a:cs typeface="Times New Roman"/>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96003" y="189000"/>
            <a:ext cx="8257008" cy="436017"/>
          </a:xfrm>
          <a:prstGeom prst="rect">
            <a:avLst/>
          </a:prstGeom>
        </p:spPr>
        <p:txBody>
          <a:bodyPr lIns="0" tIns="0" rIns="0" bIns="0">
            <a:noAutofit/>
          </a:bodyPr>
          <a:lstStyle>
            <a:lvl1pPr>
              <a:lnSpc>
                <a:spcPts val="2550"/>
              </a:lnSpc>
              <a:spcBef>
                <a:spcPts val="0"/>
              </a:spcBef>
              <a:defRPr sz="2400">
                <a:solidFill>
                  <a:schemeClr val="accent2"/>
                </a:solidFill>
                <a:latin typeface="Times New Roman"/>
                <a:cs typeface="Times New Roman"/>
              </a:defRPr>
            </a:lvl1pPr>
          </a:lstStyle>
          <a:p>
            <a:r>
              <a:rPr lang="en-US" smtClean="0"/>
              <a:t>Click to edit Master title style</a:t>
            </a:r>
            <a:endParaRPr lang="en-US" dirty="0"/>
          </a:p>
        </p:txBody>
      </p:sp>
      <p:sp>
        <p:nvSpPr>
          <p:cNvPr id="7" name="Text Placeholder 3"/>
          <p:cNvSpPr>
            <a:spLocks noGrp="1"/>
          </p:cNvSpPr>
          <p:nvPr>
            <p:ph type="body" sz="quarter" idx="33" hasCustomPrompt="1"/>
          </p:nvPr>
        </p:nvSpPr>
        <p:spPr>
          <a:xfrm>
            <a:off x="396000" y="4693500"/>
            <a:ext cx="6768000" cy="450000"/>
          </a:xfrm>
          <a:prstGeom prst="rect">
            <a:avLst/>
          </a:prstGeom>
        </p:spPr>
        <p:txBody>
          <a:bodyPr vert="horz" wrap="square" lIns="0" tIns="70200" rIns="0" bIns="0" anchor="ctr">
            <a:noAutofit/>
          </a:bodyPr>
          <a:lstStyle>
            <a:lvl1pPr marL="0" marR="0" indent="0" algn="l" defTabSz="897988" rtl="0" eaLnBrk="1" fontAlgn="auto" latinLnBrk="0" hangingPunct="1">
              <a:lnSpc>
                <a:spcPts val="1350"/>
              </a:lnSpc>
              <a:spcBef>
                <a:spcPts val="0"/>
              </a:spcBef>
              <a:spcAft>
                <a:spcPts val="0"/>
              </a:spcAft>
              <a:buClrTx/>
              <a:buSzTx/>
              <a:buFont typeface="Arial" pitchFamily="34" charset="0"/>
              <a:buNone/>
              <a:tabLst/>
              <a:defRPr sz="1200" b="0" i="0" baseline="0">
                <a:solidFill>
                  <a:schemeClr val="bg1"/>
                </a:solidFill>
                <a:latin typeface="Times New Roman" panose="02020603050405020304" pitchFamily="18" charset="0"/>
                <a:cs typeface="Times New Roman"/>
              </a:defRPr>
            </a:lvl1pPr>
          </a:lstStyle>
          <a:p>
            <a:r>
              <a:rPr lang="en-US" sz="1600" baseline="0" dirty="0"/>
              <a:t>Footer title</a:t>
            </a:r>
            <a:endParaRPr lang="en-US" sz="1800" baseline="0" dirty="0"/>
          </a:p>
        </p:txBody>
      </p:sp>
      <p:sp>
        <p:nvSpPr>
          <p:cNvPr id="9" name="Rectangle 8"/>
          <p:cNvSpPr/>
          <p:nvPr/>
        </p:nvSpPr>
        <p:spPr>
          <a:xfrm>
            <a:off x="0" y="4842692"/>
            <a:ext cx="396000" cy="192360"/>
          </a:xfrm>
          <a:prstGeom prst="rect">
            <a:avLst/>
          </a:prstGeom>
        </p:spPr>
        <p:txBody>
          <a:bodyPr wrap="square" lIns="68580" tIns="34290" rIns="68580" bIns="34290">
            <a:spAutoFit/>
          </a:bodyPr>
          <a:lstStyle/>
          <a:p>
            <a:pPr defTabSz="342900"/>
            <a:fld id="{84ADEA5E-D855-46E6-A607-27446C644854}" type="slidenum">
              <a:rPr lang="en-US" sz="800" dirty="0">
                <a:solidFill>
                  <a:srgbClr val="FFFFFF"/>
                </a:solidFill>
                <a:latin typeface="Arial"/>
                <a:cs typeface="ＭＳ Ｐゴシック"/>
              </a:rPr>
              <a:pPr defTabSz="342900"/>
              <a:t>‹#›</a:t>
            </a:fld>
            <a:endParaRPr lang="en-US" sz="800" dirty="0">
              <a:solidFill>
                <a:srgbClr val="000000"/>
              </a:solidFill>
            </a:endParaRPr>
          </a:p>
        </p:txBody>
      </p:sp>
    </p:spTree>
    <p:extLst>
      <p:ext uri="{BB962C8B-B14F-4D97-AF65-F5344CB8AC3E}">
        <p14:creationId xmlns:p14="http://schemas.microsoft.com/office/powerpoint/2010/main" val="210035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Blue_Arup_MasterTitle_Solid">
    <p:bg>
      <p:bgPr>
        <a:solidFill>
          <a:schemeClr val="accent2"/>
        </a:solidFill>
        <a:effectLst/>
      </p:bgPr>
    </p:bg>
    <p:spTree>
      <p:nvGrpSpPr>
        <p:cNvPr id="1" name=""/>
        <p:cNvGrpSpPr/>
        <p:nvPr/>
      </p:nvGrpSpPr>
      <p:grpSpPr>
        <a:xfrm>
          <a:off x="0" y="0"/>
          <a:ext cx="0" cy="0"/>
          <a:chOff x="0" y="0"/>
          <a:chExt cx="0" cy="0"/>
        </a:xfrm>
      </p:grpSpPr>
      <p:sp>
        <p:nvSpPr>
          <p:cNvPr id="18" name="Rectangle 2"/>
          <p:cNvSpPr>
            <a:spLocks noGrp="1" noChangeArrowheads="1"/>
          </p:cNvSpPr>
          <p:nvPr>
            <p:ph type="ctrTitle"/>
          </p:nvPr>
        </p:nvSpPr>
        <p:spPr>
          <a:xfrm>
            <a:off x="767696" y="1412558"/>
            <a:ext cx="7704400" cy="317395"/>
          </a:xfrm>
          <a:prstGeom prst="rect">
            <a:avLst/>
          </a:prstGeom>
        </p:spPr>
        <p:txBody>
          <a:bodyPr lIns="68580" tIns="34290" rIns="68580" bIns="34290"/>
          <a:lstStyle>
            <a:lvl1pPr>
              <a:defRPr sz="3000" b="0" baseline="0">
                <a:solidFill>
                  <a:schemeClr val="bg1"/>
                </a:solidFill>
                <a:ea typeface="ＭＳ Ｐゴシック" pitchFamily="-105" charset="-128"/>
                <a:cs typeface="ＭＳ Ｐゴシック" pitchFamily="-105" charset="-128"/>
              </a:defRPr>
            </a:lvl1pPr>
          </a:lstStyle>
          <a:p>
            <a:r>
              <a:rPr lang="en-US" dirty="0" smtClean="0"/>
              <a:t>Click to edit Master title style</a:t>
            </a:r>
            <a:endParaRPr lang="en-US" dirty="0"/>
          </a:p>
        </p:txBody>
      </p:sp>
      <p:sp>
        <p:nvSpPr>
          <p:cNvPr id="19" name="Rectangle 3"/>
          <p:cNvSpPr>
            <a:spLocks noGrp="1" noChangeArrowheads="1"/>
          </p:cNvSpPr>
          <p:nvPr>
            <p:ph type="subTitle" idx="1"/>
          </p:nvPr>
        </p:nvSpPr>
        <p:spPr>
          <a:xfrm>
            <a:off x="779601" y="3116759"/>
            <a:ext cx="7683500" cy="400050"/>
          </a:xfrm>
          <a:prstGeom prst="rect">
            <a:avLst/>
          </a:prstGeom>
        </p:spPr>
        <p:txBody>
          <a:bodyPr lIns="68580" tIns="34290" rIns="68580" bIns="34290"/>
          <a:lstStyle>
            <a:lvl1pPr marL="0" indent="0">
              <a:lnSpc>
                <a:spcPts val="1425"/>
              </a:lnSpc>
              <a:buFontTx/>
              <a:buNone/>
              <a:defRPr sz="1400">
                <a:solidFill>
                  <a:schemeClr val="bg1"/>
                </a:solidFill>
                <a:latin typeface="+mj-lt"/>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405219655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577263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62025"/>
            <a:ext cx="8229600" cy="3219450"/>
          </a:xfrm>
        </p:spPr>
        <p:txBody>
          <a:bodyPr anchor="ctr"/>
          <a:lstStyle>
            <a:lvl1pPr algn="ctr">
              <a:defRPr/>
            </a:lvl1pPr>
          </a:lstStyle>
          <a:p>
            <a:r>
              <a:rPr lang="en-GB" dirty="0" smtClean="0"/>
              <a:t>Click to edit Master title style</a:t>
            </a:r>
            <a:endParaRPr lang="en-US" dirty="0"/>
          </a:p>
        </p:txBody>
      </p:sp>
    </p:spTree>
    <p:extLst>
      <p:ext uri="{BB962C8B-B14F-4D97-AF65-F5344CB8AC3E}">
        <p14:creationId xmlns:p14="http://schemas.microsoft.com/office/powerpoint/2010/main" val="39688210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7726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
        <p:nvSpPr>
          <p:cNvPr id="2" name="Pentagon 1"/>
          <p:cNvSpPr/>
          <p:nvPr userDrawn="1"/>
        </p:nvSpPr>
        <p:spPr>
          <a:xfrm>
            <a:off x="0" y="0"/>
            <a:ext cx="8950960" cy="5143500"/>
          </a:xfrm>
          <a:prstGeom prst="homePlate">
            <a:avLst>
              <a:gd name="adj" fmla="val 33210"/>
            </a:avLst>
          </a:prstGeom>
          <a:solidFill>
            <a:srgbClr val="0D41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03021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1.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entagon 3"/>
          <p:cNvSpPr/>
          <p:nvPr userDrawn="1"/>
        </p:nvSpPr>
        <p:spPr>
          <a:xfrm>
            <a:off x="0" y="0"/>
            <a:ext cx="8950960" cy="5143500"/>
          </a:xfrm>
          <a:prstGeom prst="homePlate">
            <a:avLst>
              <a:gd name="adj" fmla="val 33210"/>
            </a:avLst>
          </a:prstGeom>
          <a:solidFill>
            <a:srgbClr val="F3BF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t">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611541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2" r:id="rId4"/>
    <p:sldLayoutId id="2147483653" r:id="rId5"/>
    <p:sldLayoutId id="2147483654" r:id="rId6"/>
    <p:sldLayoutId id="2147483657" r:id="rId7"/>
    <p:sldLayoutId id="2147483655" r:id="rId8"/>
    <p:sldLayoutId id="2147483663"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 id="2147483667" r:id="rId18"/>
    <p:sldLayoutId id="2147483668" r:id="rId19"/>
    <p:sldLayoutId id="2147483669" r:id="rId20"/>
    <p:sldLayoutId id="2147483670" r:id="rId2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txStyles>
    <p:titleStyle>
      <a:lvl1pPr algn="l" defTabSz="457200" rtl="0" eaLnBrk="1" latinLnBrk="0" hangingPunct="1">
        <a:spcBef>
          <a:spcPct val="0"/>
        </a:spcBef>
        <a:buNone/>
        <a:defRPr sz="3200" b="0" i="0" kern="1200">
          <a:solidFill>
            <a:schemeClr val="bg1"/>
          </a:solidFill>
          <a:latin typeface="Sanchez Regular"/>
          <a:ea typeface="+mj-ea"/>
          <a:cs typeface="Sanchez Regular"/>
        </a:defRPr>
      </a:lvl1pPr>
    </p:titleStyle>
    <p:bodyStyle>
      <a:lvl1pPr marL="342900" indent="-342900" algn="l" defTabSz="457200" rtl="0" eaLnBrk="1" latinLnBrk="0" hangingPunct="1">
        <a:spcBef>
          <a:spcPct val="20000"/>
        </a:spcBef>
        <a:buFont typeface="Arial"/>
        <a:buChar char="•"/>
        <a:defRPr sz="2400" b="0" i="0" kern="1200">
          <a:solidFill>
            <a:schemeClr val="bg1"/>
          </a:solidFill>
          <a:latin typeface="Sanchez Regular"/>
          <a:ea typeface="+mn-ea"/>
          <a:cs typeface="Sanchez Regular"/>
        </a:defRPr>
      </a:lvl1pPr>
      <a:lvl2pPr marL="742950" indent="-285750" algn="l" defTabSz="457200" rtl="0" eaLnBrk="1" latinLnBrk="0" hangingPunct="1">
        <a:spcBef>
          <a:spcPct val="20000"/>
        </a:spcBef>
        <a:buFont typeface="Arial"/>
        <a:buChar char="–"/>
        <a:defRPr sz="2000" b="0" i="0" kern="1200">
          <a:solidFill>
            <a:schemeClr val="bg1"/>
          </a:solidFill>
          <a:latin typeface="Sanchez Regular"/>
          <a:ea typeface="+mn-ea"/>
          <a:cs typeface="Sanchez Regular"/>
        </a:defRPr>
      </a:lvl2pPr>
      <a:lvl3pPr marL="1143000" indent="-228600" algn="l" defTabSz="457200" rtl="0" eaLnBrk="1" latinLnBrk="0" hangingPunct="1">
        <a:spcBef>
          <a:spcPct val="20000"/>
        </a:spcBef>
        <a:buFont typeface="Arial"/>
        <a:buChar char="•"/>
        <a:defRPr sz="1800" b="0" i="0" kern="1200">
          <a:solidFill>
            <a:schemeClr val="bg1"/>
          </a:solidFill>
          <a:latin typeface="Sanchez Regular"/>
          <a:ea typeface="+mn-ea"/>
          <a:cs typeface="Sanchez Regular"/>
        </a:defRPr>
      </a:lvl3pPr>
      <a:lvl4pPr marL="1600200" indent="-228600" algn="l" defTabSz="457200" rtl="0" eaLnBrk="1" latinLnBrk="0" hangingPunct="1">
        <a:spcBef>
          <a:spcPct val="20000"/>
        </a:spcBef>
        <a:buFont typeface="Arial"/>
        <a:buChar char="–"/>
        <a:defRPr sz="1600" b="0" i="0" kern="1200">
          <a:solidFill>
            <a:schemeClr val="bg1"/>
          </a:solidFill>
          <a:latin typeface="Sanchez Regular"/>
          <a:ea typeface="+mn-ea"/>
          <a:cs typeface="Sanchez Regular"/>
        </a:defRPr>
      </a:lvl4pPr>
      <a:lvl5pPr marL="2057400" indent="-228600" algn="l" defTabSz="457200" rtl="0" eaLnBrk="1" latinLnBrk="0" hangingPunct="1">
        <a:spcBef>
          <a:spcPct val="20000"/>
        </a:spcBef>
        <a:buFont typeface="Arial"/>
        <a:buChar char="»"/>
        <a:defRPr sz="1600" b="0" i="0" kern="1200">
          <a:solidFill>
            <a:schemeClr val="bg1"/>
          </a:solidFill>
          <a:latin typeface="Sanchez Regular"/>
          <a:ea typeface="+mn-ea"/>
          <a:cs typeface="Sanchez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t">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48657538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txStyles>
    <p:titleStyle>
      <a:lvl1pPr algn="l" defTabSz="457200" rtl="0" eaLnBrk="1" latinLnBrk="0" hangingPunct="1">
        <a:spcBef>
          <a:spcPct val="0"/>
        </a:spcBef>
        <a:buNone/>
        <a:defRPr sz="3200" b="0" i="0" kern="1200">
          <a:solidFill>
            <a:schemeClr val="bg1"/>
          </a:solidFill>
          <a:latin typeface="GardensC Regular"/>
          <a:ea typeface="+mj-ea"/>
          <a:cs typeface="GardensC Regular"/>
        </a:defRPr>
      </a:lvl1pPr>
    </p:titleStyle>
    <p:bodyStyle>
      <a:lvl1pPr marL="342900" indent="-342900" algn="l" defTabSz="457200" rtl="0" eaLnBrk="1" latinLnBrk="0" hangingPunct="1">
        <a:spcBef>
          <a:spcPct val="20000"/>
        </a:spcBef>
        <a:buFont typeface="Arial"/>
        <a:buChar char="•"/>
        <a:defRPr sz="2400" b="0" i="0" kern="1200">
          <a:solidFill>
            <a:schemeClr val="bg1"/>
          </a:solidFill>
          <a:latin typeface="GardensC Regular"/>
          <a:ea typeface="+mn-ea"/>
          <a:cs typeface="GardensC Regular"/>
        </a:defRPr>
      </a:lvl1pPr>
      <a:lvl2pPr marL="742950" indent="-285750" algn="l" defTabSz="457200" rtl="0" eaLnBrk="1" latinLnBrk="0" hangingPunct="1">
        <a:spcBef>
          <a:spcPct val="20000"/>
        </a:spcBef>
        <a:buFont typeface="Arial"/>
        <a:buChar char="–"/>
        <a:defRPr sz="2000" b="0" i="0" kern="1200">
          <a:solidFill>
            <a:schemeClr val="bg1"/>
          </a:solidFill>
          <a:latin typeface="GardensC Regular"/>
          <a:ea typeface="+mn-ea"/>
          <a:cs typeface="GardensC Regular"/>
        </a:defRPr>
      </a:lvl2pPr>
      <a:lvl3pPr marL="1143000" indent="-228600" algn="l" defTabSz="457200" rtl="0" eaLnBrk="1" latinLnBrk="0" hangingPunct="1">
        <a:spcBef>
          <a:spcPct val="20000"/>
        </a:spcBef>
        <a:buFont typeface="Arial"/>
        <a:buChar char="•"/>
        <a:defRPr sz="1800" b="0" i="0" kern="1200">
          <a:solidFill>
            <a:schemeClr val="bg1"/>
          </a:solidFill>
          <a:latin typeface="GardensC Regular"/>
          <a:ea typeface="+mn-ea"/>
          <a:cs typeface="GardensC Regular"/>
        </a:defRPr>
      </a:lvl3pPr>
      <a:lvl4pPr marL="1600200" indent="-228600" algn="l" defTabSz="457200" rtl="0" eaLnBrk="1" latinLnBrk="0" hangingPunct="1">
        <a:spcBef>
          <a:spcPct val="20000"/>
        </a:spcBef>
        <a:buFont typeface="Arial"/>
        <a:buChar char="–"/>
        <a:defRPr sz="1600" b="0" i="0" kern="1200">
          <a:solidFill>
            <a:schemeClr val="bg1"/>
          </a:solidFill>
          <a:latin typeface="GardensC Regular"/>
          <a:ea typeface="+mn-ea"/>
          <a:cs typeface="GardensC Regular"/>
        </a:defRPr>
      </a:lvl4pPr>
      <a:lvl5pPr marL="2057400" indent="-228600" algn="l" defTabSz="457200" rtl="0" eaLnBrk="1" latinLnBrk="0" hangingPunct="1">
        <a:spcBef>
          <a:spcPct val="20000"/>
        </a:spcBef>
        <a:buFont typeface="Arial"/>
        <a:buChar char="»"/>
        <a:defRPr sz="1600" b="0" i="0" kern="1200">
          <a:solidFill>
            <a:schemeClr val="bg1"/>
          </a:solidFill>
          <a:latin typeface="GardensC Regular"/>
          <a:ea typeface="+mn-ea"/>
          <a:cs typeface="Gardens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508" y="4685248"/>
            <a:ext cx="9144000" cy="468000"/>
          </a:xfrm>
          <a:prstGeom prst="rect">
            <a:avLst/>
          </a:prstGeom>
          <a:solidFill>
            <a:schemeClr val="accent2"/>
          </a:solidFill>
          <a:ln>
            <a:noFill/>
          </a:ln>
          <a:effectLst/>
        </p:spPr>
        <p:style>
          <a:lnRef idx="2">
            <a:schemeClr val="accent2">
              <a:shade val="50000"/>
            </a:schemeClr>
          </a:lnRef>
          <a:fillRef idx="1">
            <a:schemeClr val="accent2"/>
          </a:fillRef>
          <a:effectRef idx="0">
            <a:schemeClr val="accent2"/>
          </a:effectRef>
          <a:fontRef idx="minor">
            <a:schemeClr val="lt1"/>
          </a:fontRef>
        </p:style>
      </p:sp>
      <p:pic>
        <p:nvPicPr>
          <p:cNvPr id="3" name="Picture 2"/>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8319750" y="4804022"/>
            <a:ext cx="644747" cy="216000"/>
          </a:xfrm>
          <a:prstGeom prst="rect">
            <a:avLst/>
          </a:prstGeom>
        </p:spPr>
      </p:pic>
    </p:spTree>
    <p:extLst>
      <p:ext uri="{BB962C8B-B14F-4D97-AF65-F5344CB8AC3E}">
        <p14:creationId xmlns:p14="http://schemas.microsoft.com/office/powerpoint/2010/main" val="423200363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897988" rtl="0" eaLnBrk="1" latinLnBrk="0" hangingPunct="1">
        <a:lnSpc>
          <a:spcPct val="85000"/>
        </a:lnSpc>
        <a:spcBef>
          <a:spcPts val="196"/>
        </a:spcBef>
        <a:buNone/>
        <a:defRPr sz="3900" kern="1200">
          <a:solidFill>
            <a:schemeClr val="tx1"/>
          </a:solidFill>
          <a:latin typeface="+mn-lt"/>
          <a:ea typeface="+mj-ea"/>
          <a:cs typeface="+mj-cs"/>
        </a:defRPr>
      </a:lvl1pPr>
    </p:titleStyle>
    <p:bodyStyle>
      <a:lvl1pPr marL="177727" indent="-177727" algn="l" defTabSz="897988" rtl="0" eaLnBrk="1" latinLnBrk="0" hangingPunct="1">
        <a:lnSpc>
          <a:spcPct val="85000"/>
        </a:lnSpc>
        <a:spcBef>
          <a:spcPts val="196"/>
        </a:spcBef>
        <a:buFont typeface="Arial" pitchFamily="34" charset="0"/>
        <a:buChar char="•"/>
        <a:defRPr sz="2400" kern="1200">
          <a:solidFill>
            <a:schemeClr val="tx1"/>
          </a:solidFill>
          <a:latin typeface="+mj-lt"/>
          <a:ea typeface="+mn-ea"/>
          <a:cs typeface="+mn-cs"/>
        </a:defRPr>
      </a:lvl1pPr>
      <a:lvl2pPr marL="355453" indent="-177727" algn="l" defTabSz="897988" rtl="0" eaLnBrk="1" latinLnBrk="0" hangingPunct="1">
        <a:lnSpc>
          <a:spcPct val="85000"/>
        </a:lnSpc>
        <a:spcBef>
          <a:spcPts val="196"/>
        </a:spcBef>
        <a:buFont typeface="Arial" pitchFamily="34" charset="0"/>
        <a:buChar char="•"/>
        <a:defRPr sz="2000" kern="1200">
          <a:solidFill>
            <a:schemeClr val="tx1"/>
          </a:solidFill>
          <a:latin typeface="+mj-lt"/>
          <a:ea typeface="+mn-ea"/>
          <a:cs typeface="+mn-cs"/>
        </a:defRPr>
      </a:lvl2pPr>
      <a:lvl3pPr marL="533180" indent="-177727" algn="l" defTabSz="897988" rtl="0" eaLnBrk="1" latinLnBrk="0" hangingPunct="1">
        <a:lnSpc>
          <a:spcPct val="85000"/>
        </a:lnSpc>
        <a:spcBef>
          <a:spcPts val="196"/>
        </a:spcBef>
        <a:buFont typeface="Arial" pitchFamily="34" charset="0"/>
        <a:buChar char="•"/>
        <a:defRPr sz="1800" kern="1200">
          <a:solidFill>
            <a:schemeClr val="tx1"/>
          </a:solidFill>
          <a:latin typeface="+mj-lt"/>
          <a:ea typeface="+mn-ea"/>
          <a:cs typeface="+mn-cs"/>
        </a:defRPr>
      </a:lvl3pPr>
      <a:lvl4pPr marL="701552" indent="-177727" algn="l" defTabSz="897988" rtl="0" eaLnBrk="1" latinLnBrk="0" hangingPunct="1">
        <a:lnSpc>
          <a:spcPct val="85000"/>
        </a:lnSpc>
        <a:spcBef>
          <a:spcPts val="196"/>
        </a:spcBef>
        <a:buFont typeface="Arial" pitchFamily="34" charset="0"/>
        <a:buChar char="•"/>
        <a:tabLst/>
        <a:defRPr sz="1500" kern="1200">
          <a:solidFill>
            <a:schemeClr val="tx1"/>
          </a:solidFill>
          <a:latin typeface="+mj-lt"/>
          <a:ea typeface="+mn-ea"/>
          <a:cs typeface="+mn-cs"/>
        </a:defRPr>
      </a:lvl4pPr>
      <a:lvl5pPr marL="879279" indent="-177727" algn="l" defTabSz="897988" rtl="0" eaLnBrk="1" latinLnBrk="0" hangingPunct="1">
        <a:lnSpc>
          <a:spcPct val="85000"/>
        </a:lnSpc>
        <a:spcBef>
          <a:spcPts val="196"/>
        </a:spcBef>
        <a:buFont typeface="Arial" pitchFamily="34" charset="0"/>
        <a:buChar char="•"/>
        <a:tabLst/>
        <a:defRPr sz="1500" kern="1200">
          <a:solidFill>
            <a:schemeClr val="tx1"/>
          </a:solidFill>
          <a:latin typeface="+mj-lt"/>
          <a:ea typeface="+mn-ea"/>
          <a:cs typeface="+mn-cs"/>
        </a:defRPr>
      </a:lvl5pPr>
      <a:lvl6pPr marL="2469464" indent="-224498" algn="l" defTabSz="8979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18458" indent="-224498" algn="l" defTabSz="8979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67452" indent="-224498" algn="l" defTabSz="8979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16446" indent="-224498" algn="l" defTabSz="8979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97988" rtl="0" eaLnBrk="1" latinLnBrk="0" hangingPunct="1">
        <a:defRPr sz="1800" kern="1200">
          <a:solidFill>
            <a:schemeClr val="tx1"/>
          </a:solidFill>
          <a:latin typeface="+mn-lt"/>
          <a:ea typeface="+mn-ea"/>
          <a:cs typeface="+mn-cs"/>
        </a:defRPr>
      </a:lvl1pPr>
      <a:lvl2pPr marL="448994" algn="l" defTabSz="897988" rtl="0" eaLnBrk="1" latinLnBrk="0" hangingPunct="1">
        <a:defRPr sz="1800" kern="1200">
          <a:solidFill>
            <a:schemeClr val="tx1"/>
          </a:solidFill>
          <a:latin typeface="+mn-lt"/>
          <a:ea typeface="+mn-ea"/>
          <a:cs typeface="+mn-cs"/>
        </a:defRPr>
      </a:lvl2pPr>
      <a:lvl3pPr marL="897988" algn="l" defTabSz="897988" rtl="0" eaLnBrk="1" latinLnBrk="0" hangingPunct="1">
        <a:defRPr sz="1800" kern="1200">
          <a:solidFill>
            <a:schemeClr val="tx1"/>
          </a:solidFill>
          <a:latin typeface="+mn-lt"/>
          <a:ea typeface="+mn-ea"/>
          <a:cs typeface="+mn-cs"/>
        </a:defRPr>
      </a:lvl3pPr>
      <a:lvl4pPr marL="1346981" algn="l" defTabSz="897988" rtl="0" eaLnBrk="1" latinLnBrk="0" hangingPunct="1">
        <a:defRPr sz="1800" kern="1200">
          <a:solidFill>
            <a:schemeClr val="tx1"/>
          </a:solidFill>
          <a:latin typeface="+mn-lt"/>
          <a:ea typeface="+mn-ea"/>
          <a:cs typeface="+mn-cs"/>
        </a:defRPr>
      </a:lvl4pPr>
      <a:lvl5pPr marL="1795974" algn="l" defTabSz="897988" rtl="0" eaLnBrk="1" latinLnBrk="0" hangingPunct="1">
        <a:defRPr sz="1800" kern="1200">
          <a:solidFill>
            <a:schemeClr val="tx1"/>
          </a:solidFill>
          <a:latin typeface="+mn-lt"/>
          <a:ea typeface="+mn-ea"/>
          <a:cs typeface="+mn-cs"/>
        </a:defRPr>
      </a:lvl5pPr>
      <a:lvl6pPr marL="2244968" algn="l" defTabSz="897988" rtl="0" eaLnBrk="1" latinLnBrk="0" hangingPunct="1">
        <a:defRPr sz="1800" kern="1200">
          <a:solidFill>
            <a:schemeClr val="tx1"/>
          </a:solidFill>
          <a:latin typeface="+mn-lt"/>
          <a:ea typeface="+mn-ea"/>
          <a:cs typeface="+mn-cs"/>
        </a:defRPr>
      </a:lvl6pPr>
      <a:lvl7pPr marL="2693962" algn="l" defTabSz="897988" rtl="0" eaLnBrk="1" latinLnBrk="0" hangingPunct="1">
        <a:defRPr sz="1800" kern="1200">
          <a:solidFill>
            <a:schemeClr val="tx1"/>
          </a:solidFill>
          <a:latin typeface="+mn-lt"/>
          <a:ea typeface="+mn-ea"/>
          <a:cs typeface="+mn-cs"/>
        </a:defRPr>
      </a:lvl7pPr>
      <a:lvl8pPr marL="3142955" algn="l" defTabSz="897988" rtl="0" eaLnBrk="1" latinLnBrk="0" hangingPunct="1">
        <a:defRPr sz="1800" kern="1200">
          <a:solidFill>
            <a:schemeClr val="tx1"/>
          </a:solidFill>
          <a:latin typeface="+mn-lt"/>
          <a:ea typeface="+mn-ea"/>
          <a:cs typeface="+mn-cs"/>
        </a:defRPr>
      </a:lvl8pPr>
      <a:lvl9pPr marL="3591948" algn="l" defTabSz="8979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29.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microsoft.com/office/2007/relationships/hdphoto" Target="../media/hdphoto4.wdp"/><Relationship Id="rId5" Type="http://schemas.openxmlformats.org/officeDocument/2006/relationships/image" Target="../media/image26.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1.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32.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32.xml"/><Relationship Id="rId5" Type="http://schemas.openxmlformats.org/officeDocument/2006/relationships/image" Target="../media/image32.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32.xml"/><Relationship Id="rId5" Type="http://schemas.openxmlformats.org/officeDocument/2006/relationships/image" Target="../media/image32.jp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hyperlink" Target="http://glogis10/WellbeingDashboard/#/wellbeing"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0.jpe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37.pn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Group 11"/>
          <p:cNvGrpSpPr/>
          <p:nvPr/>
        </p:nvGrpSpPr>
        <p:grpSpPr>
          <a:xfrm>
            <a:off x="0" y="542544"/>
            <a:ext cx="4968240" cy="975360"/>
            <a:chOff x="0" y="711200"/>
            <a:chExt cx="4968240" cy="975360"/>
          </a:xfrm>
        </p:grpSpPr>
        <p:sp>
          <p:nvSpPr>
            <p:cNvPr id="16" name="Pentagon 15"/>
            <p:cNvSpPr/>
            <p:nvPr/>
          </p:nvSpPr>
          <p:spPr>
            <a:xfrm>
              <a:off x="0" y="711200"/>
              <a:ext cx="4968240" cy="975360"/>
            </a:xfrm>
            <a:prstGeom prst="homePlate">
              <a:avLst/>
            </a:prstGeom>
            <a:solidFill>
              <a:srgbClr val="0D66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smtClean="0"/>
            </a:p>
          </p:txBody>
        </p:sp>
        <p:sp>
          <p:nvSpPr>
            <p:cNvPr id="17" name="TextBox 16"/>
            <p:cNvSpPr txBox="1"/>
            <p:nvPr/>
          </p:nvSpPr>
          <p:spPr>
            <a:xfrm>
              <a:off x="254000" y="802640"/>
              <a:ext cx="2824480" cy="707886"/>
            </a:xfrm>
            <a:prstGeom prst="rect">
              <a:avLst/>
            </a:prstGeom>
            <a:noFill/>
          </p:spPr>
          <p:txBody>
            <a:bodyPr wrap="square" rtlCol="0">
              <a:spAutoFit/>
            </a:bodyPr>
            <a:lstStyle/>
            <a:p>
              <a:r>
                <a:rPr lang="en-GB" sz="4000" dirty="0" smtClean="0">
                  <a:solidFill>
                    <a:schemeClr val="bg1"/>
                  </a:solidFill>
                  <a:latin typeface="Sanchez Regular"/>
                  <a:cs typeface="Sanchez Regular"/>
                </a:rPr>
                <a:t>Designing</a:t>
              </a:r>
              <a:endParaRPr lang="en-GB" sz="4000" dirty="0">
                <a:solidFill>
                  <a:schemeClr val="bg1"/>
                </a:solidFill>
                <a:latin typeface="Sanchez Regular"/>
                <a:cs typeface="Sanchez Regular"/>
              </a:endParaRPr>
            </a:p>
          </p:txBody>
        </p:sp>
      </p:grpSp>
      <p:grpSp>
        <p:nvGrpSpPr>
          <p:cNvPr id="18" name="Group 17"/>
          <p:cNvGrpSpPr/>
          <p:nvPr/>
        </p:nvGrpSpPr>
        <p:grpSpPr>
          <a:xfrm>
            <a:off x="0" y="1572768"/>
            <a:ext cx="5943600" cy="975360"/>
            <a:chOff x="-223520" y="1740747"/>
            <a:chExt cx="5943600" cy="975360"/>
          </a:xfrm>
        </p:grpSpPr>
        <p:sp>
          <p:nvSpPr>
            <p:cNvPr id="19" name="Pentagon 18"/>
            <p:cNvSpPr/>
            <p:nvPr/>
          </p:nvSpPr>
          <p:spPr>
            <a:xfrm>
              <a:off x="-223520" y="1740747"/>
              <a:ext cx="5943600" cy="975360"/>
            </a:xfrm>
            <a:prstGeom prst="homePlate">
              <a:avLst/>
            </a:prstGeom>
            <a:solidFill>
              <a:srgbClr val="85B3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TextBox 19"/>
            <p:cNvSpPr txBox="1"/>
            <p:nvPr/>
          </p:nvSpPr>
          <p:spPr>
            <a:xfrm>
              <a:off x="30480" y="1849120"/>
              <a:ext cx="2824480" cy="707886"/>
            </a:xfrm>
            <a:prstGeom prst="rect">
              <a:avLst/>
            </a:prstGeom>
            <a:noFill/>
          </p:spPr>
          <p:txBody>
            <a:bodyPr wrap="square" rtlCol="0" anchor="t">
              <a:spAutoFit/>
            </a:bodyPr>
            <a:lstStyle/>
            <a:p>
              <a:r>
                <a:rPr lang="en-GB" sz="4000" dirty="0" smtClean="0">
                  <a:solidFill>
                    <a:schemeClr val="bg1"/>
                  </a:solidFill>
                  <a:latin typeface="Sanchez Regular"/>
                  <a:cs typeface="Sanchez Regular"/>
                </a:rPr>
                <a:t>For</a:t>
              </a:r>
              <a:endParaRPr lang="en-GB" sz="4000" dirty="0">
                <a:solidFill>
                  <a:schemeClr val="bg1"/>
                </a:solidFill>
                <a:latin typeface="Sanchez Regular"/>
                <a:cs typeface="Sanchez Regular"/>
              </a:endParaRPr>
            </a:p>
          </p:txBody>
        </p:sp>
      </p:grpSp>
      <p:grpSp>
        <p:nvGrpSpPr>
          <p:cNvPr id="21" name="Group 20"/>
          <p:cNvGrpSpPr/>
          <p:nvPr/>
        </p:nvGrpSpPr>
        <p:grpSpPr>
          <a:xfrm>
            <a:off x="0" y="2602992"/>
            <a:ext cx="6929120" cy="975360"/>
            <a:chOff x="-284480" y="2770294"/>
            <a:chExt cx="6929120" cy="975360"/>
          </a:xfrm>
        </p:grpSpPr>
        <p:sp>
          <p:nvSpPr>
            <p:cNvPr id="22" name="Pentagon 21"/>
            <p:cNvSpPr/>
            <p:nvPr/>
          </p:nvSpPr>
          <p:spPr>
            <a:xfrm>
              <a:off x="-284480" y="2770294"/>
              <a:ext cx="6929120" cy="975360"/>
            </a:xfrm>
            <a:prstGeom prst="homePlate">
              <a:avLst/>
            </a:prstGeom>
            <a:solidFill>
              <a:srgbClr val="F3BF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TextBox 22"/>
            <p:cNvSpPr txBox="1"/>
            <p:nvPr/>
          </p:nvSpPr>
          <p:spPr>
            <a:xfrm>
              <a:off x="-30480" y="2875280"/>
              <a:ext cx="3840480" cy="707886"/>
            </a:xfrm>
            <a:prstGeom prst="rect">
              <a:avLst/>
            </a:prstGeom>
            <a:noFill/>
          </p:spPr>
          <p:txBody>
            <a:bodyPr wrap="square" rtlCol="0" anchor="t">
              <a:spAutoFit/>
            </a:bodyPr>
            <a:lstStyle/>
            <a:p>
              <a:r>
                <a:rPr lang="en-GB" sz="4000" dirty="0" smtClean="0">
                  <a:solidFill>
                    <a:schemeClr val="bg1"/>
                  </a:solidFill>
                  <a:latin typeface="Sanchez Regular"/>
                  <a:cs typeface="Sanchez Regular"/>
                </a:rPr>
                <a:t>Compliance</a:t>
              </a:r>
              <a:endParaRPr lang="en-GB" sz="4000" dirty="0">
                <a:solidFill>
                  <a:schemeClr val="bg1"/>
                </a:solidFill>
                <a:latin typeface="Sanchez Regular"/>
                <a:cs typeface="Sanchez Regular"/>
              </a:endParaRPr>
            </a:p>
          </p:txBody>
        </p:sp>
      </p:grpSp>
      <p:grpSp>
        <p:nvGrpSpPr>
          <p:cNvPr id="24" name="Group 23"/>
          <p:cNvGrpSpPr/>
          <p:nvPr/>
        </p:nvGrpSpPr>
        <p:grpSpPr>
          <a:xfrm>
            <a:off x="0" y="3633216"/>
            <a:ext cx="7914640" cy="975360"/>
            <a:chOff x="-304800" y="3799840"/>
            <a:chExt cx="7914640" cy="975360"/>
          </a:xfrm>
        </p:grpSpPr>
        <p:sp>
          <p:nvSpPr>
            <p:cNvPr id="25" name="Pentagon 24"/>
            <p:cNvSpPr/>
            <p:nvPr/>
          </p:nvSpPr>
          <p:spPr>
            <a:xfrm>
              <a:off x="-304800" y="3799840"/>
              <a:ext cx="7914640" cy="975360"/>
            </a:xfrm>
            <a:prstGeom prst="homePlate">
              <a:avLst/>
            </a:prstGeom>
            <a:solidFill>
              <a:srgbClr val="F16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TextBox 25"/>
            <p:cNvSpPr txBox="1"/>
            <p:nvPr/>
          </p:nvSpPr>
          <p:spPr>
            <a:xfrm>
              <a:off x="-60960" y="3891280"/>
              <a:ext cx="5407660" cy="707886"/>
            </a:xfrm>
            <a:prstGeom prst="rect">
              <a:avLst/>
            </a:prstGeom>
            <a:noFill/>
          </p:spPr>
          <p:txBody>
            <a:bodyPr wrap="square" rtlCol="0" anchor="t">
              <a:spAutoFit/>
            </a:bodyPr>
            <a:lstStyle/>
            <a:p>
              <a:r>
                <a:rPr lang="en-GB" sz="4000" dirty="0" smtClean="0">
                  <a:solidFill>
                    <a:schemeClr val="bg1"/>
                  </a:solidFill>
                  <a:latin typeface="Sanchez Regular"/>
                  <a:cs typeface="Sanchez Regular"/>
                </a:rPr>
                <a:t>Stephen Hill, Arup</a:t>
              </a:r>
              <a:endParaRPr lang="en-GB" sz="4000" dirty="0">
                <a:solidFill>
                  <a:schemeClr val="bg1"/>
                </a:solidFill>
                <a:latin typeface="Sanchez Regular"/>
                <a:cs typeface="Sanchez Regular"/>
              </a:endParaRPr>
            </a:p>
          </p:txBody>
        </p:sp>
      </p:grpSp>
      <p:sp>
        <p:nvSpPr>
          <p:cNvPr id="27" name="Pentagon 26"/>
          <p:cNvSpPr/>
          <p:nvPr/>
        </p:nvSpPr>
        <p:spPr>
          <a:xfrm>
            <a:off x="0" y="4663440"/>
            <a:ext cx="8890000" cy="975360"/>
          </a:xfrm>
          <a:prstGeom prst="homePlate">
            <a:avLst/>
          </a:prstGeom>
          <a:solidFill>
            <a:srgbClr val="D61D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Pentagon 27"/>
          <p:cNvSpPr/>
          <p:nvPr/>
        </p:nvSpPr>
        <p:spPr>
          <a:xfrm>
            <a:off x="0" y="-487680"/>
            <a:ext cx="4114800" cy="975360"/>
          </a:xfrm>
          <a:prstGeom prst="homePlate">
            <a:avLst/>
          </a:prstGeom>
          <a:solidFill>
            <a:srgbClr val="0D41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smtClean="0"/>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49609" y="5192275"/>
            <a:ext cx="759238" cy="759238"/>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6995" y="-759238"/>
            <a:ext cx="759238" cy="759238"/>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79076" y="-1123622"/>
            <a:ext cx="1123622" cy="1123622"/>
          </a:xfrm>
          <a:prstGeom prst="rect">
            <a:avLst/>
          </a:prstGeom>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97804" y="-1511263"/>
            <a:ext cx="1123622" cy="1123622"/>
          </a:xfrm>
          <a:prstGeom prst="rect">
            <a:avLst/>
          </a:prstGeom>
        </p:spPr>
      </p:pic>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25608" y="5268636"/>
            <a:ext cx="1183240" cy="1183240"/>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05310" y="5311235"/>
            <a:ext cx="1427900" cy="1427900"/>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066243" y="-1631306"/>
            <a:ext cx="1409804" cy="1409804"/>
          </a:xfrm>
          <a:prstGeom prst="rect">
            <a:avLst/>
          </a:prstGeom>
        </p:spPr>
      </p:pic>
      <p:pic>
        <p:nvPicPr>
          <p:cNvPr id="13" name="Picture 1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08636" y="-759238"/>
            <a:ext cx="759238" cy="759238"/>
          </a:xfrm>
          <a:prstGeom prst="rect">
            <a:avLst/>
          </a:prstGeom>
        </p:spPr>
      </p:pic>
      <p:pic>
        <p:nvPicPr>
          <p:cNvPr id="14" name="Picture 1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13389" y="5572722"/>
            <a:ext cx="997412" cy="997412"/>
          </a:xfrm>
          <a:prstGeom prst="rect">
            <a:avLst/>
          </a:prstGeom>
        </p:spPr>
      </p:pic>
      <p:pic>
        <p:nvPicPr>
          <p:cNvPr id="15" name="Picture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11898" y="-1758854"/>
            <a:ext cx="946639" cy="946639"/>
          </a:xfrm>
          <a:prstGeom prst="rect">
            <a:avLst/>
          </a:prstGeom>
        </p:spPr>
      </p:pic>
      <p:pic>
        <p:nvPicPr>
          <p:cNvPr id="2" name="Stephen Hi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233712926"/>
      </p:ext>
    </p:extLst>
  </p:cSld>
  <p:clrMapOvr>
    <a:masterClrMapping/>
  </p:clrMapOvr>
  <mc:AlternateContent xmlns:mc="http://schemas.openxmlformats.org/markup-compatibility/2006" xmlns:p14="http://schemas.microsoft.com/office/powerpoint/2010/main">
    <mc:Choice Requires="p14">
      <p:transition p14:dur="0" advTm="42511"/>
    </mc:Choice>
    <mc:Fallback xmlns="">
      <p:transition advTm="4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0" presetClass="path" presetSubtype="0" repeatCount="indefinite" fill="hold" nodeType="withEffect">
                                  <p:stCondLst>
                                    <p:cond delay="0"/>
                                  </p:stCondLst>
                                  <p:childTnLst>
                                    <p:animMotion origin="layout" path="M 2.76186E-6 1.10596E-6 L 2.76186E-6 -1.48162 " pathEditMode="relative" rAng="0" ptsTypes="AA">
                                      <p:cBhvr>
                                        <p:cTn id="8" dur="12000" fill="hold"/>
                                        <p:tgtEl>
                                          <p:spTgt spid="4"/>
                                        </p:tgtEl>
                                        <p:attrNameLst>
                                          <p:attrName>ppt_x</p:attrName>
                                          <p:attrName>ppt_y</p:attrName>
                                        </p:attrNameLst>
                                      </p:cBhvr>
                                      <p:rCtr x="0" y="-74081"/>
                                    </p:animMotion>
                                  </p:childTnLst>
                                </p:cTn>
                              </p:par>
                              <p:par>
                                <p:cTn id="9" presetID="0" presetClass="path" presetSubtype="0" repeatCount="indefinite" fill="hold" nodeType="withEffect">
                                  <p:stCondLst>
                                    <p:cond delay="3000"/>
                                  </p:stCondLst>
                                  <p:childTnLst>
                                    <p:animMotion origin="layout" path="M 1.01577E-6 -2.38535E-6 L 1.01577E-6 1.33641 " pathEditMode="relative" rAng="0" ptsTypes="AA">
                                      <p:cBhvr>
                                        <p:cTn id="10" dur="10000" fill="hold"/>
                                        <p:tgtEl>
                                          <p:spTgt spid="11"/>
                                        </p:tgtEl>
                                        <p:attrNameLst>
                                          <p:attrName>ppt_x</p:attrName>
                                          <p:attrName>ppt_y</p:attrName>
                                        </p:attrNameLst>
                                      </p:cBhvr>
                                      <p:rCtr x="0" y="66821"/>
                                    </p:animMotion>
                                  </p:childTnLst>
                                </p:cTn>
                              </p:par>
                              <p:par>
                                <p:cTn id="11" presetID="0" presetClass="path" presetSubtype="0" repeatCount="indefinite" fill="hold" nodeType="withEffect">
                                  <p:stCondLst>
                                    <p:cond delay="6000"/>
                                  </p:stCondLst>
                                  <p:childTnLst>
                                    <p:animMotion origin="layout" path="M 0 0 L 0 -1.37284 " pathEditMode="relative" ptsTypes="AA">
                                      <p:cBhvr>
                                        <p:cTn id="12" dur="8000" fill="hold"/>
                                        <p:tgtEl>
                                          <p:spTgt spid="3"/>
                                        </p:tgtEl>
                                        <p:attrNameLst>
                                          <p:attrName>ppt_x</p:attrName>
                                          <p:attrName>ppt_y</p:attrName>
                                        </p:attrNameLst>
                                      </p:cBhvr>
                                    </p:animMotion>
                                  </p:childTnLst>
                                </p:cTn>
                              </p:par>
                              <p:par>
                                <p:cTn id="13" presetID="0" presetClass="path" presetSubtype="0" repeatCount="indefinite" fill="hold" nodeType="withEffect">
                                  <p:stCondLst>
                                    <p:cond delay="9000"/>
                                  </p:stCondLst>
                                  <p:childTnLst>
                                    <p:animMotion origin="layout" path="M 0 0 L 0 -1.37284 " pathEditMode="relative" ptsTypes="AA">
                                      <p:cBhvr>
                                        <p:cTn id="14" dur="6000" fill="hold"/>
                                        <p:tgtEl>
                                          <p:spTgt spid="10"/>
                                        </p:tgtEl>
                                        <p:attrNameLst>
                                          <p:attrName>ppt_x</p:attrName>
                                          <p:attrName>ppt_y</p:attrName>
                                        </p:attrNameLst>
                                      </p:cBhvr>
                                    </p:animMotion>
                                  </p:childTnLst>
                                </p:cTn>
                              </p:par>
                              <p:par>
                                <p:cTn id="15" presetID="0" presetClass="path" presetSubtype="0" repeatCount="indefinite" fill="hold" nodeType="withEffect">
                                  <p:stCondLst>
                                    <p:cond delay="12000"/>
                                  </p:stCondLst>
                                  <p:childTnLst>
                                    <p:animMotion origin="layout" path="M -3.12533E-6 -3.36719E-6 L -3.12533E-6 1.38812 " pathEditMode="relative" rAng="0" ptsTypes="AA">
                                      <p:cBhvr>
                                        <p:cTn id="16" dur="10000" fill="hold"/>
                                        <p:tgtEl>
                                          <p:spTgt spid="7"/>
                                        </p:tgtEl>
                                        <p:attrNameLst>
                                          <p:attrName>ppt_x</p:attrName>
                                          <p:attrName>ppt_y</p:attrName>
                                        </p:attrNameLst>
                                      </p:cBhvr>
                                      <p:rCtr x="0" y="69406"/>
                                    </p:animMotion>
                                  </p:childTnLst>
                                </p:cTn>
                              </p:par>
                              <p:par>
                                <p:cTn id="17" presetID="0" presetClass="path" presetSubtype="0" repeatCount="indefinite" fill="hold" nodeType="withEffect">
                                  <p:stCondLst>
                                    <p:cond delay="5000"/>
                                  </p:stCondLst>
                                  <p:childTnLst>
                                    <p:animMotion origin="layout" path="M -2.99532E-6 1.09572E-6 L -2.99532E-6 1.29517 " pathEditMode="relative" rAng="0" ptsTypes="AA">
                                      <p:cBhvr>
                                        <p:cTn id="18" dur="7000" fill="hold"/>
                                        <p:tgtEl>
                                          <p:spTgt spid="9"/>
                                        </p:tgtEl>
                                        <p:attrNameLst>
                                          <p:attrName>ppt_x</p:attrName>
                                          <p:attrName>ppt_y</p:attrName>
                                        </p:attrNameLst>
                                      </p:cBhvr>
                                      <p:rCtr x="0" y="64758"/>
                                    </p:animMotion>
                                  </p:childTnLst>
                                </p:cTn>
                              </p:par>
                              <p:par>
                                <p:cTn id="19" presetID="0" presetClass="path" presetSubtype="0" repeatCount="indefinite" fill="hold" nodeType="withEffect">
                                  <p:stCondLst>
                                    <p:cond delay="9000"/>
                                  </p:stCondLst>
                                  <p:childTnLst>
                                    <p:animMotion origin="layout" path="M 3.31253E-6 -3.39797E-6 L 3.31253E-6 1.25023 " pathEditMode="relative" rAng="0" ptsTypes="AA">
                                      <p:cBhvr>
                                        <p:cTn id="20" dur="14000" fill="hold"/>
                                        <p:tgtEl>
                                          <p:spTgt spid="8"/>
                                        </p:tgtEl>
                                        <p:attrNameLst>
                                          <p:attrName>ppt_x</p:attrName>
                                          <p:attrName>ppt_y</p:attrName>
                                        </p:attrNameLst>
                                      </p:cBhvr>
                                      <p:rCtr x="0" y="62512"/>
                                    </p:animMotion>
                                  </p:childTnLst>
                                </p:cTn>
                              </p:par>
                              <p:par>
                                <p:cTn id="21" presetID="0" presetClass="path" presetSubtype="0" repeatCount="indefinite" fill="hold" nodeType="withEffect">
                                  <p:stCondLst>
                                    <p:cond delay="4000"/>
                                  </p:stCondLst>
                                  <p:childTnLst>
                                    <p:animMotion origin="layout" path="M -2.99532E-6 1.09572E-6 L -2.99532E-6 1.29517 " pathEditMode="relative" rAng="0" ptsTypes="AA">
                                      <p:cBhvr>
                                        <p:cTn id="22" dur="6000" fill="hold"/>
                                        <p:tgtEl>
                                          <p:spTgt spid="13"/>
                                        </p:tgtEl>
                                        <p:attrNameLst>
                                          <p:attrName>ppt_x</p:attrName>
                                          <p:attrName>ppt_y</p:attrName>
                                        </p:attrNameLst>
                                      </p:cBhvr>
                                      <p:rCtr x="0" y="64758"/>
                                    </p:animMotion>
                                  </p:childTnLst>
                                </p:cTn>
                              </p:par>
                              <p:par>
                                <p:cTn id="23" presetID="0" presetClass="path" presetSubtype="0" repeatCount="indefinite" fill="hold" nodeType="withEffect">
                                  <p:stCondLst>
                                    <p:cond delay="10000"/>
                                  </p:stCondLst>
                                  <p:childTnLst>
                                    <p:animMotion origin="layout" path="M 0 0 L 0 -1.37284 " pathEditMode="relative" ptsTypes="AA">
                                      <p:cBhvr>
                                        <p:cTn id="24" dur="6000" fill="hold"/>
                                        <p:tgtEl>
                                          <p:spTgt spid="14"/>
                                        </p:tgtEl>
                                        <p:attrNameLst>
                                          <p:attrName>ppt_x</p:attrName>
                                          <p:attrName>ppt_y</p:attrName>
                                        </p:attrNameLst>
                                      </p:cBhvr>
                                    </p:animMotion>
                                  </p:childTnLst>
                                </p:cTn>
                              </p:par>
                              <p:par>
                                <p:cTn id="25" presetID="0" presetClass="path" presetSubtype="0" repeatCount="indefinite" fill="hold" nodeType="withEffect">
                                  <p:stCondLst>
                                    <p:cond delay="6000"/>
                                  </p:stCondLst>
                                  <p:childTnLst>
                                    <p:animMotion origin="layout" path="M 5E-6 -1.26735E-6 L 5E-6 1.40672 " pathEditMode="relative" rAng="0" ptsTypes="AA">
                                      <p:cBhvr>
                                        <p:cTn id="26" dur="7000" fill="hold"/>
                                        <p:tgtEl>
                                          <p:spTgt spid="15"/>
                                        </p:tgtEl>
                                        <p:attrNameLst>
                                          <p:attrName>ppt_x</p:attrName>
                                          <p:attrName>ppt_y</p:attrName>
                                        </p:attrNameLst>
                                      </p:cBhvr>
                                      <p:rCtr x="0" y="7033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repeatCount="indefinite"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52554" cy="5149516"/>
          </a:xfrm>
          <a:prstGeom prst="rect">
            <a:avLst/>
          </a:prstGeom>
          <a:noFill/>
        </p:spPr>
      </p:pic>
      <p:sp>
        <p:nvSpPr>
          <p:cNvPr id="3" name="Content Placeholder 2"/>
          <p:cNvSpPr>
            <a:spLocks noGrp="1"/>
          </p:cNvSpPr>
          <p:nvPr>
            <p:ph idx="1"/>
          </p:nvPr>
        </p:nvSpPr>
        <p:spPr/>
        <p:txBody>
          <a:bodyPr/>
          <a:lstStyle/>
          <a:p>
            <a:endParaRPr lang="en-GB"/>
          </a:p>
        </p:txBody>
      </p:sp>
      <p:sp>
        <p:nvSpPr>
          <p:cNvPr id="5" name="Title 4"/>
          <p:cNvSpPr>
            <a:spLocks noGrp="1"/>
          </p:cNvSpPr>
          <p:nvPr>
            <p:ph type="title"/>
          </p:nvPr>
        </p:nvSpPr>
        <p:spPr/>
        <p:txBody>
          <a:bodyPr/>
          <a:lstStyle/>
          <a:p>
            <a:endParaRPr lang="en-GB"/>
          </a:p>
        </p:txBody>
      </p:sp>
    </p:spTree>
    <p:extLst>
      <p:ext uri="{BB962C8B-B14F-4D97-AF65-F5344CB8AC3E}">
        <p14:creationId xmlns:p14="http://schemas.microsoft.com/office/powerpoint/2010/main" val="1131429873"/>
      </p:ext>
    </p:extLst>
  </p:cSld>
  <p:clrMapOvr>
    <a:masterClrMapping/>
  </p:clrMapOvr>
  <mc:AlternateContent xmlns:mc="http://schemas.openxmlformats.org/markup-compatibility/2006" xmlns:p14="http://schemas.microsoft.com/office/powerpoint/2010/main">
    <mc:Choice Requires="p14">
      <p:transition p14:dur="0" advTm="11305"/>
    </mc:Choice>
    <mc:Fallback xmlns="">
      <p:transition advTm="1130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0"/>
            <a:ext cx="9144000" cy="5991821"/>
          </a:xfrm>
        </p:spPr>
      </p:pic>
      <p:sp>
        <p:nvSpPr>
          <p:cNvPr id="2" name="Title 1"/>
          <p:cNvSpPr>
            <a:spLocks noGrp="1"/>
          </p:cNvSpPr>
          <p:nvPr>
            <p:ph type="title"/>
          </p:nvPr>
        </p:nvSpPr>
        <p:spPr>
          <a:xfrm>
            <a:off x="0" y="0"/>
            <a:ext cx="3098800" cy="670321"/>
          </a:xfrm>
          <a:solidFill>
            <a:srgbClr val="515151">
              <a:alpha val="45098"/>
            </a:srgbClr>
          </a:solidFill>
        </p:spPr>
        <p:txBody>
          <a:bodyPr>
            <a:normAutofit/>
          </a:bodyPr>
          <a:lstStyle/>
          <a:p>
            <a:r>
              <a:rPr lang="en-GB" dirty="0" smtClean="0"/>
              <a:t>Poor Metering</a:t>
            </a:r>
            <a:endParaRPr lang="en-GB" dirty="0"/>
          </a:p>
        </p:txBody>
      </p:sp>
    </p:spTree>
    <p:extLst>
      <p:ext uri="{BB962C8B-B14F-4D97-AF65-F5344CB8AC3E}">
        <p14:creationId xmlns:p14="http://schemas.microsoft.com/office/powerpoint/2010/main" val="4229948177"/>
      </p:ext>
    </p:extLst>
  </p:cSld>
  <p:clrMapOvr>
    <a:masterClrMapping/>
  </p:clrMapOvr>
  <mc:AlternateContent xmlns:mc="http://schemas.openxmlformats.org/markup-compatibility/2006" xmlns:p14="http://schemas.microsoft.com/office/powerpoint/2010/main">
    <mc:Choice Requires="p14">
      <p:transition p14:dur="0" advTm="74401"/>
    </mc:Choice>
    <mc:Fallback xmlns="">
      <p:transition advTm="7440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  Metering</a:t>
            </a:r>
            <a:endParaRPr lang="en-GB"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b="27228"/>
          <a:stretch/>
        </p:blipFill>
        <p:spPr>
          <a:xfrm>
            <a:off x="0" y="0"/>
            <a:ext cx="9144000" cy="5143500"/>
          </a:xfrm>
          <a:prstGeom prst="rect">
            <a:avLst/>
          </a:prstGeom>
          <a:solidFill>
            <a:schemeClr val="bg1"/>
          </a:solidFill>
        </p:spPr>
      </p:pic>
      <p:sp>
        <p:nvSpPr>
          <p:cNvPr id="6" name="Content Placeholder 5"/>
          <p:cNvSpPr>
            <a:spLocks noGrp="1"/>
          </p:cNvSpPr>
          <p:nvPr>
            <p:ph idx="1"/>
          </p:nvPr>
        </p:nvSpPr>
        <p:spPr/>
        <p:txBody>
          <a:bodyPr/>
          <a:lstStyle/>
          <a:p>
            <a:endParaRPr lang="en-GB"/>
          </a:p>
        </p:txBody>
      </p:sp>
    </p:spTree>
    <p:extLst>
      <p:ext uri="{BB962C8B-B14F-4D97-AF65-F5344CB8AC3E}">
        <p14:creationId xmlns:p14="http://schemas.microsoft.com/office/powerpoint/2010/main" val="735241494"/>
      </p:ext>
    </p:extLst>
  </p:cSld>
  <p:clrMapOvr>
    <a:masterClrMapping/>
  </p:clrMapOvr>
  <mc:AlternateContent xmlns:mc="http://schemas.openxmlformats.org/markup-compatibility/2006" xmlns:p14="http://schemas.microsoft.com/office/powerpoint/2010/main">
    <mc:Choice Requires="p14">
      <p:transition p14:dur="0" advTm="11484"/>
    </mc:Choice>
    <mc:Fallback xmlns="">
      <p:transition advTm="1148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Central St Giles_ Bloomsbury_(c) Hufton+Crow_L_G.jpg"/>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0" y="0"/>
            <a:ext cx="9141291" cy="5143500"/>
          </a:xfrm>
          <a:prstGeom prst="rect">
            <a:avLst/>
          </a:prstGeom>
        </p:spPr>
      </p:pic>
      <p:sp>
        <p:nvSpPr>
          <p:cNvPr id="5" name="Title 1"/>
          <p:cNvSpPr>
            <a:spLocks noGrp="1"/>
          </p:cNvSpPr>
          <p:nvPr>
            <p:ph type="title"/>
          </p:nvPr>
        </p:nvSpPr>
        <p:spPr>
          <a:xfrm>
            <a:off x="457200" y="205979"/>
            <a:ext cx="8229600" cy="857250"/>
          </a:xfrm>
        </p:spPr>
        <p:txBody>
          <a:bodyPr/>
          <a:lstStyle/>
          <a:p>
            <a:pPr algn="l"/>
            <a:r>
              <a:rPr lang="en-GB" dirty="0" smtClean="0"/>
              <a:t>Practical (In)completion</a:t>
            </a:r>
            <a:endParaRPr lang="en-GB" dirty="0"/>
          </a:p>
        </p:txBody>
      </p:sp>
    </p:spTree>
    <p:extLst>
      <p:ext uri="{BB962C8B-B14F-4D97-AF65-F5344CB8AC3E}">
        <p14:creationId xmlns:p14="http://schemas.microsoft.com/office/powerpoint/2010/main" val="1109879168"/>
      </p:ext>
    </p:extLst>
  </p:cSld>
  <p:clrMapOvr>
    <a:masterClrMapping/>
  </p:clrMapOvr>
  <mc:AlternateContent xmlns:mc="http://schemas.openxmlformats.org/markup-compatibility/2006" xmlns:p14="http://schemas.microsoft.com/office/powerpoint/2010/main">
    <mc:Choice Requires="p14">
      <p:transition p14:dur="0" advTm="28673"/>
    </mc:Choice>
    <mc:Fallback xmlns="">
      <p:transition advTm="2867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n office chair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018" y="873962"/>
            <a:ext cx="9352618" cy="3186678"/>
          </a:xfrm>
          <a:prstGeom prst="rect">
            <a:avLst/>
          </a:prstGeom>
        </p:spPr>
      </p:pic>
      <p:grpSp>
        <p:nvGrpSpPr>
          <p:cNvPr id="28" name="Group 27"/>
          <p:cNvGrpSpPr/>
          <p:nvPr/>
        </p:nvGrpSpPr>
        <p:grpSpPr>
          <a:xfrm>
            <a:off x="357200" y="953601"/>
            <a:ext cx="8375398" cy="2958298"/>
            <a:chOff x="474898" y="1092198"/>
            <a:chExt cx="8123067" cy="2869173"/>
          </a:xfrm>
        </p:grpSpPr>
        <p:sp>
          <p:nvSpPr>
            <p:cNvPr id="10" name="TextBox 9"/>
            <p:cNvSpPr txBox="1"/>
            <p:nvPr/>
          </p:nvSpPr>
          <p:spPr>
            <a:xfrm>
              <a:off x="3518899" y="1092198"/>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11" name="TextBox 10"/>
            <p:cNvSpPr txBox="1"/>
            <p:nvPr/>
          </p:nvSpPr>
          <p:spPr>
            <a:xfrm>
              <a:off x="5040899" y="1092198"/>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12" name="TextBox 11"/>
            <p:cNvSpPr txBox="1"/>
            <p:nvPr/>
          </p:nvSpPr>
          <p:spPr>
            <a:xfrm>
              <a:off x="6562899" y="1092198"/>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13" name="TextBox 12"/>
            <p:cNvSpPr txBox="1"/>
            <p:nvPr/>
          </p:nvSpPr>
          <p:spPr>
            <a:xfrm>
              <a:off x="8084902" y="1092198"/>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14" name="TextBox 13"/>
            <p:cNvSpPr txBox="1"/>
            <p:nvPr/>
          </p:nvSpPr>
          <p:spPr>
            <a:xfrm>
              <a:off x="1996898" y="1092198"/>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15" name="TextBox 14"/>
            <p:cNvSpPr txBox="1"/>
            <p:nvPr/>
          </p:nvSpPr>
          <p:spPr>
            <a:xfrm>
              <a:off x="474898" y="1092198"/>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16" name="TextBox 15"/>
            <p:cNvSpPr txBox="1"/>
            <p:nvPr/>
          </p:nvSpPr>
          <p:spPr>
            <a:xfrm>
              <a:off x="3518899" y="2167464"/>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17" name="TextBox 16"/>
            <p:cNvSpPr txBox="1"/>
            <p:nvPr/>
          </p:nvSpPr>
          <p:spPr>
            <a:xfrm>
              <a:off x="5040899" y="2167464"/>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18" name="TextBox 17"/>
            <p:cNvSpPr txBox="1"/>
            <p:nvPr/>
          </p:nvSpPr>
          <p:spPr>
            <a:xfrm>
              <a:off x="6562899" y="2167464"/>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19" name="TextBox 18"/>
            <p:cNvSpPr txBox="1"/>
            <p:nvPr/>
          </p:nvSpPr>
          <p:spPr>
            <a:xfrm>
              <a:off x="8084901" y="2167464"/>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20" name="TextBox 19"/>
            <p:cNvSpPr txBox="1"/>
            <p:nvPr/>
          </p:nvSpPr>
          <p:spPr>
            <a:xfrm>
              <a:off x="1996898" y="2167464"/>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21" name="TextBox 20"/>
            <p:cNvSpPr txBox="1"/>
            <p:nvPr/>
          </p:nvSpPr>
          <p:spPr>
            <a:xfrm>
              <a:off x="474898" y="2167464"/>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22" name="TextBox 21"/>
            <p:cNvSpPr txBox="1"/>
            <p:nvPr/>
          </p:nvSpPr>
          <p:spPr>
            <a:xfrm>
              <a:off x="3518899" y="3191930"/>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23" name="TextBox 22"/>
            <p:cNvSpPr txBox="1"/>
            <p:nvPr/>
          </p:nvSpPr>
          <p:spPr>
            <a:xfrm>
              <a:off x="5040899" y="3191930"/>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24" name="TextBox 23"/>
            <p:cNvSpPr txBox="1"/>
            <p:nvPr/>
          </p:nvSpPr>
          <p:spPr>
            <a:xfrm>
              <a:off x="6562899" y="3191930"/>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25" name="TextBox 24"/>
            <p:cNvSpPr txBox="1"/>
            <p:nvPr/>
          </p:nvSpPr>
          <p:spPr>
            <a:xfrm>
              <a:off x="8084901" y="3191930"/>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26" name="TextBox 25"/>
            <p:cNvSpPr txBox="1"/>
            <p:nvPr/>
          </p:nvSpPr>
          <p:spPr>
            <a:xfrm>
              <a:off x="1996898" y="3191930"/>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sp>
          <p:nvSpPr>
            <p:cNvPr id="27" name="TextBox 26"/>
            <p:cNvSpPr txBox="1"/>
            <p:nvPr/>
          </p:nvSpPr>
          <p:spPr>
            <a:xfrm>
              <a:off x="474898" y="3191930"/>
              <a:ext cx="513063" cy="769441"/>
            </a:xfrm>
            <a:prstGeom prst="rect">
              <a:avLst/>
            </a:prstGeom>
            <a:noFill/>
          </p:spPr>
          <p:txBody>
            <a:bodyPr wrap="none" rtlCol="0" anchor="ctr">
              <a:spAutoFit/>
            </a:bodyPr>
            <a:lstStyle/>
            <a:p>
              <a:pPr algn="ctr"/>
              <a:r>
                <a:rPr lang="en-US" sz="4400" dirty="0" smtClean="0">
                  <a:solidFill>
                    <a:schemeClr val="bg1"/>
                  </a:solidFill>
                  <a:latin typeface="Sanchez Regular"/>
                  <a:cs typeface="Sanchez Regular"/>
                </a:rPr>
                <a:t>?</a:t>
              </a:r>
              <a:endParaRPr lang="en-US" sz="4400" dirty="0">
                <a:solidFill>
                  <a:schemeClr val="bg1"/>
                </a:solidFill>
                <a:latin typeface="Sanchez Regular"/>
                <a:cs typeface="Sanchez Regular"/>
              </a:endParaRPr>
            </a:p>
          </p:txBody>
        </p:sp>
      </p:grpSp>
      <p:pic>
        <p:nvPicPr>
          <p:cNvPr id="9" name="Picture 8" descr="ma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74800" y="1548520"/>
            <a:ext cx="1712976" cy="3462528"/>
          </a:xfrm>
          <a:prstGeom prst="rect">
            <a:avLst/>
          </a:prstGeom>
        </p:spPr>
      </p:pic>
      <p:sp>
        <p:nvSpPr>
          <p:cNvPr id="29" name="Title 1"/>
          <p:cNvSpPr txBox="1">
            <a:spLocks/>
          </p:cNvSpPr>
          <p:nvPr/>
        </p:nvSpPr>
        <p:spPr>
          <a:xfrm>
            <a:off x="0" y="16712"/>
            <a:ext cx="8229600" cy="857250"/>
          </a:xfrm>
          <a:prstGeom prst="rect">
            <a:avLst/>
          </a:prstGeom>
        </p:spPr>
        <p:txBody>
          <a:bodyPr/>
          <a:lstStyle>
            <a:lvl1pPr algn="l" defTabSz="457200" rtl="0" eaLnBrk="1" latinLnBrk="0" hangingPunct="1">
              <a:spcBef>
                <a:spcPct val="0"/>
              </a:spcBef>
              <a:buNone/>
              <a:defRPr sz="3200" b="0" i="0" kern="1200">
                <a:solidFill>
                  <a:schemeClr val="bg1"/>
                </a:solidFill>
                <a:latin typeface="Sanchez Regular"/>
                <a:ea typeface="+mj-ea"/>
                <a:cs typeface="Sanchez Regular"/>
              </a:defRPr>
            </a:lvl1pPr>
          </a:lstStyle>
          <a:p>
            <a:r>
              <a:rPr lang="en-GB" dirty="0" smtClean="0"/>
              <a:t>Knowledge Transfer</a:t>
            </a:r>
            <a:endParaRPr lang="en-GB" dirty="0"/>
          </a:p>
        </p:txBody>
      </p:sp>
    </p:spTree>
    <p:extLst>
      <p:ext uri="{BB962C8B-B14F-4D97-AF65-F5344CB8AC3E}">
        <p14:creationId xmlns:p14="http://schemas.microsoft.com/office/powerpoint/2010/main" val="2093791367"/>
      </p:ext>
    </p:extLst>
  </p:cSld>
  <p:clrMapOvr>
    <a:masterClrMapping/>
  </p:clrMapOvr>
  <mc:AlternateContent xmlns:mc="http://schemas.openxmlformats.org/markup-compatibility/2006" xmlns:p14="http://schemas.microsoft.com/office/powerpoint/2010/main">
    <mc:Choice Requires="p14">
      <p:transition p14:dur="0" advTm="18733"/>
    </mc:Choice>
    <mc:Fallback xmlns="">
      <p:transition advTm="18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1+#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0"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rot="367663">
            <a:off x="1856777" y="1282349"/>
            <a:ext cx="5673000" cy="1259524"/>
            <a:chOff x="1677974" y="1192774"/>
            <a:chExt cx="6255740" cy="1388908"/>
          </a:xfrm>
        </p:grpSpPr>
        <p:sp>
          <p:nvSpPr>
            <p:cNvPr id="8" name="TextBox 7"/>
            <p:cNvSpPr txBox="1"/>
            <p:nvPr/>
          </p:nvSpPr>
          <p:spPr>
            <a:xfrm>
              <a:off x="1677974" y="1192774"/>
              <a:ext cx="2155879" cy="644846"/>
            </a:xfrm>
            <a:prstGeom prst="rect">
              <a:avLst/>
            </a:prstGeom>
            <a:noFill/>
            <a:ln>
              <a:noFill/>
            </a:ln>
          </p:spPr>
          <p:txBody>
            <a:bodyPr wrap="square" rtlCol="0" anchor="b">
              <a:spAutoFit/>
            </a:bodyPr>
            <a:lstStyle/>
            <a:p>
              <a:pPr algn="ctr"/>
              <a:r>
                <a:rPr lang="en-GB" sz="3200" dirty="0" smtClean="0">
                  <a:ln w="15875">
                    <a:solidFill>
                      <a:schemeClr val="bg1"/>
                    </a:solidFill>
                  </a:ln>
                  <a:solidFill>
                    <a:srgbClr val="FFFFFF"/>
                  </a:solidFill>
                  <a:latin typeface="Sanchez Regular"/>
                  <a:cs typeface="Sanchez Regular"/>
                </a:rPr>
                <a:t>Efficiency</a:t>
              </a:r>
              <a:endParaRPr lang="en-GB" sz="3200" dirty="0">
                <a:ln w="15875">
                  <a:solidFill>
                    <a:schemeClr val="bg1"/>
                  </a:solidFill>
                </a:ln>
                <a:solidFill>
                  <a:srgbClr val="FFFFFF"/>
                </a:solidFill>
                <a:latin typeface="Sanchez Regular"/>
                <a:cs typeface="Sanchez Regular"/>
              </a:endParaRPr>
            </a:p>
          </p:txBody>
        </p:sp>
        <p:grpSp>
          <p:nvGrpSpPr>
            <p:cNvPr id="9" name="Group 8"/>
            <p:cNvGrpSpPr/>
            <p:nvPr/>
          </p:nvGrpSpPr>
          <p:grpSpPr>
            <a:xfrm>
              <a:off x="1816105" y="1843358"/>
              <a:ext cx="5507558" cy="738324"/>
              <a:chOff x="1418172" y="1536231"/>
              <a:chExt cx="6303423" cy="845018"/>
            </a:xfrm>
          </p:grpSpPr>
          <p:pic>
            <p:nvPicPr>
              <p:cNvPr id="10" name="Picture 9"/>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802569" y="1984465"/>
                <a:ext cx="5554960" cy="396784"/>
              </a:xfrm>
              <a:prstGeom prst="rect">
                <a:avLst/>
              </a:prstGeom>
            </p:spPr>
          </p:pic>
          <p:pic>
            <p:nvPicPr>
              <p:cNvPr id="11" name="Picture 10"/>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5558372" y="1536231"/>
                <a:ext cx="2163223" cy="652286"/>
              </a:xfrm>
              <a:prstGeom prst="rect">
                <a:avLst/>
              </a:prstGeom>
            </p:spPr>
          </p:pic>
          <p:pic>
            <p:nvPicPr>
              <p:cNvPr id="12" name="Picture 11"/>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1418172" y="1536231"/>
                <a:ext cx="2163223" cy="652286"/>
              </a:xfrm>
              <a:prstGeom prst="rect">
                <a:avLst/>
              </a:prstGeom>
            </p:spPr>
          </p:pic>
        </p:grpSp>
        <p:sp>
          <p:nvSpPr>
            <p:cNvPr id="14" name="TextBox 13"/>
            <p:cNvSpPr txBox="1"/>
            <p:nvPr/>
          </p:nvSpPr>
          <p:spPr>
            <a:xfrm>
              <a:off x="4912927" y="1192774"/>
              <a:ext cx="3020787" cy="644846"/>
            </a:xfrm>
            <a:prstGeom prst="rect">
              <a:avLst/>
            </a:prstGeom>
            <a:noFill/>
            <a:ln>
              <a:noFill/>
            </a:ln>
          </p:spPr>
          <p:txBody>
            <a:bodyPr wrap="square" rtlCol="0" anchor="b">
              <a:spAutoFit/>
            </a:bodyPr>
            <a:lstStyle/>
            <a:p>
              <a:pPr algn="ctr"/>
              <a:r>
                <a:rPr lang="en-GB" sz="3200" dirty="0" smtClean="0">
                  <a:ln w="15875">
                    <a:solidFill>
                      <a:schemeClr val="bg1"/>
                    </a:solidFill>
                  </a:ln>
                  <a:solidFill>
                    <a:srgbClr val="FFFFFF"/>
                  </a:solidFill>
                  <a:latin typeface="Sanchez Regular"/>
                  <a:cs typeface="Sanchez Regular"/>
                </a:rPr>
                <a:t>Service level</a:t>
              </a:r>
              <a:endParaRPr lang="en-GB" sz="3200" dirty="0">
                <a:ln w="15875">
                  <a:solidFill>
                    <a:schemeClr val="bg1"/>
                  </a:solidFill>
                </a:ln>
                <a:solidFill>
                  <a:srgbClr val="FFFFFF"/>
                </a:solidFill>
                <a:latin typeface="Sanchez Regular"/>
                <a:cs typeface="Sanchez Regular"/>
              </a:endParaRPr>
            </a:p>
          </p:txBody>
        </p:sp>
      </p:grpSp>
      <p:pic>
        <p:nvPicPr>
          <p:cNvPr id="13" name="Picture 12"/>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2361819" y="2049723"/>
            <a:ext cx="4231322" cy="2036300"/>
          </a:xfrm>
          <a:prstGeom prst="rect">
            <a:avLst/>
          </a:prstGeom>
        </p:spPr>
      </p:pic>
      <p:sp>
        <p:nvSpPr>
          <p:cNvPr id="15" name="Title 1"/>
          <p:cNvSpPr txBox="1">
            <a:spLocks/>
          </p:cNvSpPr>
          <p:nvPr/>
        </p:nvSpPr>
        <p:spPr>
          <a:xfrm>
            <a:off x="0" y="16712"/>
            <a:ext cx="8229600" cy="857250"/>
          </a:xfrm>
          <a:prstGeom prst="rect">
            <a:avLst/>
          </a:prstGeom>
        </p:spPr>
        <p:txBody>
          <a:bodyPr/>
          <a:lstStyle>
            <a:lvl1pPr algn="l" defTabSz="457200" rtl="0" eaLnBrk="1" latinLnBrk="0" hangingPunct="1">
              <a:spcBef>
                <a:spcPct val="0"/>
              </a:spcBef>
              <a:buNone/>
              <a:defRPr sz="3200" b="0" i="0" kern="1200">
                <a:solidFill>
                  <a:schemeClr val="bg1"/>
                </a:solidFill>
                <a:latin typeface="Sanchez Regular"/>
                <a:ea typeface="+mj-ea"/>
                <a:cs typeface="Sanchez Regular"/>
              </a:defRPr>
            </a:lvl1pPr>
          </a:lstStyle>
          <a:p>
            <a:r>
              <a:rPr lang="en-GB" dirty="0" smtClean="0"/>
              <a:t>FM contracts</a:t>
            </a:r>
            <a:endParaRPr lang="en-GB" dirty="0"/>
          </a:p>
        </p:txBody>
      </p:sp>
    </p:spTree>
    <p:extLst>
      <p:ext uri="{BB962C8B-B14F-4D97-AF65-F5344CB8AC3E}">
        <p14:creationId xmlns:p14="http://schemas.microsoft.com/office/powerpoint/2010/main" val="3214815877"/>
      </p:ext>
    </p:extLst>
  </p:cSld>
  <p:clrMapOvr>
    <a:masterClrMapping/>
  </p:clrMapOvr>
  <mc:AlternateContent xmlns:mc="http://schemas.openxmlformats.org/markup-compatibility/2006" xmlns:p14="http://schemas.microsoft.com/office/powerpoint/2010/main">
    <mc:Choice Requires="p14">
      <p:transition p14:dur="0" advTm="40724"/>
    </mc:Choice>
    <mc:Fallback xmlns="">
      <p:transition advTm="40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500" fill="hold">
                                          <p:stCondLst>
                                            <p:cond delay="0"/>
                                          </p:stCondLst>
                                        </p:cTn>
                                        <p:tgtEl>
                                          <p:spTgt spid="6"/>
                                        </p:tgtEl>
                                        <p:attrNameLst>
                                          <p:attrName>r</p:attrName>
                                        </p:attrNameLst>
                                      </p:cBhvr>
                                    </p:animRot>
                                    <p:animRot by="-240000">
                                      <p:cBhvr>
                                        <p:cTn id="7" dur="1000" fill="hold">
                                          <p:stCondLst>
                                            <p:cond delay="1000"/>
                                          </p:stCondLst>
                                        </p:cTn>
                                        <p:tgtEl>
                                          <p:spTgt spid="6"/>
                                        </p:tgtEl>
                                        <p:attrNameLst>
                                          <p:attrName>r</p:attrName>
                                        </p:attrNameLst>
                                      </p:cBhvr>
                                    </p:animRot>
                                    <p:animRot by="240000">
                                      <p:cBhvr>
                                        <p:cTn id="8" dur="1000" fill="hold">
                                          <p:stCondLst>
                                            <p:cond delay="2000"/>
                                          </p:stCondLst>
                                        </p:cTn>
                                        <p:tgtEl>
                                          <p:spTgt spid="6"/>
                                        </p:tgtEl>
                                        <p:attrNameLst>
                                          <p:attrName>r</p:attrName>
                                        </p:attrNameLst>
                                      </p:cBhvr>
                                    </p:animRot>
                                    <p:animRot by="-240000">
                                      <p:cBhvr>
                                        <p:cTn id="9" dur="1000" fill="hold">
                                          <p:stCondLst>
                                            <p:cond delay="3000"/>
                                          </p:stCondLst>
                                        </p:cTn>
                                        <p:tgtEl>
                                          <p:spTgt spid="6"/>
                                        </p:tgtEl>
                                        <p:attrNameLst>
                                          <p:attrName>r</p:attrName>
                                        </p:attrNameLst>
                                      </p:cBhvr>
                                    </p:animRot>
                                    <p:animRot by="120000">
                                      <p:cBhvr>
                                        <p:cTn id="10" dur="1000" fill="hold">
                                          <p:stCondLst>
                                            <p:cond delay="40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0" y="0"/>
            <a:ext cx="8950960" cy="5143500"/>
          </a:xfrm>
          <a:prstGeom prst="homePlate">
            <a:avLst>
              <a:gd name="adj" fmla="val 33210"/>
            </a:avLst>
          </a:prstGeom>
          <a:solidFill>
            <a:srgbClr val="0B3F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 name="Rectangle 2"/>
          <p:cNvSpPr/>
          <p:nvPr/>
        </p:nvSpPr>
        <p:spPr>
          <a:xfrm>
            <a:off x="850900" y="1804085"/>
            <a:ext cx="6515100" cy="1508105"/>
          </a:xfrm>
          <a:prstGeom prst="rect">
            <a:avLst/>
          </a:prstGeom>
        </p:spPr>
        <p:txBody>
          <a:bodyPr wrap="square">
            <a:spAutoFit/>
          </a:bodyPr>
          <a:lstStyle/>
          <a:p>
            <a:pPr algn="ctr"/>
            <a:r>
              <a:rPr lang="en-GB" sz="9200" dirty="0" smtClean="0">
                <a:solidFill>
                  <a:prstClr val="white"/>
                </a:solidFill>
                <a:latin typeface="Sanchez Regular"/>
                <a:ea typeface="+mj-ea"/>
                <a:cs typeface="Sanchez Regular"/>
              </a:rPr>
              <a:t>DATA</a:t>
            </a:r>
            <a:endParaRPr lang="en-US" sz="9200" dirty="0"/>
          </a:p>
        </p:txBody>
      </p:sp>
    </p:spTree>
    <p:extLst>
      <p:ext uri="{BB962C8B-B14F-4D97-AF65-F5344CB8AC3E}">
        <p14:creationId xmlns:p14="http://schemas.microsoft.com/office/powerpoint/2010/main" val="3485679482"/>
      </p:ext>
    </p:extLst>
  </p:cSld>
  <p:clrMapOvr>
    <a:masterClrMapping/>
  </p:clrMapOvr>
  <mc:AlternateContent xmlns:mc="http://schemas.openxmlformats.org/markup-compatibility/2006" xmlns:p14="http://schemas.microsoft.com/office/powerpoint/2010/main">
    <mc:Choice Requires="p14">
      <p:transition p14:dur="0" advTm="9784"/>
    </mc:Choice>
    <mc:Fallback xmlns="">
      <p:transition advTm="9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pPr>
              <a:lnSpc>
                <a:spcPct val="100000"/>
              </a:lnSpc>
              <a:spcBef>
                <a:spcPts val="1350"/>
              </a:spcBef>
            </a:pPr>
            <a:r>
              <a:rPr lang="en-GB" sz="3000" dirty="0">
                <a:solidFill>
                  <a:schemeClr val="accent3">
                    <a:lumMod val="60000"/>
                    <a:lumOff val="40000"/>
                  </a:schemeClr>
                </a:solidFill>
                <a:latin typeface="Sanchez Regular"/>
              </a:rPr>
              <a:t>Seasonal Commissioning</a:t>
            </a:r>
            <a:r>
              <a:rPr lang="en-GB" sz="3000" dirty="0">
                <a:latin typeface="Sanchez Regular"/>
              </a:rPr>
              <a:t/>
            </a:r>
            <a:br>
              <a:rPr lang="en-GB" sz="3000" dirty="0">
                <a:latin typeface="Sanchez Regular"/>
              </a:rPr>
            </a:br>
            <a:r>
              <a:rPr lang="en-GB" sz="3000" dirty="0">
                <a:solidFill>
                  <a:schemeClr val="accent6"/>
                </a:solidFill>
                <a:latin typeface="Sanchez Regular"/>
              </a:rPr>
              <a:t>Continuous Commissioning</a:t>
            </a:r>
          </a:p>
        </p:txBody>
      </p:sp>
      <p:sp>
        <p:nvSpPr>
          <p:cNvPr id="7" name="TextBox 6"/>
          <p:cNvSpPr txBox="1"/>
          <p:nvPr/>
        </p:nvSpPr>
        <p:spPr>
          <a:xfrm>
            <a:off x="4398194" y="511431"/>
            <a:ext cx="1696453" cy="1015663"/>
          </a:xfrm>
          <a:prstGeom prst="rect">
            <a:avLst/>
          </a:prstGeom>
          <a:noFill/>
        </p:spPr>
        <p:txBody>
          <a:bodyPr wrap="square" rtlCol="0">
            <a:spAutoFit/>
          </a:bodyPr>
          <a:lstStyle/>
          <a:p>
            <a:pPr defTabSz="342900"/>
            <a:r>
              <a:rPr lang="en-GB" sz="6000" dirty="0">
                <a:solidFill>
                  <a:srgbClr val="FF0000"/>
                </a:solidFill>
                <a:sym typeface="Wingdings" panose="05000000000000000000" pitchFamily="2" charset="2"/>
              </a:rPr>
              <a:t></a:t>
            </a:r>
            <a:endParaRPr lang="en-GB" sz="6000" dirty="0">
              <a:solidFill>
                <a:srgbClr val="000000"/>
              </a:solidFill>
            </a:endParaRPr>
          </a:p>
        </p:txBody>
      </p:sp>
      <p:sp>
        <p:nvSpPr>
          <p:cNvPr id="8" name="TextBox 7"/>
          <p:cNvSpPr txBox="1"/>
          <p:nvPr/>
        </p:nvSpPr>
        <p:spPr>
          <a:xfrm>
            <a:off x="4797563" y="1047942"/>
            <a:ext cx="1696453" cy="1015663"/>
          </a:xfrm>
          <a:prstGeom prst="rect">
            <a:avLst/>
          </a:prstGeom>
          <a:noFill/>
        </p:spPr>
        <p:txBody>
          <a:bodyPr wrap="square" rtlCol="0">
            <a:spAutoFit/>
          </a:bodyPr>
          <a:lstStyle/>
          <a:p>
            <a:pPr defTabSz="342900"/>
            <a:r>
              <a:rPr lang="en-GB" sz="6000" dirty="0">
                <a:solidFill>
                  <a:srgbClr val="28AF73"/>
                </a:solidFill>
                <a:sym typeface="Wingdings" panose="05000000000000000000" pitchFamily="2" charset="2"/>
              </a:rPr>
              <a:t></a:t>
            </a:r>
            <a:endParaRPr lang="en-GB" sz="6000" dirty="0">
              <a:solidFill>
                <a:srgbClr val="28AF73"/>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8194" y="2078571"/>
            <a:ext cx="4672258" cy="2530301"/>
          </a:xfrm>
          <a:prstGeom prst="rect">
            <a:avLst/>
          </a:prstGeom>
        </p:spPr>
      </p:pic>
      <p:sp>
        <p:nvSpPr>
          <p:cNvPr id="11" name="Title 1"/>
          <p:cNvSpPr txBox="1">
            <a:spLocks/>
          </p:cNvSpPr>
          <p:nvPr/>
        </p:nvSpPr>
        <p:spPr>
          <a:xfrm>
            <a:off x="237908" y="54458"/>
            <a:ext cx="8791575" cy="512961"/>
          </a:xfrm>
          <a:prstGeom prst="rect">
            <a:avLst/>
          </a:prstGeom>
        </p:spPr>
        <p:txBody>
          <a:bodyPr lIns="0" tIns="0" rIns="0" bIns="0">
            <a:noAutofit/>
          </a:bodyPr>
          <a:lstStyle>
            <a:lvl1pPr marL="0" indent="0" algn="l" defTabSz="1676244" rtl="0" eaLnBrk="1" latinLnBrk="0" hangingPunct="1">
              <a:lnSpc>
                <a:spcPts val="4760"/>
              </a:lnSpc>
              <a:spcBef>
                <a:spcPts val="0"/>
              </a:spcBef>
              <a:buNone/>
              <a:defRPr sz="4480" kern="1200">
                <a:solidFill>
                  <a:schemeClr val="accent2"/>
                </a:solidFill>
                <a:latin typeface="Times New Roman"/>
                <a:ea typeface="+mj-ea"/>
                <a:cs typeface="Times New Roman"/>
              </a:defRPr>
            </a:lvl1pPr>
          </a:lstStyle>
          <a:p>
            <a:r>
              <a:rPr lang="en-GB" sz="3000" dirty="0">
                <a:solidFill>
                  <a:srgbClr val="28AAE1"/>
                </a:solidFill>
                <a:latin typeface="Sanchez Regular"/>
              </a:rPr>
              <a:t>A New Approach</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585" y="5582179"/>
            <a:ext cx="4700015" cy="2504345"/>
          </a:xfrm>
          <a:prstGeom prst="rect">
            <a:avLst/>
          </a:prstGeom>
        </p:spPr>
      </p:pic>
      <p:sp>
        <p:nvSpPr>
          <p:cNvPr id="13" name="Oval 12"/>
          <p:cNvSpPr/>
          <p:nvPr/>
        </p:nvSpPr>
        <p:spPr>
          <a:xfrm>
            <a:off x="396000" y="5660136"/>
            <a:ext cx="576072" cy="356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050">
              <a:solidFill>
                <a:srgbClr val="FFFFFF"/>
              </a:solidFill>
            </a:endParaRPr>
          </a:p>
        </p:txBody>
      </p:sp>
      <p:sp>
        <p:nvSpPr>
          <p:cNvPr id="2" name="Text Placeholder 1"/>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934972071"/>
      </p:ext>
    </p:extLst>
  </p:cSld>
  <p:clrMapOvr>
    <a:masterClrMapping/>
  </p:clrMapOvr>
  <mc:AlternateContent xmlns:mc="http://schemas.openxmlformats.org/markup-compatibility/2006" xmlns:p14="http://schemas.microsoft.com/office/powerpoint/2010/main">
    <mc:Choice Requires="p14">
      <p:transition spd="med" p14:dur="700" advTm="45474">
        <p:fade/>
      </p:transition>
    </mc:Choice>
    <mc:Fallback xmlns="">
      <p:transition spd="med" advTm="45474">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304823" y="1148698"/>
            <a:ext cx="3078929" cy="34428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algn="ctr" defTabSz="342900"/>
            <a:endParaRPr lang="en-GB" sz="965">
              <a:solidFill>
                <a:srgbClr val="FFFFFF"/>
              </a:solidFill>
              <a:latin typeface="Sanchez Regular"/>
            </a:endParaRPr>
          </a:p>
        </p:txBody>
      </p:sp>
      <p:sp>
        <p:nvSpPr>
          <p:cNvPr id="18" name="Rectangle 17"/>
          <p:cNvSpPr/>
          <p:nvPr/>
        </p:nvSpPr>
        <p:spPr>
          <a:xfrm>
            <a:off x="-10171" y="1147068"/>
            <a:ext cx="1324193" cy="344284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algn="ctr" defTabSz="342900"/>
            <a:endParaRPr lang="en-GB" sz="965">
              <a:solidFill>
                <a:srgbClr val="FFFFFF"/>
              </a:solidFill>
              <a:latin typeface="Sanchez Regular"/>
            </a:endParaRPr>
          </a:p>
        </p:txBody>
      </p:sp>
      <p:sp>
        <p:nvSpPr>
          <p:cNvPr id="19" name="Rectangle 18"/>
          <p:cNvSpPr/>
          <p:nvPr/>
        </p:nvSpPr>
        <p:spPr>
          <a:xfrm>
            <a:off x="4383751" y="1156092"/>
            <a:ext cx="4788226" cy="34428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986" tIns="24493" rIns="48986" bIns="24493" numCol="1" spcCol="0" rtlCol="0" fromWordArt="0" anchor="ctr" anchorCtr="0" forceAA="0" compatLnSpc="1">
            <a:prstTxWarp prst="textNoShape">
              <a:avLst/>
            </a:prstTxWarp>
            <a:noAutofit/>
          </a:bodyPr>
          <a:lstStyle/>
          <a:p>
            <a:pPr algn="ctr" defTabSz="342900"/>
            <a:endParaRPr lang="en-GB" sz="965">
              <a:solidFill>
                <a:srgbClr val="FFFFFF"/>
              </a:solidFill>
              <a:latin typeface="Sanchez Regular"/>
            </a:endParaRPr>
          </a:p>
        </p:txBody>
      </p:sp>
      <p:cxnSp>
        <p:nvCxnSpPr>
          <p:cNvPr id="4" name="Straight Connector 3"/>
          <p:cNvCxnSpPr/>
          <p:nvPr/>
        </p:nvCxnSpPr>
        <p:spPr>
          <a:xfrm>
            <a:off x="1314022" y="1095505"/>
            <a:ext cx="0" cy="349603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375493" y="1095505"/>
            <a:ext cx="0" cy="349603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0295" y="626089"/>
            <a:ext cx="1953309" cy="290208"/>
          </a:xfrm>
          <a:prstGeom prst="rect">
            <a:avLst/>
          </a:prstGeom>
          <a:noFill/>
        </p:spPr>
        <p:txBody>
          <a:bodyPr wrap="square" rtlCol="0">
            <a:spAutoFit/>
          </a:bodyPr>
          <a:lstStyle/>
          <a:p>
            <a:pPr defTabSz="342900"/>
            <a:r>
              <a:rPr lang="en-GB" sz="1286" dirty="0">
                <a:solidFill>
                  <a:srgbClr val="000000"/>
                </a:solidFill>
                <a:latin typeface="Sanchez Regular"/>
              </a:rPr>
              <a:t>Practical Completion</a:t>
            </a:r>
          </a:p>
        </p:txBody>
      </p:sp>
      <p:sp>
        <p:nvSpPr>
          <p:cNvPr id="15" name="TextBox 14"/>
          <p:cNvSpPr txBox="1"/>
          <p:nvPr/>
        </p:nvSpPr>
        <p:spPr>
          <a:xfrm>
            <a:off x="3751624" y="647296"/>
            <a:ext cx="1476295" cy="290208"/>
          </a:xfrm>
          <a:prstGeom prst="rect">
            <a:avLst/>
          </a:prstGeom>
          <a:noFill/>
        </p:spPr>
        <p:txBody>
          <a:bodyPr wrap="square" rtlCol="0">
            <a:spAutoFit/>
          </a:bodyPr>
          <a:lstStyle/>
          <a:p>
            <a:pPr defTabSz="342900"/>
            <a:r>
              <a:rPr lang="en-GB" sz="1286" dirty="0">
                <a:solidFill>
                  <a:srgbClr val="000000"/>
                </a:solidFill>
                <a:latin typeface="Sanchez Regular"/>
              </a:rPr>
              <a:t>Defects Liability</a:t>
            </a:r>
          </a:p>
        </p:txBody>
      </p:sp>
      <p:sp>
        <p:nvSpPr>
          <p:cNvPr id="36" name="Right Arrow 35"/>
          <p:cNvSpPr/>
          <p:nvPr/>
        </p:nvSpPr>
        <p:spPr>
          <a:xfrm>
            <a:off x="4237640" y="957925"/>
            <a:ext cx="4906361" cy="320246"/>
          </a:xfrm>
          <a:prstGeom prst="rightArrow">
            <a:avLst/>
          </a:prstGeom>
          <a:ln>
            <a:solidFill>
              <a:schemeClr val="tx1"/>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defTabSz="342900"/>
            <a:r>
              <a:rPr lang="en-GB" sz="965" dirty="0">
                <a:solidFill>
                  <a:srgbClr val="000000"/>
                </a:solidFill>
                <a:latin typeface="Sanchez Regular"/>
              </a:rPr>
              <a:t>Year 2 &amp; 3+</a:t>
            </a:r>
          </a:p>
        </p:txBody>
      </p:sp>
      <p:sp>
        <p:nvSpPr>
          <p:cNvPr id="35" name="Right Arrow 34"/>
          <p:cNvSpPr/>
          <p:nvPr/>
        </p:nvSpPr>
        <p:spPr>
          <a:xfrm>
            <a:off x="1163654" y="962773"/>
            <a:ext cx="3220097" cy="320246"/>
          </a:xfrm>
          <a:prstGeom prst="rightArrow">
            <a:avLst/>
          </a:prstGeom>
          <a:ln>
            <a:solidFill>
              <a:schemeClr val="tx1"/>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defTabSz="342900"/>
            <a:r>
              <a:rPr lang="en-GB" sz="965" dirty="0">
                <a:solidFill>
                  <a:srgbClr val="000000"/>
                </a:solidFill>
                <a:latin typeface="Sanchez Regular"/>
              </a:rPr>
              <a:t>Year 1</a:t>
            </a:r>
          </a:p>
        </p:txBody>
      </p:sp>
      <p:sp>
        <p:nvSpPr>
          <p:cNvPr id="17" name="Right Arrow 16"/>
          <p:cNvSpPr/>
          <p:nvPr/>
        </p:nvSpPr>
        <p:spPr>
          <a:xfrm>
            <a:off x="-10171" y="957925"/>
            <a:ext cx="1324193" cy="320246"/>
          </a:xfrm>
          <a:prstGeom prst="rightArrow">
            <a:avLst/>
          </a:prstGeom>
          <a:ln>
            <a:solidFill>
              <a:schemeClr val="tx1"/>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defTabSz="342900"/>
            <a:r>
              <a:rPr lang="en-GB" sz="965" dirty="0">
                <a:solidFill>
                  <a:srgbClr val="000000"/>
                </a:solidFill>
                <a:latin typeface="Sanchez Regular"/>
              </a:rPr>
              <a:t>Pre-Handover</a:t>
            </a:r>
          </a:p>
        </p:txBody>
      </p:sp>
      <p:sp>
        <p:nvSpPr>
          <p:cNvPr id="38" name="TextBox 37"/>
          <p:cNvSpPr txBox="1"/>
          <p:nvPr/>
        </p:nvSpPr>
        <p:spPr>
          <a:xfrm>
            <a:off x="-23428" y="1317310"/>
            <a:ext cx="1613951" cy="276999"/>
          </a:xfrm>
          <a:prstGeom prst="rect">
            <a:avLst/>
          </a:prstGeom>
          <a:noFill/>
        </p:spPr>
        <p:txBody>
          <a:bodyPr wrap="square" rtlCol="0">
            <a:spAutoFit/>
          </a:bodyPr>
          <a:lstStyle/>
          <a:p>
            <a:pPr defTabSz="342900"/>
            <a:r>
              <a:rPr lang="en-GB" sz="1200" b="1" dirty="0">
                <a:solidFill>
                  <a:srgbClr val="000000"/>
                </a:solidFill>
                <a:latin typeface="Sanchez Regular"/>
              </a:rPr>
              <a:t>Commissioning</a:t>
            </a:r>
            <a:endParaRPr lang="en-GB" sz="700" b="1" dirty="0">
              <a:solidFill>
                <a:srgbClr val="000000"/>
              </a:solidFill>
              <a:latin typeface="Sanchez Regular"/>
            </a:endParaRPr>
          </a:p>
        </p:txBody>
      </p:sp>
      <p:sp>
        <p:nvSpPr>
          <p:cNvPr id="75" name="Title 1"/>
          <p:cNvSpPr txBox="1">
            <a:spLocks/>
          </p:cNvSpPr>
          <p:nvPr/>
        </p:nvSpPr>
        <p:spPr>
          <a:xfrm>
            <a:off x="237908" y="54458"/>
            <a:ext cx="8791575" cy="512961"/>
          </a:xfrm>
          <a:prstGeom prst="rect">
            <a:avLst/>
          </a:prstGeom>
        </p:spPr>
        <p:txBody>
          <a:bodyPr lIns="0" tIns="0" rIns="0" bIns="0">
            <a:noAutofit/>
          </a:bodyPr>
          <a:lstStyle>
            <a:lvl1pPr marL="0" indent="0" algn="l" defTabSz="1676244" rtl="0" eaLnBrk="1" latinLnBrk="0" hangingPunct="1">
              <a:lnSpc>
                <a:spcPts val="4760"/>
              </a:lnSpc>
              <a:spcBef>
                <a:spcPts val="0"/>
              </a:spcBef>
              <a:buNone/>
              <a:defRPr sz="4480" kern="1200">
                <a:solidFill>
                  <a:schemeClr val="accent2"/>
                </a:solidFill>
                <a:latin typeface="Times New Roman"/>
                <a:ea typeface="+mj-ea"/>
                <a:cs typeface="Times New Roman"/>
              </a:defRPr>
            </a:lvl1pPr>
          </a:lstStyle>
          <a:p>
            <a:r>
              <a:rPr lang="en-GB" sz="3000" dirty="0">
                <a:solidFill>
                  <a:srgbClr val="28AAE1"/>
                </a:solidFill>
                <a:latin typeface="Sanchez Regular"/>
              </a:rPr>
              <a:t>What and When?</a:t>
            </a:r>
          </a:p>
        </p:txBody>
      </p:sp>
      <p:sp>
        <p:nvSpPr>
          <p:cNvPr id="76" name="TextBox 75"/>
          <p:cNvSpPr txBox="1"/>
          <p:nvPr/>
        </p:nvSpPr>
        <p:spPr>
          <a:xfrm>
            <a:off x="1648919" y="1369112"/>
            <a:ext cx="2353956" cy="323165"/>
          </a:xfrm>
          <a:prstGeom prst="rect">
            <a:avLst/>
          </a:prstGeom>
          <a:noFill/>
        </p:spPr>
        <p:txBody>
          <a:bodyPr wrap="square" rtlCol="0">
            <a:spAutoFit/>
          </a:bodyPr>
          <a:lstStyle/>
          <a:p>
            <a:pPr algn="ctr" defTabSz="342900"/>
            <a:r>
              <a:rPr lang="en-GB" sz="1500" b="1" dirty="0">
                <a:solidFill>
                  <a:srgbClr val="000000"/>
                </a:solidFill>
                <a:latin typeface="Sanchez Regular"/>
              </a:rPr>
              <a:t>Operational Readiness</a:t>
            </a:r>
          </a:p>
        </p:txBody>
      </p:sp>
      <p:sp>
        <p:nvSpPr>
          <p:cNvPr id="77" name="TextBox 76"/>
          <p:cNvSpPr txBox="1"/>
          <p:nvPr/>
        </p:nvSpPr>
        <p:spPr>
          <a:xfrm>
            <a:off x="5562382" y="1369111"/>
            <a:ext cx="2214566" cy="553998"/>
          </a:xfrm>
          <a:prstGeom prst="rect">
            <a:avLst/>
          </a:prstGeom>
          <a:noFill/>
        </p:spPr>
        <p:txBody>
          <a:bodyPr wrap="square" rtlCol="0">
            <a:spAutoFit/>
          </a:bodyPr>
          <a:lstStyle/>
          <a:p>
            <a:pPr algn="ctr" defTabSz="342900"/>
            <a:r>
              <a:rPr lang="en-GB" sz="1500" b="1" dirty="0">
                <a:solidFill>
                  <a:srgbClr val="000000"/>
                </a:solidFill>
                <a:latin typeface="Sanchez Regular"/>
              </a:rPr>
              <a:t>Operation</a:t>
            </a:r>
          </a:p>
          <a:p>
            <a:pPr marL="183700" indent="-183700" defTabSz="342900">
              <a:buFontTx/>
              <a:buChar char="-"/>
            </a:pPr>
            <a:endParaRPr lang="en-GB" sz="1500" dirty="0">
              <a:solidFill>
                <a:srgbClr val="000000"/>
              </a:solidFill>
              <a:latin typeface="Sanchez Regular"/>
            </a:endParaRPr>
          </a:p>
        </p:txBody>
      </p:sp>
      <p:sp>
        <p:nvSpPr>
          <p:cNvPr id="2" name="TextBox 1"/>
          <p:cNvSpPr txBox="1"/>
          <p:nvPr/>
        </p:nvSpPr>
        <p:spPr>
          <a:xfrm>
            <a:off x="1284559" y="1664865"/>
            <a:ext cx="3082677" cy="1107996"/>
          </a:xfrm>
          <a:prstGeom prst="rect">
            <a:avLst/>
          </a:prstGeom>
          <a:noFill/>
        </p:spPr>
        <p:txBody>
          <a:bodyPr wrap="square" rtlCol="0">
            <a:spAutoFit/>
          </a:bodyPr>
          <a:lstStyle/>
          <a:p>
            <a:pPr algn="ctr" defTabSz="342900"/>
            <a:r>
              <a:rPr lang="en-GB" sz="3600" b="1" dirty="0">
                <a:solidFill>
                  <a:srgbClr val="F05023"/>
                </a:solidFill>
                <a:latin typeface="Sanchez Regular"/>
              </a:rPr>
              <a:t>Verification</a:t>
            </a:r>
          </a:p>
          <a:p>
            <a:pPr algn="ctr" defTabSz="342900"/>
            <a:r>
              <a:rPr lang="en-GB" sz="3000" b="1" dirty="0">
                <a:solidFill>
                  <a:srgbClr val="F05023"/>
                </a:solidFill>
                <a:latin typeface="Sanchez Regular"/>
              </a:rPr>
              <a:t>(is it finished?)</a:t>
            </a:r>
          </a:p>
        </p:txBody>
      </p:sp>
      <p:sp>
        <p:nvSpPr>
          <p:cNvPr id="20" name="TextBox 19"/>
          <p:cNvSpPr txBox="1"/>
          <p:nvPr/>
        </p:nvSpPr>
        <p:spPr>
          <a:xfrm>
            <a:off x="4589031" y="1664865"/>
            <a:ext cx="4161270" cy="1107996"/>
          </a:xfrm>
          <a:prstGeom prst="rect">
            <a:avLst/>
          </a:prstGeom>
          <a:noFill/>
        </p:spPr>
        <p:txBody>
          <a:bodyPr wrap="square" rtlCol="0">
            <a:spAutoFit/>
          </a:bodyPr>
          <a:lstStyle/>
          <a:p>
            <a:pPr algn="ctr" defTabSz="342900"/>
            <a:r>
              <a:rPr lang="en-GB" sz="3600" b="1" dirty="0">
                <a:solidFill>
                  <a:srgbClr val="28AF73">
                    <a:lumMod val="75000"/>
                  </a:srgbClr>
                </a:solidFill>
                <a:latin typeface="Sanchez Regular"/>
              </a:rPr>
              <a:t>Optimisation</a:t>
            </a:r>
          </a:p>
          <a:p>
            <a:pPr algn="ctr" defTabSz="342900"/>
            <a:r>
              <a:rPr lang="en-GB" sz="3000" b="1" dirty="0">
                <a:solidFill>
                  <a:srgbClr val="28AF73">
                    <a:lumMod val="75000"/>
                  </a:srgbClr>
                </a:solidFill>
                <a:latin typeface="Sanchez Regular"/>
              </a:rPr>
              <a:t>(can we improve it?)</a:t>
            </a:r>
            <a:endParaRPr lang="en-GB" sz="3600" b="1" dirty="0">
              <a:solidFill>
                <a:srgbClr val="28AF73">
                  <a:lumMod val="75000"/>
                </a:srgbClr>
              </a:solidFill>
              <a:latin typeface="Sanchez Regular"/>
            </a:endParaRPr>
          </a:p>
        </p:txBody>
      </p:sp>
      <p:sp>
        <p:nvSpPr>
          <p:cNvPr id="3" name="Down Arrow 2"/>
          <p:cNvSpPr/>
          <p:nvPr/>
        </p:nvSpPr>
        <p:spPr>
          <a:xfrm>
            <a:off x="2523604" y="2749777"/>
            <a:ext cx="604587" cy="84164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342900"/>
            <a:endParaRPr lang="en-GB" sz="1050">
              <a:solidFill>
                <a:srgbClr val="FFFFFF"/>
              </a:solidFill>
              <a:latin typeface="Sanchez Regular"/>
            </a:endParaRPr>
          </a:p>
        </p:txBody>
      </p:sp>
      <p:sp>
        <p:nvSpPr>
          <p:cNvPr id="21" name="Down Arrow 20"/>
          <p:cNvSpPr/>
          <p:nvPr/>
        </p:nvSpPr>
        <p:spPr>
          <a:xfrm>
            <a:off x="6367372" y="2749777"/>
            <a:ext cx="604587" cy="84164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2900"/>
            <a:endParaRPr lang="en-GB" sz="1050">
              <a:solidFill>
                <a:srgbClr val="FFFFFF"/>
              </a:solidFill>
              <a:latin typeface="Sanchez Regular"/>
            </a:endParaRPr>
          </a:p>
        </p:txBody>
      </p:sp>
      <p:sp>
        <p:nvSpPr>
          <p:cNvPr id="22" name="TextBox 21"/>
          <p:cNvSpPr txBox="1"/>
          <p:nvPr/>
        </p:nvSpPr>
        <p:spPr>
          <a:xfrm>
            <a:off x="1284559" y="3602011"/>
            <a:ext cx="3082677" cy="1061829"/>
          </a:xfrm>
          <a:prstGeom prst="rect">
            <a:avLst/>
          </a:prstGeom>
          <a:noFill/>
        </p:spPr>
        <p:txBody>
          <a:bodyPr wrap="square" rtlCol="0">
            <a:spAutoFit/>
          </a:bodyPr>
          <a:lstStyle/>
          <a:p>
            <a:pPr algn="ctr" defTabSz="342900"/>
            <a:r>
              <a:rPr lang="en-GB" sz="2100" b="1" dirty="0">
                <a:solidFill>
                  <a:srgbClr val="F05023"/>
                </a:solidFill>
                <a:latin typeface="Sanchez Regular"/>
              </a:rPr>
              <a:t>Contractor de-snagging / re-commissioning</a:t>
            </a:r>
            <a:endParaRPr lang="en-GB" sz="1500" b="1" dirty="0">
              <a:solidFill>
                <a:srgbClr val="F05023"/>
              </a:solidFill>
              <a:latin typeface="Sanchez Regular"/>
            </a:endParaRPr>
          </a:p>
        </p:txBody>
      </p:sp>
      <p:sp>
        <p:nvSpPr>
          <p:cNvPr id="23" name="TextBox 22"/>
          <p:cNvSpPr txBox="1"/>
          <p:nvPr/>
        </p:nvSpPr>
        <p:spPr>
          <a:xfrm>
            <a:off x="5128327" y="3602011"/>
            <a:ext cx="3082677" cy="738664"/>
          </a:xfrm>
          <a:prstGeom prst="rect">
            <a:avLst/>
          </a:prstGeom>
          <a:noFill/>
        </p:spPr>
        <p:txBody>
          <a:bodyPr wrap="square" rtlCol="0">
            <a:spAutoFit/>
          </a:bodyPr>
          <a:lstStyle/>
          <a:p>
            <a:pPr algn="ctr" defTabSz="342900"/>
            <a:r>
              <a:rPr lang="en-GB" sz="2100" b="1" dirty="0">
                <a:solidFill>
                  <a:srgbClr val="28AF73">
                    <a:lumMod val="75000"/>
                  </a:srgbClr>
                </a:solidFill>
                <a:latin typeface="Sanchez Regular"/>
              </a:rPr>
              <a:t>Operational improvement works</a:t>
            </a:r>
            <a:endParaRPr lang="en-GB" sz="1500" b="1" dirty="0">
              <a:solidFill>
                <a:srgbClr val="28AF73">
                  <a:lumMod val="75000"/>
                </a:srgbClr>
              </a:solidFill>
              <a:latin typeface="Sanchez Regular"/>
            </a:endParaRPr>
          </a:p>
        </p:txBody>
      </p:sp>
      <p:sp>
        <p:nvSpPr>
          <p:cNvPr id="6" name="TextBox 5"/>
          <p:cNvSpPr txBox="1"/>
          <p:nvPr/>
        </p:nvSpPr>
        <p:spPr>
          <a:xfrm rot="5400000">
            <a:off x="-499551" y="2645751"/>
            <a:ext cx="2417564" cy="646331"/>
          </a:xfrm>
          <a:prstGeom prst="rect">
            <a:avLst/>
          </a:prstGeom>
          <a:noFill/>
        </p:spPr>
        <p:txBody>
          <a:bodyPr wrap="square" rtlCol="0">
            <a:spAutoFit/>
          </a:bodyPr>
          <a:lstStyle/>
          <a:p>
            <a:pPr defTabSz="342900"/>
            <a:r>
              <a:rPr lang="en-GB" sz="3600" b="1" dirty="0">
                <a:solidFill>
                  <a:srgbClr val="696EB4">
                    <a:lumMod val="75000"/>
                  </a:srgbClr>
                </a:solidFill>
                <a:latin typeface="Sanchez Regular"/>
              </a:rPr>
              <a:t>Validation</a:t>
            </a:r>
          </a:p>
        </p:txBody>
      </p:sp>
    </p:spTree>
    <p:custDataLst>
      <p:tags r:id="rId1"/>
    </p:custDataLst>
    <p:extLst>
      <p:ext uri="{BB962C8B-B14F-4D97-AF65-F5344CB8AC3E}">
        <p14:creationId xmlns:p14="http://schemas.microsoft.com/office/powerpoint/2010/main" val="3430665960"/>
      </p:ext>
    </p:extLst>
  </p:cSld>
  <p:clrMapOvr>
    <a:masterClrMapping/>
  </p:clrMapOvr>
  <mc:AlternateContent xmlns:mc="http://schemas.openxmlformats.org/markup-compatibility/2006" xmlns:p14="http://schemas.microsoft.com/office/powerpoint/2010/main">
    <mc:Choice Requires="p14">
      <p:transition spd="med" p14:dur="700" advTm="100558">
        <p:fade/>
      </p:transition>
    </mc:Choice>
    <mc:Fallback xmlns="">
      <p:transition spd="med" advTm="1005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3" grpId="0" animBg="1"/>
      <p:bldP spid="21" grpId="0" animBg="1"/>
      <p:bldP spid="22" grpId="0"/>
      <p:bldP spid="2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793809" y="3992811"/>
            <a:ext cx="2428049" cy="1371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400">
              <a:solidFill>
                <a:srgbClr val="FFFFFF"/>
              </a:solidFill>
              <a:latin typeface="Sanchez Regular"/>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78823" y="2003319"/>
            <a:ext cx="892379" cy="1126181"/>
          </a:xfrm>
          <a:prstGeom prst="rect">
            <a:avLst/>
          </a:prstGeom>
        </p:spPr>
      </p:pic>
      <p:cxnSp>
        <p:nvCxnSpPr>
          <p:cNvPr id="18" name="Straight Connector 17"/>
          <p:cNvCxnSpPr/>
          <p:nvPr/>
        </p:nvCxnSpPr>
        <p:spPr>
          <a:xfrm>
            <a:off x="2998340" y="2017519"/>
            <a:ext cx="0" cy="2496093"/>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034218" y="2017519"/>
            <a:ext cx="0" cy="2496093"/>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469225" y="3195187"/>
            <a:ext cx="2073969" cy="5536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400">
              <a:solidFill>
                <a:srgbClr val="FFFFFF"/>
              </a:solidFill>
              <a:latin typeface="Sanchez Regular"/>
            </a:endParaRPr>
          </a:p>
        </p:txBody>
      </p:sp>
      <p:sp>
        <p:nvSpPr>
          <p:cNvPr id="9" name="TextBox 8"/>
          <p:cNvSpPr txBox="1"/>
          <p:nvPr/>
        </p:nvSpPr>
        <p:spPr>
          <a:xfrm>
            <a:off x="249268" y="3467810"/>
            <a:ext cx="2389910" cy="284693"/>
          </a:xfrm>
          <a:prstGeom prst="rect">
            <a:avLst/>
          </a:prstGeom>
          <a:solidFill>
            <a:schemeClr val="bg1"/>
          </a:solidFill>
        </p:spPr>
        <p:txBody>
          <a:bodyPr wrap="square" lIns="68580" tIns="34290" rIns="68580" bIns="34290" rtlCol="0">
            <a:spAutoFit/>
          </a:bodyPr>
          <a:lstStyle/>
          <a:p>
            <a:pPr algn="ctr" defTabSz="342900"/>
            <a:r>
              <a:rPr lang="en-GB" sz="1400" dirty="0" smtClean="0">
                <a:solidFill>
                  <a:srgbClr val="000000"/>
                </a:solidFill>
                <a:latin typeface="Sanchez Regular"/>
              </a:rPr>
              <a:t>Energy Meters:</a:t>
            </a:r>
          </a:p>
        </p:txBody>
      </p:sp>
      <p:sp>
        <p:nvSpPr>
          <p:cNvPr id="21" name="TextBox 20"/>
          <p:cNvSpPr txBox="1"/>
          <p:nvPr/>
        </p:nvSpPr>
        <p:spPr>
          <a:xfrm>
            <a:off x="6264718" y="3467811"/>
            <a:ext cx="2389910" cy="284693"/>
          </a:xfrm>
          <a:prstGeom prst="rect">
            <a:avLst/>
          </a:prstGeom>
          <a:solidFill>
            <a:schemeClr val="bg1"/>
          </a:solidFill>
        </p:spPr>
        <p:txBody>
          <a:bodyPr wrap="square" lIns="68580" tIns="34290" rIns="68580" bIns="34290" rtlCol="0">
            <a:spAutoFit/>
          </a:bodyPr>
          <a:lstStyle/>
          <a:p>
            <a:pPr algn="ctr" defTabSz="342900"/>
            <a:r>
              <a:rPr lang="en-GB" sz="1400" dirty="0" err="1">
                <a:solidFill>
                  <a:srgbClr val="000000"/>
                </a:solidFill>
                <a:latin typeface="Sanchez Regular"/>
              </a:rPr>
              <a:t>IoT</a:t>
            </a:r>
            <a:r>
              <a:rPr lang="en-GB" sz="1400" dirty="0">
                <a:solidFill>
                  <a:srgbClr val="000000"/>
                </a:solidFill>
                <a:latin typeface="Sanchez Regular"/>
              </a:rPr>
              <a:t> </a:t>
            </a:r>
            <a:r>
              <a:rPr lang="en-GB" sz="1400" dirty="0" err="1" smtClean="0">
                <a:solidFill>
                  <a:srgbClr val="000000"/>
                </a:solidFill>
                <a:latin typeface="Sanchez Regular"/>
              </a:rPr>
              <a:t>Nano</a:t>
            </a:r>
            <a:r>
              <a:rPr lang="en-GB" sz="1400" dirty="0" smtClean="0">
                <a:solidFill>
                  <a:srgbClr val="000000"/>
                </a:solidFill>
                <a:latin typeface="Sanchez Regular"/>
              </a:rPr>
              <a:t>-Sensors:</a:t>
            </a:r>
          </a:p>
        </p:txBody>
      </p:sp>
      <p:sp>
        <p:nvSpPr>
          <p:cNvPr id="22" name="TextBox 21"/>
          <p:cNvSpPr txBox="1"/>
          <p:nvPr/>
        </p:nvSpPr>
        <p:spPr>
          <a:xfrm>
            <a:off x="3308608" y="3467811"/>
            <a:ext cx="2389910" cy="284693"/>
          </a:xfrm>
          <a:prstGeom prst="rect">
            <a:avLst/>
          </a:prstGeom>
          <a:solidFill>
            <a:schemeClr val="bg1"/>
          </a:solidFill>
        </p:spPr>
        <p:txBody>
          <a:bodyPr wrap="square" lIns="68580" tIns="34290" rIns="68580" bIns="34290" rtlCol="0">
            <a:spAutoFit/>
          </a:bodyPr>
          <a:lstStyle/>
          <a:p>
            <a:pPr algn="ctr" defTabSz="342900"/>
            <a:r>
              <a:rPr lang="en-GB" sz="1400" dirty="0" smtClean="0">
                <a:solidFill>
                  <a:srgbClr val="000000"/>
                </a:solidFill>
                <a:latin typeface="Sanchez Regular"/>
              </a:rPr>
              <a:t>BMS Sensors:</a:t>
            </a:r>
          </a:p>
        </p:txBody>
      </p:sp>
      <p:pic>
        <p:nvPicPr>
          <p:cNvPr id="23" name="Picture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19076" y="1934509"/>
            <a:ext cx="2022884" cy="1350275"/>
          </a:xfrm>
          <a:prstGeom prst="rect">
            <a:avLst/>
          </a:prstGeom>
        </p:spPr>
      </p:pic>
      <p:pic>
        <p:nvPicPr>
          <p:cNvPr id="24" name="Content Placeholder 17"/>
          <p:cNvPicPr>
            <a:picLocks noChangeAspect="1"/>
          </p:cNvPicPr>
          <p:nvPr/>
        </p:nvPicPr>
        <p:blipFill>
          <a:blip r:embed="rId5">
            <a:clrChange>
              <a:clrFrom>
                <a:srgbClr val="CFD9DB"/>
              </a:clrFrom>
              <a:clrTo>
                <a:srgbClr val="CFD9DB">
                  <a:alpha val="0"/>
                </a:srgbClr>
              </a:clrTo>
            </a:clrChange>
            <a:extLst>
              <a:ext uri="{28A0092B-C50C-407E-A947-70E740481C1C}">
                <a14:useLocalDpi xmlns:a14="http://schemas.microsoft.com/office/drawing/2010/main" val="0"/>
              </a:ext>
            </a:extLst>
          </a:blip>
          <a:stretch>
            <a:fillRect/>
          </a:stretch>
        </p:blipFill>
        <p:spPr>
          <a:xfrm>
            <a:off x="520748" y="2023534"/>
            <a:ext cx="2009802" cy="1179666"/>
          </a:xfrm>
          <a:prstGeom prst="rect">
            <a:avLst/>
          </a:prstGeom>
        </p:spPr>
      </p:pic>
      <p:sp>
        <p:nvSpPr>
          <p:cNvPr id="2" name="Rectangle 1"/>
          <p:cNvSpPr/>
          <p:nvPr/>
        </p:nvSpPr>
        <p:spPr>
          <a:xfrm>
            <a:off x="425943" y="1774984"/>
            <a:ext cx="2311143" cy="2839966"/>
          </a:xfrm>
          <a:prstGeom prst="rect">
            <a:avLst/>
          </a:prstGeom>
          <a:no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400">
              <a:solidFill>
                <a:srgbClr val="FFFFFF"/>
              </a:solidFill>
              <a:latin typeface="Sanchez Regular"/>
            </a:endParaRPr>
          </a:p>
        </p:txBody>
      </p:sp>
      <p:sp>
        <p:nvSpPr>
          <p:cNvPr id="26" name="Title 2"/>
          <p:cNvSpPr txBox="1">
            <a:spLocks/>
          </p:cNvSpPr>
          <p:nvPr/>
        </p:nvSpPr>
        <p:spPr>
          <a:xfrm>
            <a:off x="523885" y="4094292"/>
            <a:ext cx="1590062" cy="210354"/>
          </a:xfrm>
          <a:prstGeom prst="rect">
            <a:avLst/>
          </a:prstGeom>
        </p:spPr>
        <p:txBody>
          <a:bodyPr lIns="0" tIns="0" rIns="0" bIns="0">
            <a:noAutofit/>
          </a:bodyPr>
          <a:lstStyle>
            <a:lvl1pPr marL="0" indent="0" algn="l" defTabSz="1197317" rtl="0" eaLnBrk="1" latinLnBrk="0" hangingPunct="1">
              <a:lnSpc>
                <a:spcPts val="4000"/>
              </a:lnSpc>
              <a:spcBef>
                <a:spcPts val="0"/>
              </a:spcBef>
              <a:buNone/>
              <a:defRPr sz="3800" kern="1200" baseline="0">
                <a:solidFill>
                  <a:schemeClr val="bg1"/>
                </a:solidFill>
                <a:latin typeface="Times New Roman"/>
                <a:ea typeface="+mj-ea"/>
                <a:cs typeface="Times New Roman"/>
              </a:defRPr>
            </a:lvl1pPr>
          </a:lstStyle>
          <a:p>
            <a:r>
              <a:rPr lang="en-GB" sz="1400" b="1" dirty="0" smtClean="0">
                <a:solidFill>
                  <a:srgbClr val="FA9B1E"/>
                </a:solidFill>
                <a:latin typeface="Sanchez Regular"/>
                <a:cs typeface="Helvetica Neue"/>
              </a:rPr>
              <a:t>Energy Analysis</a:t>
            </a:r>
            <a:endParaRPr lang="en-GB" sz="1400" b="1" dirty="0">
              <a:solidFill>
                <a:srgbClr val="FA9B1E"/>
              </a:solidFill>
              <a:latin typeface="Sanchez Regular"/>
              <a:cs typeface="Helvetica Neue"/>
            </a:endParaRPr>
          </a:p>
        </p:txBody>
      </p:sp>
      <p:sp>
        <p:nvSpPr>
          <p:cNvPr id="3" name="Title 2"/>
          <p:cNvSpPr>
            <a:spLocks noGrp="1"/>
          </p:cNvSpPr>
          <p:nvPr>
            <p:ph type="title"/>
          </p:nvPr>
        </p:nvSpPr>
        <p:spPr/>
        <p:txBody>
          <a:bodyPr/>
          <a:lstStyle/>
          <a:p>
            <a:endParaRPr lang="en-GB">
              <a:latin typeface="Sanchez Regular"/>
            </a:endParaRPr>
          </a:p>
        </p:txBody>
      </p:sp>
      <p:sp>
        <p:nvSpPr>
          <p:cNvPr id="25" name="Title 1"/>
          <p:cNvSpPr txBox="1">
            <a:spLocks/>
          </p:cNvSpPr>
          <p:nvPr/>
        </p:nvSpPr>
        <p:spPr>
          <a:xfrm>
            <a:off x="176223" y="324303"/>
            <a:ext cx="8791575" cy="512961"/>
          </a:xfrm>
          <a:prstGeom prst="rect">
            <a:avLst/>
          </a:prstGeom>
        </p:spPr>
        <p:txBody>
          <a:bodyPr lIns="0" tIns="0" rIns="0" bIns="0">
            <a:noAutofit/>
          </a:bodyPr>
          <a:lstStyle>
            <a:lvl1pPr marL="0" indent="0" algn="l" defTabSz="897988" rtl="0" eaLnBrk="1" latinLnBrk="0" hangingPunct="1">
              <a:lnSpc>
                <a:spcPts val="3000"/>
              </a:lnSpc>
              <a:spcBef>
                <a:spcPts val="0"/>
              </a:spcBef>
              <a:buNone/>
              <a:defRPr sz="2900" kern="1200">
                <a:solidFill>
                  <a:schemeClr val="accent2"/>
                </a:solidFill>
                <a:latin typeface="Times New Roman"/>
                <a:ea typeface="+mj-ea"/>
                <a:cs typeface="Times New Roman"/>
              </a:defRPr>
            </a:lvl1pPr>
          </a:lstStyle>
          <a:p>
            <a:r>
              <a:rPr lang="en-GB" dirty="0" smtClean="0">
                <a:solidFill>
                  <a:srgbClr val="28AAE1"/>
                </a:solidFill>
                <a:latin typeface="Sanchez Regular"/>
              </a:rPr>
              <a:t>Collect the data</a:t>
            </a:r>
            <a:endParaRPr lang="en-GB" dirty="0">
              <a:solidFill>
                <a:srgbClr val="28AAE1"/>
              </a:solidFill>
              <a:latin typeface="Sanchez Regular"/>
            </a:endParaRPr>
          </a:p>
        </p:txBody>
      </p:sp>
    </p:spTree>
    <p:extLst>
      <p:ext uri="{BB962C8B-B14F-4D97-AF65-F5344CB8AC3E}">
        <p14:creationId xmlns:p14="http://schemas.microsoft.com/office/powerpoint/2010/main" val="1999494781"/>
      </p:ext>
    </p:extLst>
  </p:cSld>
  <p:clrMapOvr>
    <a:masterClrMapping/>
  </p:clrMapOvr>
  <mc:AlternateContent xmlns:mc="http://schemas.openxmlformats.org/markup-compatibility/2006" xmlns:p14="http://schemas.microsoft.com/office/powerpoint/2010/main">
    <mc:Choice Requires="p14">
      <p:transition spd="med" p14:dur="700" advTm="18445">
        <p:fade/>
      </p:transition>
    </mc:Choice>
    <mc:Fallback xmlns="">
      <p:transition spd="med" advTm="18445">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0" y="0"/>
            <a:ext cx="8950960" cy="5143500"/>
          </a:xfrm>
          <a:prstGeom prst="homePlate">
            <a:avLst>
              <a:gd name="adj" fmla="val 33210"/>
            </a:avLst>
          </a:prstGeom>
          <a:solidFill>
            <a:srgbClr val="E156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 name="Rectangle 2"/>
          <p:cNvSpPr/>
          <p:nvPr/>
        </p:nvSpPr>
        <p:spPr>
          <a:xfrm>
            <a:off x="850900" y="1804085"/>
            <a:ext cx="6515100" cy="1508105"/>
          </a:xfrm>
          <a:prstGeom prst="rect">
            <a:avLst/>
          </a:prstGeom>
        </p:spPr>
        <p:txBody>
          <a:bodyPr wrap="square">
            <a:spAutoFit/>
          </a:bodyPr>
          <a:lstStyle/>
          <a:p>
            <a:pPr algn="ctr"/>
            <a:r>
              <a:rPr lang="en-GB" sz="9200" dirty="0" smtClean="0">
                <a:solidFill>
                  <a:prstClr val="white"/>
                </a:solidFill>
                <a:latin typeface="Sanchez Regular"/>
                <a:ea typeface="+mj-ea"/>
                <a:cs typeface="Sanchez Regular"/>
              </a:rPr>
              <a:t>VALUE</a:t>
            </a:r>
            <a:endParaRPr lang="en-US" sz="9200" dirty="0"/>
          </a:p>
        </p:txBody>
      </p:sp>
    </p:spTree>
    <p:extLst>
      <p:ext uri="{BB962C8B-B14F-4D97-AF65-F5344CB8AC3E}">
        <p14:creationId xmlns:p14="http://schemas.microsoft.com/office/powerpoint/2010/main" val="780795048"/>
      </p:ext>
    </p:extLst>
  </p:cSld>
  <p:clrMapOvr>
    <a:masterClrMapping/>
  </p:clrMapOvr>
  <mc:AlternateContent xmlns:mc="http://schemas.openxmlformats.org/markup-compatibility/2006" xmlns:p14="http://schemas.microsoft.com/office/powerpoint/2010/main">
    <mc:Choice Requires="p14">
      <p:transition p14:dur="0" advTm="3391"/>
    </mc:Choice>
    <mc:Fallback xmlns="">
      <p:transition advTm="3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793809" y="3992811"/>
            <a:ext cx="2428049" cy="1371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400">
              <a:solidFill>
                <a:srgbClr val="FFFFFF"/>
              </a:solidFill>
              <a:latin typeface="Sanchez Regular"/>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78823" y="2003319"/>
            <a:ext cx="892379" cy="1126181"/>
          </a:xfrm>
          <a:prstGeom prst="rect">
            <a:avLst/>
          </a:prstGeom>
        </p:spPr>
      </p:pic>
      <p:cxnSp>
        <p:nvCxnSpPr>
          <p:cNvPr id="18" name="Straight Connector 17"/>
          <p:cNvCxnSpPr/>
          <p:nvPr/>
        </p:nvCxnSpPr>
        <p:spPr>
          <a:xfrm>
            <a:off x="2998340" y="2017519"/>
            <a:ext cx="0" cy="2496093"/>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034218" y="2017519"/>
            <a:ext cx="0" cy="2496093"/>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469225" y="3195187"/>
            <a:ext cx="2073969" cy="5536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400">
              <a:solidFill>
                <a:srgbClr val="FFFFFF"/>
              </a:solidFill>
              <a:latin typeface="Sanchez Regular"/>
            </a:endParaRPr>
          </a:p>
        </p:txBody>
      </p:sp>
      <p:pic>
        <p:nvPicPr>
          <p:cNvPr id="23" name="Picture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19076" y="1934509"/>
            <a:ext cx="2022884" cy="1350275"/>
          </a:xfrm>
          <a:prstGeom prst="rect">
            <a:avLst/>
          </a:prstGeom>
        </p:spPr>
      </p:pic>
      <p:pic>
        <p:nvPicPr>
          <p:cNvPr id="24" name="Content Placeholder 17"/>
          <p:cNvPicPr>
            <a:picLocks noChangeAspect="1"/>
          </p:cNvPicPr>
          <p:nvPr/>
        </p:nvPicPr>
        <p:blipFill>
          <a:blip r:embed="rId5">
            <a:clrChange>
              <a:clrFrom>
                <a:srgbClr val="CFD9DB"/>
              </a:clrFrom>
              <a:clrTo>
                <a:srgbClr val="CFD9DB">
                  <a:alpha val="0"/>
                </a:srgbClr>
              </a:clrTo>
            </a:clrChange>
            <a:extLst>
              <a:ext uri="{28A0092B-C50C-407E-A947-70E740481C1C}">
                <a14:useLocalDpi xmlns:a14="http://schemas.microsoft.com/office/drawing/2010/main" val="0"/>
              </a:ext>
            </a:extLst>
          </a:blip>
          <a:stretch>
            <a:fillRect/>
          </a:stretch>
        </p:blipFill>
        <p:spPr>
          <a:xfrm>
            <a:off x="520748" y="2023534"/>
            <a:ext cx="2009802" cy="1179666"/>
          </a:xfrm>
          <a:prstGeom prst="rect">
            <a:avLst/>
          </a:prstGeom>
        </p:spPr>
      </p:pic>
      <p:sp>
        <p:nvSpPr>
          <p:cNvPr id="25" name="Rectangle 24"/>
          <p:cNvSpPr/>
          <p:nvPr/>
        </p:nvSpPr>
        <p:spPr>
          <a:xfrm>
            <a:off x="425943" y="1774983"/>
            <a:ext cx="5292753" cy="2847856"/>
          </a:xfrm>
          <a:prstGeom prst="rect">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400">
              <a:solidFill>
                <a:srgbClr val="FFFFFF"/>
              </a:solidFill>
              <a:latin typeface="Sanchez Regular"/>
            </a:endParaRPr>
          </a:p>
        </p:txBody>
      </p:sp>
      <p:sp>
        <p:nvSpPr>
          <p:cNvPr id="26" name="Title 2"/>
          <p:cNvSpPr txBox="1">
            <a:spLocks/>
          </p:cNvSpPr>
          <p:nvPr/>
        </p:nvSpPr>
        <p:spPr>
          <a:xfrm>
            <a:off x="523886" y="4086401"/>
            <a:ext cx="1590062" cy="210354"/>
          </a:xfrm>
          <a:prstGeom prst="rect">
            <a:avLst/>
          </a:prstGeom>
        </p:spPr>
        <p:txBody>
          <a:bodyPr lIns="0" tIns="0" rIns="0" bIns="0">
            <a:noAutofit/>
          </a:bodyPr>
          <a:lstStyle>
            <a:lvl1pPr marL="0" indent="0" algn="l" defTabSz="1197317" rtl="0" eaLnBrk="1" latinLnBrk="0" hangingPunct="1">
              <a:lnSpc>
                <a:spcPts val="4000"/>
              </a:lnSpc>
              <a:spcBef>
                <a:spcPts val="0"/>
              </a:spcBef>
              <a:buNone/>
              <a:defRPr sz="3800" kern="1200" baseline="0">
                <a:solidFill>
                  <a:schemeClr val="bg1"/>
                </a:solidFill>
                <a:latin typeface="Times New Roman"/>
                <a:ea typeface="+mj-ea"/>
                <a:cs typeface="Times New Roman"/>
              </a:defRPr>
            </a:lvl1pPr>
          </a:lstStyle>
          <a:p>
            <a:r>
              <a:rPr lang="en-GB" sz="1400" b="1" dirty="0" smtClean="0">
                <a:solidFill>
                  <a:srgbClr val="28AF73"/>
                </a:solidFill>
                <a:latin typeface="Sanchez Regular"/>
                <a:cs typeface="Helvetica Neue"/>
              </a:rPr>
              <a:t>Systems Analytics</a:t>
            </a:r>
            <a:endParaRPr lang="en-GB" sz="1400" b="1" dirty="0">
              <a:solidFill>
                <a:srgbClr val="28AF73"/>
              </a:solidFill>
              <a:latin typeface="Sanchez Regular"/>
              <a:cs typeface="Helvetica Neue"/>
            </a:endParaRPr>
          </a:p>
        </p:txBody>
      </p:sp>
      <p:sp>
        <p:nvSpPr>
          <p:cNvPr id="27" name="TextBox 26"/>
          <p:cNvSpPr txBox="1"/>
          <p:nvPr/>
        </p:nvSpPr>
        <p:spPr>
          <a:xfrm>
            <a:off x="249268" y="3467810"/>
            <a:ext cx="2389910" cy="284693"/>
          </a:xfrm>
          <a:prstGeom prst="rect">
            <a:avLst/>
          </a:prstGeom>
          <a:solidFill>
            <a:schemeClr val="bg1"/>
          </a:solidFill>
        </p:spPr>
        <p:txBody>
          <a:bodyPr wrap="square" lIns="68580" tIns="34290" rIns="68580" bIns="34290" rtlCol="0">
            <a:spAutoFit/>
          </a:bodyPr>
          <a:lstStyle/>
          <a:p>
            <a:pPr algn="ctr" defTabSz="342900"/>
            <a:r>
              <a:rPr lang="en-GB" sz="1400" dirty="0" smtClean="0">
                <a:solidFill>
                  <a:srgbClr val="000000"/>
                </a:solidFill>
                <a:latin typeface="Sanchez Regular"/>
              </a:rPr>
              <a:t>Energy Meters:</a:t>
            </a:r>
          </a:p>
        </p:txBody>
      </p:sp>
      <p:sp>
        <p:nvSpPr>
          <p:cNvPr id="28" name="TextBox 27"/>
          <p:cNvSpPr txBox="1"/>
          <p:nvPr/>
        </p:nvSpPr>
        <p:spPr>
          <a:xfrm>
            <a:off x="6264718" y="3467811"/>
            <a:ext cx="2389910" cy="284693"/>
          </a:xfrm>
          <a:prstGeom prst="rect">
            <a:avLst/>
          </a:prstGeom>
          <a:solidFill>
            <a:schemeClr val="bg1"/>
          </a:solidFill>
        </p:spPr>
        <p:txBody>
          <a:bodyPr wrap="square" lIns="68580" tIns="34290" rIns="68580" bIns="34290" rtlCol="0">
            <a:spAutoFit/>
          </a:bodyPr>
          <a:lstStyle/>
          <a:p>
            <a:pPr algn="ctr" defTabSz="342900"/>
            <a:r>
              <a:rPr lang="en-GB" sz="1400" dirty="0" err="1">
                <a:solidFill>
                  <a:srgbClr val="000000"/>
                </a:solidFill>
                <a:latin typeface="Sanchez Regular"/>
              </a:rPr>
              <a:t>IoT</a:t>
            </a:r>
            <a:r>
              <a:rPr lang="en-GB" sz="1400" dirty="0">
                <a:solidFill>
                  <a:srgbClr val="000000"/>
                </a:solidFill>
                <a:latin typeface="Sanchez Regular"/>
              </a:rPr>
              <a:t> </a:t>
            </a:r>
            <a:r>
              <a:rPr lang="en-GB" sz="1400" dirty="0" err="1" smtClean="0">
                <a:solidFill>
                  <a:srgbClr val="000000"/>
                </a:solidFill>
                <a:latin typeface="Sanchez Regular"/>
              </a:rPr>
              <a:t>Nano</a:t>
            </a:r>
            <a:r>
              <a:rPr lang="en-GB" sz="1400" dirty="0" smtClean="0">
                <a:solidFill>
                  <a:srgbClr val="000000"/>
                </a:solidFill>
                <a:latin typeface="Sanchez Regular"/>
              </a:rPr>
              <a:t>-Sensors:</a:t>
            </a:r>
          </a:p>
        </p:txBody>
      </p:sp>
      <p:sp>
        <p:nvSpPr>
          <p:cNvPr id="29" name="TextBox 28"/>
          <p:cNvSpPr txBox="1"/>
          <p:nvPr/>
        </p:nvSpPr>
        <p:spPr>
          <a:xfrm>
            <a:off x="3308608" y="3467811"/>
            <a:ext cx="2389910" cy="284693"/>
          </a:xfrm>
          <a:prstGeom prst="rect">
            <a:avLst/>
          </a:prstGeom>
          <a:solidFill>
            <a:schemeClr val="bg1"/>
          </a:solidFill>
        </p:spPr>
        <p:txBody>
          <a:bodyPr wrap="square" lIns="68580" tIns="34290" rIns="68580" bIns="34290" rtlCol="0">
            <a:spAutoFit/>
          </a:bodyPr>
          <a:lstStyle/>
          <a:p>
            <a:pPr algn="ctr" defTabSz="342900"/>
            <a:r>
              <a:rPr lang="en-GB" sz="1400" dirty="0" smtClean="0">
                <a:solidFill>
                  <a:srgbClr val="000000"/>
                </a:solidFill>
                <a:latin typeface="Sanchez Regular"/>
              </a:rPr>
              <a:t>BMS Sensors:</a:t>
            </a:r>
          </a:p>
        </p:txBody>
      </p:sp>
      <p:sp>
        <p:nvSpPr>
          <p:cNvPr id="2" name="Title 1"/>
          <p:cNvSpPr>
            <a:spLocks noGrp="1"/>
          </p:cNvSpPr>
          <p:nvPr>
            <p:ph type="title"/>
          </p:nvPr>
        </p:nvSpPr>
        <p:spPr/>
        <p:txBody>
          <a:bodyPr/>
          <a:lstStyle/>
          <a:p>
            <a:endParaRPr lang="en-GB">
              <a:latin typeface="Sanchez Regular"/>
            </a:endParaRPr>
          </a:p>
        </p:txBody>
      </p:sp>
      <p:sp>
        <p:nvSpPr>
          <p:cNvPr id="30" name="Title 1"/>
          <p:cNvSpPr txBox="1">
            <a:spLocks/>
          </p:cNvSpPr>
          <p:nvPr/>
        </p:nvSpPr>
        <p:spPr>
          <a:xfrm>
            <a:off x="176223" y="324303"/>
            <a:ext cx="8791575" cy="512961"/>
          </a:xfrm>
          <a:prstGeom prst="rect">
            <a:avLst/>
          </a:prstGeom>
        </p:spPr>
        <p:txBody>
          <a:bodyPr lIns="0" tIns="0" rIns="0" bIns="0">
            <a:noAutofit/>
          </a:bodyPr>
          <a:lstStyle>
            <a:lvl1pPr marL="0" indent="0" algn="l" defTabSz="897988" rtl="0" eaLnBrk="1" latinLnBrk="0" hangingPunct="1">
              <a:lnSpc>
                <a:spcPts val="3000"/>
              </a:lnSpc>
              <a:spcBef>
                <a:spcPts val="0"/>
              </a:spcBef>
              <a:buNone/>
              <a:defRPr sz="2900" kern="1200">
                <a:solidFill>
                  <a:schemeClr val="accent2"/>
                </a:solidFill>
                <a:latin typeface="Times New Roman"/>
                <a:ea typeface="+mj-ea"/>
                <a:cs typeface="Times New Roman"/>
              </a:defRPr>
            </a:lvl1pPr>
          </a:lstStyle>
          <a:p>
            <a:r>
              <a:rPr lang="en-GB" dirty="0" smtClean="0">
                <a:solidFill>
                  <a:srgbClr val="28AAE1"/>
                </a:solidFill>
                <a:latin typeface="Sanchez Regular"/>
              </a:rPr>
              <a:t>Collect the data</a:t>
            </a:r>
            <a:endParaRPr lang="en-GB" dirty="0">
              <a:solidFill>
                <a:srgbClr val="28AAE1"/>
              </a:solidFill>
              <a:latin typeface="Sanchez Regular"/>
            </a:endParaRPr>
          </a:p>
        </p:txBody>
      </p:sp>
    </p:spTree>
    <p:extLst>
      <p:ext uri="{BB962C8B-B14F-4D97-AF65-F5344CB8AC3E}">
        <p14:creationId xmlns:p14="http://schemas.microsoft.com/office/powerpoint/2010/main" val="905135221"/>
      </p:ext>
    </p:extLst>
  </p:cSld>
  <p:clrMapOvr>
    <a:masterClrMapping/>
  </p:clrMapOvr>
  <mc:AlternateContent xmlns:mc="http://schemas.openxmlformats.org/markup-compatibility/2006" xmlns:p14="http://schemas.microsoft.com/office/powerpoint/2010/main">
    <mc:Choice Requires="p14">
      <p:transition spd="med" p14:dur="700" advTm="1544">
        <p:fade/>
      </p:transition>
    </mc:Choice>
    <mc:Fallback xmlns="">
      <p:transition spd="med" advTm="1544">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p:txBody>
          <a:bodyPr/>
          <a:lstStyle/>
          <a:p>
            <a:endParaRPr lang="en-GB"/>
          </a:p>
        </p:txBody>
      </p:sp>
      <p:pic>
        <p:nvPicPr>
          <p:cNvPr id="4" name="Picture 3"/>
          <p:cNvPicPr>
            <a:picLocks noChangeAspect="1"/>
          </p:cNvPicPr>
          <p:nvPr/>
        </p:nvPicPr>
        <p:blipFill>
          <a:blip r:embed="rId2"/>
          <a:stretch>
            <a:fillRect/>
          </a:stretch>
        </p:blipFill>
        <p:spPr>
          <a:xfrm>
            <a:off x="311367" y="1042981"/>
            <a:ext cx="5008370" cy="268483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150" y="1102407"/>
            <a:ext cx="4754746" cy="3093578"/>
          </a:xfrm>
          <a:prstGeom prst="rect">
            <a:avLst/>
          </a:prstGeom>
        </p:spPr>
      </p:pic>
      <p:sp>
        <p:nvSpPr>
          <p:cNvPr id="6" name="Title 2"/>
          <p:cNvSpPr txBox="1">
            <a:spLocks/>
          </p:cNvSpPr>
          <p:nvPr/>
        </p:nvSpPr>
        <p:spPr>
          <a:xfrm>
            <a:off x="394411" y="143100"/>
            <a:ext cx="8520939" cy="436017"/>
          </a:xfrm>
          <a:prstGeom prst="rect">
            <a:avLst/>
          </a:prstGeom>
        </p:spPr>
        <p:txBody>
          <a:bodyPr lIns="0" tIns="0" rIns="0" bIns="0">
            <a:noAutofit/>
          </a:bodyPr>
          <a:lstStyle>
            <a:lvl1pPr marL="0" indent="0" algn="l" defTabSz="897988" rtl="0" eaLnBrk="1" latinLnBrk="0" hangingPunct="1">
              <a:lnSpc>
                <a:spcPts val="3000"/>
              </a:lnSpc>
              <a:spcBef>
                <a:spcPts val="0"/>
              </a:spcBef>
              <a:buNone/>
              <a:defRPr sz="2900" kern="1200">
                <a:solidFill>
                  <a:schemeClr val="accent2"/>
                </a:solidFill>
                <a:latin typeface="Times New Roman"/>
                <a:ea typeface="+mj-ea"/>
                <a:cs typeface="Times New Roman"/>
              </a:defRPr>
            </a:lvl1pPr>
          </a:lstStyle>
          <a:p>
            <a:r>
              <a:rPr lang="en-GB" dirty="0" smtClean="0">
                <a:latin typeface="Sanchez Regular"/>
              </a:rPr>
              <a:t>Example findings:  Temperature Profiling</a:t>
            </a:r>
            <a:endParaRPr lang="en-GB" dirty="0">
              <a:latin typeface="Sanchez Regular"/>
            </a:endParaRPr>
          </a:p>
        </p:txBody>
      </p:sp>
    </p:spTree>
    <p:extLst>
      <p:ext uri="{BB962C8B-B14F-4D97-AF65-F5344CB8AC3E}">
        <p14:creationId xmlns:p14="http://schemas.microsoft.com/office/powerpoint/2010/main" val="3817836568"/>
      </p:ext>
    </p:extLst>
  </p:cSld>
  <p:clrMapOvr>
    <a:masterClrMapping/>
  </p:clrMapOvr>
  <mc:AlternateContent xmlns:mc="http://schemas.openxmlformats.org/markup-compatibility/2006" xmlns:p14="http://schemas.microsoft.com/office/powerpoint/2010/main">
    <mc:Choice Requires="p14">
      <p:transition spd="med" p14:dur="700" advTm="34304">
        <p:fade/>
      </p:transition>
    </mc:Choice>
    <mc:Fallback xmlns="">
      <p:transition spd="med" advTm="34304">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1421" y="125122"/>
            <a:ext cx="8791575" cy="512961"/>
          </a:xfrm>
        </p:spPr>
        <p:txBody>
          <a:bodyPr/>
          <a:lstStyle/>
          <a:p>
            <a:r>
              <a:rPr lang="en-GB" dirty="0" smtClean="0">
                <a:latin typeface="Sanchez Regular"/>
              </a:rPr>
              <a:t>Plant Operating Hours</a:t>
            </a:r>
            <a:endParaRPr lang="en-GB" dirty="0">
              <a:latin typeface="Sanchez Regular"/>
            </a:endParaRPr>
          </a:p>
        </p:txBody>
      </p:sp>
      <p:sp>
        <p:nvSpPr>
          <p:cNvPr id="10" name="Text Placeholder 9"/>
          <p:cNvSpPr>
            <a:spLocks noGrp="1"/>
          </p:cNvSpPr>
          <p:nvPr>
            <p:ph type="body" sz="quarter" idx="10"/>
          </p:nvPr>
        </p:nvSpPr>
        <p:spPr/>
        <p:txBody>
          <a:bodyPr/>
          <a:lstStyle/>
          <a:p>
            <a:endParaRPr lang="en-GB"/>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8316"/>
          <a:stretch/>
        </p:blipFill>
        <p:spPr>
          <a:xfrm>
            <a:off x="253499" y="1340692"/>
            <a:ext cx="3706838" cy="278111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29909" y="1257970"/>
            <a:ext cx="3280691" cy="3158531"/>
          </a:xfrm>
          <a:prstGeom prst="rect">
            <a:avLst/>
          </a:prstGeom>
        </p:spPr>
      </p:pic>
      <p:sp>
        <p:nvSpPr>
          <p:cNvPr id="7" name="TextBox 6"/>
          <p:cNvSpPr txBox="1"/>
          <p:nvPr/>
        </p:nvSpPr>
        <p:spPr>
          <a:xfrm>
            <a:off x="394411" y="579117"/>
            <a:ext cx="4123445" cy="646331"/>
          </a:xfrm>
          <a:prstGeom prst="rect">
            <a:avLst/>
          </a:prstGeom>
          <a:noFill/>
        </p:spPr>
        <p:txBody>
          <a:bodyPr wrap="square" rtlCol="0">
            <a:spAutoFit/>
          </a:bodyPr>
          <a:lstStyle/>
          <a:p>
            <a:r>
              <a:rPr lang="en-GB" sz="1800" dirty="0">
                <a:latin typeface="Sanchez Regular"/>
              </a:rPr>
              <a:t>Main plant schedule aligned to occupancy</a:t>
            </a:r>
          </a:p>
        </p:txBody>
      </p:sp>
      <p:sp>
        <p:nvSpPr>
          <p:cNvPr id="8" name="TextBox 7"/>
          <p:cNvSpPr txBox="1"/>
          <p:nvPr/>
        </p:nvSpPr>
        <p:spPr>
          <a:xfrm>
            <a:off x="4829909" y="579117"/>
            <a:ext cx="4173528" cy="369332"/>
          </a:xfrm>
          <a:prstGeom prst="rect">
            <a:avLst/>
          </a:prstGeom>
          <a:noFill/>
        </p:spPr>
        <p:txBody>
          <a:bodyPr wrap="square" rtlCol="0">
            <a:spAutoFit/>
          </a:bodyPr>
          <a:lstStyle/>
          <a:p>
            <a:r>
              <a:rPr lang="en-GB" sz="1800" dirty="0">
                <a:latin typeface="Sanchez Regular"/>
              </a:rPr>
              <a:t>Main plant running 24/7</a:t>
            </a:r>
          </a:p>
        </p:txBody>
      </p:sp>
    </p:spTree>
    <p:extLst>
      <p:ext uri="{BB962C8B-B14F-4D97-AF65-F5344CB8AC3E}">
        <p14:creationId xmlns:p14="http://schemas.microsoft.com/office/powerpoint/2010/main" val="2373551849"/>
      </p:ext>
    </p:extLst>
  </p:cSld>
  <p:clrMapOvr>
    <a:masterClrMapping/>
  </p:clrMapOvr>
  <mc:AlternateContent xmlns:mc="http://schemas.openxmlformats.org/markup-compatibility/2006" xmlns:p14="http://schemas.microsoft.com/office/powerpoint/2010/main">
    <mc:Choice Requires="p14">
      <p:transition spd="med" p14:dur="700" advTm="7400">
        <p:fade/>
      </p:transition>
    </mc:Choice>
    <mc:Fallback xmlns="">
      <p:transition spd="med" advTm="74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793809" y="3992811"/>
            <a:ext cx="2428049" cy="1371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400">
              <a:solidFill>
                <a:srgbClr val="FFFFFF"/>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78823" y="2003319"/>
            <a:ext cx="892379" cy="1126181"/>
          </a:xfrm>
          <a:prstGeom prst="rect">
            <a:avLst/>
          </a:prstGeom>
        </p:spPr>
      </p:pic>
      <p:cxnSp>
        <p:nvCxnSpPr>
          <p:cNvPr id="18" name="Straight Connector 17"/>
          <p:cNvCxnSpPr/>
          <p:nvPr/>
        </p:nvCxnSpPr>
        <p:spPr>
          <a:xfrm>
            <a:off x="2998340" y="2017519"/>
            <a:ext cx="0" cy="2496093"/>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034218" y="2017519"/>
            <a:ext cx="0" cy="2496093"/>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469225" y="3195187"/>
            <a:ext cx="2073969" cy="5536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400">
              <a:solidFill>
                <a:srgbClr val="FFFFFF"/>
              </a:solidFill>
              <a:latin typeface="Sanchez Regular"/>
            </a:endParaRPr>
          </a:p>
        </p:txBody>
      </p:sp>
      <p:pic>
        <p:nvPicPr>
          <p:cNvPr id="23" name="Picture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19076" y="1934509"/>
            <a:ext cx="2022884" cy="1350275"/>
          </a:xfrm>
          <a:prstGeom prst="rect">
            <a:avLst/>
          </a:prstGeom>
        </p:spPr>
      </p:pic>
      <p:pic>
        <p:nvPicPr>
          <p:cNvPr id="24" name="Content Placeholder 17"/>
          <p:cNvPicPr>
            <a:picLocks noChangeAspect="1"/>
          </p:cNvPicPr>
          <p:nvPr/>
        </p:nvPicPr>
        <p:blipFill>
          <a:blip r:embed="rId5">
            <a:clrChange>
              <a:clrFrom>
                <a:srgbClr val="CFD9DB"/>
              </a:clrFrom>
              <a:clrTo>
                <a:srgbClr val="CFD9DB">
                  <a:alpha val="0"/>
                </a:srgbClr>
              </a:clrTo>
            </a:clrChange>
            <a:extLst>
              <a:ext uri="{28A0092B-C50C-407E-A947-70E740481C1C}">
                <a14:useLocalDpi xmlns:a14="http://schemas.microsoft.com/office/drawing/2010/main" val="0"/>
              </a:ext>
            </a:extLst>
          </a:blip>
          <a:stretch>
            <a:fillRect/>
          </a:stretch>
        </p:blipFill>
        <p:spPr>
          <a:xfrm>
            <a:off x="520748" y="2023534"/>
            <a:ext cx="2009802" cy="1179666"/>
          </a:xfrm>
          <a:prstGeom prst="rect">
            <a:avLst/>
          </a:prstGeom>
        </p:spPr>
      </p:pic>
      <p:sp>
        <p:nvSpPr>
          <p:cNvPr id="25" name="Rectangle 24"/>
          <p:cNvSpPr/>
          <p:nvPr/>
        </p:nvSpPr>
        <p:spPr>
          <a:xfrm>
            <a:off x="425943" y="1774981"/>
            <a:ext cx="8298029" cy="2847858"/>
          </a:xfrm>
          <a:prstGeom prst="rect">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400">
              <a:solidFill>
                <a:srgbClr val="FFFFFF"/>
              </a:solidFill>
              <a:latin typeface="Sanchez Regular"/>
            </a:endParaRPr>
          </a:p>
        </p:txBody>
      </p:sp>
      <p:sp>
        <p:nvSpPr>
          <p:cNvPr id="26" name="Title 2"/>
          <p:cNvSpPr txBox="1">
            <a:spLocks/>
          </p:cNvSpPr>
          <p:nvPr/>
        </p:nvSpPr>
        <p:spPr>
          <a:xfrm>
            <a:off x="523886" y="4094286"/>
            <a:ext cx="1590062" cy="210354"/>
          </a:xfrm>
          <a:prstGeom prst="rect">
            <a:avLst/>
          </a:prstGeom>
        </p:spPr>
        <p:txBody>
          <a:bodyPr lIns="0" tIns="0" rIns="0" bIns="0">
            <a:noAutofit/>
          </a:bodyPr>
          <a:lstStyle>
            <a:lvl1pPr marL="0" indent="0" algn="l" defTabSz="1197317" rtl="0" eaLnBrk="1" latinLnBrk="0" hangingPunct="1">
              <a:lnSpc>
                <a:spcPts val="4000"/>
              </a:lnSpc>
              <a:spcBef>
                <a:spcPts val="0"/>
              </a:spcBef>
              <a:buNone/>
              <a:defRPr sz="3800" kern="1200" baseline="0">
                <a:solidFill>
                  <a:schemeClr val="bg1"/>
                </a:solidFill>
                <a:latin typeface="Times New Roman"/>
                <a:ea typeface="+mj-ea"/>
                <a:cs typeface="Times New Roman"/>
              </a:defRPr>
            </a:lvl1pPr>
          </a:lstStyle>
          <a:p>
            <a:r>
              <a:rPr lang="en-GB" sz="1400" b="1" dirty="0" smtClean="0">
                <a:solidFill>
                  <a:srgbClr val="696EB4"/>
                </a:solidFill>
                <a:latin typeface="Sanchez Regular"/>
                <a:cs typeface="Helvetica Neue"/>
              </a:rPr>
              <a:t>Intelligent Asset</a:t>
            </a:r>
            <a:endParaRPr lang="en-GB" sz="1400" b="1" dirty="0">
              <a:solidFill>
                <a:srgbClr val="696EB4"/>
              </a:solidFill>
              <a:latin typeface="Sanchez Regular"/>
              <a:cs typeface="Helvetica Neue"/>
            </a:endParaRPr>
          </a:p>
        </p:txBody>
      </p:sp>
      <p:sp>
        <p:nvSpPr>
          <p:cNvPr id="27" name="TextBox 26"/>
          <p:cNvSpPr txBox="1"/>
          <p:nvPr/>
        </p:nvSpPr>
        <p:spPr>
          <a:xfrm>
            <a:off x="249268" y="3467810"/>
            <a:ext cx="2389910" cy="284693"/>
          </a:xfrm>
          <a:prstGeom prst="rect">
            <a:avLst/>
          </a:prstGeom>
          <a:solidFill>
            <a:schemeClr val="bg1"/>
          </a:solidFill>
        </p:spPr>
        <p:txBody>
          <a:bodyPr wrap="square" lIns="68580" tIns="34290" rIns="68580" bIns="34290" rtlCol="0">
            <a:spAutoFit/>
          </a:bodyPr>
          <a:lstStyle/>
          <a:p>
            <a:pPr algn="ctr" defTabSz="342900"/>
            <a:r>
              <a:rPr lang="en-GB" sz="1400" dirty="0" smtClean="0">
                <a:solidFill>
                  <a:srgbClr val="000000"/>
                </a:solidFill>
                <a:latin typeface="Sanchez Regular"/>
              </a:rPr>
              <a:t>Energy Meters:</a:t>
            </a:r>
          </a:p>
        </p:txBody>
      </p:sp>
      <p:sp>
        <p:nvSpPr>
          <p:cNvPr id="28" name="TextBox 27"/>
          <p:cNvSpPr txBox="1"/>
          <p:nvPr/>
        </p:nvSpPr>
        <p:spPr>
          <a:xfrm>
            <a:off x="6264718" y="3467811"/>
            <a:ext cx="2389910" cy="284693"/>
          </a:xfrm>
          <a:prstGeom prst="rect">
            <a:avLst/>
          </a:prstGeom>
          <a:solidFill>
            <a:schemeClr val="bg1"/>
          </a:solidFill>
        </p:spPr>
        <p:txBody>
          <a:bodyPr wrap="square" lIns="68580" tIns="34290" rIns="68580" bIns="34290" rtlCol="0">
            <a:spAutoFit/>
          </a:bodyPr>
          <a:lstStyle/>
          <a:p>
            <a:pPr algn="ctr" defTabSz="342900"/>
            <a:r>
              <a:rPr lang="en-GB" sz="1400" dirty="0" err="1">
                <a:solidFill>
                  <a:srgbClr val="000000"/>
                </a:solidFill>
                <a:latin typeface="Sanchez Regular"/>
              </a:rPr>
              <a:t>IoT</a:t>
            </a:r>
            <a:r>
              <a:rPr lang="en-GB" sz="1400" dirty="0">
                <a:solidFill>
                  <a:srgbClr val="000000"/>
                </a:solidFill>
                <a:latin typeface="Sanchez Regular"/>
              </a:rPr>
              <a:t> </a:t>
            </a:r>
            <a:r>
              <a:rPr lang="en-GB" sz="1400" dirty="0" err="1" smtClean="0">
                <a:solidFill>
                  <a:srgbClr val="000000"/>
                </a:solidFill>
                <a:latin typeface="Sanchez Regular"/>
              </a:rPr>
              <a:t>Nano</a:t>
            </a:r>
            <a:r>
              <a:rPr lang="en-GB" sz="1400" dirty="0" smtClean="0">
                <a:solidFill>
                  <a:srgbClr val="000000"/>
                </a:solidFill>
                <a:latin typeface="Sanchez Regular"/>
              </a:rPr>
              <a:t>-Sensors:</a:t>
            </a:r>
          </a:p>
        </p:txBody>
      </p:sp>
      <p:sp>
        <p:nvSpPr>
          <p:cNvPr id="29" name="TextBox 28"/>
          <p:cNvSpPr txBox="1"/>
          <p:nvPr/>
        </p:nvSpPr>
        <p:spPr>
          <a:xfrm>
            <a:off x="3308608" y="3467811"/>
            <a:ext cx="2389910" cy="284693"/>
          </a:xfrm>
          <a:prstGeom prst="rect">
            <a:avLst/>
          </a:prstGeom>
          <a:solidFill>
            <a:schemeClr val="bg1"/>
          </a:solidFill>
        </p:spPr>
        <p:txBody>
          <a:bodyPr wrap="square" lIns="68580" tIns="34290" rIns="68580" bIns="34290" rtlCol="0">
            <a:spAutoFit/>
          </a:bodyPr>
          <a:lstStyle/>
          <a:p>
            <a:pPr algn="ctr" defTabSz="342900"/>
            <a:r>
              <a:rPr lang="en-GB" sz="1400" dirty="0" smtClean="0">
                <a:solidFill>
                  <a:srgbClr val="000000"/>
                </a:solidFill>
                <a:latin typeface="Sanchez Regular"/>
              </a:rPr>
              <a:t>BMS Sensors:</a:t>
            </a:r>
          </a:p>
        </p:txBody>
      </p:sp>
      <p:sp>
        <p:nvSpPr>
          <p:cNvPr id="2" name="Title 1"/>
          <p:cNvSpPr>
            <a:spLocks noGrp="1"/>
          </p:cNvSpPr>
          <p:nvPr>
            <p:ph type="title"/>
          </p:nvPr>
        </p:nvSpPr>
        <p:spPr/>
        <p:txBody>
          <a:bodyPr/>
          <a:lstStyle/>
          <a:p>
            <a:endParaRPr lang="en-GB">
              <a:latin typeface="Sanchez Regular"/>
            </a:endParaRPr>
          </a:p>
        </p:txBody>
      </p:sp>
      <p:sp>
        <p:nvSpPr>
          <p:cNvPr id="30" name="Title 1"/>
          <p:cNvSpPr txBox="1">
            <a:spLocks/>
          </p:cNvSpPr>
          <p:nvPr/>
        </p:nvSpPr>
        <p:spPr>
          <a:xfrm>
            <a:off x="176223" y="324303"/>
            <a:ext cx="8791575" cy="512961"/>
          </a:xfrm>
          <a:prstGeom prst="rect">
            <a:avLst/>
          </a:prstGeom>
        </p:spPr>
        <p:txBody>
          <a:bodyPr lIns="0" tIns="0" rIns="0" bIns="0">
            <a:noAutofit/>
          </a:bodyPr>
          <a:lstStyle>
            <a:lvl1pPr marL="0" indent="0" algn="l" defTabSz="897988" rtl="0" eaLnBrk="1" latinLnBrk="0" hangingPunct="1">
              <a:lnSpc>
                <a:spcPts val="3000"/>
              </a:lnSpc>
              <a:spcBef>
                <a:spcPts val="0"/>
              </a:spcBef>
              <a:buNone/>
              <a:defRPr sz="2900" kern="1200">
                <a:solidFill>
                  <a:schemeClr val="accent2"/>
                </a:solidFill>
                <a:latin typeface="Times New Roman"/>
                <a:ea typeface="+mj-ea"/>
                <a:cs typeface="Times New Roman"/>
              </a:defRPr>
            </a:lvl1pPr>
          </a:lstStyle>
          <a:p>
            <a:r>
              <a:rPr lang="en-GB" dirty="0" smtClean="0">
                <a:solidFill>
                  <a:srgbClr val="28AAE1"/>
                </a:solidFill>
                <a:latin typeface="Sanchez Regular"/>
              </a:rPr>
              <a:t>Collect the data</a:t>
            </a:r>
            <a:endParaRPr lang="en-GB" dirty="0">
              <a:solidFill>
                <a:srgbClr val="28AAE1"/>
              </a:solidFill>
              <a:latin typeface="Sanchez Regular"/>
            </a:endParaRPr>
          </a:p>
        </p:txBody>
      </p:sp>
    </p:spTree>
    <p:extLst>
      <p:ext uri="{BB962C8B-B14F-4D97-AF65-F5344CB8AC3E}">
        <p14:creationId xmlns:p14="http://schemas.microsoft.com/office/powerpoint/2010/main" val="904072849"/>
      </p:ext>
    </p:extLst>
  </p:cSld>
  <p:clrMapOvr>
    <a:masterClrMapping/>
  </p:clrMapOvr>
  <mc:AlternateContent xmlns:mc="http://schemas.openxmlformats.org/markup-compatibility/2006" xmlns:p14="http://schemas.microsoft.com/office/powerpoint/2010/main">
    <mc:Choice Requires="p14">
      <p:transition spd="med" p14:dur="700" advTm="7665">
        <p:fade/>
      </p:transition>
    </mc:Choice>
    <mc:Fallback xmlns="">
      <p:transition spd="med" advTm="7665">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87468" y="-78888"/>
            <a:ext cx="9316262" cy="5308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8" name="Title 6"/>
          <p:cNvSpPr txBox="1">
            <a:spLocks/>
          </p:cNvSpPr>
          <p:nvPr/>
        </p:nvSpPr>
        <p:spPr>
          <a:xfrm>
            <a:off x="462968" y="1138051"/>
            <a:ext cx="2092698" cy="1819511"/>
          </a:xfrm>
          <a:prstGeom prst="rect">
            <a:avLst/>
          </a:prstGeom>
        </p:spPr>
        <p:txBody>
          <a:bodyPr lIns="0" tIns="0" rIns="0" bIns="0">
            <a:noAutofit/>
          </a:bodyPr>
          <a:lstStyle>
            <a:lvl1pPr marL="0" indent="0" algn="l" defTabSz="897988" rtl="0" eaLnBrk="1" latinLnBrk="0" hangingPunct="1">
              <a:lnSpc>
                <a:spcPts val="3000"/>
              </a:lnSpc>
              <a:spcBef>
                <a:spcPts val="0"/>
              </a:spcBef>
              <a:buNone/>
              <a:defRPr sz="2900" kern="1200">
                <a:solidFill>
                  <a:schemeClr val="accent2"/>
                </a:solidFill>
                <a:latin typeface="Times New Roman"/>
                <a:ea typeface="+mj-ea"/>
                <a:cs typeface="Times New Roman"/>
              </a:defRPr>
            </a:lvl1pPr>
          </a:lstStyle>
          <a:p>
            <a:pPr>
              <a:lnSpc>
                <a:spcPct val="100000"/>
              </a:lnSpc>
            </a:pPr>
            <a:r>
              <a:rPr lang="en-GB" sz="2400" dirty="0" smtClean="0">
                <a:solidFill>
                  <a:schemeClr val="tx2">
                    <a:lumMod val="25000"/>
                  </a:schemeClr>
                </a:solidFill>
              </a:rPr>
              <a:t>Wellbeing Dashboard</a:t>
            </a:r>
          </a:p>
          <a:p>
            <a:pPr>
              <a:lnSpc>
                <a:spcPct val="100000"/>
              </a:lnSpc>
            </a:pPr>
            <a:endParaRPr lang="en-GB" sz="2400" dirty="0">
              <a:solidFill>
                <a:schemeClr val="tx2">
                  <a:lumMod val="25000"/>
                </a:schemeClr>
              </a:solidFill>
            </a:endParaRPr>
          </a:p>
          <a:p>
            <a:pPr>
              <a:lnSpc>
                <a:spcPct val="100000"/>
              </a:lnSpc>
            </a:pPr>
            <a:r>
              <a:rPr lang="en-GB" sz="1400" dirty="0" smtClean="0">
                <a:solidFill>
                  <a:schemeClr val="tx2">
                    <a:lumMod val="25000"/>
                  </a:schemeClr>
                </a:solidFill>
              </a:rPr>
              <a:t>Development proof of concept</a:t>
            </a:r>
          </a:p>
          <a:p>
            <a:pPr>
              <a:lnSpc>
                <a:spcPct val="100000"/>
              </a:lnSpc>
            </a:pPr>
            <a:endParaRPr lang="en-GB" sz="2400" dirty="0" smtClean="0">
              <a:solidFill>
                <a:schemeClr val="tx2">
                  <a:lumMod val="25000"/>
                </a:schemeClr>
              </a:solidFill>
            </a:endParaRPr>
          </a:p>
        </p:txBody>
      </p:sp>
      <p:sp>
        <p:nvSpPr>
          <p:cNvPr id="11" name="Rectangle 10"/>
          <p:cNvSpPr/>
          <p:nvPr/>
        </p:nvSpPr>
        <p:spPr>
          <a:xfrm>
            <a:off x="8005476" y="3992811"/>
            <a:ext cx="2428049" cy="1371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cxnSp>
        <p:nvCxnSpPr>
          <p:cNvPr id="14" name="Straight Connector 13"/>
          <p:cNvCxnSpPr/>
          <p:nvPr/>
        </p:nvCxnSpPr>
        <p:spPr>
          <a:xfrm>
            <a:off x="2741313" y="1191032"/>
            <a:ext cx="0" cy="3420165"/>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86226" y="670943"/>
            <a:ext cx="8516414" cy="0"/>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7" name="Title 2"/>
          <p:cNvSpPr txBox="1">
            <a:spLocks/>
          </p:cNvSpPr>
          <p:nvPr/>
        </p:nvSpPr>
        <p:spPr>
          <a:xfrm>
            <a:off x="287249" y="95217"/>
            <a:ext cx="8791575" cy="383357"/>
          </a:xfrm>
          <a:prstGeom prst="rect">
            <a:avLst/>
          </a:prstGeom>
        </p:spPr>
        <p:txBody>
          <a:bodyPr lIns="0" tIns="0" rIns="0" bIns="0">
            <a:noAutofit/>
          </a:bodyPr>
          <a:lstStyle>
            <a:lvl1pPr marL="0" indent="0" algn="l" defTabSz="1197317" rtl="0" eaLnBrk="1" latinLnBrk="0" hangingPunct="1">
              <a:lnSpc>
                <a:spcPts val="4000"/>
              </a:lnSpc>
              <a:spcBef>
                <a:spcPts val="0"/>
              </a:spcBef>
              <a:buNone/>
              <a:defRPr sz="3800" kern="1200" baseline="0">
                <a:solidFill>
                  <a:schemeClr val="bg1"/>
                </a:solidFill>
                <a:latin typeface="Times New Roman"/>
                <a:ea typeface="+mj-ea"/>
                <a:cs typeface="Times New Roman"/>
              </a:defRPr>
            </a:lvl1pPr>
          </a:lstStyle>
          <a:p>
            <a:r>
              <a:rPr lang="en-GB" sz="1100" b="1" dirty="0" err="1" smtClean="0">
                <a:solidFill>
                  <a:schemeClr val="accent1">
                    <a:lumMod val="40000"/>
                    <a:lumOff val="60000"/>
                  </a:schemeClr>
                </a:solidFill>
                <a:latin typeface="Helvetica Neue"/>
                <a:cs typeface="Helvetica Neue"/>
              </a:rPr>
              <a:t>Impax</a:t>
            </a:r>
            <a:r>
              <a:rPr lang="en-GB" sz="1100" b="1" dirty="0" smtClean="0">
                <a:solidFill>
                  <a:schemeClr val="accent1">
                    <a:lumMod val="40000"/>
                    <a:lumOff val="60000"/>
                  </a:schemeClr>
                </a:solidFill>
                <a:latin typeface="Helvetica Neue"/>
                <a:cs typeface="Helvetica Neue"/>
              </a:rPr>
              <a:t> – Intelligent Asset Management</a:t>
            </a:r>
            <a:endParaRPr lang="en-GB" sz="1100" b="1" dirty="0">
              <a:solidFill>
                <a:schemeClr val="accent1">
                  <a:lumMod val="40000"/>
                  <a:lumOff val="60000"/>
                </a:schemeClr>
              </a:solidFill>
              <a:latin typeface="Helvetica Neue"/>
              <a:cs typeface="Helvetica Neue"/>
            </a:endParaRPr>
          </a:p>
        </p:txBody>
      </p:sp>
      <p:pic>
        <p:nvPicPr>
          <p:cNvPr id="23" name="Picture 22"/>
          <p:cNvPicPr>
            <a:picLocks noChangeAspect="1"/>
          </p:cNvPicPr>
          <p:nvPr/>
        </p:nvPicPr>
        <p:blipFill>
          <a:blip r:embed="rId3"/>
          <a:stretch>
            <a:fillRect/>
          </a:stretch>
        </p:blipFill>
        <p:spPr>
          <a:xfrm>
            <a:off x="-87468" y="-78889"/>
            <a:ext cx="9299517" cy="5800689"/>
          </a:xfrm>
          <a:prstGeom prst="rect">
            <a:avLst/>
          </a:prstGeom>
        </p:spPr>
      </p:pic>
      <p:sp>
        <p:nvSpPr>
          <p:cNvPr id="24" name="TextBox 23"/>
          <p:cNvSpPr txBox="1"/>
          <p:nvPr/>
        </p:nvSpPr>
        <p:spPr>
          <a:xfrm>
            <a:off x="400378" y="4323065"/>
            <a:ext cx="1713568" cy="253916"/>
          </a:xfrm>
          <a:prstGeom prst="rect">
            <a:avLst/>
          </a:prstGeom>
          <a:noFill/>
        </p:spPr>
        <p:txBody>
          <a:bodyPr wrap="square" lIns="68580" tIns="34290" rIns="68580" bIns="34290" rtlCol="0">
            <a:spAutoFit/>
          </a:bodyPr>
          <a:lstStyle/>
          <a:p>
            <a:r>
              <a:rPr lang="en-GB" sz="1200" dirty="0" smtClean="0">
                <a:latin typeface="Helvetica Neue"/>
                <a:cs typeface="Helvetica Neue"/>
                <a:hlinkClick r:id="rId4"/>
              </a:rPr>
              <a:t>wellbeing dash</a:t>
            </a:r>
            <a:endParaRPr lang="en-GB" sz="1200" dirty="0">
              <a:latin typeface="Helvetica Neue"/>
              <a:cs typeface="Helvetica Neue"/>
            </a:endParaRPr>
          </a:p>
        </p:txBody>
      </p:sp>
    </p:spTree>
    <p:extLst>
      <p:ext uri="{BB962C8B-B14F-4D97-AF65-F5344CB8AC3E}">
        <p14:creationId xmlns:p14="http://schemas.microsoft.com/office/powerpoint/2010/main" val="2499249314"/>
      </p:ext>
    </p:extLst>
  </p:cSld>
  <p:clrMapOvr>
    <a:masterClrMapping/>
  </p:clrMapOvr>
  <mc:AlternateContent xmlns:mc="http://schemas.openxmlformats.org/markup-compatibility/2006" xmlns:p14="http://schemas.microsoft.com/office/powerpoint/2010/main">
    <mc:Choice Requires="p14">
      <p:transition spd="med" p14:dur="700" advTm="16638">
        <p:fade/>
      </p:transition>
    </mc:Choice>
    <mc:Fallback xmlns="">
      <p:transition spd="med" advTm="16638">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793809" y="3992811"/>
            <a:ext cx="2428049" cy="1371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400">
              <a:solidFill>
                <a:srgbClr val="FFFFFF"/>
              </a:solidFill>
            </a:endParaRPr>
          </a:p>
        </p:txBody>
      </p:sp>
      <p:sp>
        <p:nvSpPr>
          <p:cNvPr id="2" name="Title 1"/>
          <p:cNvSpPr>
            <a:spLocks noGrp="1"/>
          </p:cNvSpPr>
          <p:nvPr>
            <p:ph type="title"/>
          </p:nvPr>
        </p:nvSpPr>
        <p:spPr/>
        <p:txBody>
          <a:bodyPr/>
          <a:lstStyle/>
          <a:p>
            <a:endParaRPr lang="en-GB"/>
          </a:p>
        </p:txBody>
      </p:sp>
      <p:sp>
        <p:nvSpPr>
          <p:cNvPr id="38" name="Title 1"/>
          <p:cNvSpPr txBox="1">
            <a:spLocks/>
          </p:cNvSpPr>
          <p:nvPr/>
        </p:nvSpPr>
        <p:spPr>
          <a:xfrm>
            <a:off x="176223" y="324303"/>
            <a:ext cx="8791575" cy="512961"/>
          </a:xfrm>
          <a:prstGeom prst="rect">
            <a:avLst/>
          </a:prstGeom>
        </p:spPr>
        <p:txBody>
          <a:bodyPr lIns="0" tIns="0" rIns="0" bIns="0">
            <a:noAutofit/>
          </a:bodyPr>
          <a:lstStyle>
            <a:lvl1pPr marL="0" indent="0" algn="l" defTabSz="897988" rtl="0" eaLnBrk="1" latinLnBrk="0" hangingPunct="1">
              <a:lnSpc>
                <a:spcPts val="3000"/>
              </a:lnSpc>
              <a:spcBef>
                <a:spcPts val="0"/>
              </a:spcBef>
              <a:buNone/>
              <a:defRPr sz="2900" kern="1200">
                <a:solidFill>
                  <a:schemeClr val="accent2"/>
                </a:solidFill>
                <a:latin typeface="Times New Roman"/>
                <a:ea typeface="+mj-ea"/>
                <a:cs typeface="Times New Roman"/>
              </a:defRPr>
            </a:lvl1pPr>
          </a:lstStyle>
          <a:p>
            <a:r>
              <a:rPr lang="en-GB" dirty="0" smtClean="0">
                <a:solidFill>
                  <a:srgbClr val="28AAE1"/>
                </a:solidFill>
                <a:latin typeface="Sanchez Regular"/>
              </a:rPr>
              <a:t>Collect the data</a:t>
            </a:r>
            <a:endParaRPr lang="en-GB" dirty="0">
              <a:solidFill>
                <a:srgbClr val="28AAE1"/>
              </a:solidFill>
              <a:latin typeface="Sanchez Regular"/>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9987" y="2253415"/>
            <a:ext cx="519183" cy="655208"/>
          </a:xfrm>
          <a:prstGeom prst="rect">
            <a:avLst/>
          </a:prstGeom>
        </p:spPr>
      </p:pic>
      <p:cxnSp>
        <p:nvCxnSpPr>
          <p:cNvPr id="40" name="Straight Connector 39"/>
          <p:cNvCxnSpPr/>
          <p:nvPr/>
        </p:nvCxnSpPr>
        <p:spPr>
          <a:xfrm>
            <a:off x="1665292" y="2017519"/>
            <a:ext cx="0" cy="2076770"/>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965841" y="2017519"/>
            <a:ext cx="0" cy="2496093"/>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30687" y="3287439"/>
            <a:ext cx="1203857" cy="500137"/>
          </a:xfrm>
          <a:prstGeom prst="rect">
            <a:avLst/>
          </a:prstGeom>
          <a:noFill/>
        </p:spPr>
        <p:txBody>
          <a:bodyPr wrap="square" lIns="68580" tIns="34290" rIns="68580" bIns="34290" rtlCol="0">
            <a:spAutoFit/>
          </a:bodyPr>
          <a:lstStyle/>
          <a:p>
            <a:pPr algn="ctr"/>
            <a:r>
              <a:rPr lang="en-GB" sz="1400" dirty="0" smtClean="0">
                <a:latin typeface="Sanchez Regular"/>
              </a:rPr>
              <a:t>Energy </a:t>
            </a:r>
            <a:br>
              <a:rPr lang="en-GB" sz="1400" dirty="0" smtClean="0">
                <a:latin typeface="Sanchez Regular"/>
              </a:rPr>
            </a:br>
            <a:r>
              <a:rPr lang="en-GB" sz="1400" dirty="0" smtClean="0">
                <a:latin typeface="Sanchez Regular"/>
              </a:rPr>
              <a:t>Meters:</a:t>
            </a:r>
          </a:p>
        </p:txBody>
      </p:sp>
      <p:sp>
        <p:nvSpPr>
          <p:cNvPr id="43" name="TextBox 42"/>
          <p:cNvSpPr txBox="1"/>
          <p:nvPr/>
        </p:nvSpPr>
        <p:spPr>
          <a:xfrm>
            <a:off x="3030696" y="3395161"/>
            <a:ext cx="1418057" cy="284693"/>
          </a:xfrm>
          <a:prstGeom prst="rect">
            <a:avLst/>
          </a:prstGeom>
          <a:noFill/>
        </p:spPr>
        <p:txBody>
          <a:bodyPr wrap="square" lIns="68580" tIns="34290" rIns="68580" bIns="34290" rtlCol="0">
            <a:spAutoFit/>
          </a:bodyPr>
          <a:lstStyle/>
          <a:p>
            <a:pPr algn="ctr"/>
            <a:r>
              <a:rPr lang="en-GB" sz="1400" dirty="0" err="1">
                <a:latin typeface="Sanchez Regular"/>
              </a:rPr>
              <a:t>IoT</a:t>
            </a:r>
            <a:r>
              <a:rPr lang="en-GB" sz="1400" dirty="0">
                <a:latin typeface="Sanchez Regular"/>
              </a:rPr>
              <a:t> </a:t>
            </a:r>
            <a:r>
              <a:rPr lang="en-GB" sz="1400" dirty="0" smtClean="0">
                <a:latin typeface="Sanchez Regular"/>
              </a:rPr>
              <a:t>Sensors:</a:t>
            </a:r>
          </a:p>
        </p:txBody>
      </p:sp>
      <p:sp>
        <p:nvSpPr>
          <p:cNvPr id="44" name="TextBox 43"/>
          <p:cNvSpPr txBox="1"/>
          <p:nvPr/>
        </p:nvSpPr>
        <p:spPr>
          <a:xfrm>
            <a:off x="1557502" y="3287439"/>
            <a:ext cx="1495100" cy="284693"/>
          </a:xfrm>
          <a:prstGeom prst="rect">
            <a:avLst/>
          </a:prstGeom>
          <a:noFill/>
        </p:spPr>
        <p:txBody>
          <a:bodyPr wrap="square" lIns="68580" tIns="34290" rIns="68580" bIns="34290" rtlCol="0">
            <a:spAutoFit/>
          </a:bodyPr>
          <a:lstStyle/>
          <a:p>
            <a:pPr algn="ctr"/>
            <a:r>
              <a:rPr lang="en-GB" sz="1400" dirty="0" smtClean="0">
                <a:latin typeface="Sanchez Regular"/>
              </a:rPr>
              <a:t>BMS: Data</a:t>
            </a:r>
            <a:endParaRPr lang="en-GB" sz="1400" dirty="0">
              <a:latin typeface="Sanchez Regular"/>
            </a:endParaRPr>
          </a:p>
        </p:txBody>
      </p:sp>
      <p:pic>
        <p:nvPicPr>
          <p:cNvPr id="45" name="Picture 4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87251" y="2184604"/>
            <a:ext cx="1176906" cy="785585"/>
          </a:xfrm>
          <a:prstGeom prst="rect">
            <a:avLst/>
          </a:prstGeom>
        </p:spPr>
      </p:pic>
      <p:pic>
        <p:nvPicPr>
          <p:cNvPr id="46" name="Content Placeholder 17"/>
          <p:cNvPicPr>
            <a:picLocks noChangeAspect="1"/>
          </p:cNvPicPr>
          <p:nvPr/>
        </p:nvPicPr>
        <p:blipFill>
          <a:blip r:embed="rId5">
            <a:clrChange>
              <a:clrFrom>
                <a:srgbClr val="CFD9DB"/>
              </a:clrFrom>
              <a:clrTo>
                <a:srgbClr val="CFD9DB">
                  <a:alpha val="0"/>
                </a:srgbClr>
              </a:clrTo>
            </a:clrChange>
            <a:extLst>
              <a:ext uri="{28A0092B-C50C-407E-A947-70E740481C1C}">
                <a14:useLocalDpi xmlns:a14="http://schemas.microsoft.com/office/drawing/2010/main" val="0"/>
              </a:ext>
            </a:extLst>
          </a:blip>
          <a:stretch>
            <a:fillRect/>
          </a:stretch>
        </p:blipFill>
        <p:spPr>
          <a:xfrm>
            <a:off x="447915" y="2273629"/>
            <a:ext cx="1169295" cy="686325"/>
          </a:xfrm>
          <a:prstGeom prst="rect">
            <a:avLst/>
          </a:prstGeom>
        </p:spPr>
      </p:pic>
      <p:sp>
        <p:nvSpPr>
          <p:cNvPr id="47" name="Rectangle 46"/>
          <p:cNvSpPr/>
          <p:nvPr/>
        </p:nvSpPr>
        <p:spPr>
          <a:xfrm>
            <a:off x="425944" y="1774981"/>
            <a:ext cx="5877605" cy="2847858"/>
          </a:xfrm>
          <a:prstGeom prst="rect">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anchez Regular"/>
            </a:endParaRPr>
          </a:p>
        </p:txBody>
      </p:sp>
      <p:sp>
        <p:nvSpPr>
          <p:cNvPr id="48" name="Title 2"/>
          <p:cNvSpPr txBox="1">
            <a:spLocks/>
          </p:cNvSpPr>
          <p:nvPr/>
        </p:nvSpPr>
        <p:spPr>
          <a:xfrm>
            <a:off x="523886" y="4094286"/>
            <a:ext cx="1590062" cy="210354"/>
          </a:xfrm>
          <a:prstGeom prst="rect">
            <a:avLst/>
          </a:prstGeom>
        </p:spPr>
        <p:txBody>
          <a:bodyPr lIns="0" tIns="0" rIns="0" bIns="0">
            <a:noAutofit/>
          </a:bodyPr>
          <a:lstStyle>
            <a:lvl1pPr marL="0" indent="0" algn="l" defTabSz="1197317" rtl="0" eaLnBrk="1" latinLnBrk="0" hangingPunct="1">
              <a:lnSpc>
                <a:spcPts val="4000"/>
              </a:lnSpc>
              <a:spcBef>
                <a:spcPts val="0"/>
              </a:spcBef>
              <a:buNone/>
              <a:defRPr sz="3800" kern="1200" baseline="0">
                <a:solidFill>
                  <a:schemeClr val="bg1"/>
                </a:solidFill>
                <a:latin typeface="Times New Roman"/>
                <a:ea typeface="+mj-ea"/>
                <a:cs typeface="Times New Roman"/>
              </a:defRPr>
            </a:lvl1pPr>
          </a:lstStyle>
          <a:p>
            <a:r>
              <a:rPr lang="en-GB" sz="1400" b="1" dirty="0" smtClean="0">
                <a:solidFill>
                  <a:schemeClr val="accent4"/>
                </a:solidFill>
                <a:latin typeface="Sanchez Regular"/>
                <a:cs typeface="Helvetica Neue"/>
              </a:rPr>
              <a:t>Intelligent Asset</a:t>
            </a:r>
            <a:endParaRPr lang="en-GB" sz="1400" b="1" dirty="0">
              <a:solidFill>
                <a:schemeClr val="accent4"/>
              </a:solidFill>
              <a:latin typeface="Sanchez Regular"/>
              <a:cs typeface="Helvetica Neue"/>
            </a:endParaRPr>
          </a:p>
        </p:txBody>
      </p:sp>
      <p:cxnSp>
        <p:nvCxnSpPr>
          <p:cNvPr id="49" name="Straight Connector 48"/>
          <p:cNvCxnSpPr/>
          <p:nvPr/>
        </p:nvCxnSpPr>
        <p:spPr>
          <a:xfrm>
            <a:off x="4582852" y="2017519"/>
            <a:ext cx="0" cy="2496093"/>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nvGrpSpPr>
          <p:cNvPr id="50" name="Group 49"/>
          <p:cNvGrpSpPr>
            <a:grpSpLocks noChangeAspect="1"/>
          </p:cNvGrpSpPr>
          <p:nvPr/>
        </p:nvGrpSpPr>
        <p:grpSpPr>
          <a:xfrm>
            <a:off x="7821597" y="2232126"/>
            <a:ext cx="739701" cy="812318"/>
            <a:chOff x="5809224" y="3805578"/>
            <a:chExt cx="1505881" cy="1653719"/>
          </a:xfrm>
        </p:grpSpPr>
        <p:pic>
          <p:nvPicPr>
            <p:cNvPr id="51" name="Picture 5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00579" y="3805578"/>
              <a:ext cx="1414526" cy="1573216"/>
            </a:xfrm>
            <a:prstGeom prst="rect">
              <a:avLst/>
            </a:prstGeom>
          </p:spPr>
        </p:pic>
        <p:pic>
          <p:nvPicPr>
            <p:cNvPr id="52" name="Picture 51"/>
            <p:cNvPicPr>
              <a:picLocks noChangeAspect="1"/>
            </p:cNvPicPr>
            <p:nvPr/>
          </p:nvPicPr>
          <p:blipFill>
            <a:blip r:embed="rId7"/>
            <a:stretch>
              <a:fillRect/>
            </a:stretch>
          </p:blipFill>
          <p:spPr>
            <a:xfrm>
              <a:off x="5809224" y="5140303"/>
              <a:ext cx="848752" cy="318994"/>
            </a:xfrm>
            <a:prstGeom prst="rect">
              <a:avLst/>
            </a:prstGeom>
          </p:spPr>
        </p:pic>
      </p:grpSp>
      <p:sp>
        <p:nvSpPr>
          <p:cNvPr id="53" name="TextBox 52"/>
          <p:cNvSpPr txBox="1"/>
          <p:nvPr/>
        </p:nvSpPr>
        <p:spPr>
          <a:xfrm>
            <a:off x="7704991" y="3287439"/>
            <a:ext cx="1072236" cy="500137"/>
          </a:xfrm>
          <a:prstGeom prst="rect">
            <a:avLst/>
          </a:prstGeom>
          <a:noFill/>
        </p:spPr>
        <p:txBody>
          <a:bodyPr wrap="square" lIns="68580" tIns="34290" rIns="68580" bIns="34290" rtlCol="0">
            <a:spAutoFit/>
          </a:bodyPr>
          <a:lstStyle/>
          <a:p>
            <a:pPr algn="ctr"/>
            <a:r>
              <a:rPr lang="en-GB" sz="1400" dirty="0" smtClean="0">
                <a:latin typeface="Sanchez Regular"/>
              </a:rPr>
              <a:t>Wearable Sensors:</a:t>
            </a:r>
          </a:p>
        </p:txBody>
      </p:sp>
      <p:sp>
        <p:nvSpPr>
          <p:cNvPr id="54" name="TextBox 53"/>
          <p:cNvSpPr txBox="1"/>
          <p:nvPr/>
        </p:nvSpPr>
        <p:spPr>
          <a:xfrm>
            <a:off x="4690455" y="3287439"/>
            <a:ext cx="1485186" cy="500137"/>
          </a:xfrm>
          <a:prstGeom prst="rect">
            <a:avLst/>
          </a:prstGeom>
          <a:noFill/>
        </p:spPr>
        <p:txBody>
          <a:bodyPr wrap="square" lIns="68580" tIns="34290" rIns="68580" bIns="34290" rtlCol="0">
            <a:spAutoFit/>
          </a:bodyPr>
          <a:lstStyle/>
          <a:p>
            <a:pPr algn="ctr"/>
            <a:r>
              <a:rPr lang="en-GB" sz="1400" dirty="0" smtClean="0">
                <a:latin typeface="Sanchez Regular"/>
              </a:rPr>
              <a:t>(Live) perceptive feedback</a:t>
            </a:r>
          </a:p>
        </p:txBody>
      </p:sp>
      <p:sp>
        <p:nvSpPr>
          <p:cNvPr id="55" name="TextBox 54"/>
          <p:cNvSpPr txBox="1"/>
          <p:nvPr/>
        </p:nvSpPr>
        <p:spPr>
          <a:xfrm>
            <a:off x="6504655" y="3395161"/>
            <a:ext cx="994417" cy="284693"/>
          </a:xfrm>
          <a:prstGeom prst="rect">
            <a:avLst/>
          </a:prstGeom>
          <a:noFill/>
        </p:spPr>
        <p:txBody>
          <a:bodyPr wrap="square" lIns="68580" tIns="34290" rIns="68580" bIns="34290" rtlCol="0">
            <a:spAutoFit/>
          </a:bodyPr>
          <a:lstStyle/>
          <a:p>
            <a:pPr algn="ctr"/>
            <a:r>
              <a:rPr lang="en-GB" sz="1400" dirty="0" smtClean="0">
                <a:latin typeface="Sanchez Regular"/>
              </a:rPr>
              <a:t>HR Data</a:t>
            </a:r>
          </a:p>
        </p:txBody>
      </p:sp>
      <p:pic>
        <p:nvPicPr>
          <p:cNvPr id="56" name="Picture 55"/>
          <p:cNvPicPr>
            <a:picLocks noChangeAspect="1"/>
          </p:cNvPicPr>
          <p:nvPr/>
        </p:nvPicPr>
        <p:blipFill>
          <a:blip r:embed="rId8">
            <a:clrChange>
              <a:clrFrom>
                <a:srgbClr val="F5F6F7"/>
              </a:clrFrom>
              <a:clrTo>
                <a:srgbClr val="F5F6F7">
                  <a:alpha val="0"/>
                </a:srgbClr>
              </a:clrTo>
            </a:clrChange>
          </a:blip>
          <a:stretch>
            <a:fillRect/>
          </a:stretch>
        </p:blipFill>
        <p:spPr>
          <a:xfrm>
            <a:off x="6369555" y="2248834"/>
            <a:ext cx="1233636" cy="912229"/>
          </a:xfrm>
          <a:prstGeom prst="rect">
            <a:avLst/>
          </a:prstGeom>
        </p:spPr>
      </p:pic>
      <p:pic>
        <p:nvPicPr>
          <p:cNvPr id="57" name="Picture 56"/>
          <p:cNvPicPr>
            <a:picLocks noChangeAspect="1"/>
          </p:cNvPicPr>
          <p:nvPr/>
        </p:nvPicPr>
        <p:blipFill>
          <a:blip r:embed="rId9"/>
          <a:stretch>
            <a:fillRect/>
          </a:stretch>
        </p:blipFill>
        <p:spPr>
          <a:xfrm>
            <a:off x="4878432" y="2316017"/>
            <a:ext cx="1096739" cy="706645"/>
          </a:xfrm>
          <a:prstGeom prst="rect">
            <a:avLst/>
          </a:prstGeom>
        </p:spPr>
      </p:pic>
      <p:cxnSp>
        <p:nvCxnSpPr>
          <p:cNvPr id="58" name="Straight Connector 57"/>
          <p:cNvCxnSpPr/>
          <p:nvPr/>
        </p:nvCxnSpPr>
        <p:spPr>
          <a:xfrm>
            <a:off x="7657520" y="2017519"/>
            <a:ext cx="0" cy="2496093"/>
          </a:xfrm>
          <a:prstGeom prst="line">
            <a:avLst/>
          </a:prstGeom>
          <a:ln>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6303549" y="1774981"/>
            <a:ext cx="2499091" cy="2847858"/>
          </a:xfrm>
          <a:prstGeom prst="rect">
            <a:avLst/>
          </a:prstGeom>
          <a:noFill/>
          <a:ln w="76200" cmpd="sng">
            <a:solidFill>
              <a:schemeClr val="accent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anchez Regular"/>
            </a:endParaRPr>
          </a:p>
        </p:txBody>
      </p:sp>
    </p:spTree>
    <p:extLst>
      <p:ext uri="{BB962C8B-B14F-4D97-AF65-F5344CB8AC3E}">
        <p14:creationId xmlns:p14="http://schemas.microsoft.com/office/powerpoint/2010/main" val="2306381040"/>
      </p:ext>
    </p:extLst>
  </p:cSld>
  <p:clrMapOvr>
    <a:masterClrMapping/>
  </p:clrMapOvr>
  <mc:AlternateContent xmlns:mc="http://schemas.openxmlformats.org/markup-compatibility/2006" xmlns:p14="http://schemas.microsoft.com/office/powerpoint/2010/main">
    <mc:Choice Requires="p14">
      <p:transition spd="med" p14:dur="700" advTm="36489">
        <p:fade/>
      </p:transition>
    </mc:Choice>
    <mc:Fallback xmlns="">
      <p:transition spd="med" advTm="36489">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35" y="309556"/>
            <a:ext cx="8791575" cy="512961"/>
          </a:xfrm>
        </p:spPr>
        <p:txBody>
          <a:bodyPr/>
          <a:lstStyle/>
          <a:p>
            <a:r>
              <a:rPr lang="en-GB" dirty="0" smtClean="0">
                <a:latin typeface="Sanchez Regular"/>
              </a:rPr>
              <a:t>Act on the Data</a:t>
            </a:r>
            <a:endParaRPr lang="en-GB" dirty="0">
              <a:latin typeface="Sanchez Regular"/>
            </a:endParaRPr>
          </a:p>
        </p:txBody>
      </p:sp>
      <p:sp>
        <p:nvSpPr>
          <p:cNvPr id="3" name="Text Placeholder 2"/>
          <p:cNvSpPr>
            <a:spLocks noGrp="1"/>
          </p:cNvSpPr>
          <p:nvPr>
            <p:ph type="body" sz="quarter" idx="10"/>
          </p:nvPr>
        </p:nvSpPr>
        <p:spPr/>
        <p:txBody>
          <a:bodyPr/>
          <a:lstStyle/>
          <a:p>
            <a:endParaRPr lang="en-GB">
              <a:latin typeface="Sanchez Regular"/>
            </a:endParaRPr>
          </a:p>
        </p:txBody>
      </p:sp>
      <p:graphicFrame>
        <p:nvGraphicFramePr>
          <p:cNvPr id="4" name="Diagram 3"/>
          <p:cNvGraphicFramePr/>
          <p:nvPr>
            <p:extLst>
              <p:ext uri="{D42A27DB-BD31-4B8C-83A1-F6EECF244321}">
                <p14:modId xmlns:p14="http://schemas.microsoft.com/office/powerpoint/2010/main" val="3387091983"/>
              </p:ext>
            </p:extLst>
          </p:nvPr>
        </p:nvGraphicFramePr>
        <p:xfrm>
          <a:off x="2133895" y="1123950"/>
          <a:ext cx="5152730" cy="346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6659710"/>
      </p:ext>
    </p:extLst>
  </p:cSld>
  <p:clrMapOvr>
    <a:masterClrMapping/>
  </p:clrMapOvr>
  <mc:AlternateContent xmlns:mc="http://schemas.openxmlformats.org/markup-compatibility/2006" xmlns:p14="http://schemas.microsoft.com/office/powerpoint/2010/main">
    <mc:Choice Requires="p14">
      <p:transition spd="med" p14:dur="700" advTm="11495">
        <p:fade/>
      </p:transition>
    </mc:Choice>
    <mc:Fallback xmlns="">
      <p:transition spd="med" advTm="11495">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72262" y="0"/>
            <a:ext cx="9316262" cy="5308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400">
              <a:solidFill>
                <a:srgbClr val="FFFFFF"/>
              </a:solidFill>
              <a:latin typeface="Sanchez Regular"/>
            </a:endParaRPr>
          </a:p>
        </p:txBody>
      </p:sp>
      <p:sp>
        <p:nvSpPr>
          <p:cNvPr id="8" name="Title 6"/>
          <p:cNvSpPr txBox="1">
            <a:spLocks/>
          </p:cNvSpPr>
          <p:nvPr/>
        </p:nvSpPr>
        <p:spPr>
          <a:xfrm>
            <a:off x="462967" y="225165"/>
            <a:ext cx="7719007" cy="1819511"/>
          </a:xfrm>
          <a:prstGeom prst="rect">
            <a:avLst/>
          </a:prstGeom>
        </p:spPr>
        <p:txBody>
          <a:bodyPr lIns="0" tIns="0" rIns="0" bIns="0">
            <a:noAutofit/>
          </a:bodyPr>
          <a:lstStyle>
            <a:lvl1pPr marL="0" indent="0" algn="l" defTabSz="897988" rtl="0" eaLnBrk="1" latinLnBrk="0" hangingPunct="1">
              <a:lnSpc>
                <a:spcPts val="3000"/>
              </a:lnSpc>
              <a:spcBef>
                <a:spcPts val="0"/>
              </a:spcBef>
              <a:buNone/>
              <a:defRPr sz="2900" kern="1200">
                <a:solidFill>
                  <a:schemeClr val="accent2"/>
                </a:solidFill>
                <a:latin typeface="Times New Roman"/>
                <a:ea typeface="+mj-ea"/>
                <a:cs typeface="Times New Roman"/>
              </a:defRPr>
            </a:lvl1pPr>
          </a:lstStyle>
          <a:p>
            <a:pPr>
              <a:lnSpc>
                <a:spcPct val="100000"/>
              </a:lnSpc>
            </a:pPr>
            <a:r>
              <a:rPr lang="en-GB" sz="2400" dirty="0" smtClean="0">
                <a:solidFill>
                  <a:srgbClr val="D2D2D2">
                    <a:lumMod val="25000"/>
                  </a:srgbClr>
                </a:solidFill>
                <a:latin typeface="Sanchez Regular"/>
              </a:rPr>
              <a:t>Performance-based maintenance</a:t>
            </a:r>
          </a:p>
        </p:txBody>
      </p:sp>
      <p:sp>
        <p:nvSpPr>
          <p:cNvPr id="11" name="Rectangle 10"/>
          <p:cNvSpPr/>
          <p:nvPr/>
        </p:nvSpPr>
        <p:spPr>
          <a:xfrm>
            <a:off x="8005476" y="3992811"/>
            <a:ext cx="2428049" cy="1371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400">
              <a:solidFill>
                <a:srgbClr val="FFFFFF"/>
              </a:solidFill>
            </a:endParaRPr>
          </a:p>
        </p:txBody>
      </p:sp>
      <p:pic>
        <p:nvPicPr>
          <p:cNvPr id="10" name="Picture 1" descr="image00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6782" t="47247" r="13330" b="6989"/>
          <a:stretch/>
        </p:blipFill>
        <p:spPr bwMode="auto">
          <a:xfrm>
            <a:off x="386019" y="819151"/>
            <a:ext cx="8126069" cy="4477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p:nvSpPr>
        <p:spPr>
          <a:xfrm>
            <a:off x="3065231" y="2594411"/>
            <a:ext cx="3670150" cy="765294"/>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2000" b="1" dirty="0">
                <a:solidFill>
                  <a:srgbClr val="28AAE1">
                    <a:lumMod val="75000"/>
                  </a:srgbClr>
                </a:solidFill>
                <a:latin typeface="Sanchez Regular"/>
              </a:rPr>
              <a:t>Priority </a:t>
            </a:r>
            <a:r>
              <a:rPr lang="en-GB" sz="2000" b="1" dirty="0" smtClean="0">
                <a:solidFill>
                  <a:srgbClr val="28AAE1">
                    <a:lumMod val="75000"/>
                  </a:srgbClr>
                </a:solidFill>
                <a:latin typeface="Sanchez Regular"/>
              </a:rPr>
              <a:t>Action (Too Cold)</a:t>
            </a:r>
            <a:endParaRPr lang="en-GB" sz="2000" b="1" dirty="0">
              <a:solidFill>
                <a:srgbClr val="28AAE1">
                  <a:lumMod val="75000"/>
                </a:srgbClr>
              </a:solidFill>
              <a:latin typeface="Sanchez Regular"/>
            </a:endParaRPr>
          </a:p>
        </p:txBody>
      </p:sp>
      <p:sp>
        <p:nvSpPr>
          <p:cNvPr id="13" name="Rectangle 12"/>
          <p:cNvSpPr/>
          <p:nvPr/>
        </p:nvSpPr>
        <p:spPr>
          <a:xfrm>
            <a:off x="3065231" y="885072"/>
            <a:ext cx="3670150" cy="50699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2000" b="1" dirty="0">
                <a:solidFill>
                  <a:srgbClr val="F05023"/>
                </a:solidFill>
                <a:latin typeface="Sanchez Regular"/>
              </a:rPr>
              <a:t>Priority </a:t>
            </a:r>
            <a:r>
              <a:rPr lang="en-GB" sz="2000" b="1" dirty="0" smtClean="0">
                <a:solidFill>
                  <a:srgbClr val="F05023"/>
                </a:solidFill>
                <a:latin typeface="Sanchez Regular"/>
              </a:rPr>
              <a:t>Action (Too Hot)</a:t>
            </a:r>
            <a:endParaRPr lang="en-GB" sz="2000" b="1" dirty="0">
              <a:solidFill>
                <a:srgbClr val="F05023"/>
              </a:solidFill>
              <a:latin typeface="Sanchez Regular"/>
            </a:endParaRPr>
          </a:p>
        </p:txBody>
      </p:sp>
    </p:spTree>
    <p:extLst>
      <p:ext uri="{BB962C8B-B14F-4D97-AF65-F5344CB8AC3E}">
        <p14:creationId xmlns:p14="http://schemas.microsoft.com/office/powerpoint/2010/main" val="1619193822"/>
      </p:ext>
    </p:extLst>
  </p:cSld>
  <p:clrMapOvr>
    <a:masterClrMapping/>
  </p:clrMapOvr>
  <mc:AlternateContent xmlns:mc="http://schemas.openxmlformats.org/markup-compatibility/2006" xmlns:p14="http://schemas.microsoft.com/office/powerpoint/2010/main">
    <mc:Choice Requires="p14">
      <p:transition spd="med" p14:dur="700" advTm="49442">
        <p:fade/>
      </p:transition>
    </mc:Choice>
    <mc:Fallback xmlns="">
      <p:transition spd="med" advTm="49442">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72262" y="0"/>
            <a:ext cx="9316262" cy="5308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400">
              <a:solidFill>
                <a:srgbClr val="FFFFFF"/>
              </a:solidFill>
              <a:latin typeface="Sanchez Regular"/>
            </a:endParaRPr>
          </a:p>
        </p:txBody>
      </p:sp>
      <p:sp>
        <p:nvSpPr>
          <p:cNvPr id="8" name="Title 6"/>
          <p:cNvSpPr txBox="1">
            <a:spLocks/>
          </p:cNvSpPr>
          <p:nvPr/>
        </p:nvSpPr>
        <p:spPr>
          <a:xfrm>
            <a:off x="462967" y="225165"/>
            <a:ext cx="7719007" cy="1819511"/>
          </a:xfrm>
          <a:prstGeom prst="rect">
            <a:avLst/>
          </a:prstGeom>
        </p:spPr>
        <p:txBody>
          <a:bodyPr lIns="0" tIns="0" rIns="0" bIns="0">
            <a:noAutofit/>
          </a:bodyPr>
          <a:lstStyle>
            <a:lvl1pPr marL="0" indent="0" algn="l" defTabSz="897988" rtl="0" eaLnBrk="1" latinLnBrk="0" hangingPunct="1">
              <a:lnSpc>
                <a:spcPts val="3000"/>
              </a:lnSpc>
              <a:spcBef>
                <a:spcPts val="0"/>
              </a:spcBef>
              <a:buNone/>
              <a:defRPr sz="2900" kern="1200">
                <a:solidFill>
                  <a:schemeClr val="accent2"/>
                </a:solidFill>
                <a:latin typeface="Times New Roman"/>
                <a:ea typeface="+mj-ea"/>
                <a:cs typeface="Times New Roman"/>
              </a:defRPr>
            </a:lvl1pPr>
          </a:lstStyle>
          <a:p>
            <a:pPr>
              <a:lnSpc>
                <a:spcPct val="100000"/>
              </a:lnSpc>
            </a:pPr>
            <a:r>
              <a:rPr lang="en-GB" sz="2400" dirty="0" smtClean="0">
                <a:solidFill>
                  <a:srgbClr val="D2D2D2">
                    <a:lumMod val="25000"/>
                  </a:srgbClr>
                </a:solidFill>
                <a:latin typeface="Sanchez Regular"/>
              </a:rPr>
              <a:t>Performance-based maintenance</a:t>
            </a:r>
          </a:p>
        </p:txBody>
      </p:sp>
      <p:sp>
        <p:nvSpPr>
          <p:cNvPr id="11" name="Rectangle 10"/>
          <p:cNvSpPr/>
          <p:nvPr/>
        </p:nvSpPr>
        <p:spPr>
          <a:xfrm>
            <a:off x="8005476" y="3992811"/>
            <a:ext cx="2428049" cy="1371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400">
              <a:solidFill>
                <a:srgbClr val="FFFFFF"/>
              </a:solidFill>
              <a:latin typeface="Sanchez Regular"/>
            </a:endParaRPr>
          </a:p>
        </p:txBody>
      </p:sp>
      <p:pic>
        <p:nvPicPr>
          <p:cNvPr id="10" name="Picture 1" descr="image00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6782" t="47247" r="13330" b="6989"/>
          <a:stretch/>
        </p:blipFill>
        <p:spPr bwMode="auto">
          <a:xfrm>
            <a:off x="386019" y="819151"/>
            <a:ext cx="8126069" cy="4477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065231" y="1387856"/>
            <a:ext cx="3670150" cy="1194833"/>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900"/>
            <a:r>
              <a:rPr lang="en-GB" sz="2400" b="1" dirty="0" smtClean="0">
                <a:solidFill>
                  <a:srgbClr val="28AF73">
                    <a:lumMod val="75000"/>
                  </a:srgbClr>
                </a:solidFill>
                <a:latin typeface="Sanchez Regular"/>
              </a:rPr>
              <a:t>Service Level Target [95%]</a:t>
            </a:r>
            <a:endParaRPr lang="en-GB" sz="2400" b="1" dirty="0">
              <a:solidFill>
                <a:srgbClr val="28AF73">
                  <a:lumMod val="75000"/>
                </a:srgbClr>
              </a:solidFill>
              <a:latin typeface="Sanchez Regular"/>
            </a:endParaRPr>
          </a:p>
        </p:txBody>
      </p:sp>
    </p:spTree>
    <p:extLst>
      <p:ext uri="{BB962C8B-B14F-4D97-AF65-F5344CB8AC3E}">
        <p14:creationId xmlns:p14="http://schemas.microsoft.com/office/powerpoint/2010/main" val="814216224"/>
      </p:ext>
    </p:extLst>
  </p:cSld>
  <p:clrMapOvr>
    <a:masterClrMapping/>
  </p:clrMapOvr>
  <mc:AlternateContent xmlns:mc="http://schemas.openxmlformats.org/markup-compatibility/2006" xmlns:p14="http://schemas.microsoft.com/office/powerpoint/2010/main">
    <mc:Choice Requires="p14">
      <p:transition spd="med" p14:dur="700" advTm="3380">
        <p:fade/>
      </p:transition>
    </mc:Choice>
    <mc:Fallback xmlns="">
      <p:transition spd="med" advTm="338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0" y="0"/>
            <a:ext cx="8950960" cy="5143500"/>
          </a:xfrm>
          <a:prstGeom prst="homePlate">
            <a:avLst>
              <a:gd name="adj" fmla="val 33210"/>
            </a:avLst>
          </a:prstGeom>
          <a:solidFill>
            <a:srgbClr val="0B3F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 name="Rectangle 2"/>
          <p:cNvSpPr/>
          <p:nvPr/>
        </p:nvSpPr>
        <p:spPr>
          <a:xfrm>
            <a:off x="850900" y="1804085"/>
            <a:ext cx="6515100" cy="1508105"/>
          </a:xfrm>
          <a:prstGeom prst="rect">
            <a:avLst/>
          </a:prstGeom>
        </p:spPr>
        <p:txBody>
          <a:bodyPr wrap="square">
            <a:spAutoFit/>
          </a:bodyPr>
          <a:lstStyle/>
          <a:p>
            <a:pPr algn="ctr"/>
            <a:r>
              <a:rPr lang="en-GB" sz="9200" dirty="0" smtClean="0">
                <a:solidFill>
                  <a:prstClr val="white"/>
                </a:solidFill>
                <a:latin typeface="Sanchez Regular"/>
                <a:ea typeface="+mj-ea"/>
                <a:cs typeface="Sanchez Regular"/>
              </a:rPr>
              <a:t>DEMAND</a:t>
            </a:r>
            <a:endParaRPr lang="en-US" sz="9200" dirty="0"/>
          </a:p>
        </p:txBody>
      </p:sp>
    </p:spTree>
    <p:extLst>
      <p:ext uri="{BB962C8B-B14F-4D97-AF65-F5344CB8AC3E}">
        <p14:creationId xmlns:p14="http://schemas.microsoft.com/office/powerpoint/2010/main" val="2031824233"/>
      </p:ext>
    </p:extLst>
  </p:cSld>
  <p:clrMapOvr>
    <a:masterClrMapping/>
  </p:clrMapOvr>
  <mc:AlternateContent xmlns:mc="http://schemas.openxmlformats.org/markup-compatibility/2006" xmlns:p14="http://schemas.microsoft.com/office/powerpoint/2010/main">
    <mc:Choice Requires="p14">
      <p:transition p14:dur="0" advTm="2985"/>
    </mc:Choice>
    <mc:Fallback xmlns="">
      <p:transition advTm="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718719" y="2142379"/>
            <a:ext cx="2746494" cy="66457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0" i="0" kern="1200">
                <a:solidFill>
                  <a:schemeClr val="bg1"/>
                </a:solidFill>
                <a:latin typeface="Sanchez Regular"/>
                <a:ea typeface="+mj-ea"/>
                <a:cs typeface="Sanchez Regular"/>
              </a:defRPr>
            </a:lvl1pPr>
          </a:lstStyle>
          <a:p>
            <a:pPr algn="ctr"/>
            <a:r>
              <a:rPr lang="en-GB" sz="2400" dirty="0"/>
              <a:t>People Costs</a:t>
            </a:r>
          </a:p>
        </p:txBody>
      </p:sp>
      <p:sp>
        <p:nvSpPr>
          <p:cNvPr id="9" name="Title 1"/>
          <p:cNvSpPr txBox="1">
            <a:spLocks/>
          </p:cNvSpPr>
          <p:nvPr/>
        </p:nvSpPr>
        <p:spPr>
          <a:xfrm>
            <a:off x="3204783" y="2142379"/>
            <a:ext cx="2746494" cy="66457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0" i="0" kern="1200">
                <a:solidFill>
                  <a:schemeClr val="bg1"/>
                </a:solidFill>
                <a:latin typeface="Sanchez Regular"/>
                <a:ea typeface="+mj-ea"/>
                <a:cs typeface="Sanchez Regular"/>
              </a:defRPr>
            </a:lvl1pPr>
          </a:lstStyle>
          <a:p>
            <a:pPr algn="ctr"/>
            <a:r>
              <a:rPr lang="en-GB" sz="2400" dirty="0" smtClean="0"/>
              <a:t>Rental Costs</a:t>
            </a:r>
            <a:endParaRPr lang="en-GB" sz="2400" dirty="0"/>
          </a:p>
        </p:txBody>
      </p:sp>
      <p:sp>
        <p:nvSpPr>
          <p:cNvPr id="10" name="Title 1"/>
          <p:cNvSpPr txBox="1">
            <a:spLocks/>
          </p:cNvSpPr>
          <p:nvPr/>
        </p:nvSpPr>
        <p:spPr>
          <a:xfrm>
            <a:off x="677829" y="2142379"/>
            <a:ext cx="2746494" cy="66457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0" i="0" kern="1200">
                <a:solidFill>
                  <a:schemeClr val="bg1"/>
                </a:solidFill>
                <a:latin typeface="Sanchez Regular"/>
                <a:ea typeface="+mj-ea"/>
                <a:cs typeface="Sanchez Regular"/>
              </a:defRPr>
            </a:lvl1pPr>
          </a:lstStyle>
          <a:p>
            <a:pPr algn="ctr"/>
            <a:r>
              <a:rPr lang="en-GB" sz="2400" dirty="0" smtClean="0"/>
              <a:t>Energy Costs</a:t>
            </a:r>
            <a:endParaRPr lang="en-GB" sz="2400" dirty="0"/>
          </a:p>
        </p:txBody>
      </p:sp>
      <p:sp>
        <p:nvSpPr>
          <p:cNvPr id="12" name="Title 1"/>
          <p:cNvSpPr txBox="1">
            <a:spLocks/>
          </p:cNvSpPr>
          <p:nvPr/>
        </p:nvSpPr>
        <p:spPr>
          <a:xfrm>
            <a:off x="5744119" y="889253"/>
            <a:ext cx="2746494" cy="14732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i="0" kern="1200">
                <a:solidFill>
                  <a:schemeClr val="bg1"/>
                </a:solidFill>
                <a:latin typeface="Sanchez Regular"/>
                <a:ea typeface="+mj-ea"/>
                <a:cs typeface="Sanchez Regular"/>
              </a:defRPr>
            </a:lvl1pPr>
          </a:lstStyle>
          <a:p>
            <a:pPr algn="ctr"/>
            <a:r>
              <a:rPr lang="en-GB" sz="9600" dirty="0" smtClean="0"/>
              <a:t>200</a:t>
            </a:r>
            <a:endParaRPr lang="en-GB" sz="9600" dirty="0"/>
          </a:p>
        </p:txBody>
      </p:sp>
      <p:sp>
        <p:nvSpPr>
          <p:cNvPr id="13" name="Title 1"/>
          <p:cNvSpPr txBox="1">
            <a:spLocks/>
          </p:cNvSpPr>
          <p:nvPr/>
        </p:nvSpPr>
        <p:spPr>
          <a:xfrm>
            <a:off x="3204783" y="1041653"/>
            <a:ext cx="2746494" cy="14732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i="0" kern="1200">
                <a:solidFill>
                  <a:schemeClr val="bg1"/>
                </a:solidFill>
                <a:latin typeface="Sanchez Regular"/>
                <a:ea typeface="+mj-ea"/>
                <a:cs typeface="Sanchez Regular"/>
              </a:defRPr>
            </a:lvl1pPr>
          </a:lstStyle>
          <a:p>
            <a:pPr algn="ctr"/>
            <a:r>
              <a:rPr lang="en-GB" sz="6600" dirty="0" smtClean="0"/>
              <a:t>5</a:t>
            </a:r>
            <a:endParaRPr lang="en-GB" sz="6600" dirty="0"/>
          </a:p>
        </p:txBody>
      </p:sp>
      <p:sp>
        <p:nvSpPr>
          <p:cNvPr id="14" name="Title 1"/>
          <p:cNvSpPr txBox="1">
            <a:spLocks/>
          </p:cNvSpPr>
          <p:nvPr/>
        </p:nvSpPr>
        <p:spPr>
          <a:xfrm>
            <a:off x="677829" y="1232153"/>
            <a:ext cx="2746494" cy="14732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0" i="0" kern="1200">
                <a:solidFill>
                  <a:schemeClr val="bg1"/>
                </a:solidFill>
                <a:latin typeface="Sanchez Regular"/>
                <a:ea typeface="+mj-ea"/>
                <a:cs typeface="Sanchez Regular"/>
              </a:defRPr>
            </a:lvl1pPr>
          </a:lstStyle>
          <a:p>
            <a:pPr algn="ctr"/>
            <a:r>
              <a:rPr lang="en-GB" dirty="0" smtClean="0"/>
              <a:t>1</a:t>
            </a:r>
            <a:endParaRPr lang="en-GB" dirty="0"/>
          </a:p>
        </p:txBody>
      </p:sp>
      <p:sp>
        <p:nvSpPr>
          <p:cNvPr id="2" name="TextBox 1"/>
          <p:cNvSpPr txBox="1"/>
          <p:nvPr/>
        </p:nvSpPr>
        <p:spPr>
          <a:xfrm>
            <a:off x="897369" y="3070848"/>
            <a:ext cx="2307414" cy="646331"/>
          </a:xfrm>
          <a:prstGeom prst="rect">
            <a:avLst/>
          </a:prstGeom>
          <a:noFill/>
        </p:spPr>
        <p:txBody>
          <a:bodyPr wrap="square" rtlCol="0">
            <a:spAutoFit/>
          </a:bodyPr>
          <a:lstStyle/>
          <a:p>
            <a:pPr algn="ctr"/>
            <a:r>
              <a:rPr lang="en-GB" dirty="0" smtClean="0">
                <a:solidFill>
                  <a:srgbClr val="00B050"/>
                </a:solidFill>
                <a:latin typeface="Sanchez Regular"/>
              </a:rPr>
              <a:t>Energy Performance </a:t>
            </a:r>
            <a:r>
              <a:rPr lang="en-GB" dirty="0" smtClean="0">
                <a:solidFill>
                  <a:srgbClr val="00B050"/>
                </a:solidFill>
              </a:rPr>
              <a:t>Gap</a:t>
            </a:r>
            <a:endParaRPr lang="en-GB" dirty="0">
              <a:solidFill>
                <a:srgbClr val="00B050"/>
              </a:solidFill>
            </a:endParaRPr>
          </a:p>
        </p:txBody>
      </p:sp>
      <p:sp>
        <p:nvSpPr>
          <p:cNvPr id="20" name="TextBox 19"/>
          <p:cNvSpPr txBox="1"/>
          <p:nvPr/>
        </p:nvSpPr>
        <p:spPr>
          <a:xfrm>
            <a:off x="5137797" y="2911288"/>
            <a:ext cx="3959138" cy="1938992"/>
          </a:xfrm>
          <a:prstGeom prst="rect">
            <a:avLst/>
          </a:prstGeom>
          <a:noFill/>
        </p:spPr>
        <p:txBody>
          <a:bodyPr wrap="square" rtlCol="0">
            <a:spAutoFit/>
          </a:bodyPr>
          <a:lstStyle/>
          <a:p>
            <a:pPr algn="ctr"/>
            <a:r>
              <a:rPr lang="en-GB" sz="4000" b="1" dirty="0" smtClean="0">
                <a:solidFill>
                  <a:srgbClr val="7030A0"/>
                </a:solidFill>
                <a:latin typeface="Sanchez Regular"/>
              </a:rPr>
              <a:t>Wellbeing Performance </a:t>
            </a:r>
            <a:r>
              <a:rPr lang="en-GB" sz="4000" b="1" dirty="0" smtClean="0">
                <a:solidFill>
                  <a:srgbClr val="7030A0"/>
                </a:solidFill>
              </a:rPr>
              <a:t>Gap</a:t>
            </a:r>
            <a:endParaRPr lang="en-GB" sz="4000" b="1" dirty="0">
              <a:solidFill>
                <a:srgbClr val="7030A0"/>
              </a:solidFill>
            </a:endParaRPr>
          </a:p>
        </p:txBody>
      </p:sp>
    </p:spTree>
    <p:custDataLst>
      <p:tags r:id="rId1"/>
    </p:custDataLst>
    <p:extLst>
      <p:ext uri="{BB962C8B-B14F-4D97-AF65-F5344CB8AC3E}">
        <p14:creationId xmlns:p14="http://schemas.microsoft.com/office/powerpoint/2010/main" val="1980415315"/>
      </p:ext>
    </p:extLst>
  </p:cSld>
  <p:clrMapOvr>
    <a:masterClrMapping/>
  </p:clrMapOvr>
  <mc:AlternateContent xmlns:mc="http://schemas.openxmlformats.org/markup-compatibility/2006" xmlns:p14="http://schemas.microsoft.com/office/powerpoint/2010/main">
    <mc:Choice Requires="p14">
      <p:transition p14:dur="0" advTm="32089"/>
    </mc:Choice>
    <mc:Fallback xmlns="">
      <p:transition advTm="320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22498434Large cop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1600474048"/>
      </p:ext>
    </p:extLst>
  </p:cSld>
  <p:clrMapOvr>
    <a:masterClrMapping/>
  </p:clrMapOvr>
  <mc:AlternateContent xmlns:mc="http://schemas.openxmlformats.org/markup-compatibility/2006" xmlns:p14="http://schemas.microsoft.com/office/powerpoint/2010/main">
    <mc:Choice Requires="p14">
      <p:transition p14:dur="0" advTm="29211"/>
    </mc:Choice>
    <mc:Fallback xmlns="">
      <p:transition advTm="29211"/>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ab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60" y="262617"/>
            <a:ext cx="6009360" cy="33024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normAutofit fontScale="90000"/>
          </a:bodyPr>
          <a:lstStyle/>
          <a:p>
            <a:endParaRPr lang="en-GB" dirty="0"/>
          </a:p>
        </p:txBody>
      </p:sp>
      <p:sp>
        <p:nvSpPr>
          <p:cNvPr id="3" name="Subtitle 2"/>
          <p:cNvSpPr>
            <a:spLocks noGrp="1"/>
          </p:cNvSpPr>
          <p:nvPr>
            <p:ph type="subTitle" idx="1"/>
          </p:nvPr>
        </p:nvSpPr>
        <p:spPr/>
        <p:txBody>
          <a:bodyPr>
            <a:normAutofit lnSpcReduction="10000"/>
          </a:bodyPr>
          <a:lstStyle/>
          <a:p>
            <a:endParaRPr lang="en-GB"/>
          </a:p>
        </p:txBody>
      </p:sp>
      <p:pic>
        <p:nvPicPr>
          <p:cNvPr id="1028" name="Picture 4" descr="Image result for nab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139" y="2007626"/>
            <a:ext cx="3114861" cy="311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211305"/>
      </p:ext>
    </p:extLst>
  </p:cSld>
  <p:clrMapOvr>
    <a:masterClrMapping/>
  </p:clrMapOvr>
  <mc:AlternateContent xmlns:mc="http://schemas.openxmlformats.org/markup-compatibility/2006" xmlns:p14="http://schemas.microsoft.com/office/powerpoint/2010/main">
    <mc:Choice Requires="p14">
      <p:transition p14:dur="0" advTm="64676"/>
    </mc:Choice>
    <mc:Fallback xmlns="">
      <p:transition advTm="64676"/>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endParaRPr lang="en-GB"/>
          </a:p>
        </p:txBody>
      </p:sp>
      <p:sp>
        <p:nvSpPr>
          <p:cNvPr id="5" name="Subtitle 4"/>
          <p:cNvSpPr>
            <a:spLocks noGrp="1"/>
          </p:cNvSpPr>
          <p:nvPr>
            <p:ph type="subTitle" idx="1"/>
          </p:nvPr>
        </p:nvSpPr>
        <p:spPr/>
        <p:txBody>
          <a:bodyPr>
            <a:normAutofit lnSpcReduction="10000"/>
          </a:bodyPr>
          <a:lstStyle/>
          <a:p>
            <a:endParaRPr lang="en-GB"/>
          </a:p>
        </p:txBody>
      </p:sp>
      <p:pic>
        <p:nvPicPr>
          <p:cNvPr id="6" name="Picture 5"/>
          <p:cNvPicPr>
            <a:picLocks noChangeAspect="1"/>
          </p:cNvPicPr>
          <p:nvPr/>
        </p:nvPicPr>
        <p:blipFill>
          <a:blip r:embed="rId3"/>
          <a:stretch>
            <a:fillRect/>
          </a:stretch>
        </p:blipFill>
        <p:spPr>
          <a:xfrm>
            <a:off x="685800" y="97456"/>
            <a:ext cx="7772400" cy="4948588"/>
          </a:xfrm>
          <a:prstGeom prst="rect">
            <a:avLst/>
          </a:prstGeom>
        </p:spPr>
      </p:pic>
    </p:spTree>
    <p:extLst>
      <p:ext uri="{BB962C8B-B14F-4D97-AF65-F5344CB8AC3E}">
        <p14:creationId xmlns:p14="http://schemas.microsoft.com/office/powerpoint/2010/main" val="1280033389"/>
      </p:ext>
    </p:extLst>
  </p:cSld>
  <p:clrMapOvr>
    <a:masterClrMapping/>
  </p:clrMapOvr>
  <mc:AlternateContent xmlns:mc="http://schemas.openxmlformats.org/markup-compatibility/2006" xmlns:p14="http://schemas.microsoft.com/office/powerpoint/2010/main">
    <mc:Choice Requires="p14">
      <p:transition p14:dur="0" advTm="36341"/>
    </mc:Choice>
    <mc:Fallback xmlns="">
      <p:transition advTm="36341"/>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endParaRPr lang="en-GB"/>
          </a:p>
        </p:txBody>
      </p:sp>
      <p:sp>
        <p:nvSpPr>
          <p:cNvPr id="5" name="Subtitle 4"/>
          <p:cNvSpPr>
            <a:spLocks noGrp="1"/>
          </p:cNvSpPr>
          <p:nvPr>
            <p:ph type="subTitle" idx="1"/>
          </p:nvPr>
        </p:nvSpPr>
        <p:spPr/>
        <p:txBody>
          <a:bodyPr>
            <a:normAutofit lnSpcReduction="10000"/>
          </a:bodyPr>
          <a:lstStyle/>
          <a:p>
            <a:endParaRPr lang="en-GB"/>
          </a:p>
        </p:txBody>
      </p:sp>
      <p:pic>
        <p:nvPicPr>
          <p:cNvPr id="2050" name="Picture 2" descr="Image result for breeam verification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0" y="917179"/>
            <a:ext cx="9003419" cy="415012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74635" y="233356"/>
            <a:ext cx="8791575" cy="512961"/>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200" b="0" i="0" kern="1200">
                <a:solidFill>
                  <a:schemeClr val="bg1">
                    <a:lumMod val="50000"/>
                  </a:schemeClr>
                </a:solidFill>
                <a:latin typeface="Sanchez Regular"/>
                <a:ea typeface="+mj-ea"/>
                <a:cs typeface="Sanchez Regular"/>
              </a:defRPr>
            </a:lvl1pPr>
          </a:lstStyle>
          <a:p>
            <a:r>
              <a:rPr lang="en-GB" dirty="0" smtClean="0"/>
              <a:t>BREEAM 2018:  Verification Stage?</a:t>
            </a:r>
            <a:endParaRPr lang="en-GB" dirty="0"/>
          </a:p>
        </p:txBody>
      </p:sp>
    </p:spTree>
    <p:extLst>
      <p:ext uri="{BB962C8B-B14F-4D97-AF65-F5344CB8AC3E}">
        <p14:creationId xmlns:p14="http://schemas.microsoft.com/office/powerpoint/2010/main" val="3883668566"/>
      </p:ext>
    </p:extLst>
  </p:cSld>
  <p:clrMapOvr>
    <a:masterClrMapping/>
  </p:clrMapOvr>
  <mc:AlternateContent xmlns:mc="http://schemas.openxmlformats.org/markup-compatibility/2006" xmlns:p14="http://schemas.microsoft.com/office/powerpoint/2010/main">
    <mc:Choice Requires="p14">
      <p:transition p14:dur="0" advTm="25753"/>
    </mc:Choice>
    <mc:Fallback xmlns="">
      <p:transition advTm="25753"/>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0"/>
            <a:ext cx="8950960" cy="5143500"/>
          </a:xfrm>
          <a:prstGeom prst="homePlate">
            <a:avLst>
              <a:gd name="adj" fmla="val 33210"/>
            </a:avLst>
          </a:prstGeom>
          <a:solidFill>
            <a:srgbClr val="0B3F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Title 3"/>
          <p:cNvSpPr>
            <a:spLocks noGrp="1"/>
          </p:cNvSpPr>
          <p:nvPr>
            <p:ph type="ctrTitle"/>
          </p:nvPr>
        </p:nvSpPr>
        <p:spPr>
          <a:xfrm>
            <a:off x="139700" y="1069802"/>
            <a:ext cx="8229600" cy="527619"/>
          </a:xfrm>
        </p:spPr>
        <p:txBody>
          <a:bodyPr>
            <a:noAutofit/>
          </a:bodyPr>
          <a:lstStyle/>
          <a:p>
            <a:r>
              <a:rPr lang="en-GB" sz="3600" b="1" dirty="0" smtClean="0">
                <a:solidFill>
                  <a:schemeClr val="bg1"/>
                </a:solidFill>
              </a:rPr>
              <a:t>1.  GENERATE A DEMAND</a:t>
            </a:r>
            <a:br>
              <a:rPr lang="en-GB" sz="3600" b="1" dirty="0" smtClean="0">
                <a:solidFill>
                  <a:schemeClr val="bg1"/>
                </a:solidFill>
              </a:rPr>
            </a:br>
            <a:r>
              <a:rPr lang="en-GB" sz="3600" b="1" dirty="0" smtClean="0">
                <a:solidFill>
                  <a:schemeClr val="bg1"/>
                </a:solidFill>
              </a:rPr>
              <a:t/>
            </a:r>
            <a:br>
              <a:rPr lang="en-GB" sz="3600" b="1" dirty="0" smtClean="0">
                <a:solidFill>
                  <a:schemeClr val="bg1"/>
                </a:solidFill>
              </a:rPr>
            </a:br>
            <a:r>
              <a:rPr lang="en-GB" sz="3600" b="1" dirty="0" smtClean="0">
                <a:solidFill>
                  <a:schemeClr val="bg1"/>
                </a:solidFill>
              </a:rPr>
              <a:t>2.  CONTROL THE DATA</a:t>
            </a:r>
            <a:br>
              <a:rPr lang="en-GB" sz="3600" b="1" dirty="0" smtClean="0">
                <a:solidFill>
                  <a:schemeClr val="bg1"/>
                </a:solidFill>
              </a:rPr>
            </a:br>
            <a:r>
              <a:rPr lang="en-GB" sz="3600" b="1" dirty="0">
                <a:solidFill>
                  <a:schemeClr val="bg1"/>
                </a:solidFill>
              </a:rPr>
              <a:t/>
            </a:r>
            <a:br>
              <a:rPr lang="en-GB" sz="3600" b="1" dirty="0">
                <a:solidFill>
                  <a:schemeClr val="bg1"/>
                </a:solidFill>
              </a:rPr>
            </a:br>
            <a:r>
              <a:rPr lang="en-GB" sz="3600" b="1" dirty="0" smtClean="0">
                <a:solidFill>
                  <a:schemeClr val="bg1"/>
                </a:solidFill>
              </a:rPr>
              <a:t>3.  CREATE A POSITIVE INCENTIVE</a:t>
            </a:r>
            <a:endParaRPr lang="en-GB" sz="3600" b="1" dirty="0">
              <a:solidFill>
                <a:schemeClr val="bg1"/>
              </a:solidFill>
            </a:endParaRPr>
          </a:p>
        </p:txBody>
      </p:sp>
    </p:spTree>
    <p:extLst>
      <p:ext uri="{BB962C8B-B14F-4D97-AF65-F5344CB8AC3E}">
        <p14:creationId xmlns:p14="http://schemas.microsoft.com/office/powerpoint/2010/main" val="80709558"/>
      </p:ext>
    </p:extLst>
  </p:cSld>
  <p:clrMapOvr>
    <a:masterClrMapping/>
  </p:clrMapOvr>
  <mc:AlternateContent xmlns:mc="http://schemas.openxmlformats.org/markup-compatibility/2006" xmlns:p14="http://schemas.microsoft.com/office/powerpoint/2010/main">
    <mc:Choice Requires="p14">
      <p:transition p14:dur="0" advTm="18843"/>
    </mc:Choice>
    <mc:Fallback xmlns="">
      <p:transition advTm="18843"/>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ind-the-gap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extBox 1"/>
          <p:cNvSpPr txBox="1"/>
          <p:nvPr/>
        </p:nvSpPr>
        <p:spPr>
          <a:xfrm rot="462683">
            <a:off x="407785" y="3064306"/>
            <a:ext cx="3136900" cy="1200329"/>
          </a:xfrm>
          <a:prstGeom prst="rect">
            <a:avLst/>
          </a:prstGeom>
          <a:noFill/>
        </p:spPr>
        <p:txBody>
          <a:bodyPr wrap="square" rtlCol="0">
            <a:spAutoFit/>
            <a:scene3d>
              <a:camera prst="orthographicFront">
                <a:rot lat="19199988" lon="0" rev="0"/>
              </a:camera>
              <a:lightRig rig="threePt" dir="t"/>
            </a:scene3d>
          </a:bodyPr>
          <a:lstStyle/>
          <a:p>
            <a:r>
              <a:rPr lang="en-GB" sz="7200" dirty="0" smtClean="0">
                <a:solidFill>
                  <a:srgbClr val="C00000"/>
                </a:solidFill>
                <a:latin typeface="Harlow Solid Italic" panose="04030604020F02020D02" pitchFamily="82" charset="0"/>
              </a:rPr>
              <a:t>Close</a:t>
            </a:r>
            <a:endParaRPr lang="en-GB" sz="7200" dirty="0">
              <a:solidFill>
                <a:srgbClr val="C00000"/>
              </a:solidFill>
              <a:latin typeface="Harlow Solid Italic" panose="04030604020F02020D02" pitchFamily="82" charset="0"/>
            </a:endParaRPr>
          </a:p>
        </p:txBody>
      </p:sp>
      <p:sp>
        <p:nvSpPr>
          <p:cNvPr id="3" name="Freeform 2"/>
          <p:cNvSpPr/>
          <p:nvPr/>
        </p:nvSpPr>
        <p:spPr>
          <a:xfrm>
            <a:off x="622300" y="4038600"/>
            <a:ext cx="1371600" cy="419100"/>
          </a:xfrm>
          <a:custGeom>
            <a:avLst/>
            <a:gdLst>
              <a:gd name="connsiteX0" fmla="*/ 0 w 1371600"/>
              <a:gd name="connsiteY0" fmla="*/ 419100 h 419100"/>
              <a:gd name="connsiteX1" fmla="*/ 76200 w 1371600"/>
              <a:gd name="connsiteY1" fmla="*/ 393700 h 419100"/>
              <a:gd name="connsiteX2" fmla="*/ 127000 w 1371600"/>
              <a:gd name="connsiteY2" fmla="*/ 381000 h 419100"/>
              <a:gd name="connsiteX3" fmla="*/ 165100 w 1371600"/>
              <a:gd name="connsiteY3" fmla="*/ 342900 h 419100"/>
              <a:gd name="connsiteX4" fmla="*/ 241300 w 1371600"/>
              <a:gd name="connsiteY4" fmla="*/ 292100 h 419100"/>
              <a:gd name="connsiteX5" fmla="*/ 279400 w 1371600"/>
              <a:gd name="connsiteY5" fmla="*/ 266700 h 419100"/>
              <a:gd name="connsiteX6" fmla="*/ 444500 w 1371600"/>
              <a:gd name="connsiteY6" fmla="*/ 241300 h 419100"/>
              <a:gd name="connsiteX7" fmla="*/ 584200 w 1371600"/>
              <a:gd name="connsiteY7" fmla="*/ 215900 h 419100"/>
              <a:gd name="connsiteX8" fmla="*/ 723900 w 1371600"/>
              <a:gd name="connsiteY8" fmla="*/ 177800 h 419100"/>
              <a:gd name="connsiteX9" fmla="*/ 990600 w 1371600"/>
              <a:gd name="connsiteY9" fmla="*/ 152400 h 419100"/>
              <a:gd name="connsiteX10" fmla="*/ 1104900 w 1371600"/>
              <a:gd name="connsiteY10" fmla="*/ 127000 h 419100"/>
              <a:gd name="connsiteX11" fmla="*/ 1155700 w 1371600"/>
              <a:gd name="connsiteY11" fmla="*/ 101600 h 419100"/>
              <a:gd name="connsiteX12" fmla="*/ 1193800 w 1371600"/>
              <a:gd name="connsiteY12" fmla="*/ 88900 h 419100"/>
              <a:gd name="connsiteX13" fmla="*/ 1244600 w 1371600"/>
              <a:gd name="connsiteY13" fmla="*/ 63500 h 419100"/>
              <a:gd name="connsiteX14" fmla="*/ 1282700 w 1371600"/>
              <a:gd name="connsiteY14" fmla="*/ 38100 h 419100"/>
              <a:gd name="connsiteX15" fmla="*/ 1371600 w 1371600"/>
              <a:gd name="connsiteY15"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600" h="419100">
                <a:moveTo>
                  <a:pt x="0" y="419100"/>
                </a:moveTo>
                <a:cubicBezTo>
                  <a:pt x="25400" y="410633"/>
                  <a:pt x="50555" y="401393"/>
                  <a:pt x="76200" y="393700"/>
                </a:cubicBezTo>
                <a:cubicBezTo>
                  <a:pt x="92918" y="388684"/>
                  <a:pt x="111845" y="389660"/>
                  <a:pt x="127000" y="381000"/>
                </a:cubicBezTo>
                <a:cubicBezTo>
                  <a:pt x="142594" y="372089"/>
                  <a:pt x="150923" y="353927"/>
                  <a:pt x="165100" y="342900"/>
                </a:cubicBezTo>
                <a:cubicBezTo>
                  <a:pt x="189197" y="324158"/>
                  <a:pt x="215900" y="309033"/>
                  <a:pt x="241300" y="292100"/>
                </a:cubicBezTo>
                <a:cubicBezTo>
                  <a:pt x="254000" y="283633"/>
                  <a:pt x="264433" y="269693"/>
                  <a:pt x="279400" y="266700"/>
                </a:cubicBezTo>
                <a:cubicBezTo>
                  <a:pt x="376367" y="247307"/>
                  <a:pt x="321481" y="256677"/>
                  <a:pt x="444500" y="241300"/>
                </a:cubicBezTo>
                <a:cubicBezTo>
                  <a:pt x="522221" y="215393"/>
                  <a:pt x="450853" y="236415"/>
                  <a:pt x="584200" y="215900"/>
                </a:cubicBezTo>
                <a:cubicBezTo>
                  <a:pt x="724027" y="194388"/>
                  <a:pt x="565113" y="214443"/>
                  <a:pt x="723900" y="177800"/>
                </a:cubicBezTo>
                <a:cubicBezTo>
                  <a:pt x="790120" y="162519"/>
                  <a:pt x="944717" y="155677"/>
                  <a:pt x="990600" y="152400"/>
                </a:cubicBezTo>
                <a:cubicBezTo>
                  <a:pt x="1007843" y="148951"/>
                  <a:pt x="1084402" y="134687"/>
                  <a:pt x="1104900" y="127000"/>
                </a:cubicBezTo>
                <a:cubicBezTo>
                  <a:pt x="1122627" y="120353"/>
                  <a:pt x="1138299" y="109058"/>
                  <a:pt x="1155700" y="101600"/>
                </a:cubicBezTo>
                <a:cubicBezTo>
                  <a:pt x="1168005" y="96327"/>
                  <a:pt x="1181495" y="94173"/>
                  <a:pt x="1193800" y="88900"/>
                </a:cubicBezTo>
                <a:cubicBezTo>
                  <a:pt x="1211201" y="81442"/>
                  <a:pt x="1228162" y="72893"/>
                  <a:pt x="1244600" y="63500"/>
                </a:cubicBezTo>
                <a:cubicBezTo>
                  <a:pt x="1257852" y="55927"/>
                  <a:pt x="1268408" y="43459"/>
                  <a:pt x="1282700" y="38100"/>
                </a:cubicBezTo>
                <a:cubicBezTo>
                  <a:pt x="1379009" y="1984"/>
                  <a:pt x="1319250" y="52350"/>
                  <a:pt x="1371600" y="0"/>
                </a:cubicBezTo>
              </a:path>
            </a:pathLst>
          </a:cu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772900"/>
      </p:ext>
    </p:extLst>
  </p:cSld>
  <p:clrMapOvr>
    <a:masterClrMapping/>
  </p:clrMapOvr>
  <mc:AlternateContent xmlns:mc="http://schemas.openxmlformats.org/markup-compatibility/2006" xmlns:p14="http://schemas.microsoft.com/office/powerpoint/2010/main">
    <mc:Choice Requires="p14">
      <p:transition p14:dur="0" advTm="2977"/>
    </mc:Choice>
    <mc:Fallback xmlns="">
      <p:transition advTm="2977"/>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0" y="0"/>
            <a:ext cx="8950960" cy="5143500"/>
          </a:xfrm>
          <a:prstGeom prst="homePlate">
            <a:avLst>
              <a:gd name="adj" fmla="val 33210"/>
            </a:avLst>
          </a:prstGeom>
          <a:solidFill>
            <a:srgbClr val="E156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 name="Rectangle 2"/>
          <p:cNvSpPr/>
          <p:nvPr/>
        </p:nvSpPr>
        <p:spPr>
          <a:xfrm>
            <a:off x="850900" y="1804085"/>
            <a:ext cx="6515100" cy="1508105"/>
          </a:xfrm>
          <a:prstGeom prst="rect">
            <a:avLst/>
          </a:prstGeom>
        </p:spPr>
        <p:txBody>
          <a:bodyPr wrap="square">
            <a:spAutoFit/>
          </a:bodyPr>
          <a:lstStyle/>
          <a:p>
            <a:pPr algn="ctr"/>
            <a:r>
              <a:rPr lang="en-GB" sz="9200" dirty="0" smtClean="0">
                <a:solidFill>
                  <a:prstClr val="white"/>
                </a:solidFill>
                <a:latin typeface="Sanchez Regular"/>
                <a:ea typeface="+mj-ea"/>
                <a:cs typeface="Sanchez Regular"/>
              </a:rPr>
              <a:t>DESIGN</a:t>
            </a:r>
            <a:endParaRPr lang="en-US" sz="9200" dirty="0"/>
          </a:p>
        </p:txBody>
      </p:sp>
    </p:spTree>
    <p:extLst>
      <p:ext uri="{BB962C8B-B14F-4D97-AF65-F5344CB8AC3E}">
        <p14:creationId xmlns:p14="http://schemas.microsoft.com/office/powerpoint/2010/main" val="2169787726"/>
      </p:ext>
    </p:extLst>
  </p:cSld>
  <p:clrMapOvr>
    <a:masterClrMapping/>
  </p:clrMapOvr>
  <mc:AlternateContent xmlns:mc="http://schemas.openxmlformats.org/markup-compatibility/2006" xmlns:p14="http://schemas.microsoft.com/office/powerpoint/2010/main">
    <mc:Choice Requires="p14">
      <p:transition p14:dur="0" advTm="12064"/>
    </mc:Choice>
    <mc:Fallback xmlns="">
      <p:transition advTm="12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398699" y="842317"/>
            <a:ext cx="2679448" cy="2189442"/>
            <a:chOff x="-5" y="-1346112"/>
            <a:chExt cx="10057537" cy="8292394"/>
          </a:xfrm>
        </p:grpSpPr>
        <p:sp>
          <p:nvSpPr>
            <p:cNvPr id="4" name="Pentagon 3"/>
            <p:cNvSpPr/>
            <p:nvPr/>
          </p:nvSpPr>
          <p:spPr>
            <a:xfrm>
              <a:off x="1" y="-126607"/>
              <a:ext cx="4968240" cy="975360"/>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smtClean="0"/>
            </a:p>
          </p:txBody>
        </p:sp>
        <p:sp>
          <p:nvSpPr>
            <p:cNvPr id="7" name="Pentagon 6"/>
            <p:cNvSpPr/>
            <p:nvPr/>
          </p:nvSpPr>
          <p:spPr>
            <a:xfrm>
              <a:off x="1" y="1092898"/>
              <a:ext cx="5943600" cy="975360"/>
            </a:xfrm>
            <a:prstGeom prst="homePlat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Pentagon 9"/>
            <p:cNvSpPr/>
            <p:nvPr/>
          </p:nvSpPr>
          <p:spPr>
            <a:xfrm>
              <a:off x="1" y="2312402"/>
              <a:ext cx="6929120" cy="975360"/>
            </a:xfrm>
            <a:prstGeom prst="homePlat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Pentagon 12"/>
            <p:cNvSpPr/>
            <p:nvPr/>
          </p:nvSpPr>
          <p:spPr>
            <a:xfrm>
              <a:off x="1" y="3531907"/>
              <a:ext cx="7914640" cy="975360"/>
            </a:xfrm>
            <a:prstGeom prst="homePlat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Pentagon 14"/>
            <p:cNvSpPr/>
            <p:nvPr/>
          </p:nvSpPr>
          <p:spPr>
            <a:xfrm>
              <a:off x="1" y="4751412"/>
              <a:ext cx="8890000" cy="975360"/>
            </a:xfrm>
            <a:prstGeom prst="homePlat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Pentagon 15"/>
            <p:cNvSpPr/>
            <p:nvPr/>
          </p:nvSpPr>
          <p:spPr>
            <a:xfrm>
              <a:off x="1" y="-1346112"/>
              <a:ext cx="4114800" cy="975360"/>
            </a:xfrm>
            <a:prstGeom prst="homePlat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smtClean="0"/>
            </a:p>
          </p:txBody>
        </p:sp>
        <p:sp>
          <p:nvSpPr>
            <p:cNvPr id="18" name="Pentagon 17"/>
            <p:cNvSpPr/>
            <p:nvPr/>
          </p:nvSpPr>
          <p:spPr>
            <a:xfrm>
              <a:off x="-5" y="5970922"/>
              <a:ext cx="10057537" cy="975360"/>
            </a:xfrm>
            <a:prstGeom prst="homePlat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19" name="Picture 18" descr="Breeam_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5192" y="3224191"/>
            <a:ext cx="4126220" cy="962686"/>
          </a:xfrm>
          <a:prstGeom prst="rect">
            <a:avLst/>
          </a:prstGeom>
        </p:spPr>
      </p:pic>
      <p:pic>
        <p:nvPicPr>
          <p:cNvPr id="20" name="Picture 19" descr="BCO_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1571" y="841004"/>
            <a:ext cx="2204140" cy="2204136"/>
          </a:xfrm>
          <a:prstGeom prst="rect">
            <a:avLst/>
          </a:prstGeom>
        </p:spPr>
      </p:pic>
      <p:pic>
        <p:nvPicPr>
          <p:cNvPr id="2" name="Picture 1" descr="LE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1231" y="3150964"/>
            <a:ext cx="1102206" cy="1102204"/>
          </a:xfrm>
          <a:prstGeom prst="rect">
            <a:avLst/>
          </a:prstGeom>
        </p:spPr>
      </p:pic>
    </p:spTree>
    <p:extLst>
      <p:ext uri="{BB962C8B-B14F-4D97-AF65-F5344CB8AC3E}">
        <p14:creationId xmlns:p14="http://schemas.microsoft.com/office/powerpoint/2010/main" val="3625894845"/>
      </p:ext>
    </p:extLst>
  </p:cSld>
  <p:clrMapOvr>
    <a:masterClrMapping/>
  </p:clrMapOvr>
  <mc:AlternateContent xmlns:mc="http://schemas.openxmlformats.org/markup-compatibility/2006" xmlns:p14="http://schemas.microsoft.com/office/powerpoint/2010/main">
    <mc:Choice Requires="p14">
      <p:transition p14:dur="0" advTm="9095"/>
    </mc:Choice>
    <mc:Fallback xmlns="">
      <p:transition advTm="9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300" fill="hold"/>
                                        <p:tgtEl>
                                          <p:spTgt spid="17"/>
                                        </p:tgtEl>
                                        <p:attrNameLst>
                                          <p:attrName>ppt_x</p:attrName>
                                        </p:attrNameLst>
                                      </p:cBhvr>
                                      <p:tavLst>
                                        <p:tav tm="0">
                                          <p:val>
                                            <p:strVal val="#ppt_x"/>
                                          </p:val>
                                        </p:tav>
                                        <p:tav tm="100000">
                                          <p:val>
                                            <p:strVal val="#ppt_x"/>
                                          </p:val>
                                        </p:tav>
                                      </p:tavLst>
                                    </p:anim>
                                    <p:anim calcmode="lin" valueType="num">
                                      <p:cBhvr additive="base">
                                        <p:cTn id="8" dur="3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300" fill="hold"/>
                                        <p:tgtEl>
                                          <p:spTgt spid="20"/>
                                        </p:tgtEl>
                                        <p:attrNameLst>
                                          <p:attrName>ppt_x</p:attrName>
                                        </p:attrNameLst>
                                      </p:cBhvr>
                                      <p:tavLst>
                                        <p:tav tm="0">
                                          <p:val>
                                            <p:strVal val="0-#ppt_w/2"/>
                                          </p:val>
                                        </p:tav>
                                        <p:tav tm="100000">
                                          <p:val>
                                            <p:strVal val="#ppt_x"/>
                                          </p:val>
                                        </p:tav>
                                      </p:tavLst>
                                    </p:anim>
                                    <p:anim calcmode="lin" valueType="num">
                                      <p:cBhvr additive="base">
                                        <p:cTn id="12" dur="3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300" fill="hold"/>
                                        <p:tgtEl>
                                          <p:spTgt spid="19"/>
                                        </p:tgtEl>
                                        <p:attrNameLst>
                                          <p:attrName>ppt_x</p:attrName>
                                        </p:attrNameLst>
                                      </p:cBhvr>
                                      <p:tavLst>
                                        <p:tav tm="0">
                                          <p:val>
                                            <p:strVal val="#ppt_x"/>
                                          </p:val>
                                        </p:tav>
                                        <p:tav tm="100000">
                                          <p:val>
                                            <p:strVal val="#ppt_x"/>
                                          </p:val>
                                        </p:tav>
                                      </p:tavLst>
                                    </p:anim>
                                    <p:anim calcmode="lin" valueType="num">
                                      <p:cBhvr additive="base">
                                        <p:cTn id="16" dur="3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300" fill="hold"/>
                                        <p:tgtEl>
                                          <p:spTgt spid="2"/>
                                        </p:tgtEl>
                                        <p:attrNameLst>
                                          <p:attrName>ppt_x</p:attrName>
                                        </p:attrNameLst>
                                      </p:cBhvr>
                                      <p:tavLst>
                                        <p:tav tm="0">
                                          <p:val>
                                            <p:strVal val="1+#ppt_w/2"/>
                                          </p:val>
                                        </p:tav>
                                        <p:tav tm="100000">
                                          <p:val>
                                            <p:strVal val="#ppt_x"/>
                                          </p:val>
                                        </p:tav>
                                      </p:tavLst>
                                    </p:anim>
                                    <p:anim calcmode="lin" valueType="num">
                                      <p:cBhvr additive="base">
                                        <p:cTn id="20" dur="3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ind-the-gap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066375276"/>
      </p:ext>
    </p:extLst>
  </p:cSld>
  <p:clrMapOvr>
    <a:masterClrMapping/>
  </p:clrMapOvr>
  <mc:AlternateContent xmlns:mc="http://schemas.openxmlformats.org/markup-compatibility/2006" xmlns:p14="http://schemas.microsoft.com/office/powerpoint/2010/main">
    <mc:Choice Requires="p14">
      <p:transition p14:dur="0" advTm="2496"/>
    </mc:Choice>
    <mc:Fallback xmlns="">
      <p:transition advTm="249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0" y="0"/>
            <a:ext cx="8950960" cy="5143500"/>
          </a:xfrm>
          <a:prstGeom prst="homePlate">
            <a:avLst>
              <a:gd name="adj" fmla="val 33210"/>
            </a:avLst>
          </a:prstGeom>
          <a:solidFill>
            <a:srgbClr val="E156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 name="Rectangle 2"/>
          <p:cNvSpPr/>
          <p:nvPr/>
        </p:nvSpPr>
        <p:spPr>
          <a:xfrm>
            <a:off x="288760" y="505331"/>
            <a:ext cx="7149432" cy="4154984"/>
          </a:xfrm>
          <a:prstGeom prst="rect">
            <a:avLst/>
          </a:prstGeom>
        </p:spPr>
        <p:txBody>
          <a:bodyPr wrap="square">
            <a:spAutoFit/>
          </a:bodyPr>
          <a:lstStyle/>
          <a:p>
            <a:pPr algn="ctr"/>
            <a:r>
              <a:rPr lang="en-GB" sz="6600" dirty="0" smtClean="0">
                <a:solidFill>
                  <a:prstClr val="white"/>
                </a:solidFill>
                <a:latin typeface="Sanchez Regular"/>
                <a:ea typeface="+mj-ea"/>
              </a:rPr>
              <a:t>REASONS WHY BUILDINGS DON’T WORK AS THEY SHOULD</a:t>
            </a:r>
            <a:endParaRPr lang="en-US" sz="6600" dirty="0"/>
          </a:p>
        </p:txBody>
      </p:sp>
    </p:spTree>
    <p:extLst>
      <p:ext uri="{BB962C8B-B14F-4D97-AF65-F5344CB8AC3E}">
        <p14:creationId xmlns:p14="http://schemas.microsoft.com/office/powerpoint/2010/main" val="2883910254"/>
      </p:ext>
    </p:extLst>
  </p:cSld>
  <p:clrMapOvr>
    <a:masterClrMapping/>
  </p:clrMapOvr>
  <mc:AlternateContent xmlns:mc="http://schemas.openxmlformats.org/markup-compatibility/2006" xmlns:p14="http://schemas.microsoft.com/office/powerpoint/2010/main">
    <mc:Choice Requires="p14">
      <p:transition p14:dur="0" advTm="7410"/>
    </mc:Choice>
    <mc:Fallback xmlns="">
      <p:transition advTm="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0127"/>
            <a:ext cx="9144000" cy="5203754"/>
          </a:xfrm>
          <a:prstGeom prst="rect">
            <a:avLst/>
          </a:prstGeom>
        </p:spPr>
      </p:pic>
      <p:sp>
        <p:nvSpPr>
          <p:cNvPr id="3" name="Title 1"/>
          <p:cNvSpPr txBox="1">
            <a:spLocks/>
          </p:cNvSpPr>
          <p:nvPr/>
        </p:nvSpPr>
        <p:spPr>
          <a:xfrm>
            <a:off x="0" y="0"/>
            <a:ext cx="4572000" cy="670321"/>
          </a:xfrm>
          <a:prstGeom prst="rect">
            <a:avLst/>
          </a:prstGeom>
          <a:solidFill>
            <a:srgbClr val="515151">
              <a:alpha val="72157"/>
            </a:srgbClr>
          </a:solidFill>
        </p:spPr>
        <p:txBody>
          <a:bodyPr/>
          <a:lstStyle>
            <a:lvl1pPr algn="l" defTabSz="457200" rtl="0" eaLnBrk="1" latinLnBrk="0" hangingPunct="1">
              <a:spcBef>
                <a:spcPct val="0"/>
              </a:spcBef>
              <a:buNone/>
              <a:defRPr sz="3200" b="0" i="0" kern="1200">
                <a:solidFill>
                  <a:schemeClr val="bg1"/>
                </a:solidFill>
                <a:latin typeface="Sanchez Regular"/>
                <a:ea typeface="+mj-ea"/>
                <a:cs typeface="Sanchez Regular"/>
              </a:defRPr>
            </a:lvl1pPr>
          </a:lstStyle>
          <a:p>
            <a:r>
              <a:rPr lang="en-GB" dirty="0" smtClean="0"/>
              <a:t>Carbon Calculations</a:t>
            </a:r>
            <a:endParaRPr lang="en-GB" dirty="0"/>
          </a:p>
        </p:txBody>
      </p:sp>
    </p:spTree>
    <p:extLst>
      <p:ext uri="{BB962C8B-B14F-4D97-AF65-F5344CB8AC3E}">
        <p14:creationId xmlns:p14="http://schemas.microsoft.com/office/powerpoint/2010/main" val="3220627209"/>
      </p:ext>
    </p:extLst>
  </p:cSld>
  <p:clrMapOvr>
    <a:masterClrMapping/>
  </p:clrMapOvr>
  <mc:AlternateContent xmlns:mc="http://schemas.openxmlformats.org/markup-compatibility/2006" xmlns:p14="http://schemas.microsoft.com/office/powerpoint/2010/main">
    <mc:Choice Requires="p14">
      <p:transition p14:dur="0" advTm="16567"/>
    </mc:Choice>
    <mc:Fallback xmlns="">
      <p:transition advTm="1656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Freeform 4"/>
          <p:cNvSpPr/>
          <p:nvPr/>
        </p:nvSpPr>
        <p:spPr>
          <a:xfrm>
            <a:off x="7222067" y="-59267"/>
            <a:ext cx="1938866" cy="5215467"/>
          </a:xfrm>
          <a:custGeom>
            <a:avLst/>
            <a:gdLst>
              <a:gd name="connsiteX0" fmla="*/ 8466 w 1938866"/>
              <a:gd name="connsiteY0" fmla="*/ 50800 h 5215467"/>
              <a:gd name="connsiteX1" fmla="*/ 1718733 w 1938866"/>
              <a:gd name="connsiteY1" fmla="*/ 2633134 h 5215467"/>
              <a:gd name="connsiteX2" fmla="*/ 0 w 1938866"/>
              <a:gd name="connsiteY2" fmla="*/ 5207000 h 5215467"/>
              <a:gd name="connsiteX3" fmla="*/ 1938866 w 1938866"/>
              <a:gd name="connsiteY3" fmla="*/ 5215467 h 5215467"/>
              <a:gd name="connsiteX4" fmla="*/ 1921933 w 1938866"/>
              <a:gd name="connsiteY4" fmla="*/ 0 h 5215467"/>
              <a:gd name="connsiteX5" fmla="*/ 8466 w 1938866"/>
              <a:gd name="connsiteY5" fmla="*/ 50800 h 521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8866" h="5215467">
                <a:moveTo>
                  <a:pt x="8466" y="50800"/>
                </a:moveTo>
                <a:lnTo>
                  <a:pt x="1718733" y="2633134"/>
                </a:lnTo>
                <a:lnTo>
                  <a:pt x="0" y="5207000"/>
                </a:lnTo>
                <a:lnTo>
                  <a:pt x="1938866" y="5215467"/>
                </a:lnTo>
                <a:cubicBezTo>
                  <a:pt x="1933222" y="3476978"/>
                  <a:pt x="1927577" y="1738489"/>
                  <a:pt x="1921933" y="0"/>
                </a:cubicBezTo>
                <a:lnTo>
                  <a:pt x="8466" y="50800"/>
                </a:lnTo>
                <a:close/>
              </a:path>
            </a:pathLst>
          </a:custGeom>
          <a:solidFill>
            <a:srgbClr val="F3BF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0" y="0"/>
            <a:ext cx="4572000" cy="670321"/>
          </a:xfrm>
          <a:prstGeom prst="rect">
            <a:avLst/>
          </a:prstGeom>
          <a:solidFill>
            <a:srgbClr val="515151">
              <a:alpha val="72157"/>
            </a:srgbClr>
          </a:solidFill>
        </p:spPr>
        <p:txBody>
          <a:bodyPr/>
          <a:lstStyle>
            <a:lvl1pPr algn="l" defTabSz="457200" rtl="0" eaLnBrk="1" latinLnBrk="0" hangingPunct="1">
              <a:spcBef>
                <a:spcPct val="0"/>
              </a:spcBef>
              <a:buNone/>
              <a:defRPr sz="3200" b="0" i="0" kern="1200">
                <a:solidFill>
                  <a:schemeClr val="bg1"/>
                </a:solidFill>
                <a:latin typeface="Sanchez Regular"/>
                <a:ea typeface="+mj-ea"/>
                <a:cs typeface="Sanchez Regular"/>
              </a:defRPr>
            </a:lvl1pPr>
          </a:lstStyle>
          <a:p>
            <a:r>
              <a:rPr lang="en-GB" dirty="0" smtClean="0"/>
              <a:t>Complexity</a:t>
            </a:r>
            <a:endParaRPr lang="en-GB" dirty="0"/>
          </a:p>
        </p:txBody>
      </p:sp>
    </p:spTree>
    <p:extLst>
      <p:ext uri="{BB962C8B-B14F-4D97-AF65-F5344CB8AC3E}">
        <p14:creationId xmlns:p14="http://schemas.microsoft.com/office/powerpoint/2010/main" val="3251137513"/>
      </p:ext>
    </p:extLst>
  </p:cSld>
  <p:clrMapOvr>
    <a:masterClrMapping/>
  </p:clrMapOvr>
  <mc:AlternateContent xmlns:mc="http://schemas.openxmlformats.org/markup-compatibility/2006" xmlns:p14="http://schemas.microsoft.com/office/powerpoint/2010/main">
    <mc:Choice Requires="p14">
      <p:transition p14:dur="0" advTm="2448"/>
    </mc:Choice>
    <mc:Fallback xmlns="">
      <p:transition advTm="2448"/>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2.7"/>
</p:tagLst>
</file>

<file path=ppt/tags/tag2.xml><?xml version="1.0" encoding="utf-8"?>
<p:tagLst xmlns:a="http://schemas.openxmlformats.org/drawingml/2006/main" xmlns:r="http://schemas.openxmlformats.org/officeDocument/2006/relationships" xmlns:p="http://schemas.openxmlformats.org/presentationml/2006/main">
  <p:tag name="TIMING" val="|91.9|1.3|1.5|1.4|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rup widescreen test">
  <a:themeElements>
    <a:clrScheme name="Arup widescreen test">
      <a:dk1>
        <a:srgbClr val="000000"/>
      </a:dk1>
      <a:lt1>
        <a:srgbClr val="FFFFFF"/>
      </a:lt1>
      <a:dk2>
        <a:srgbClr val="D2D2D2"/>
      </a:dk2>
      <a:lt2>
        <a:srgbClr val="828282"/>
      </a:lt2>
      <a:accent1>
        <a:srgbClr val="D22D7D"/>
      </a:accent1>
      <a:accent2>
        <a:srgbClr val="28AAE1"/>
      </a:accent2>
      <a:accent3>
        <a:srgbClr val="F05023"/>
      </a:accent3>
      <a:accent4>
        <a:srgbClr val="696EB4"/>
      </a:accent4>
      <a:accent5>
        <a:srgbClr val="FA9B1E"/>
      </a:accent5>
      <a:accent6>
        <a:srgbClr val="28AF73"/>
      </a:accent6>
      <a:hlink>
        <a:srgbClr val="7F7F7F"/>
      </a:hlink>
      <a:folHlink>
        <a:srgbClr val="7F7F7F"/>
      </a:folHlink>
    </a:clrScheme>
    <a:fontScheme name="Arup widescreen test">
      <a:majorFont>
        <a:latin typeface="Times New Roman"/>
        <a:ea typeface=""/>
        <a:cs typeface=""/>
      </a:majorFont>
      <a:minorFont>
        <a:latin typeface="Times New Roman"/>
        <a:ea typeface=""/>
        <a:cs typeface=""/>
      </a:minorFont>
    </a:fontScheme>
    <a:fmtScheme name="Arup widescreen tes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up widescreen test" id="{5B05CC4A-3CBA-4371-82EE-F1EFB029FA48}" vid="{1216D88A-415C-44B1-AAF0-9D715E5D189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459252</TotalTime>
  <Words>952</Words>
  <Application>Microsoft Office PowerPoint</Application>
  <PresentationFormat>On-screen Show (16:9)</PresentationFormat>
  <Paragraphs>186</Paragraphs>
  <Slides>35</Slides>
  <Notes>31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35</vt:i4>
      </vt:variant>
    </vt:vector>
  </HeadingPairs>
  <TitlesOfParts>
    <vt:vector size="48" baseType="lpstr">
      <vt:lpstr>ＭＳ Ｐゴシック</vt:lpstr>
      <vt:lpstr>Arial</vt:lpstr>
      <vt:lpstr>Calibri</vt:lpstr>
      <vt:lpstr>GardensC Regular</vt:lpstr>
      <vt:lpstr>Harlow Solid Italic</vt:lpstr>
      <vt:lpstr>Helvetica Neue</vt:lpstr>
      <vt:lpstr>Lucida Grande</vt:lpstr>
      <vt:lpstr>Sanchez Regular</vt:lpstr>
      <vt:lpstr>Times New Roman</vt:lpstr>
      <vt:lpstr>Wingdings</vt:lpstr>
      <vt:lpstr>Office Theme</vt:lpstr>
      <vt:lpstr>1_Office Theme</vt:lpstr>
      <vt:lpstr>Arup widescreen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Poor Metering</vt:lpstr>
      <vt:lpstr>2.  Metering</vt:lpstr>
      <vt:lpstr>Practical (In)completion</vt:lpstr>
      <vt:lpstr>PowerPoint Presentation</vt:lpstr>
      <vt:lpstr>PowerPoint Presentation</vt:lpstr>
      <vt:lpstr>PowerPoint Presentation</vt:lpstr>
      <vt:lpstr>Seasonal Commissioning Continuous Commissioning</vt:lpstr>
      <vt:lpstr>PowerPoint Presentation</vt:lpstr>
      <vt:lpstr>PowerPoint Presentation</vt:lpstr>
      <vt:lpstr>PowerPoint Presentation</vt:lpstr>
      <vt:lpstr>PowerPoint Presentation</vt:lpstr>
      <vt:lpstr>Plant Operating Hours</vt:lpstr>
      <vt:lpstr>PowerPoint Presentation</vt:lpstr>
      <vt:lpstr>PowerPoint Presentation</vt:lpstr>
      <vt:lpstr>PowerPoint Presentation</vt:lpstr>
      <vt:lpstr>Act on the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GENERATE A DEMAND  2.  CONTROL THE DATA  3.  CREATE A POSITIVE INCENTIVE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SABAN, Roseanne</cp:lastModifiedBy>
  <cp:revision>720</cp:revision>
  <cp:lastPrinted>2013-01-04T16:43:47Z</cp:lastPrinted>
  <dcterms:created xsi:type="dcterms:W3CDTF">2012-10-01T12:44:43Z</dcterms:created>
  <dcterms:modified xsi:type="dcterms:W3CDTF">2017-09-18T08:33:32Z</dcterms:modified>
</cp:coreProperties>
</file>