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522" r:id="rId2"/>
    <p:sldId id="523" r:id="rId3"/>
    <p:sldId id="465" r:id="rId4"/>
    <p:sldId id="508" r:id="rId5"/>
    <p:sldId id="497" r:id="rId6"/>
    <p:sldId id="482" r:id="rId7"/>
    <p:sldId id="478" r:id="rId8"/>
    <p:sldId id="513" r:id="rId9"/>
    <p:sldId id="511" r:id="rId10"/>
    <p:sldId id="494" r:id="rId11"/>
    <p:sldId id="515" r:id="rId12"/>
    <p:sldId id="520" r:id="rId13"/>
    <p:sldId id="525" r:id="rId14"/>
    <p:sldId id="526" r:id="rId15"/>
    <p:sldId id="527" r:id="rId16"/>
    <p:sldId id="518" r:id="rId17"/>
    <p:sldId id="268" r:id="rId18"/>
  </p:sldIdLst>
  <p:sldSz cx="9144000" cy="6858000" type="screen4x3"/>
  <p:notesSz cx="9928225" cy="6797675"/>
  <p:embeddedFontLst>
    <p:embeddedFont>
      <p:font typeface="Max Fordham bullet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Calibri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577">
          <p15:clr>
            <a:srgbClr val="A4A3A4"/>
          </p15:clr>
        </p15:guide>
        <p15:guide id="3" orient="horz" pos="1179">
          <p15:clr>
            <a:srgbClr val="A4A3A4"/>
          </p15:clr>
        </p15:guide>
        <p15:guide id="4" orient="horz" pos="4079">
          <p15:clr>
            <a:srgbClr val="A4A3A4"/>
          </p15:clr>
        </p15:guide>
        <p15:guide id="5" orient="horz" pos="1063">
          <p15:clr>
            <a:srgbClr val="A4A3A4"/>
          </p15:clr>
        </p15:guide>
        <p15:guide id="6" pos="2880">
          <p15:clr>
            <a:srgbClr val="A4A3A4"/>
          </p15:clr>
        </p15:guide>
        <p15:guide id="7" pos="205">
          <p15:clr>
            <a:srgbClr val="A4A3A4"/>
          </p15:clr>
        </p15:guide>
        <p15:guide id="8" pos="5489">
          <p15:clr>
            <a:srgbClr val="A4A3A4"/>
          </p15:clr>
        </p15:guide>
        <p15:guide id="9" pos="5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D7EDBF"/>
    <a:srgbClr val="C7E6A4"/>
    <a:srgbClr val="B1DD81"/>
    <a:srgbClr val="B3E882"/>
    <a:srgbClr val="FF99CC"/>
    <a:srgbClr val="000000"/>
    <a:srgbClr val="FFFFFF"/>
    <a:srgbClr val="C0C0C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10" autoAdjust="0"/>
    <p:restoredTop sz="87940" autoAdjust="0"/>
  </p:normalViewPr>
  <p:slideViewPr>
    <p:cSldViewPr snapToGrid="0" showGuides="1">
      <p:cViewPr varScale="1">
        <p:scale>
          <a:sx n="63" d="100"/>
          <a:sy n="63" d="100"/>
        </p:scale>
        <p:origin x="426" y="66"/>
      </p:cViewPr>
      <p:guideLst>
        <p:guide orient="horz" pos="2160"/>
        <p:guide orient="horz" pos="577"/>
        <p:guide orient="horz" pos="1179"/>
        <p:guide orient="horz" pos="4079"/>
        <p:guide orient="horz" pos="1063"/>
        <p:guide pos="2880"/>
        <p:guide pos="205"/>
        <p:guide pos="5489"/>
        <p:guide pos="5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-2778" y="-120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5FD7DF-56CE-4BEE-9F2E-6FF843637696}" type="doc">
      <dgm:prSet loTypeId="urn:microsoft.com/office/officeart/2005/8/layout/cycle2" loCatId="cycle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GB"/>
        </a:p>
      </dgm:t>
    </dgm:pt>
    <dgm:pt modelId="{CEA86722-1F3B-402C-8FA3-6F96B70758AC}">
      <dgm:prSet phldrT="[Text]"/>
      <dgm:spPr/>
      <dgm:t>
        <a:bodyPr/>
        <a:lstStyle/>
        <a:p>
          <a:r>
            <a:rPr lang="en-GB" dirty="0" smtClean="0"/>
            <a:t>Monitor</a:t>
          </a:r>
          <a:endParaRPr lang="en-GB" dirty="0"/>
        </a:p>
      </dgm:t>
    </dgm:pt>
    <dgm:pt modelId="{F27082ED-FD73-490B-B1B3-907DE9FDF72D}" type="parTrans" cxnId="{1680A88C-CD03-4619-B770-B796DD4334D9}">
      <dgm:prSet/>
      <dgm:spPr/>
      <dgm:t>
        <a:bodyPr/>
        <a:lstStyle/>
        <a:p>
          <a:endParaRPr lang="en-GB"/>
        </a:p>
      </dgm:t>
    </dgm:pt>
    <dgm:pt modelId="{7224B619-F220-44FC-91AC-FC38727B6400}" type="sibTrans" cxnId="{1680A88C-CD03-4619-B770-B796DD4334D9}">
      <dgm:prSet/>
      <dgm:spPr/>
      <dgm:t>
        <a:bodyPr/>
        <a:lstStyle/>
        <a:p>
          <a:endParaRPr lang="en-GB"/>
        </a:p>
      </dgm:t>
    </dgm:pt>
    <dgm:pt modelId="{F049F791-94BF-40A9-86F0-7D8CB7714421}">
      <dgm:prSet phldrT="[Text]"/>
      <dgm:spPr/>
      <dgm:t>
        <a:bodyPr/>
        <a:lstStyle/>
        <a:p>
          <a:r>
            <a:rPr lang="en-GB" smtClean="0"/>
            <a:t>Review</a:t>
          </a:r>
          <a:endParaRPr lang="en-GB" dirty="0"/>
        </a:p>
      </dgm:t>
    </dgm:pt>
    <dgm:pt modelId="{3B0E117A-2B4D-4CDA-A3BE-CAA0700F0787}" type="parTrans" cxnId="{94EDB1E8-C687-443F-89A8-6F07D777D3DC}">
      <dgm:prSet/>
      <dgm:spPr/>
      <dgm:t>
        <a:bodyPr/>
        <a:lstStyle/>
        <a:p>
          <a:endParaRPr lang="en-GB"/>
        </a:p>
      </dgm:t>
    </dgm:pt>
    <dgm:pt modelId="{3391B58D-BD06-4289-A883-F2B5CA782480}" type="sibTrans" cxnId="{94EDB1E8-C687-443F-89A8-6F07D777D3DC}">
      <dgm:prSet/>
      <dgm:spPr/>
      <dgm:t>
        <a:bodyPr/>
        <a:lstStyle/>
        <a:p>
          <a:endParaRPr lang="en-GB"/>
        </a:p>
      </dgm:t>
    </dgm:pt>
    <dgm:pt modelId="{258594D8-617F-41A9-B286-E0CDCC86C68C}">
      <dgm:prSet phldrT="[Text]"/>
      <dgm:spPr/>
      <dgm:t>
        <a:bodyPr/>
        <a:lstStyle/>
        <a:p>
          <a:r>
            <a:rPr lang="en-GB" dirty="0" smtClean="0"/>
            <a:t>Identify</a:t>
          </a:r>
          <a:endParaRPr lang="en-GB" dirty="0"/>
        </a:p>
      </dgm:t>
    </dgm:pt>
    <dgm:pt modelId="{4010F7DD-68F6-4647-B569-0D0AE1B88181}" type="parTrans" cxnId="{E12A3902-0131-4BB9-A1D8-CEB437805C5B}">
      <dgm:prSet/>
      <dgm:spPr/>
      <dgm:t>
        <a:bodyPr/>
        <a:lstStyle/>
        <a:p>
          <a:endParaRPr lang="en-GB"/>
        </a:p>
      </dgm:t>
    </dgm:pt>
    <dgm:pt modelId="{71F37689-09C8-4DF0-AEB8-ED760F9AD848}" type="sibTrans" cxnId="{E12A3902-0131-4BB9-A1D8-CEB437805C5B}">
      <dgm:prSet/>
      <dgm:spPr/>
      <dgm:t>
        <a:bodyPr/>
        <a:lstStyle/>
        <a:p>
          <a:endParaRPr lang="en-GB"/>
        </a:p>
      </dgm:t>
    </dgm:pt>
    <dgm:pt modelId="{EE3EDA1F-2500-4D61-9B53-8CCE4F9FFFAE}">
      <dgm:prSet phldrT="[Text]"/>
      <dgm:spPr/>
      <dgm:t>
        <a:bodyPr/>
        <a:lstStyle/>
        <a:p>
          <a:r>
            <a:rPr lang="en-GB" dirty="0" smtClean="0"/>
            <a:t>Adjust</a:t>
          </a:r>
          <a:endParaRPr lang="en-GB" dirty="0"/>
        </a:p>
      </dgm:t>
    </dgm:pt>
    <dgm:pt modelId="{7CDC20A8-5E49-4136-A77F-D3A9F936B783}" type="parTrans" cxnId="{62AB435A-A1F9-4C7E-82E8-9B6749E68DDD}">
      <dgm:prSet/>
      <dgm:spPr/>
      <dgm:t>
        <a:bodyPr/>
        <a:lstStyle/>
        <a:p>
          <a:endParaRPr lang="en-GB"/>
        </a:p>
      </dgm:t>
    </dgm:pt>
    <dgm:pt modelId="{B379D7B5-D074-41FD-88B0-144A37351B13}" type="sibTrans" cxnId="{62AB435A-A1F9-4C7E-82E8-9B6749E68DDD}">
      <dgm:prSet/>
      <dgm:spPr/>
      <dgm:t>
        <a:bodyPr/>
        <a:lstStyle/>
        <a:p>
          <a:endParaRPr lang="en-GB"/>
        </a:p>
      </dgm:t>
    </dgm:pt>
    <dgm:pt modelId="{FC7A8E7F-A575-4E9F-9AEF-72BF99ADED18}" type="pres">
      <dgm:prSet presAssocID="{9F5FD7DF-56CE-4BEE-9F2E-6FF84363769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7C438A6-2564-4E12-A967-DDB62C136D91}" type="pres">
      <dgm:prSet presAssocID="{CEA86722-1F3B-402C-8FA3-6F96B70758A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1FE4129-7ED9-407B-9DD2-FF514081586C}" type="pres">
      <dgm:prSet presAssocID="{7224B619-F220-44FC-91AC-FC38727B6400}" presName="sibTrans" presStyleLbl="sibTrans2D1" presStyleIdx="0" presStyleCnt="4"/>
      <dgm:spPr/>
      <dgm:t>
        <a:bodyPr/>
        <a:lstStyle/>
        <a:p>
          <a:endParaRPr lang="en-GB"/>
        </a:p>
      </dgm:t>
    </dgm:pt>
    <dgm:pt modelId="{C61EDE24-C6AB-457D-B47D-307B7CF07628}" type="pres">
      <dgm:prSet presAssocID="{7224B619-F220-44FC-91AC-FC38727B6400}" presName="connectorText" presStyleLbl="sibTrans2D1" presStyleIdx="0" presStyleCnt="4"/>
      <dgm:spPr/>
      <dgm:t>
        <a:bodyPr/>
        <a:lstStyle/>
        <a:p>
          <a:endParaRPr lang="en-GB"/>
        </a:p>
      </dgm:t>
    </dgm:pt>
    <dgm:pt modelId="{0B533B87-931D-4C45-8346-FF4304E1FE10}" type="pres">
      <dgm:prSet presAssocID="{F049F791-94BF-40A9-86F0-7D8CB771442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3A722CF-805F-442C-87DB-B115EC3C837E}" type="pres">
      <dgm:prSet presAssocID="{3391B58D-BD06-4289-A883-F2B5CA782480}" presName="sibTrans" presStyleLbl="sibTrans2D1" presStyleIdx="1" presStyleCnt="4"/>
      <dgm:spPr/>
      <dgm:t>
        <a:bodyPr/>
        <a:lstStyle/>
        <a:p>
          <a:endParaRPr lang="en-GB"/>
        </a:p>
      </dgm:t>
    </dgm:pt>
    <dgm:pt modelId="{2D190615-5CA9-4F57-BF96-A18EAAC3AEC4}" type="pres">
      <dgm:prSet presAssocID="{3391B58D-BD06-4289-A883-F2B5CA782480}" presName="connectorText" presStyleLbl="sibTrans2D1" presStyleIdx="1" presStyleCnt="4"/>
      <dgm:spPr/>
      <dgm:t>
        <a:bodyPr/>
        <a:lstStyle/>
        <a:p>
          <a:endParaRPr lang="en-GB"/>
        </a:p>
      </dgm:t>
    </dgm:pt>
    <dgm:pt modelId="{28D9A96E-6A87-41B6-A6C1-5E07E2A87D35}" type="pres">
      <dgm:prSet presAssocID="{258594D8-617F-41A9-B286-E0CDCC86C68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7AA7CB5-00E1-44D9-8A2A-629834FE717C}" type="pres">
      <dgm:prSet presAssocID="{71F37689-09C8-4DF0-AEB8-ED760F9AD848}" presName="sibTrans" presStyleLbl="sibTrans2D1" presStyleIdx="2" presStyleCnt="4"/>
      <dgm:spPr/>
      <dgm:t>
        <a:bodyPr/>
        <a:lstStyle/>
        <a:p>
          <a:endParaRPr lang="en-GB"/>
        </a:p>
      </dgm:t>
    </dgm:pt>
    <dgm:pt modelId="{8D9C69FE-6AC4-4C33-9E94-2AABACB4E2B0}" type="pres">
      <dgm:prSet presAssocID="{71F37689-09C8-4DF0-AEB8-ED760F9AD848}" presName="connectorText" presStyleLbl="sibTrans2D1" presStyleIdx="2" presStyleCnt="4"/>
      <dgm:spPr/>
      <dgm:t>
        <a:bodyPr/>
        <a:lstStyle/>
        <a:p>
          <a:endParaRPr lang="en-GB"/>
        </a:p>
      </dgm:t>
    </dgm:pt>
    <dgm:pt modelId="{09426256-480F-4E4C-8B60-0DC213BC7F22}" type="pres">
      <dgm:prSet presAssocID="{EE3EDA1F-2500-4D61-9B53-8CCE4F9FFFA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1497203-7C31-4D59-98BC-3B18B21ABE4F}" type="pres">
      <dgm:prSet presAssocID="{B379D7B5-D074-41FD-88B0-144A37351B13}" presName="sibTrans" presStyleLbl="sibTrans2D1" presStyleIdx="3" presStyleCnt="4"/>
      <dgm:spPr/>
      <dgm:t>
        <a:bodyPr/>
        <a:lstStyle/>
        <a:p>
          <a:endParaRPr lang="en-GB"/>
        </a:p>
      </dgm:t>
    </dgm:pt>
    <dgm:pt modelId="{D0D69402-6280-4EA1-8427-20F72200A2E3}" type="pres">
      <dgm:prSet presAssocID="{B379D7B5-D074-41FD-88B0-144A37351B13}" presName="connectorText" presStyleLbl="sibTrans2D1" presStyleIdx="3" presStyleCnt="4"/>
      <dgm:spPr/>
      <dgm:t>
        <a:bodyPr/>
        <a:lstStyle/>
        <a:p>
          <a:endParaRPr lang="en-GB"/>
        </a:p>
      </dgm:t>
    </dgm:pt>
  </dgm:ptLst>
  <dgm:cxnLst>
    <dgm:cxn modelId="{1217D027-31C8-4461-8184-43A032D2882D}" type="presOf" srcId="{3391B58D-BD06-4289-A883-F2B5CA782480}" destId="{93A722CF-805F-442C-87DB-B115EC3C837E}" srcOrd="0" destOrd="0" presId="urn:microsoft.com/office/officeart/2005/8/layout/cycle2"/>
    <dgm:cxn modelId="{12A352B6-02F0-46E9-98C7-76D58471CE77}" type="presOf" srcId="{EE3EDA1F-2500-4D61-9B53-8CCE4F9FFFAE}" destId="{09426256-480F-4E4C-8B60-0DC213BC7F22}" srcOrd="0" destOrd="0" presId="urn:microsoft.com/office/officeart/2005/8/layout/cycle2"/>
    <dgm:cxn modelId="{B4AA08E3-4FA0-4567-8E43-9F3BDF6E55B6}" type="presOf" srcId="{7224B619-F220-44FC-91AC-FC38727B6400}" destId="{C61EDE24-C6AB-457D-B47D-307B7CF07628}" srcOrd="1" destOrd="0" presId="urn:microsoft.com/office/officeart/2005/8/layout/cycle2"/>
    <dgm:cxn modelId="{1680A88C-CD03-4619-B770-B796DD4334D9}" srcId="{9F5FD7DF-56CE-4BEE-9F2E-6FF843637696}" destId="{CEA86722-1F3B-402C-8FA3-6F96B70758AC}" srcOrd="0" destOrd="0" parTransId="{F27082ED-FD73-490B-B1B3-907DE9FDF72D}" sibTransId="{7224B619-F220-44FC-91AC-FC38727B6400}"/>
    <dgm:cxn modelId="{89C91FF0-CA4D-4EC8-AE41-0A4895C582E5}" type="presOf" srcId="{F049F791-94BF-40A9-86F0-7D8CB7714421}" destId="{0B533B87-931D-4C45-8346-FF4304E1FE10}" srcOrd="0" destOrd="0" presId="urn:microsoft.com/office/officeart/2005/8/layout/cycle2"/>
    <dgm:cxn modelId="{971FFDE8-0201-4D6B-BB73-66BE6CDF8FFD}" type="presOf" srcId="{B379D7B5-D074-41FD-88B0-144A37351B13}" destId="{D1497203-7C31-4D59-98BC-3B18B21ABE4F}" srcOrd="0" destOrd="0" presId="urn:microsoft.com/office/officeart/2005/8/layout/cycle2"/>
    <dgm:cxn modelId="{E12A3902-0131-4BB9-A1D8-CEB437805C5B}" srcId="{9F5FD7DF-56CE-4BEE-9F2E-6FF843637696}" destId="{258594D8-617F-41A9-B286-E0CDCC86C68C}" srcOrd="2" destOrd="0" parTransId="{4010F7DD-68F6-4647-B569-0D0AE1B88181}" sibTransId="{71F37689-09C8-4DF0-AEB8-ED760F9AD848}"/>
    <dgm:cxn modelId="{6534FCB2-CAAE-4555-A98E-39C5C6FCD3BB}" type="presOf" srcId="{71F37689-09C8-4DF0-AEB8-ED760F9AD848}" destId="{E7AA7CB5-00E1-44D9-8A2A-629834FE717C}" srcOrd="0" destOrd="0" presId="urn:microsoft.com/office/officeart/2005/8/layout/cycle2"/>
    <dgm:cxn modelId="{FDB3EDA9-6860-475A-855E-DBA3642AA965}" type="presOf" srcId="{B379D7B5-D074-41FD-88B0-144A37351B13}" destId="{D0D69402-6280-4EA1-8427-20F72200A2E3}" srcOrd="1" destOrd="0" presId="urn:microsoft.com/office/officeart/2005/8/layout/cycle2"/>
    <dgm:cxn modelId="{E9871710-748F-4E0E-AEAC-E6639405AF35}" type="presOf" srcId="{3391B58D-BD06-4289-A883-F2B5CA782480}" destId="{2D190615-5CA9-4F57-BF96-A18EAAC3AEC4}" srcOrd="1" destOrd="0" presId="urn:microsoft.com/office/officeart/2005/8/layout/cycle2"/>
    <dgm:cxn modelId="{71C6D2A8-4013-4645-818F-41ED1B592802}" type="presOf" srcId="{258594D8-617F-41A9-B286-E0CDCC86C68C}" destId="{28D9A96E-6A87-41B6-A6C1-5E07E2A87D35}" srcOrd="0" destOrd="0" presId="urn:microsoft.com/office/officeart/2005/8/layout/cycle2"/>
    <dgm:cxn modelId="{62AB435A-A1F9-4C7E-82E8-9B6749E68DDD}" srcId="{9F5FD7DF-56CE-4BEE-9F2E-6FF843637696}" destId="{EE3EDA1F-2500-4D61-9B53-8CCE4F9FFFAE}" srcOrd="3" destOrd="0" parTransId="{7CDC20A8-5E49-4136-A77F-D3A9F936B783}" sibTransId="{B379D7B5-D074-41FD-88B0-144A37351B13}"/>
    <dgm:cxn modelId="{94EDB1E8-C687-443F-89A8-6F07D777D3DC}" srcId="{9F5FD7DF-56CE-4BEE-9F2E-6FF843637696}" destId="{F049F791-94BF-40A9-86F0-7D8CB7714421}" srcOrd="1" destOrd="0" parTransId="{3B0E117A-2B4D-4CDA-A3BE-CAA0700F0787}" sibTransId="{3391B58D-BD06-4289-A883-F2B5CA782480}"/>
    <dgm:cxn modelId="{CD2DD8A3-5874-4483-9A9D-DA41D6A210FD}" type="presOf" srcId="{7224B619-F220-44FC-91AC-FC38727B6400}" destId="{51FE4129-7ED9-407B-9DD2-FF514081586C}" srcOrd="0" destOrd="0" presId="urn:microsoft.com/office/officeart/2005/8/layout/cycle2"/>
    <dgm:cxn modelId="{414DCE68-C9F3-48F0-992C-308D5F8F83E8}" type="presOf" srcId="{CEA86722-1F3B-402C-8FA3-6F96B70758AC}" destId="{37C438A6-2564-4E12-A967-DDB62C136D91}" srcOrd="0" destOrd="0" presId="urn:microsoft.com/office/officeart/2005/8/layout/cycle2"/>
    <dgm:cxn modelId="{F2121C6E-E9BE-4BDA-B42C-11891A2189FF}" type="presOf" srcId="{9F5FD7DF-56CE-4BEE-9F2E-6FF843637696}" destId="{FC7A8E7F-A575-4E9F-9AEF-72BF99ADED18}" srcOrd="0" destOrd="0" presId="urn:microsoft.com/office/officeart/2005/8/layout/cycle2"/>
    <dgm:cxn modelId="{12830085-642A-4770-8A72-906D53E7EEA0}" type="presOf" srcId="{71F37689-09C8-4DF0-AEB8-ED760F9AD848}" destId="{8D9C69FE-6AC4-4C33-9E94-2AABACB4E2B0}" srcOrd="1" destOrd="0" presId="urn:microsoft.com/office/officeart/2005/8/layout/cycle2"/>
    <dgm:cxn modelId="{3A017214-5FCB-45ED-8025-AADB2BAFF9D7}" type="presParOf" srcId="{FC7A8E7F-A575-4E9F-9AEF-72BF99ADED18}" destId="{37C438A6-2564-4E12-A967-DDB62C136D91}" srcOrd="0" destOrd="0" presId="urn:microsoft.com/office/officeart/2005/8/layout/cycle2"/>
    <dgm:cxn modelId="{FC24B7F6-DD14-4EE8-9279-B560855996CB}" type="presParOf" srcId="{FC7A8E7F-A575-4E9F-9AEF-72BF99ADED18}" destId="{51FE4129-7ED9-407B-9DD2-FF514081586C}" srcOrd="1" destOrd="0" presId="urn:microsoft.com/office/officeart/2005/8/layout/cycle2"/>
    <dgm:cxn modelId="{4DFD8758-12C1-4CEB-8F0E-8A18B7808B1A}" type="presParOf" srcId="{51FE4129-7ED9-407B-9DD2-FF514081586C}" destId="{C61EDE24-C6AB-457D-B47D-307B7CF07628}" srcOrd="0" destOrd="0" presId="urn:microsoft.com/office/officeart/2005/8/layout/cycle2"/>
    <dgm:cxn modelId="{5BC6BEEE-AF31-40EE-A5E3-195867994814}" type="presParOf" srcId="{FC7A8E7F-A575-4E9F-9AEF-72BF99ADED18}" destId="{0B533B87-931D-4C45-8346-FF4304E1FE10}" srcOrd="2" destOrd="0" presId="urn:microsoft.com/office/officeart/2005/8/layout/cycle2"/>
    <dgm:cxn modelId="{E318B279-E115-4CD8-BC2B-0107A3E74C4E}" type="presParOf" srcId="{FC7A8E7F-A575-4E9F-9AEF-72BF99ADED18}" destId="{93A722CF-805F-442C-87DB-B115EC3C837E}" srcOrd="3" destOrd="0" presId="urn:microsoft.com/office/officeart/2005/8/layout/cycle2"/>
    <dgm:cxn modelId="{01ED95F6-8E6D-4629-893A-D9E403A56EAC}" type="presParOf" srcId="{93A722CF-805F-442C-87DB-B115EC3C837E}" destId="{2D190615-5CA9-4F57-BF96-A18EAAC3AEC4}" srcOrd="0" destOrd="0" presId="urn:microsoft.com/office/officeart/2005/8/layout/cycle2"/>
    <dgm:cxn modelId="{ED533C8F-18BC-4EED-B7B6-D94098CE74A8}" type="presParOf" srcId="{FC7A8E7F-A575-4E9F-9AEF-72BF99ADED18}" destId="{28D9A96E-6A87-41B6-A6C1-5E07E2A87D35}" srcOrd="4" destOrd="0" presId="urn:microsoft.com/office/officeart/2005/8/layout/cycle2"/>
    <dgm:cxn modelId="{E3D9F360-64CD-4F65-B230-1D96C3165943}" type="presParOf" srcId="{FC7A8E7F-A575-4E9F-9AEF-72BF99ADED18}" destId="{E7AA7CB5-00E1-44D9-8A2A-629834FE717C}" srcOrd="5" destOrd="0" presId="urn:microsoft.com/office/officeart/2005/8/layout/cycle2"/>
    <dgm:cxn modelId="{F39FCF5B-C87D-4CA5-A5BB-4B48306E7313}" type="presParOf" srcId="{E7AA7CB5-00E1-44D9-8A2A-629834FE717C}" destId="{8D9C69FE-6AC4-4C33-9E94-2AABACB4E2B0}" srcOrd="0" destOrd="0" presId="urn:microsoft.com/office/officeart/2005/8/layout/cycle2"/>
    <dgm:cxn modelId="{49ECFCA9-0B9B-466A-A8DD-C15D631421BC}" type="presParOf" srcId="{FC7A8E7F-A575-4E9F-9AEF-72BF99ADED18}" destId="{09426256-480F-4E4C-8B60-0DC213BC7F22}" srcOrd="6" destOrd="0" presId="urn:microsoft.com/office/officeart/2005/8/layout/cycle2"/>
    <dgm:cxn modelId="{EF7048C6-4592-4844-9EE0-0E800D7027AF}" type="presParOf" srcId="{FC7A8E7F-A575-4E9F-9AEF-72BF99ADED18}" destId="{D1497203-7C31-4D59-98BC-3B18B21ABE4F}" srcOrd="7" destOrd="0" presId="urn:microsoft.com/office/officeart/2005/8/layout/cycle2"/>
    <dgm:cxn modelId="{57E8B660-E06A-4B47-BA69-0BC0FB0D3E86}" type="presParOf" srcId="{D1497203-7C31-4D59-98BC-3B18B21ABE4F}" destId="{D0D69402-6280-4EA1-8427-20F72200A2E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C438A6-2564-4E12-A967-DDB62C136D91}">
      <dsp:nvSpPr>
        <dsp:cNvPr id="0" name=""/>
        <dsp:cNvSpPr/>
      </dsp:nvSpPr>
      <dsp:spPr>
        <a:xfrm>
          <a:off x="3168016" y="705"/>
          <a:ext cx="1441129" cy="1441129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Monitor</a:t>
          </a:r>
          <a:endParaRPr lang="en-GB" sz="2200" kern="1200" dirty="0"/>
        </a:p>
      </dsp:txBody>
      <dsp:txXfrm>
        <a:off x="3379064" y="211753"/>
        <a:ext cx="1019033" cy="1019033"/>
      </dsp:txXfrm>
    </dsp:sp>
    <dsp:sp modelId="{51FE4129-7ED9-407B-9DD2-FF514081586C}">
      <dsp:nvSpPr>
        <dsp:cNvPr id="0" name=""/>
        <dsp:cNvSpPr/>
      </dsp:nvSpPr>
      <dsp:spPr>
        <a:xfrm rot="2700000">
          <a:off x="4454314" y="1234935"/>
          <a:ext cx="382245" cy="486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/>
        </a:p>
      </dsp:txBody>
      <dsp:txXfrm>
        <a:off x="4471107" y="1291668"/>
        <a:ext cx="267572" cy="291829"/>
      </dsp:txXfrm>
    </dsp:sp>
    <dsp:sp modelId="{0B533B87-931D-4C45-8346-FF4304E1FE10}">
      <dsp:nvSpPr>
        <dsp:cNvPr id="0" name=""/>
        <dsp:cNvSpPr/>
      </dsp:nvSpPr>
      <dsp:spPr>
        <a:xfrm>
          <a:off x="4697027" y="1529716"/>
          <a:ext cx="1441129" cy="1441129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smtClean="0"/>
            <a:t>Review</a:t>
          </a:r>
          <a:endParaRPr lang="en-GB" sz="2200" kern="1200" dirty="0"/>
        </a:p>
      </dsp:txBody>
      <dsp:txXfrm>
        <a:off x="4908075" y="1740764"/>
        <a:ext cx="1019033" cy="1019033"/>
      </dsp:txXfrm>
    </dsp:sp>
    <dsp:sp modelId="{93A722CF-805F-442C-87DB-B115EC3C837E}">
      <dsp:nvSpPr>
        <dsp:cNvPr id="0" name=""/>
        <dsp:cNvSpPr/>
      </dsp:nvSpPr>
      <dsp:spPr>
        <a:xfrm rot="8100000">
          <a:off x="4469613" y="2763946"/>
          <a:ext cx="382245" cy="486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87598"/>
            <a:satOff val="-2899"/>
            <a:lumOff val="1149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/>
        </a:p>
      </dsp:txBody>
      <dsp:txXfrm rot="10800000">
        <a:off x="4567493" y="2820679"/>
        <a:ext cx="267572" cy="291829"/>
      </dsp:txXfrm>
    </dsp:sp>
    <dsp:sp modelId="{28D9A96E-6A87-41B6-A6C1-5E07E2A87D35}">
      <dsp:nvSpPr>
        <dsp:cNvPr id="0" name=""/>
        <dsp:cNvSpPr/>
      </dsp:nvSpPr>
      <dsp:spPr>
        <a:xfrm>
          <a:off x="3168016" y="3058727"/>
          <a:ext cx="1441129" cy="1441129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Identify</a:t>
          </a:r>
          <a:endParaRPr lang="en-GB" sz="2200" kern="1200" dirty="0"/>
        </a:p>
      </dsp:txBody>
      <dsp:txXfrm>
        <a:off x="3379064" y="3269775"/>
        <a:ext cx="1019033" cy="1019033"/>
      </dsp:txXfrm>
    </dsp:sp>
    <dsp:sp modelId="{E7AA7CB5-00E1-44D9-8A2A-629834FE717C}">
      <dsp:nvSpPr>
        <dsp:cNvPr id="0" name=""/>
        <dsp:cNvSpPr/>
      </dsp:nvSpPr>
      <dsp:spPr>
        <a:xfrm rot="13500000">
          <a:off x="2940602" y="2779245"/>
          <a:ext cx="382245" cy="486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75196"/>
            <a:satOff val="-5797"/>
            <a:lumOff val="2299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/>
        </a:p>
      </dsp:txBody>
      <dsp:txXfrm rot="10800000">
        <a:off x="3038482" y="2917064"/>
        <a:ext cx="267572" cy="291829"/>
      </dsp:txXfrm>
    </dsp:sp>
    <dsp:sp modelId="{09426256-480F-4E4C-8B60-0DC213BC7F22}">
      <dsp:nvSpPr>
        <dsp:cNvPr id="0" name=""/>
        <dsp:cNvSpPr/>
      </dsp:nvSpPr>
      <dsp:spPr>
        <a:xfrm>
          <a:off x="1639005" y="1529716"/>
          <a:ext cx="1441129" cy="1441129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Adjust</a:t>
          </a:r>
          <a:endParaRPr lang="en-GB" sz="2200" kern="1200" dirty="0"/>
        </a:p>
      </dsp:txBody>
      <dsp:txXfrm>
        <a:off x="1850053" y="1740764"/>
        <a:ext cx="1019033" cy="1019033"/>
      </dsp:txXfrm>
    </dsp:sp>
    <dsp:sp modelId="{D1497203-7C31-4D59-98BC-3B18B21ABE4F}">
      <dsp:nvSpPr>
        <dsp:cNvPr id="0" name=""/>
        <dsp:cNvSpPr/>
      </dsp:nvSpPr>
      <dsp:spPr>
        <a:xfrm rot="18900000">
          <a:off x="2925303" y="1250234"/>
          <a:ext cx="382245" cy="486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62794"/>
            <a:satOff val="-8696"/>
            <a:lumOff val="344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/>
        </a:p>
      </dsp:txBody>
      <dsp:txXfrm>
        <a:off x="2942096" y="1388053"/>
        <a:ext cx="267572" cy="2918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4302231" cy="339884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700" y="1"/>
            <a:ext cx="4302231" cy="339884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200"/>
            </a:lvl1pPr>
          </a:lstStyle>
          <a:p>
            <a:fld id="{81BDFFB8-EF4E-41AC-A857-B897018BAF28}" type="datetimeFigureOut">
              <a:rPr lang="en-US" smtClean="0"/>
              <a:pPr/>
              <a:t>9/18/2017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6456613"/>
            <a:ext cx="4302231" cy="339884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700" y="6456613"/>
            <a:ext cx="4302231" cy="339884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200"/>
            </a:lvl1pPr>
          </a:lstStyle>
          <a:p>
            <a:fld id="{DD86E107-52BF-4915-A714-9458F15A48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179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4302231" cy="339884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700" y="1"/>
            <a:ext cx="4302231" cy="339884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200"/>
            </a:lvl1pPr>
          </a:lstStyle>
          <a:p>
            <a:fld id="{390425A4-6D7B-4CD8-B1CE-BCC9238C81E8}" type="datetimeFigureOut">
              <a:rPr lang="en-US" smtClean="0"/>
              <a:pPr/>
              <a:t>9/18/2017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5488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28897"/>
            <a:ext cx="7942580" cy="3058954"/>
          </a:xfrm>
          <a:prstGeom prst="rect">
            <a:avLst/>
          </a:prstGeom>
        </p:spPr>
        <p:txBody>
          <a:bodyPr vert="horz" lIns="95558" tIns="47779" rIns="95558" bIns="477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456613"/>
            <a:ext cx="4302231" cy="339884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700" y="6456613"/>
            <a:ext cx="4302231" cy="339884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200"/>
            </a:lvl1pPr>
          </a:lstStyle>
          <a:p>
            <a:fld id="{AA2BE29A-E986-4AB1-8DEF-F79D888FD3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854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E29A-E986-4AB1-8DEF-F79D888FD3F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752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normAutofit fontScale="92500" lnSpcReduction="10000"/>
          </a:bodyPr>
          <a:lstStyle/>
          <a:p>
            <a:pPr defTabSz="666750">
              <a:spcAft>
                <a:spcPts val="1200"/>
              </a:spcAft>
            </a:pPr>
            <a:r>
              <a:rPr lang="en-GB" sz="1200" dirty="0" smtClean="0"/>
              <a:t>Client: 			Bath &amp; North East Somerset Council</a:t>
            </a:r>
          </a:p>
          <a:p>
            <a:pPr defTabSz="666750">
              <a:spcAft>
                <a:spcPts val="1200"/>
              </a:spcAft>
            </a:pPr>
            <a:r>
              <a:rPr lang="en-GB" sz="1200" dirty="0" smtClean="0"/>
              <a:t>Architect: 		ARH (</a:t>
            </a:r>
            <a:r>
              <a:rPr lang="en-GB" sz="1200" dirty="0" err="1" smtClean="0"/>
              <a:t>Aedas</a:t>
            </a:r>
            <a:r>
              <a:rPr lang="en-GB" sz="1200" dirty="0" smtClean="0"/>
              <a:t>)</a:t>
            </a:r>
          </a:p>
          <a:p>
            <a:pPr defTabSz="666750">
              <a:spcAft>
                <a:spcPts val="1200"/>
              </a:spcAft>
            </a:pPr>
            <a:r>
              <a:rPr lang="en-GB" sz="1200" dirty="0" smtClean="0"/>
              <a:t>Main Contractor: 		Willmott Dixon</a:t>
            </a:r>
          </a:p>
          <a:p>
            <a:pPr defTabSz="552450">
              <a:spcAft>
                <a:spcPts val="1200"/>
              </a:spcAft>
            </a:pPr>
            <a:r>
              <a:rPr lang="en-GB" sz="1200" dirty="0" smtClean="0"/>
              <a:t>Commissioning Manager: 	Core </a:t>
            </a:r>
            <a:r>
              <a:rPr lang="en-GB" sz="1200" dirty="0" err="1" smtClean="0"/>
              <a:t>Groupmedium</a:t>
            </a:r>
            <a:endParaRPr lang="en-GB" sz="1200" dirty="0" smtClean="0"/>
          </a:p>
          <a:p>
            <a:pPr>
              <a:spcAft>
                <a:spcPts val="1200"/>
              </a:spcAft>
            </a:pPr>
            <a:endParaRPr lang="en-GB" sz="1200" dirty="0" smtClean="0"/>
          </a:p>
          <a:p>
            <a:pPr>
              <a:spcAft>
                <a:spcPts val="1200"/>
              </a:spcAft>
            </a:pPr>
            <a:r>
              <a:rPr lang="en-GB" sz="1200" dirty="0" smtClean="0"/>
              <a:t>Area: 		6300m</a:t>
            </a:r>
            <a:r>
              <a:rPr lang="en-GB" sz="1200" baseline="30000" dirty="0" smtClean="0"/>
              <a:t>2 </a:t>
            </a:r>
            <a:r>
              <a:rPr lang="en-GB" sz="1200" dirty="0" smtClean="0"/>
              <a:t>office (+1200m</a:t>
            </a:r>
            <a:r>
              <a:rPr lang="en-GB" sz="1200" baseline="30000" dirty="0" smtClean="0"/>
              <a:t>2</a:t>
            </a:r>
            <a:r>
              <a:rPr lang="en-GB" sz="1200" dirty="0" smtClean="0"/>
              <a:t> library, 1600m</a:t>
            </a:r>
            <a:r>
              <a:rPr lang="en-GB" sz="1200" baseline="30000" dirty="0" smtClean="0"/>
              <a:t>2</a:t>
            </a:r>
            <a:r>
              <a:rPr lang="en-GB" sz="1200" dirty="0" smtClean="0"/>
              <a:t> retail)</a:t>
            </a:r>
          </a:p>
          <a:p>
            <a:pPr>
              <a:spcAft>
                <a:spcPts val="1200"/>
              </a:spcAft>
            </a:pPr>
            <a:r>
              <a:rPr lang="en-GB" sz="1200" dirty="0" smtClean="0"/>
              <a:t>Cost: 		£23M; £2400/m</a:t>
            </a:r>
            <a:r>
              <a:rPr lang="en-GB" sz="1200" baseline="30000" dirty="0" smtClean="0"/>
              <a:t>2</a:t>
            </a:r>
            <a:endParaRPr lang="en-GB" sz="1200" dirty="0" smtClean="0"/>
          </a:p>
          <a:p>
            <a:pPr>
              <a:spcAft>
                <a:spcPts val="1200"/>
              </a:spcAft>
            </a:pPr>
            <a:r>
              <a:rPr lang="en-GB" sz="1200" dirty="0" smtClean="0"/>
              <a:t>Procurement: 	2 stage D&amp;B; we stayed client side</a:t>
            </a:r>
          </a:p>
          <a:p>
            <a:pPr>
              <a:spcAft>
                <a:spcPts val="1200"/>
              </a:spcAft>
            </a:pPr>
            <a:r>
              <a:rPr lang="en-GB" sz="1200" dirty="0" smtClean="0"/>
              <a:t>Completion: 		November 2014</a:t>
            </a:r>
          </a:p>
          <a:p>
            <a:pPr>
              <a:spcAft>
                <a:spcPts val="1200"/>
              </a:spcAft>
            </a:pPr>
            <a:r>
              <a:rPr lang="en-GB" sz="1200" dirty="0" smtClean="0"/>
              <a:t>Intended occupancy: 	455 people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eaLnBrk="1" hangingPunct="1"/>
            <a:fld id="{2D8F4EAF-7CAF-4DFD-95FB-B594FCBF6F90}" type="slidenum">
              <a:rPr lang="en-GB" altLang="en-US"/>
              <a:pPr eaLnBrk="1" hangingPunct="1"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23158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E29A-E986-4AB1-8DEF-F79D888FD3F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104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Highlights key risks to operational outcomes (energy, comfort, ease of use etc)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Offers mitigation measures for each stage of the project. 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be informed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lessons learnt from previous projects, reality checking exercises, usability workshops.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E29A-E986-4AB1-8DEF-F79D888FD3F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795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E29A-E986-4AB1-8DEF-F79D888FD3F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920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Monitor, review, identify, adjust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E29A-E986-4AB1-8DEF-F79D888FD3F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86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Regulated is 125% over budget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Unregulated only 4% over budget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Commissioning still an issue.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E29A-E986-4AB1-8DEF-F79D888FD3F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33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Courier New" pitchFamily="49" charset="0"/>
              <a:buChar char="o"/>
            </a:pPr>
            <a:r>
              <a:rPr lang="en-GB" sz="2400" dirty="0" smtClean="0"/>
              <a:t>The value of the independent commissioning manager</a:t>
            </a:r>
          </a:p>
          <a:p>
            <a:pPr marL="342900" indent="-342900">
              <a:buFont typeface="Courier New" pitchFamily="49" charset="0"/>
              <a:buChar char="o"/>
            </a:pPr>
            <a:endParaRPr lang="en-GB" sz="2400" dirty="0" smtClean="0"/>
          </a:p>
          <a:p>
            <a:pPr marL="342900" indent="-342900">
              <a:buFont typeface="Courier New" pitchFamily="49" charset="0"/>
              <a:buChar char="o"/>
            </a:pPr>
            <a:r>
              <a:rPr lang="en-GB" sz="2400" dirty="0" smtClean="0"/>
              <a:t>The importance of getting the right M&amp;E contractor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GB" sz="2400" smtClean="0"/>
              <a:t>Tender </a:t>
            </a:r>
            <a:r>
              <a:rPr lang="en-GB" sz="2400" dirty="0" smtClean="0"/>
              <a:t>must enable evaluation on quality, not just price. Clear quality criteria must be set.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GB" sz="2400" dirty="0" smtClean="0"/>
              <a:t>M&amp;E must be priced on design, not an allowance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E29A-E986-4AB1-8DEF-F79D888FD3F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104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E29A-E986-4AB1-8DEF-F79D888FD3F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798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7988" y="2149475"/>
            <a:ext cx="6400800" cy="1495425"/>
          </a:xfrm>
        </p:spPr>
        <p:txBody>
          <a:bodyPr/>
          <a:lstStyle>
            <a:lvl1pPr marL="0"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Max Fordham bullet" pitchFamily="2" charset="0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104" name="Freeform 6"/>
          <p:cNvSpPr>
            <a:spLocks noEditPoints="1"/>
          </p:cNvSpPr>
          <p:nvPr/>
        </p:nvSpPr>
        <p:spPr bwMode="invGray">
          <a:xfrm>
            <a:off x="0" y="0"/>
            <a:ext cx="7235825" cy="5837238"/>
          </a:xfrm>
          <a:custGeom>
            <a:avLst/>
            <a:gdLst>
              <a:gd name="T0" fmla="*/ 161925 w 5355"/>
              <a:gd name="T1" fmla="*/ 4922838 h 4320"/>
              <a:gd name="T2" fmla="*/ 520700 w 5355"/>
              <a:gd name="T3" fmla="*/ 5278438 h 4320"/>
              <a:gd name="T4" fmla="*/ 915988 w 5355"/>
              <a:gd name="T5" fmla="*/ 5594350 h 4320"/>
              <a:gd name="T6" fmla="*/ 1341438 w 5355"/>
              <a:gd name="T7" fmla="*/ 5862638 h 4320"/>
              <a:gd name="T8" fmla="*/ 1797050 w 5355"/>
              <a:gd name="T9" fmla="*/ 6083300 h 4320"/>
              <a:gd name="T10" fmla="*/ 2279650 w 5355"/>
              <a:gd name="T11" fmla="*/ 6254750 h 4320"/>
              <a:gd name="T12" fmla="*/ 2782888 w 5355"/>
              <a:gd name="T13" fmla="*/ 6370638 h 4320"/>
              <a:gd name="T14" fmla="*/ 3043238 w 5355"/>
              <a:gd name="T15" fmla="*/ 6858000 h 4320"/>
              <a:gd name="T16" fmla="*/ 2519363 w 5355"/>
              <a:gd name="T17" fmla="*/ 6780213 h 4320"/>
              <a:gd name="T18" fmla="*/ 2008188 w 5355"/>
              <a:gd name="T19" fmla="*/ 6643688 h 4320"/>
              <a:gd name="T20" fmla="*/ 1519238 w 5355"/>
              <a:gd name="T21" fmla="*/ 6457950 h 4320"/>
              <a:gd name="T22" fmla="*/ 1049338 w 5355"/>
              <a:gd name="T23" fmla="*/ 6221413 h 4320"/>
              <a:gd name="T24" fmla="*/ 606425 w 5355"/>
              <a:gd name="T25" fmla="*/ 5934075 h 4320"/>
              <a:gd name="T26" fmla="*/ 193675 w 5355"/>
              <a:gd name="T27" fmla="*/ 5599113 h 4320"/>
              <a:gd name="T28" fmla="*/ 0 w 5355"/>
              <a:gd name="T29" fmla="*/ 4732338 h 4320"/>
              <a:gd name="T30" fmla="*/ 8501063 w 5355"/>
              <a:gd name="T31" fmla="*/ 2344738 h 4320"/>
              <a:gd name="T32" fmla="*/ 8423275 w 5355"/>
              <a:gd name="T33" fmla="*/ 2871788 h 4320"/>
              <a:gd name="T34" fmla="*/ 8293100 w 5355"/>
              <a:gd name="T35" fmla="*/ 3384550 h 4320"/>
              <a:gd name="T36" fmla="*/ 8107363 w 5355"/>
              <a:gd name="T37" fmla="*/ 3879850 h 4320"/>
              <a:gd name="T38" fmla="*/ 7872413 w 5355"/>
              <a:gd name="T39" fmla="*/ 4352925 h 4320"/>
              <a:gd name="T40" fmla="*/ 7586663 w 5355"/>
              <a:gd name="T41" fmla="*/ 4795838 h 4320"/>
              <a:gd name="T42" fmla="*/ 7253288 w 5355"/>
              <a:gd name="T43" fmla="*/ 5211763 h 4320"/>
              <a:gd name="T44" fmla="*/ 6873875 w 5355"/>
              <a:gd name="T45" fmla="*/ 5594350 h 4320"/>
              <a:gd name="T46" fmla="*/ 6461125 w 5355"/>
              <a:gd name="T47" fmla="*/ 5929313 h 4320"/>
              <a:gd name="T48" fmla="*/ 6018213 w 5355"/>
              <a:gd name="T49" fmla="*/ 6218238 h 4320"/>
              <a:gd name="T50" fmla="*/ 5546725 w 5355"/>
              <a:gd name="T51" fmla="*/ 6454775 h 4320"/>
              <a:gd name="T52" fmla="*/ 5054600 w 5355"/>
              <a:gd name="T53" fmla="*/ 6643688 h 4320"/>
              <a:gd name="T54" fmla="*/ 4543425 w 5355"/>
              <a:gd name="T55" fmla="*/ 6778625 h 4320"/>
              <a:gd name="T56" fmla="*/ 4019550 w 5355"/>
              <a:gd name="T57" fmla="*/ 6858000 h 4320"/>
              <a:gd name="T58" fmla="*/ 4279900 w 5355"/>
              <a:gd name="T59" fmla="*/ 6370638 h 4320"/>
              <a:gd name="T60" fmla="*/ 4787900 w 5355"/>
              <a:gd name="T61" fmla="*/ 6254750 h 4320"/>
              <a:gd name="T62" fmla="*/ 5275263 w 5355"/>
              <a:gd name="T63" fmla="*/ 6078538 h 4320"/>
              <a:gd name="T64" fmla="*/ 5734050 w 5355"/>
              <a:gd name="T65" fmla="*/ 5854700 h 4320"/>
              <a:gd name="T66" fmla="*/ 6165850 w 5355"/>
              <a:gd name="T67" fmla="*/ 5578475 h 4320"/>
              <a:gd name="T68" fmla="*/ 6562725 w 5355"/>
              <a:gd name="T69" fmla="*/ 5257800 h 4320"/>
              <a:gd name="T70" fmla="*/ 6919913 w 5355"/>
              <a:gd name="T71" fmla="*/ 4897438 h 4320"/>
              <a:gd name="T72" fmla="*/ 7237413 w 5355"/>
              <a:gd name="T73" fmla="*/ 4498975 h 4320"/>
              <a:gd name="T74" fmla="*/ 7508875 w 5355"/>
              <a:gd name="T75" fmla="*/ 4068763 h 4320"/>
              <a:gd name="T76" fmla="*/ 7729538 w 5355"/>
              <a:gd name="T77" fmla="*/ 3606800 h 4320"/>
              <a:gd name="T78" fmla="*/ 7902575 w 5355"/>
              <a:gd name="T79" fmla="*/ 3119438 h 4320"/>
              <a:gd name="T80" fmla="*/ 8016875 w 5355"/>
              <a:gd name="T81" fmla="*/ 2608263 h 4320"/>
              <a:gd name="T82" fmla="*/ 7658100 w 5355"/>
              <a:gd name="T83" fmla="*/ 0 h 4320"/>
              <a:gd name="T84" fmla="*/ 8240713 w 5355"/>
              <a:gd name="T85" fmla="*/ 230188 h 4320"/>
              <a:gd name="T86" fmla="*/ 8380413 w 5355"/>
              <a:gd name="T87" fmla="*/ 698500 h 4320"/>
              <a:gd name="T88" fmla="*/ 8472488 w 5355"/>
              <a:gd name="T89" fmla="*/ 1181100 h 4320"/>
              <a:gd name="T90" fmla="*/ 8050213 w 5355"/>
              <a:gd name="T91" fmla="*/ 1427163 h 4320"/>
              <a:gd name="T92" fmla="*/ 7972425 w 5355"/>
              <a:gd name="T93" fmla="*/ 931863 h 4320"/>
              <a:gd name="T94" fmla="*/ 7840663 w 5355"/>
              <a:gd name="T95" fmla="*/ 454025 h 4320"/>
              <a:gd name="T96" fmla="*/ 7658100 w 5355"/>
              <a:gd name="T97" fmla="*/ 0 h 432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355" h="4320">
                <a:moveTo>
                  <a:pt x="0" y="2981"/>
                </a:moveTo>
                <a:lnTo>
                  <a:pt x="102" y="3101"/>
                </a:lnTo>
                <a:lnTo>
                  <a:pt x="213" y="3216"/>
                </a:lnTo>
                <a:lnTo>
                  <a:pt x="328" y="3325"/>
                </a:lnTo>
                <a:lnTo>
                  <a:pt x="450" y="3428"/>
                </a:lnTo>
                <a:lnTo>
                  <a:pt x="577" y="3524"/>
                </a:lnTo>
                <a:lnTo>
                  <a:pt x="708" y="3611"/>
                </a:lnTo>
                <a:lnTo>
                  <a:pt x="845" y="3693"/>
                </a:lnTo>
                <a:lnTo>
                  <a:pt x="986" y="3767"/>
                </a:lnTo>
                <a:lnTo>
                  <a:pt x="1132" y="3832"/>
                </a:lnTo>
                <a:lnTo>
                  <a:pt x="1282" y="3891"/>
                </a:lnTo>
                <a:lnTo>
                  <a:pt x="1436" y="3940"/>
                </a:lnTo>
                <a:lnTo>
                  <a:pt x="1593" y="3982"/>
                </a:lnTo>
                <a:lnTo>
                  <a:pt x="1753" y="4013"/>
                </a:lnTo>
                <a:lnTo>
                  <a:pt x="1917" y="4036"/>
                </a:lnTo>
                <a:lnTo>
                  <a:pt x="1917" y="4320"/>
                </a:lnTo>
                <a:lnTo>
                  <a:pt x="1751" y="4300"/>
                </a:lnTo>
                <a:lnTo>
                  <a:pt x="1587" y="4271"/>
                </a:lnTo>
                <a:lnTo>
                  <a:pt x="1424" y="4232"/>
                </a:lnTo>
                <a:lnTo>
                  <a:pt x="1265" y="4185"/>
                </a:lnTo>
                <a:lnTo>
                  <a:pt x="1109" y="4131"/>
                </a:lnTo>
                <a:lnTo>
                  <a:pt x="957" y="4068"/>
                </a:lnTo>
                <a:lnTo>
                  <a:pt x="807" y="3997"/>
                </a:lnTo>
                <a:lnTo>
                  <a:pt x="661" y="3919"/>
                </a:lnTo>
                <a:lnTo>
                  <a:pt x="520" y="3832"/>
                </a:lnTo>
                <a:lnTo>
                  <a:pt x="382" y="3738"/>
                </a:lnTo>
                <a:lnTo>
                  <a:pt x="250" y="3636"/>
                </a:lnTo>
                <a:lnTo>
                  <a:pt x="122" y="3527"/>
                </a:lnTo>
                <a:lnTo>
                  <a:pt x="0" y="3411"/>
                </a:lnTo>
                <a:lnTo>
                  <a:pt x="0" y="2981"/>
                </a:lnTo>
                <a:close/>
                <a:moveTo>
                  <a:pt x="5071" y="1477"/>
                </a:moveTo>
                <a:lnTo>
                  <a:pt x="5355" y="1477"/>
                </a:lnTo>
                <a:lnTo>
                  <a:pt x="5336" y="1645"/>
                </a:lnTo>
                <a:lnTo>
                  <a:pt x="5306" y="1809"/>
                </a:lnTo>
                <a:lnTo>
                  <a:pt x="5269" y="1971"/>
                </a:lnTo>
                <a:lnTo>
                  <a:pt x="5224" y="2132"/>
                </a:lnTo>
                <a:lnTo>
                  <a:pt x="5170" y="2290"/>
                </a:lnTo>
                <a:lnTo>
                  <a:pt x="5107" y="2444"/>
                </a:lnTo>
                <a:lnTo>
                  <a:pt x="5037" y="2594"/>
                </a:lnTo>
                <a:lnTo>
                  <a:pt x="4959" y="2742"/>
                </a:lnTo>
                <a:lnTo>
                  <a:pt x="4873" y="2883"/>
                </a:lnTo>
                <a:lnTo>
                  <a:pt x="4779" y="3021"/>
                </a:lnTo>
                <a:lnTo>
                  <a:pt x="4678" y="3155"/>
                </a:lnTo>
                <a:lnTo>
                  <a:pt x="4569" y="3283"/>
                </a:lnTo>
                <a:lnTo>
                  <a:pt x="4452" y="3407"/>
                </a:lnTo>
                <a:lnTo>
                  <a:pt x="4330" y="3524"/>
                </a:lnTo>
                <a:lnTo>
                  <a:pt x="4204" y="3633"/>
                </a:lnTo>
                <a:lnTo>
                  <a:pt x="4070" y="3735"/>
                </a:lnTo>
                <a:lnTo>
                  <a:pt x="3932" y="3829"/>
                </a:lnTo>
                <a:lnTo>
                  <a:pt x="3791" y="3917"/>
                </a:lnTo>
                <a:lnTo>
                  <a:pt x="3645" y="3995"/>
                </a:lnTo>
                <a:lnTo>
                  <a:pt x="3494" y="4066"/>
                </a:lnTo>
                <a:lnTo>
                  <a:pt x="3341" y="4130"/>
                </a:lnTo>
                <a:lnTo>
                  <a:pt x="3184" y="4185"/>
                </a:lnTo>
                <a:lnTo>
                  <a:pt x="3024" y="4232"/>
                </a:lnTo>
                <a:lnTo>
                  <a:pt x="2862" y="4270"/>
                </a:lnTo>
                <a:lnTo>
                  <a:pt x="2698" y="4300"/>
                </a:lnTo>
                <a:lnTo>
                  <a:pt x="2532" y="4320"/>
                </a:lnTo>
                <a:lnTo>
                  <a:pt x="2532" y="4036"/>
                </a:lnTo>
                <a:lnTo>
                  <a:pt x="2696" y="4013"/>
                </a:lnTo>
                <a:lnTo>
                  <a:pt x="2859" y="3980"/>
                </a:lnTo>
                <a:lnTo>
                  <a:pt x="3016" y="3940"/>
                </a:lnTo>
                <a:lnTo>
                  <a:pt x="3172" y="3889"/>
                </a:lnTo>
                <a:lnTo>
                  <a:pt x="3323" y="3829"/>
                </a:lnTo>
                <a:lnTo>
                  <a:pt x="3469" y="3763"/>
                </a:lnTo>
                <a:lnTo>
                  <a:pt x="3612" y="3688"/>
                </a:lnTo>
                <a:lnTo>
                  <a:pt x="3750" y="3605"/>
                </a:lnTo>
                <a:lnTo>
                  <a:pt x="3884" y="3514"/>
                </a:lnTo>
                <a:lnTo>
                  <a:pt x="4012" y="3416"/>
                </a:lnTo>
                <a:lnTo>
                  <a:pt x="4134" y="3312"/>
                </a:lnTo>
                <a:lnTo>
                  <a:pt x="4249" y="3202"/>
                </a:lnTo>
                <a:lnTo>
                  <a:pt x="4359" y="3085"/>
                </a:lnTo>
                <a:lnTo>
                  <a:pt x="4462" y="2963"/>
                </a:lnTo>
                <a:lnTo>
                  <a:pt x="4559" y="2834"/>
                </a:lnTo>
                <a:lnTo>
                  <a:pt x="4649" y="2701"/>
                </a:lnTo>
                <a:lnTo>
                  <a:pt x="4730" y="2563"/>
                </a:lnTo>
                <a:lnTo>
                  <a:pt x="4805" y="2418"/>
                </a:lnTo>
                <a:lnTo>
                  <a:pt x="4869" y="2272"/>
                </a:lnTo>
                <a:lnTo>
                  <a:pt x="4928" y="2119"/>
                </a:lnTo>
                <a:lnTo>
                  <a:pt x="4978" y="1965"/>
                </a:lnTo>
                <a:lnTo>
                  <a:pt x="5017" y="1806"/>
                </a:lnTo>
                <a:lnTo>
                  <a:pt x="5050" y="1643"/>
                </a:lnTo>
                <a:lnTo>
                  <a:pt x="5071" y="1477"/>
                </a:lnTo>
                <a:close/>
                <a:moveTo>
                  <a:pt x="4824" y="0"/>
                </a:moveTo>
                <a:lnTo>
                  <a:pt x="5136" y="0"/>
                </a:lnTo>
                <a:lnTo>
                  <a:pt x="5191" y="145"/>
                </a:lnTo>
                <a:lnTo>
                  <a:pt x="5238" y="291"/>
                </a:lnTo>
                <a:lnTo>
                  <a:pt x="5279" y="440"/>
                </a:lnTo>
                <a:lnTo>
                  <a:pt x="5311" y="592"/>
                </a:lnTo>
                <a:lnTo>
                  <a:pt x="5337" y="744"/>
                </a:lnTo>
                <a:lnTo>
                  <a:pt x="5355" y="899"/>
                </a:lnTo>
                <a:lnTo>
                  <a:pt x="5071" y="899"/>
                </a:lnTo>
                <a:lnTo>
                  <a:pt x="5050" y="741"/>
                </a:lnTo>
                <a:lnTo>
                  <a:pt x="5022" y="587"/>
                </a:lnTo>
                <a:lnTo>
                  <a:pt x="4985" y="436"/>
                </a:lnTo>
                <a:lnTo>
                  <a:pt x="4939" y="286"/>
                </a:lnTo>
                <a:lnTo>
                  <a:pt x="4886" y="141"/>
                </a:lnTo>
                <a:lnTo>
                  <a:pt x="482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4105" name="Group 19"/>
          <p:cNvGrpSpPr>
            <a:grpSpLocks/>
          </p:cNvGrpSpPr>
          <p:nvPr/>
        </p:nvGrpSpPr>
        <p:grpSpPr bwMode="auto">
          <a:xfrm>
            <a:off x="8316913" y="333375"/>
            <a:ext cx="392112" cy="4189413"/>
            <a:chOff x="1392238" y="176213"/>
            <a:chExt cx="595312" cy="6364287"/>
          </a:xfrm>
        </p:grpSpPr>
        <p:sp>
          <p:nvSpPr>
            <p:cNvPr id="4106" name="Freeform 6"/>
            <p:cNvSpPr>
              <a:spLocks/>
            </p:cNvSpPr>
            <p:nvPr/>
          </p:nvSpPr>
          <p:spPr bwMode="blackWhite">
            <a:xfrm>
              <a:off x="1392238" y="2765425"/>
              <a:ext cx="279400" cy="276225"/>
            </a:xfrm>
            <a:custGeom>
              <a:avLst/>
              <a:gdLst>
                <a:gd name="T0" fmla="*/ 279400 w 176"/>
                <a:gd name="T1" fmla="*/ 0 h 174"/>
                <a:gd name="T2" fmla="*/ 279400 w 176"/>
                <a:gd name="T3" fmla="*/ 41275 h 174"/>
                <a:gd name="T4" fmla="*/ 227013 w 176"/>
                <a:gd name="T5" fmla="*/ 50800 h 174"/>
                <a:gd name="T6" fmla="*/ 177800 w 176"/>
                <a:gd name="T7" fmla="*/ 71438 h 174"/>
                <a:gd name="T8" fmla="*/ 134938 w 176"/>
                <a:gd name="T9" fmla="*/ 98425 h 174"/>
                <a:gd name="T10" fmla="*/ 100013 w 176"/>
                <a:gd name="T11" fmla="*/ 134938 h 174"/>
                <a:gd name="T12" fmla="*/ 71438 w 176"/>
                <a:gd name="T13" fmla="*/ 177800 h 174"/>
                <a:gd name="T14" fmla="*/ 50800 w 176"/>
                <a:gd name="T15" fmla="*/ 225425 h 174"/>
                <a:gd name="T16" fmla="*/ 41275 w 176"/>
                <a:gd name="T17" fmla="*/ 276225 h 174"/>
                <a:gd name="T18" fmla="*/ 0 w 176"/>
                <a:gd name="T19" fmla="*/ 276225 h 174"/>
                <a:gd name="T20" fmla="*/ 11113 w 176"/>
                <a:gd name="T21" fmla="*/ 222250 h 174"/>
                <a:gd name="T22" fmla="*/ 26988 w 176"/>
                <a:gd name="T23" fmla="*/ 173038 h 174"/>
                <a:gd name="T24" fmla="*/ 53975 w 176"/>
                <a:gd name="T25" fmla="*/ 127000 h 174"/>
                <a:gd name="T26" fmla="*/ 87313 w 176"/>
                <a:gd name="T27" fmla="*/ 87313 h 174"/>
                <a:gd name="T28" fmla="*/ 128588 w 176"/>
                <a:gd name="T29" fmla="*/ 53975 h 174"/>
                <a:gd name="T30" fmla="*/ 174625 w 176"/>
                <a:gd name="T31" fmla="*/ 26988 h 174"/>
                <a:gd name="T32" fmla="*/ 225425 w 176"/>
                <a:gd name="T33" fmla="*/ 11113 h 174"/>
                <a:gd name="T34" fmla="*/ 279400 w 176"/>
                <a:gd name="T35" fmla="*/ 0 h 1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6" h="174">
                  <a:moveTo>
                    <a:pt x="176" y="0"/>
                  </a:moveTo>
                  <a:lnTo>
                    <a:pt x="176" y="26"/>
                  </a:lnTo>
                  <a:lnTo>
                    <a:pt x="143" y="32"/>
                  </a:lnTo>
                  <a:lnTo>
                    <a:pt x="112" y="45"/>
                  </a:lnTo>
                  <a:lnTo>
                    <a:pt x="85" y="62"/>
                  </a:lnTo>
                  <a:lnTo>
                    <a:pt x="63" y="85"/>
                  </a:lnTo>
                  <a:lnTo>
                    <a:pt x="45" y="112"/>
                  </a:lnTo>
                  <a:lnTo>
                    <a:pt x="32" y="142"/>
                  </a:lnTo>
                  <a:lnTo>
                    <a:pt x="26" y="174"/>
                  </a:lnTo>
                  <a:lnTo>
                    <a:pt x="0" y="174"/>
                  </a:lnTo>
                  <a:lnTo>
                    <a:pt x="7" y="140"/>
                  </a:lnTo>
                  <a:lnTo>
                    <a:pt x="17" y="109"/>
                  </a:lnTo>
                  <a:lnTo>
                    <a:pt x="34" y="80"/>
                  </a:lnTo>
                  <a:lnTo>
                    <a:pt x="55" y="55"/>
                  </a:lnTo>
                  <a:lnTo>
                    <a:pt x="81" y="34"/>
                  </a:lnTo>
                  <a:lnTo>
                    <a:pt x="110" y="17"/>
                  </a:lnTo>
                  <a:lnTo>
                    <a:pt x="142" y="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07" name="Freeform 7"/>
            <p:cNvSpPr>
              <a:spLocks/>
            </p:cNvSpPr>
            <p:nvPr/>
          </p:nvSpPr>
          <p:spPr bwMode="blackWhite">
            <a:xfrm>
              <a:off x="1711325" y="2765425"/>
              <a:ext cx="276225" cy="276225"/>
            </a:xfrm>
            <a:custGeom>
              <a:avLst/>
              <a:gdLst>
                <a:gd name="T0" fmla="*/ 0 w 174"/>
                <a:gd name="T1" fmla="*/ 0 h 174"/>
                <a:gd name="T2" fmla="*/ 53975 w 174"/>
                <a:gd name="T3" fmla="*/ 11113 h 174"/>
                <a:gd name="T4" fmla="*/ 103188 w 174"/>
                <a:gd name="T5" fmla="*/ 26988 h 174"/>
                <a:gd name="T6" fmla="*/ 149225 w 174"/>
                <a:gd name="T7" fmla="*/ 53975 h 174"/>
                <a:gd name="T8" fmla="*/ 188913 w 174"/>
                <a:gd name="T9" fmla="*/ 87313 h 174"/>
                <a:gd name="T10" fmla="*/ 222250 w 174"/>
                <a:gd name="T11" fmla="*/ 127000 h 174"/>
                <a:gd name="T12" fmla="*/ 249238 w 174"/>
                <a:gd name="T13" fmla="*/ 173038 h 174"/>
                <a:gd name="T14" fmla="*/ 268288 w 174"/>
                <a:gd name="T15" fmla="*/ 222250 h 174"/>
                <a:gd name="T16" fmla="*/ 276225 w 174"/>
                <a:gd name="T17" fmla="*/ 276225 h 174"/>
                <a:gd name="T18" fmla="*/ 234950 w 174"/>
                <a:gd name="T19" fmla="*/ 276225 h 174"/>
                <a:gd name="T20" fmla="*/ 225425 w 174"/>
                <a:gd name="T21" fmla="*/ 225425 h 174"/>
                <a:gd name="T22" fmla="*/ 204788 w 174"/>
                <a:gd name="T23" fmla="*/ 177800 h 174"/>
                <a:gd name="T24" fmla="*/ 177800 w 174"/>
                <a:gd name="T25" fmla="*/ 134938 h 174"/>
                <a:gd name="T26" fmla="*/ 141288 w 174"/>
                <a:gd name="T27" fmla="*/ 98425 h 174"/>
                <a:gd name="T28" fmla="*/ 100013 w 174"/>
                <a:gd name="T29" fmla="*/ 71438 h 174"/>
                <a:gd name="T30" fmla="*/ 50800 w 174"/>
                <a:gd name="T31" fmla="*/ 50800 h 174"/>
                <a:gd name="T32" fmla="*/ 0 w 174"/>
                <a:gd name="T33" fmla="*/ 41275 h 174"/>
                <a:gd name="T34" fmla="*/ 0 w 174"/>
                <a:gd name="T35" fmla="*/ 0 h 1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4" h="174">
                  <a:moveTo>
                    <a:pt x="0" y="0"/>
                  </a:moveTo>
                  <a:lnTo>
                    <a:pt x="34" y="7"/>
                  </a:lnTo>
                  <a:lnTo>
                    <a:pt x="65" y="17"/>
                  </a:lnTo>
                  <a:lnTo>
                    <a:pt x="94" y="34"/>
                  </a:lnTo>
                  <a:lnTo>
                    <a:pt x="119" y="55"/>
                  </a:lnTo>
                  <a:lnTo>
                    <a:pt x="140" y="80"/>
                  </a:lnTo>
                  <a:lnTo>
                    <a:pt x="157" y="109"/>
                  </a:lnTo>
                  <a:lnTo>
                    <a:pt x="169" y="140"/>
                  </a:lnTo>
                  <a:lnTo>
                    <a:pt x="174" y="174"/>
                  </a:lnTo>
                  <a:lnTo>
                    <a:pt x="148" y="174"/>
                  </a:lnTo>
                  <a:lnTo>
                    <a:pt x="142" y="142"/>
                  </a:lnTo>
                  <a:lnTo>
                    <a:pt x="129" y="112"/>
                  </a:lnTo>
                  <a:lnTo>
                    <a:pt x="112" y="85"/>
                  </a:lnTo>
                  <a:lnTo>
                    <a:pt x="89" y="62"/>
                  </a:lnTo>
                  <a:lnTo>
                    <a:pt x="63" y="45"/>
                  </a:lnTo>
                  <a:lnTo>
                    <a:pt x="32" y="32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08" name="Freeform 8"/>
            <p:cNvSpPr>
              <a:spLocks/>
            </p:cNvSpPr>
            <p:nvPr/>
          </p:nvSpPr>
          <p:spPr bwMode="blackWhite">
            <a:xfrm>
              <a:off x="1711325" y="3086100"/>
              <a:ext cx="276225" cy="274638"/>
            </a:xfrm>
            <a:custGeom>
              <a:avLst/>
              <a:gdLst>
                <a:gd name="T0" fmla="*/ 234950 w 174"/>
                <a:gd name="T1" fmla="*/ 0 h 173"/>
                <a:gd name="T2" fmla="*/ 276225 w 174"/>
                <a:gd name="T3" fmla="*/ 0 h 173"/>
                <a:gd name="T4" fmla="*/ 268288 w 174"/>
                <a:gd name="T5" fmla="*/ 52388 h 173"/>
                <a:gd name="T6" fmla="*/ 249238 w 174"/>
                <a:gd name="T7" fmla="*/ 103188 h 173"/>
                <a:gd name="T8" fmla="*/ 222250 w 174"/>
                <a:gd name="T9" fmla="*/ 147638 h 173"/>
                <a:gd name="T10" fmla="*/ 188913 w 174"/>
                <a:gd name="T11" fmla="*/ 188913 h 173"/>
                <a:gd name="T12" fmla="*/ 149225 w 174"/>
                <a:gd name="T13" fmla="*/ 222250 h 173"/>
                <a:gd name="T14" fmla="*/ 103188 w 174"/>
                <a:gd name="T15" fmla="*/ 247650 h 173"/>
                <a:gd name="T16" fmla="*/ 53975 w 174"/>
                <a:gd name="T17" fmla="*/ 266700 h 173"/>
                <a:gd name="T18" fmla="*/ 0 w 174"/>
                <a:gd name="T19" fmla="*/ 274638 h 173"/>
                <a:gd name="T20" fmla="*/ 0 w 174"/>
                <a:gd name="T21" fmla="*/ 234950 h 173"/>
                <a:gd name="T22" fmla="*/ 50800 w 174"/>
                <a:gd name="T23" fmla="*/ 223838 h 173"/>
                <a:gd name="T24" fmla="*/ 100013 w 174"/>
                <a:gd name="T25" fmla="*/ 206375 h 173"/>
                <a:gd name="T26" fmla="*/ 141288 w 174"/>
                <a:gd name="T27" fmla="*/ 176213 h 173"/>
                <a:gd name="T28" fmla="*/ 177800 w 174"/>
                <a:gd name="T29" fmla="*/ 141288 h 173"/>
                <a:gd name="T30" fmla="*/ 204788 w 174"/>
                <a:gd name="T31" fmla="*/ 100013 h 173"/>
                <a:gd name="T32" fmla="*/ 225425 w 174"/>
                <a:gd name="T33" fmla="*/ 52388 h 173"/>
                <a:gd name="T34" fmla="*/ 234950 w 174"/>
                <a:gd name="T35" fmla="*/ 0 h 1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4" h="173">
                  <a:moveTo>
                    <a:pt x="148" y="0"/>
                  </a:moveTo>
                  <a:lnTo>
                    <a:pt x="174" y="0"/>
                  </a:lnTo>
                  <a:lnTo>
                    <a:pt x="169" y="33"/>
                  </a:lnTo>
                  <a:lnTo>
                    <a:pt x="157" y="65"/>
                  </a:lnTo>
                  <a:lnTo>
                    <a:pt x="140" y="93"/>
                  </a:lnTo>
                  <a:lnTo>
                    <a:pt x="119" y="119"/>
                  </a:lnTo>
                  <a:lnTo>
                    <a:pt x="94" y="140"/>
                  </a:lnTo>
                  <a:lnTo>
                    <a:pt x="65" y="156"/>
                  </a:lnTo>
                  <a:lnTo>
                    <a:pt x="34" y="168"/>
                  </a:lnTo>
                  <a:lnTo>
                    <a:pt x="0" y="173"/>
                  </a:lnTo>
                  <a:lnTo>
                    <a:pt x="0" y="148"/>
                  </a:lnTo>
                  <a:lnTo>
                    <a:pt x="32" y="141"/>
                  </a:lnTo>
                  <a:lnTo>
                    <a:pt x="63" y="130"/>
                  </a:lnTo>
                  <a:lnTo>
                    <a:pt x="89" y="111"/>
                  </a:lnTo>
                  <a:lnTo>
                    <a:pt x="112" y="89"/>
                  </a:lnTo>
                  <a:lnTo>
                    <a:pt x="129" y="63"/>
                  </a:lnTo>
                  <a:lnTo>
                    <a:pt x="142" y="3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09" name="Freeform 9"/>
            <p:cNvSpPr>
              <a:spLocks/>
            </p:cNvSpPr>
            <p:nvPr/>
          </p:nvSpPr>
          <p:spPr bwMode="blackWhite">
            <a:xfrm>
              <a:off x="1392238" y="3086100"/>
              <a:ext cx="279400" cy="274638"/>
            </a:xfrm>
            <a:custGeom>
              <a:avLst/>
              <a:gdLst>
                <a:gd name="T0" fmla="*/ 0 w 176"/>
                <a:gd name="T1" fmla="*/ 0 h 173"/>
                <a:gd name="T2" fmla="*/ 41275 w 176"/>
                <a:gd name="T3" fmla="*/ 0 h 173"/>
                <a:gd name="T4" fmla="*/ 50800 w 176"/>
                <a:gd name="T5" fmla="*/ 52388 h 173"/>
                <a:gd name="T6" fmla="*/ 71438 w 176"/>
                <a:gd name="T7" fmla="*/ 100013 h 173"/>
                <a:gd name="T8" fmla="*/ 100013 w 176"/>
                <a:gd name="T9" fmla="*/ 141288 h 173"/>
                <a:gd name="T10" fmla="*/ 134938 w 176"/>
                <a:gd name="T11" fmla="*/ 176213 h 173"/>
                <a:gd name="T12" fmla="*/ 177800 w 176"/>
                <a:gd name="T13" fmla="*/ 206375 h 173"/>
                <a:gd name="T14" fmla="*/ 227013 w 176"/>
                <a:gd name="T15" fmla="*/ 223838 h 173"/>
                <a:gd name="T16" fmla="*/ 279400 w 176"/>
                <a:gd name="T17" fmla="*/ 234950 h 173"/>
                <a:gd name="T18" fmla="*/ 279400 w 176"/>
                <a:gd name="T19" fmla="*/ 274638 h 173"/>
                <a:gd name="T20" fmla="*/ 225425 w 176"/>
                <a:gd name="T21" fmla="*/ 266700 h 173"/>
                <a:gd name="T22" fmla="*/ 174625 w 176"/>
                <a:gd name="T23" fmla="*/ 247650 h 173"/>
                <a:gd name="T24" fmla="*/ 128588 w 176"/>
                <a:gd name="T25" fmla="*/ 222250 h 173"/>
                <a:gd name="T26" fmla="*/ 87313 w 176"/>
                <a:gd name="T27" fmla="*/ 188913 h 173"/>
                <a:gd name="T28" fmla="*/ 53975 w 176"/>
                <a:gd name="T29" fmla="*/ 147638 h 173"/>
                <a:gd name="T30" fmla="*/ 26988 w 176"/>
                <a:gd name="T31" fmla="*/ 103188 h 173"/>
                <a:gd name="T32" fmla="*/ 11113 w 176"/>
                <a:gd name="T33" fmla="*/ 52388 h 173"/>
                <a:gd name="T34" fmla="*/ 0 w 176"/>
                <a:gd name="T35" fmla="*/ 0 h 1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6" h="173">
                  <a:moveTo>
                    <a:pt x="0" y="0"/>
                  </a:moveTo>
                  <a:lnTo>
                    <a:pt x="26" y="0"/>
                  </a:lnTo>
                  <a:lnTo>
                    <a:pt x="32" y="33"/>
                  </a:lnTo>
                  <a:lnTo>
                    <a:pt x="45" y="63"/>
                  </a:lnTo>
                  <a:lnTo>
                    <a:pt x="63" y="89"/>
                  </a:lnTo>
                  <a:lnTo>
                    <a:pt x="85" y="111"/>
                  </a:lnTo>
                  <a:lnTo>
                    <a:pt x="112" y="130"/>
                  </a:lnTo>
                  <a:lnTo>
                    <a:pt x="143" y="141"/>
                  </a:lnTo>
                  <a:lnTo>
                    <a:pt x="176" y="148"/>
                  </a:lnTo>
                  <a:lnTo>
                    <a:pt x="176" y="173"/>
                  </a:lnTo>
                  <a:lnTo>
                    <a:pt x="142" y="168"/>
                  </a:lnTo>
                  <a:lnTo>
                    <a:pt x="110" y="156"/>
                  </a:lnTo>
                  <a:lnTo>
                    <a:pt x="81" y="140"/>
                  </a:lnTo>
                  <a:lnTo>
                    <a:pt x="55" y="119"/>
                  </a:lnTo>
                  <a:lnTo>
                    <a:pt x="34" y="93"/>
                  </a:lnTo>
                  <a:lnTo>
                    <a:pt x="17" y="65"/>
                  </a:lnTo>
                  <a:lnTo>
                    <a:pt x="7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10" name="Freeform 10"/>
            <p:cNvSpPr>
              <a:spLocks/>
            </p:cNvSpPr>
            <p:nvPr/>
          </p:nvSpPr>
          <p:spPr bwMode="blackWhite">
            <a:xfrm>
              <a:off x="1403350" y="176213"/>
              <a:ext cx="573087" cy="541338"/>
            </a:xfrm>
            <a:custGeom>
              <a:avLst/>
              <a:gdLst>
                <a:gd name="T0" fmla="*/ 0 w 361"/>
                <a:gd name="T1" fmla="*/ 0 h 341"/>
                <a:gd name="T2" fmla="*/ 573087 w 361"/>
                <a:gd name="T3" fmla="*/ 0 h 341"/>
                <a:gd name="T4" fmla="*/ 573087 w 361"/>
                <a:gd name="T5" fmla="*/ 41275 h 341"/>
                <a:gd name="T6" fmla="*/ 234950 w 361"/>
                <a:gd name="T7" fmla="*/ 271463 h 341"/>
                <a:gd name="T8" fmla="*/ 573087 w 361"/>
                <a:gd name="T9" fmla="*/ 503238 h 341"/>
                <a:gd name="T10" fmla="*/ 573087 w 361"/>
                <a:gd name="T11" fmla="*/ 541338 h 341"/>
                <a:gd name="T12" fmla="*/ 0 w 361"/>
                <a:gd name="T13" fmla="*/ 541338 h 341"/>
                <a:gd name="T14" fmla="*/ 0 w 361"/>
                <a:gd name="T15" fmla="*/ 498475 h 341"/>
                <a:gd name="T16" fmla="*/ 498475 w 361"/>
                <a:gd name="T17" fmla="*/ 498475 h 341"/>
                <a:gd name="T18" fmla="*/ 168275 w 361"/>
                <a:gd name="T19" fmla="*/ 271463 h 341"/>
                <a:gd name="T20" fmla="*/ 168275 w 361"/>
                <a:gd name="T21" fmla="*/ 268288 h 341"/>
                <a:gd name="T22" fmla="*/ 498475 w 361"/>
                <a:gd name="T23" fmla="*/ 41275 h 341"/>
                <a:gd name="T24" fmla="*/ 0 w 361"/>
                <a:gd name="T25" fmla="*/ 41275 h 341"/>
                <a:gd name="T26" fmla="*/ 0 w 361"/>
                <a:gd name="T27" fmla="*/ 0 h 3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1" h="341">
                  <a:moveTo>
                    <a:pt x="0" y="0"/>
                  </a:moveTo>
                  <a:lnTo>
                    <a:pt x="361" y="0"/>
                  </a:lnTo>
                  <a:lnTo>
                    <a:pt x="361" y="26"/>
                  </a:lnTo>
                  <a:lnTo>
                    <a:pt x="148" y="171"/>
                  </a:lnTo>
                  <a:lnTo>
                    <a:pt x="361" y="317"/>
                  </a:lnTo>
                  <a:lnTo>
                    <a:pt x="361" y="341"/>
                  </a:lnTo>
                  <a:lnTo>
                    <a:pt x="0" y="341"/>
                  </a:lnTo>
                  <a:lnTo>
                    <a:pt x="0" y="314"/>
                  </a:lnTo>
                  <a:lnTo>
                    <a:pt x="314" y="314"/>
                  </a:lnTo>
                  <a:lnTo>
                    <a:pt x="106" y="171"/>
                  </a:lnTo>
                  <a:lnTo>
                    <a:pt x="106" y="169"/>
                  </a:lnTo>
                  <a:lnTo>
                    <a:pt x="314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11" name="Freeform 11"/>
            <p:cNvSpPr>
              <a:spLocks noEditPoints="1"/>
            </p:cNvSpPr>
            <p:nvPr/>
          </p:nvSpPr>
          <p:spPr bwMode="blackWhite">
            <a:xfrm>
              <a:off x="1403350" y="825500"/>
              <a:ext cx="577850" cy="576263"/>
            </a:xfrm>
            <a:custGeom>
              <a:avLst/>
              <a:gdLst>
                <a:gd name="T0" fmla="*/ 200025 w 364"/>
                <a:gd name="T1" fmla="*/ 136525 h 363"/>
                <a:gd name="T2" fmla="*/ 200025 w 364"/>
                <a:gd name="T3" fmla="*/ 436563 h 363"/>
                <a:gd name="T4" fmla="*/ 531813 w 364"/>
                <a:gd name="T5" fmla="*/ 287338 h 363"/>
                <a:gd name="T6" fmla="*/ 200025 w 364"/>
                <a:gd name="T7" fmla="*/ 136525 h 363"/>
                <a:gd name="T8" fmla="*/ 0 w 364"/>
                <a:gd name="T9" fmla="*/ 0 h 363"/>
                <a:gd name="T10" fmla="*/ 577850 w 364"/>
                <a:gd name="T11" fmla="*/ 266700 h 363"/>
                <a:gd name="T12" fmla="*/ 577850 w 364"/>
                <a:gd name="T13" fmla="*/ 307975 h 363"/>
                <a:gd name="T14" fmla="*/ 0 w 364"/>
                <a:gd name="T15" fmla="*/ 576263 h 363"/>
                <a:gd name="T16" fmla="*/ 0 w 364"/>
                <a:gd name="T17" fmla="*/ 528638 h 363"/>
                <a:gd name="T18" fmla="*/ 160338 w 364"/>
                <a:gd name="T19" fmla="*/ 455613 h 363"/>
                <a:gd name="T20" fmla="*/ 160338 w 364"/>
                <a:gd name="T21" fmla="*/ 117475 h 363"/>
                <a:gd name="T22" fmla="*/ 0 w 364"/>
                <a:gd name="T23" fmla="*/ 44450 h 363"/>
                <a:gd name="T24" fmla="*/ 0 w 364"/>
                <a:gd name="T25" fmla="*/ 0 h 3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" h="363">
                  <a:moveTo>
                    <a:pt x="126" y="86"/>
                  </a:moveTo>
                  <a:lnTo>
                    <a:pt x="126" y="275"/>
                  </a:lnTo>
                  <a:lnTo>
                    <a:pt x="335" y="181"/>
                  </a:lnTo>
                  <a:lnTo>
                    <a:pt x="126" y="86"/>
                  </a:lnTo>
                  <a:close/>
                  <a:moveTo>
                    <a:pt x="0" y="0"/>
                  </a:moveTo>
                  <a:lnTo>
                    <a:pt x="364" y="168"/>
                  </a:lnTo>
                  <a:lnTo>
                    <a:pt x="364" y="194"/>
                  </a:lnTo>
                  <a:lnTo>
                    <a:pt x="0" y="363"/>
                  </a:lnTo>
                  <a:lnTo>
                    <a:pt x="0" y="333"/>
                  </a:lnTo>
                  <a:lnTo>
                    <a:pt x="101" y="287"/>
                  </a:lnTo>
                  <a:lnTo>
                    <a:pt x="101" y="74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12" name="Freeform 12"/>
            <p:cNvSpPr>
              <a:spLocks/>
            </p:cNvSpPr>
            <p:nvPr/>
          </p:nvSpPr>
          <p:spPr bwMode="blackWhite">
            <a:xfrm>
              <a:off x="1403350" y="1455738"/>
              <a:ext cx="573087" cy="509588"/>
            </a:xfrm>
            <a:custGeom>
              <a:avLst/>
              <a:gdLst>
                <a:gd name="T0" fmla="*/ 0 w 361"/>
                <a:gd name="T1" fmla="*/ 0 h 321"/>
                <a:gd name="T2" fmla="*/ 292100 w 361"/>
                <a:gd name="T3" fmla="*/ 231775 h 321"/>
                <a:gd name="T4" fmla="*/ 573087 w 361"/>
                <a:gd name="T5" fmla="*/ 9525 h 321"/>
                <a:gd name="T6" fmla="*/ 573087 w 361"/>
                <a:gd name="T7" fmla="*/ 60325 h 321"/>
                <a:gd name="T8" fmla="*/ 322262 w 361"/>
                <a:gd name="T9" fmla="*/ 255588 h 321"/>
                <a:gd name="T10" fmla="*/ 573087 w 361"/>
                <a:gd name="T11" fmla="*/ 450850 h 321"/>
                <a:gd name="T12" fmla="*/ 573087 w 361"/>
                <a:gd name="T13" fmla="*/ 501650 h 321"/>
                <a:gd name="T14" fmla="*/ 292100 w 361"/>
                <a:gd name="T15" fmla="*/ 280988 h 321"/>
                <a:gd name="T16" fmla="*/ 0 w 361"/>
                <a:gd name="T17" fmla="*/ 509588 h 321"/>
                <a:gd name="T18" fmla="*/ 0 w 361"/>
                <a:gd name="T19" fmla="*/ 460375 h 321"/>
                <a:gd name="T20" fmla="*/ 265112 w 361"/>
                <a:gd name="T21" fmla="*/ 254000 h 321"/>
                <a:gd name="T22" fmla="*/ 0 w 361"/>
                <a:gd name="T23" fmla="*/ 50800 h 321"/>
                <a:gd name="T24" fmla="*/ 0 w 361"/>
                <a:gd name="T25" fmla="*/ 0 h 3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1" h="321">
                  <a:moveTo>
                    <a:pt x="0" y="0"/>
                  </a:moveTo>
                  <a:lnTo>
                    <a:pt x="184" y="146"/>
                  </a:lnTo>
                  <a:lnTo>
                    <a:pt x="361" y="6"/>
                  </a:lnTo>
                  <a:lnTo>
                    <a:pt x="361" y="38"/>
                  </a:lnTo>
                  <a:lnTo>
                    <a:pt x="203" y="161"/>
                  </a:lnTo>
                  <a:lnTo>
                    <a:pt x="361" y="284"/>
                  </a:lnTo>
                  <a:lnTo>
                    <a:pt x="361" y="316"/>
                  </a:lnTo>
                  <a:lnTo>
                    <a:pt x="184" y="177"/>
                  </a:lnTo>
                  <a:lnTo>
                    <a:pt x="0" y="321"/>
                  </a:lnTo>
                  <a:lnTo>
                    <a:pt x="0" y="290"/>
                  </a:lnTo>
                  <a:lnTo>
                    <a:pt x="167" y="160"/>
                  </a:ln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13" name="Freeform 13"/>
            <p:cNvSpPr>
              <a:spLocks/>
            </p:cNvSpPr>
            <p:nvPr/>
          </p:nvSpPr>
          <p:spPr bwMode="blackWhite">
            <a:xfrm>
              <a:off x="1403350" y="2293938"/>
              <a:ext cx="573087" cy="404813"/>
            </a:xfrm>
            <a:custGeom>
              <a:avLst/>
              <a:gdLst>
                <a:gd name="T0" fmla="*/ 0 w 361"/>
                <a:gd name="T1" fmla="*/ 0 h 255"/>
                <a:gd name="T2" fmla="*/ 573087 w 361"/>
                <a:gd name="T3" fmla="*/ 0 h 255"/>
                <a:gd name="T4" fmla="*/ 573087 w 361"/>
                <a:gd name="T5" fmla="*/ 404813 h 255"/>
                <a:gd name="T6" fmla="*/ 533400 w 361"/>
                <a:gd name="T7" fmla="*/ 404813 h 255"/>
                <a:gd name="T8" fmla="*/ 533400 w 361"/>
                <a:gd name="T9" fmla="*/ 42863 h 255"/>
                <a:gd name="T10" fmla="*/ 298450 w 361"/>
                <a:gd name="T11" fmla="*/ 42863 h 255"/>
                <a:gd name="T12" fmla="*/ 298450 w 361"/>
                <a:gd name="T13" fmla="*/ 368300 h 255"/>
                <a:gd name="T14" fmla="*/ 260350 w 361"/>
                <a:gd name="T15" fmla="*/ 368300 h 255"/>
                <a:gd name="T16" fmla="*/ 260350 w 361"/>
                <a:gd name="T17" fmla="*/ 42863 h 255"/>
                <a:gd name="T18" fmla="*/ 0 w 361"/>
                <a:gd name="T19" fmla="*/ 42863 h 255"/>
                <a:gd name="T20" fmla="*/ 0 w 361"/>
                <a:gd name="T21" fmla="*/ 0 h 2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61" h="255">
                  <a:moveTo>
                    <a:pt x="0" y="0"/>
                  </a:moveTo>
                  <a:lnTo>
                    <a:pt x="361" y="0"/>
                  </a:lnTo>
                  <a:lnTo>
                    <a:pt x="361" y="255"/>
                  </a:lnTo>
                  <a:lnTo>
                    <a:pt x="336" y="255"/>
                  </a:lnTo>
                  <a:lnTo>
                    <a:pt x="336" y="27"/>
                  </a:lnTo>
                  <a:lnTo>
                    <a:pt x="188" y="27"/>
                  </a:lnTo>
                  <a:lnTo>
                    <a:pt x="188" y="232"/>
                  </a:lnTo>
                  <a:lnTo>
                    <a:pt x="164" y="232"/>
                  </a:lnTo>
                  <a:lnTo>
                    <a:pt x="164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14" name="Freeform 14"/>
            <p:cNvSpPr>
              <a:spLocks noEditPoints="1"/>
            </p:cNvSpPr>
            <p:nvPr/>
          </p:nvSpPr>
          <p:spPr bwMode="blackWhite">
            <a:xfrm>
              <a:off x="1403350" y="3494088"/>
              <a:ext cx="573087" cy="466725"/>
            </a:xfrm>
            <a:custGeom>
              <a:avLst/>
              <a:gdLst>
                <a:gd name="T0" fmla="*/ 276225 w 361"/>
                <a:gd name="T1" fmla="*/ 42863 h 294"/>
                <a:gd name="T2" fmla="*/ 276225 w 361"/>
                <a:gd name="T3" fmla="*/ 236538 h 294"/>
                <a:gd name="T4" fmla="*/ 277812 w 361"/>
                <a:gd name="T5" fmla="*/ 276225 h 294"/>
                <a:gd name="T6" fmla="*/ 288925 w 361"/>
                <a:gd name="T7" fmla="*/ 311150 h 294"/>
                <a:gd name="T8" fmla="*/ 301625 w 361"/>
                <a:gd name="T9" fmla="*/ 342900 h 294"/>
                <a:gd name="T10" fmla="*/ 322262 w 361"/>
                <a:gd name="T11" fmla="*/ 366713 h 294"/>
                <a:gd name="T12" fmla="*/ 344487 w 361"/>
                <a:gd name="T13" fmla="*/ 387350 h 294"/>
                <a:gd name="T14" fmla="*/ 374650 w 361"/>
                <a:gd name="T15" fmla="*/ 398463 h 294"/>
                <a:gd name="T16" fmla="*/ 407987 w 361"/>
                <a:gd name="T17" fmla="*/ 403225 h 294"/>
                <a:gd name="T18" fmla="*/ 409575 w 361"/>
                <a:gd name="T19" fmla="*/ 403225 h 294"/>
                <a:gd name="T20" fmla="*/ 444500 w 361"/>
                <a:gd name="T21" fmla="*/ 398463 h 294"/>
                <a:gd name="T22" fmla="*/ 476250 w 361"/>
                <a:gd name="T23" fmla="*/ 384175 h 294"/>
                <a:gd name="T24" fmla="*/ 500062 w 361"/>
                <a:gd name="T25" fmla="*/ 360363 h 294"/>
                <a:gd name="T26" fmla="*/ 519112 w 361"/>
                <a:gd name="T27" fmla="*/ 327025 h 294"/>
                <a:gd name="T28" fmla="*/ 530225 w 361"/>
                <a:gd name="T29" fmla="*/ 285750 h 294"/>
                <a:gd name="T30" fmla="*/ 533400 w 361"/>
                <a:gd name="T31" fmla="*/ 238125 h 294"/>
                <a:gd name="T32" fmla="*/ 533400 w 361"/>
                <a:gd name="T33" fmla="*/ 42863 h 294"/>
                <a:gd name="T34" fmla="*/ 276225 w 361"/>
                <a:gd name="T35" fmla="*/ 42863 h 294"/>
                <a:gd name="T36" fmla="*/ 0 w 361"/>
                <a:gd name="T37" fmla="*/ 0 h 294"/>
                <a:gd name="T38" fmla="*/ 573087 w 361"/>
                <a:gd name="T39" fmla="*/ 0 h 294"/>
                <a:gd name="T40" fmla="*/ 573087 w 361"/>
                <a:gd name="T41" fmla="*/ 239713 h 294"/>
                <a:gd name="T42" fmla="*/ 569912 w 361"/>
                <a:gd name="T43" fmla="*/ 292100 h 294"/>
                <a:gd name="T44" fmla="*/ 558800 w 361"/>
                <a:gd name="T45" fmla="*/ 336550 h 294"/>
                <a:gd name="T46" fmla="*/ 539750 w 361"/>
                <a:gd name="T47" fmla="*/ 373063 h 294"/>
                <a:gd name="T48" fmla="*/ 515937 w 361"/>
                <a:gd name="T49" fmla="*/ 404813 h 294"/>
                <a:gd name="T50" fmla="*/ 485775 w 361"/>
                <a:gd name="T51" fmla="*/ 427038 h 294"/>
                <a:gd name="T52" fmla="*/ 450850 w 361"/>
                <a:gd name="T53" fmla="*/ 441325 h 294"/>
                <a:gd name="T54" fmla="*/ 411162 w 361"/>
                <a:gd name="T55" fmla="*/ 446088 h 294"/>
                <a:gd name="T56" fmla="*/ 409575 w 361"/>
                <a:gd name="T57" fmla="*/ 446088 h 294"/>
                <a:gd name="T58" fmla="*/ 369887 w 361"/>
                <a:gd name="T59" fmla="*/ 441325 h 294"/>
                <a:gd name="T60" fmla="*/ 336550 w 361"/>
                <a:gd name="T61" fmla="*/ 430213 h 294"/>
                <a:gd name="T62" fmla="*/ 309562 w 361"/>
                <a:gd name="T63" fmla="*/ 411163 h 294"/>
                <a:gd name="T64" fmla="*/ 284162 w 361"/>
                <a:gd name="T65" fmla="*/ 385763 h 294"/>
                <a:gd name="T66" fmla="*/ 265112 w 361"/>
                <a:gd name="T67" fmla="*/ 354013 h 294"/>
                <a:gd name="T68" fmla="*/ 254000 w 361"/>
                <a:gd name="T69" fmla="*/ 317500 h 294"/>
                <a:gd name="T70" fmla="*/ 244475 w 361"/>
                <a:gd name="T71" fmla="*/ 277813 h 294"/>
                <a:gd name="T72" fmla="*/ 0 w 361"/>
                <a:gd name="T73" fmla="*/ 466725 h 294"/>
                <a:gd name="T74" fmla="*/ 0 w 361"/>
                <a:gd name="T75" fmla="*/ 412750 h 294"/>
                <a:gd name="T76" fmla="*/ 236537 w 361"/>
                <a:gd name="T77" fmla="*/ 230188 h 294"/>
                <a:gd name="T78" fmla="*/ 236537 w 361"/>
                <a:gd name="T79" fmla="*/ 42863 h 294"/>
                <a:gd name="T80" fmla="*/ 0 w 361"/>
                <a:gd name="T81" fmla="*/ 42863 h 294"/>
                <a:gd name="T82" fmla="*/ 0 w 361"/>
                <a:gd name="T83" fmla="*/ 0 h 2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61" h="294">
                  <a:moveTo>
                    <a:pt x="174" y="27"/>
                  </a:moveTo>
                  <a:lnTo>
                    <a:pt x="174" y="149"/>
                  </a:lnTo>
                  <a:lnTo>
                    <a:pt x="175" y="174"/>
                  </a:lnTo>
                  <a:lnTo>
                    <a:pt x="182" y="196"/>
                  </a:lnTo>
                  <a:lnTo>
                    <a:pt x="190" y="216"/>
                  </a:lnTo>
                  <a:lnTo>
                    <a:pt x="203" y="231"/>
                  </a:lnTo>
                  <a:lnTo>
                    <a:pt x="217" y="244"/>
                  </a:lnTo>
                  <a:lnTo>
                    <a:pt x="236" y="251"/>
                  </a:lnTo>
                  <a:lnTo>
                    <a:pt x="257" y="254"/>
                  </a:lnTo>
                  <a:lnTo>
                    <a:pt x="258" y="254"/>
                  </a:lnTo>
                  <a:lnTo>
                    <a:pt x="280" y="251"/>
                  </a:lnTo>
                  <a:lnTo>
                    <a:pt x="300" y="242"/>
                  </a:lnTo>
                  <a:lnTo>
                    <a:pt x="315" y="227"/>
                  </a:lnTo>
                  <a:lnTo>
                    <a:pt x="327" y="206"/>
                  </a:lnTo>
                  <a:lnTo>
                    <a:pt x="334" y="180"/>
                  </a:lnTo>
                  <a:lnTo>
                    <a:pt x="336" y="150"/>
                  </a:lnTo>
                  <a:lnTo>
                    <a:pt x="336" y="27"/>
                  </a:lnTo>
                  <a:lnTo>
                    <a:pt x="174" y="27"/>
                  </a:lnTo>
                  <a:close/>
                  <a:moveTo>
                    <a:pt x="0" y="0"/>
                  </a:moveTo>
                  <a:lnTo>
                    <a:pt x="361" y="0"/>
                  </a:lnTo>
                  <a:lnTo>
                    <a:pt x="361" y="151"/>
                  </a:lnTo>
                  <a:lnTo>
                    <a:pt x="359" y="184"/>
                  </a:lnTo>
                  <a:lnTo>
                    <a:pt x="352" y="212"/>
                  </a:lnTo>
                  <a:lnTo>
                    <a:pt x="340" y="235"/>
                  </a:lnTo>
                  <a:lnTo>
                    <a:pt x="325" y="255"/>
                  </a:lnTo>
                  <a:lnTo>
                    <a:pt x="306" y="269"/>
                  </a:lnTo>
                  <a:lnTo>
                    <a:pt x="284" y="278"/>
                  </a:lnTo>
                  <a:lnTo>
                    <a:pt x="259" y="281"/>
                  </a:lnTo>
                  <a:lnTo>
                    <a:pt x="258" y="281"/>
                  </a:lnTo>
                  <a:lnTo>
                    <a:pt x="233" y="278"/>
                  </a:lnTo>
                  <a:lnTo>
                    <a:pt x="212" y="271"/>
                  </a:lnTo>
                  <a:lnTo>
                    <a:pt x="195" y="259"/>
                  </a:lnTo>
                  <a:lnTo>
                    <a:pt x="179" y="243"/>
                  </a:lnTo>
                  <a:lnTo>
                    <a:pt x="167" y="223"/>
                  </a:lnTo>
                  <a:lnTo>
                    <a:pt x="160" y="200"/>
                  </a:lnTo>
                  <a:lnTo>
                    <a:pt x="154" y="175"/>
                  </a:lnTo>
                  <a:lnTo>
                    <a:pt x="0" y="294"/>
                  </a:lnTo>
                  <a:lnTo>
                    <a:pt x="0" y="260"/>
                  </a:lnTo>
                  <a:lnTo>
                    <a:pt x="149" y="145"/>
                  </a:lnTo>
                  <a:lnTo>
                    <a:pt x="149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15" name="Freeform 15"/>
            <p:cNvSpPr>
              <a:spLocks noEditPoints="1"/>
            </p:cNvSpPr>
            <p:nvPr/>
          </p:nvSpPr>
          <p:spPr bwMode="blackWhite">
            <a:xfrm>
              <a:off x="1403350" y="4116388"/>
              <a:ext cx="573087" cy="496888"/>
            </a:xfrm>
            <a:custGeom>
              <a:avLst/>
              <a:gdLst>
                <a:gd name="T0" fmla="*/ 39687 w 361"/>
                <a:gd name="T1" fmla="*/ 44450 h 313"/>
                <a:gd name="T2" fmla="*/ 39687 w 361"/>
                <a:gd name="T3" fmla="*/ 192088 h 313"/>
                <a:gd name="T4" fmla="*/ 42862 w 361"/>
                <a:gd name="T5" fmla="*/ 250825 h 313"/>
                <a:gd name="T6" fmla="*/ 57150 w 361"/>
                <a:gd name="T7" fmla="*/ 300038 h 313"/>
                <a:gd name="T8" fmla="*/ 80962 w 361"/>
                <a:gd name="T9" fmla="*/ 346075 h 313"/>
                <a:gd name="T10" fmla="*/ 109537 w 361"/>
                <a:gd name="T11" fmla="*/ 382588 h 313"/>
                <a:gd name="T12" fmla="*/ 147637 w 361"/>
                <a:gd name="T13" fmla="*/ 412750 h 313"/>
                <a:gd name="T14" fmla="*/ 188912 w 361"/>
                <a:gd name="T15" fmla="*/ 434975 h 313"/>
                <a:gd name="T16" fmla="*/ 234950 w 361"/>
                <a:gd name="T17" fmla="*/ 447675 h 313"/>
                <a:gd name="T18" fmla="*/ 284162 w 361"/>
                <a:gd name="T19" fmla="*/ 454025 h 313"/>
                <a:gd name="T20" fmla="*/ 287337 w 361"/>
                <a:gd name="T21" fmla="*/ 454025 h 313"/>
                <a:gd name="T22" fmla="*/ 336550 w 361"/>
                <a:gd name="T23" fmla="*/ 447675 h 313"/>
                <a:gd name="T24" fmla="*/ 382587 w 361"/>
                <a:gd name="T25" fmla="*/ 434975 h 313"/>
                <a:gd name="T26" fmla="*/ 425450 w 361"/>
                <a:gd name="T27" fmla="*/ 412750 h 313"/>
                <a:gd name="T28" fmla="*/ 461962 w 361"/>
                <a:gd name="T29" fmla="*/ 382588 h 313"/>
                <a:gd name="T30" fmla="*/ 492125 w 361"/>
                <a:gd name="T31" fmla="*/ 346075 h 313"/>
                <a:gd name="T32" fmla="*/ 515937 w 361"/>
                <a:gd name="T33" fmla="*/ 300038 h 313"/>
                <a:gd name="T34" fmla="*/ 530225 w 361"/>
                <a:gd name="T35" fmla="*/ 250825 h 313"/>
                <a:gd name="T36" fmla="*/ 533400 w 361"/>
                <a:gd name="T37" fmla="*/ 192088 h 313"/>
                <a:gd name="T38" fmla="*/ 533400 w 361"/>
                <a:gd name="T39" fmla="*/ 44450 h 313"/>
                <a:gd name="T40" fmla="*/ 39687 w 361"/>
                <a:gd name="T41" fmla="*/ 44450 h 313"/>
                <a:gd name="T42" fmla="*/ 0 w 361"/>
                <a:gd name="T43" fmla="*/ 0 h 313"/>
                <a:gd name="T44" fmla="*/ 573087 w 361"/>
                <a:gd name="T45" fmla="*/ 0 h 313"/>
                <a:gd name="T46" fmla="*/ 573087 w 361"/>
                <a:gd name="T47" fmla="*/ 192088 h 313"/>
                <a:gd name="T48" fmla="*/ 569912 w 361"/>
                <a:gd name="T49" fmla="*/ 250825 h 313"/>
                <a:gd name="T50" fmla="*/ 557212 w 361"/>
                <a:gd name="T51" fmla="*/ 304800 h 313"/>
                <a:gd name="T52" fmla="*/ 536575 w 361"/>
                <a:gd name="T53" fmla="*/ 352425 h 313"/>
                <a:gd name="T54" fmla="*/ 509587 w 361"/>
                <a:gd name="T55" fmla="*/ 393700 h 313"/>
                <a:gd name="T56" fmla="*/ 473075 w 361"/>
                <a:gd name="T57" fmla="*/ 428625 h 313"/>
                <a:gd name="T58" fmla="*/ 434975 w 361"/>
                <a:gd name="T59" fmla="*/ 457200 h 313"/>
                <a:gd name="T60" fmla="*/ 390525 w 361"/>
                <a:gd name="T61" fmla="*/ 479425 h 313"/>
                <a:gd name="T62" fmla="*/ 341312 w 361"/>
                <a:gd name="T63" fmla="*/ 493713 h 313"/>
                <a:gd name="T64" fmla="*/ 288925 w 361"/>
                <a:gd name="T65" fmla="*/ 496888 h 313"/>
                <a:gd name="T66" fmla="*/ 287337 w 361"/>
                <a:gd name="T67" fmla="*/ 496888 h 313"/>
                <a:gd name="T68" fmla="*/ 234950 w 361"/>
                <a:gd name="T69" fmla="*/ 493713 h 313"/>
                <a:gd name="T70" fmla="*/ 184150 w 361"/>
                <a:gd name="T71" fmla="*/ 479425 h 313"/>
                <a:gd name="T72" fmla="*/ 141287 w 361"/>
                <a:gd name="T73" fmla="*/ 457200 h 313"/>
                <a:gd name="T74" fmla="*/ 101600 w 361"/>
                <a:gd name="T75" fmla="*/ 428625 h 313"/>
                <a:gd name="T76" fmla="*/ 66675 w 361"/>
                <a:gd name="T77" fmla="*/ 393700 h 313"/>
                <a:gd name="T78" fmla="*/ 39687 w 361"/>
                <a:gd name="T79" fmla="*/ 352425 h 313"/>
                <a:gd name="T80" fmla="*/ 19050 w 361"/>
                <a:gd name="T81" fmla="*/ 304800 h 313"/>
                <a:gd name="T82" fmla="*/ 3175 w 361"/>
                <a:gd name="T83" fmla="*/ 250825 h 313"/>
                <a:gd name="T84" fmla="*/ 0 w 361"/>
                <a:gd name="T85" fmla="*/ 192088 h 313"/>
                <a:gd name="T86" fmla="*/ 0 w 361"/>
                <a:gd name="T87" fmla="*/ 0 h 31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61" h="313">
                  <a:moveTo>
                    <a:pt x="25" y="28"/>
                  </a:moveTo>
                  <a:lnTo>
                    <a:pt x="25" y="121"/>
                  </a:lnTo>
                  <a:lnTo>
                    <a:pt x="27" y="158"/>
                  </a:lnTo>
                  <a:lnTo>
                    <a:pt x="36" y="189"/>
                  </a:lnTo>
                  <a:lnTo>
                    <a:pt x="51" y="218"/>
                  </a:lnTo>
                  <a:lnTo>
                    <a:pt x="69" y="241"/>
                  </a:lnTo>
                  <a:lnTo>
                    <a:pt x="93" y="260"/>
                  </a:lnTo>
                  <a:lnTo>
                    <a:pt x="119" y="274"/>
                  </a:lnTo>
                  <a:lnTo>
                    <a:pt x="148" y="282"/>
                  </a:lnTo>
                  <a:lnTo>
                    <a:pt x="179" y="286"/>
                  </a:lnTo>
                  <a:lnTo>
                    <a:pt x="181" y="286"/>
                  </a:lnTo>
                  <a:lnTo>
                    <a:pt x="212" y="282"/>
                  </a:lnTo>
                  <a:lnTo>
                    <a:pt x="241" y="274"/>
                  </a:lnTo>
                  <a:lnTo>
                    <a:pt x="268" y="260"/>
                  </a:lnTo>
                  <a:lnTo>
                    <a:pt x="291" y="241"/>
                  </a:lnTo>
                  <a:lnTo>
                    <a:pt x="310" y="218"/>
                  </a:lnTo>
                  <a:lnTo>
                    <a:pt x="325" y="189"/>
                  </a:lnTo>
                  <a:lnTo>
                    <a:pt x="334" y="158"/>
                  </a:lnTo>
                  <a:lnTo>
                    <a:pt x="336" y="121"/>
                  </a:lnTo>
                  <a:lnTo>
                    <a:pt x="336" y="28"/>
                  </a:lnTo>
                  <a:lnTo>
                    <a:pt x="25" y="28"/>
                  </a:lnTo>
                  <a:close/>
                  <a:moveTo>
                    <a:pt x="0" y="0"/>
                  </a:moveTo>
                  <a:lnTo>
                    <a:pt x="361" y="0"/>
                  </a:lnTo>
                  <a:lnTo>
                    <a:pt x="361" y="121"/>
                  </a:lnTo>
                  <a:lnTo>
                    <a:pt x="359" y="158"/>
                  </a:lnTo>
                  <a:lnTo>
                    <a:pt x="351" y="192"/>
                  </a:lnTo>
                  <a:lnTo>
                    <a:pt x="338" y="222"/>
                  </a:lnTo>
                  <a:lnTo>
                    <a:pt x="321" y="248"/>
                  </a:lnTo>
                  <a:lnTo>
                    <a:pt x="298" y="270"/>
                  </a:lnTo>
                  <a:lnTo>
                    <a:pt x="274" y="288"/>
                  </a:lnTo>
                  <a:lnTo>
                    <a:pt x="246" y="302"/>
                  </a:lnTo>
                  <a:lnTo>
                    <a:pt x="215" y="311"/>
                  </a:lnTo>
                  <a:lnTo>
                    <a:pt x="182" y="313"/>
                  </a:lnTo>
                  <a:lnTo>
                    <a:pt x="181" y="313"/>
                  </a:lnTo>
                  <a:lnTo>
                    <a:pt x="148" y="311"/>
                  </a:lnTo>
                  <a:lnTo>
                    <a:pt x="116" y="302"/>
                  </a:lnTo>
                  <a:lnTo>
                    <a:pt x="89" y="288"/>
                  </a:lnTo>
                  <a:lnTo>
                    <a:pt x="64" y="270"/>
                  </a:lnTo>
                  <a:lnTo>
                    <a:pt x="42" y="248"/>
                  </a:lnTo>
                  <a:lnTo>
                    <a:pt x="25" y="222"/>
                  </a:lnTo>
                  <a:lnTo>
                    <a:pt x="12" y="192"/>
                  </a:lnTo>
                  <a:lnTo>
                    <a:pt x="2" y="158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16" name="Freeform 16"/>
            <p:cNvSpPr>
              <a:spLocks/>
            </p:cNvSpPr>
            <p:nvPr/>
          </p:nvSpPr>
          <p:spPr bwMode="blackWhite">
            <a:xfrm>
              <a:off x="1403350" y="4748213"/>
              <a:ext cx="573087" cy="454025"/>
            </a:xfrm>
            <a:custGeom>
              <a:avLst/>
              <a:gdLst>
                <a:gd name="T0" fmla="*/ 0 w 361"/>
                <a:gd name="T1" fmla="*/ 0 h 286"/>
                <a:gd name="T2" fmla="*/ 573087 w 361"/>
                <a:gd name="T3" fmla="*/ 0 h 286"/>
                <a:gd name="T4" fmla="*/ 573087 w 361"/>
                <a:gd name="T5" fmla="*/ 44450 h 286"/>
                <a:gd name="T6" fmla="*/ 307975 w 361"/>
                <a:gd name="T7" fmla="*/ 44450 h 286"/>
                <a:gd name="T8" fmla="*/ 307975 w 361"/>
                <a:gd name="T9" fmla="*/ 409575 h 286"/>
                <a:gd name="T10" fmla="*/ 573087 w 361"/>
                <a:gd name="T11" fmla="*/ 409575 h 286"/>
                <a:gd name="T12" fmla="*/ 573087 w 361"/>
                <a:gd name="T13" fmla="*/ 454025 h 286"/>
                <a:gd name="T14" fmla="*/ 0 w 361"/>
                <a:gd name="T15" fmla="*/ 454025 h 286"/>
                <a:gd name="T16" fmla="*/ 0 w 361"/>
                <a:gd name="T17" fmla="*/ 409575 h 286"/>
                <a:gd name="T18" fmla="*/ 268287 w 361"/>
                <a:gd name="T19" fmla="*/ 409575 h 286"/>
                <a:gd name="T20" fmla="*/ 268287 w 361"/>
                <a:gd name="T21" fmla="*/ 44450 h 286"/>
                <a:gd name="T22" fmla="*/ 0 w 361"/>
                <a:gd name="T23" fmla="*/ 44450 h 286"/>
                <a:gd name="T24" fmla="*/ 0 w 361"/>
                <a:gd name="T25" fmla="*/ 0 h 2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1" h="286">
                  <a:moveTo>
                    <a:pt x="0" y="0"/>
                  </a:moveTo>
                  <a:lnTo>
                    <a:pt x="361" y="0"/>
                  </a:lnTo>
                  <a:lnTo>
                    <a:pt x="361" y="28"/>
                  </a:lnTo>
                  <a:lnTo>
                    <a:pt x="194" y="28"/>
                  </a:lnTo>
                  <a:lnTo>
                    <a:pt x="194" y="258"/>
                  </a:lnTo>
                  <a:lnTo>
                    <a:pt x="361" y="258"/>
                  </a:lnTo>
                  <a:lnTo>
                    <a:pt x="361" y="286"/>
                  </a:lnTo>
                  <a:lnTo>
                    <a:pt x="0" y="286"/>
                  </a:lnTo>
                  <a:lnTo>
                    <a:pt x="0" y="258"/>
                  </a:lnTo>
                  <a:lnTo>
                    <a:pt x="169" y="258"/>
                  </a:lnTo>
                  <a:lnTo>
                    <a:pt x="169" y="28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17" name="Freeform 17"/>
            <p:cNvSpPr>
              <a:spLocks noEditPoints="1"/>
            </p:cNvSpPr>
            <p:nvPr/>
          </p:nvSpPr>
          <p:spPr bwMode="blackWhite">
            <a:xfrm>
              <a:off x="1403350" y="5314950"/>
              <a:ext cx="577850" cy="574675"/>
            </a:xfrm>
            <a:custGeom>
              <a:avLst/>
              <a:gdLst>
                <a:gd name="T0" fmla="*/ 200025 w 364"/>
                <a:gd name="T1" fmla="*/ 134938 h 362"/>
                <a:gd name="T2" fmla="*/ 200025 w 364"/>
                <a:gd name="T3" fmla="*/ 438150 h 362"/>
                <a:gd name="T4" fmla="*/ 531813 w 364"/>
                <a:gd name="T5" fmla="*/ 285750 h 362"/>
                <a:gd name="T6" fmla="*/ 200025 w 364"/>
                <a:gd name="T7" fmla="*/ 134938 h 362"/>
                <a:gd name="T8" fmla="*/ 0 w 364"/>
                <a:gd name="T9" fmla="*/ 0 h 362"/>
                <a:gd name="T10" fmla="*/ 577850 w 364"/>
                <a:gd name="T11" fmla="*/ 268288 h 362"/>
                <a:gd name="T12" fmla="*/ 577850 w 364"/>
                <a:gd name="T13" fmla="*/ 306388 h 362"/>
                <a:gd name="T14" fmla="*/ 0 w 364"/>
                <a:gd name="T15" fmla="*/ 574675 h 362"/>
                <a:gd name="T16" fmla="*/ 0 w 364"/>
                <a:gd name="T17" fmla="*/ 530225 h 362"/>
                <a:gd name="T18" fmla="*/ 160338 w 364"/>
                <a:gd name="T19" fmla="*/ 454025 h 362"/>
                <a:gd name="T20" fmla="*/ 160338 w 364"/>
                <a:gd name="T21" fmla="*/ 115888 h 362"/>
                <a:gd name="T22" fmla="*/ 0 w 364"/>
                <a:gd name="T23" fmla="*/ 42863 h 362"/>
                <a:gd name="T24" fmla="*/ 0 w 364"/>
                <a:gd name="T25" fmla="*/ 0 h 3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" h="362">
                  <a:moveTo>
                    <a:pt x="126" y="85"/>
                  </a:moveTo>
                  <a:lnTo>
                    <a:pt x="126" y="276"/>
                  </a:lnTo>
                  <a:lnTo>
                    <a:pt x="335" y="180"/>
                  </a:lnTo>
                  <a:lnTo>
                    <a:pt x="126" y="85"/>
                  </a:lnTo>
                  <a:close/>
                  <a:moveTo>
                    <a:pt x="0" y="0"/>
                  </a:moveTo>
                  <a:lnTo>
                    <a:pt x="364" y="169"/>
                  </a:lnTo>
                  <a:lnTo>
                    <a:pt x="364" y="193"/>
                  </a:lnTo>
                  <a:lnTo>
                    <a:pt x="0" y="362"/>
                  </a:lnTo>
                  <a:lnTo>
                    <a:pt x="0" y="334"/>
                  </a:lnTo>
                  <a:lnTo>
                    <a:pt x="101" y="286"/>
                  </a:lnTo>
                  <a:lnTo>
                    <a:pt x="101" y="73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18" name="Freeform 18"/>
            <p:cNvSpPr>
              <a:spLocks/>
            </p:cNvSpPr>
            <p:nvPr/>
          </p:nvSpPr>
          <p:spPr bwMode="blackWhite">
            <a:xfrm>
              <a:off x="1403350" y="6000750"/>
              <a:ext cx="573087" cy="539750"/>
            </a:xfrm>
            <a:custGeom>
              <a:avLst/>
              <a:gdLst>
                <a:gd name="T0" fmla="*/ 0 w 361"/>
                <a:gd name="T1" fmla="*/ 0 h 340"/>
                <a:gd name="T2" fmla="*/ 573087 w 361"/>
                <a:gd name="T3" fmla="*/ 0 h 340"/>
                <a:gd name="T4" fmla="*/ 573087 w 361"/>
                <a:gd name="T5" fmla="*/ 39688 h 340"/>
                <a:gd name="T6" fmla="*/ 234950 w 361"/>
                <a:gd name="T7" fmla="*/ 269875 h 340"/>
                <a:gd name="T8" fmla="*/ 573087 w 361"/>
                <a:gd name="T9" fmla="*/ 500063 h 340"/>
                <a:gd name="T10" fmla="*/ 573087 w 361"/>
                <a:gd name="T11" fmla="*/ 539750 h 340"/>
                <a:gd name="T12" fmla="*/ 0 w 361"/>
                <a:gd name="T13" fmla="*/ 539750 h 340"/>
                <a:gd name="T14" fmla="*/ 0 w 361"/>
                <a:gd name="T15" fmla="*/ 498475 h 340"/>
                <a:gd name="T16" fmla="*/ 498475 w 361"/>
                <a:gd name="T17" fmla="*/ 498475 h 340"/>
                <a:gd name="T18" fmla="*/ 168275 w 361"/>
                <a:gd name="T19" fmla="*/ 271463 h 340"/>
                <a:gd name="T20" fmla="*/ 168275 w 361"/>
                <a:gd name="T21" fmla="*/ 268288 h 340"/>
                <a:gd name="T22" fmla="*/ 498475 w 361"/>
                <a:gd name="T23" fmla="*/ 41275 h 340"/>
                <a:gd name="T24" fmla="*/ 0 w 361"/>
                <a:gd name="T25" fmla="*/ 41275 h 340"/>
                <a:gd name="T26" fmla="*/ 0 w 361"/>
                <a:gd name="T27" fmla="*/ 0 h 3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1" h="340">
                  <a:moveTo>
                    <a:pt x="0" y="0"/>
                  </a:moveTo>
                  <a:lnTo>
                    <a:pt x="361" y="0"/>
                  </a:lnTo>
                  <a:lnTo>
                    <a:pt x="361" y="25"/>
                  </a:lnTo>
                  <a:lnTo>
                    <a:pt x="148" y="170"/>
                  </a:lnTo>
                  <a:lnTo>
                    <a:pt x="361" y="315"/>
                  </a:lnTo>
                  <a:lnTo>
                    <a:pt x="361" y="340"/>
                  </a:lnTo>
                  <a:lnTo>
                    <a:pt x="0" y="340"/>
                  </a:lnTo>
                  <a:lnTo>
                    <a:pt x="0" y="314"/>
                  </a:lnTo>
                  <a:lnTo>
                    <a:pt x="314" y="314"/>
                  </a:lnTo>
                  <a:lnTo>
                    <a:pt x="106" y="171"/>
                  </a:lnTo>
                  <a:lnTo>
                    <a:pt x="106" y="169"/>
                  </a:lnTo>
                  <a:lnTo>
                    <a:pt x="314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93688"/>
            <a:ext cx="5616575" cy="176847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012C6-1DF0-40C2-A531-C6D0BB49609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>
            <a:grpSpLocks/>
          </p:cNvGrpSpPr>
          <p:nvPr userDrawn="1"/>
        </p:nvGrpSpPr>
        <p:grpSpPr bwMode="auto">
          <a:xfrm>
            <a:off x="5111750" y="0"/>
            <a:ext cx="2225675" cy="6858000"/>
            <a:chOff x="2178" y="0"/>
            <a:chExt cx="1402" cy="4320"/>
          </a:xfrm>
        </p:grpSpPr>
        <p:sp>
          <p:nvSpPr>
            <p:cNvPr id="21" name="Freeform 5"/>
            <p:cNvSpPr>
              <a:spLocks/>
            </p:cNvSpPr>
            <p:nvPr/>
          </p:nvSpPr>
          <p:spPr bwMode="white">
            <a:xfrm>
              <a:off x="2288" y="0"/>
              <a:ext cx="1292" cy="1846"/>
            </a:xfrm>
            <a:custGeom>
              <a:avLst/>
              <a:gdLst>
                <a:gd name="T0" fmla="*/ 654050 w 1292"/>
                <a:gd name="T1" fmla="*/ 0 h 1846"/>
                <a:gd name="T2" fmla="*/ 693738 w 1292"/>
                <a:gd name="T3" fmla="*/ 39688 h 1846"/>
                <a:gd name="T4" fmla="*/ 855663 w 1292"/>
                <a:gd name="T5" fmla="*/ 212725 h 1846"/>
                <a:gd name="T6" fmla="*/ 1008063 w 1292"/>
                <a:gd name="T7" fmla="*/ 388938 h 1846"/>
                <a:gd name="T8" fmla="*/ 1150938 w 1292"/>
                <a:gd name="T9" fmla="*/ 573088 h 1846"/>
                <a:gd name="T10" fmla="*/ 1284288 w 1292"/>
                <a:gd name="T11" fmla="*/ 765175 h 1846"/>
                <a:gd name="T12" fmla="*/ 1409700 w 1292"/>
                <a:gd name="T13" fmla="*/ 960438 h 1846"/>
                <a:gd name="T14" fmla="*/ 1522413 w 1292"/>
                <a:gd name="T15" fmla="*/ 1162050 h 1846"/>
                <a:gd name="T16" fmla="*/ 1625600 w 1292"/>
                <a:gd name="T17" fmla="*/ 1370013 h 1846"/>
                <a:gd name="T18" fmla="*/ 1719263 w 1292"/>
                <a:gd name="T19" fmla="*/ 1581150 h 1846"/>
                <a:gd name="T20" fmla="*/ 1800225 w 1292"/>
                <a:gd name="T21" fmla="*/ 1797050 h 1846"/>
                <a:gd name="T22" fmla="*/ 1873250 w 1292"/>
                <a:gd name="T23" fmla="*/ 2017713 h 1846"/>
                <a:gd name="T24" fmla="*/ 1933575 w 1292"/>
                <a:gd name="T25" fmla="*/ 2239963 h 1846"/>
                <a:gd name="T26" fmla="*/ 1984375 w 1292"/>
                <a:gd name="T27" fmla="*/ 2466975 h 1846"/>
                <a:gd name="T28" fmla="*/ 2024063 w 1292"/>
                <a:gd name="T29" fmla="*/ 2697163 h 1846"/>
                <a:gd name="T30" fmla="*/ 2051050 w 1292"/>
                <a:gd name="T31" fmla="*/ 2930525 h 1846"/>
                <a:gd name="T32" fmla="*/ 1624013 w 1292"/>
                <a:gd name="T33" fmla="*/ 2930525 h 1846"/>
                <a:gd name="T34" fmla="*/ 1592263 w 1292"/>
                <a:gd name="T35" fmla="*/ 2695575 h 1846"/>
                <a:gd name="T36" fmla="*/ 1549400 w 1292"/>
                <a:gd name="T37" fmla="*/ 2466975 h 1846"/>
                <a:gd name="T38" fmla="*/ 1492250 w 1292"/>
                <a:gd name="T39" fmla="*/ 2239963 h 1846"/>
                <a:gd name="T40" fmla="*/ 1425575 w 1292"/>
                <a:gd name="T41" fmla="*/ 2019300 h 1846"/>
                <a:gd name="T42" fmla="*/ 1346200 w 1292"/>
                <a:gd name="T43" fmla="*/ 1803400 h 1846"/>
                <a:gd name="T44" fmla="*/ 1257300 w 1292"/>
                <a:gd name="T45" fmla="*/ 1592263 h 1846"/>
                <a:gd name="T46" fmla="*/ 1155700 w 1292"/>
                <a:gd name="T47" fmla="*/ 1387475 h 1846"/>
                <a:gd name="T48" fmla="*/ 1042988 w 1292"/>
                <a:gd name="T49" fmla="*/ 1189038 h 1846"/>
                <a:gd name="T50" fmla="*/ 922338 w 1292"/>
                <a:gd name="T51" fmla="*/ 996950 h 1846"/>
                <a:gd name="T52" fmla="*/ 790575 w 1292"/>
                <a:gd name="T53" fmla="*/ 812800 h 1846"/>
                <a:gd name="T54" fmla="*/ 649288 w 1292"/>
                <a:gd name="T55" fmla="*/ 633413 h 1846"/>
                <a:gd name="T56" fmla="*/ 500063 w 1292"/>
                <a:gd name="T57" fmla="*/ 463550 h 1846"/>
                <a:gd name="T58" fmla="*/ 341313 w 1292"/>
                <a:gd name="T59" fmla="*/ 301625 h 1846"/>
                <a:gd name="T60" fmla="*/ 174625 w 1292"/>
                <a:gd name="T61" fmla="*/ 146050 h 1846"/>
                <a:gd name="T62" fmla="*/ 0 w 1292"/>
                <a:gd name="T63" fmla="*/ 0 h 1846"/>
                <a:gd name="T64" fmla="*/ 654050 w 1292"/>
                <a:gd name="T65" fmla="*/ 0 h 184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92" h="1846">
                  <a:moveTo>
                    <a:pt x="412" y="0"/>
                  </a:moveTo>
                  <a:lnTo>
                    <a:pt x="437" y="25"/>
                  </a:lnTo>
                  <a:lnTo>
                    <a:pt x="539" y="134"/>
                  </a:lnTo>
                  <a:lnTo>
                    <a:pt x="635" y="245"/>
                  </a:lnTo>
                  <a:lnTo>
                    <a:pt x="725" y="361"/>
                  </a:lnTo>
                  <a:lnTo>
                    <a:pt x="809" y="482"/>
                  </a:lnTo>
                  <a:lnTo>
                    <a:pt x="888" y="605"/>
                  </a:lnTo>
                  <a:lnTo>
                    <a:pt x="959" y="732"/>
                  </a:lnTo>
                  <a:lnTo>
                    <a:pt x="1024" y="863"/>
                  </a:lnTo>
                  <a:lnTo>
                    <a:pt x="1083" y="996"/>
                  </a:lnTo>
                  <a:lnTo>
                    <a:pt x="1134" y="1132"/>
                  </a:lnTo>
                  <a:lnTo>
                    <a:pt x="1180" y="1271"/>
                  </a:lnTo>
                  <a:lnTo>
                    <a:pt x="1218" y="1411"/>
                  </a:lnTo>
                  <a:lnTo>
                    <a:pt x="1250" y="1554"/>
                  </a:lnTo>
                  <a:lnTo>
                    <a:pt x="1275" y="1699"/>
                  </a:lnTo>
                  <a:lnTo>
                    <a:pt x="1292" y="1846"/>
                  </a:lnTo>
                  <a:lnTo>
                    <a:pt x="1023" y="1846"/>
                  </a:lnTo>
                  <a:lnTo>
                    <a:pt x="1003" y="1698"/>
                  </a:lnTo>
                  <a:lnTo>
                    <a:pt x="976" y="1554"/>
                  </a:lnTo>
                  <a:lnTo>
                    <a:pt x="940" y="1411"/>
                  </a:lnTo>
                  <a:lnTo>
                    <a:pt x="898" y="1272"/>
                  </a:lnTo>
                  <a:lnTo>
                    <a:pt x="848" y="1136"/>
                  </a:lnTo>
                  <a:lnTo>
                    <a:pt x="792" y="1003"/>
                  </a:lnTo>
                  <a:lnTo>
                    <a:pt x="728" y="874"/>
                  </a:lnTo>
                  <a:lnTo>
                    <a:pt x="657" y="749"/>
                  </a:lnTo>
                  <a:lnTo>
                    <a:pt x="581" y="628"/>
                  </a:lnTo>
                  <a:lnTo>
                    <a:pt x="498" y="512"/>
                  </a:lnTo>
                  <a:lnTo>
                    <a:pt x="409" y="399"/>
                  </a:lnTo>
                  <a:lnTo>
                    <a:pt x="315" y="292"/>
                  </a:lnTo>
                  <a:lnTo>
                    <a:pt x="215" y="190"/>
                  </a:lnTo>
                  <a:lnTo>
                    <a:pt x="110" y="92"/>
                  </a:lnTo>
                  <a:lnTo>
                    <a:pt x="0" y="0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white">
            <a:xfrm>
              <a:off x="2178" y="2392"/>
              <a:ext cx="1402" cy="1928"/>
            </a:xfrm>
            <a:custGeom>
              <a:avLst/>
              <a:gdLst>
                <a:gd name="T0" fmla="*/ 1798638 w 1402"/>
                <a:gd name="T1" fmla="*/ 0 h 1928"/>
                <a:gd name="T2" fmla="*/ 2225675 w 1402"/>
                <a:gd name="T3" fmla="*/ 0 h 1928"/>
                <a:gd name="T4" fmla="*/ 2198688 w 1402"/>
                <a:gd name="T5" fmla="*/ 231775 h 1928"/>
                <a:gd name="T6" fmla="*/ 2159000 w 1402"/>
                <a:gd name="T7" fmla="*/ 463550 h 1928"/>
                <a:gd name="T8" fmla="*/ 2108200 w 1402"/>
                <a:gd name="T9" fmla="*/ 688975 h 1928"/>
                <a:gd name="T10" fmla="*/ 2047875 w 1402"/>
                <a:gd name="T11" fmla="*/ 911225 h 1928"/>
                <a:gd name="T12" fmla="*/ 1974850 w 1402"/>
                <a:gd name="T13" fmla="*/ 1131888 h 1928"/>
                <a:gd name="T14" fmla="*/ 1893888 w 1402"/>
                <a:gd name="T15" fmla="*/ 1347788 h 1928"/>
                <a:gd name="T16" fmla="*/ 1800225 w 1402"/>
                <a:gd name="T17" fmla="*/ 1560513 h 1928"/>
                <a:gd name="T18" fmla="*/ 1697038 w 1402"/>
                <a:gd name="T19" fmla="*/ 1768475 h 1928"/>
                <a:gd name="T20" fmla="*/ 1584325 w 1402"/>
                <a:gd name="T21" fmla="*/ 1970088 h 1928"/>
                <a:gd name="T22" fmla="*/ 1458913 w 1402"/>
                <a:gd name="T23" fmla="*/ 2165350 h 1928"/>
                <a:gd name="T24" fmla="*/ 1325563 w 1402"/>
                <a:gd name="T25" fmla="*/ 2355850 h 1928"/>
                <a:gd name="T26" fmla="*/ 1182688 w 1402"/>
                <a:gd name="T27" fmla="*/ 2541588 h 1928"/>
                <a:gd name="T28" fmla="*/ 1030288 w 1402"/>
                <a:gd name="T29" fmla="*/ 2717800 h 1928"/>
                <a:gd name="T30" fmla="*/ 868363 w 1402"/>
                <a:gd name="T31" fmla="*/ 2890838 h 1928"/>
                <a:gd name="T32" fmla="*/ 781050 w 1402"/>
                <a:gd name="T33" fmla="*/ 2974975 h 1928"/>
                <a:gd name="T34" fmla="*/ 688975 w 1402"/>
                <a:gd name="T35" fmla="*/ 3060700 h 1928"/>
                <a:gd name="T36" fmla="*/ 0 w 1402"/>
                <a:gd name="T37" fmla="*/ 3060700 h 1928"/>
                <a:gd name="T38" fmla="*/ 180975 w 1402"/>
                <a:gd name="T39" fmla="*/ 2924175 h 1928"/>
                <a:gd name="T40" fmla="*/ 355600 w 1402"/>
                <a:gd name="T41" fmla="*/ 2778125 h 1928"/>
                <a:gd name="T42" fmla="*/ 520700 w 1402"/>
                <a:gd name="T43" fmla="*/ 2624138 h 1928"/>
                <a:gd name="T44" fmla="*/ 677863 w 1402"/>
                <a:gd name="T45" fmla="*/ 2462213 h 1928"/>
                <a:gd name="T46" fmla="*/ 828675 w 1402"/>
                <a:gd name="T47" fmla="*/ 2292350 h 1928"/>
                <a:gd name="T48" fmla="*/ 968375 w 1402"/>
                <a:gd name="T49" fmla="*/ 2114550 h 1928"/>
                <a:gd name="T50" fmla="*/ 1098550 w 1402"/>
                <a:gd name="T51" fmla="*/ 1928813 h 1928"/>
                <a:gd name="T52" fmla="*/ 1219200 w 1402"/>
                <a:gd name="T53" fmla="*/ 1736725 h 1928"/>
                <a:gd name="T54" fmla="*/ 1331913 w 1402"/>
                <a:gd name="T55" fmla="*/ 1539875 h 1928"/>
                <a:gd name="T56" fmla="*/ 1431925 w 1402"/>
                <a:gd name="T57" fmla="*/ 1333500 h 1928"/>
                <a:gd name="T58" fmla="*/ 1520825 w 1402"/>
                <a:gd name="T59" fmla="*/ 1123950 h 1928"/>
                <a:gd name="T60" fmla="*/ 1600200 w 1402"/>
                <a:gd name="T61" fmla="*/ 908050 h 1928"/>
                <a:gd name="T62" fmla="*/ 1670050 w 1402"/>
                <a:gd name="T63" fmla="*/ 687388 h 1928"/>
                <a:gd name="T64" fmla="*/ 1724025 w 1402"/>
                <a:gd name="T65" fmla="*/ 463550 h 1928"/>
                <a:gd name="T66" fmla="*/ 1766888 w 1402"/>
                <a:gd name="T67" fmla="*/ 234950 h 1928"/>
                <a:gd name="T68" fmla="*/ 1798638 w 1402"/>
                <a:gd name="T69" fmla="*/ 0 h 19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02" h="1928">
                  <a:moveTo>
                    <a:pt x="1133" y="0"/>
                  </a:moveTo>
                  <a:lnTo>
                    <a:pt x="1402" y="0"/>
                  </a:lnTo>
                  <a:lnTo>
                    <a:pt x="1385" y="146"/>
                  </a:lnTo>
                  <a:lnTo>
                    <a:pt x="1360" y="292"/>
                  </a:lnTo>
                  <a:lnTo>
                    <a:pt x="1328" y="434"/>
                  </a:lnTo>
                  <a:lnTo>
                    <a:pt x="1290" y="574"/>
                  </a:lnTo>
                  <a:lnTo>
                    <a:pt x="1244" y="713"/>
                  </a:lnTo>
                  <a:lnTo>
                    <a:pt x="1193" y="849"/>
                  </a:lnTo>
                  <a:lnTo>
                    <a:pt x="1134" y="983"/>
                  </a:lnTo>
                  <a:lnTo>
                    <a:pt x="1069" y="1114"/>
                  </a:lnTo>
                  <a:lnTo>
                    <a:pt x="998" y="1241"/>
                  </a:lnTo>
                  <a:lnTo>
                    <a:pt x="919" y="1364"/>
                  </a:lnTo>
                  <a:lnTo>
                    <a:pt x="835" y="1484"/>
                  </a:lnTo>
                  <a:lnTo>
                    <a:pt x="745" y="1601"/>
                  </a:lnTo>
                  <a:lnTo>
                    <a:pt x="649" y="1712"/>
                  </a:lnTo>
                  <a:lnTo>
                    <a:pt x="547" y="1821"/>
                  </a:lnTo>
                  <a:lnTo>
                    <a:pt x="492" y="1874"/>
                  </a:lnTo>
                  <a:lnTo>
                    <a:pt x="434" y="1928"/>
                  </a:lnTo>
                  <a:lnTo>
                    <a:pt x="0" y="1928"/>
                  </a:lnTo>
                  <a:lnTo>
                    <a:pt x="114" y="1842"/>
                  </a:lnTo>
                  <a:lnTo>
                    <a:pt x="224" y="1750"/>
                  </a:lnTo>
                  <a:lnTo>
                    <a:pt x="328" y="1653"/>
                  </a:lnTo>
                  <a:lnTo>
                    <a:pt x="427" y="1551"/>
                  </a:lnTo>
                  <a:lnTo>
                    <a:pt x="522" y="1444"/>
                  </a:lnTo>
                  <a:lnTo>
                    <a:pt x="610" y="1332"/>
                  </a:lnTo>
                  <a:lnTo>
                    <a:pt x="692" y="1215"/>
                  </a:lnTo>
                  <a:lnTo>
                    <a:pt x="768" y="1094"/>
                  </a:lnTo>
                  <a:lnTo>
                    <a:pt x="839" y="970"/>
                  </a:lnTo>
                  <a:lnTo>
                    <a:pt x="902" y="840"/>
                  </a:lnTo>
                  <a:lnTo>
                    <a:pt x="958" y="708"/>
                  </a:lnTo>
                  <a:lnTo>
                    <a:pt x="1008" y="572"/>
                  </a:lnTo>
                  <a:lnTo>
                    <a:pt x="1052" y="433"/>
                  </a:lnTo>
                  <a:lnTo>
                    <a:pt x="1086" y="292"/>
                  </a:lnTo>
                  <a:lnTo>
                    <a:pt x="1113" y="148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3" name="Group 19"/>
          <p:cNvGrpSpPr>
            <a:grpSpLocks/>
          </p:cNvGrpSpPr>
          <p:nvPr userDrawn="1"/>
        </p:nvGrpSpPr>
        <p:grpSpPr bwMode="auto">
          <a:xfrm>
            <a:off x="8316913" y="333375"/>
            <a:ext cx="392112" cy="4189413"/>
            <a:chOff x="1392238" y="176213"/>
            <a:chExt cx="595312" cy="6364287"/>
          </a:xfrm>
        </p:grpSpPr>
        <p:sp>
          <p:nvSpPr>
            <p:cNvPr id="24" name="Freeform 6"/>
            <p:cNvSpPr>
              <a:spLocks/>
            </p:cNvSpPr>
            <p:nvPr/>
          </p:nvSpPr>
          <p:spPr bwMode="white">
            <a:xfrm>
              <a:off x="1392238" y="2765425"/>
              <a:ext cx="279400" cy="276225"/>
            </a:xfrm>
            <a:custGeom>
              <a:avLst/>
              <a:gdLst>
                <a:gd name="T0" fmla="*/ 279400 w 176"/>
                <a:gd name="T1" fmla="*/ 0 h 174"/>
                <a:gd name="T2" fmla="*/ 279400 w 176"/>
                <a:gd name="T3" fmla="*/ 41275 h 174"/>
                <a:gd name="T4" fmla="*/ 227013 w 176"/>
                <a:gd name="T5" fmla="*/ 50800 h 174"/>
                <a:gd name="T6" fmla="*/ 177800 w 176"/>
                <a:gd name="T7" fmla="*/ 71438 h 174"/>
                <a:gd name="T8" fmla="*/ 134938 w 176"/>
                <a:gd name="T9" fmla="*/ 98425 h 174"/>
                <a:gd name="T10" fmla="*/ 100013 w 176"/>
                <a:gd name="T11" fmla="*/ 134938 h 174"/>
                <a:gd name="T12" fmla="*/ 71438 w 176"/>
                <a:gd name="T13" fmla="*/ 177800 h 174"/>
                <a:gd name="T14" fmla="*/ 50800 w 176"/>
                <a:gd name="T15" fmla="*/ 225425 h 174"/>
                <a:gd name="T16" fmla="*/ 41275 w 176"/>
                <a:gd name="T17" fmla="*/ 276225 h 174"/>
                <a:gd name="T18" fmla="*/ 0 w 176"/>
                <a:gd name="T19" fmla="*/ 276225 h 174"/>
                <a:gd name="T20" fmla="*/ 11113 w 176"/>
                <a:gd name="T21" fmla="*/ 222250 h 174"/>
                <a:gd name="T22" fmla="*/ 26988 w 176"/>
                <a:gd name="T23" fmla="*/ 173038 h 174"/>
                <a:gd name="T24" fmla="*/ 53975 w 176"/>
                <a:gd name="T25" fmla="*/ 127000 h 174"/>
                <a:gd name="T26" fmla="*/ 87313 w 176"/>
                <a:gd name="T27" fmla="*/ 87313 h 174"/>
                <a:gd name="T28" fmla="*/ 128588 w 176"/>
                <a:gd name="T29" fmla="*/ 53975 h 174"/>
                <a:gd name="T30" fmla="*/ 174625 w 176"/>
                <a:gd name="T31" fmla="*/ 26988 h 174"/>
                <a:gd name="T32" fmla="*/ 225425 w 176"/>
                <a:gd name="T33" fmla="*/ 11113 h 174"/>
                <a:gd name="T34" fmla="*/ 279400 w 176"/>
                <a:gd name="T35" fmla="*/ 0 h 1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6" h="174">
                  <a:moveTo>
                    <a:pt x="176" y="0"/>
                  </a:moveTo>
                  <a:lnTo>
                    <a:pt x="176" y="26"/>
                  </a:lnTo>
                  <a:lnTo>
                    <a:pt x="143" y="32"/>
                  </a:lnTo>
                  <a:lnTo>
                    <a:pt x="112" y="45"/>
                  </a:lnTo>
                  <a:lnTo>
                    <a:pt x="85" y="62"/>
                  </a:lnTo>
                  <a:lnTo>
                    <a:pt x="63" y="85"/>
                  </a:lnTo>
                  <a:lnTo>
                    <a:pt x="45" y="112"/>
                  </a:lnTo>
                  <a:lnTo>
                    <a:pt x="32" y="142"/>
                  </a:lnTo>
                  <a:lnTo>
                    <a:pt x="26" y="174"/>
                  </a:lnTo>
                  <a:lnTo>
                    <a:pt x="0" y="174"/>
                  </a:lnTo>
                  <a:lnTo>
                    <a:pt x="7" y="140"/>
                  </a:lnTo>
                  <a:lnTo>
                    <a:pt x="17" y="109"/>
                  </a:lnTo>
                  <a:lnTo>
                    <a:pt x="34" y="80"/>
                  </a:lnTo>
                  <a:lnTo>
                    <a:pt x="55" y="55"/>
                  </a:lnTo>
                  <a:lnTo>
                    <a:pt x="81" y="34"/>
                  </a:lnTo>
                  <a:lnTo>
                    <a:pt x="110" y="17"/>
                  </a:lnTo>
                  <a:lnTo>
                    <a:pt x="142" y="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white">
            <a:xfrm>
              <a:off x="1711325" y="2765425"/>
              <a:ext cx="276225" cy="276225"/>
            </a:xfrm>
            <a:custGeom>
              <a:avLst/>
              <a:gdLst>
                <a:gd name="T0" fmla="*/ 0 w 174"/>
                <a:gd name="T1" fmla="*/ 0 h 174"/>
                <a:gd name="T2" fmla="*/ 53975 w 174"/>
                <a:gd name="T3" fmla="*/ 11113 h 174"/>
                <a:gd name="T4" fmla="*/ 103188 w 174"/>
                <a:gd name="T5" fmla="*/ 26988 h 174"/>
                <a:gd name="T6" fmla="*/ 149225 w 174"/>
                <a:gd name="T7" fmla="*/ 53975 h 174"/>
                <a:gd name="T8" fmla="*/ 188913 w 174"/>
                <a:gd name="T9" fmla="*/ 87313 h 174"/>
                <a:gd name="T10" fmla="*/ 222250 w 174"/>
                <a:gd name="T11" fmla="*/ 127000 h 174"/>
                <a:gd name="T12" fmla="*/ 249238 w 174"/>
                <a:gd name="T13" fmla="*/ 173038 h 174"/>
                <a:gd name="T14" fmla="*/ 268288 w 174"/>
                <a:gd name="T15" fmla="*/ 222250 h 174"/>
                <a:gd name="T16" fmla="*/ 276225 w 174"/>
                <a:gd name="T17" fmla="*/ 276225 h 174"/>
                <a:gd name="T18" fmla="*/ 234950 w 174"/>
                <a:gd name="T19" fmla="*/ 276225 h 174"/>
                <a:gd name="T20" fmla="*/ 225425 w 174"/>
                <a:gd name="T21" fmla="*/ 225425 h 174"/>
                <a:gd name="T22" fmla="*/ 204788 w 174"/>
                <a:gd name="T23" fmla="*/ 177800 h 174"/>
                <a:gd name="T24" fmla="*/ 177800 w 174"/>
                <a:gd name="T25" fmla="*/ 134938 h 174"/>
                <a:gd name="T26" fmla="*/ 141288 w 174"/>
                <a:gd name="T27" fmla="*/ 98425 h 174"/>
                <a:gd name="T28" fmla="*/ 100013 w 174"/>
                <a:gd name="T29" fmla="*/ 71438 h 174"/>
                <a:gd name="T30" fmla="*/ 50800 w 174"/>
                <a:gd name="T31" fmla="*/ 50800 h 174"/>
                <a:gd name="T32" fmla="*/ 0 w 174"/>
                <a:gd name="T33" fmla="*/ 41275 h 174"/>
                <a:gd name="T34" fmla="*/ 0 w 174"/>
                <a:gd name="T35" fmla="*/ 0 h 1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4" h="174">
                  <a:moveTo>
                    <a:pt x="0" y="0"/>
                  </a:moveTo>
                  <a:lnTo>
                    <a:pt x="34" y="7"/>
                  </a:lnTo>
                  <a:lnTo>
                    <a:pt x="65" y="17"/>
                  </a:lnTo>
                  <a:lnTo>
                    <a:pt x="94" y="34"/>
                  </a:lnTo>
                  <a:lnTo>
                    <a:pt x="119" y="55"/>
                  </a:lnTo>
                  <a:lnTo>
                    <a:pt x="140" y="80"/>
                  </a:lnTo>
                  <a:lnTo>
                    <a:pt x="157" y="109"/>
                  </a:lnTo>
                  <a:lnTo>
                    <a:pt x="169" y="140"/>
                  </a:lnTo>
                  <a:lnTo>
                    <a:pt x="174" y="174"/>
                  </a:lnTo>
                  <a:lnTo>
                    <a:pt x="148" y="174"/>
                  </a:lnTo>
                  <a:lnTo>
                    <a:pt x="142" y="142"/>
                  </a:lnTo>
                  <a:lnTo>
                    <a:pt x="129" y="112"/>
                  </a:lnTo>
                  <a:lnTo>
                    <a:pt x="112" y="85"/>
                  </a:lnTo>
                  <a:lnTo>
                    <a:pt x="89" y="62"/>
                  </a:lnTo>
                  <a:lnTo>
                    <a:pt x="63" y="45"/>
                  </a:lnTo>
                  <a:lnTo>
                    <a:pt x="32" y="32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white">
            <a:xfrm>
              <a:off x="1711325" y="3086100"/>
              <a:ext cx="276225" cy="274638"/>
            </a:xfrm>
            <a:custGeom>
              <a:avLst/>
              <a:gdLst>
                <a:gd name="T0" fmla="*/ 234950 w 174"/>
                <a:gd name="T1" fmla="*/ 0 h 173"/>
                <a:gd name="T2" fmla="*/ 276225 w 174"/>
                <a:gd name="T3" fmla="*/ 0 h 173"/>
                <a:gd name="T4" fmla="*/ 268288 w 174"/>
                <a:gd name="T5" fmla="*/ 52388 h 173"/>
                <a:gd name="T6" fmla="*/ 249238 w 174"/>
                <a:gd name="T7" fmla="*/ 103188 h 173"/>
                <a:gd name="T8" fmla="*/ 222250 w 174"/>
                <a:gd name="T9" fmla="*/ 147638 h 173"/>
                <a:gd name="T10" fmla="*/ 188913 w 174"/>
                <a:gd name="T11" fmla="*/ 188913 h 173"/>
                <a:gd name="T12" fmla="*/ 149225 w 174"/>
                <a:gd name="T13" fmla="*/ 222250 h 173"/>
                <a:gd name="T14" fmla="*/ 103188 w 174"/>
                <a:gd name="T15" fmla="*/ 247650 h 173"/>
                <a:gd name="T16" fmla="*/ 53975 w 174"/>
                <a:gd name="T17" fmla="*/ 266700 h 173"/>
                <a:gd name="T18" fmla="*/ 0 w 174"/>
                <a:gd name="T19" fmla="*/ 274638 h 173"/>
                <a:gd name="T20" fmla="*/ 0 w 174"/>
                <a:gd name="T21" fmla="*/ 234950 h 173"/>
                <a:gd name="T22" fmla="*/ 50800 w 174"/>
                <a:gd name="T23" fmla="*/ 223838 h 173"/>
                <a:gd name="T24" fmla="*/ 100013 w 174"/>
                <a:gd name="T25" fmla="*/ 206375 h 173"/>
                <a:gd name="T26" fmla="*/ 141288 w 174"/>
                <a:gd name="T27" fmla="*/ 176213 h 173"/>
                <a:gd name="T28" fmla="*/ 177800 w 174"/>
                <a:gd name="T29" fmla="*/ 141288 h 173"/>
                <a:gd name="T30" fmla="*/ 204788 w 174"/>
                <a:gd name="T31" fmla="*/ 100013 h 173"/>
                <a:gd name="T32" fmla="*/ 225425 w 174"/>
                <a:gd name="T33" fmla="*/ 52388 h 173"/>
                <a:gd name="T34" fmla="*/ 234950 w 174"/>
                <a:gd name="T35" fmla="*/ 0 h 1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4" h="173">
                  <a:moveTo>
                    <a:pt x="148" y="0"/>
                  </a:moveTo>
                  <a:lnTo>
                    <a:pt x="174" y="0"/>
                  </a:lnTo>
                  <a:lnTo>
                    <a:pt x="169" y="33"/>
                  </a:lnTo>
                  <a:lnTo>
                    <a:pt x="157" y="65"/>
                  </a:lnTo>
                  <a:lnTo>
                    <a:pt x="140" y="93"/>
                  </a:lnTo>
                  <a:lnTo>
                    <a:pt x="119" y="119"/>
                  </a:lnTo>
                  <a:lnTo>
                    <a:pt x="94" y="140"/>
                  </a:lnTo>
                  <a:lnTo>
                    <a:pt x="65" y="156"/>
                  </a:lnTo>
                  <a:lnTo>
                    <a:pt x="34" y="168"/>
                  </a:lnTo>
                  <a:lnTo>
                    <a:pt x="0" y="173"/>
                  </a:lnTo>
                  <a:lnTo>
                    <a:pt x="0" y="148"/>
                  </a:lnTo>
                  <a:lnTo>
                    <a:pt x="32" y="141"/>
                  </a:lnTo>
                  <a:lnTo>
                    <a:pt x="63" y="130"/>
                  </a:lnTo>
                  <a:lnTo>
                    <a:pt x="89" y="111"/>
                  </a:lnTo>
                  <a:lnTo>
                    <a:pt x="112" y="89"/>
                  </a:lnTo>
                  <a:lnTo>
                    <a:pt x="129" y="63"/>
                  </a:lnTo>
                  <a:lnTo>
                    <a:pt x="142" y="3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white">
            <a:xfrm>
              <a:off x="1392238" y="3086100"/>
              <a:ext cx="279400" cy="274638"/>
            </a:xfrm>
            <a:custGeom>
              <a:avLst/>
              <a:gdLst>
                <a:gd name="T0" fmla="*/ 0 w 176"/>
                <a:gd name="T1" fmla="*/ 0 h 173"/>
                <a:gd name="T2" fmla="*/ 41275 w 176"/>
                <a:gd name="T3" fmla="*/ 0 h 173"/>
                <a:gd name="T4" fmla="*/ 50800 w 176"/>
                <a:gd name="T5" fmla="*/ 52388 h 173"/>
                <a:gd name="T6" fmla="*/ 71438 w 176"/>
                <a:gd name="T7" fmla="*/ 100013 h 173"/>
                <a:gd name="T8" fmla="*/ 100013 w 176"/>
                <a:gd name="T9" fmla="*/ 141288 h 173"/>
                <a:gd name="T10" fmla="*/ 134938 w 176"/>
                <a:gd name="T11" fmla="*/ 176213 h 173"/>
                <a:gd name="T12" fmla="*/ 177800 w 176"/>
                <a:gd name="T13" fmla="*/ 206375 h 173"/>
                <a:gd name="T14" fmla="*/ 227013 w 176"/>
                <a:gd name="T15" fmla="*/ 223838 h 173"/>
                <a:gd name="T16" fmla="*/ 279400 w 176"/>
                <a:gd name="T17" fmla="*/ 234950 h 173"/>
                <a:gd name="T18" fmla="*/ 279400 w 176"/>
                <a:gd name="T19" fmla="*/ 274638 h 173"/>
                <a:gd name="T20" fmla="*/ 225425 w 176"/>
                <a:gd name="T21" fmla="*/ 266700 h 173"/>
                <a:gd name="T22" fmla="*/ 174625 w 176"/>
                <a:gd name="T23" fmla="*/ 247650 h 173"/>
                <a:gd name="T24" fmla="*/ 128588 w 176"/>
                <a:gd name="T25" fmla="*/ 222250 h 173"/>
                <a:gd name="T26" fmla="*/ 87313 w 176"/>
                <a:gd name="T27" fmla="*/ 188913 h 173"/>
                <a:gd name="T28" fmla="*/ 53975 w 176"/>
                <a:gd name="T29" fmla="*/ 147638 h 173"/>
                <a:gd name="T30" fmla="*/ 26988 w 176"/>
                <a:gd name="T31" fmla="*/ 103188 h 173"/>
                <a:gd name="T32" fmla="*/ 11113 w 176"/>
                <a:gd name="T33" fmla="*/ 52388 h 173"/>
                <a:gd name="T34" fmla="*/ 0 w 176"/>
                <a:gd name="T35" fmla="*/ 0 h 1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6" h="173">
                  <a:moveTo>
                    <a:pt x="0" y="0"/>
                  </a:moveTo>
                  <a:lnTo>
                    <a:pt x="26" y="0"/>
                  </a:lnTo>
                  <a:lnTo>
                    <a:pt x="32" y="33"/>
                  </a:lnTo>
                  <a:lnTo>
                    <a:pt x="45" y="63"/>
                  </a:lnTo>
                  <a:lnTo>
                    <a:pt x="63" y="89"/>
                  </a:lnTo>
                  <a:lnTo>
                    <a:pt x="85" y="111"/>
                  </a:lnTo>
                  <a:lnTo>
                    <a:pt x="112" y="130"/>
                  </a:lnTo>
                  <a:lnTo>
                    <a:pt x="143" y="141"/>
                  </a:lnTo>
                  <a:lnTo>
                    <a:pt x="176" y="148"/>
                  </a:lnTo>
                  <a:lnTo>
                    <a:pt x="176" y="173"/>
                  </a:lnTo>
                  <a:lnTo>
                    <a:pt x="142" y="168"/>
                  </a:lnTo>
                  <a:lnTo>
                    <a:pt x="110" y="156"/>
                  </a:lnTo>
                  <a:lnTo>
                    <a:pt x="81" y="140"/>
                  </a:lnTo>
                  <a:lnTo>
                    <a:pt x="55" y="119"/>
                  </a:lnTo>
                  <a:lnTo>
                    <a:pt x="34" y="93"/>
                  </a:lnTo>
                  <a:lnTo>
                    <a:pt x="17" y="65"/>
                  </a:lnTo>
                  <a:lnTo>
                    <a:pt x="7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white">
            <a:xfrm>
              <a:off x="1403350" y="176213"/>
              <a:ext cx="573087" cy="541338"/>
            </a:xfrm>
            <a:custGeom>
              <a:avLst/>
              <a:gdLst>
                <a:gd name="T0" fmla="*/ 0 w 361"/>
                <a:gd name="T1" fmla="*/ 0 h 341"/>
                <a:gd name="T2" fmla="*/ 573087 w 361"/>
                <a:gd name="T3" fmla="*/ 0 h 341"/>
                <a:gd name="T4" fmla="*/ 573087 w 361"/>
                <a:gd name="T5" fmla="*/ 41275 h 341"/>
                <a:gd name="T6" fmla="*/ 234950 w 361"/>
                <a:gd name="T7" fmla="*/ 271463 h 341"/>
                <a:gd name="T8" fmla="*/ 573087 w 361"/>
                <a:gd name="T9" fmla="*/ 503238 h 341"/>
                <a:gd name="T10" fmla="*/ 573087 w 361"/>
                <a:gd name="T11" fmla="*/ 541338 h 341"/>
                <a:gd name="T12" fmla="*/ 0 w 361"/>
                <a:gd name="T13" fmla="*/ 541338 h 341"/>
                <a:gd name="T14" fmla="*/ 0 w 361"/>
                <a:gd name="T15" fmla="*/ 498475 h 341"/>
                <a:gd name="T16" fmla="*/ 498475 w 361"/>
                <a:gd name="T17" fmla="*/ 498475 h 341"/>
                <a:gd name="T18" fmla="*/ 168275 w 361"/>
                <a:gd name="T19" fmla="*/ 271463 h 341"/>
                <a:gd name="T20" fmla="*/ 168275 w 361"/>
                <a:gd name="T21" fmla="*/ 268288 h 341"/>
                <a:gd name="T22" fmla="*/ 498475 w 361"/>
                <a:gd name="T23" fmla="*/ 41275 h 341"/>
                <a:gd name="T24" fmla="*/ 0 w 361"/>
                <a:gd name="T25" fmla="*/ 41275 h 341"/>
                <a:gd name="T26" fmla="*/ 0 w 361"/>
                <a:gd name="T27" fmla="*/ 0 h 3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1" h="341">
                  <a:moveTo>
                    <a:pt x="0" y="0"/>
                  </a:moveTo>
                  <a:lnTo>
                    <a:pt x="361" y="0"/>
                  </a:lnTo>
                  <a:lnTo>
                    <a:pt x="361" y="26"/>
                  </a:lnTo>
                  <a:lnTo>
                    <a:pt x="148" y="171"/>
                  </a:lnTo>
                  <a:lnTo>
                    <a:pt x="361" y="317"/>
                  </a:lnTo>
                  <a:lnTo>
                    <a:pt x="361" y="341"/>
                  </a:lnTo>
                  <a:lnTo>
                    <a:pt x="0" y="341"/>
                  </a:lnTo>
                  <a:lnTo>
                    <a:pt x="0" y="314"/>
                  </a:lnTo>
                  <a:lnTo>
                    <a:pt x="314" y="314"/>
                  </a:lnTo>
                  <a:lnTo>
                    <a:pt x="106" y="171"/>
                  </a:lnTo>
                  <a:lnTo>
                    <a:pt x="106" y="169"/>
                  </a:lnTo>
                  <a:lnTo>
                    <a:pt x="314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11"/>
            <p:cNvSpPr>
              <a:spLocks noEditPoints="1"/>
            </p:cNvSpPr>
            <p:nvPr/>
          </p:nvSpPr>
          <p:spPr bwMode="white">
            <a:xfrm>
              <a:off x="1403350" y="825500"/>
              <a:ext cx="577850" cy="576263"/>
            </a:xfrm>
            <a:custGeom>
              <a:avLst/>
              <a:gdLst>
                <a:gd name="T0" fmla="*/ 200025 w 364"/>
                <a:gd name="T1" fmla="*/ 136525 h 363"/>
                <a:gd name="T2" fmla="*/ 200025 w 364"/>
                <a:gd name="T3" fmla="*/ 436563 h 363"/>
                <a:gd name="T4" fmla="*/ 531813 w 364"/>
                <a:gd name="T5" fmla="*/ 287338 h 363"/>
                <a:gd name="T6" fmla="*/ 200025 w 364"/>
                <a:gd name="T7" fmla="*/ 136525 h 363"/>
                <a:gd name="T8" fmla="*/ 0 w 364"/>
                <a:gd name="T9" fmla="*/ 0 h 363"/>
                <a:gd name="T10" fmla="*/ 577850 w 364"/>
                <a:gd name="T11" fmla="*/ 266700 h 363"/>
                <a:gd name="T12" fmla="*/ 577850 w 364"/>
                <a:gd name="T13" fmla="*/ 307975 h 363"/>
                <a:gd name="T14" fmla="*/ 0 w 364"/>
                <a:gd name="T15" fmla="*/ 576263 h 363"/>
                <a:gd name="T16" fmla="*/ 0 w 364"/>
                <a:gd name="T17" fmla="*/ 528638 h 363"/>
                <a:gd name="T18" fmla="*/ 160338 w 364"/>
                <a:gd name="T19" fmla="*/ 455613 h 363"/>
                <a:gd name="T20" fmla="*/ 160338 w 364"/>
                <a:gd name="T21" fmla="*/ 117475 h 363"/>
                <a:gd name="T22" fmla="*/ 0 w 364"/>
                <a:gd name="T23" fmla="*/ 44450 h 363"/>
                <a:gd name="T24" fmla="*/ 0 w 364"/>
                <a:gd name="T25" fmla="*/ 0 h 3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" h="363">
                  <a:moveTo>
                    <a:pt x="126" y="86"/>
                  </a:moveTo>
                  <a:lnTo>
                    <a:pt x="126" y="275"/>
                  </a:lnTo>
                  <a:lnTo>
                    <a:pt x="335" y="181"/>
                  </a:lnTo>
                  <a:lnTo>
                    <a:pt x="126" y="86"/>
                  </a:lnTo>
                  <a:close/>
                  <a:moveTo>
                    <a:pt x="0" y="0"/>
                  </a:moveTo>
                  <a:lnTo>
                    <a:pt x="364" y="168"/>
                  </a:lnTo>
                  <a:lnTo>
                    <a:pt x="364" y="194"/>
                  </a:lnTo>
                  <a:lnTo>
                    <a:pt x="0" y="363"/>
                  </a:lnTo>
                  <a:lnTo>
                    <a:pt x="0" y="333"/>
                  </a:lnTo>
                  <a:lnTo>
                    <a:pt x="101" y="287"/>
                  </a:lnTo>
                  <a:lnTo>
                    <a:pt x="101" y="74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12"/>
            <p:cNvSpPr>
              <a:spLocks/>
            </p:cNvSpPr>
            <p:nvPr/>
          </p:nvSpPr>
          <p:spPr bwMode="white">
            <a:xfrm>
              <a:off x="1403350" y="1455738"/>
              <a:ext cx="573087" cy="509588"/>
            </a:xfrm>
            <a:custGeom>
              <a:avLst/>
              <a:gdLst>
                <a:gd name="T0" fmla="*/ 0 w 361"/>
                <a:gd name="T1" fmla="*/ 0 h 321"/>
                <a:gd name="T2" fmla="*/ 292100 w 361"/>
                <a:gd name="T3" fmla="*/ 231775 h 321"/>
                <a:gd name="T4" fmla="*/ 573087 w 361"/>
                <a:gd name="T5" fmla="*/ 9525 h 321"/>
                <a:gd name="T6" fmla="*/ 573087 w 361"/>
                <a:gd name="T7" fmla="*/ 60325 h 321"/>
                <a:gd name="T8" fmla="*/ 322262 w 361"/>
                <a:gd name="T9" fmla="*/ 255588 h 321"/>
                <a:gd name="T10" fmla="*/ 573087 w 361"/>
                <a:gd name="T11" fmla="*/ 450850 h 321"/>
                <a:gd name="T12" fmla="*/ 573087 w 361"/>
                <a:gd name="T13" fmla="*/ 501650 h 321"/>
                <a:gd name="T14" fmla="*/ 292100 w 361"/>
                <a:gd name="T15" fmla="*/ 280988 h 321"/>
                <a:gd name="T16" fmla="*/ 0 w 361"/>
                <a:gd name="T17" fmla="*/ 509588 h 321"/>
                <a:gd name="T18" fmla="*/ 0 w 361"/>
                <a:gd name="T19" fmla="*/ 460375 h 321"/>
                <a:gd name="T20" fmla="*/ 265112 w 361"/>
                <a:gd name="T21" fmla="*/ 254000 h 321"/>
                <a:gd name="T22" fmla="*/ 0 w 361"/>
                <a:gd name="T23" fmla="*/ 50800 h 321"/>
                <a:gd name="T24" fmla="*/ 0 w 361"/>
                <a:gd name="T25" fmla="*/ 0 h 3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1" h="321">
                  <a:moveTo>
                    <a:pt x="0" y="0"/>
                  </a:moveTo>
                  <a:lnTo>
                    <a:pt x="184" y="146"/>
                  </a:lnTo>
                  <a:lnTo>
                    <a:pt x="361" y="6"/>
                  </a:lnTo>
                  <a:lnTo>
                    <a:pt x="361" y="38"/>
                  </a:lnTo>
                  <a:lnTo>
                    <a:pt x="203" y="161"/>
                  </a:lnTo>
                  <a:lnTo>
                    <a:pt x="361" y="284"/>
                  </a:lnTo>
                  <a:lnTo>
                    <a:pt x="361" y="316"/>
                  </a:lnTo>
                  <a:lnTo>
                    <a:pt x="184" y="177"/>
                  </a:lnTo>
                  <a:lnTo>
                    <a:pt x="0" y="321"/>
                  </a:lnTo>
                  <a:lnTo>
                    <a:pt x="0" y="290"/>
                  </a:lnTo>
                  <a:lnTo>
                    <a:pt x="167" y="160"/>
                  </a:ln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white">
            <a:xfrm>
              <a:off x="1403350" y="2293938"/>
              <a:ext cx="573087" cy="404813"/>
            </a:xfrm>
            <a:custGeom>
              <a:avLst/>
              <a:gdLst>
                <a:gd name="T0" fmla="*/ 0 w 361"/>
                <a:gd name="T1" fmla="*/ 0 h 255"/>
                <a:gd name="T2" fmla="*/ 573087 w 361"/>
                <a:gd name="T3" fmla="*/ 0 h 255"/>
                <a:gd name="T4" fmla="*/ 573087 w 361"/>
                <a:gd name="T5" fmla="*/ 404813 h 255"/>
                <a:gd name="T6" fmla="*/ 533400 w 361"/>
                <a:gd name="T7" fmla="*/ 404813 h 255"/>
                <a:gd name="T8" fmla="*/ 533400 w 361"/>
                <a:gd name="T9" fmla="*/ 42863 h 255"/>
                <a:gd name="T10" fmla="*/ 298450 w 361"/>
                <a:gd name="T11" fmla="*/ 42863 h 255"/>
                <a:gd name="T12" fmla="*/ 298450 w 361"/>
                <a:gd name="T13" fmla="*/ 368300 h 255"/>
                <a:gd name="T14" fmla="*/ 260350 w 361"/>
                <a:gd name="T15" fmla="*/ 368300 h 255"/>
                <a:gd name="T16" fmla="*/ 260350 w 361"/>
                <a:gd name="T17" fmla="*/ 42863 h 255"/>
                <a:gd name="T18" fmla="*/ 0 w 361"/>
                <a:gd name="T19" fmla="*/ 42863 h 255"/>
                <a:gd name="T20" fmla="*/ 0 w 361"/>
                <a:gd name="T21" fmla="*/ 0 h 2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61" h="255">
                  <a:moveTo>
                    <a:pt x="0" y="0"/>
                  </a:moveTo>
                  <a:lnTo>
                    <a:pt x="361" y="0"/>
                  </a:lnTo>
                  <a:lnTo>
                    <a:pt x="361" y="255"/>
                  </a:lnTo>
                  <a:lnTo>
                    <a:pt x="336" y="255"/>
                  </a:lnTo>
                  <a:lnTo>
                    <a:pt x="336" y="27"/>
                  </a:lnTo>
                  <a:lnTo>
                    <a:pt x="188" y="27"/>
                  </a:lnTo>
                  <a:lnTo>
                    <a:pt x="188" y="232"/>
                  </a:lnTo>
                  <a:lnTo>
                    <a:pt x="164" y="232"/>
                  </a:lnTo>
                  <a:lnTo>
                    <a:pt x="164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14"/>
            <p:cNvSpPr>
              <a:spLocks noEditPoints="1"/>
            </p:cNvSpPr>
            <p:nvPr/>
          </p:nvSpPr>
          <p:spPr bwMode="white">
            <a:xfrm>
              <a:off x="1403350" y="3494088"/>
              <a:ext cx="573087" cy="466725"/>
            </a:xfrm>
            <a:custGeom>
              <a:avLst/>
              <a:gdLst>
                <a:gd name="T0" fmla="*/ 276225 w 361"/>
                <a:gd name="T1" fmla="*/ 42863 h 294"/>
                <a:gd name="T2" fmla="*/ 276225 w 361"/>
                <a:gd name="T3" fmla="*/ 236538 h 294"/>
                <a:gd name="T4" fmla="*/ 277812 w 361"/>
                <a:gd name="T5" fmla="*/ 276225 h 294"/>
                <a:gd name="T6" fmla="*/ 288925 w 361"/>
                <a:gd name="T7" fmla="*/ 311150 h 294"/>
                <a:gd name="T8" fmla="*/ 301625 w 361"/>
                <a:gd name="T9" fmla="*/ 342900 h 294"/>
                <a:gd name="T10" fmla="*/ 322262 w 361"/>
                <a:gd name="T11" fmla="*/ 366713 h 294"/>
                <a:gd name="T12" fmla="*/ 344487 w 361"/>
                <a:gd name="T13" fmla="*/ 387350 h 294"/>
                <a:gd name="T14" fmla="*/ 374650 w 361"/>
                <a:gd name="T15" fmla="*/ 398463 h 294"/>
                <a:gd name="T16" fmla="*/ 407987 w 361"/>
                <a:gd name="T17" fmla="*/ 403225 h 294"/>
                <a:gd name="T18" fmla="*/ 409575 w 361"/>
                <a:gd name="T19" fmla="*/ 403225 h 294"/>
                <a:gd name="T20" fmla="*/ 444500 w 361"/>
                <a:gd name="T21" fmla="*/ 398463 h 294"/>
                <a:gd name="T22" fmla="*/ 476250 w 361"/>
                <a:gd name="T23" fmla="*/ 384175 h 294"/>
                <a:gd name="T24" fmla="*/ 500062 w 361"/>
                <a:gd name="T25" fmla="*/ 360363 h 294"/>
                <a:gd name="T26" fmla="*/ 519112 w 361"/>
                <a:gd name="T27" fmla="*/ 327025 h 294"/>
                <a:gd name="T28" fmla="*/ 530225 w 361"/>
                <a:gd name="T29" fmla="*/ 285750 h 294"/>
                <a:gd name="T30" fmla="*/ 533400 w 361"/>
                <a:gd name="T31" fmla="*/ 238125 h 294"/>
                <a:gd name="T32" fmla="*/ 533400 w 361"/>
                <a:gd name="T33" fmla="*/ 42863 h 294"/>
                <a:gd name="T34" fmla="*/ 276225 w 361"/>
                <a:gd name="T35" fmla="*/ 42863 h 294"/>
                <a:gd name="T36" fmla="*/ 0 w 361"/>
                <a:gd name="T37" fmla="*/ 0 h 294"/>
                <a:gd name="T38" fmla="*/ 573087 w 361"/>
                <a:gd name="T39" fmla="*/ 0 h 294"/>
                <a:gd name="T40" fmla="*/ 573087 w 361"/>
                <a:gd name="T41" fmla="*/ 239713 h 294"/>
                <a:gd name="T42" fmla="*/ 569912 w 361"/>
                <a:gd name="T43" fmla="*/ 292100 h 294"/>
                <a:gd name="T44" fmla="*/ 558800 w 361"/>
                <a:gd name="T45" fmla="*/ 336550 h 294"/>
                <a:gd name="T46" fmla="*/ 539750 w 361"/>
                <a:gd name="T47" fmla="*/ 373063 h 294"/>
                <a:gd name="T48" fmla="*/ 515937 w 361"/>
                <a:gd name="T49" fmla="*/ 404813 h 294"/>
                <a:gd name="T50" fmla="*/ 485775 w 361"/>
                <a:gd name="T51" fmla="*/ 427038 h 294"/>
                <a:gd name="T52" fmla="*/ 450850 w 361"/>
                <a:gd name="T53" fmla="*/ 441325 h 294"/>
                <a:gd name="T54" fmla="*/ 411162 w 361"/>
                <a:gd name="T55" fmla="*/ 446088 h 294"/>
                <a:gd name="T56" fmla="*/ 409575 w 361"/>
                <a:gd name="T57" fmla="*/ 446088 h 294"/>
                <a:gd name="T58" fmla="*/ 369887 w 361"/>
                <a:gd name="T59" fmla="*/ 441325 h 294"/>
                <a:gd name="T60" fmla="*/ 336550 w 361"/>
                <a:gd name="T61" fmla="*/ 430213 h 294"/>
                <a:gd name="T62" fmla="*/ 309562 w 361"/>
                <a:gd name="T63" fmla="*/ 411163 h 294"/>
                <a:gd name="T64" fmla="*/ 284162 w 361"/>
                <a:gd name="T65" fmla="*/ 385763 h 294"/>
                <a:gd name="T66" fmla="*/ 265112 w 361"/>
                <a:gd name="T67" fmla="*/ 354013 h 294"/>
                <a:gd name="T68" fmla="*/ 254000 w 361"/>
                <a:gd name="T69" fmla="*/ 317500 h 294"/>
                <a:gd name="T70" fmla="*/ 244475 w 361"/>
                <a:gd name="T71" fmla="*/ 277813 h 294"/>
                <a:gd name="T72" fmla="*/ 0 w 361"/>
                <a:gd name="T73" fmla="*/ 466725 h 294"/>
                <a:gd name="T74" fmla="*/ 0 w 361"/>
                <a:gd name="T75" fmla="*/ 412750 h 294"/>
                <a:gd name="T76" fmla="*/ 236537 w 361"/>
                <a:gd name="T77" fmla="*/ 230188 h 294"/>
                <a:gd name="T78" fmla="*/ 236537 w 361"/>
                <a:gd name="T79" fmla="*/ 42863 h 294"/>
                <a:gd name="T80" fmla="*/ 0 w 361"/>
                <a:gd name="T81" fmla="*/ 42863 h 294"/>
                <a:gd name="T82" fmla="*/ 0 w 361"/>
                <a:gd name="T83" fmla="*/ 0 h 2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61" h="294">
                  <a:moveTo>
                    <a:pt x="174" y="27"/>
                  </a:moveTo>
                  <a:lnTo>
                    <a:pt x="174" y="149"/>
                  </a:lnTo>
                  <a:lnTo>
                    <a:pt x="175" y="174"/>
                  </a:lnTo>
                  <a:lnTo>
                    <a:pt x="182" y="196"/>
                  </a:lnTo>
                  <a:lnTo>
                    <a:pt x="190" y="216"/>
                  </a:lnTo>
                  <a:lnTo>
                    <a:pt x="203" y="231"/>
                  </a:lnTo>
                  <a:lnTo>
                    <a:pt x="217" y="244"/>
                  </a:lnTo>
                  <a:lnTo>
                    <a:pt x="236" y="251"/>
                  </a:lnTo>
                  <a:lnTo>
                    <a:pt x="257" y="254"/>
                  </a:lnTo>
                  <a:lnTo>
                    <a:pt x="258" y="254"/>
                  </a:lnTo>
                  <a:lnTo>
                    <a:pt x="280" y="251"/>
                  </a:lnTo>
                  <a:lnTo>
                    <a:pt x="300" y="242"/>
                  </a:lnTo>
                  <a:lnTo>
                    <a:pt x="315" y="227"/>
                  </a:lnTo>
                  <a:lnTo>
                    <a:pt x="327" y="206"/>
                  </a:lnTo>
                  <a:lnTo>
                    <a:pt x="334" y="180"/>
                  </a:lnTo>
                  <a:lnTo>
                    <a:pt x="336" y="150"/>
                  </a:lnTo>
                  <a:lnTo>
                    <a:pt x="336" y="27"/>
                  </a:lnTo>
                  <a:lnTo>
                    <a:pt x="174" y="27"/>
                  </a:lnTo>
                  <a:close/>
                  <a:moveTo>
                    <a:pt x="0" y="0"/>
                  </a:moveTo>
                  <a:lnTo>
                    <a:pt x="361" y="0"/>
                  </a:lnTo>
                  <a:lnTo>
                    <a:pt x="361" y="151"/>
                  </a:lnTo>
                  <a:lnTo>
                    <a:pt x="359" y="184"/>
                  </a:lnTo>
                  <a:lnTo>
                    <a:pt x="352" y="212"/>
                  </a:lnTo>
                  <a:lnTo>
                    <a:pt x="340" y="235"/>
                  </a:lnTo>
                  <a:lnTo>
                    <a:pt x="325" y="255"/>
                  </a:lnTo>
                  <a:lnTo>
                    <a:pt x="306" y="269"/>
                  </a:lnTo>
                  <a:lnTo>
                    <a:pt x="284" y="278"/>
                  </a:lnTo>
                  <a:lnTo>
                    <a:pt x="259" y="281"/>
                  </a:lnTo>
                  <a:lnTo>
                    <a:pt x="258" y="281"/>
                  </a:lnTo>
                  <a:lnTo>
                    <a:pt x="233" y="278"/>
                  </a:lnTo>
                  <a:lnTo>
                    <a:pt x="212" y="271"/>
                  </a:lnTo>
                  <a:lnTo>
                    <a:pt x="195" y="259"/>
                  </a:lnTo>
                  <a:lnTo>
                    <a:pt x="179" y="243"/>
                  </a:lnTo>
                  <a:lnTo>
                    <a:pt x="167" y="223"/>
                  </a:lnTo>
                  <a:lnTo>
                    <a:pt x="160" y="200"/>
                  </a:lnTo>
                  <a:lnTo>
                    <a:pt x="154" y="175"/>
                  </a:lnTo>
                  <a:lnTo>
                    <a:pt x="0" y="294"/>
                  </a:lnTo>
                  <a:lnTo>
                    <a:pt x="0" y="260"/>
                  </a:lnTo>
                  <a:lnTo>
                    <a:pt x="149" y="145"/>
                  </a:lnTo>
                  <a:lnTo>
                    <a:pt x="149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15"/>
            <p:cNvSpPr>
              <a:spLocks noEditPoints="1"/>
            </p:cNvSpPr>
            <p:nvPr/>
          </p:nvSpPr>
          <p:spPr bwMode="white">
            <a:xfrm>
              <a:off x="1403350" y="4116388"/>
              <a:ext cx="573087" cy="496888"/>
            </a:xfrm>
            <a:custGeom>
              <a:avLst/>
              <a:gdLst>
                <a:gd name="T0" fmla="*/ 39687 w 361"/>
                <a:gd name="T1" fmla="*/ 44450 h 313"/>
                <a:gd name="T2" fmla="*/ 39687 w 361"/>
                <a:gd name="T3" fmla="*/ 192088 h 313"/>
                <a:gd name="T4" fmla="*/ 42862 w 361"/>
                <a:gd name="T5" fmla="*/ 250825 h 313"/>
                <a:gd name="T6" fmla="*/ 57150 w 361"/>
                <a:gd name="T7" fmla="*/ 300038 h 313"/>
                <a:gd name="T8" fmla="*/ 80962 w 361"/>
                <a:gd name="T9" fmla="*/ 346075 h 313"/>
                <a:gd name="T10" fmla="*/ 109537 w 361"/>
                <a:gd name="T11" fmla="*/ 382588 h 313"/>
                <a:gd name="T12" fmla="*/ 147637 w 361"/>
                <a:gd name="T13" fmla="*/ 412750 h 313"/>
                <a:gd name="T14" fmla="*/ 188912 w 361"/>
                <a:gd name="T15" fmla="*/ 434975 h 313"/>
                <a:gd name="T16" fmla="*/ 234950 w 361"/>
                <a:gd name="T17" fmla="*/ 447675 h 313"/>
                <a:gd name="T18" fmla="*/ 284162 w 361"/>
                <a:gd name="T19" fmla="*/ 454025 h 313"/>
                <a:gd name="T20" fmla="*/ 287337 w 361"/>
                <a:gd name="T21" fmla="*/ 454025 h 313"/>
                <a:gd name="T22" fmla="*/ 336550 w 361"/>
                <a:gd name="T23" fmla="*/ 447675 h 313"/>
                <a:gd name="T24" fmla="*/ 382587 w 361"/>
                <a:gd name="T25" fmla="*/ 434975 h 313"/>
                <a:gd name="T26" fmla="*/ 425450 w 361"/>
                <a:gd name="T27" fmla="*/ 412750 h 313"/>
                <a:gd name="T28" fmla="*/ 461962 w 361"/>
                <a:gd name="T29" fmla="*/ 382588 h 313"/>
                <a:gd name="T30" fmla="*/ 492125 w 361"/>
                <a:gd name="T31" fmla="*/ 346075 h 313"/>
                <a:gd name="T32" fmla="*/ 515937 w 361"/>
                <a:gd name="T33" fmla="*/ 300038 h 313"/>
                <a:gd name="T34" fmla="*/ 530225 w 361"/>
                <a:gd name="T35" fmla="*/ 250825 h 313"/>
                <a:gd name="T36" fmla="*/ 533400 w 361"/>
                <a:gd name="T37" fmla="*/ 192088 h 313"/>
                <a:gd name="T38" fmla="*/ 533400 w 361"/>
                <a:gd name="T39" fmla="*/ 44450 h 313"/>
                <a:gd name="T40" fmla="*/ 39687 w 361"/>
                <a:gd name="T41" fmla="*/ 44450 h 313"/>
                <a:gd name="T42" fmla="*/ 0 w 361"/>
                <a:gd name="T43" fmla="*/ 0 h 313"/>
                <a:gd name="T44" fmla="*/ 573087 w 361"/>
                <a:gd name="T45" fmla="*/ 0 h 313"/>
                <a:gd name="T46" fmla="*/ 573087 w 361"/>
                <a:gd name="T47" fmla="*/ 192088 h 313"/>
                <a:gd name="T48" fmla="*/ 569912 w 361"/>
                <a:gd name="T49" fmla="*/ 250825 h 313"/>
                <a:gd name="T50" fmla="*/ 557212 w 361"/>
                <a:gd name="T51" fmla="*/ 304800 h 313"/>
                <a:gd name="T52" fmla="*/ 536575 w 361"/>
                <a:gd name="T53" fmla="*/ 352425 h 313"/>
                <a:gd name="T54" fmla="*/ 509587 w 361"/>
                <a:gd name="T55" fmla="*/ 393700 h 313"/>
                <a:gd name="T56" fmla="*/ 473075 w 361"/>
                <a:gd name="T57" fmla="*/ 428625 h 313"/>
                <a:gd name="T58" fmla="*/ 434975 w 361"/>
                <a:gd name="T59" fmla="*/ 457200 h 313"/>
                <a:gd name="T60" fmla="*/ 390525 w 361"/>
                <a:gd name="T61" fmla="*/ 479425 h 313"/>
                <a:gd name="T62" fmla="*/ 341312 w 361"/>
                <a:gd name="T63" fmla="*/ 493713 h 313"/>
                <a:gd name="T64" fmla="*/ 288925 w 361"/>
                <a:gd name="T65" fmla="*/ 496888 h 313"/>
                <a:gd name="T66" fmla="*/ 287337 w 361"/>
                <a:gd name="T67" fmla="*/ 496888 h 313"/>
                <a:gd name="T68" fmla="*/ 234950 w 361"/>
                <a:gd name="T69" fmla="*/ 493713 h 313"/>
                <a:gd name="T70" fmla="*/ 184150 w 361"/>
                <a:gd name="T71" fmla="*/ 479425 h 313"/>
                <a:gd name="T72" fmla="*/ 141287 w 361"/>
                <a:gd name="T73" fmla="*/ 457200 h 313"/>
                <a:gd name="T74" fmla="*/ 101600 w 361"/>
                <a:gd name="T75" fmla="*/ 428625 h 313"/>
                <a:gd name="T76" fmla="*/ 66675 w 361"/>
                <a:gd name="T77" fmla="*/ 393700 h 313"/>
                <a:gd name="T78" fmla="*/ 39687 w 361"/>
                <a:gd name="T79" fmla="*/ 352425 h 313"/>
                <a:gd name="T80" fmla="*/ 19050 w 361"/>
                <a:gd name="T81" fmla="*/ 304800 h 313"/>
                <a:gd name="T82" fmla="*/ 3175 w 361"/>
                <a:gd name="T83" fmla="*/ 250825 h 313"/>
                <a:gd name="T84" fmla="*/ 0 w 361"/>
                <a:gd name="T85" fmla="*/ 192088 h 313"/>
                <a:gd name="T86" fmla="*/ 0 w 361"/>
                <a:gd name="T87" fmla="*/ 0 h 31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61" h="313">
                  <a:moveTo>
                    <a:pt x="25" y="28"/>
                  </a:moveTo>
                  <a:lnTo>
                    <a:pt x="25" y="121"/>
                  </a:lnTo>
                  <a:lnTo>
                    <a:pt x="27" y="158"/>
                  </a:lnTo>
                  <a:lnTo>
                    <a:pt x="36" y="189"/>
                  </a:lnTo>
                  <a:lnTo>
                    <a:pt x="51" y="218"/>
                  </a:lnTo>
                  <a:lnTo>
                    <a:pt x="69" y="241"/>
                  </a:lnTo>
                  <a:lnTo>
                    <a:pt x="93" y="260"/>
                  </a:lnTo>
                  <a:lnTo>
                    <a:pt x="119" y="274"/>
                  </a:lnTo>
                  <a:lnTo>
                    <a:pt x="148" y="282"/>
                  </a:lnTo>
                  <a:lnTo>
                    <a:pt x="179" y="286"/>
                  </a:lnTo>
                  <a:lnTo>
                    <a:pt x="181" y="286"/>
                  </a:lnTo>
                  <a:lnTo>
                    <a:pt x="212" y="282"/>
                  </a:lnTo>
                  <a:lnTo>
                    <a:pt x="241" y="274"/>
                  </a:lnTo>
                  <a:lnTo>
                    <a:pt x="268" y="260"/>
                  </a:lnTo>
                  <a:lnTo>
                    <a:pt x="291" y="241"/>
                  </a:lnTo>
                  <a:lnTo>
                    <a:pt x="310" y="218"/>
                  </a:lnTo>
                  <a:lnTo>
                    <a:pt x="325" y="189"/>
                  </a:lnTo>
                  <a:lnTo>
                    <a:pt x="334" y="158"/>
                  </a:lnTo>
                  <a:lnTo>
                    <a:pt x="336" y="121"/>
                  </a:lnTo>
                  <a:lnTo>
                    <a:pt x="336" y="28"/>
                  </a:lnTo>
                  <a:lnTo>
                    <a:pt x="25" y="28"/>
                  </a:lnTo>
                  <a:close/>
                  <a:moveTo>
                    <a:pt x="0" y="0"/>
                  </a:moveTo>
                  <a:lnTo>
                    <a:pt x="361" y="0"/>
                  </a:lnTo>
                  <a:lnTo>
                    <a:pt x="361" y="121"/>
                  </a:lnTo>
                  <a:lnTo>
                    <a:pt x="359" y="158"/>
                  </a:lnTo>
                  <a:lnTo>
                    <a:pt x="351" y="192"/>
                  </a:lnTo>
                  <a:lnTo>
                    <a:pt x="338" y="222"/>
                  </a:lnTo>
                  <a:lnTo>
                    <a:pt x="321" y="248"/>
                  </a:lnTo>
                  <a:lnTo>
                    <a:pt x="298" y="270"/>
                  </a:lnTo>
                  <a:lnTo>
                    <a:pt x="274" y="288"/>
                  </a:lnTo>
                  <a:lnTo>
                    <a:pt x="246" y="302"/>
                  </a:lnTo>
                  <a:lnTo>
                    <a:pt x="215" y="311"/>
                  </a:lnTo>
                  <a:lnTo>
                    <a:pt x="182" y="313"/>
                  </a:lnTo>
                  <a:lnTo>
                    <a:pt x="181" y="313"/>
                  </a:lnTo>
                  <a:lnTo>
                    <a:pt x="148" y="311"/>
                  </a:lnTo>
                  <a:lnTo>
                    <a:pt x="116" y="302"/>
                  </a:lnTo>
                  <a:lnTo>
                    <a:pt x="89" y="288"/>
                  </a:lnTo>
                  <a:lnTo>
                    <a:pt x="64" y="270"/>
                  </a:lnTo>
                  <a:lnTo>
                    <a:pt x="42" y="248"/>
                  </a:lnTo>
                  <a:lnTo>
                    <a:pt x="25" y="222"/>
                  </a:lnTo>
                  <a:lnTo>
                    <a:pt x="12" y="192"/>
                  </a:lnTo>
                  <a:lnTo>
                    <a:pt x="2" y="158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white">
            <a:xfrm>
              <a:off x="1403350" y="4748213"/>
              <a:ext cx="573087" cy="454025"/>
            </a:xfrm>
            <a:custGeom>
              <a:avLst/>
              <a:gdLst>
                <a:gd name="T0" fmla="*/ 0 w 361"/>
                <a:gd name="T1" fmla="*/ 0 h 286"/>
                <a:gd name="T2" fmla="*/ 573087 w 361"/>
                <a:gd name="T3" fmla="*/ 0 h 286"/>
                <a:gd name="T4" fmla="*/ 573087 w 361"/>
                <a:gd name="T5" fmla="*/ 44450 h 286"/>
                <a:gd name="T6" fmla="*/ 307975 w 361"/>
                <a:gd name="T7" fmla="*/ 44450 h 286"/>
                <a:gd name="T8" fmla="*/ 307975 w 361"/>
                <a:gd name="T9" fmla="*/ 409575 h 286"/>
                <a:gd name="T10" fmla="*/ 573087 w 361"/>
                <a:gd name="T11" fmla="*/ 409575 h 286"/>
                <a:gd name="T12" fmla="*/ 573087 w 361"/>
                <a:gd name="T13" fmla="*/ 454025 h 286"/>
                <a:gd name="T14" fmla="*/ 0 w 361"/>
                <a:gd name="T15" fmla="*/ 454025 h 286"/>
                <a:gd name="T16" fmla="*/ 0 w 361"/>
                <a:gd name="T17" fmla="*/ 409575 h 286"/>
                <a:gd name="T18" fmla="*/ 268287 w 361"/>
                <a:gd name="T19" fmla="*/ 409575 h 286"/>
                <a:gd name="T20" fmla="*/ 268287 w 361"/>
                <a:gd name="T21" fmla="*/ 44450 h 286"/>
                <a:gd name="T22" fmla="*/ 0 w 361"/>
                <a:gd name="T23" fmla="*/ 44450 h 286"/>
                <a:gd name="T24" fmla="*/ 0 w 361"/>
                <a:gd name="T25" fmla="*/ 0 h 2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1" h="286">
                  <a:moveTo>
                    <a:pt x="0" y="0"/>
                  </a:moveTo>
                  <a:lnTo>
                    <a:pt x="361" y="0"/>
                  </a:lnTo>
                  <a:lnTo>
                    <a:pt x="361" y="28"/>
                  </a:lnTo>
                  <a:lnTo>
                    <a:pt x="194" y="28"/>
                  </a:lnTo>
                  <a:lnTo>
                    <a:pt x="194" y="258"/>
                  </a:lnTo>
                  <a:lnTo>
                    <a:pt x="361" y="258"/>
                  </a:lnTo>
                  <a:lnTo>
                    <a:pt x="361" y="286"/>
                  </a:lnTo>
                  <a:lnTo>
                    <a:pt x="0" y="286"/>
                  </a:lnTo>
                  <a:lnTo>
                    <a:pt x="0" y="258"/>
                  </a:lnTo>
                  <a:lnTo>
                    <a:pt x="169" y="258"/>
                  </a:lnTo>
                  <a:lnTo>
                    <a:pt x="169" y="28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17"/>
            <p:cNvSpPr>
              <a:spLocks noEditPoints="1"/>
            </p:cNvSpPr>
            <p:nvPr/>
          </p:nvSpPr>
          <p:spPr bwMode="white">
            <a:xfrm>
              <a:off x="1403350" y="5314950"/>
              <a:ext cx="577850" cy="574675"/>
            </a:xfrm>
            <a:custGeom>
              <a:avLst/>
              <a:gdLst>
                <a:gd name="T0" fmla="*/ 200025 w 364"/>
                <a:gd name="T1" fmla="*/ 134938 h 362"/>
                <a:gd name="T2" fmla="*/ 200025 w 364"/>
                <a:gd name="T3" fmla="*/ 438150 h 362"/>
                <a:gd name="T4" fmla="*/ 531813 w 364"/>
                <a:gd name="T5" fmla="*/ 285750 h 362"/>
                <a:gd name="T6" fmla="*/ 200025 w 364"/>
                <a:gd name="T7" fmla="*/ 134938 h 362"/>
                <a:gd name="T8" fmla="*/ 0 w 364"/>
                <a:gd name="T9" fmla="*/ 0 h 362"/>
                <a:gd name="T10" fmla="*/ 577850 w 364"/>
                <a:gd name="T11" fmla="*/ 268288 h 362"/>
                <a:gd name="T12" fmla="*/ 577850 w 364"/>
                <a:gd name="T13" fmla="*/ 306388 h 362"/>
                <a:gd name="T14" fmla="*/ 0 w 364"/>
                <a:gd name="T15" fmla="*/ 574675 h 362"/>
                <a:gd name="T16" fmla="*/ 0 w 364"/>
                <a:gd name="T17" fmla="*/ 530225 h 362"/>
                <a:gd name="T18" fmla="*/ 160338 w 364"/>
                <a:gd name="T19" fmla="*/ 454025 h 362"/>
                <a:gd name="T20" fmla="*/ 160338 w 364"/>
                <a:gd name="T21" fmla="*/ 115888 h 362"/>
                <a:gd name="T22" fmla="*/ 0 w 364"/>
                <a:gd name="T23" fmla="*/ 42863 h 362"/>
                <a:gd name="T24" fmla="*/ 0 w 364"/>
                <a:gd name="T25" fmla="*/ 0 h 3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" h="362">
                  <a:moveTo>
                    <a:pt x="126" y="85"/>
                  </a:moveTo>
                  <a:lnTo>
                    <a:pt x="126" y="276"/>
                  </a:lnTo>
                  <a:lnTo>
                    <a:pt x="335" y="180"/>
                  </a:lnTo>
                  <a:lnTo>
                    <a:pt x="126" y="85"/>
                  </a:lnTo>
                  <a:close/>
                  <a:moveTo>
                    <a:pt x="0" y="0"/>
                  </a:moveTo>
                  <a:lnTo>
                    <a:pt x="364" y="169"/>
                  </a:lnTo>
                  <a:lnTo>
                    <a:pt x="364" y="193"/>
                  </a:lnTo>
                  <a:lnTo>
                    <a:pt x="0" y="362"/>
                  </a:lnTo>
                  <a:lnTo>
                    <a:pt x="0" y="334"/>
                  </a:lnTo>
                  <a:lnTo>
                    <a:pt x="101" y="286"/>
                  </a:lnTo>
                  <a:lnTo>
                    <a:pt x="101" y="73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white">
            <a:xfrm>
              <a:off x="1403350" y="6000750"/>
              <a:ext cx="573087" cy="539750"/>
            </a:xfrm>
            <a:custGeom>
              <a:avLst/>
              <a:gdLst>
                <a:gd name="T0" fmla="*/ 0 w 361"/>
                <a:gd name="T1" fmla="*/ 0 h 340"/>
                <a:gd name="T2" fmla="*/ 573087 w 361"/>
                <a:gd name="T3" fmla="*/ 0 h 340"/>
                <a:gd name="T4" fmla="*/ 573087 w 361"/>
                <a:gd name="T5" fmla="*/ 39688 h 340"/>
                <a:gd name="T6" fmla="*/ 234950 w 361"/>
                <a:gd name="T7" fmla="*/ 269875 h 340"/>
                <a:gd name="T8" fmla="*/ 573087 w 361"/>
                <a:gd name="T9" fmla="*/ 500063 h 340"/>
                <a:gd name="T10" fmla="*/ 573087 w 361"/>
                <a:gd name="T11" fmla="*/ 539750 h 340"/>
                <a:gd name="T12" fmla="*/ 0 w 361"/>
                <a:gd name="T13" fmla="*/ 539750 h 340"/>
                <a:gd name="T14" fmla="*/ 0 w 361"/>
                <a:gd name="T15" fmla="*/ 498475 h 340"/>
                <a:gd name="T16" fmla="*/ 498475 w 361"/>
                <a:gd name="T17" fmla="*/ 498475 h 340"/>
                <a:gd name="T18" fmla="*/ 168275 w 361"/>
                <a:gd name="T19" fmla="*/ 271463 h 340"/>
                <a:gd name="T20" fmla="*/ 168275 w 361"/>
                <a:gd name="T21" fmla="*/ 268288 h 340"/>
                <a:gd name="T22" fmla="*/ 498475 w 361"/>
                <a:gd name="T23" fmla="*/ 41275 h 340"/>
                <a:gd name="T24" fmla="*/ 0 w 361"/>
                <a:gd name="T25" fmla="*/ 41275 h 340"/>
                <a:gd name="T26" fmla="*/ 0 w 361"/>
                <a:gd name="T27" fmla="*/ 0 h 3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1" h="340">
                  <a:moveTo>
                    <a:pt x="0" y="0"/>
                  </a:moveTo>
                  <a:lnTo>
                    <a:pt x="361" y="0"/>
                  </a:lnTo>
                  <a:lnTo>
                    <a:pt x="361" y="25"/>
                  </a:lnTo>
                  <a:lnTo>
                    <a:pt x="148" y="170"/>
                  </a:lnTo>
                  <a:lnTo>
                    <a:pt x="361" y="315"/>
                  </a:lnTo>
                  <a:lnTo>
                    <a:pt x="361" y="340"/>
                  </a:lnTo>
                  <a:lnTo>
                    <a:pt x="0" y="340"/>
                  </a:lnTo>
                  <a:lnTo>
                    <a:pt x="0" y="314"/>
                  </a:lnTo>
                  <a:lnTo>
                    <a:pt x="314" y="314"/>
                  </a:lnTo>
                  <a:lnTo>
                    <a:pt x="106" y="171"/>
                  </a:lnTo>
                  <a:lnTo>
                    <a:pt x="106" y="169"/>
                  </a:lnTo>
                  <a:lnTo>
                    <a:pt x="314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95288" y="293688"/>
            <a:ext cx="6057551" cy="176847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 smtClean="0"/>
              <a:t>Click to edit heading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592263"/>
            <a:ext cx="3811588" cy="45005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5788" y="1592263"/>
            <a:ext cx="3813175" cy="45005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45785-5914-4C8C-B67C-87744BF7F1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512A3-48E8-4CF2-B8CD-D97A0FC531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2100013"/>
            <a:ext cx="7777163" cy="401345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4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457200">
              <a:spcBef>
                <a:spcPts val="0"/>
              </a:spcBef>
              <a:spcAft>
                <a:spcPts val="0"/>
              </a:spcAft>
              <a:buNone/>
              <a:def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425450">
              <a:spcBef>
                <a:spcPts val="0"/>
              </a:spcBef>
              <a:spcAft>
                <a:spcPts val="0"/>
              </a:spcAft>
              <a:buNone/>
              <a:def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525463">
              <a:spcBef>
                <a:spcPts val="0"/>
              </a:spcBef>
              <a:spcAft>
                <a:spcPts val="0"/>
              </a:spcAft>
              <a:buNone/>
              <a:def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615950">
              <a:spcBef>
                <a:spcPts val="0"/>
              </a:spcBef>
              <a:spcAft>
                <a:spcPts val="0"/>
              </a:spcAft>
              <a:buNone/>
              <a:def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012C6-1DF0-40C2-A531-C6D0BB49609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F3AEC4-CA8F-4A6D-A3C6-FA9F16440D2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207963"/>
            <a:ext cx="77533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Main slide title</a:t>
            </a:r>
            <a:br>
              <a:rPr lang="en-US" dirty="0" smtClean="0"/>
            </a:br>
            <a:r>
              <a:rPr lang="en-US" dirty="0" smtClean="0"/>
              <a:t>Main 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1592263"/>
            <a:ext cx="7777163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Passive design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350000"/>
            <a:ext cx="21590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0000"/>
            <a:ext cx="2895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0000"/>
            <a:ext cx="2133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8837093-C353-468C-AD10-B04B2CD2BE4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34" name="Group 19"/>
          <p:cNvGrpSpPr>
            <a:grpSpLocks/>
          </p:cNvGrpSpPr>
          <p:nvPr/>
        </p:nvGrpSpPr>
        <p:grpSpPr bwMode="auto">
          <a:xfrm>
            <a:off x="8480425" y="336550"/>
            <a:ext cx="228600" cy="2444750"/>
            <a:chOff x="1392238" y="176213"/>
            <a:chExt cx="595312" cy="6364287"/>
          </a:xfrm>
        </p:grpSpPr>
        <p:sp>
          <p:nvSpPr>
            <p:cNvPr id="1035" name="Freeform 6"/>
            <p:cNvSpPr>
              <a:spLocks/>
            </p:cNvSpPr>
            <p:nvPr/>
          </p:nvSpPr>
          <p:spPr bwMode="blackWhite">
            <a:xfrm>
              <a:off x="1392238" y="2765425"/>
              <a:ext cx="279400" cy="276225"/>
            </a:xfrm>
            <a:custGeom>
              <a:avLst/>
              <a:gdLst>
                <a:gd name="T0" fmla="*/ 279400 w 176"/>
                <a:gd name="T1" fmla="*/ 0 h 174"/>
                <a:gd name="T2" fmla="*/ 279400 w 176"/>
                <a:gd name="T3" fmla="*/ 41275 h 174"/>
                <a:gd name="T4" fmla="*/ 227013 w 176"/>
                <a:gd name="T5" fmla="*/ 50800 h 174"/>
                <a:gd name="T6" fmla="*/ 177800 w 176"/>
                <a:gd name="T7" fmla="*/ 71438 h 174"/>
                <a:gd name="T8" fmla="*/ 134938 w 176"/>
                <a:gd name="T9" fmla="*/ 98425 h 174"/>
                <a:gd name="T10" fmla="*/ 100013 w 176"/>
                <a:gd name="T11" fmla="*/ 134938 h 174"/>
                <a:gd name="T12" fmla="*/ 71438 w 176"/>
                <a:gd name="T13" fmla="*/ 177800 h 174"/>
                <a:gd name="T14" fmla="*/ 50800 w 176"/>
                <a:gd name="T15" fmla="*/ 225425 h 174"/>
                <a:gd name="T16" fmla="*/ 41275 w 176"/>
                <a:gd name="T17" fmla="*/ 276225 h 174"/>
                <a:gd name="T18" fmla="*/ 0 w 176"/>
                <a:gd name="T19" fmla="*/ 276225 h 174"/>
                <a:gd name="T20" fmla="*/ 11113 w 176"/>
                <a:gd name="T21" fmla="*/ 222250 h 174"/>
                <a:gd name="T22" fmla="*/ 26988 w 176"/>
                <a:gd name="T23" fmla="*/ 173038 h 174"/>
                <a:gd name="T24" fmla="*/ 53975 w 176"/>
                <a:gd name="T25" fmla="*/ 127000 h 174"/>
                <a:gd name="T26" fmla="*/ 87313 w 176"/>
                <a:gd name="T27" fmla="*/ 87313 h 174"/>
                <a:gd name="T28" fmla="*/ 128588 w 176"/>
                <a:gd name="T29" fmla="*/ 53975 h 174"/>
                <a:gd name="T30" fmla="*/ 174625 w 176"/>
                <a:gd name="T31" fmla="*/ 26988 h 174"/>
                <a:gd name="T32" fmla="*/ 225425 w 176"/>
                <a:gd name="T33" fmla="*/ 11113 h 174"/>
                <a:gd name="T34" fmla="*/ 279400 w 176"/>
                <a:gd name="T35" fmla="*/ 0 h 1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6" h="174">
                  <a:moveTo>
                    <a:pt x="176" y="0"/>
                  </a:moveTo>
                  <a:lnTo>
                    <a:pt x="176" y="26"/>
                  </a:lnTo>
                  <a:lnTo>
                    <a:pt x="143" y="32"/>
                  </a:lnTo>
                  <a:lnTo>
                    <a:pt x="112" y="45"/>
                  </a:lnTo>
                  <a:lnTo>
                    <a:pt x="85" y="62"/>
                  </a:lnTo>
                  <a:lnTo>
                    <a:pt x="63" y="85"/>
                  </a:lnTo>
                  <a:lnTo>
                    <a:pt x="45" y="112"/>
                  </a:lnTo>
                  <a:lnTo>
                    <a:pt x="32" y="142"/>
                  </a:lnTo>
                  <a:lnTo>
                    <a:pt x="26" y="174"/>
                  </a:lnTo>
                  <a:lnTo>
                    <a:pt x="0" y="174"/>
                  </a:lnTo>
                  <a:lnTo>
                    <a:pt x="7" y="140"/>
                  </a:lnTo>
                  <a:lnTo>
                    <a:pt x="17" y="109"/>
                  </a:lnTo>
                  <a:lnTo>
                    <a:pt x="34" y="80"/>
                  </a:lnTo>
                  <a:lnTo>
                    <a:pt x="55" y="55"/>
                  </a:lnTo>
                  <a:lnTo>
                    <a:pt x="81" y="34"/>
                  </a:lnTo>
                  <a:lnTo>
                    <a:pt x="110" y="17"/>
                  </a:lnTo>
                  <a:lnTo>
                    <a:pt x="142" y="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blackWhite">
            <a:xfrm>
              <a:off x="1711325" y="2765425"/>
              <a:ext cx="276225" cy="276225"/>
            </a:xfrm>
            <a:custGeom>
              <a:avLst/>
              <a:gdLst>
                <a:gd name="T0" fmla="*/ 0 w 174"/>
                <a:gd name="T1" fmla="*/ 0 h 174"/>
                <a:gd name="T2" fmla="*/ 53975 w 174"/>
                <a:gd name="T3" fmla="*/ 11113 h 174"/>
                <a:gd name="T4" fmla="*/ 103188 w 174"/>
                <a:gd name="T5" fmla="*/ 26988 h 174"/>
                <a:gd name="T6" fmla="*/ 149225 w 174"/>
                <a:gd name="T7" fmla="*/ 53975 h 174"/>
                <a:gd name="T8" fmla="*/ 188913 w 174"/>
                <a:gd name="T9" fmla="*/ 87313 h 174"/>
                <a:gd name="T10" fmla="*/ 222250 w 174"/>
                <a:gd name="T11" fmla="*/ 127000 h 174"/>
                <a:gd name="T12" fmla="*/ 249238 w 174"/>
                <a:gd name="T13" fmla="*/ 173038 h 174"/>
                <a:gd name="T14" fmla="*/ 268288 w 174"/>
                <a:gd name="T15" fmla="*/ 222250 h 174"/>
                <a:gd name="T16" fmla="*/ 276225 w 174"/>
                <a:gd name="T17" fmla="*/ 276225 h 174"/>
                <a:gd name="T18" fmla="*/ 234950 w 174"/>
                <a:gd name="T19" fmla="*/ 276225 h 174"/>
                <a:gd name="T20" fmla="*/ 225425 w 174"/>
                <a:gd name="T21" fmla="*/ 225425 h 174"/>
                <a:gd name="T22" fmla="*/ 204788 w 174"/>
                <a:gd name="T23" fmla="*/ 177800 h 174"/>
                <a:gd name="T24" fmla="*/ 177800 w 174"/>
                <a:gd name="T25" fmla="*/ 134938 h 174"/>
                <a:gd name="T26" fmla="*/ 141288 w 174"/>
                <a:gd name="T27" fmla="*/ 98425 h 174"/>
                <a:gd name="T28" fmla="*/ 100013 w 174"/>
                <a:gd name="T29" fmla="*/ 71438 h 174"/>
                <a:gd name="T30" fmla="*/ 50800 w 174"/>
                <a:gd name="T31" fmla="*/ 50800 h 174"/>
                <a:gd name="T32" fmla="*/ 0 w 174"/>
                <a:gd name="T33" fmla="*/ 41275 h 174"/>
                <a:gd name="T34" fmla="*/ 0 w 174"/>
                <a:gd name="T35" fmla="*/ 0 h 1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4" h="174">
                  <a:moveTo>
                    <a:pt x="0" y="0"/>
                  </a:moveTo>
                  <a:lnTo>
                    <a:pt x="34" y="7"/>
                  </a:lnTo>
                  <a:lnTo>
                    <a:pt x="65" y="17"/>
                  </a:lnTo>
                  <a:lnTo>
                    <a:pt x="94" y="34"/>
                  </a:lnTo>
                  <a:lnTo>
                    <a:pt x="119" y="55"/>
                  </a:lnTo>
                  <a:lnTo>
                    <a:pt x="140" y="80"/>
                  </a:lnTo>
                  <a:lnTo>
                    <a:pt x="157" y="109"/>
                  </a:lnTo>
                  <a:lnTo>
                    <a:pt x="169" y="140"/>
                  </a:lnTo>
                  <a:lnTo>
                    <a:pt x="174" y="174"/>
                  </a:lnTo>
                  <a:lnTo>
                    <a:pt x="148" y="174"/>
                  </a:lnTo>
                  <a:lnTo>
                    <a:pt x="142" y="142"/>
                  </a:lnTo>
                  <a:lnTo>
                    <a:pt x="129" y="112"/>
                  </a:lnTo>
                  <a:lnTo>
                    <a:pt x="112" y="85"/>
                  </a:lnTo>
                  <a:lnTo>
                    <a:pt x="89" y="62"/>
                  </a:lnTo>
                  <a:lnTo>
                    <a:pt x="63" y="45"/>
                  </a:lnTo>
                  <a:lnTo>
                    <a:pt x="32" y="32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blackWhite">
            <a:xfrm>
              <a:off x="1711325" y="3086100"/>
              <a:ext cx="276225" cy="274638"/>
            </a:xfrm>
            <a:custGeom>
              <a:avLst/>
              <a:gdLst>
                <a:gd name="T0" fmla="*/ 234950 w 174"/>
                <a:gd name="T1" fmla="*/ 0 h 173"/>
                <a:gd name="T2" fmla="*/ 276225 w 174"/>
                <a:gd name="T3" fmla="*/ 0 h 173"/>
                <a:gd name="T4" fmla="*/ 268288 w 174"/>
                <a:gd name="T5" fmla="*/ 52388 h 173"/>
                <a:gd name="T6" fmla="*/ 249238 w 174"/>
                <a:gd name="T7" fmla="*/ 103188 h 173"/>
                <a:gd name="T8" fmla="*/ 222250 w 174"/>
                <a:gd name="T9" fmla="*/ 147638 h 173"/>
                <a:gd name="T10" fmla="*/ 188913 w 174"/>
                <a:gd name="T11" fmla="*/ 188913 h 173"/>
                <a:gd name="T12" fmla="*/ 149225 w 174"/>
                <a:gd name="T13" fmla="*/ 222250 h 173"/>
                <a:gd name="T14" fmla="*/ 103188 w 174"/>
                <a:gd name="T15" fmla="*/ 247650 h 173"/>
                <a:gd name="T16" fmla="*/ 53975 w 174"/>
                <a:gd name="T17" fmla="*/ 266700 h 173"/>
                <a:gd name="T18" fmla="*/ 0 w 174"/>
                <a:gd name="T19" fmla="*/ 274638 h 173"/>
                <a:gd name="T20" fmla="*/ 0 w 174"/>
                <a:gd name="T21" fmla="*/ 234950 h 173"/>
                <a:gd name="T22" fmla="*/ 50800 w 174"/>
                <a:gd name="T23" fmla="*/ 223838 h 173"/>
                <a:gd name="T24" fmla="*/ 100013 w 174"/>
                <a:gd name="T25" fmla="*/ 206375 h 173"/>
                <a:gd name="T26" fmla="*/ 141288 w 174"/>
                <a:gd name="T27" fmla="*/ 176213 h 173"/>
                <a:gd name="T28" fmla="*/ 177800 w 174"/>
                <a:gd name="T29" fmla="*/ 141288 h 173"/>
                <a:gd name="T30" fmla="*/ 204788 w 174"/>
                <a:gd name="T31" fmla="*/ 100013 h 173"/>
                <a:gd name="T32" fmla="*/ 225425 w 174"/>
                <a:gd name="T33" fmla="*/ 52388 h 173"/>
                <a:gd name="T34" fmla="*/ 234950 w 174"/>
                <a:gd name="T35" fmla="*/ 0 h 1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4" h="173">
                  <a:moveTo>
                    <a:pt x="148" y="0"/>
                  </a:moveTo>
                  <a:lnTo>
                    <a:pt x="174" y="0"/>
                  </a:lnTo>
                  <a:lnTo>
                    <a:pt x="169" y="33"/>
                  </a:lnTo>
                  <a:lnTo>
                    <a:pt x="157" y="65"/>
                  </a:lnTo>
                  <a:lnTo>
                    <a:pt x="140" y="93"/>
                  </a:lnTo>
                  <a:lnTo>
                    <a:pt x="119" y="119"/>
                  </a:lnTo>
                  <a:lnTo>
                    <a:pt x="94" y="140"/>
                  </a:lnTo>
                  <a:lnTo>
                    <a:pt x="65" y="156"/>
                  </a:lnTo>
                  <a:lnTo>
                    <a:pt x="34" y="168"/>
                  </a:lnTo>
                  <a:lnTo>
                    <a:pt x="0" y="173"/>
                  </a:lnTo>
                  <a:lnTo>
                    <a:pt x="0" y="148"/>
                  </a:lnTo>
                  <a:lnTo>
                    <a:pt x="32" y="141"/>
                  </a:lnTo>
                  <a:lnTo>
                    <a:pt x="63" y="130"/>
                  </a:lnTo>
                  <a:lnTo>
                    <a:pt x="89" y="111"/>
                  </a:lnTo>
                  <a:lnTo>
                    <a:pt x="112" y="89"/>
                  </a:lnTo>
                  <a:lnTo>
                    <a:pt x="129" y="63"/>
                  </a:lnTo>
                  <a:lnTo>
                    <a:pt x="142" y="3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blackWhite">
            <a:xfrm>
              <a:off x="1392238" y="3086100"/>
              <a:ext cx="279400" cy="274638"/>
            </a:xfrm>
            <a:custGeom>
              <a:avLst/>
              <a:gdLst>
                <a:gd name="T0" fmla="*/ 0 w 176"/>
                <a:gd name="T1" fmla="*/ 0 h 173"/>
                <a:gd name="T2" fmla="*/ 41275 w 176"/>
                <a:gd name="T3" fmla="*/ 0 h 173"/>
                <a:gd name="T4" fmla="*/ 50800 w 176"/>
                <a:gd name="T5" fmla="*/ 52388 h 173"/>
                <a:gd name="T6" fmla="*/ 71438 w 176"/>
                <a:gd name="T7" fmla="*/ 100013 h 173"/>
                <a:gd name="T8" fmla="*/ 100013 w 176"/>
                <a:gd name="T9" fmla="*/ 141288 h 173"/>
                <a:gd name="T10" fmla="*/ 134938 w 176"/>
                <a:gd name="T11" fmla="*/ 176213 h 173"/>
                <a:gd name="T12" fmla="*/ 177800 w 176"/>
                <a:gd name="T13" fmla="*/ 206375 h 173"/>
                <a:gd name="T14" fmla="*/ 227013 w 176"/>
                <a:gd name="T15" fmla="*/ 223838 h 173"/>
                <a:gd name="T16" fmla="*/ 279400 w 176"/>
                <a:gd name="T17" fmla="*/ 234950 h 173"/>
                <a:gd name="T18" fmla="*/ 279400 w 176"/>
                <a:gd name="T19" fmla="*/ 274638 h 173"/>
                <a:gd name="T20" fmla="*/ 225425 w 176"/>
                <a:gd name="T21" fmla="*/ 266700 h 173"/>
                <a:gd name="T22" fmla="*/ 174625 w 176"/>
                <a:gd name="T23" fmla="*/ 247650 h 173"/>
                <a:gd name="T24" fmla="*/ 128588 w 176"/>
                <a:gd name="T25" fmla="*/ 222250 h 173"/>
                <a:gd name="T26" fmla="*/ 87313 w 176"/>
                <a:gd name="T27" fmla="*/ 188913 h 173"/>
                <a:gd name="T28" fmla="*/ 53975 w 176"/>
                <a:gd name="T29" fmla="*/ 147638 h 173"/>
                <a:gd name="T30" fmla="*/ 26988 w 176"/>
                <a:gd name="T31" fmla="*/ 103188 h 173"/>
                <a:gd name="T32" fmla="*/ 11113 w 176"/>
                <a:gd name="T33" fmla="*/ 52388 h 173"/>
                <a:gd name="T34" fmla="*/ 0 w 176"/>
                <a:gd name="T35" fmla="*/ 0 h 1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6" h="173">
                  <a:moveTo>
                    <a:pt x="0" y="0"/>
                  </a:moveTo>
                  <a:lnTo>
                    <a:pt x="26" y="0"/>
                  </a:lnTo>
                  <a:lnTo>
                    <a:pt x="32" y="33"/>
                  </a:lnTo>
                  <a:lnTo>
                    <a:pt x="45" y="63"/>
                  </a:lnTo>
                  <a:lnTo>
                    <a:pt x="63" y="89"/>
                  </a:lnTo>
                  <a:lnTo>
                    <a:pt x="85" y="111"/>
                  </a:lnTo>
                  <a:lnTo>
                    <a:pt x="112" y="130"/>
                  </a:lnTo>
                  <a:lnTo>
                    <a:pt x="143" y="141"/>
                  </a:lnTo>
                  <a:lnTo>
                    <a:pt x="176" y="148"/>
                  </a:lnTo>
                  <a:lnTo>
                    <a:pt x="176" y="173"/>
                  </a:lnTo>
                  <a:lnTo>
                    <a:pt x="142" y="168"/>
                  </a:lnTo>
                  <a:lnTo>
                    <a:pt x="110" y="156"/>
                  </a:lnTo>
                  <a:lnTo>
                    <a:pt x="81" y="140"/>
                  </a:lnTo>
                  <a:lnTo>
                    <a:pt x="55" y="119"/>
                  </a:lnTo>
                  <a:lnTo>
                    <a:pt x="34" y="93"/>
                  </a:lnTo>
                  <a:lnTo>
                    <a:pt x="17" y="65"/>
                  </a:lnTo>
                  <a:lnTo>
                    <a:pt x="7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blackWhite">
            <a:xfrm>
              <a:off x="1403350" y="176213"/>
              <a:ext cx="573087" cy="541338"/>
            </a:xfrm>
            <a:custGeom>
              <a:avLst/>
              <a:gdLst>
                <a:gd name="T0" fmla="*/ 0 w 361"/>
                <a:gd name="T1" fmla="*/ 0 h 341"/>
                <a:gd name="T2" fmla="*/ 573087 w 361"/>
                <a:gd name="T3" fmla="*/ 0 h 341"/>
                <a:gd name="T4" fmla="*/ 573087 w 361"/>
                <a:gd name="T5" fmla="*/ 41275 h 341"/>
                <a:gd name="T6" fmla="*/ 234950 w 361"/>
                <a:gd name="T7" fmla="*/ 271463 h 341"/>
                <a:gd name="T8" fmla="*/ 573087 w 361"/>
                <a:gd name="T9" fmla="*/ 503238 h 341"/>
                <a:gd name="T10" fmla="*/ 573087 w 361"/>
                <a:gd name="T11" fmla="*/ 541338 h 341"/>
                <a:gd name="T12" fmla="*/ 0 w 361"/>
                <a:gd name="T13" fmla="*/ 541338 h 341"/>
                <a:gd name="T14" fmla="*/ 0 w 361"/>
                <a:gd name="T15" fmla="*/ 498475 h 341"/>
                <a:gd name="T16" fmla="*/ 498475 w 361"/>
                <a:gd name="T17" fmla="*/ 498475 h 341"/>
                <a:gd name="T18" fmla="*/ 168275 w 361"/>
                <a:gd name="T19" fmla="*/ 271463 h 341"/>
                <a:gd name="T20" fmla="*/ 168275 w 361"/>
                <a:gd name="T21" fmla="*/ 268288 h 341"/>
                <a:gd name="T22" fmla="*/ 498475 w 361"/>
                <a:gd name="T23" fmla="*/ 41275 h 341"/>
                <a:gd name="T24" fmla="*/ 0 w 361"/>
                <a:gd name="T25" fmla="*/ 41275 h 341"/>
                <a:gd name="T26" fmla="*/ 0 w 361"/>
                <a:gd name="T27" fmla="*/ 0 h 3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1" h="341">
                  <a:moveTo>
                    <a:pt x="0" y="0"/>
                  </a:moveTo>
                  <a:lnTo>
                    <a:pt x="361" y="0"/>
                  </a:lnTo>
                  <a:lnTo>
                    <a:pt x="361" y="26"/>
                  </a:lnTo>
                  <a:lnTo>
                    <a:pt x="148" y="171"/>
                  </a:lnTo>
                  <a:lnTo>
                    <a:pt x="361" y="317"/>
                  </a:lnTo>
                  <a:lnTo>
                    <a:pt x="361" y="341"/>
                  </a:lnTo>
                  <a:lnTo>
                    <a:pt x="0" y="341"/>
                  </a:lnTo>
                  <a:lnTo>
                    <a:pt x="0" y="314"/>
                  </a:lnTo>
                  <a:lnTo>
                    <a:pt x="314" y="314"/>
                  </a:lnTo>
                  <a:lnTo>
                    <a:pt x="106" y="171"/>
                  </a:lnTo>
                  <a:lnTo>
                    <a:pt x="106" y="169"/>
                  </a:lnTo>
                  <a:lnTo>
                    <a:pt x="314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0" name="Freeform 11"/>
            <p:cNvSpPr>
              <a:spLocks noEditPoints="1"/>
            </p:cNvSpPr>
            <p:nvPr/>
          </p:nvSpPr>
          <p:spPr bwMode="blackWhite">
            <a:xfrm>
              <a:off x="1403350" y="825500"/>
              <a:ext cx="577850" cy="576263"/>
            </a:xfrm>
            <a:custGeom>
              <a:avLst/>
              <a:gdLst>
                <a:gd name="T0" fmla="*/ 200025 w 364"/>
                <a:gd name="T1" fmla="*/ 136525 h 363"/>
                <a:gd name="T2" fmla="*/ 200025 w 364"/>
                <a:gd name="T3" fmla="*/ 436563 h 363"/>
                <a:gd name="T4" fmla="*/ 531813 w 364"/>
                <a:gd name="T5" fmla="*/ 287338 h 363"/>
                <a:gd name="T6" fmla="*/ 200025 w 364"/>
                <a:gd name="T7" fmla="*/ 136525 h 363"/>
                <a:gd name="T8" fmla="*/ 0 w 364"/>
                <a:gd name="T9" fmla="*/ 0 h 363"/>
                <a:gd name="T10" fmla="*/ 577850 w 364"/>
                <a:gd name="T11" fmla="*/ 266700 h 363"/>
                <a:gd name="T12" fmla="*/ 577850 w 364"/>
                <a:gd name="T13" fmla="*/ 307975 h 363"/>
                <a:gd name="T14" fmla="*/ 0 w 364"/>
                <a:gd name="T15" fmla="*/ 576263 h 363"/>
                <a:gd name="T16" fmla="*/ 0 w 364"/>
                <a:gd name="T17" fmla="*/ 528638 h 363"/>
                <a:gd name="T18" fmla="*/ 160338 w 364"/>
                <a:gd name="T19" fmla="*/ 455613 h 363"/>
                <a:gd name="T20" fmla="*/ 160338 w 364"/>
                <a:gd name="T21" fmla="*/ 117475 h 363"/>
                <a:gd name="T22" fmla="*/ 0 w 364"/>
                <a:gd name="T23" fmla="*/ 44450 h 363"/>
                <a:gd name="T24" fmla="*/ 0 w 364"/>
                <a:gd name="T25" fmla="*/ 0 h 3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" h="363">
                  <a:moveTo>
                    <a:pt x="126" y="86"/>
                  </a:moveTo>
                  <a:lnTo>
                    <a:pt x="126" y="275"/>
                  </a:lnTo>
                  <a:lnTo>
                    <a:pt x="335" y="181"/>
                  </a:lnTo>
                  <a:lnTo>
                    <a:pt x="126" y="86"/>
                  </a:lnTo>
                  <a:close/>
                  <a:moveTo>
                    <a:pt x="0" y="0"/>
                  </a:moveTo>
                  <a:lnTo>
                    <a:pt x="364" y="168"/>
                  </a:lnTo>
                  <a:lnTo>
                    <a:pt x="364" y="194"/>
                  </a:lnTo>
                  <a:lnTo>
                    <a:pt x="0" y="363"/>
                  </a:lnTo>
                  <a:lnTo>
                    <a:pt x="0" y="333"/>
                  </a:lnTo>
                  <a:lnTo>
                    <a:pt x="101" y="287"/>
                  </a:lnTo>
                  <a:lnTo>
                    <a:pt x="101" y="74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1" name="Freeform 12"/>
            <p:cNvSpPr>
              <a:spLocks/>
            </p:cNvSpPr>
            <p:nvPr/>
          </p:nvSpPr>
          <p:spPr bwMode="blackWhite">
            <a:xfrm>
              <a:off x="1403350" y="1455738"/>
              <a:ext cx="573087" cy="509588"/>
            </a:xfrm>
            <a:custGeom>
              <a:avLst/>
              <a:gdLst>
                <a:gd name="T0" fmla="*/ 0 w 361"/>
                <a:gd name="T1" fmla="*/ 0 h 321"/>
                <a:gd name="T2" fmla="*/ 292100 w 361"/>
                <a:gd name="T3" fmla="*/ 231775 h 321"/>
                <a:gd name="T4" fmla="*/ 573087 w 361"/>
                <a:gd name="T5" fmla="*/ 9525 h 321"/>
                <a:gd name="T6" fmla="*/ 573087 w 361"/>
                <a:gd name="T7" fmla="*/ 60325 h 321"/>
                <a:gd name="T8" fmla="*/ 322262 w 361"/>
                <a:gd name="T9" fmla="*/ 255588 h 321"/>
                <a:gd name="T10" fmla="*/ 573087 w 361"/>
                <a:gd name="T11" fmla="*/ 450850 h 321"/>
                <a:gd name="T12" fmla="*/ 573087 w 361"/>
                <a:gd name="T13" fmla="*/ 501650 h 321"/>
                <a:gd name="T14" fmla="*/ 292100 w 361"/>
                <a:gd name="T15" fmla="*/ 280988 h 321"/>
                <a:gd name="T16" fmla="*/ 0 w 361"/>
                <a:gd name="T17" fmla="*/ 509588 h 321"/>
                <a:gd name="T18" fmla="*/ 0 w 361"/>
                <a:gd name="T19" fmla="*/ 460375 h 321"/>
                <a:gd name="T20" fmla="*/ 265112 w 361"/>
                <a:gd name="T21" fmla="*/ 254000 h 321"/>
                <a:gd name="T22" fmla="*/ 0 w 361"/>
                <a:gd name="T23" fmla="*/ 50800 h 321"/>
                <a:gd name="T24" fmla="*/ 0 w 361"/>
                <a:gd name="T25" fmla="*/ 0 h 3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1" h="321">
                  <a:moveTo>
                    <a:pt x="0" y="0"/>
                  </a:moveTo>
                  <a:lnTo>
                    <a:pt x="184" y="146"/>
                  </a:lnTo>
                  <a:lnTo>
                    <a:pt x="361" y="6"/>
                  </a:lnTo>
                  <a:lnTo>
                    <a:pt x="361" y="38"/>
                  </a:lnTo>
                  <a:lnTo>
                    <a:pt x="203" y="161"/>
                  </a:lnTo>
                  <a:lnTo>
                    <a:pt x="361" y="284"/>
                  </a:lnTo>
                  <a:lnTo>
                    <a:pt x="361" y="316"/>
                  </a:lnTo>
                  <a:lnTo>
                    <a:pt x="184" y="177"/>
                  </a:lnTo>
                  <a:lnTo>
                    <a:pt x="0" y="321"/>
                  </a:lnTo>
                  <a:lnTo>
                    <a:pt x="0" y="290"/>
                  </a:lnTo>
                  <a:lnTo>
                    <a:pt x="167" y="160"/>
                  </a:ln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blackWhite">
            <a:xfrm>
              <a:off x="1403350" y="2293938"/>
              <a:ext cx="573087" cy="404813"/>
            </a:xfrm>
            <a:custGeom>
              <a:avLst/>
              <a:gdLst>
                <a:gd name="T0" fmla="*/ 0 w 361"/>
                <a:gd name="T1" fmla="*/ 0 h 255"/>
                <a:gd name="T2" fmla="*/ 573087 w 361"/>
                <a:gd name="T3" fmla="*/ 0 h 255"/>
                <a:gd name="T4" fmla="*/ 573087 w 361"/>
                <a:gd name="T5" fmla="*/ 404813 h 255"/>
                <a:gd name="T6" fmla="*/ 533400 w 361"/>
                <a:gd name="T7" fmla="*/ 404813 h 255"/>
                <a:gd name="T8" fmla="*/ 533400 w 361"/>
                <a:gd name="T9" fmla="*/ 42863 h 255"/>
                <a:gd name="T10" fmla="*/ 298450 w 361"/>
                <a:gd name="T11" fmla="*/ 42863 h 255"/>
                <a:gd name="T12" fmla="*/ 298450 w 361"/>
                <a:gd name="T13" fmla="*/ 368300 h 255"/>
                <a:gd name="T14" fmla="*/ 260350 w 361"/>
                <a:gd name="T15" fmla="*/ 368300 h 255"/>
                <a:gd name="T16" fmla="*/ 260350 w 361"/>
                <a:gd name="T17" fmla="*/ 42863 h 255"/>
                <a:gd name="T18" fmla="*/ 0 w 361"/>
                <a:gd name="T19" fmla="*/ 42863 h 255"/>
                <a:gd name="T20" fmla="*/ 0 w 361"/>
                <a:gd name="T21" fmla="*/ 0 h 2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61" h="255">
                  <a:moveTo>
                    <a:pt x="0" y="0"/>
                  </a:moveTo>
                  <a:lnTo>
                    <a:pt x="361" y="0"/>
                  </a:lnTo>
                  <a:lnTo>
                    <a:pt x="361" y="255"/>
                  </a:lnTo>
                  <a:lnTo>
                    <a:pt x="336" y="255"/>
                  </a:lnTo>
                  <a:lnTo>
                    <a:pt x="336" y="27"/>
                  </a:lnTo>
                  <a:lnTo>
                    <a:pt x="188" y="27"/>
                  </a:lnTo>
                  <a:lnTo>
                    <a:pt x="188" y="232"/>
                  </a:lnTo>
                  <a:lnTo>
                    <a:pt x="164" y="232"/>
                  </a:lnTo>
                  <a:lnTo>
                    <a:pt x="164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3" name="Freeform 14"/>
            <p:cNvSpPr>
              <a:spLocks noEditPoints="1"/>
            </p:cNvSpPr>
            <p:nvPr/>
          </p:nvSpPr>
          <p:spPr bwMode="blackWhite">
            <a:xfrm>
              <a:off x="1403350" y="3494088"/>
              <a:ext cx="573087" cy="466725"/>
            </a:xfrm>
            <a:custGeom>
              <a:avLst/>
              <a:gdLst>
                <a:gd name="T0" fmla="*/ 276225 w 361"/>
                <a:gd name="T1" fmla="*/ 42863 h 294"/>
                <a:gd name="T2" fmla="*/ 276225 w 361"/>
                <a:gd name="T3" fmla="*/ 236538 h 294"/>
                <a:gd name="T4" fmla="*/ 277812 w 361"/>
                <a:gd name="T5" fmla="*/ 276225 h 294"/>
                <a:gd name="T6" fmla="*/ 288925 w 361"/>
                <a:gd name="T7" fmla="*/ 311150 h 294"/>
                <a:gd name="T8" fmla="*/ 301625 w 361"/>
                <a:gd name="T9" fmla="*/ 342900 h 294"/>
                <a:gd name="T10" fmla="*/ 322262 w 361"/>
                <a:gd name="T11" fmla="*/ 366713 h 294"/>
                <a:gd name="T12" fmla="*/ 344487 w 361"/>
                <a:gd name="T13" fmla="*/ 387350 h 294"/>
                <a:gd name="T14" fmla="*/ 374650 w 361"/>
                <a:gd name="T15" fmla="*/ 398463 h 294"/>
                <a:gd name="T16" fmla="*/ 407987 w 361"/>
                <a:gd name="T17" fmla="*/ 403225 h 294"/>
                <a:gd name="T18" fmla="*/ 409575 w 361"/>
                <a:gd name="T19" fmla="*/ 403225 h 294"/>
                <a:gd name="T20" fmla="*/ 444500 w 361"/>
                <a:gd name="T21" fmla="*/ 398463 h 294"/>
                <a:gd name="T22" fmla="*/ 476250 w 361"/>
                <a:gd name="T23" fmla="*/ 384175 h 294"/>
                <a:gd name="T24" fmla="*/ 500062 w 361"/>
                <a:gd name="T25" fmla="*/ 360363 h 294"/>
                <a:gd name="T26" fmla="*/ 519112 w 361"/>
                <a:gd name="T27" fmla="*/ 327025 h 294"/>
                <a:gd name="T28" fmla="*/ 530225 w 361"/>
                <a:gd name="T29" fmla="*/ 285750 h 294"/>
                <a:gd name="T30" fmla="*/ 533400 w 361"/>
                <a:gd name="T31" fmla="*/ 238125 h 294"/>
                <a:gd name="T32" fmla="*/ 533400 w 361"/>
                <a:gd name="T33" fmla="*/ 42863 h 294"/>
                <a:gd name="T34" fmla="*/ 276225 w 361"/>
                <a:gd name="T35" fmla="*/ 42863 h 294"/>
                <a:gd name="T36" fmla="*/ 0 w 361"/>
                <a:gd name="T37" fmla="*/ 0 h 294"/>
                <a:gd name="T38" fmla="*/ 573087 w 361"/>
                <a:gd name="T39" fmla="*/ 0 h 294"/>
                <a:gd name="T40" fmla="*/ 573087 w 361"/>
                <a:gd name="T41" fmla="*/ 239713 h 294"/>
                <a:gd name="T42" fmla="*/ 569912 w 361"/>
                <a:gd name="T43" fmla="*/ 292100 h 294"/>
                <a:gd name="T44" fmla="*/ 558800 w 361"/>
                <a:gd name="T45" fmla="*/ 336550 h 294"/>
                <a:gd name="T46" fmla="*/ 539750 w 361"/>
                <a:gd name="T47" fmla="*/ 373063 h 294"/>
                <a:gd name="T48" fmla="*/ 515937 w 361"/>
                <a:gd name="T49" fmla="*/ 404813 h 294"/>
                <a:gd name="T50" fmla="*/ 485775 w 361"/>
                <a:gd name="T51" fmla="*/ 427038 h 294"/>
                <a:gd name="T52" fmla="*/ 450850 w 361"/>
                <a:gd name="T53" fmla="*/ 441325 h 294"/>
                <a:gd name="T54" fmla="*/ 411162 w 361"/>
                <a:gd name="T55" fmla="*/ 446088 h 294"/>
                <a:gd name="T56" fmla="*/ 409575 w 361"/>
                <a:gd name="T57" fmla="*/ 446088 h 294"/>
                <a:gd name="T58" fmla="*/ 369887 w 361"/>
                <a:gd name="T59" fmla="*/ 441325 h 294"/>
                <a:gd name="T60" fmla="*/ 336550 w 361"/>
                <a:gd name="T61" fmla="*/ 430213 h 294"/>
                <a:gd name="T62" fmla="*/ 309562 w 361"/>
                <a:gd name="T63" fmla="*/ 411163 h 294"/>
                <a:gd name="T64" fmla="*/ 284162 w 361"/>
                <a:gd name="T65" fmla="*/ 385763 h 294"/>
                <a:gd name="T66" fmla="*/ 265112 w 361"/>
                <a:gd name="T67" fmla="*/ 354013 h 294"/>
                <a:gd name="T68" fmla="*/ 254000 w 361"/>
                <a:gd name="T69" fmla="*/ 317500 h 294"/>
                <a:gd name="T70" fmla="*/ 244475 w 361"/>
                <a:gd name="T71" fmla="*/ 277813 h 294"/>
                <a:gd name="T72" fmla="*/ 0 w 361"/>
                <a:gd name="T73" fmla="*/ 466725 h 294"/>
                <a:gd name="T74" fmla="*/ 0 w 361"/>
                <a:gd name="T75" fmla="*/ 412750 h 294"/>
                <a:gd name="T76" fmla="*/ 236537 w 361"/>
                <a:gd name="T77" fmla="*/ 230188 h 294"/>
                <a:gd name="T78" fmla="*/ 236537 w 361"/>
                <a:gd name="T79" fmla="*/ 42863 h 294"/>
                <a:gd name="T80" fmla="*/ 0 w 361"/>
                <a:gd name="T81" fmla="*/ 42863 h 294"/>
                <a:gd name="T82" fmla="*/ 0 w 361"/>
                <a:gd name="T83" fmla="*/ 0 h 2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61" h="294">
                  <a:moveTo>
                    <a:pt x="174" y="27"/>
                  </a:moveTo>
                  <a:lnTo>
                    <a:pt x="174" y="149"/>
                  </a:lnTo>
                  <a:lnTo>
                    <a:pt x="175" y="174"/>
                  </a:lnTo>
                  <a:lnTo>
                    <a:pt x="182" y="196"/>
                  </a:lnTo>
                  <a:lnTo>
                    <a:pt x="190" y="216"/>
                  </a:lnTo>
                  <a:lnTo>
                    <a:pt x="203" y="231"/>
                  </a:lnTo>
                  <a:lnTo>
                    <a:pt x="217" y="244"/>
                  </a:lnTo>
                  <a:lnTo>
                    <a:pt x="236" y="251"/>
                  </a:lnTo>
                  <a:lnTo>
                    <a:pt x="257" y="254"/>
                  </a:lnTo>
                  <a:lnTo>
                    <a:pt x="258" y="254"/>
                  </a:lnTo>
                  <a:lnTo>
                    <a:pt x="280" y="251"/>
                  </a:lnTo>
                  <a:lnTo>
                    <a:pt x="300" y="242"/>
                  </a:lnTo>
                  <a:lnTo>
                    <a:pt x="315" y="227"/>
                  </a:lnTo>
                  <a:lnTo>
                    <a:pt x="327" y="206"/>
                  </a:lnTo>
                  <a:lnTo>
                    <a:pt x="334" y="180"/>
                  </a:lnTo>
                  <a:lnTo>
                    <a:pt x="336" y="150"/>
                  </a:lnTo>
                  <a:lnTo>
                    <a:pt x="336" y="27"/>
                  </a:lnTo>
                  <a:lnTo>
                    <a:pt x="174" y="27"/>
                  </a:lnTo>
                  <a:close/>
                  <a:moveTo>
                    <a:pt x="0" y="0"/>
                  </a:moveTo>
                  <a:lnTo>
                    <a:pt x="361" y="0"/>
                  </a:lnTo>
                  <a:lnTo>
                    <a:pt x="361" y="151"/>
                  </a:lnTo>
                  <a:lnTo>
                    <a:pt x="359" y="184"/>
                  </a:lnTo>
                  <a:lnTo>
                    <a:pt x="352" y="212"/>
                  </a:lnTo>
                  <a:lnTo>
                    <a:pt x="340" y="235"/>
                  </a:lnTo>
                  <a:lnTo>
                    <a:pt x="325" y="255"/>
                  </a:lnTo>
                  <a:lnTo>
                    <a:pt x="306" y="269"/>
                  </a:lnTo>
                  <a:lnTo>
                    <a:pt x="284" y="278"/>
                  </a:lnTo>
                  <a:lnTo>
                    <a:pt x="259" y="281"/>
                  </a:lnTo>
                  <a:lnTo>
                    <a:pt x="258" y="281"/>
                  </a:lnTo>
                  <a:lnTo>
                    <a:pt x="233" y="278"/>
                  </a:lnTo>
                  <a:lnTo>
                    <a:pt x="212" y="271"/>
                  </a:lnTo>
                  <a:lnTo>
                    <a:pt x="195" y="259"/>
                  </a:lnTo>
                  <a:lnTo>
                    <a:pt x="179" y="243"/>
                  </a:lnTo>
                  <a:lnTo>
                    <a:pt x="167" y="223"/>
                  </a:lnTo>
                  <a:lnTo>
                    <a:pt x="160" y="200"/>
                  </a:lnTo>
                  <a:lnTo>
                    <a:pt x="154" y="175"/>
                  </a:lnTo>
                  <a:lnTo>
                    <a:pt x="0" y="294"/>
                  </a:lnTo>
                  <a:lnTo>
                    <a:pt x="0" y="260"/>
                  </a:lnTo>
                  <a:lnTo>
                    <a:pt x="149" y="145"/>
                  </a:lnTo>
                  <a:lnTo>
                    <a:pt x="149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4" name="Freeform 15"/>
            <p:cNvSpPr>
              <a:spLocks noEditPoints="1"/>
            </p:cNvSpPr>
            <p:nvPr/>
          </p:nvSpPr>
          <p:spPr bwMode="blackWhite">
            <a:xfrm>
              <a:off x="1403350" y="4116388"/>
              <a:ext cx="573087" cy="496888"/>
            </a:xfrm>
            <a:custGeom>
              <a:avLst/>
              <a:gdLst>
                <a:gd name="T0" fmla="*/ 39687 w 361"/>
                <a:gd name="T1" fmla="*/ 44450 h 313"/>
                <a:gd name="T2" fmla="*/ 39687 w 361"/>
                <a:gd name="T3" fmla="*/ 192088 h 313"/>
                <a:gd name="T4" fmla="*/ 42862 w 361"/>
                <a:gd name="T5" fmla="*/ 250825 h 313"/>
                <a:gd name="T6" fmla="*/ 57150 w 361"/>
                <a:gd name="T7" fmla="*/ 300038 h 313"/>
                <a:gd name="T8" fmla="*/ 80962 w 361"/>
                <a:gd name="T9" fmla="*/ 346075 h 313"/>
                <a:gd name="T10" fmla="*/ 109537 w 361"/>
                <a:gd name="T11" fmla="*/ 382588 h 313"/>
                <a:gd name="T12" fmla="*/ 147637 w 361"/>
                <a:gd name="T13" fmla="*/ 412750 h 313"/>
                <a:gd name="T14" fmla="*/ 188912 w 361"/>
                <a:gd name="T15" fmla="*/ 434975 h 313"/>
                <a:gd name="T16" fmla="*/ 234950 w 361"/>
                <a:gd name="T17" fmla="*/ 447675 h 313"/>
                <a:gd name="T18" fmla="*/ 284162 w 361"/>
                <a:gd name="T19" fmla="*/ 454025 h 313"/>
                <a:gd name="T20" fmla="*/ 287337 w 361"/>
                <a:gd name="T21" fmla="*/ 454025 h 313"/>
                <a:gd name="T22" fmla="*/ 336550 w 361"/>
                <a:gd name="T23" fmla="*/ 447675 h 313"/>
                <a:gd name="T24" fmla="*/ 382587 w 361"/>
                <a:gd name="T25" fmla="*/ 434975 h 313"/>
                <a:gd name="T26" fmla="*/ 425450 w 361"/>
                <a:gd name="T27" fmla="*/ 412750 h 313"/>
                <a:gd name="T28" fmla="*/ 461962 w 361"/>
                <a:gd name="T29" fmla="*/ 382588 h 313"/>
                <a:gd name="T30" fmla="*/ 492125 w 361"/>
                <a:gd name="T31" fmla="*/ 346075 h 313"/>
                <a:gd name="T32" fmla="*/ 515937 w 361"/>
                <a:gd name="T33" fmla="*/ 300038 h 313"/>
                <a:gd name="T34" fmla="*/ 530225 w 361"/>
                <a:gd name="T35" fmla="*/ 250825 h 313"/>
                <a:gd name="T36" fmla="*/ 533400 w 361"/>
                <a:gd name="T37" fmla="*/ 192088 h 313"/>
                <a:gd name="T38" fmla="*/ 533400 w 361"/>
                <a:gd name="T39" fmla="*/ 44450 h 313"/>
                <a:gd name="T40" fmla="*/ 39687 w 361"/>
                <a:gd name="T41" fmla="*/ 44450 h 313"/>
                <a:gd name="T42" fmla="*/ 0 w 361"/>
                <a:gd name="T43" fmla="*/ 0 h 313"/>
                <a:gd name="T44" fmla="*/ 573087 w 361"/>
                <a:gd name="T45" fmla="*/ 0 h 313"/>
                <a:gd name="T46" fmla="*/ 573087 w 361"/>
                <a:gd name="T47" fmla="*/ 192088 h 313"/>
                <a:gd name="T48" fmla="*/ 569912 w 361"/>
                <a:gd name="T49" fmla="*/ 250825 h 313"/>
                <a:gd name="T50" fmla="*/ 557212 w 361"/>
                <a:gd name="T51" fmla="*/ 304800 h 313"/>
                <a:gd name="T52" fmla="*/ 536575 w 361"/>
                <a:gd name="T53" fmla="*/ 352425 h 313"/>
                <a:gd name="T54" fmla="*/ 509587 w 361"/>
                <a:gd name="T55" fmla="*/ 393700 h 313"/>
                <a:gd name="T56" fmla="*/ 473075 w 361"/>
                <a:gd name="T57" fmla="*/ 428625 h 313"/>
                <a:gd name="T58" fmla="*/ 434975 w 361"/>
                <a:gd name="T59" fmla="*/ 457200 h 313"/>
                <a:gd name="T60" fmla="*/ 390525 w 361"/>
                <a:gd name="T61" fmla="*/ 479425 h 313"/>
                <a:gd name="T62" fmla="*/ 341312 w 361"/>
                <a:gd name="T63" fmla="*/ 493713 h 313"/>
                <a:gd name="T64" fmla="*/ 288925 w 361"/>
                <a:gd name="T65" fmla="*/ 496888 h 313"/>
                <a:gd name="T66" fmla="*/ 287337 w 361"/>
                <a:gd name="T67" fmla="*/ 496888 h 313"/>
                <a:gd name="T68" fmla="*/ 234950 w 361"/>
                <a:gd name="T69" fmla="*/ 493713 h 313"/>
                <a:gd name="T70" fmla="*/ 184150 w 361"/>
                <a:gd name="T71" fmla="*/ 479425 h 313"/>
                <a:gd name="T72" fmla="*/ 141287 w 361"/>
                <a:gd name="T73" fmla="*/ 457200 h 313"/>
                <a:gd name="T74" fmla="*/ 101600 w 361"/>
                <a:gd name="T75" fmla="*/ 428625 h 313"/>
                <a:gd name="T76" fmla="*/ 66675 w 361"/>
                <a:gd name="T77" fmla="*/ 393700 h 313"/>
                <a:gd name="T78" fmla="*/ 39687 w 361"/>
                <a:gd name="T79" fmla="*/ 352425 h 313"/>
                <a:gd name="T80" fmla="*/ 19050 w 361"/>
                <a:gd name="T81" fmla="*/ 304800 h 313"/>
                <a:gd name="T82" fmla="*/ 3175 w 361"/>
                <a:gd name="T83" fmla="*/ 250825 h 313"/>
                <a:gd name="T84" fmla="*/ 0 w 361"/>
                <a:gd name="T85" fmla="*/ 192088 h 313"/>
                <a:gd name="T86" fmla="*/ 0 w 361"/>
                <a:gd name="T87" fmla="*/ 0 h 31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61" h="313">
                  <a:moveTo>
                    <a:pt x="25" y="28"/>
                  </a:moveTo>
                  <a:lnTo>
                    <a:pt x="25" y="121"/>
                  </a:lnTo>
                  <a:lnTo>
                    <a:pt x="27" y="158"/>
                  </a:lnTo>
                  <a:lnTo>
                    <a:pt x="36" y="189"/>
                  </a:lnTo>
                  <a:lnTo>
                    <a:pt x="51" y="218"/>
                  </a:lnTo>
                  <a:lnTo>
                    <a:pt x="69" y="241"/>
                  </a:lnTo>
                  <a:lnTo>
                    <a:pt x="93" y="260"/>
                  </a:lnTo>
                  <a:lnTo>
                    <a:pt x="119" y="274"/>
                  </a:lnTo>
                  <a:lnTo>
                    <a:pt x="148" y="282"/>
                  </a:lnTo>
                  <a:lnTo>
                    <a:pt x="179" y="286"/>
                  </a:lnTo>
                  <a:lnTo>
                    <a:pt x="181" y="286"/>
                  </a:lnTo>
                  <a:lnTo>
                    <a:pt x="212" y="282"/>
                  </a:lnTo>
                  <a:lnTo>
                    <a:pt x="241" y="274"/>
                  </a:lnTo>
                  <a:lnTo>
                    <a:pt x="268" y="260"/>
                  </a:lnTo>
                  <a:lnTo>
                    <a:pt x="291" y="241"/>
                  </a:lnTo>
                  <a:lnTo>
                    <a:pt x="310" y="218"/>
                  </a:lnTo>
                  <a:lnTo>
                    <a:pt x="325" y="189"/>
                  </a:lnTo>
                  <a:lnTo>
                    <a:pt x="334" y="158"/>
                  </a:lnTo>
                  <a:lnTo>
                    <a:pt x="336" y="121"/>
                  </a:lnTo>
                  <a:lnTo>
                    <a:pt x="336" y="28"/>
                  </a:lnTo>
                  <a:lnTo>
                    <a:pt x="25" y="28"/>
                  </a:lnTo>
                  <a:close/>
                  <a:moveTo>
                    <a:pt x="0" y="0"/>
                  </a:moveTo>
                  <a:lnTo>
                    <a:pt x="361" y="0"/>
                  </a:lnTo>
                  <a:lnTo>
                    <a:pt x="361" y="121"/>
                  </a:lnTo>
                  <a:lnTo>
                    <a:pt x="359" y="158"/>
                  </a:lnTo>
                  <a:lnTo>
                    <a:pt x="351" y="192"/>
                  </a:lnTo>
                  <a:lnTo>
                    <a:pt x="338" y="222"/>
                  </a:lnTo>
                  <a:lnTo>
                    <a:pt x="321" y="248"/>
                  </a:lnTo>
                  <a:lnTo>
                    <a:pt x="298" y="270"/>
                  </a:lnTo>
                  <a:lnTo>
                    <a:pt x="274" y="288"/>
                  </a:lnTo>
                  <a:lnTo>
                    <a:pt x="246" y="302"/>
                  </a:lnTo>
                  <a:lnTo>
                    <a:pt x="215" y="311"/>
                  </a:lnTo>
                  <a:lnTo>
                    <a:pt x="182" y="313"/>
                  </a:lnTo>
                  <a:lnTo>
                    <a:pt x="181" y="313"/>
                  </a:lnTo>
                  <a:lnTo>
                    <a:pt x="148" y="311"/>
                  </a:lnTo>
                  <a:lnTo>
                    <a:pt x="116" y="302"/>
                  </a:lnTo>
                  <a:lnTo>
                    <a:pt x="89" y="288"/>
                  </a:lnTo>
                  <a:lnTo>
                    <a:pt x="64" y="270"/>
                  </a:lnTo>
                  <a:lnTo>
                    <a:pt x="42" y="248"/>
                  </a:lnTo>
                  <a:lnTo>
                    <a:pt x="25" y="222"/>
                  </a:lnTo>
                  <a:lnTo>
                    <a:pt x="12" y="192"/>
                  </a:lnTo>
                  <a:lnTo>
                    <a:pt x="2" y="158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5" name="Freeform 16"/>
            <p:cNvSpPr>
              <a:spLocks/>
            </p:cNvSpPr>
            <p:nvPr/>
          </p:nvSpPr>
          <p:spPr bwMode="blackWhite">
            <a:xfrm>
              <a:off x="1403350" y="4748213"/>
              <a:ext cx="573087" cy="454025"/>
            </a:xfrm>
            <a:custGeom>
              <a:avLst/>
              <a:gdLst>
                <a:gd name="T0" fmla="*/ 0 w 361"/>
                <a:gd name="T1" fmla="*/ 0 h 286"/>
                <a:gd name="T2" fmla="*/ 573087 w 361"/>
                <a:gd name="T3" fmla="*/ 0 h 286"/>
                <a:gd name="T4" fmla="*/ 573087 w 361"/>
                <a:gd name="T5" fmla="*/ 44450 h 286"/>
                <a:gd name="T6" fmla="*/ 307975 w 361"/>
                <a:gd name="T7" fmla="*/ 44450 h 286"/>
                <a:gd name="T8" fmla="*/ 307975 w 361"/>
                <a:gd name="T9" fmla="*/ 409575 h 286"/>
                <a:gd name="T10" fmla="*/ 573087 w 361"/>
                <a:gd name="T11" fmla="*/ 409575 h 286"/>
                <a:gd name="T12" fmla="*/ 573087 w 361"/>
                <a:gd name="T13" fmla="*/ 454025 h 286"/>
                <a:gd name="T14" fmla="*/ 0 w 361"/>
                <a:gd name="T15" fmla="*/ 454025 h 286"/>
                <a:gd name="T16" fmla="*/ 0 w 361"/>
                <a:gd name="T17" fmla="*/ 409575 h 286"/>
                <a:gd name="T18" fmla="*/ 268287 w 361"/>
                <a:gd name="T19" fmla="*/ 409575 h 286"/>
                <a:gd name="T20" fmla="*/ 268287 w 361"/>
                <a:gd name="T21" fmla="*/ 44450 h 286"/>
                <a:gd name="T22" fmla="*/ 0 w 361"/>
                <a:gd name="T23" fmla="*/ 44450 h 286"/>
                <a:gd name="T24" fmla="*/ 0 w 361"/>
                <a:gd name="T25" fmla="*/ 0 h 2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1" h="286">
                  <a:moveTo>
                    <a:pt x="0" y="0"/>
                  </a:moveTo>
                  <a:lnTo>
                    <a:pt x="361" y="0"/>
                  </a:lnTo>
                  <a:lnTo>
                    <a:pt x="361" y="28"/>
                  </a:lnTo>
                  <a:lnTo>
                    <a:pt x="194" y="28"/>
                  </a:lnTo>
                  <a:lnTo>
                    <a:pt x="194" y="258"/>
                  </a:lnTo>
                  <a:lnTo>
                    <a:pt x="361" y="258"/>
                  </a:lnTo>
                  <a:lnTo>
                    <a:pt x="361" y="286"/>
                  </a:lnTo>
                  <a:lnTo>
                    <a:pt x="0" y="286"/>
                  </a:lnTo>
                  <a:lnTo>
                    <a:pt x="0" y="258"/>
                  </a:lnTo>
                  <a:lnTo>
                    <a:pt x="169" y="258"/>
                  </a:lnTo>
                  <a:lnTo>
                    <a:pt x="169" y="28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6" name="Freeform 17"/>
            <p:cNvSpPr>
              <a:spLocks noEditPoints="1"/>
            </p:cNvSpPr>
            <p:nvPr/>
          </p:nvSpPr>
          <p:spPr bwMode="blackWhite">
            <a:xfrm>
              <a:off x="1403350" y="5314950"/>
              <a:ext cx="577850" cy="574675"/>
            </a:xfrm>
            <a:custGeom>
              <a:avLst/>
              <a:gdLst>
                <a:gd name="T0" fmla="*/ 200025 w 364"/>
                <a:gd name="T1" fmla="*/ 134938 h 362"/>
                <a:gd name="T2" fmla="*/ 200025 w 364"/>
                <a:gd name="T3" fmla="*/ 438150 h 362"/>
                <a:gd name="T4" fmla="*/ 531813 w 364"/>
                <a:gd name="T5" fmla="*/ 285750 h 362"/>
                <a:gd name="T6" fmla="*/ 200025 w 364"/>
                <a:gd name="T7" fmla="*/ 134938 h 362"/>
                <a:gd name="T8" fmla="*/ 0 w 364"/>
                <a:gd name="T9" fmla="*/ 0 h 362"/>
                <a:gd name="T10" fmla="*/ 577850 w 364"/>
                <a:gd name="T11" fmla="*/ 268288 h 362"/>
                <a:gd name="T12" fmla="*/ 577850 w 364"/>
                <a:gd name="T13" fmla="*/ 306388 h 362"/>
                <a:gd name="T14" fmla="*/ 0 w 364"/>
                <a:gd name="T15" fmla="*/ 574675 h 362"/>
                <a:gd name="T16" fmla="*/ 0 w 364"/>
                <a:gd name="T17" fmla="*/ 530225 h 362"/>
                <a:gd name="T18" fmla="*/ 160338 w 364"/>
                <a:gd name="T19" fmla="*/ 454025 h 362"/>
                <a:gd name="T20" fmla="*/ 160338 w 364"/>
                <a:gd name="T21" fmla="*/ 115888 h 362"/>
                <a:gd name="T22" fmla="*/ 0 w 364"/>
                <a:gd name="T23" fmla="*/ 42863 h 362"/>
                <a:gd name="T24" fmla="*/ 0 w 364"/>
                <a:gd name="T25" fmla="*/ 0 h 3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" h="362">
                  <a:moveTo>
                    <a:pt x="126" y="85"/>
                  </a:moveTo>
                  <a:lnTo>
                    <a:pt x="126" y="276"/>
                  </a:lnTo>
                  <a:lnTo>
                    <a:pt x="335" y="180"/>
                  </a:lnTo>
                  <a:lnTo>
                    <a:pt x="126" y="85"/>
                  </a:lnTo>
                  <a:close/>
                  <a:moveTo>
                    <a:pt x="0" y="0"/>
                  </a:moveTo>
                  <a:lnTo>
                    <a:pt x="364" y="169"/>
                  </a:lnTo>
                  <a:lnTo>
                    <a:pt x="364" y="193"/>
                  </a:lnTo>
                  <a:lnTo>
                    <a:pt x="0" y="362"/>
                  </a:lnTo>
                  <a:lnTo>
                    <a:pt x="0" y="334"/>
                  </a:lnTo>
                  <a:lnTo>
                    <a:pt x="101" y="286"/>
                  </a:lnTo>
                  <a:lnTo>
                    <a:pt x="101" y="73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blackWhite">
            <a:xfrm>
              <a:off x="1403350" y="6000750"/>
              <a:ext cx="573087" cy="539750"/>
            </a:xfrm>
            <a:custGeom>
              <a:avLst/>
              <a:gdLst>
                <a:gd name="T0" fmla="*/ 0 w 361"/>
                <a:gd name="T1" fmla="*/ 0 h 340"/>
                <a:gd name="T2" fmla="*/ 573087 w 361"/>
                <a:gd name="T3" fmla="*/ 0 h 340"/>
                <a:gd name="T4" fmla="*/ 573087 w 361"/>
                <a:gd name="T5" fmla="*/ 39688 h 340"/>
                <a:gd name="T6" fmla="*/ 234950 w 361"/>
                <a:gd name="T7" fmla="*/ 269875 h 340"/>
                <a:gd name="T8" fmla="*/ 573087 w 361"/>
                <a:gd name="T9" fmla="*/ 500063 h 340"/>
                <a:gd name="T10" fmla="*/ 573087 w 361"/>
                <a:gd name="T11" fmla="*/ 539750 h 340"/>
                <a:gd name="T12" fmla="*/ 0 w 361"/>
                <a:gd name="T13" fmla="*/ 539750 h 340"/>
                <a:gd name="T14" fmla="*/ 0 w 361"/>
                <a:gd name="T15" fmla="*/ 498475 h 340"/>
                <a:gd name="T16" fmla="*/ 498475 w 361"/>
                <a:gd name="T17" fmla="*/ 498475 h 340"/>
                <a:gd name="T18" fmla="*/ 168275 w 361"/>
                <a:gd name="T19" fmla="*/ 271463 h 340"/>
                <a:gd name="T20" fmla="*/ 168275 w 361"/>
                <a:gd name="T21" fmla="*/ 268288 h 340"/>
                <a:gd name="T22" fmla="*/ 498475 w 361"/>
                <a:gd name="T23" fmla="*/ 41275 h 340"/>
                <a:gd name="T24" fmla="*/ 0 w 361"/>
                <a:gd name="T25" fmla="*/ 41275 h 340"/>
                <a:gd name="T26" fmla="*/ 0 w 361"/>
                <a:gd name="T27" fmla="*/ 0 h 3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1" h="340">
                  <a:moveTo>
                    <a:pt x="0" y="0"/>
                  </a:moveTo>
                  <a:lnTo>
                    <a:pt x="361" y="0"/>
                  </a:lnTo>
                  <a:lnTo>
                    <a:pt x="361" y="25"/>
                  </a:lnTo>
                  <a:lnTo>
                    <a:pt x="148" y="170"/>
                  </a:lnTo>
                  <a:lnTo>
                    <a:pt x="361" y="315"/>
                  </a:lnTo>
                  <a:lnTo>
                    <a:pt x="361" y="340"/>
                  </a:lnTo>
                  <a:lnTo>
                    <a:pt x="0" y="340"/>
                  </a:lnTo>
                  <a:lnTo>
                    <a:pt x="0" y="314"/>
                  </a:lnTo>
                  <a:lnTo>
                    <a:pt x="314" y="314"/>
                  </a:lnTo>
                  <a:lnTo>
                    <a:pt x="106" y="171"/>
                  </a:lnTo>
                  <a:lnTo>
                    <a:pt x="106" y="169"/>
                  </a:lnTo>
                  <a:lnTo>
                    <a:pt x="314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2" r:id="rId4"/>
    <p:sldLayoutId id="2147483654" r:id="rId5"/>
    <p:sldLayoutId id="2147483662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5000"/>
        </a:spcBef>
        <a:spcAft>
          <a:spcPct val="25000"/>
        </a:spcAft>
        <a:buFont typeface="Max Fordham bullet" pitchFamily="2" charset="0"/>
        <a:buChar char="O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5000"/>
        </a:spcBef>
        <a:spcAft>
          <a:spcPct val="25000"/>
        </a:spcAft>
        <a:buFont typeface="Max Fordham bullet" pitchFamily="2" charset="0"/>
        <a:buChar char="O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5000"/>
        </a:spcBef>
        <a:spcAft>
          <a:spcPct val="25000"/>
        </a:spcAft>
        <a:buFont typeface="Max Fordham bullet" pitchFamily="2" charset="0"/>
        <a:buChar char="O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5000"/>
        </a:spcBef>
        <a:spcAft>
          <a:spcPct val="25000"/>
        </a:spcAft>
        <a:buFont typeface="Max Fordham bullet" pitchFamily="2" charset="0"/>
        <a:buChar char="O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5000"/>
        </a:spcBef>
        <a:spcAft>
          <a:spcPct val="25000"/>
        </a:spcAft>
        <a:buFont typeface="Max Fordham bullet" pitchFamily="2" charset="0"/>
        <a:buChar char="O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5000"/>
        </a:spcBef>
        <a:spcAft>
          <a:spcPct val="25000"/>
        </a:spcAft>
        <a:buFont typeface="Max Fordham bullet" pitchFamily="2" charset="0"/>
        <a:buChar char="O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5000"/>
        </a:spcBef>
        <a:spcAft>
          <a:spcPct val="25000"/>
        </a:spcAft>
        <a:buFont typeface="Max Fordham bullet" pitchFamily="2" charset="0"/>
        <a:buChar char="O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5000"/>
        </a:spcBef>
        <a:spcAft>
          <a:spcPct val="25000"/>
        </a:spcAft>
        <a:buFont typeface="Max Fordham bullet" pitchFamily="2" charset="0"/>
        <a:buChar char="O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5000"/>
        </a:spcBef>
        <a:spcAft>
          <a:spcPct val="25000"/>
        </a:spcAft>
        <a:buFont typeface="Max Fordham bullet" pitchFamily="2" charset="0"/>
        <a:buChar char="O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ijq9_8korQAhUEiRoKHbOND98QjRwIBw&amp;url=http://www.123rf.com/clipart-vector/chek.html&amp;bvm=bv.137132246,d.ZGg&amp;psig=AFQjCNG4x9-MEHYYglH4gTXStcPePQLQ-g&amp;ust=1478178683913488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.uk/url?sa=i&amp;rct=j&amp;q=&amp;esrc=s&amp;source=images&amp;cd=&amp;ved=0ahUKEwjnjaThqInMAhWEORQKHTh-D0MQjRwIBw&amp;url=http://portfolio.cpl.co.uk/CIBSE/201309/16/&amp;bvm=bv.119028448,d.bGs&amp;psig=AFQjCNEIlH4OPbvWUZiayMKziFC39cdyUQ&amp;ust=1460557966141396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1484" y="1493519"/>
            <a:ext cx="5743576" cy="2831895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Procuring Better Building Performance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sz="4000" dirty="0" smtClean="0"/>
              <a:t>Keynsham Civic Centre Case Study</a:t>
            </a:r>
            <a:endParaRPr lang="en-GB" sz="3200" dirty="0"/>
          </a:p>
        </p:txBody>
      </p:sp>
      <p:sp>
        <p:nvSpPr>
          <p:cNvPr id="3" name="Rectangle 2"/>
          <p:cNvSpPr/>
          <p:nvPr/>
        </p:nvSpPr>
        <p:spPr>
          <a:xfrm>
            <a:off x="375285" y="5658182"/>
            <a:ext cx="333732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Tamsin Tweddell</a:t>
            </a:r>
          </a:p>
          <a:p>
            <a:r>
              <a:rPr lang="en-US" sz="2000" dirty="0" smtClean="0"/>
              <a:t>T.Tweddell@maxfordham.com</a:t>
            </a:r>
            <a:endParaRPr lang="en-US" sz="2000" dirty="0"/>
          </a:p>
        </p:txBody>
      </p:sp>
      <p:pic>
        <p:nvPicPr>
          <p:cNvPr id="4" name="Tamsin Twed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6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12"/>
    </mc:Choice>
    <mc:Fallback xmlns="">
      <p:transition spd="slow" advTm="43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8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1" y="439616"/>
            <a:ext cx="7930342" cy="6242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solidFill>
                  <a:schemeClr val="tx1"/>
                </a:solidFill>
              </a:rPr>
              <a:t>  AFTERCARE: 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  MONITORING &amp; VERIFICATION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6376409"/>
              </p:ext>
            </p:extLst>
          </p:nvPr>
        </p:nvGraphicFramePr>
        <p:xfrm>
          <a:off x="431800" y="1592263"/>
          <a:ext cx="7777163" cy="4500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076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32"/>
    </mc:Choice>
    <mc:Fallback xmlns="">
      <p:transition spd="slow" advTm="5213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376" y="252007"/>
            <a:ext cx="7758683" cy="622554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02848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79"/>
    </mc:Choice>
    <mc:Fallback xmlns="">
      <p:transition spd="slow" advTm="7717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785814"/>
            <a:ext cx="8386265" cy="526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6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90"/>
    </mc:Choice>
    <mc:Fallback xmlns="">
      <p:transition spd="slow" advTm="2829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905"/>
            <a:ext cx="9144000" cy="596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-139700" y="304800"/>
            <a:ext cx="9639300" cy="279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-139700" y="6390661"/>
            <a:ext cx="9639300" cy="279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Left-Right Arrow 1"/>
          <p:cNvSpPr/>
          <p:nvPr/>
        </p:nvSpPr>
        <p:spPr>
          <a:xfrm>
            <a:off x="1095375" y="3472527"/>
            <a:ext cx="4324350" cy="459761"/>
          </a:xfrm>
          <a:prstGeom prst="leftRight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Year 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Left-Right Arrow 6"/>
          <p:cNvSpPr/>
          <p:nvPr/>
        </p:nvSpPr>
        <p:spPr>
          <a:xfrm>
            <a:off x="4416472" y="4181475"/>
            <a:ext cx="4324350" cy="459761"/>
          </a:xfrm>
          <a:prstGeom prst="leftRightArrow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Year 1+9mth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41975" y="1409700"/>
            <a:ext cx="2987675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4416472" y="1834634"/>
            <a:ext cx="379407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58% reduction, year 1 to 1+9mth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2828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2616"/>
    </mc:Choice>
    <mc:Fallback xmlns="">
      <p:transition spd="slow" advTm="4261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874"/>
            <a:ext cx="9309100" cy="605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39700" y="304800"/>
            <a:ext cx="9639300" cy="279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-139700" y="6390661"/>
            <a:ext cx="9639300" cy="279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679700" y="5174733"/>
            <a:ext cx="109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Year 1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92550" y="5174733"/>
            <a:ext cx="10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Year 1 + </a:t>
            </a:r>
            <a:r>
              <a:rPr lang="en-GB" b="1" dirty="0">
                <a:solidFill>
                  <a:schemeClr val="bg1"/>
                </a:solidFill>
              </a:rPr>
              <a:t>9</a:t>
            </a:r>
            <a:r>
              <a:rPr lang="en-GB" b="1" dirty="0" smtClean="0">
                <a:solidFill>
                  <a:schemeClr val="bg1"/>
                </a:solidFill>
              </a:rPr>
              <a:t>mths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61461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0446"/>
    </mc:Choice>
    <mc:Fallback xmlns="">
      <p:transition spd="slow" advTm="6044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4572000" y="281074"/>
            <a:ext cx="3643952" cy="10968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dirty="0" smtClean="0">
                <a:solidFill>
                  <a:schemeClr val="tx1"/>
                </a:solidFill>
              </a:rPr>
              <a:t>COULD DO BETTER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5438" y="1592263"/>
            <a:ext cx="3811588" cy="450056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Passive robust design</a:t>
            </a:r>
          </a:p>
          <a:p>
            <a:pPr marL="0" indent="0">
              <a:buNone/>
            </a:pPr>
            <a:r>
              <a:rPr lang="en-GB" dirty="0" smtClean="0"/>
              <a:t>Energy Budget/Contract</a:t>
            </a:r>
          </a:p>
          <a:p>
            <a:pPr marL="0" indent="0">
              <a:buNone/>
            </a:pPr>
            <a:r>
              <a:rPr lang="en-GB" dirty="0"/>
              <a:t>Limited VE</a:t>
            </a:r>
          </a:p>
          <a:p>
            <a:pPr marL="0" indent="0">
              <a:buNone/>
            </a:pPr>
            <a:r>
              <a:rPr lang="en-GB" dirty="0" smtClean="0"/>
              <a:t>Contractor </a:t>
            </a:r>
            <a:r>
              <a:rPr lang="en-GB" dirty="0"/>
              <a:t>is still there </a:t>
            </a:r>
            <a:r>
              <a:rPr lang="en-GB" dirty="0" smtClean="0"/>
              <a:t>!?</a:t>
            </a:r>
          </a:p>
          <a:p>
            <a:pPr marL="0" indent="0">
              <a:buNone/>
            </a:pPr>
            <a:r>
              <a:rPr lang="en-GB" dirty="0" smtClean="0"/>
              <a:t>Commissioning Manager</a:t>
            </a:r>
          </a:p>
          <a:p>
            <a:pPr marL="0" indent="0">
              <a:buNone/>
            </a:pPr>
            <a:r>
              <a:rPr lang="en-GB" dirty="0"/>
              <a:t>Stakeholder (FM) engagement</a:t>
            </a:r>
          </a:p>
          <a:p>
            <a:pPr marL="0" indent="0">
              <a:buNone/>
            </a:pPr>
            <a:r>
              <a:rPr lang="en-GB" dirty="0"/>
              <a:t>Delivered within local authority budget</a:t>
            </a:r>
          </a:p>
          <a:p>
            <a:pPr marL="0" indent="0">
              <a:buNone/>
            </a:pPr>
            <a:r>
              <a:rPr lang="en-GB" dirty="0"/>
              <a:t>Client is very proud of the building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92263"/>
            <a:ext cx="3813175" cy="450056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M&amp;E </a:t>
            </a:r>
            <a:r>
              <a:rPr lang="en-GB" dirty="0" smtClean="0"/>
              <a:t>contractor</a:t>
            </a:r>
          </a:p>
          <a:p>
            <a:pPr marL="0" indent="0">
              <a:buNone/>
            </a:pPr>
            <a:r>
              <a:rPr lang="en-GB" dirty="0" smtClean="0"/>
              <a:t>Lighting controls</a:t>
            </a:r>
          </a:p>
          <a:p>
            <a:pPr marL="0" indent="0">
              <a:buNone/>
            </a:pPr>
            <a:r>
              <a:rPr lang="en-GB" dirty="0"/>
              <a:t>BMS – still not working</a:t>
            </a:r>
          </a:p>
          <a:p>
            <a:pPr marL="0" indent="0">
              <a:buNone/>
            </a:pPr>
            <a:r>
              <a:rPr lang="en-GB" dirty="0"/>
              <a:t>Energy metering – still read manually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25438" y="294212"/>
            <a:ext cx="3076715" cy="10968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dirty="0" smtClean="0">
                <a:solidFill>
                  <a:schemeClr val="tx1"/>
                </a:solidFill>
              </a:rPr>
              <a:t>WORKED WELL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7172" name="Picture 4" descr="Image result for tick black background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" t="16678" r="54051" b="13954"/>
          <a:stretch/>
        </p:blipFill>
        <p:spPr bwMode="auto">
          <a:xfrm>
            <a:off x="3277736" y="1391052"/>
            <a:ext cx="655093" cy="66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tick black background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9" t="15316" r="6882" b="15316"/>
          <a:stretch/>
        </p:blipFill>
        <p:spPr bwMode="auto">
          <a:xfrm>
            <a:off x="7560859" y="1391052"/>
            <a:ext cx="655093" cy="66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088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42839">
        <p:cut/>
      </p:transition>
    </mc:Choice>
    <mc:Fallback xmlns="">
      <p:transition advTm="24283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Procuring Soft Landings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5315" y="1134208"/>
            <a:ext cx="3613639" cy="316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36708" y="2039638"/>
            <a:ext cx="7630991" cy="390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GB" sz="2400" b="0" dirty="0"/>
              <a:t>The value of the independent commissioning </a:t>
            </a:r>
            <a:r>
              <a:rPr lang="en-GB" sz="2400" b="0" dirty="0" smtClean="0"/>
              <a:t>manager</a:t>
            </a:r>
          </a:p>
          <a:p>
            <a:pPr marL="457200" indent="-457200">
              <a:buFont typeface="+mj-lt"/>
              <a:buAutoNum type="arabicPeriod"/>
            </a:pPr>
            <a:endParaRPr lang="en-GB" sz="2400" b="0" dirty="0" smtClean="0"/>
          </a:p>
          <a:p>
            <a:pPr marL="457200" indent="-457200">
              <a:buFont typeface="+mj-lt"/>
              <a:buAutoNum type="arabicPeriod"/>
            </a:pPr>
            <a:endParaRPr lang="en-GB" sz="2400" b="0" dirty="0"/>
          </a:p>
          <a:p>
            <a:pPr marL="457200" indent="-457200">
              <a:buFont typeface="+mj-lt"/>
              <a:buAutoNum type="arabicPeriod"/>
            </a:pPr>
            <a:r>
              <a:rPr lang="en-GB" sz="2400" b="0" dirty="0" smtClean="0"/>
              <a:t>The importance of getting the right M&amp;E contractor</a:t>
            </a:r>
          </a:p>
          <a:p>
            <a:pPr marL="457200" indent="-457200">
              <a:buFont typeface="+mj-lt"/>
              <a:buAutoNum type="arabicPeriod"/>
            </a:pPr>
            <a:endParaRPr lang="en-GB" sz="2400" b="0" dirty="0" smtClean="0"/>
          </a:p>
          <a:p>
            <a:pPr marL="457200" indent="-457200">
              <a:buFont typeface="+mj-lt"/>
              <a:buAutoNum type="arabicPeriod"/>
            </a:pPr>
            <a:endParaRPr lang="en-GB" sz="2400" b="0" dirty="0"/>
          </a:p>
          <a:p>
            <a:pPr marL="457200" indent="-457200">
              <a:buFont typeface="+mj-lt"/>
              <a:buAutoNum type="arabicPeriod"/>
            </a:pPr>
            <a:r>
              <a:rPr lang="en-GB" sz="2400" b="0" dirty="0" smtClean="0"/>
              <a:t>Consultants are nervous about ‘predicting’ operational energy use</a:t>
            </a:r>
          </a:p>
          <a:p>
            <a:endParaRPr lang="en-GB" sz="2400" dirty="0"/>
          </a:p>
          <a:p>
            <a:pPr marL="800100" lvl="1" indent="-342900">
              <a:buFont typeface="Courier New" pitchFamily="49" charset="0"/>
              <a:buChar char="o"/>
            </a:pPr>
            <a:endParaRPr lang="en-GB" sz="2400" dirty="0" smtClean="0"/>
          </a:p>
          <a:p>
            <a:pPr marL="800100" lvl="1" indent="-342900">
              <a:buFont typeface="Courier New" pitchFamily="49" charset="0"/>
              <a:buChar char="o"/>
            </a:pPr>
            <a:endParaRPr lang="en-GB" sz="2400" dirty="0" smtClean="0"/>
          </a:p>
          <a:p>
            <a:pPr marL="342900" indent="-342900">
              <a:buFont typeface="Courier New" pitchFamily="49" charset="0"/>
              <a:buChar char="o"/>
            </a:pPr>
            <a:endParaRPr lang="en-GB" sz="2400" dirty="0"/>
          </a:p>
          <a:p>
            <a:pPr marL="342900" indent="-342900">
              <a:buFont typeface="Courier New" pitchFamily="49" charset="0"/>
              <a:buChar char="o"/>
            </a:pPr>
            <a:endParaRPr lang="en-GB" sz="2400" dirty="0"/>
          </a:p>
          <a:p>
            <a:pPr marL="342900" indent="-342900">
              <a:buFont typeface="Courier New" pitchFamily="49" charset="0"/>
              <a:buChar char="o"/>
            </a:pPr>
            <a:endParaRPr lang="en-GB" sz="2400" b="0" kern="0" dirty="0" smtClean="0"/>
          </a:p>
          <a:p>
            <a:pPr marL="342900" indent="-342900">
              <a:buFont typeface="Courier New" pitchFamily="49" charset="0"/>
              <a:buChar char="o"/>
            </a:pPr>
            <a:endParaRPr lang="en-GB" sz="2400" b="0" kern="0" dirty="0" smtClean="0"/>
          </a:p>
          <a:p>
            <a:pPr marL="342900" indent="-342900">
              <a:buFont typeface="Courier New" pitchFamily="49" charset="0"/>
              <a:buChar char="o"/>
            </a:pPr>
            <a:endParaRPr lang="en-GB" sz="2400" b="0" kern="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67033" y="281074"/>
            <a:ext cx="7641892" cy="10968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dirty="0"/>
              <a:t>LESSONS </a:t>
            </a:r>
            <a:r>
              <a:rPr lang="en-GB" dirty="0" smtClean="0"/>
              <a:t>FOR FUTURE PROJECTS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6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39"/>
    </mc:Choice>
    <mc:Fallback xmlns="">
      <p:transition spd="slow" advTm="15253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09625" y="293688"/>
            <a:ext cx="5616575" cy="1768475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09625" y="2149475"/>
            <a:ext cx="6400800" cy="1495425"/>
          </a:xfrm>
        </p:spPr>
        <p:txBody>
          <a:bodyPr/>
          <a:lstStyle/>
          <a:p>
            <a:r>
              <a:rPr lang="en-US" dirty="0" smtClean="0"/>
              <a:t>Tamsin Tweddell</a:t>
            </a:r>
          </a:p>
          <a:p>
            <a:r>
              <a:rPr lang="en-US" dirty="0" smtClean="0"/>
              <a:t>Procuring Better Building Performance</a:t>
            </a:r>
          </a:p>
          <a:p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May 2017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8"/>
    </mc:Choice>
    <mc:Fallback xmlns="">
      <p:transition spd="slow" advTm="562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12" descr="J:\J3936\Sales Support\Presentations\P2P 2016\J4375_N261_med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86225"/>
            <a:ext cx="3705225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J:\J4375\Images\publicity shots 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54"/>
          <a:stretch/>
        </p:blipFill>
        <p:spPr bwMode="auto">
          <a:xfrm>
            <a:off x="4352925" y="4086224"/>
            <a:ext cx="3711575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419100" y="207963"/>
            <a:ext cx="775335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Calibri" pitchFamily="34" charset="0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defRPr/>
            </a:pPr>
            <a:r>
              <a:rPr lang="en-GB" kern="0" cap="all" dirty="0" smtClean="0">
                <a:solidFill>
                  <a:srgbClr val="FFFFFF"/>
                </a:solidFill>
                <a:ea typeface="+mj-ea"/>
              </a:rPr>
              <a:t>Keynsham civic centre</a:t>
            </a:r>
            <a:endParaRPr lang="en-GB" kern="0" dirty="0">
              <a:solidFill>
                <a:srgbClr val="FFFFFF"/>
              </a:solidFill>
              <a:ea typeface="+mj-ea"/>
            </a:endParaRPr>
          </a:p>
        </p:txBody>
      </p:sp>
      <p:pic>
        <p:nvPicPr>
          <p:cNvPr id="14" name="Picture 2" descr="J:\J3936\Brand\Photography\4375 Keynsham Regeneration Project\website\webview\J4375_N17_webview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23" b="6433"/>
          <a:stretch/>
        </p:blipFill>
        <p:spPr bwMode="auto">
          <a:xfrm>
            <a:off x="4362449" y="1557338"/>
            <a:ext cx="3705225" cy="233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.tweddell\AppData\Local\Microsoft\Windows\Temporary Internet Files\Content.IE5\UG3BTHAB\J4375_N91_webview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"/>
          <a:stretch/>
        </p:blipFill>
        <p:spPr bwMode="auto">
          <a:xfrm>
            <a:off x="457200" y="1557337"/>
            <a:ext cx="3705225" cy="233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30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116"/>
    </mc:Choice>
    <mc:Fallback xmlns="">
      <p:transition advTm="2311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255363"/>
            <a:ext cx="7777163" cy="4858100"/>
          </a:xfrm>
        </p:spPr>
        <p:txBody>
          <a:bodyPr/>
          <a:lstStyle/>
          <a:p>
            <a:endParaRPr lang="en-GB" sz="3200" i="1" dirty="0"/>
          </a:p>
          <a:p>
            <a:r>
              <a:rPr lang="en-GB" sz="3200" i="1" dirty="0"/>
              <a:t>Ultimately, the success of the building will be judged on its </a:t>
            </a:r>
            <a:r>
              <a:rPr lang="en-GB" sz="3200" i="1" dirty="0">
                <a:solidFill>
                  <a:schemeClr val="bg2"/>
                </a:solidFill>
              </a:rPr>
              <a:t>operational energy use </a:t>
            </a:r>
            <a:r>
              <a:rPr lang="en-GB" sz="3200" i="1" dirty="0"/>
              <a:t>and resultant carbon emissions. Therefore, the current aspiration is that the development should achieve a </a:t>
            </a:r>
            <a:r>
              <a:rPr lang="en-GB" sz="3200" i="1" dirty="0">
                <a:solidFill>
                  <a:schemeClr val="bg2"/>
                </a:solidFill>
              </a:rPr>
              <a:t>DEC rating of A </a:t>
            </a:r>
            <a:r>
              <a:rPr lang="en-GB" sz="3200" i="1" dirty="0"/>
              <a:t>by the end of the </a:t>
            </a:r>
            <a:r>
              <a:rPr lang="en-GB" sz="3200" i="1" dirty="0">
                <a:solidFill>
                  <a:schemeClr val="bg2"/>
                </a:solidFill>
              </a:rPr>
              <a:t>second</a:t>
            </a:r>
            <a:r>
              <a:rPr lang="en-GB" sz="3200" i="1" dirty="0"/>
              <a:t> full year of operation.  </a:t>
            </a:r>
          </a:p>
          <a:p>
            <a:endParaRPr lang="en-GB" sz="3200" i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439616"/>
            <a:ext cx="5881607" cy="624253"/>
          </a:xfrm>
          <a:solidFill>
            <a:schemeClr val="bg1"/>
          </a:solidFill>
        </p:spPr>
        <p:txBody>
          <a:bodyPr anchor="ctr" anchorCtr="0"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solidFill>
                  <a:schemeClr val="tx1"/>
                </a:solidFill>
              </a:rPr>
              <a:t>  </a:t>
            </a:r>
            <a:r>
              <a:rPr lang="en-GB" dirty="0" smtClean="0"/>
              <a:t>THE CLIENT’S BRIEF: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00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81"/>
    </mc:Choice>
    <mc:Fallback xmlns="">
      <p:transition spd="slow" advTm="4118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Procuring Soft Landings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5315" y="1134208"/>
            <a:ext cx="3613639" cy="316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36708" y="1872513"/>
            <a:ext cx="7630991" cy="390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marL="342900" indent="-342900">
              <a:buFont typeface="Courier New" pitchFamily="49" charset="0"/>
              <a:buChar char="o"/>
            </a:pPr>
            <a:r>
              <a:rPr lang="en-GB" sz="2400" b="0" kern="0" dirty="0" smtClean="0"/>
              <a:t>Low energy design – the easy bit!</a:t>
            </a:r>
          </a:p>
          <a:p>
            <a:pPr marL="342900" indent="-342900">
              <a:buFont typeface="Courier New" pitchFamily="49" charset="0"/>
              <a:buChar char="o"/>
            </a:pPr>
            <a:endParaRPr lang="en-GB" sz="2400" b="0" kern="0" dirty="0" smtClean="0"/>
          </a:p>
          <a:p>
            <a:pPr marL="342900" indent="-342900">
              <a:buFont typeface="Courier New" pitchFamily="49" charset="0"/>
              <a:buChar char="o"/>
            </a:pPr>
            <a:r>
              <a:rPr lang="en-GB" sz="2400" b="0" kern="0" dirty="0" smtClean="0"/>
              <a:t>Develop an Energy </a:t>
            </a:r>
            <a:r>
              <a:rPr lang="en-GB" sz="2400" b="0" kern="0" dirty="0"/>
              <a:t>B</a:t>
            </a:r>
            <a:r>
              <a:rPr lang="en-GB" sz="2400" b="0" kern="0" dirty="0" smtClean="0"/>
              <a:t>udget</a:t>
            </a:r>
          </a:p>
          <a:p>
            <a:pPr marL="342900" indent="-342900">
              <a:buFont typeface="Courier New" pitchFamily="49" charset="0"/>
              <a:buChar char="o"/>
            </a:pPr>
            <a:endParaRPr lang="en-GB" sz="2400" b="0" kern="0" dirty="0" smtClean="0"/>
          </a:p>
          <a:p>
            <a:pPr marL="342900" indent="-342900">
              <a:buFont typeface="Courier New" pitchFamily="49" charset="0"/>
              <a:buChar char="o"/>
            </a:pPr>
            <a:r>
              <a:rPr lang="en-GB" sz="2400" b="0" kern="0" dirty="0" smtClean="0"/>
              <a:t>Energy risk management</a:t>
            </a:r>
          </a:p>
          <a:p>
            <a:pPr marL="342900" indent="-342900">
              <a:buFont typeface="Courier New" pitchFamily="49" charset="0"/>
              <a:buChar char="o"/>
            </a:pPr>
            <a:endParaRPr lang="en-GB" sz="2400" b="0" kern="0" dirty="0"/>
          </a:p>
          <a:p>
            <a:pPr marL="342900" indent="-342900">
              <a:buFont typeface="Courier New" pitchFamily="49" charset="0"/>
              <a:buChar char="o"/>
            </a:pPr>
            <a:r>
              <a:rPr lang="en-GB" sz="2400" b="0" kern="0" dirty="0" smtClean="0"/>
              <a:t>Embed in contract</a:t>
            </a:r>
          </a:p>
          <a:p>
            <a:pPr marL="342900" indent="-342900">
              <a:buFont typeface="Courier New" pitchFamily="49" charset="0"/>
              <a:buChar char="o"/>
            </a:pPr>
            <a:endParaRPr lang="en-GB" sz="2400" b="0" kern="0" dirty="0"/>
          </a:p>
          <a:p>
            <a:pPr marL="342900" indent="-342900">
              <a:buFont typeface="Courier New" pitchFamily="49" charset="0"/>
              <a:buChar char="o"/>
            </a:pPr>
            <a:r>
              <a:rPr lang="en-GB" sz="2400" b="0" kern="0" dirty="0" smtClean="0"/>
              <a:t>Aftercare programme – monitoring &amp; fine tuning</a:t>
            </a:r>
          </a:p>
          <a:p>
            <a:pPr marL="342900" indent="-342900">
              <a:buFont typeface="Courier New" pitchFamily="49" charset="0"/>
              <a:buChar char="o"/>
            </a:pPr>
            <a:endParaRPr lang="en-GB" sz="2400" b="0" kern="0" dirty="0"/>
          </a:p>
          <a:p>
            <a:pPr marL="342900" indent="-342900">
              <a:buFont typeface="Courier New" pitchFamily="49" charset="0"/>
              <a:buChar char="o"/>
            </a:pPr>
            <a:endParaRPr lang="en-GB" sz="2400" b="0" kern="0" dirty="0" smtClean="0"/>
          </a:p>
          <a:p>
            <a:pPr marL="342900" indent="-342900">
              <a:buFont typeface="Courier New" pitchFamily="49" charset="0"/>
              <a:buChar char="o"/>
            </a:pPr>
            <a:endParaRPr lang="en-GB" sz="2400" b="0" kern="0" dirty="0"/>
          </a:p>
          <a:p>
            <a:r>
              <a:rPr lang="en-GB" sz="2400" b="0" kern="0" dirty="0" smtClean="0">
                <a:sym typeface="Wingdings"/>
              </a:rPr>
              <a:t> </a:t>
            </a:r>
            <a:r>
              <a:rPr lang="en-GB" sz="2400" b="0" kern="0" dirty="0" smtClean="0"/>
              <a:t>Lessons learnt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81308" y="281074"/>
            <a:ext cx="7737741" cy="10968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dirty="0" smtClean="0"/>
              <a:t>CLOSING THE PERFORMANCE GAP: </a:t>
            </a:r>
            <a:br>
              <a:rPr lang="en-GB" dirty="0" smtClean="0"/>
            </a:br>
            <a:r>
              <a:rPr lang="en-GB" dirty="0" smtClean="0"/>
              <a:t>OUR APPROACH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4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55"/>
    </mc:Choice>
    <mc:Fallback xmlns="">
      <p:transition spd="slow" advTm="4655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1"/>
          <a:stretch/>
        </p:blipFill>
        <p:spPr bwMode="auto">
          <a:xfrm>
            <a:off x="245365" y="1056542"/>
            <a:ext cx="7929991" cy="357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0" y="439616"/>
            <a:ext cx="4854633" cy="6242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600" kern="0" dirty="0" smtClean="0">
                <a:solidFill>
                  <a:schemeClr val="tx1"/>
                </a:solidFill>
              </a:rPr>
              <a:t>  </a:t>
            </a:r>
            <a:r>
              <a:rPr lang="en-GB" sz="3600" kern="0" dirty="0" smtClean="0"/>
              <a:t>ENERGY BUDGET</a:t>
            </a:r>
            <a:endParaRPr lang="en-GB" sz="3600" kern="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934497" y="1754175"/>
            <a:ext cx="1225550" cy="0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167190" y="1754175"/>
            <a:ext cx="2902741" cy="0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934497" y="3572510"/>
            <a:ext cx="2018502" cy="0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67288" y="1946275"/>
            <a:ext cx="0" cy="2039938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82651" y="1755801"/>
            <a:ext cx="2038351" cy="0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83500" y="1396970"/>
            <a:ext cx="152104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smtClean="0"/>
              <a:t>Unregulated</a:t>
            </a:r>
            <a:endParaRPr lang="en-GB" sz="1700" dirty="0"/>
          </a:p>
        </p:txBody>
      </p:sp>
      <p:sp>
        <p:nvSpPr>
          <p:cNvPr id="27" name="TextBox 26"/>
          <p:cNvSpPr txBox="1"/>
          <p:nvPr/>
        </p:nvSpPr>
        <p:spPr>
          <a:xfrm>
            <a:off x="3031435" y="1398771"/>
            <a:ext cx="11017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smtClean="0"/>
              <a:t>Regulated</a:t>
            </a:r>
            <a:endParaRPr lang="en-GB" sz="1700" dirty="0"/>
          </a:p>
        </p:txBody>
      </p:sp>
      <p:sp>
        <p:nvSpPr>
          <p:cNvPr id="29" name="TextBox 28"/>
          <p:cNvSpPr txBox="1"/>
          <p:nvPr/>
        </p:nvSpPr>
        <p:spPr>
          <a:xfrm>
            <a:off x="3552131" y="3543437"/>
            <a:ext cx="11017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smtClean="0"/>
              <a:t>Net CO</a:t>
            </a:r>
            <a:r>
              <a:rPr lang="en-GB" sz="1700" baseline="-25000" dirty="0" smtClean="0"/>
              <a:t>2</a:t>
            </a:r>
            <a:endParaRPr lang="en-GB" sz="1700" baseline="-250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96" y="4856412"/>
            <a:ext cx="7735488" cy="170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93899" y="1408949"/>
            <a:ext cx="11017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smtClean="0"/>
              <a:t>PV</a:t>
            </a:r>
            <a:endParaRPr lang="en-GB" sz="1700" dirty="0"/>
          </a:p>
        </p:txBody>
      </p:sp>
      <p:sp>
        <p:nvSpPr>
          <p:cNvPr id="2" name="Rectangle 1"/>
          <p:cNvSpPr/>
          <p:nvPr/>
        </p:nvSpPr>
        <p:spPr>
          <a:xfrm>
            <a:off x="4167190" y="1946275"/>
            <a:ext cx="1985960" cy="13747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Server </a:t>
            </a:r>
            <a:br>
              <a:rPr lang="en-GB" sz="2400" b="1" dirty="0" smtClean="0">
                <a:solidFill>
                  <a:srgbClr val="FF0000"/>
                </a:solidFill>
              </a:rPr>
            </a:br>
            <a:r>
              <a:rPr lang="en-GB" sz="2400" b="1" dirty="0" smtClean="0">
                <a:solidFill>
                  <a:srgbClr val="FF0000"/>
                </a:solidFill>
              </a:rPr>
              <a:t>(</a:t>
            </a:r>
            <a:r>
              <a:rPr lang="en-GB" sz="2400" b="1" dirty="0" err="1" smtClean="0">
                <a:solidFill>
                  <a:srgbClr val="FF0000"/>
                </a:solidFill>
              </a:rPr>
              <a:t>incl</a:t>
            </a:r>
            <a:r>
              <a:rPr lang="en-GB" sz="2400" b="1" dirty="0" smtClean="0">
                <a:solidFill>
                  <a:srgbClr val="FF0000"/>
                </a:solidFill>
              </a:rPr>
              <a:t> cooling)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90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84"/>
    </mc:Choice>
    <mc:Fallback xmlns="">
      <p:transition spd="slow" advTm="109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r="4521"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616"/>
            <a:ext cx="7065818" cy="624253"/>
          </a:xfrm>
          <a:solidFill>
            <a:schemeClr val="bg1"/>
          </a:solidFill>
        </p:spPr>
        <p:txBody>
          <a:bodyPr anchor="ctr" anchorCtr="0"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solidFill>
                  <a:schemeClr val="tx1"/>
                </a:solidFill>
              </a:rPr>
              <a:t>  </a:t>
            </a:r>
            <a:r>
              <a:rPr lang="en-GB" dirty="0" smtClean="0"/>
              <a:t>ENERGY RISK MANAGEMENT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6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93"/>
    </mc:Choice>
    <mc:Fallback xmlns="">
      <p:transition spd="slow" advTm="7959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J3936\Brand\Photography\4375 Keynsham Regeneration Project\website\high\J4375_N261_hig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06"/>
          <a:stretch/>
        </p:blipFill>
        <p:spPr bwMode="auto">
          <a:xfrm>
            <a:off x="0" y="9236"/>
            <a:ext cx="9144000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0" y="439616"/>
            <a:ext cx="2244435" cy="6242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600" kern="0" dirty="0" smtClean="0">
                <a:solidFill>
                  <a:schemeClr val="tx1"/>
                </a:solidFill>
              </a:rPr>
              <a:t>  </a:t>
            </a:r>
            <a:r>
              <a:rPr lang="en-GB" sz="3600" kern="0" dirty="0" smtClean="0"/>
              <a:t>LIGHTING</a:t>
            </a:r>
            <a:endParaRPr lang="en-GB" sz="3600" kern="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413" y="1220039"/>
            <a:ext cx="979781" cy="369332"/>
          </a:xfrm>
          <a:prstGeom prst="rect">
            <a:avLst/>
          </a:prstGeom>
          <a:solidFill>
            <a:srgbClr val="FF0000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GB" b="1" dirty="0" smtClean="0"/>
              <a:t>RISK</a:t>
            </a:r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035135" y="1220039"/>
            <a:ext cx="4964928" cy="646331"/>
          </a:xfrm>
          <a:prstGeom prst="rect">
            <a:avLst/>
          </a:prstGeom>
          <a:solidFill>
            <a:srgbClr val="FF0000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GB" b="1" dirty="0" smtClean="0"/>
              <a:t>INADEQUATE CONTROLS INSTALLATION AND/OR COMMISSIONING </a:t>
            </a:r>
            <a:endParaRPr lang="en-GB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035135" y="1984314"/>
            <a:ext cx="4964928" cy="646331"/>
          </a:xfrm>
          <a:prstGeom prst="rect">
            <a:avLst/>
          </a:prstGeom>
          <a:solidFill>
            <a:srgbClr val="FF0000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GB" b="1" dirty="0" smtClean="0"/>
              <a:t>USERS DON’T UNDERSTAND CONTROLS OR FIND INCONVENIENT</a:t>
            </a:r>
            <a:endParaRPr lang="en-GB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28412" y="4020246"/>
            <a:ext cx="1471101" cy="369332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GB" b="1" dirty="0" smtClean="0"/>
              <a:t>MITIGATION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035135" y="4020246"/>
            <a:ext cx="4964928" cy="369332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GB" b="1" dirty="0" smtClean="0"/>
              <a:t>SIMPLIFY CONTROL STRATEGY</a:t>
            </a:r>
            <a:endParaRPr lang="en-GB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035135" y="4552509"/>
            <a:ext cx="4964928" cy="369332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GB" b="1" dirty="0" smtClean="0"/>
              <a:t>ENGAGE WITH USERS DURING DESIGN</a:t>
            </a:r>
            <a:endParaRPr lang="en-GB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035135" y="2789532"/>
            <a:ext cx="4964928" cy="646331"/>
          </a:xfrm>
          <a:prstGeom prst="rect">
            <a:avLst/>
          </a:prstGeom>
          <a:solidFill>
            <a:srgbClr val="FF0000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GB" b="1" dirty="0" smtClean="0"/>
              <a:t>USE OUTSIDE CORE HOURS NOT ALLOWED FOR, EG FOR CLEANERS</a:t>
            </a:r>
            <a:endParaRPr lang="en-GB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035135" y="5098420"/>
            <a:ext cx="4964928" cy="369332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GB" b="1" dirty="0" smtClean="0"/>
              <a:t>CALCS TO CONSIDER OUT-OF-HOURS USE</a:t>
            </a:r>
            <a:endParaRPr lang="en-GB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035135" y="5630683"/>
            <a:ext cx="4964928" cy="369332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GB" b="1" dirty="0" smtClean="0"/>
              <a:t>MONITOR COMMISSIONING</a:t>
            </a:r>
            <a:endParaRPr lang="en-GB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035135" y="6149298"/>
            <a:ext cx="4964928" cy="646331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GB" b="1" dirty="0" smtClean="0"/>
              <a:t>REVIEW PERFORMANCE POST OCCUPANCY AND FINE-TUNE</a:t>
            </a:r>
            <a:endParaRPr lang="en-GB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58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00"/>
    </mc:Choice>
    <mc:Fallback xmlns="">
      <p:transition spd="slow" advTm="10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ortfolio.cpl.co.uk/CIBSE/201309/16/left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t="9192" r="3419" b="2996"/>
          <a:stretch/>
        </p:blipFill>
        <p:spPr bwMode="auto">
          <a:xfrm>
            <a:off x="748145" y="1168401"/>
            <a:ext cx="3833091" cy="540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" y="439616"/>
            <a:ext cx="7930342" cy="6242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solidFill>
                  <a:schemeClr val="tx1"/>
                </a:solidFill>
              </a:rPr>
              <a:t>  REFINE THE ENERGY BUDGET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916465" y="1613961"/>
            <a:ext cx="3190305" cy="407719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 tIns="7200" rIns="18000" bIns="72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sz="2400" dirty="0" smtClean="0">
                <a:latin typeface="+mj-lt"/>
              </a:rPr>
              <a:t>CIBSE TM 54</a:t>
            </a:r>
          </a:p>
          <a:p>
            <a:pPr eaLnBrk="1" hangingPunct="1">
              <a:defRPr/>
            </a:pPr>
            <a:endParaRPr lang="en-GB" sz="2400" dirty="0">
              <a:latin typeface="+mj-lt"/>
            </a:endParaRPr>
          </a:p>
          <a:p>
            <a:pPr eaLnBrk="1" hangingPunct="1">
              <a:defRPr/>
            </a:pPr>
            <a:r>
              <a:rPr lang="en-GB" sz="2400" dirty="0" smtClean="0">
                <a:latin typeface="+mj-lt"/>
              </a:rPr>
              <a:t>Agree operating conditions which </a:t>
            </a:r>
            <a:br>
              <a:rPr lang="en-GB" sz="2400" dirty="0" smtClean="0">
                <a:latin typeface="+mj-lt"/>
              </a:rPr>
            </a:br>
            <a:r>
              <a:rPr lang="en-GB" sz="2400" dirty="0" smtClean="0">
                <a:latin typeface="+mj-lt"/>
              </a:rPr>
              <a:t>achieve the </a:t>
            </a:r>
            <a:br>
              <a:rPr lang="en-GB" sz="2400" dirty="0" smtClean="0">
                <a:latin typeface="+mj-lt"/>
              </a:rPr>
            </a:br>
            <a:r>
              <a:rPr lang="en-GB" sz="2400" dirty="0" smtClean="0">
                <a:latin typeface="+mj-lt"/>
              </a:rPr>
              <a:t>energy budget</a:t>
            </a:r>
            <a:br>
              <a:rPr lang="en-GB" sz="2400" dirty="0" smtClean="0">
                <a:latin typeface="+mj-lt"/>
              </a:rPr>
            </a:br>
            <a:endParaRPr lang="en-GB" sz="2400" dirty="0" smtClean="0">
              <a:latin typeface="+mj-lt"/>
            </a:endParaRPr>
          </a:p>
          <a:p>
            <a:pPr eaLnBrk="1" hangingPunct="1">
              <a:defRPr/>
            </a:pPr>
            <a:r>
              <a:rPr lang="en-GB" sz="2400" b="1" dirty="0" smtClean="0">
                <a:latin typeface="+mj-lt"/>
              </a:rPr>
              <a:t>= Energy Baseline</a:t>
            </a:r>
          </a:p>
          <a:p>
            <a:pPr eaLnBrk="1" hangingPunct="1">
              <a:defRPr/>
            </a:pPr>
            <a:endParaRPr lang="en-GB" sz="2400" b="1" dirty="0">
              <a:latin typeface="+mj-lt"/>
            </a:endParaRPr>
          </a:p>
          <a:p>
            <a:pPr eaLnBrk="1" hangingPunct="1">
              <a:defRPr/>
            </a:pPr>
            <a:r>
              <a:rPr lang="en-GB" sz="2400" dirty="0" smtClean="0">
                <a:solidFill>
                  <a:schemeClr val="bg2"/>
                </a:solidFill>
                <a:latin typeface="+mj-lt"/>
              </a:rPr>
              <a:t>Understand that reality will be different!</a:t>
            </a:r>
          </a:p>
        </p:txBody>
      </p:sp>
    </p:spTree>
    <p:extLst>
      <p:ext uri="{BB962C8B-B14F-4D97-AF65-F5344CB8AC3E}">
        <p14:creationId xmlns:p14="http://schemas.microsoft.com/office/powerpoint/2010/main" val="323332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49"/>
    </mc:Choice>
    <mc:Fallback xmlns="">
      <p:transition spd="slow" advTm="14604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0" y="228600"/>
            <a:ext cx="562769" cy="322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716696"/>
            <a:ext cx="8944769" cy="6242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600" kern="0" dirty="0" smtClean="0">
                <a:solidFill>
                  <a:schemeClr val="tx1"/>
                </a:solidFill>
              </a:rPr>
              <a:t>  EMBEDDING THE </a:t>
            </a:r>
            <a:r>
              <a:rPr lang="en-GB" sz="3600" kern="0" dirty="0" smtClean="0"/>
              <a:t>ENERGY BUDGET </a:t>
            </a:r>
            <a:br>
              <a:rPr lang="en-GB" sz="3600" kern="0" dirty="0" smtClean="0"/>
            </a:br>
            <a:r>
              <a:rPr lang="en-GB" sz="3600" kern="0" dirty="0" smtClean="0"/>
              <a:t>  IN THE CONTRACT</a:t>
            </a:r>
            <a:endParaRPr lang="en-GB" sz="3600" kern="0" dirty="0">
              <a:solidFill>
                <a:schemeClr val="tx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360420" y="2601843"/>
            <a:ext cx="2286000" cy="9296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3360420" y="4331583"/>
            <a:ext cx="2286000" cy="9296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6248400" y="3449449"/>
            <a:ext cx="2286000" cy="92964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487680" y="3449449"/>
            <a:ext cx="2286000" cy="9296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87680" y="3575715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Energy use </a:t>
            </a:r>
            <a:br>
              <a:rPr lang="en-GB" sz="2000" b="1" dirty="0" smtClean="0">
                <a:solidFill>
                  <a:schemeClr val="bg1"/>
                </a:solidFill>
              </a:rPr>
            </a:br>
            <a:r>
              <a:rPr lang="en-GB" sz="2000" b="1" dirty="0" smtClean="0">
                <a:solidFill>
                  <a:schemeClr val="bg1"/>
                </a:solidFill>
              </a:rPr>
              <a:t>category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8400" y="3575715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Annual energy budget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60420" y="271272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Within </a:t>
            </a:r>
            <a:br>
              <a:rPr lang="en-GB" sz="2000" b="1" dirty="0" smtClean="0">
                <a:solidFill>
                  <a:schemeClr val="bg1"/>
                </a:solidFill>
              </a:rPr>
            </a:br>
            <a:r>
              <a:rPr lang="en-GB" sz="2000" b="1" dirty="0" smtClean="0">
                <a:solidFill>
                  <a:schemeClr val="bg1"/>
                </a:solidFill>
              </a:rPr>
              <a:t>contractor’s control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60420" y="444246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Outside contractor’s control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60420" y="18415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Assumptions:</a:t>
            </a:r>
            <a:endParaRPr lang="en-GB" sz="2000" b="1" dirty="0"/>
          </a:p>
        </p:txBody>
      </p:sp>
      <p:cxnSp>
        <p:nvCxnSpPr>
          <p:cNvPr id="12" name="Straight Connector 11"/>
          <p:cNvCxnSpPr>
            <a:stCxn id="6" idx="3"/>
            <a:endCxn id="14" idx="1"/>
          </p:cNvCxnSpPr>
          <p:nvPr/>
        </p:nvCxnSpPr>
        <p:spPr>
          <a:xfrm flipV="1">
            <a:off x="2773680" y="3066663"/>
            <a:ext cx="586740" cy="86299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0" idx="3"/>
            <a:endCxn id="15" idx="1"/>
          </p:cNvCxnSpPr>
          <p:nvPr/>
        </p:nvCxnSpPr>
        <p:spPr>
          <a:xfrm>
            <a:off x="2773680" y="3914269"/>
            <a:ext cx="586740" cy="8821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5646420" y="3066663"/>
            <a:ext cx="586740" cy="86299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646420" y="3914269"/>
            <a:ext cx="586740" cy="8821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502920" y="3454400"/>
            <a:ext cx="2286000" cy="9296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7680" y="371421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Lighting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360420" y="2601843"/>
            <a:ext cx="2286000" cy="9296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3284220" y="2558831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Lux levels</a:t>
            </a:r>
          </a:p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Power density</a:t>
            </a:r>
          </a:p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Controls as specified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360420" y="4337656"/>
            <a:ext cx="2286000" cy="9296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3360420" y="4294644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Task lights</a:t>
            </a:r>
          </a:p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Hours of operation</a:t>
            </a:r>
          </a:p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External </a:t>
            </a:r>
            <a:r>
              <a:rPr lang="en-GB" sz="2000" dirty="0" err="1" smtClean="0">
                <a:solidFill>
                  <a:srgbClr val="FF0000"/>
                </a:solidFill>
              </a:rPr>
              <a:t>illuminance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248400" y="3439418"/>
            <a:ext cx="2286000" cy="92964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6248400" y="3565684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31,000 kWh</a:t>
            </a:r>
          </a:p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16,000 kgCO</a:t>
            </a:r>
            <a:r>
              <a:rPr lang="en-GB" sz="2000" baseline="-25000" dirty="0" smtClean="0">
                <a:solidFill>
                  <a:srgbClr val="FF0000"/>
                </a:solidFill>
              </a:rPr>
              <a:t>2</a:t>
            </a:r>
            <a:endParaRPr lang="en-GB" sz="2000" baseline="-25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95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91"/>
    </mc:Choice>
    <mc:Fallback xmlns="">
      <p:transition spd="slow" advTm="148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/>
      <p:bldP spid="29" grpId="0" animBg="1"/>
      <p:bldP spid="27" grpId="0"/>
      <p:bldP spid="31" grpId="0" animBg="1"/>
      <p:bldP spid="32" grpId="0"/>
      <p:bldP spid="33" grpId="0" animBg="1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2|13.1|12.6|18.2|8.8|4.1|2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1|22.6|5.1|2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.8|39.9|1.5|9.9|40|16|14.5|29.4|5.3|6.4|19.9|16.4|23.9"/>
</p:tagLst>
</file>

<file path=ppt/theme/theme1.xml><?xml version="1.0" encoding="utf-8"?>
<a:theme xmlns:a="http://schemas.openxmlformats.org/drawingml/2006/main" name="Brand slides - New Themes 2010">
  <a:themeElements>
    <a:clrScheme name="Max Pink">
      <a:dk1>
        <a:srgbClr val="EE337F"/>
      </a:dk1>
      <a:lt1>
        <a:srgbClr val="FFFFFF"/>
      </a:lt1>
      <a:dk2>
        <a:srgbClr val="000000"/>
      </a:dk2>
      <a:lt2>
        <a:srgbClr val="FFFFFF"/>
      </a:lt2>
      <a:accent1>
        <a:srgbClr val="C1D82F"/>
      </a:accent1>
      <a:accent2>
        <a:srgbClr val="F6861F"/>
      </a:accent2>
      <a:accent3>
        <a:srgbClr val="EE337F"/>
      </a:accent3>
      <a:accent4>
        <a:srgbClr val="000000"/>
      </a:accent4>
      <a:accent5>
        <a:srgbClr val="3F3F3F"/>
      </a:accent5>
      <a:accent6>
        <a:srgbClr val="595959"/>
      </a:accent6>
      <a:hlink>
        <a:srgbClr val="EE337F"/>
      </a:hlink>
      <a:folHlink>
        <a:srgbClr val="EE337F"/>
      </a:folHlink>
    </a:clrScheme>
    <a:fontScheme name="Office Theme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x Lime">
        <a:dk1>
          <a:srgbClr val="C1D82F"/>
        </a:dk1>
        <a:lt1>
          <a:srgbClr val="FFFFFF"/>
        </a:lt1>
        <a:dk2>
          <a:srgbClr val="000000"/>
        </a:dk2>
        <a:lt2>
          <a:srgbClr val="FFFFFF"/>
        </a:lt2>
        <a:accent1>
          <a:srgbClr val="C1D82F"/>
        </a:accent1>
        <a:accent2>
          <a:srgbClr val="F6861F"/>
        </a:accent2>
        <a:accent3>
          <a:srgbClr val="EE337F"/>
        </a:accent3>
        <a:accent4>
          <a:srgbClr val="000000"/>
        </a:accent4>
        <a:accent5>
          <a:srgbClr val="3F3F3F"/>
        </a:accent5>
        <a:accent6>
          <a:srgbClr val="595959"/>
        </a:accent6>
        <a:hlink>
          <a:srgbClr val="EE337F"/>
        </a:hlink>
        <a:folHlink>
          <a:srgbClr val="EE337F"/>
        </a:folHlink>
      </a:clrScheme>
    </a:extraClrScheme>
    <a:extraClrScheme>
      <a:clrScheme name="Max Orange">
        <a:dk1>
          <a:srgbClr val="F6861F"/>
        </a:dk1>
        <a:lt1>
          <a:srgbClr val="FFFFFF"/>
        </a:lt1>
        <a:dk2>
          <a:srgbClr val="000000"/>
        </a:dk2>
        <a:lt2>
          <a:srgbClr val="FFFFFF"/>
        </a:lt2>
        <a:accent1>
          <a:srgbClr val="C1D82F"/>
        </a:accent1>
        <a:accent2>
          <a:srgbClr val="F6861F"/>
        </a:accent2>
        <a:accent3>
          <a:srgbClr val="EE337F"/>
        </a:accent3>
        <a:accent4>
          <a:srgbClr val="000000"/>
        </a:accent4>
        <a:accent5>
          <a:srgbClr val="3F3F3F"/>
        </a:accent5>
        <a:accent6>
          <a:srgbClr val="595959"/>
        </a:accent6>
        <a:hlink>
          <a:srgbClr val="EE337F"/>
        </a:hlink>
        <a:folHlink>
          <a:srgbClr val="EE337F"/>
        </a:folHlink>
      </a:clrScheme>
    </a:extraClrScheme>
    <a:extraClrScheme>
      <a:clrScheme name="Max Pink">
        <a:dk1>
          <a:srgbClr val="EE337F"/>
        </a:dk1>
        <a:lt1>
          <a:srgbClr val="FFFFFF"/>
        </a:lt1>
        <a:dk2>
          <a:srgbClr val="000000"/>
        </a:dk2>
        <a:lt2>
          <a:srgbClr val="FFFFFF"/>
        </a:lt2>
        <a:accent1>
          <a:srgbClr val="C1D82F"/>
        </a:accent1>
        <a:accent2>
          <a:srgbClr val="F6861F"/>
        </a:accent2>
        <a:accent3>
          <a:srgbClr val="EE337F"/>
        </a:accent3>
        <a:accent4>
          <a:srgbClr val="000000"/>
        </a:accent4>
        <a:accent5>
          <a:srgbClr val="3F3F3F"/>
        </a:accent5>
        <a:accent6>
          <a:srgbClr val="595959"/>
        </a:accent6>
        <a:hlink>
          <a:srgbClr val="EE337F"/>
        </a:hlink>
        <a:folHlink>
          <a:srgbClr val="EE337F"/>
        </a:folHlink>
      </a:clrScheme>
    </a:extraClrScheme>
    <a:extraClrScheme>
      <a:clrScheme name="Max White">
        <a:dk1>
          <a:srgbClr val="F6861F"/>
        </a:dk1>
        <a:lt1>
          <a:srgbClr val="000000"/>
        </a:lt1>
        <a:dk2>
          <a:srgbClr val="FFFFFF"/>
        </a:dk2>
        <a:lt2>
          <a:srgbClr val="000000"/>
        </a:lt2>
        <a:accent1>
          <a:srgbClr val="C1D82F"/>
        </a:accent1>
        <a:accent2>
          <a:srgbClr val="F6861F"/>
        </a:accent2>
        <a:accent3>
          <a:srgbClr val="FFFFFF"/>
        </a:accent3>
        <a:accent4>
          <a:srgbClr val="000000"/>
        </a:accent4>
        <a:accent5>
          <a:srgbClr val="DDE9AD"/>
        </a:accent5>
        <a:accent6>
          <a:srgbClr val="DF791B"/>
        </a:accent6>
        <a:hlink>
          <a:srgbClr val="EE337F"/>
        </a:hlink>
        <a:folHlink>
          <a:srgbClr val="EE337F"/>
        </a:folHlink>
      </a:clrScheme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ax Pink">
    <a:dk1>
      <a:srgbClr val="EE337F"/>
    </a:dk1>
    <a:lt1>
      <a:srgbClr val="FFFFFF"/>
    </a:lt1>
    <a:dk2>
      <a:srgbClr val="000000"/>
    </a:dk2>
    <a:lt2>
      <a:srgbClr val="FFFFFF"/>
    </a:lt2>
    <a:accent1>
      <a:srgbClr val="C1D82F"/>
    </a:accent1>
    <a:accent2>
      <a:srgbClr val="F6861F"/>
    </a:accent2>
    <a:accent3>
      <a:srgbClr val="EE337F"/>
    </a:accent3>
    <a:accent4>
      <a:srgbClr val="000000"/>
    </a:accent4>
    <a:accent5>
      <a:srgbClr val="3F3F3F"/>
    </a:accent5>
    <a:accent6>
      <a:srgbClr val="595959"/>
    </a:accent6>
    <a:hlink>
      <a:srgbClr val="EE337F"/>
    </a:hlink>
    <a:folHlink>
      <a:srgbClr val="EE337F"/>
    </a:folHlink>
  </a:clrScheme>
</a:themeOverride>
</file>

<file path=ppt/theme/themeOverride2.xml><?xml version="1.0" encoding="utf-8"?>
<a:themeOverride xmlns:a="http://schemas.openxmlformats.org/drawingml/2006/main">
  <a:clrScheme name="Max Pink">
    <a:dk1>
      <a:srgbClr val="EE337F"/>
    </a:dk1>
    <a:lt1>
      <a:srgbClr val="FFFFFF"/>
    </a:lt1>
    <a:dk2>
      <a:srgbClr val="000000"/>
    </a:dk2>
    <a:lt2>
      <a:srgbClr val="FFFFFF"/>
    </a:lt2>
    <a:accent1>
      <a:srgbClr val="C1D82F"/>
    </a:accent1>
    <a:accent2>
      <a:srgbClr val="F6861F"/>
    </a:accent2>
    <a:accent3>
      <a:srgbClr val="EE337F"/>
    </a:accent3>
    <a:accent4>
      <a:srgbClr val="000000"/>
    </a:accent4>
    <a:accent5>
      <a:srgbClr val="3F3F3F"/>
    </a:accent5>
    <a:accent6>
      <a:srgbClr val="595959"/>
    </a:accent6>
    <a:hlink>
      <a:srgbClr val="EE337F"/>
    </a:hlink>
    <a:folHlink>
      <a:srgbClr val="EE337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5923</TotalTime>
  <Words>442</Words>
  <Application>Microsoft Office PowerPoint</Application>
  <PresentationFormat>On-screen Show (4:3)</PresentationFormat>
  <Paragraphs>138</Paragraphs>
  <Slides>17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Max Fordham bullet</vt:lpstr>
      <vt:lpstr>Wingdings</vt:lpstr>
      <vt:lpstr>Courier New</vt:lpstr>
      <vt:lpstr>Calibri</vt:lpstr>
      <vt:lpstr>Brand slides - New Themes 2010</vt:lpstr>
      <vt:lpstr> Procuring Better Building Performance  Keynsham Civic Centre Case Study</vt:lpstr>
      <vt:lpstr>PowerPoint Presentation</vt:lpstr>
      <vt:lpstr>  THE CLIENT’S BRIEF:</vt:lpstr>
      <vt:lpstr>Procuring Soft Landings</vt:lpstr>
      <vt:lpstr>PowerPoint Presentation</vt:lpstr>
      <vt:lpstr>  ENERGY RISK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Procuring Soft Landings</vt:lpstr>
      <vt:lpstr>THANK YOU</vt:lpstr>
    </vt:vector>
  </TitlesOfParts>
  <Company>Max Fordham LLP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PRESENTATION TITLE APPEARS HERE</dc:title>
  <dc:creator>Tamsin Tweddell</dc:creator>
  <cp:lastModifiedBy>SABAN, Roseanne</cp:lastModifiedBy>
  <cp:revision>381</cp:revision>
  <cp:lastPrinted>2014-10-20T17:25:25Z</cp:lastPrinted>
  <dcterms:created xsi:type="dcterms:W3CDTF">2012-02-28T15:48:16Z</dcterms:created>
  <dcterms:modified xsi:type="dcterms:W3CDTF">2017-09-18T15:44:31Z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izKit Template Type">
    <vt:lpwstr>Onscreen</vt:lpwstr>
  </property>
  <property fmtid="{D5CDD505-2E9C-101B-9397-08002B2CF9AE}" pid="3" name="Wizkit Template Version">
    <vt:i4>6</vt:i4>
  </property>
</Properties>
</file>