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9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10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11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</p:sldMasterIdLst>
  <p:notesMasterIdLst>
    <p:notesMasterId r:id="rId33"/>
  </p:notesMasterIdLst>
  <p:handoutMasterIdLst>
    <p:handoutMasterId r:id="rId34"/>
  </p:handoutMasterIdLst>
  <p:sldIdLst>
    <p:sldId id="285" r:id="rId2"/>
    <p:sldId id="366" r:id="rId3"/>
    <p:sldId id="431" r:id="rId4"/>
    <p:sldId id="432" r:id="rId5"/>
    <p:sldId id="433" r:id="rId6"/>
    <p:sldId id="434" r:id="rId7"/>
    <p:sldId id="435" r:id="rId8"/>
    <p:sldId id="436" r:id="rId9"/>
    <p:sldId id="437" r:id="rId10"/>
    <p:sldId id="438" r:id="rId11"/>
    <p:sldId id="439" r:id="rId12"/>
    <p:sldId id="440" r:id="rId13"/>
    <p:sldId id="414" r:id="rId14"/>
    <p:sldId id="424" r:id="rId15"/>
    <p:sldId id="426" r:id="rId16"/>
    <p:sldId id="425" r:id="rId17"/>
    <p:sldId id="427" r:id="rId18"/>
    <p:sldId id="423" r:id="rId19"/>
    <p:sldId id="429" r:id="rId20"/>
    <p:sldId id="416" r:id="rId21"/>
    <p:sldId id="418" r:id="rId22"/>
    <p:sldId id="419" r:id="rId23"/>
    <p:sldId id="420" r:id="rId24"/>
    <p:sldId id="421" r:id="rId25"/>
    <p:sldId id="422" r:id="rId26"/>
    <p:sldId id="442" r:id="rId27"/>
    <p:sldId id="441" r:id="rId28"/>
    <p:sldId id="444" r:id="rId29"/>
    <p:sldId id="258" r:id="rId30"/>
    <p:sldId id="259" r:id="rId31"/>
    <p:sldId id="260" r:id="rId32"/>
  </p:sldIdLst>
  <p:sldSz cx="9144000" cy="6858000" type="screen4x3"/>
  <p:notesSz cx="6735763" cy="9866313"/>
  <p:defaultTextStyle>
    <a:defPPr>
      <a:defRPr lang="en-GB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STENHOUSE Gemma" initials="SG" lastIdx="5" clrIdx="0">
    <p:extLst>
      <p:ext uri="{19B8F6BF-5375-455C-9EA6-DF929625EA0E}">
        <p15:presenceInfo xmlns:p15="http://schemas.microsoft.com/office/powerpoint/2012/main" userId="S-1-5-21-861567501-1417001333-682003330-728154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66"/>
    <a:srgbClr val="FFCCFF"/>
    <a:srgbClr val="5F5F5F"/>
    <a:srgbClr val="CC66FF"/>
    <a:srgbClr val="FF66FF"/>
    <a:srgbClr val="FF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964" autoAdjust="0"/>
    <p:restoredTop sz="88132" autoAdjust="0"/>
  </p:normalViewPr>
  <p:slideViewPr>
    <p:cSldViewPr>
      <p:cViewPr varScale="1">
        <p:scale>
          <a:sx n="101" d="100"/>
          <a:sy n="101" d="100"/>
        </p:scale>
        <p:origin x="1398" y="15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40" Type="http://schemas.microsoft.com/office/2016/11/relationships/changesInfo" Target="changesInfos/changesInfo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commentAuthors" Target="commentAuthor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ngus Warren" userId="0e40080d-e9b9-4d8e-82b6-e474bf50c0a1" providerId="ADAL" clId="{3FA0D94B-5736-48E8-92BD-5B79C5C14BE5}"/>
    <pc:docChg chg="modSld">
      <pc:chgData name="Angus Warren" userId="0e40080d-e9b9-4d8e-82b6-e474bf50c0a1" providerId="ADAL" clId="{3FA0D94B-5736-48E8-92BD-5B79C5C14BE5}" dt="2019-05-28T10:58:39.870" v="27" actId="20577"/>
      <pc:docMkLst>
        <pc:docMk/>
      </pc:docMkLst>
      <pc:sldChg chg="modSp">
        <pc:chgData name="Angus Warren" userId="0e40080d-e9b9-4d8e-82b6-e474bf50c0a1" providerId="ADAL" clId="{3FA0D94B-5736-48E8-92BD-5B79C5C14BE5}" dt="2019-05-28T10:58:39.870" v="27" actId="20577"/>
        <pc:sldMkLst>
          <pc:docMk/>
          <pc:sldMk cId="0" sldId="366"/>
        </pc:sldMkLst>
        <pc:spChg chg="mod">
          <ac:chgData name="Angus Warren" userId="0e40080d-e9b9-4d8e-82b6-e474bf50c0a1" providerId="ADAL" clId="{3FA0D94B-5736-48E8-92BD-5B79C5C14BE5}" dt="2019-05-28T10:58:39.870" v="27" actId="20577"/>
          <ac:spMkLst>
            <pc:docMk/>
            <pc:sldMk cId="0" sldId="366"/>
            <ac:spMk id="3" creationId="{00548ED7-239F-410A-B6EA-5136034BFA2B}"/>
          </ac:spMkLst>
        </pc:spChg>
      </pc:sldChg>
      <pc:sldChg chg="modNotesTx">
        <pc:chgData name="Angus Warren" userId="0e40080d-e9b9-4d8e-82b6-e474bf50c0a1" providerId="ADAL" clId="{3FA0D94B-5736-48E8-92BD-5B79C5C14BE5}" dt="2019-05-28T10:57:31.519" v="16" actId="20577"/>
        <pc:sldMkLst>
          <pc:docMk/>
          <pc:sldMk cId="4182000838" sldId="418"/>
        </pc:sldMkLst>
      </pc:sldChg>
      <pc:sldChg chg="modNotesTx">
        <pc:chgData name="Angus Warren" userId="0e40080d-e9b9-4d8e-82b6-e474bf50c0a1" providerId="ADAL" clId="{3FA0D94B-5736-48E8-92BD-5B79C5C14BE5}" dt="2019-05-28T10:57:23.514" v="15" actId="20577"/>
        <pc:sldMkLst>
          <pc:docMk/>
          <pc:sldMk cId="975461194" sldId="420"/>
        </pc:sldMkLst>
      </pc:sldChg>
      <pc:sldChg chg="modNotesTx">
        <pc:chgData name="Angus Warren" userId="0e40080d-e9b9-4d8e-82b6-e474bf50c0a1" providerId="ADAL" clId="{3FA0D94B-5736-48E8-92BD-5B79C5C14BE5}" dt="2019-05-28T10:57:17.203" v="13" actId="20577"/>
        <pc:sldMkLst>
          <pc:docMk/>
          <pc:sldMk cId="1308685908" sldId="421"/>
        </pc:sldMkLst>
      </pc:sldChg>
      <pc:sldChg chg="modNotesTx">
        <pc:chgData name="Angus Warren" userId="0e40080d-e9b9-4d8e-82b6-e474bf50c0a1" providerId="ADAL" clId="{3FA0D94B-5736-48E8-92BD-5B79C5C14BE5}" dt="2019-05-28T10:57:13.985" v="12" actId="20577"/>
        <pc:sldMkLst>
          <pc:docMk/>
          <pc:sldMk cId="854774028" sldId="422"/>
        </pc:sldMkLst>
      </pc:sldChg>
      <pc:sldChg chg="modNotesTx">
        <pc:chgData name="Angus Warren" userId="0e40080d-e9b9-4d8e-82b6-e474bf50c0a1" providerId="ADAL" clId="{3FA0D94B-5736-48E8-92BD-5B79C5C14BE5}" dt="2019-05-28T10:57:47.964" v="19" actId="20577"/>
        <pc:sldMkLst>
          <pc:docMk/>
          <pc:sldMk cId="2544887634" sldId="423"/>
        </pc:sldMkLst>
      </pc:sldChg>
      <pc:sldChg chg="modNotesTx">
        <pc:chgData name="Angus Warren" userId="0e40080d-e9b9-4d8e-82b6-e474bf50c0a1" providerId="ADAL" clId="{3FA0D94B-5736-48E8-92BD-5B79C5C14BE5}" dt="2019-05-28T10:58:08.977" v="26" actId="20577"/>
        <pc:sldMkLst>
          <pc:docMk/>
          <pc:sldMk cId="955014963" sldId="424"/>
        </pc:sldMkLst>
      </pc:sldChg>
      <pc:sldChg chg="modNotesTx">
        <pc:chgData name="Angus Warren" userId="0e40080d-e9b9-4d8e-82b6-e474bf50c0a1" providerId="ADAL" clId="{3FA0D94B-5736-48E8-92BD-5B79C5C14BE5}" dt="2019-05-28T10:57:58.296" v="22" actId="5793"/>
        <pc:sldMkLst>
          <pc:docMk/>
          <pc:sldMk cId="920471889" sldId="425"/>
        </pc:sldMkLst>
      </pc:sldChg>
      <pc:sldChg chg="modNotesTx">
        <pc:chgData name="Angus Warren" userId="0e40080d-e9b9-4d8e-82b6-e474bf50c0a1" providerId="ADAL" clId="{3FA0D94B-5736-48E8-92BD-5B79C5C14BE5}" dt="2019-05-28T10:58:02.184" v="24" actId="5793"/>
        <pc:sldMkLst>
          <pc:docMk/>
          <pc:sldMk cId="4029651613" sldId="426"/>
        </pc:sldMkLst>
      </pc:sldChg>
      <pc:sldChg chg="modNotesTx">
        <pc:chgData name="Angus Warren" userId="0e40080d-e9b9-4d8e-82b6-e474bf50c0a1" providerId="ADAL" clId="{3FA0D94B-5736-48E8-92BD-5B79C5C14BE5}" dt="2019-05-28T10:57:53.537" v="20" actId="20577"/>
        <pc:sldMkLst>
          <pc:docMk/>
          <pc:sldMk cId="1857684958" sldId="427"/>
        </pc:sldMkLst>
      </pc:sldChg>
      <pc:sldChg chg="modSp modNotesTx">
        <pc:chgData name="Angus Warren" userId="0e40080d-e9b9-4d8e-82b6-e474bf50c0a1" providerId="ADAL" clId="{3FA0D94B-5736-48E8-92BD-5B79C5C14BE5}" dt="2019-05-28T10:57:40.691" v="18" actId="5793"/>
        <pc:sldMkLst>
          <pc:docMk/>
          <pc:sldMk cId="1881735693" sldId="429"/>
        </pc:sldMkLst>
        <pc:spChg chg="mod">
          <ac:chgData name="Angus Warren" userId="0e40080d-e9b9-4d8e-82b6-e474bf50c0a1" providerId="ADAL" clId="{3FA0D94B-5736-48E8-92BD-5B79C5C14BE5}" dt="2019-05-28T10:57:02.680" v="11" actId="20577"/>
          <ac:spMkLst>
            <pc:docMk/>
            <pc:sldMk cId="1881735693" sldId="429"/>
            <ac:spMk id="3" creationId="{00000000-0000-0000-0000-000000000000}"/>
          </ac:spMkLst>
        </pc:spChg>
      </pc:sldChg>
      <pc:sldChg chg="modSp">
        <pc:chgData name="Angus Warren" userId="0e40080d-e9b9-4d8e-82b6-e474bf50c0a1" providerId="ADAL" clId="{3FA0D94B-5736-48E8-92BD-5B79C5C14BE5}" dt="2019-05-28T10:56:18.984" v="2" actId="20577"/>
        <pc:sldMkLst>
          <pc:docMk/>
          <pc:sldMk cId="3460760895" sldId="441"/>
        </pc:sldMkLst>
        <pc:spChg chg="mod">
          <ac:chgData name="Angus Warren" userId="0e40080d-e9b9-4d8e-82b6-e474bf50c0a1" providerId="ADAL" clId="{3FA0D94B-5736-48E8-92BD-5B79C5C14BE5}" dt="2019-05-28T10:56:18.984" v="2" actId="20577"/>
          <ac:spMkLst>
            <pc:docMk/>
            <pc:sldMk cId="3460760895" sldId="441"/>
            <ac:spMk id="2051" creationId="{9148459F-2140-4624-818A-588994628458}"/>
          </ac:spMkLst>
        </pc:spChg>
      </pc:sld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4_3">
  <dgm:title val=""/>
  <dgm:desc val=""/>
  <dgm:catLst>
    <dgm:cat type="accent4" pri="11300"/>
  </dgm:catLst>
  <dgm:styleLbl name="node0">
    <dgm:fillClrLst meth="repeat">
      <a:schemeClr val="accent4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>
        <a:shade val="80000"/>
      </a:schemeClr>
      <a:schemeClr val="accent4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>
        <a:shade val="80000"/>
      </a:schemeClr>
      <a:schemeClr val="accent4">
        <a:tint val="70000"/>
      </a:schemeClr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/>
    <dgm:txEffectClrLst/>
  </dgm:styleLbl>
  <dgm:styleLbl name="lnNode1">
    <dgm:fillClrLst>
      <a:schemeClr val="accent4">
        <a:shade val="80000"/>
      </a:schemeClr>
      <a:schemeClr val="accent4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shade val="80000"/>
        <a:alpha val="50000"/>
      </a:schemeClr>
      <a:schemeClr val="accent4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>
        <a:shade val="90000"/>
      </a:schemeClr>
      <a:schemeClr val="accent4">
        <a:tint val="70000"/>
      </a:schemeClr>
    </dgm:fillClrLst>
    <dgm:linClrLst>
      <a:schemeClr val="accent4">
        <a:shade val="90000"/>
      </a:schemeClr>
      <a:schemeClr val="accent4">
        <a:tint val="70000"/>
      </a:schemeClr>
    </dgm:linClrLst>
    <dgm:effectClrLst/>
    <dgm:txLinClrLst/>
    <dgm:txFillClrLst/>
    <dgm:txEffectClrLst/>
  </dgm:styleLbl>
  <dgm:styleLbl name="fgSibTrans2D1">
    <dgm:fillClrLst>
      <a:schemeClr val="accent4">
        <a:shade val="90000"/>
      </a:schemeClr>
      <a:schemeClr val="accent4">
        <a:tint val="70000"/>
      </a:schemeClr>
    </dgm:fillClrLst>
    <dgm:linClrLst>
      <a:schemeClr val="accent4">
        <a:shade val="90000"/>
      </a:schemeClr>
      <a:schemeClr val="accent4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>
        <a:shade val="90000"/>
      </a:schemeClr>
      <a:schemeClr val="accent4">
        <a:tint val="70000"/>
      </a:schemeClr>
    </dgm:fillClrLst>
    <dgm:linClrLst>
      <a:schemeClr val="accent4">
        <a:shade val="90000"/>
      </a:schemeClr>
      <a:schemeClr val="accent4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4">
        <a:shade val="90000"/>
      </a:schemeClr>
      <a:schemeClr val="accent4">
        <a:tint val="70000"/>
      </a:schemeClr>
    </dgm:fillClrLst>
    <dgm:linClrLst>
      <a:schemeClr val="accent4">
        <a:shade val="90000"/>
      </a:schemeClr>
      <a:schemeClr val="accent4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4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4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4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4">
        <a:tint val="90000"/>
      </a:schemeClr>
    </dgm:fillClrLst>
    <dgm:linClrLst meth="repeat">
      <a:schemeClr val="accent4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4">
        <a:tint val="70000"/>
      </a:schemeClr>
    </dgm:fillClrLst>
    <dgm:linClrLst meth="repeat">
      <a:schemeClr val="accent4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4">
        <a:tint val="50000"/>
      </a:schemeClr>
    </dgm:fillClrLst>
    <dgm:linClrLst meth="repeat">
      <a:schemeClr val="accent4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>
        <a:shade val="8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9000"/>
      </a:schemeClr>
    </dgm:fillClrLst>
    <dgm:linClrLst meth="repeat">
      <a:schemeClr val="accent4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80000"/>
      </a:schemeClr>
    </dgm:fillClrLst>
    <dgm:linClrLst meth="repeat">
      <a:schemeClr val="accent4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70000"/>
      </a:schemeClr>
    </dgm:fillClrLst>
    <dgm:linClrLst meth="repeat">
      <a:schemeClr val="accent4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4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4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4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FFFBFF2-0A97-4667-8E71-5631B1AE7A34}" type="doc">
      <dgm:prSet loTypeId="urn:microsoft.com/office/officeart/2005/8/layout/radial3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52194CCE-719A-48A3-9094-0B78C0A3982F}">
      <dgm:prSet phldrT="[Text]"/>
      <dgm:spPr/>
      <dgm:t>
        <a:bodyPr/>
        <a:lstStyle/>
        <a:p>
          <a:r>
            <a:rPr lang="en-US" dirty="0"/>
            <a:t>Procurement</a:t>
          </a:r>
        </a:p>
        <a:p>
          <a:r>
            <a:rPr lang="en-US" dirty="0"/>
            <a:t>Influence</a:t>
          </a:r>
          <a:endParaRPr lang="en-GB" dirty="0"/>
        </a:p>
      </dgm:t>
    </dgm:pt>
    <dgm:pt modelId="{4CD56B15-C743-4F12-BB7B-C57DFBD558C2}" type="parTrans" cxnId="{0378329E-C981-4C72-8BB7-938F15FBCB49}">
      <dgm:prSet/>
      <dgm:spPr/>
      <dgm:t>
        <a:bodyPr/>
        <a:lstStyle/>
        <a:p>
          <a:endParaRPr lang="en-GB"/>
        </a:p>
      </dgm:t>
    </dgm:pt>
    <dgm:pt modelId="{92F61A82-1903-40EC-8514-F30EE83C07F4}" type="sibTrans" cxnId="{0378329E-C981-4C72-8BB7-938F15FBCB49}">
      <dgm:prSet/>
      <dgm:spPr/>
      <dgm:t>
        <a:bodyPr/>
        <a:lstStyle/>
        <a:p>
          <a:endParaRPr lang="en-GB"/>
        </a:p>
      </dgm:t>
    </dgm:pt>
    <dgm:pt modelId="{4D3197DB-1321-4007-B9AD-74AEA9F1B68D}">
      <dgm:prSet phldrT="[Text]" custT="1"/>
      <dgm:spPr/>
      <dgm:t>
        <a:bodyPr/>
        <a:lstStyle/>
        <a:p>
          <a:r>
            <a:rPr lang="en-US" sz="2000" dirty="0"/>
            <a:t>Stakeholders</a:t>
          </a:r>
          <a:endParaRPr lang="en-GB" sz="2000" dirty="0"/>
        </a:p>
      </dgm:t>
    </dgm:pt>
    <dgm:pt modelId="{2971B087-42FF-4A9C-A436-3FEC16C1490C}" type="parTrans" cxnId="{B748309F-35C2-4AAA-8C1B-3436B8572F29}">
      <dgm:prSet/>
      <dgm:spPr/>
      <dgm:t>
        <a:bodyPr/>
        <a:lstStyle/>
        <a:p>
          <a:endParaRPr lang="en-GB"/>
        </a:p>
      </dgm:t>
    </dgm:pt>
    <dgm:pt modelId="{D831D02E-82CE-4AA7-BB39-7D770A1460CE}" type="sibTrans" cxnId="{B748309F-35C2-4AAA-8C1B-3436B8572F29}">
      <dgm:prSet/>
      <dgm:spPr/>
      <dgm:t>
        <a:bodyPr/>
        <a:lstStyle/>
        <a:p>
          <a:endParaRPr lang="en-GB"/>
        </a:p>
      </dgm:t>
    </dgm:pt>
    <dgm:pt modelId="{4C129441-E663-4002-A07A-D9CFF82B9F25}">
      <dgm:prSet phldrT="[Text]" custT="1"/>
      <dgm:spPr/>
      <dgm:t>
        <a:bodyPr/>
        <a:lstStyle/>
        <a:p>
          <a:r>
            <a:rPr lang="en-US" sz="2000" dirty="0"/>
            <a:t>SMT</a:t>
          </a:r>
          <a:endParaRPr lang="en-GB" sz="2000" dirty="0"/>
        </a:p>
      </dgm:t>
    </dgm:pt>
    <dgm:pt modelId="{BA6AFC80-A1AF-4284-AA43-7391A96FDBEE}" type="parTrans" cxnId="{D9602FA0-5603-444C-B798-C708A9A3FBB6}">
      <dgm:prSet/>
      <dgm:spPr/>
      <dgm:t>
        <a:bodyPr/>
        <a:lstStyle/>
        <a:p>
          <a:endParaRPr lang="en-GB"/>
        </a:p>
      </dgm:t>
    </dgm:pt>
    <dgm:pt modelId="{DF836A1F-A09A-4EAE-BD4D-4751D1FFA539}" type="sibTrans" cxnId="{D9602FA0-5603-444C-B798-C708A9A3FBB6}">
      <dgm:prSet/>
      <dgm:spPr/>
      <dgm:t>
        <a:bodyPr/>
        <a:lstStyle/>
        <a:p>
          <a:endParaRPr lang="en-GB"/>
        </a:p>
      </dgm:t>
    </dgm:pt>
    <dgm:pt modelId="{72DB91E5-7B10-4B57-AADC-368BD870EA8B}">
      <dgm:prSet phldrT="[Text]" custT="1"/>
      <dgm:spPr/>
      <dgm:t>
        <a:bodyPr/>
        <a:lstStyle/>
        <a:p>
          <a:r>
            <a:rPr lang="en-US" sz="2000" dirty="0"/>
            <a:t>Social Impact</a:t>
          </a:r>
        </a:p>
      </dgm:t>
    </dgm:pt>
    <dgm:pt modelId="{52102AF2-1F46-47BB-9236-2DCEA89BC42D}" type="parTrans" cxnId="{61729729-1720-46A3-8537-E956DB0F30E0}">
      <dgm:prSet/>
      <dgm:spPr/>
      <dgm:t>
        <a:bodyPr/>
        <a:lstStyle/>
        <a:p>
          <a:endParaRPr lang="en-GB"/>
        </a:p>
      </dgm:t>
    </dgm:pt>
    <dgm:pt modelId="{81A35BD3-F7AB-41E7-A75E-1763CC02E6F9}" type="sibTrans" cxnId="{61729729-1720-46A3-8537-E956DB0F30E0}">
      <dgm:prSet/>
      <dgm:spPr/>
      <dgm:t>
        <a:bodyPr/>
        <a:lstStyle/>
        <a:p>
          <a:endParaRPr lang="en-GB"/>
        </a:p>
      </dgm:t>
    </dgm:pt>
    <dgm:pt modelId="{CAFD428A-15AC-43A4-87EF-7461777D73BC}">
      <dgm:prSet phldrT="[Text]" custT="1"/>
      <dgm:spPr/>
      <dgm:t>
        <a:bodyPr/>
        <a:lstStyle/>
        <a:p>
          <a:r>
            <a:rPr lang="en-US" sz="2000" dirty="0"/>
            <a:t>End-of-Li</a:t>
          </a:r>
          <a:r>
            <a:rPr lang="en-US" sz="1500" dirty="0"/>
            <a:t>fe</a:t>
          </a:r>
        </a:p>
      </dgm:t>
    </dgm:pt>
    <dgm:pt modelId="{43E1144E-C03B-4493-A365-9EFC55C2AC46}" type="parTrans" cxnId="{25C09B56-708F-4B7E-AA3B-35C6B9D0AB34}">
      <dgm:prSet/>
      <dgm:spPr/>
      <dgm:t>
        <a:bodyPr/>
        <a:lstStyle/>
        <a:p>
          <a:endParaRPr lang="en-GB"/>
        </a:p>
      </dgm:t>
    </dgm:pt>
    <dgm:pt modelId="{69DD86D4-3BA5-4698-B4CA-C5F2F01D14E9}" type="sibTrans" cxnId="{25C09B56-708F-4B7E-AA3B-35C6B9D0AB34}">
      <dgm:prSet/>
      <dgm:spPr/>
      <dgm:t>
        <a:bodyPr/>
        <a:lstStyle/>
        <a:p>
          <a:endParaRPr lang="en-GB"/>
        </a:p>
      </dgm:t>
    </dgm:pt>
    <dgm:pt modelId="{4B76DA5A-E9CD-4A24-A678-3C4801CF0089}">
      <dgm:prSet phldrT="[Text]" custT="1"/>
      <dgm:spPr/>
      <dgm:t>
        <a:bodyPr/>
        <a:lstStyle/>
        <a:p>
          <a:r>
            <a:rPr lang="en-US" sz="2000" dirty="0"/>
            <a:t>Market Development</a:t>
          </a:r>
        </a:p>
      </dgm:t>
    </dgm:pt>
    <dgm:pt modelId="{41BA9F8B-082F-46B2-B65C-A7EDDAFBDD71}" type="parTrans" cxnId="{35609141-F68C-404E-A245-339DDA0D6ABA}">
      <dgm:prSet/>
      <dgm:spPr/>
      <dgm:t>
        <a:bodyPr/>
        <a:lstStyle/>
        <a:p>
          <a:endParaRPr lang="en-GB"/>
        </a:p>
      </dgm:t>
    </dgm:pt>
    <dgm:pt modelId="{0E40AA63-A7D4-4F35-91FE-60E5745DF38B}" type="sibTrans" cxnId="{35609141-F68C-404E-A245-339DDA0D6ABA}">
      <dgm:prSet/>
      <dgm:spPr/>
      <dgm:t>
        <a:bodyPr/>
        <a:lstStyle/>
        <a:p>
          <a:endParaRPr lang="en-GB"/>
        </a:p>
      </dgm:t>
    </dgm:pt>
    <dgm:pt modelId="{8D8D8AD8-6ACD-436C-AB37-14F342026D23}">
      <dgm:prSet phldrT="[Text]" custT="1"/>
      <dgm:spPr/>
      <dgm:t>
        <a:bodyPr/>
        <a:lstStyle/>
        <a:p>
          <a:r>
            <a:rPr lang="en-US" sz="2000" dirty="0"/>
            <a:t>Environment</a:t>
          </a:r>
        </a:p>
      </dgm:t>
    </dgm:pt>
    <dgm:pt modelId="{6CF4A3B4-195B-4DD6-8D34-3EE6D70B721E}" type="parTrans" cxnId="{20EF408D-AE90-4C42-A057-332A67C52497}">
      <dgm:prSet/>
      <dgm:spPr/>
      <dgm:t>
        <a:bodyPr/>
        <a:lstStyle/>
        <a:p>
          <a:endParaRPr lang="en-GB"/>
        </a:p>
      </dgm:t>
    </dgm:pt>
    <dgm:pt modelId="{5E7D2BFB-BCFE-4C19-815B-08B588C0904E}" type="sibTrans" cxnId="{20EF408D-AE90-4C42-A057-332A67C52497}">
      <dgm:prSet/>
      <dgm:spPr/>
      <dgm:t>
        <a:bodyPr/>
        <a:lstStyle/>
        <a:p>
          <a:endParaRPr lang="en-GB"/>
        </a:p>
      </dgm:t>
    </dgm:pt>
    <dgm:pt modelId="{EB51A0FB-68F8-4E8B-A1C4-F4D77628AE95}">
      <dgm:prSet phldrT="[Text]" custT="1"/>
      <dgm:spPr/>
      <dgm:t>
        <a:bodyPr/>
        <a:lstStyle/>
        <a:p>
          <a:r>
            <a:rPr lang="en-US" sz="2000" dirty="0"/>
            <a:t>Budgets</a:t>
          </a:r>
        </a:p>
      </dgm:t>
    </dgm:pt>
    <dgm:pt modelId="{A1C56DCE-1526-453E-B542-F1E2671C4F59}" type="parTrans" cxnId="{9479B762-2E99-4817-A010-44C522963DB8}">
      <dgm:prSet/>
      <dgm:spPr/>
      <dgm:t>
        <a:bodyPr/>
        <a:lstStyle/>
        <a:p>
          <a:endParaRPr lang="en-GB"/>
        </a:p>
      </dgm:t>
    </dgm:pt>
    <dgm:pt modelId="{20AE514E-3706-4AB0-BBE2-AF4D3E9F62EB}" type="sibTrans" cxnId="{9479B762-2E99-4817-A010-44C522963DB8}">
      <dgm:prSet/>
      <dgm:spPr/>
      <dgm:t>
        <a:bodyPr/>
        <a:lstStyle/>
        <a:p>
          <a:endParaRPr lang="en-GB"/>
        </a:p>
      </dgm:t>
    </dgm:pt>
    <dgm:pt modelId="{846C4F0F-3834-4688-9963-D8AABCA6B336}" type="pres">
      <dgm:prSet presAssocID="{7FFFBFF2-0A97-4667-8E71-5631B1AE7A34}" presName="composite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58BF9501-C9EF-4A98-BA8E-43108AC4FD7D}" type="pres">
      <dgm:prSet presAssocID="{7FFFBFF2-0A97-4667-8E71-5631B1AE7A34}" presName="radial" presStyleCnt="0">
        <dgm:presLayoutVars>
          <dgm:animLvl val="ctr"/>
        </dgm:presLayoutVars>
      </dgm:prSet>
      <dgm:spPr/>
    </dgm:pt>
    <dgm:pt modelId="{4153C239-453C-43F9-A994-FB3EEA39B4EE}" type="pres">
      <dgm:prSet presAssocID="{52194CCE-719A-48A3-9094-0B78C0A3982F}" presName="centerShape" presStyleLbl="vennNode1" presStyleIdx="0" presStyleCnt="8"/>
      <dgm:spPr/>
      <dgm:t>
        <a:bodyPr/>
        <a:lstStyle/>
        <a:p>
          <a:endParaRPr lang="en-US"/>
        </a:p>
      </dgm:t>
    </dgm:pt>
    <dgm:pt modelId="{66374894-25B4-43A4-A07C-DF5C6438A95F}" type="pres">
      <dgm:prSet presAssocID="{4D3197DB-1321-4007-B9AD-74AEA9F1B68D}" presName="node" presStyleLbl="vennNode1" presStyleIdx="1" presStyleCnt="8" custScaleX="150207" custScaleY="12579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E15A3FB-C398-408A-AF72-A2C5C86056B5}" type="pres">
      <dgm:prSet presAssocID="{4C129441-E663-4002-A07A-D9CFF82B9F25}" presName="node" presStyleLbl="vennNode1" presStyleIdx="2" presStyleCnt="8" custScaleX="150126" custScaleY="12579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97E8CD4-FF7A-427F-AF42-62C61054866F}" type="pres">
      <dgm:prSet presAssocID="{72DB91E5-7B10-4B57-AADC-368BD870EA8B}" presName="node" presStyleLbl="vennNode1" presStyleIdx="3" presStyleCnt="8" custScaleX="150126" custScaleY="12579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2C12606-670E-4801-8E82-CE30C62E4831}" type="pres">
      <dgm:prSet presAssocID="{4B76DA5A-E9CD-4A24-A678-3C4801CF0089}" presName="node" presStyleLbl="vennNode1" presStyleIdx="4" presStyleCnt="8" custScaleX="150126" custScaleY="12579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F245932-689D-4F6B-9BDE-671E4C04193C}" type="pres">
      <dgm:prSet presAssocID="{8D8D8AD8-6ACD-436C-AB37-14F342026D23}" presName="node" presStyleLbl="vennNode1" presStyleIdx="5" presStyleCnt="8" custScaleX="150126" custScaleY="12579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F23EB69-BF6F-408A-ACEB-18FC28575030}" type="pres">
      <dgm:prSet presAssocID="{EB51A0FB-68F8-4E8B-A1C4-F4D77628AE95}" presName="node" presStyleLbl="vennNode1" presStyleIdx="6" presStyleCnt="8" custScaleX="150126" custScaleY="12579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B4700C2-F6F8-42F6-8747-7103765ABB17}" type="pres">
      <dgm:prSet presAssocID="{CAFD428A-15AC-43A4-87EF-7461777D73BC}" presName="node" presStyleLbl="vennNode1" presStyleIdx="7" presStyleCnt="8" custScaleX="150126" custScaleY="12579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5C591780-4B7E-4556-97DD-A67A8FD4D9DC}" type="presOf" srcId="{CAFD428A-15AC-43A4-87EF-7461777D73BC}" destId="{2B4700C2-F6F8-42F6-8747-7103765ABB17}" srcOrd="0" destOrd="0" presId="urn:microsoft.com/office/officeart/2005/8/layout/radial3"/>
    <dgm:cxn modelId="{D9602FA0-5603-444C-B798-C708A9A3FBB6}" srcId="{52194CCE-719A-48A3-9094-0B78C0A3982F}" destId="{4C129441-E663-4002-A07A-D9CFF82B9F25}" srcOrd="1" destOrd="0" parTransId="{BA6AFC80-A1AF-4284-AA43-7391A96FDBEE}" sibTransId="{DF836A1F-A09A-4EAE-BD4D-4751D1FFA539}"/>
    <dgm:cxn modelId="{B748309F-35C2-4AAA-8C1B-3436B8572F29}" srcId="{52194CCE-719A-48A3-9094-0B78C0A3982F}" destId="{4D3197DB-1321-4007-B9AD-74AEA9F1B68D}" srcOrd="0" destOrd="0" parTransId="{2971B087-42FF-4A9C-A436-3FEC16C1490C}" sibTransId="{D831D02E-82CE-4AA7-BB39-7D770A1460CE}"/>
    <dgm:cxn modelId="{674A5135-3EFE-4A13-8DDC-89D60E13BBDB}" type="presOf" srcId="{4C129441-E663-4002-A07A-D9CFF82B9F25}" destId="{2E15A3FB-C398-408A-AF72-A2C5C86056B5}" srcOrd="0" destOrd="0" presId="urn:microsoft.com/office/officeart/2005/8/layout/radial3"/>
    <dgm:cxn modelId="{FB48489A-3AC2-4832-AE75-E921CF0098F0}" type="presOf" srcId="{52194CCE-719A-48A3-9094-0B78C0A3982F}" destId="{4153C239-453C-43F9-A994-FB3EEA39B4EE}" srcOrd="0" destOrd="0" presId="urn:microsoft.com/office/officeart/2005/8/layout/radial3"/>
    <dgm:cxn modelId="{B0C914B6-782F-431F-8250-96E753FB617F}" type="presOf" srcId="{7FFFBFF2-0A97-4667-8E71-5631B1AE7A34}" destId="{846C4F0F-3834-4688-9963-D8AABCA6B336}" srcOrd="0" destOrd="0" presId="urn:microsoft.com/office/officeart/2005/8/layout/radial3"/>
    <dgm:cxn modelId="{9479B762-2E99-4817-A010-44C522963DB8}" srcId="{52194CCE-719A-48A3-9094-0B78C0A3982F}" destId="{EB51A0FB-68F8-4E8B-A1C4-F4D77628AE95}" srcOrd="5" destOrd="0" parTransId="{A1C56DCE-1526-453E-B542-F1E2671C4F59}" sibTransId="{20AE514E-3706-4AB0-BBE2-AF4D3E9F62EB}"/>
    <dgm:cxn modelId="{61729729-1720-46A3-8537-E956DB0F30E0}" srcId="{52194CCE-719A-48A3-9094-0B78C0A3982F}" destId="{72DB91E5-7B10-4B57-AADC-368BD870EA8B}" srcOrd="2" destOrd="0" parTransId="{52102AF2-1F46-47BB-9236-2DCEA89BC42D}" sibTransId="{81A35BD3-F7AB-41E7-A75E-1763CC02E6F9}"/>
    <dgm:cxn modelId="{1B25BB23-56FB-495C-901C-847A8B772B85}" type="presOf" srcId="{EB51A0FB-68F8-4E8B-A1C4-F4D77628AE95}" destId="{BF23EB69-BF6F-408A-ACEB-18FC28575030}" srcOrd="0" destOrd="0" presId="urn:microsoft.com/office/officeart/2005/8/layout/radial3"/>
    <dgm:cxn modelId="{20EF408D-AE90-4C42-A057-332A67C52497}" srcId="{52194CCE-719A-48A3-9094-0B78C0A3982F}" destId="{8D8D8AD8-6ACD-436C-AB37-14F342026D23}" srcOrd="4" destOrd="0" parTransId="{6CF4A3B4-195B-4DD6-8D34-3EE6D70B721E}" sibTransId="{5E7D2BFB-BCFE-4C19-815B-08B588C0904E}"/>
    <dgm:cxn modelId="{DD6A61BB-5EE1-4EFB-918E-08DBECB58E11}" type="presOf" srcId="{4D3197DB-1321-4007-B9AD-74AEA9F1B68D}" destId="{66374894-25B4-43A4-A07C-DF5C6438A95F}" srcOrd="0" destOrd="0" presId="urn:microsoft.com/office/officeart/2005/8/layout/radial3"/>
    <dgm:cxn modelId="{EDA05EB7-BD37-4647-9AB5-F3312273D40E}" type="presOf" srcId="{72DB91E5-7B10-4B57-AADC-368BD870EA8B}" destId="{297E8CD4-FF7A-427F-AF42-62C61054866F}" srcOrd="0" destOrd="0" presId="urn:microsoft.com/office/officeart/2005/8/layout/radial3"/>
    <dgm:cxn modelId="{25C09B56-708F-4B7E-AA3B-35C6B9D0AB34}" srcId="{52194CCE-719A-48A3-9094-0B78C0A3982F}" destId="{CAFD428A-15AC-43A4-87EF-7461777D73BC}" srcOrd="6" destOrd="0" parTransId="{43E1144E-C03B-4493-A365-9EFC55C2AC46}" sibTransId="{69DD86D4-3BA5-4698-B4CA-C5F2F01D14E9}"/>
    <dgm:cxn modelId="{BF7DBE98-5224-42BC-9257-59CD6E596C07}" type="presOf" srcId="{8D8D8AD8-6ACD-436C-AB37-14F342026D23}" destId="{8F245932-689D-4F6B-9BDE-671E4C04193C}" srcOrd="0" destOrd="0" presId="urn:microsoft.com/office/officeart/2005/8/layout/radial3"/>
    <dgm:cxn modelId="{35609141-F68C-404E-A245-339DDA0D6ABA}" srcId="{52194CCE-719A-48A3-9094-0B78C0A3982F}" destId="{4B76DA5A-E9CD-4A24-A678-3C4801CF0089}" srcOrd="3" destOrd="0" parTransId="{41BA9F8B-082F-46B2-B65C-A7EDDAFBDD71}" sibTransId="{0E40AA63-A7D4-4F35-91FE-60E5745DF38B}"/>
    <dgm:cxn modelId="{0378329E-C981-4C72-8BB7-938F15FBCB49}" srcId="{7FFFBFF2-0A97-4667-8E71-5631B1AE7A34}" destId="{52194CCE-719A-48A3-9094-0B78C0A3982F}" srcOrd="0" destOrd="0" parTransId="{4CD56B15-C743-4F12-BB7B-C57DFBD558C2}" sibTransId="{92F61A82-1903-40EC-8514-F30EE83C07F4}"/>
    <dgm:cxn modelId="{0D3622A9-1ADB-4ECB-9A22-8B471D7AC3DC}" type="presOf" srcId="{4B76DA5A-E9CD-4A24-A678-3C4801CF0089}" destId="{52C12606-670E-4801-8E82-CE30C62E4831}" srcOrd="0" destOrd="0" presId="urn:microsoft.com/office/officeart/2005/8/layout/radial3"/>
    <dgm:cxn modelId="{5728B1B9-F22A-4C84-BBA6-77CDBEEBD75F}" type="presParOf" srcId="{846C4F0F-3834-4688-9963-D8AABCA6B336}" destId="{58BF9501-C9EF-4A98-BA8E-43108AC4FD7D}" srcOrd="0" destOrd="0" presId="urn:microsoft.com/office/officeart/2005/8/layout/radial3"/>
    <dgm:cxn modelId="{D4363998-5243-4FE7-BEF7-105C92133394}" type="presParOf" srcId="{58BF9501-C9EF-4A98-BA8E-43108AC4FD7D}" destId="{4153C239-453C-43F9-A994-FB3EEA39B4EE}" srcOrd="0" destOrd="0" presId="urn:microsoft.com/office/officeart/2005/8/layout/radial3"/>
    <dgm:cxn modelId="{B3C5417C-F984-4010-88B7-FCF726E7C6B9}" type="presParOf" srcId="{58BF9501-C9EF-4A98-BA8E-43108AC4FD7D}" destId="{66374894-25B4-43A4-A07C-DF5C6438A95F}" srcOrd="1" destOrd="0" presId="urn:microsoft.com/office/officeart/2005/8/layout/radial3"/>
    <dgm:cxn modelId="{7EB1570F-F89D-477E-819B-44204FCB13E8}" type="presParOf" srcId="{58BF9501-C9EF-4A98-BA8E-43108AC4FD7D}" destId="{2E15A3FB-C398-408A-AF72-A2C5C86056B5}" srcOrd="2" destOrd="0" presId="urn:microsoft.com/office/officeart/2005/8/layout/radial3"/>
    <dgm:cxn modelId="{0EBA6A48-27A1-4E07-8DB7-47509F36B7F9}" type="presParOf" srcId="{58BF9501-C9EF-4A98-BA8E-43108AC4FD7D}" destId="{297E8CD4-FF7A-427F-AF42-62C61054866F}" srcOrd="3" destOrd="0" presId="urn:microsoft.com/office/officeart/2005/8/layout/radial3"/>
    <dgm:cxn modelId="{CBE7FC8E-2523-4CAE-A74D-8871E31F6768}" type="presParOf" srcId="{58BF9501-C9EF-4A98-BA8E-43108AC4FD7D}" destId="{52C12606-670E-4801-8E82-CE30C62E4831}" srcOrd="4" destOrd="0" presId="urn:microsoft.com/office/officeart/2005/8/layout/radial3"/>
    <dgm:cxn modelId="{0842BCDF-9442-4659-9D85-6400989DBF08}" type="presParOf" srcId="{58BF9501-C9EF-4A98-BA8E-43108AC4FD7D}" destId="{8F245932-689D-4F6B-9BDE-671E4C04193C}" srcOrd="5" destOrd="0" presId="urn:microsoft.com/office/officeart/2005/8/layout/radial3"/>
    <dgm:cxn modelId="{3297AB57-3FF8-4055-A9A5-974988FF3953}" type="presParOf" srcId="{58BF9501-C9EF-4A98-BA8E-43108AC4FD7D}" destId="{BF23EB69-BF6F-408A-ACEB-18FC28575030}" srcOrd="6" destOrd="0" presId="urn:microsoft.com/office/officeart/2005/8/layout/radial3"/>
    <dgm:cxn modelId="{082464C1-4777-4D41-99A7-AB11730527FF}" type="presParOf" srcId="{58BF9501-C9EF-4A98-BA8E-43108AC4FD7D}" destId="{2B4700C2-F6F8-42F6-8747-7103765ABB17}" srcOrd="7" destOrd="0" presId="urn:microsoft.com/office/officeart/2005/8/layout/radial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2D02F56B-633A-42A8-9112-E8454E097585}" type="doc">
      <dgm:prSet loTypeId="urn:microsoft.com/office/officeart/2005/8/layout/target2" loCatId="relationship" qsTypeId="urn:microsoft.com/office/officeart/2005/8/quickstyle/simple3" qsCatId="simple" csTypeId="urn:microsoft.com/office/officeart/2005/8/colors/colorful2" csCatId="colorful" phldr="1"/>
      <dgm:spPr/>
      <dgm:t>
        <a:bodyPr/>
        <a:lstStyle/>
        <a:p>
          <a:endParaRPr lang="en-GB"/>
        </a:p>
      </dgm:t>
    </dgm:pt>
    <dgm:pt modelId="{D58038D0-EA0C-4F15-8CB6-C9225F693452}">
      <dgm:prSet phldrT="[Text]" custT="1"/>
      <dgm:spPr/>
      <dgm:t>
        <a:bodyPr/>
        <a:lstStyle/>
        <a:p>
          <a:r>
            <a:rPr lang="en-US" sz="4000" dirty="0"/>
            <a:t>High Impacts</a:t>
          </a:r>
          <a:endParaRPr lang="en-GB" sz="4000" dirty="0"/>
        </a:p>
      </dgm:t>
    </dgm:pt>
    <dgm:pt modelId="{17FA112B-6617-4302-8CF7-8C28AB526BC8}" type="parTrans" cxnId="{81F67DAF-1576-4C28-B8C0-8EA2F688006D}">
      <dgm:prSet/>
      <dgm:spPr/>
      <dgm:t>
        <a:bodyPr/>
        <a:lstStyle/>
        <a:p>
          <a:endParaRPr lang="en-GB"/>
        </a:p>
      </dgm:t>
    </dgm:pt>
    <dgm:pt modelId="{878FD1C2-64EA-487D-9B55-FDD77256B22E}" type="sibTrans" cxnId="{81F67DAF-1576-4C28-B8C0-8EA2F688006D}">
      <dgm:prSet/>
      <dgm:spPr/>
      <dgm:t>
        <a:bodyPr/>
        <a:lstStyle/>
        <a:p>
          <a:endParaRPr lang="en-GB"/>
        </a:p>
      </dgm:t>
    </dgm:pt>
    <dgm:pt modelId="{EDD16C8F-EF3B-49C5-B980-077E8B7C4890}">
      <dgm:prSet phldrT="[Text]"/>
      <dgm:spPr/>
      <dgm:t>
        <a:bodyPr/>
        <a:lstStyle/>
        <a:p>
          <a:r>
            <a:rPr lang="en-US" dirty="0"/>
            <a:t>Additional requirements for adaptation</a:t>
          </a:r>
          <a:endParaRPr lang="en-GB" dirty="0"/>
        </a:p>
      </dgm:t>
    </dgm:pt>
    <dgm:pt modelId="{073B5FED-9829-4408-8B98-336D8B0956B1}" type="parTrans" cxnId="{906B6E62-F22B-42CF-82D5-50E714E224FD}">
      <dgm:prSet/>
      <dgm:spPr/>
      <dgm:t>
        <a:bodyPr/>
        <a:lstStyle/>
        <a:p>
          <a:endParaRPr lang="en-GB"/>
        </a:p>
      </dgm:t>
    </dgm:pt>
    <dgm:pt modelId="{6E8586DC-1011-49D7-B776-DBF8CD888166}" type="sibTrans" cxnId="{906B6E62-F22B-42CF-82D5-50E714E224FD}">
      <dgm:prSet/>
      <dgm:spPr/>
      <dgm:t>
        <a:bodyPr/>
        <a:lstStyle/>
        <a:p>
          <a:endParaRPr lang="en-GB"/>
        </a:p>
      </dgm:t>
    </dgm:pt>
    <dgm:pt modelId="{EE1BC586-1C1F-44D5-B85E-9129A16BA4E5}">
      <dgm:prSet phldrT="[Text]" custT="1"/>
      <dgm:spPr/>
      <dgm:t>
        <a:bodyPr/>
        <a:lstStyle/>
        <a:p>
          <a:r>
            <a:rPr lang="en-US" sz="2800" dirty="0"/>
            <a:t>Low Impacts</a:t>
          </a:r>
          <a:endParaRPr lang="en-GB" sz="2800" dirty="0"/>
        </a:p>
      </dgm:t>
    </dgm:pt>
    <dgm:pt modelId="{3B33E57E-02B8-4FCB-8090-4769C01431FA}" type="parTrans" cxnId="{B37217A3-09A4-4237-957A-ACBB461CA440}">
      <dgm:prSet/>
      <dgm:spPr/>
      <dgm:t>
        <a:bodyPr/>
        <a:lstStyle/>
        <a:p>
          <a:endParaRPr lang="en-GB"/>
        </a:p>
      </dgm:t>
    </dgm:pt>
    <dgm:pt modelId="{0114DB00-32E3-4CAD-8F40-2743BAF0F843}" type="sibTrans" cxnId="{B37217A3-09A4-4237-957A-ACBB461CA440}">
      <dgm:prSet/>
      <dgm:spPr/>
      <dgm:t>
        <a:bodyPr/>
        <a:lstStyle/>
        <a:p>
          <a:endParaRPr lang="en-GB"/>
        </a:p>
      </dgm:t>
    </dgm:pt>
    <dgm:pt modelId="{59C6E2EF-262B-48A2-A4EC-E43B78F21B5F}">
      <dgm:prSet phldrT="[Text]"/>
      <dgm:spPr/>
      <dgm:t>
        <a:bodyPr/>
        <a:lstStyle/>
        <a:p>
          <a:r>
            <a:rPr lang="en-US" dirty="0"/>
            <a:t>Cost Increases</a:t>
          </a:r>
          <a:endParaRPr lang="en-GB" dirty="0"/>
        </a:p>
      </dgm:t>
    </dgm:pt>
    <dgm:pt modelId="{0A286904-7E5C-4954-9FF0-80BBC2B3A5DE}" type="parTrans" cxnId="{5406A711-7E8D-42E2-865A-4136F1120BD3}">
      <dgm:prSet/>
      <dgm:spPr/>
      <dgm:t>
        <a:bodyPr/>
        <a:lstStyle/>
        <a:p>
          <a:endParaRPr lang="en-GB"/>
        </a:p>
      </dgm:t>
    </dgm:pt>
    <dgm:pt modelId="{E23447F9-5CFF-4291-B655-97006D90B3AF}" type="sibTrans" cxnId="{5406A711-7E8D-42E2-865A-4136F1120BD3}">
      <dgm:prSet/>
      <dgm:spPr/>
      <dgm:t>
        <a:bodyPr/>
        <a:lstStyle/>
        <a:p>
          <a:endParaRPr lang="en-GB"/>
        </a:p>
      </dgm:t>
    </dgm:pt>
    <dgm:pt modelId="{392F6368-EDA0-4529-B866-3B70DD3E4870}">
      <dgm:prSet phldrT="[Text]"/>
      <dgm:spPr/>
      <dgm:t>
        <a:bodyPr/>
        <a:lstStyle/>
        <a:p>
          <a:r>
            <a:rPr lang="en-US" dirty="0"/>
            <a:t>Longer Lead Times</a:t>
          </a:r>
          <a:endParaRPr lang="en-GB" dirty="0"/>
        </a:p>
      </dgm:t>
    </dgm:pt>
    <dgm:pt modelId="{7B020861-FE53-4884-BEE1-01B27B933878}" type="parTrans" cxnId="{BB94D21C-E9BC-4489-8828-FB5EEDAD4F0D}">
      <dgm:prSet/>
      <dgm:spPr/>
      <dgm:t>
        <a:bodyPr/>
        <a:lstStyle/>
        <a:p>
          <a:endParaRPr lang="en-GB"/>
        </a:p>
      </dgm:t>
    </dgm:pt>
    <dgm:pt modelId="{D17A7F2D-88C4-4D22-A337-3BC4B0E023A7}" type="sibTrans" cxnId="{BB94D21C-E9BC-4489-8828-FB5EEDAD4F0D}">
      <dgm:prSet/>
      <dgm:spPr/>
      <dgm:t>
        <a:bodyPr/>
        <a:lstStyle/>
        <a:p>
          <a:endParaRPr lang="en-GB"/>
        </a:p>
      </dgm:t>
    </dgm:pt>
    <dgm:pt modelId="{BFBB2CEF-18BD-40B0-979A-AE81000D6554}">
      <dgm:prSet phldrT="[Text]"/>
      <dgm:spPr/>
      <dgm:t>
        <a:bodyPr/>
        <a:lstStyle/>
        <a:p>
          <a:r>
            <a:rPr lang="en-US" dirty="0"/>
            <a:t>Food shortages</a:t>
          </a:r>
          <a:endParaRPr lang="en-GB" dirty="0"/>
        </a:p>
      </dgm:t>
    </dgm:pt>
    <dgm:pt modelId="{DDB00DD0-BDA5-478C-92D5-3CC3434B59A5}" type="parTrans" cxnId="{8798317B-6941-42D1-9759-C32BD2D043F7}">
      <dgm:prSet/>
      <dgm:spPr/>
      <dgm:t>
        <a:bodyPr/>
        <a:lstStyle/>
        <a:p>
          <a:endParaRPr lang="en-GB"/>
        </a:p>
      </dgm:t>
    </dgm:pt>
    <dgm:pt modelId="{650B3F06-1969-41D0-B7A5-A187F3707EDD}" type="sibTrans" cxnId="{8798317B-6941-42D1-9759-C32BD2D043F7}">
      <dgm:prSet/>
      <dgm:spPr/>
      <dgm:t>
        <a:bodyPr/>
        <a:lstStyle/>
        <a:p>
          <a:endParaRPr lang="en-GB"/>
        </a:p>
      </dgm:t>
    </dgm:pt>
    <dgm:pt modelId="{9EF20716-5A51-4B6E-9642-707A74A635CE}">
      <dgm:prSet phldrT="[Text]"/>
      <dgm:spPr/>
      <dgm:t>
        <a:bodyPr/>
        <a:lstStyle/>
        <a:p>
          <a:r>
            <a:rPr lang="en-US" dirty="0"/>
            <a:t>Disrupted supply chains</a:t>
          </a:r>
          <a:endParaRPr lang="en-GB" dirty="0"/>
        </a:p>
      </dgm:t>
    </dgm:pt>
    <dgm:pt modelId="{1034CE62-848E-4A99-B7B5-A4C5DBC8D695}" type="parTrans" cxnId="{DFA414D9-3458-465A-BA70-0AB6771BBA79}">
      <dgm:prSet/>
      <dgm:spPr/>
      <dgm:t>
        <a:bodyPr/>
        <a:lstStyle/>
        <a:p>
          <a:endParaRPr lang="en-GB"/>
        </a:p>
      </dgm:t>
    </dgm:pt>
    <dgm:pt modelId="{965F6C7F-6459-4DDA-81A7-645E2EBBE8CD}" type="sibTrans" cxnId="{DFA414D9-3458-465A-BA70-0AB6771BBA79}">
      <dgm:prSet/>
      <dgm:spPr/>
      <dgm:t>
        <a:bodyPr/>
        <a:lstStyle/>
        <a:p>
          <a:endParaRPr lang="en-GB"/>
        </a:p>
      </dgm:t>
    </dgm:pt>
    <dgm:pt modelId="{670A8622-7444-4249-B6BD-7A3BD4990C7B}">
      <dgm:prSet phldrT="[Text]"/>
      <dgm:spPr/>
      <dgm:t>
        <a:bodyPr/>
        <a:lstStyle/>
        <a:p>
          <a:r>
            <a:rPr lang="en-US" dirty="0"/>
            <a:t>Unavailability</a:t>
          </a:r>
          <a:endParaRPr lang="en-GB" dirty="0"/>
        </a:p>
      </dgm:t>
    </dgm:pt>
    <dgm:pt modelId="{14F01D04-5810-4C19-A00C-917AEE187D2F}" type="parTrans" cxnId="{F496BA8D-69BA-4C2E-9E1B-7AEA244DAA15}">
      <dgm:prSet/>
      <dgm:spPr/>
      <dgm:t>
        <a:bodyPr/>
        <a:lstStyle/>
        <a:p>
          <a:endParaRPr lang="en-GB"/>
        </a:p>
      </dgm:t>
    </dgm:pt>
    <dgm:pt modelId="{9F7AB920-1CF5-4F9C-99E2-C880A88F5D03}" type="sibTrans" cxnId="{F496BA8D-69BA-4C2E-9E1B-7AEA244DAA15}">
      <dgm:prSet/>
      <dgm:spPr/>
      <dgm:t>
        <a:bodyPr/>
        <a:lstStyle/>
        <a:p>
          <a:endParaRPr lang="en-GB"/>
        </a:p>
      </dgm:t>
    </dgm:pt>
    <dgm:pt modelId="{1E0B31B2-1689-4AB1-934E-6355A2F7CE48}">
      <dgm:prSet phldrT="[Text]"/>
      <dgm:spPr/>
      <dgm:t>
        <a:bodyPr/>
        <a:lstStyle/>
        <a:p>
          <a:r>
            <a:rPr lang="en-US" dirty="0"/>
            <a:t>Unaffordability</a:t>
          </a:r>
          <a:endParaRPr lang="en-GB" dirty="0"/>
        </a:p>
      </dgm:t>
    </dgm:pt>
    <dgm:pt modelId="{03131B10-8BE9-46DC-9F7F-D27F7F919CC0}" type="parTrans" cxnId="{5A215338-E092-4018-80A9-8A84548D3E5A}">
      <dgm:prSet/>
      <dgm:spPr/>
      <dgm:t>
        <a:bodyPr/>
        <a:lstStyle/>
        <a:p>
          <a:endParaRPr lang="en-GB"/>
        </a:p>
      </dgm:t>
    </dgm:pt>
    <dgm:pt modelId="{02C29AEA-C31F-47E2-8735-3AEFFBFFAAEA}" type="sibTrans" cxnId="{5A215338-E092-4018-80A9-8A84548D3E5A}">
      <dgm:prSet/>
      <dgm:spPr/>
      <dgm:t>
        <a:bodyPr/>
        <a:lstStyle/>
        <a:p>
          <a:endParaRPr lang="en-GB"/>
        </a:p>
      </dgm:t>
    </dgm:pt>
    <dgm:pt modelId="{2EEB8998-1473-40A5-A591-9B2DE9E9ADD8}">
      <dgm:prSet phldrT="[Text]"/>
      <dgm:spPr/>
      <dgm:t>
        <a:bodyPr/>
        <a:lstStyle/>
        <a:p>
          <a:r>
            <a:rPr lang="en-US" dirty="0"/>
            <a:t>Infrastructure changes</a:t>
          </a:r>
          <a:endParaRPr lang="en-GB" dirty="0"/>
        </a:p>
      </dgm:t>
    </dgm:pt>
    <dgm:pt modelId="{218DBD0E-DCA1-4B32-A708-6F93DC5D95C0}" type="parTrans" cxnId="{E1F927A1-0F93-4820-8713-24374CE4891D}">
      <dgm:prSet/>
      <dgm:spPr/>
      <dgm:t>
        <a:bodyPr/>
        <a:lstStyle/>
        <a:p>
          <a:endParaRPr lang="en-GB"/>
        </a:p>
      </dgm:t>
    </dgm:pt>
    <dgm:pt modelId="{0BCFB3A6-AE94-4CC6-9730-EF18B7894E2B}" type="sibTrans" cxnId="{E1F927A1-0F93-4820-8713-24374CE4891D}">
      <dgm:prSet/>
      <dgm:spPr/>
      <dgm:t>
        <a:bodyPr/>
        <a:lstStyle/>
        <a:p>
          <a:endParaRPr lang="en-GB"/>
        </a:p>
      </dgm:t>
    </dgm:pt>
    <dgm:pt modelId="{BB2AC1C7-01F4-4FF7-BF00-92728DAA1CDD}">
      <dgm:prSet phldrT="[Text]"/>
      <dgm:spPr/>
      <dgm:t>
        <a:bodyPr/>
        <a:lstStyle/>
        <a:p>
          <a:r>
            <a:rPr lang="en-US" dirty="0"/>
            <a:t>Trade Agreement  changes</a:t>
          </a:r>
          <a:endParaRPr lang="en-GB" dirty="0"/>
        </a:p>
      </dgm:t>
    </dgm:pt>
    <dgm:pt modelId="{04E725F9-24C9-4225-AF07-6AF8224A836A}" type="parTrans" cxnId="{175A866B-9740-4F50-9724-83C82AD6C91F}">
      <dgm:prSet/>
      <dgm:spPr/>
      <dgm:t>
        <a:bodyPr/>
        <a:lstStyle/>
        <a:p>
          <a:endParaRPr lang="en-GB"/>
        </a:p>
      </dgm:t>
    </dgm:pt>
    <dgm:pt modelId="{D6B592ED-2201-4668-9B47-0DAE2D47CA3E}" type="sibTrans" cxnId="{175A866B-9740-4F50-9724-83C82AD6C91F}">
      <dgm:prSet/>
      <dgm:spPr/>
      <dgm:t>
        <a:bodyPr/>
        <a:lstStyle/>
        <a:p>
          <a:endParaRPr lang="en-GB"/>
        </a:p>
      </dgm:t>
    </dgm:pt>
    <dgm:pt modelId="{C3DD5B50-F3E2-4DD5-A763-7DB226A53B36}">
      <dgm:prSet phldrT="[Text]" custT="1"/>
      <dgm:spPr/>
      <dgm:t>
        <a:bodyPr/>
        <a:lstStyle/>
        <a:p>
          <a:r>
            <a:rPr lang="en-US" sz="4000" dirty="0"/>
            <a:t>Medium Impacts</a:t>
          </a:r>
          <a:endParaRPr lang="en-GB" sz="4000" dirty="0"/>
        </a:p>
      </dgm:t>
    </dgm:pt>
    <dgm:pt modelId="{8DC0BDF3-70BB-4490-9253-2A5CE109F37B}" type="parTrans" cxnId="{AB4FE7F0-6F09-453B-904D-79F252C59369}">
      <dgm:prSet/>
      <dgm:spPr/>
      <dgm:t>
        <a:bodyPr/>
        <a:lstStyle/>
        <a:p>
          <a:endParaRPr lang="en-GB"/>
        </a:p>
      </dgm:t>
    </dgm:pt>
    <dgm:pt modelId="{A5FFBB2B-E8FA-4511-8926-46B2C1F58460}" type="sibTrans" cxnId="{AB4FE7F0-6F09-453B-904D-79F252C59369}">
      <dgm:prSet/>
      <dgm:spPr/>
      <dgm:t>
        <a:bodyPr/>
        <a:lstStyle/>
        <a:p>
          <a:endParaRPr lang="en-GB"/>
        </a:p>
      </dgm:t>
    </dgm:pt>
    <dgm:pt modelId="{0EDC6117-3293-4A2B-B282-5422134F99D7}">
      <dgm:prSet phldrT="[Text]"/>
      <dgm:spPr/>
      <dgm:t>
        <a:bodyPr/>
        <a:lstStyle/>
        <a:p>
          <a:r>
            <a:rPr lang="en-US" dirty="0"/>
            <a:t>Product shortages</a:t>
          </a:r>
          <a:endParaRPr lang="en-GB" dirty="0"/>
        </a:p>
      </dgm:t>
    </dgm:pt>
    <dgm:pt modelId="{29B682EA-71A5-486C-A357-BF654C47D09E}" type="parTrans" cxnId="{4BE0A367-D794-4EE2-8CB9-804E85E4B073}">
      <dgm:prSet/>
      <dgm:spPr/>
      <dgm:t>
        <a:bodyPr/>
        <a:lstStyle/>
        <a:p>
          <a:endParaRPr lang="en-GB"/>
        </a:p>
      </dgm:t>
    </dgm:pt>
    <dgm:pt modelId="{D03C2956-4F81-464A-BE05-3883C1ECC866}" type="sibTrans" cxnId="{4BE0A367-D794-4EE2-8CB9-804E85E4B073}">
      <dgm:prSet/>
      <dgm:spPr/>
      <dgm:t>
        <a:bodyPr/>
        <a:lstStyle/>
        <a:p>
          <a:endParaRPr lang="en-GB"/>
        </a:p>
      </dgm:t>
    </dgm:pt>
    <dgm:pt modelId="{EDB7E4FF-A2EB-4D31-9930-9D151AEB6E40}">
      <dgm:prSet phldrT="[Text]"/>
      <dgm:spPr/>
      <dgm:t>
        <a:bodyPr/>
        <a:lstStyle/>
        <a:p>
          <a:r>
            <a:rPr lang="en-US" dirty="0"/>
            <a:t>Radical regulative changes</a:t>
          </a:r>
          <a:endParaRPr lang="en-GB" dirty="0"/>
        </a:p>
      </dgm:t>
    </dgm:pt>
    <dgm:pt modelId="{76575262-2BFF-435C-B014-537622AA6B07}" type="parTrans" cxnId="{580E3892-EB20-4B4F-8F0E-628554C3521B}">
      <dgm:prSet/>
      <dgm:spPr/>
      <dgm:t>
        <a:bodyPr/>
        <a:lstStyle/>
        <a:p>
          <a:endParaRPr lang="en-GB"/>
        </a:p>
      </dgm:t>
    </dgm:pt>
    <dgm:pt modelId="{A99D187B-14A9-42DB-9384-FC65E2D8BBC0}" type="sibTrans" cxnId="{580E3892-EB20-4B4F-8F0E-628554C3521B}">
      <dgm:prSet/>
      <dgm:spPr/>
      <dgm:t>
        <a:bodyPr/>
        <a:lstStyle/>
        <a:p>
          <a:endParaRPr lang="en-GB"/>
        </a:p>
      </dgm:t>
    </dgm:pt>
    <dgm:pt modelId="{DDEF0C60-A4D1-42C1-A96C-50203048BEC5}">
      <dgm:prSet phldrT="[Text]"/>
      <dgm:spPr/>
      <dgm:t>
        <a:bodyPr/>
        <a:lstStyle/>
        <a:p>
          <a:r>
            <a:rPr lang="en-US" dirty="0"/>
            <a:t>Inequality</a:t>
          </a:r>
          <a:endParaRPr lang="en-GB" dirty="0"/>
        </a:p>
      </dgm:t>
    </dgm:pt>
    <dgm:pt modelId="{65C58AB5-6631-4528-8EB6-F872AA1A1789}" type="parTrans" cxnId="{D0394997-70B1-469C-8DE5-3FFFAB91A39A}">
      <dgm:prSet/>
      <dgm:spPr/>
      <dgm:t>
        <a:bodyPr/>
        <a:lstStyle/>
        <a:p>
          <a:endParaRPr lang="en-GB"/>
        </a:p>
      </dgm:t>
    </dgm:pt>
    <dgm:pt modelId="{75B29B28-50B2-43A0-9E20-EF9E4F097DB8}" type="sibTrans" cxnId="{D0394997-70B1-469C-8DE5-3FFFAB91A39A}">
      <dgm:prSet/>
      <dgm:spPr/>
      <dgm:t>
        <a:bodyPr/>
        <a:lstStyle/>
        <a:p>
          <a:endParaRPr lang="en-GB"/>
        </a:p>
      </dgm:t>
    </dgm:pt>
    <dgm:pt modelId="{ED739B7F-52E0-4F23-A1B7-FDF0348C3634}" type="pres">
      <dgm:prSet presAssocID="{2D02F56B-633A-42A8-9112-E8454E097585}" presName="Name0" presStyleCnt="0">
        <dgm:presLayoutVars>
          <dgm:chMax val="3"/>
          <dgm:chPref val="1"/>
          <dgm:dir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6AACE92F-58DD-4785-B000-E018DBBBC9FB}" type="pres">
      <dgm:prSet presAssocID="{2D02F56B-633A-42A8-9112-E8454E097585}" presName="outerBox" presStyleCnt="0"/>
      <dgm:spPr/>
    </dgm:pt>
    <dgm:pt modelId="{67C31850-CE2B-48E6-A65F-88B1879C9166}" type="pres">
      <dgm:prSet presAssocID="{2D02F56B-633A-42A8-9112-E8454E097585}" presName="outerBoxParent" presStyleLbl="node1" presStyleIdx="0" presStyleCnt="3" custLinFactNeighborX="-31630" custLinFactNeighborY="-486"/>
      <dgm:spPr/>
      <dgm:t>
        <a:bodyPr/>
        <a:lstStyle/>
        <a:p>
          <a:endParaRPr lang="en-US"/>
        </a:p>
      </dgm:t>
    </dgm:pt>
    <dgm:pt modelId="{617ED542-4C1F-4BB6-8E18-886139E0BB23}" type="pres">
      <dgm:prSet presAssocID="{2D02F56B-633A-42A8-9112-E8454E097585}" presName="outerBoxChildren" presStyleCnt="0"/>
      <dgm:spPr/>
    </dgm:pt>
    <dgm:pt modelId="{9A865F2C-F0AD-42FD-9203-2378835DCFD0}" type="pres">
      <dgm:prSet presAssocID="{BFBB2CEF-18BD-40B0-979A-AE81000D6554}" presName="oChild" presStyleLbl="fgAcc1" presStyleIdx="0" presStyleCnt="1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13B3C2E-4602-4267-BB99-59AC519911C3}" type="pres">
      <dgm:prSet presAssocID="{650B3F06-1969-41D0-B7A5-A187F3707EDD}" presName="outerSibTrans" presStyleCnt="0"/>
      <dgm:spPr/>
    </dgm:pt>
    <dgm:pt modelId="{45446F28-2BB0-492D-861A-CF8284D0C07A}" type="pres">
      <dgm:prSet presAssocID="{9EF20716-5A51-4B6E-9642-707A74A635CE}" presName="oChild" presStyleLbl="fgAcc1" presStyleIdx="1" presStyleCnt="1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2C05BF5-B473-44AD-8B0C-6813528130F2}" type="pres">
      <dgm:prSet presAssocID="{965F6C7F-6459-4DDA-81A7-645E2EBBE8CD}" presName="outerSibTrans" presStyleCnt="0"/>
      <dgm:spPr/>
    </dgm:pt>
    <dgm:pt modelId="{1DA80CEE-4B46-4740-AF4A-4CBB8001D415}" type="pres">
      <dgm:prSet presAssocID="{670A8622-7444-4249-B6BD-7A3BD4990C7B}" presName="oChild" presStyleLbl="fgAcc1" presStyleIdx="2" presStyleCnt="1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FE6FC2E-42B4-4A4D-AF52-06A4E8D678EE}" type="pres">
      <dgm:prSet presAssocID="{9F7AB920-1CF5-4F9C-99E2-C880A88F5D03}" presName="outerSibTrans" presStyleCnt="0"/>
      <dgm:spPr/>
    </dgm:pt>
    <dgm:pt modelId="{606EDD7D-19A8-4088-BA02-526ABB8F9587}" type="pres">
      <dgm:prSet presAssocID="{1E0B31B2-1689-4AB1-934E-6355A2F7CE48}" presName="oChild" presStyleLbl="fgAcc1" presStyleIdx="3" presStyleCnt="1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BD00DF8-DEC0-4337-BB23-3F36BC1F4652}" type="pres">
      <dgm:prSet presAssocID="{02C29AEA-C31F-47E2-8735-3AEFFBFFAAEA}" presName="outerSibTrans" presStyleCnt="0"/>
      <dgm:spPr/>
    </dgm:pt>
    <dgm:pt modelId="{18646B2D-80ED-4613-8522-7846E1915BC7}" type="pres">
      <dgm:prSet presAssocID="{2EEB8998-1473-40A5-A591-9B2DE9E9ADD8}" presName="oChild" presStyleLbl="fgAcc1" presStyleIdx="4" presStyleCnt="1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C47220D-1E8B-42BB-B4EA-9DF1196799F9}" type="pres">
      <dgm:prSet presAssocID="{0BCFB3A6-AE94-4CC6-9730-EF18B7894E2B}" presName="outerSibTrans" presStyleCnt="0"/>
      <dgm:spPr/>
    </dgm:pt>
    <dgm:pt modelId="{7C6D06CF-1E29-46A8-8163-AF163D80F663}" type="pres">
      <dgm:prSet presAssocID="{BB2AC1C7-01F4-4FF7-BF00-92728DAA1CDD}" presName="oChild" presStyleLbl="fgAcc1" presStyleIdx="5" presStyleCnt="1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723895F-B087-4AEB-A892-A9E6C5724721}" type="pres">
      <dgm:prSet presAssocID="{2D02F56B-633A-42A8-9112-E8454E097585}" presName="middleBox" presStyleCnt="0"/>
      <dgm:spPr/>
    </dgm:pt>
    <dgm:pt modelId="{6F98366A-5630-4A0D-B91C-0B8B9A9CB2FA}" type="pres">
      <dgm:prSet presAssocID="{2D02F56B-633A-42A8-9112-E8454E097585}" presName="middleBoxParent" presStyleLbl="node1" presStyleIdx="1" presStyleCnt="3" custScaleY="116134" custLinFactNeighborX="269" custLinFactNeighborY="-924"/>
      <dgm:spPr/>
      <dgm:t>
        <a:bodyPr/>
        <a:lstStyle/>
        <a:p>
          <a:endParaRPr lang="en-US"/>
        </a:p>
      </dgm:t>
    </dgm:pt>
    <dgm:pt modelId="{748E5C53-0FC3-469A-B437-C3731431550C}" type="pres">
      <dgm:prSet presAssocID="{2D02F56B-633A-42A8-9112-E8454E097585}" presName="middleBoxChildren" presStyleCnt="0"/>
      <dgm:spPr/>
    </dgm:pt>
    <dgm:pt modelId="{A2E98A8D-9D77-491D-A9E7-71E53F0F7A9E}" type="pres">
      <dgm:prSet presAssocID="{EDD16C8F-EF3B-49C5-B980-077E8B7C4890}" presName="mChild" presStyleLbl="fgAcc1" presStyleIdx="6" presStyleCnt="1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758584A-002C-4DE5-ADF2-8EA2CACF373E}" type="pres">
      <dgm:prSet presAssocID="{6E8586DC-1011-49D7-B776-DBF8CD888166}" presName="middleSibTrans" presStyleCnt="0"/>
      <dgm:spPr/>
    </dgm:pt>
    <dgm:pt modelId="{3835F74A-0877-4ECA-88AF-62A7507D99F6}" type="pres">
      <dgm:prSet presAssocID="{0EDC6117-3293-4A2B-B282-5422134F99D7}" presName="mChild" presStyleLbl="fgAcc1" presStyleIdx="7" presStyleCnt="1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C8F9803-3702-4DB4-9407-27716CEA74A1}" type="pres">
      <dgm:prSet presAssocID="{D03C2956-4F81-464A-BE05-3883C1ECC866}" presName="middleSibTrans" presStyleCnt="0"/>
      <dgm:spPr/>
    </dgm:pt>
    <dgm:pt modelId="{F3B5290A-D6A5-4385-9990-6168241DAD62}" type="pres">
      <dgm:prSet presAssocID="{EDB7E4FF-A2EB-4D31-9930-9D151AEB6E40}" presName="mChild" presStyleLbl="fgAcc1" presStyleIdx="8" presStyleCnt="1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D037F06-ABBB-42EC-BDF5-6B45617E323C}" type="pres">
      <dgm:prSet presAssocID="{A99D187B-14A9-42DB-9384-FC65E2D8BBC0}" presName="middleSibTrans" presStyleCnt="0"/>
      <dgm:spPr/>
    </dgm:pt>
    <dgm:pt modelId="{771808EE-FBD5-4918-B8E4-7BAA75A3A511}" type="pres">
      <dgm:prSet presAssocID="{DDEF0C60-A4D1-42C1-A96C-50203048BEC5}" presName="mChild" presStyleLbl="fgAcc1" presStyleIdx="9" presStyleCnt="1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1D2F077-6A67-4905-B563-16CE6842D81F}" type="pres">
      <dgm:prSet presAssocID="{2D02F56B-633A-42A8-9112-E8454E097585}" presName="centerBox" presStyleCnt="0"/>
      <dgm:spPr/>
    </dgm:pt>
    <dgm:pt modelId="{93502BFD-36DE-4017-ABEB-3E26A37DFF3B}" type="pres">
      <dgm:prSet presAssocID="{2D02F56B-633A-42A8-9112-E8454E097585}" presName="centerBoxParent" presStyleLbl="node1" presStyleIdx="2" presStyleCnt="3" custScaleY="132279"/>
      <dgm:spPr/>
      <dgm:t>
        <a:bodyPr/>
        <a:lstStyle/>
        <a:p>
          <a:endParaRPr lang="en-US"/>
        </a:p>
      </dgm:t>
    </dgm:pt>
    <dgm:pt modelId="{CE2DF88A-2F04-44BD-B34D-AECA7BB114C8}" type="pres">
      <dgm:prSet presAssocID="{2D02F56B-633A-42A8-9112-E8454E097585}" presName="centerBoxChildren" presStyleCnt="0"/>
      <dgm:spPr/>
    </dgm:pt>
    <dgm:pt modelId="{0095F2A3-295D-4017-82E4-00D3E062B30F}" type="pres">
      <dgm:prSet presAssocID="{59C6E2EF-262B-48A2-A4EC-E43B78F21B5F}" presName="cChild" presStyleLbl="fgAcc1" presStyleIdx="10" presStyleCnt="1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4C8F4FC-43E1-455F-BC05-D8D6F8777C37}" type="pres">
      <dgm:prSet presAssocID="{E23447F9-5CFF-4291-B655-97006D90B3AF}" presName="centerSibTrans" presStyleCnt="0"/>
      <dgm:spPr/>
    </dgm:pt>
    <dgm:pt modelId="{2621276C-BBB2-4B6C-8670-7E8FBB26EA85}" type="pres">
      <dgm:prSet presAssocID="{392F6368-EDA0-4529-B866-3B70DD3E4870}" presName="cChild" presStyleLbl="fgAcc1" presStyleIdx="11" presStyleCnt="1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1517A6ED-1ACD-4F05-AE68-7B4569746C3A}" type="presOf" srcId="{DDEF0C60-A4D1-42C1-A96C-50203048BEC5}" destId="{771808EE-FBD5-4918-B8E4-7BAA75A3A511}" srcOrd="0" destOrd="0" presId="urn:microsoft.com/office/officeart/2005/8/layout/target2"/>
    <dgm:cxn modelId="{052EFD35-1331-46C5-8992-70872ECDEE49}" type="presOf" srcId="{2EEB8998-1473-40A5-A591-9B2DE9E9ADD8}" destId="{18646B2D-80ED-4613-8522-7846E1915BC7}" srcOrd="0" destOrd="0" presId="urn:microsoft.com/office/officeart/2005/8/layout/target2"/>
    <dgm:cxn modelId="{9B2B23A8-67C7-4125-854D-20EDF19F09CF}" type="presOf" srcId="{BFBB2CEF-18BD-40B0-979A-AE81000D6554}" destId="{9A865F2C-F0AD-42FD-9203-2378835DCFD0}" srcOrd="0" destOrd="0" presId="urn:microsoft.com/office/officeart/2005/8/layout/target2"/>
    <dgm:cxn modelId="{E215955A-33BD-4E24-B09B-726923766702}" type="presOf" srcId="{EE1BC586-1C1F-44D5-B85E-9129A16BA4E5}" destId="{93502BFD-36DE-4017-ABEB-3E26A37DFF3B}" srcOrd="0" destOrd="0" presId="urn:microsoft.com/office/officeart/2005/8/layout/target2"/>
    <dgm:cxn modelId="{E1D679D3-2B67-4595-BD04-84655947BA6D}" type="presOf" srcId="{1E0B31B2-1689-4AB1-934E-6355A2F7CE48}" destId="{606EDD7D-19A8-4088-BA02-526ABB8F9587}" srcOrd="0" destOrd="0" presId="urn:microsoft.com/office/officeart/2005/8/layout/target2"/>
    <dgm:cxn modelId="{0F0D43C1-AB86-45A6-B603-6507A0F37D8E}" type="presOf" srcId="{BB2AC1C7-01F4-4FF7-BF00-92728DAA1CDD}" destId="{7C6D06CF-1E29-46A8-8163-AF163D80F663}" srcOrd="0" destOrd="0" presId="urn:microsoft.com/office/officeart/2005/8/layout/target2"/>
    <dgm:cxn modelId="{8798317B-6941-42D1-9759-C32BD2D043F7}" srcId="{D58038D0-EA0C-4F15-8CB6-C9225F693452}" destId="{BFBB2CEF-18BD-40B0-979A-AE81000D6554}" srcOrd="0" destOrd="0" parTransId="{DDB00DD0-BDA5-478C-92D5-3CC3434B59A5}" sibTransId="{650B3F06-1969-41D0-B7A5-A187F3707EDD}"/>
    <dgm:cxn modelId="{906B6E62-F22B-42CF-82D5-50E714E224FD}" srcId="{C3DD5B50-F3E2-4DD5-A763-7DB226A53B36}" destId="{EDD16C8F-EF3B-49C5-B980-077E8B7C4890}" srcOrd="0" destOrd="0" parTransId="{073B5FED-9829-4408-8B98-336D8B0956B1}" sibTransId="{6E8586DC-1011-49D7-B776-DBF8CD888166}"/>
    <dgm:cxn modelId="{89766FDA-06AD-4868-904F-E43CF498045E}" type="presOf" srcId="{59C6E2EF-262B-48A2-A4EC-E43B78F21B5F}" destId="{0095F2A3-295D-4017-82E4-00D3E062B30F}" srcOrd="0" destOrd="0" presId="urn:microsoft.com/office/officeart/2005/8/layout/target2"/>
    <dgm:cxn modelId="{E1F927A1-0F93-4820-8713-24374CE4891D}" srcId="{D58038D0-EA0C-4F15-8CB6-C9225F693452}" destId="{2EEB8998-1473-40A5-A591-9B2DE9E9ADD8}" srcOrd="4" destOrd="0" parTransId="{218DBD0E-DCA1-4B32-A708-6F93DC5D95C0}" sibTransId="{0BCFB3A6-AE94-4CC6-9730-EF18B7894E2B}"/>
    <dgm:cxn modelId="{2FCAD325-749F-429B-B21E-EF2E8C61EC09}" type="presOf" srcId="{C3DD5B50-F3E2-4DD5-A763-7DB226A53B36}" destId="{6F98366A-5630-4A0D-B91C-0B8B9A9CB2FA}" srcOrd="0" destOrd="0" presId="urn:microsoft.com/office/officeart/2005/8/layout/target2"/>
    <dgm:cxn modelId="{175A866B-9740-4F50-9724-83C82AD6C91F}" srcId="{D58038D0-EA0C-4F15-8CB6-C9225F693452}" destId="{BB2AC1C7-01F4-4FF7-BF00-92728DAA1CDD}" srcOrd="5" destOrd="0" parTransId="{04E725F9-24C9-4225-AF07-6AF8224A836A}" sibTransId="{D6B592ED-2201-4668-9B47-0DAE2D47CA3E}"/>
    <dgm:cxn modelId="{5406A711-7E8D-42E2-865A-4136F1120BD3}" srcId="{EE1BC586-1C1F-44D5-B85E-9129A16BA4E5}" destId="{59C6E2EF-262B-48A2-A4EC-E43B78F21B5F}" srcOrd="0" destOrd="0" parTransId="{0A286904-7E5C-4954-9FF0-80BBC2B3A5DE}" sibTransId="{E23447F9-5CFF-4291-B655-97006D90B3AF}"/>
    <dgm:cxn modelId="{B37217A3-09A4-4237-957A-ACBB461CA440}" srcId="{2D02F56B-633A-42A8-9112-E8454E097585}" destId="{EE1BC586-1C1F-44D5-B85E-9129A16BA4E5}" srcOrd="2" destOrd="0" parTransId="{3B33E57E-02B8-4FCB-8090-4769C01431FA}" sibTransId="{0114DB00-32E3-4CAD-8F40-2743BAF0F843}"/>
    <dgm:cxn modelId="{DFA414D9-3458-465A-BA70-0AB6771BBA79}" srcId="{D58038D0-EA0C-4F15-8CB6-C9225F693452}" destId="{9EF20716-5A51-4B6E-9642-707A74A635CE}" srcOrd="1" destOrd="0" parTransId="{1034CE62-848E-4A99-B7B5-A4C5DBC8D695}" sibTransId="{965F6C7F-6459-4DDA-81A7-645E2EBBE8CD}"/>
    <dgm:cxn modelId="{F496BA8D-69BA-4C2E-9E1B-7AEA244DAA15}" srcId="{D58038D0-EA0C-4F15-8CB6-C9225F693452}" destId="{670A8622-7444-4249-B6BD-7A3BD4990C7B}" srcOrd="2" destOrd="0" parTransId="{14F01D04-5810-4C19-A00C-917AEE187D2F}" sibTransId="{9F7AB920-1CF5-4F9C-99E2-C880A88F5D03}"/>
    <dgm:cxn modelId="{AB4FE7F0-6F09-453B-904D-79F252C59369}" srcId="{2D02F56B-633A-42A8-9112-E8454E097585}" destId="{C3DD5B50-F3E2-4DD5-A763-7DB226A53B36}" srcOrd="1" destOrd="0" parTransId="{8DC0BDF3-70BB-4490-9253-2A5CE109F37B}" sibTransId="{A5FFBB2B-E8FA-4511-8926-46B2C1F58460}"/>
    <dgm:cxn modelId="{9416C93D-6B84-4657-A4FD-2BD9A02951FC}" type="presOf" srcId="{EDB7E4FF-A2EB-4D31-9930-9D151AEB6E40}" destId="{F3B5290A-D6A5-4385-9990-6168241DAD62}" srcOrd="0" destOrd="0" presId="urn:microsoft.com/office/officeart/2005/8/layout/target2"/>
    <dgm:cxn modelId="{580E3892-EB20-4B4F-8F0E-628554C3521B}" srcId="{C3DD5B50-F3E2-4DD5-A763-7DB226A53B36}" destId="{EDB7E4FF-A2EB-4D31-9930-9D151AEB6E40}" srcOrd="2" destOrd="0" parTransId="{76575262-2BFF-435C-B014-537622AA6B07}" sibTransId="{A99D187B-14A9-42DB-9384-FC65E2D8BBC0}"/>
    <dgm:cxn modelId="{69166FB6-9FF1-4702-B8B8-608B0ACC3F0E}" type="presOf" srcId="{0EDC6117-3293-4A2B-B282-5422134F99D7}" destId="{3835F74A-0877-4ECA-88AF-62A7507D99F6}" srcOrd="0" destOrd="0" presId="urn:microsoft.com/office/officeart/2005/8/layout/target2"/>
    <dgm:cxn modelId="{7476492D-8153-4323-BB8D-30C9EAAD3865}" type="presOf" srcId="{670A8622-7444-4249-B6BD-7A3BD4990C7B}" destId="{1DA80CEE-4B46-4740-AF4A-4CBB8001D415}" srcOrd="0" destOrd="0" presId="urn:microsoft.com/office/officeart/2005/8/layout/target2"/>
    <dgm:cxn modelId="{BB94D21C-E9BC-4489-8828-FB5EEDAD4F0D}" srcId="{EE1BC586-1C1F-44D5-B85E-9129A16BA4E5}" destId="{392F6368-EDA0-4529-B866-3B70DD3E4870}" srcOrd="1" destOrd="0" parTransId="{7B020861-FE53-4884-BEE1-01B27B933878}" sibTransId="{D17A7F2D-88C4-4D22-A337-3BC4B0E023A7}"/>
    <dgm:cxn modelId="{67F6308F-D4D7-4AB7-B702-DE2D815E3EFF}" type="presOf" srcId="{EDD16C8F-EF3B-49C5-B980-077E8B7C4890}" destId="{A2E98A8D-9D77-491D-A9E7-71E53F0F7A9E}" srcOrd="0" destOrd="0" presId="urn:microsoft.com/office/officeart/2005/8/layout/target2"/>
    <dgm:cxn modelId="{3388B6D6-5931-4674-ADFA-9E45657C23B8}" type="presOf" srcId="{2D02F56B-633A-42A8-9112-E8454E097585}" destId="{ED739B7F-52E0-4F23-A1B7-FDF0348C3634}" srcOrd="0" destOrd="0" presId="urn:microsoft.com/office/officeart/2005/8/layout/target2"/>
    <dgm:cxn modelId="{D5A78DE4-354B-46D5-897E-4480C21E8D59}" type="presOf" srcId="{392F6368-EDA0-4529-B866-3B70DD3E4870}" destId="{2621276C-BBB2-4B6C-8670-7E8FBB26EA85}" srcOrd="0" destOrd="0" presId="urn:microsoft.com/office/officeart/2005/8/layout/target2"/>
    <dgm:cxn modelId="{D0394997-70B1-469C-8DE5-3FFFAB91A39A}" srcId="{C3DD5B50-F3E2-4DD5-A763-7DB226A53B36}" destId="{DDEF0C60-A4D1-42C1-A96C-50203048BEC5}" srcOrd="3" destOrd="0" parTransId="{65C58AB5-6631-4528-8EB6-F872AA1A1789}" sibTransId="{75B29B28-50B2-43A0-9E20-EF9E4F097DB8}"/>
    <dgm:cxn modelId="{97D0E30F-C4DC-446B-9828-A507F9C2D924}" type="presOf" srcId="{D58038D0-EA0C-4F15-8CB6-C9225F693452}" destId="{67C31850-CE2B-48E6-A65F-88B1879C9166}" srcOrd="0" destOrd="0" presId="urn:microsoft.com/office/officeart/2005/8/layout/target2"/>
    <dgm:cxn modelId="{4BE0A367-D794-4EE2-8CB9-804E85E4B073}" srcId="{C3DD5B50-F3E2-4DD5-A763-7DB226A53B36}" destId="{0EDC6117-3293-4A2B-B282-5422134F99D7}" srcOrd="1" destOrd="0" parTransId="{29B682EA-71A5-486C-A357-BF654C47D09E}" sibTransId="{D03C2956-4F81-464A-BE05-3883C1ECC866}"/>
    <dgm:cxn modelId="{81F67DAF-1576-4C28-B8C0-8EA2F688006D}" srcId="{2D02F56B-633A-42A8-9112-E8454E097585}" destId="{D58038D0-EA0C-4F15-8CB6-C9225F693452}" srcOrd="0" destOrd="0" parTransId="{17FA112B-6617-4302-8CF7-8C28AB526BC8}" sibTransId="{878FD1C2-64EA-487D-9B55-FDD77256B22E}"/>
    <dgm:cxn modelId="{DC01FD46-0BE4-4718-A646-CD8B48BFF177}" type="presOf" srcId="{9EF20716-5A51-4B6E-9642-707A74A635CE}" destId="{45446F28-2BB0-492D-861A-CF8284D0C07A}" srcOrd="0" destOrd="0" presId="urn:microsoft.com/office/officeart/2005/8/layout/target2"/>
    <dgm:cxn modelId="{5A215338-E092-4018-80A9-8A84548D3E5A}" srcId="{D58038D0-EA0C-4F15-8CB6-C9225F693452}" destId="{1E0B31B2-1689-4AB1-934E-6355A2F7CE48}" srcOrd="3" destOrd="0" parTransId="{03131B10-8BE9-46DC-9F7F-D27F7F919CC0}" sibTransId="{02C29AEA-C31F-47E2-8735-3AEFFBFFAAEA}"/>
    <dgm:cxn modelId="{A4C7CD67-C1BB-4808-99D9-05FC6E3E42F4}" type="presParOf" srcId="{ED739B7F-52E0-4F23-A1B7-FDF0348C3634}" destId="{6AACE92F-58DD-4785-B000-E018DBBBC9FB}" srcOrd="0" destOrd="0" presId="urn:microsoft.com/office/officeart/2005/8/layout/target2"/>
    <dgm:cxn modelId="{EC5E5EF1-F954-470C-82B1-0ED64B86A469}" type="presParOf" srcId="{6AACE92F-58DD-4785-B000-E018DBBBC9FB}" destId="{67C31850-CE2B-48E6-A65F-88B1879C9166}" srcOrd="0" destOrd="0" presId="urn:microsoft.com/office/officeart/2005/8/layout/target2"/>
    <dgm:cxn modelId="{D7AC5D63-46B6-4BEA-A47F-10E7F3365315}" type="presParOf" srcId="{6AACE92F-58DD-4785-B000-E018DBBBC9FB}" destId="{617ED542-4C1F-4BB6-8E18-886139E0BB23}" srcOrd="1" destOrd="0" presId="urn:microsoft.com/office/officeart/2005/8/layout/target2"/>
    <dgm:cxn modelId="{1A7B783C-317E-445B-A6FC-FB64435E9099}" type="presParOf" srcId="{617ED542-4C1F-4BB6-8E18-886139E0BB23}" destId="{9A865F2C-F0AD-42FD-9203-2378835DCFD0}" srcOrd="0" destOrd="0" presId="urn:microsoft.com/office/officeart/2005/8/layout/target2"/>
    <dgm:cxn modelId="{E82E1B1D-05C7-40BF-93C4-DBAD70DB2CBE}" type="presParOf" srcId="{617ED542-4C1F-4BB6-8E18-886139E0BB23}" destId="{413B3C2E-4602-4267-BB99-59AC519911C3}" srcOrd="1" destOrd="0" presId="urn:microsoft.com/office/officeart/2005/8/layout/target2"/>
    <dgm:cxn modelId="{B8DECE97-F741-4FEA-B0C6-DD6D78265CF8}" type="presParOf" srcId="{617ED542-4C1F-4BB6-8E18-886139E0BB23}" destId="{45446F28-2BB0-492D-861A-CF8284D0C07A}" srcOrd="2" destOrd="0" presId="urn:microsoft.com/office/officeart/2005/8/layout/target2"/>
    <dgm:cxn modelId="{B9F38E1F-CBF3-445E-93E3-01FD424EE264}" type="presParOf" srcId="{617ED542-4C1F-4BB6-8E18-886139E0BB23}" destId="{92C05BF5-B473-44AD-8B0C-6813528130F2}" srcOrd="3" destOrd="0" presId="urn:microsoft.com/office/officeart/2005/8/layout/target2"/>
    <dgm:cxn modelId="{DD109EB2-1A54-412D-A382-0664289E60A1}" type="presParOf" srcId="{617ED542-4C1F-4BB6-8E18-886139E0BB23}" destId="{1DA80CEE-4B46-4740-AF4A-4CBB8001D415}" srcOrd="4" destOrd="0" presId="urn:microsoft.com/office/officeart/2005/8/layout/target2"/>
    <dgm:cxn modelId="{90CD1772-4AA5-44E9-9545-A89F8B4AA85D}" type="presParOf" srcId="{617ED542-4C1F-4BB6-8E18-886139E0BB23}" destId="{2FE6FC2E-42B4-4A4D-AF52-06A4E8D678EE}" srcOrd="5" destOrd="0" presId="urn:microsoft.com/office/officeart/2005/8/layout/target2"/>
    <dgm:cxn modelId="{51356A5E-C51A-46F4-B042-B3E11E72E490}" type="presParOf" srcId="{617ED542-4C1F-4BB6-8E18-886139E0BB23}" destId="{606EDD7D-19A8-4088-BA02-526ABB8F9587}" srcOrd="6" destOrd="0" presId="urn:microsoft.com/office/officeart/2005/8/layout/target2"/>
    <dgm:cxn modelId="{F69D7748-1ACB-4FC7-B19B-CB4EFC5762DE}" type="presParOf" srcId="{617ED542-4C1F-4BB6-8E18-886139E0BB23}" destId="{1BD00DF8-DEC0-4337-BB23-3F36BC1F4652}" srcOrd="7" destOrd="0" presId="urn:microsoft.com/office/officeart/2005/8/layout/target2"/>
    <dgm:cxn modelId="{70031BA7-1EAD-4368-81B6-0E3EB847AAEF}" type="presParOf" srcId="{617ED542-4C1F-4BB6-8E18-886139E0BB23}" destId="{18646B2D-80ED-4613-8522-7846E1915BC7}" srcOrd="8" destOrd="0" presId="urn:microsoft.com/office/officeart/2005/8/layout/target2"/>
    <dgm:cxn modelId="{84912E4D-327B-4923-A955-FD549AAF87D9}" type="presParOf" srcId="{617ED542-4C1F-4BB6-8E18-886139E0BB23}" destId="{9C47220D-1E8B-42BB-B4EA-9DF1196799F9}" srcOrd="9" destOrd="0" presId="urn:microsoft.com/office/officeart/2005/8/layout/target2"/>
    <dgm:cxn modelId="{B2F76CFD-35CD-40A9-8803-20D9C344158B}" type="presParOf" srcId="{617ED542-4C1F-4BB6-8E18-886139E0BB23}" destId="{7C6D06CF-1E29-46A8-8163-AF163D80F663}" srcOrd="10" destOrd="0" presId="urn:microsoft.com/office/officeart/2005/8/layout/target2"/>
    <dgm:cxn modelId="{0D9B069A-FA1C-4491-8019-56B9E7511446}" type="presParOf" srcId="{ED739B7F-52E0-4F23-A1B7-FDF0348C3634}" destId="{E723895F-B087-4AEB-A892-A9E6C5724721}" srcOrd="1" destOrd="0" presId="urn:microsoft.com/office/officeart/2005/8/layout/target2"/>
    <dgm:cxn modelId="{171E61C0-0574-4ACF-A44F-FC4BA70CC5D7}" type="presParOf" srcId="{E723895F-B087-4AEB-A892-A9E6C5724721}" destId="{6F98366A-5630-4A0D-B91C-0B8B9A9CB2FA}" srcOrd="0" destOrd="0" presId="urn:microsoft.com/office/officeart/2005/8/layout/target2"/>
    <dgm:cxn modelId="{B6814235-A14A-4589-87E9-A6642B6EC4B5}" type="presParOf" srcId="{E723895F-B087-4AEB-A892-A9E6C5724721}" destId="{748E5C53-0FC3-469A-B437-C3731431550C}" srcOrd="1" destOrd="0" presId="urn:microsoft.com/office/officeart/2005/8/layout/target2"/>
    <dgm:cxn modelId="{4B6D776E-36FC-41E6-87BC-05D9D40473EA}" type="presParOf" srcId="{748E5C53-0FC3-469A-B437-C3731431550C}" destId="{A2E98A8D-9D77-491D-A9E7-71E53F0F7A9E}" srcOrd="0" destOrd="0" presId="urn:microsoft.com/office/officeart/2005/8/layout/target2"/>
    <dgm:cxn modelId="{2656CC6E-EAF7-402E-826F-C965B56CEC14}" type="presParOf" srcId="{748E5C53-0FC3-469A-B437-C3731431550C}" destId="{6758584A-002C-4DE5-ADF2-8EA2CACF373E}" srcOrd="1" destOrd="0" presId="urn:microsoft.com/office/officeart/2005/8/layout/target2"/>
    <dgm:cxn modelId="{3311CF2E-18B8-4197-98C2-F39084383E51}" type="presParOf" srcId="{748E5C53-0FC3-469A-B437-C3731431550C}" destId="{3835F74A-0877-4ECA-88AF-62A7507D99F6}" srcOrd="2" destOrd="0" presId="urn:microsoft.com/office/officeart/2005/8/layout/target2"/>
    <dgm:cxn modelId="{AADD6B18-FB07-44D0-B2CD-C76FC2DE12F1}" type="presParOf" srcId="{748E5C53-0FC3-469A-B437-C3731431550C}" destId="{6C8F9803-3702-4DB4-9407-27716CEA74A1}" srcOrd="3" destOrd="0" presId="urn:microsoft.com/office/officeart/2005/8/layout/target2"/>
    <dgm:cxn modelId="{567D5E4E-91A2-4287-9F18-2ADB3036DBFB}" type="presParOf" srcId="{748E5C53-0FC3-469A-B437-C3731431550C}" destId="{F3B5290A-D6A5-4385-9990-6168241DAD62}" srcOrd="4" destOrd="0" presId="urn:microsoft.com/office/officeart/2005/8/layout/target2"/>
    <dgm:cxn modelId="{B3F7368E-1196-4ED4-8275-F3907BF070B3}" type="presParOf" srcId="{748E5C53-0FC3-469A-B437-C3731431550C}" destId="{5D037F06-ABBB-42EC-BDF5-6B45617E323C}" srcOrd="5" destOrd="0" presId="urn:microsoft.com/office/officeart/2005/8/layout/target2"/>
    <dgm:cxn modelId="{BC994B9D-2757-48AE-9308-131BCC9DD721}" type="presParOf" srcId="{748E5C53-0FC3-469A-B437-C3731431550C}" destId="{771808EE-FBD5-4918-B8E4-7BAA75A3A511}" srcOrd="6" destOrd="0" presId="urn:microsoft.com/office/officeart/2005/8/layout/target2"/>
    <dgm:cxn modelId="{D43C54DA-966F-40BB-82BC-BE92B46F7FE0}" type="presParOf" srcId="{ED739B7F-52E0-4F23-A1B7-FDF0348C3634}" destId="{31D2F077-6A67-4905-B563-16CE6842D81F}" srcOrd="2" destOrd="0" presId="urn:microsoft.com/office/officeart/2005/8/layout/target2"/>
    <dgm:cxn modelId="{F13FDDEC-4840-4D80-B362-7917F0A12841}" type="presParOf" srcId="{31D2F077-6A67-4905-B563-16CE6842D81F}" destId="{93502BFD-36DE-4017-ABEB-3E26A37DFF3B}" srcOrd="0" destOrd="0" presId="urn:microsoft.com/office/officeart/2005/8/layout/target2"/>
    <dgm:cxn modelId="{0E638D66-1B69-455D-A5E3-D3BAA61280B6}" type="presParOf" srcId="{31D2F077-6A67-4905-B563-16CE6842D81F}" destId="{CE2DF88A-2F04-44BD-B34D-AECA7BB114C8}" srcOrd="1" destOrd="0" presId="urn:microsoft.com/office/officeart/2005/8/layout/target2"/>
    <dgm:cxn modelId="{CDF018A7-CBC0-4EB9-BA58-99D3F0F660C7}" type="presParOf" srcId="{CE2DF88A-2F04-44BD-B34D-AECA7BB114C8}" destId="{0095F2A3-295D-4017-82E4-00D3E062B30F}" srcOrd="0" destOrd="0" presId="urn:microsoft.com/office/officeart/2005/8/layout/target2"/>
    <dgm:cxn modelId="{97111CD3-C7F0-4261-A93F-80330A17502A}" type="presParOf" srcId="{CE2DF88A-2F04-44BD-B34D-AECA7BB114C8}" destId="{54C8F4FC-43E1-455F-BC05-D8D6F8777C37}" srcOrd="1" destOrd="0" presId="urn:microsoft.com/office/officeart/2005/8/layout/target2"/>
    <dgm:cxn modelId="{AF849B06-7AED-4DD5-8695-145DD48928FC}" type="presParOf" srcId="{CE2DF88A-2F04-44BD-B34D-AECA7BB114C8}" destId="{2621276C-BBB2-4B6C-8670-7E8FBB26EA85}" srcOrd="2" destOrd="0" presId="urn:microsoft.com/office/officeart/2005/8/layout/targe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D94C7B4B-D90B-4047-9378-658760D96510}" type="doc">
      <dgm:prSet loTypeId="urn:microsoft.com/office/officeart/2005/8/layout/default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GB"/>
        </a:p>
      </dgm:t>
    </dgm:pt>
    <dgm:pt modelId="{B5FBCE2E-ABAC-4476-BFF0-D67EF922E0DD}">
      <dgm:prSet phldrT="[Text]"/>
      <dgm:spPr/>
      <dgm:t>
        <a:bodyPr/>
        <a:lstStyle/>
        <a:p>
          <a:r>
            <a:rPr lang="en-US" dirty="0"/>
            <a:t>Energy efficient electronics</a:t>
          </a:r>
          <a:endParaRPr lang="en-GB" dirty="0"/>
        </a:p>
      </dgm:t>
    </dgm:pt>
    <dgm:pt modelId="{4C9DA7B4-20CB-45F3-98E2-CF7439713BCF}" type="parTrans" cxnId="{06EAD7F8-A465-460D-BF27-DE5A68CE6C7C}">
      <dgm:prSet/>
      <dgm:spPr/>
      <dgm:t>
        <a:bodyPr/>
        <a:lstStyle/>
        <a:p>
          <a:endParaRPr lang="en-GB"/>
        </a:p>
      </dgm:t>
    </dgm:pt>
    <dgm:pt modelId="{2BDA23CF-4D9A-4235-BBF3-D2FF0994089A}" type="sibTrans" cxnId="{06EAD7F8-A465-460D-BF27-DE5A68CE6C7C}">
      <dgm:prSet/>
      <dgm:spPr/>
      <dgm:t>
        <a:bodyPr/>
        <a:lstStyle/>
        <a:p>
          <a:endParaRPr lang="en-GB"/>
        </a:p>
      </dgm:t>
    </dgm:pt>
    <dgm:pt modelId="{A718B75D-E489-44A5-A76F-1ADD434DDCA3}">
      <dgm:prSet phldrT="[Text]"/>
      <dgm:spPr/>
      <dgm:t>
        <a:bodyPr/>
        <a:lstStyle/>
        <a:p>
          <a:r>
            <a:rPr lang="en-US" dirty="0"/>
            <a:t>Food</a:t>
          </a:r>
        </a:p>
      </dgm:t>
    </dgm:pt>
    <dgm:pt modelId="{032D7DCF-6939-492B-BE5D-FD64860FDF92}" type="parTrans" cxnId="{8175B00B-FDAB-4164-BD74-E2844FA9E6CB}">
      <dgm:prSet/>
      <dgm:spPr/>
      <dgm:t>
        <a:bodyPr/>
        <a:lstStyle/>
        <a:p>
          <a:endParaRPr lang="en-GB"/>
        </a:p>
      </dgm:t>
    </dgm:pt>
    <dgm:pt modelId="{1486D935-46A3-4398-ACF7-28B778D374B9}" type="sibTrans" cxnId="{8175B00B-FDAB-4164-BD74-E2844FA9E6CB}">
      <dgm:prSet/>
      <dgm:spPr/>
      <dgm:t>
        <a:bodyPr/>
        <a:lstStyle/>
        <a:p>
          <a:endParaRPr lang="en-GB"/>
        </a:p>
      </dgm:t>
    </dgm:pt>
    <dgm:pt modelId="{856D30B5-4BE3-4F02-BC7C-9696724BA373}">
      <dgm:prSet phldrT="[Text]"/>
      <dgm:spPr/>
      <dgm:t>
        <a:bodyPr/>
        <a:lstStyle/>
        <a:p>
          <a:r>
            <a:rPr lang="en-US" dirty="0"/>
            <a:t>e.g. computers, white goods, IT structures, </a:t>
          </a:r>
          <a:r>
            <a:rPr lang="en-US" dirty="0" err="1"/>
            <a:t>etc</a:t>
          </a:r>
          <a:endParaRPr lang="en-GB" dirty="0"/>
        </a:p>
      </dgm:t>
    </dgm:pt>
    <dgm:pt modelId="{95EA4914-B008-44F6-83F7-B68B53D9C88F}" type="parTrans" cxnId="{7C775229-C90A-4B4C-8E2A-268DE61DF2EA}">
      <dgm:prSet/>
      <dgm:spPr/>
      <dgm:t>
        <a:bodyPr/>
        <a:lstStyle/>
        <a:p>
          <a:endParaRPr lang="en-GB"/>
        </a:p>
      </dgm:t>
    </dgm:pt>
    <dgm:pt modelId="{DE81C9E0-318B-4D02-9E68-50D20F108FB5}" type="sibTrans" cxnId="{7C775229-C90A-4B4C-8E2A-268DE61DF2EA}">
      <dgm:prSet/>
      <dgm:spPr/>
      <dgm:t>
        <a:bodyPr/>
        <a:lstStyle/>
        <a:p>
          <a:endParaRPr lang="en-GB"/>
        </a:p>
      </dgm:t>
    </dgm:pt>
    <dgm:pt modelId="{85243B6B-5320-41D8-B940-3EA571F67357}">
      <dgm:prSet phldrT="[Text]"/>
      <dgm:spPr/>
      <dgm:t>
        <a:bodyPr/>
        <a:lstStyle/>
        <a:p>
          <a:r>
            <a:rPr lang="en-US" dirty="0">
              <a:solidFill>
                <a:schemeClr val="tx1"/>
              </a:solidFill>
            </a:rPr>
            <a:t>Low energy buildings</a:t>
          </a:r>
          <a:endParaRPr lang="en-GB" dirty="0">
            <a:solidFill>
              <a:schemeClr val="tx1"/>
            </a:solidFill>
          </a:endParaRPr>
        </a:p>
      </dgm:t>
    </dgm:pt>
    <dgm:pt modelId="{2D893310-22D6-4475-9403-2A9FE5854FF1}" type="parTrans" cxnId="{0F9E29A4-0B00-48D0-9D8F-D034B2B84B32}">
      <dgm:prSet/>
      <dgm:spPr/>
      <dgm:t>
        <a:bodyPr/>
        <a:lstStyle/>
        <a:p>
          <a:endParaRPr lang="en-GB"/>
        </a:p>
      </dgm:t>
    </dgm:pt>
    <dgm:pt modelId="{40FF0037-684C-4060-AD92-288CE18E06DB}" type="sibTrans" cxnId="{0F9E29A4-0B00-48D0-9D8F-D034B2B84B32}">
      <dgm:prSet/>
      <dgm:spPr/>
      <dgm:t>
        <a:bodyPr/>
        <a:lstStyle/>
        <a:p>
          <a:endParaRPr lang="en-GB"/>
        </a:p>
      </dgm:t>
    </dgm:pt>
    <dgm:pt modelId="{8FD69BD0-CAC8-4B68-AE3A-94D95E5F5C24}">
      <dgm:prSet/>
      <dgm:spPr/>
      <dgm:t>
        <a:bodyPr/>
        <a:lstStyle/>
        <a:p>
          <a:r>
            <a:rPr lang="en-US" dirty="0"/>
            <a:t>Waste</a:t>
          </a:r>
        </a:p>
      </dgm:t>
    </dgm:pt>
    <dgm:pt modelId="{F225B2BC-719F-4F27-B91E-21C1F8C93403}" type="parTrans" cxnId="{7F51717D-4EE7-4662-8AFB-28C6E3C0B853}">
      <dgm:prSet/>
      <dgm:spPr/>
      <dgm:t>
        <a:bodyPr/>
        <a:lstStyle/>
        <a:p>
          <a:endParaRPr lang="en-GB"/>
        </a:p>
      </dgm:t>
    </dgm:pt>
    <dgm:pt modelId="{E24B02F9-C60F-409A-A801-4F93B225A15D}" type="sibTrans" cxnId="{7F51717D-4EE7-4662-8AFB-28C6E3C0B853}">
      <dgm:prSet/>
      <dgm:spPr/>
      <dgm:t>
        <a:bodyPr/>
        <a:lstStyle/>
        <a:p>
          <a:endParaRPr lang="en-GB"/>
        </a:p>
      </dgm:t>
    </dgm:pt>
    <dgm:pt modelId="{4D2A9206-05E8-42B5-B3F9-D10A60C974E1}">
      <dgm:prSet/>
      <dgm:spPr/>
      <dgm:t>
        <a:bodyPr/>
        <a:lstStyle/>
        <a:p>
          <a:r>
            <a:rPr lang="en-US" dirty="0">
              <a:solidFill>
                <a:schemeClr val="tx1"/>
              </a:solidFill>
            </a:rPr>
            <a:t>Electric, hybrid or low emissions vehicles</a:t>
          </a:r>
        </a:p>
      </dgm:t>
    </dgm:pt>
    <dgm:pt modelId="{E465B2B5-AAD8-4638-98DD-31EDEFBD010E}" type="parTrans" cxnId="{9D63450C-1C27-4135-84D5-444BB3EE6483}">
      <dgm:prSet/>
      <dgm:spPr/>
      <dgm:t>
        <a:bodyPr/>
        <a:lstStyle/>
        <a:p>
          <a:endParaRPr lang="en-GB"/>
        </a:p>
      </dgm:t>
    </dgm:pt>
    <dgm:pt modelId="{4CEE5911-00A8-442E-AD8C-28091441B365}" type="sibTrans" cxnId="{9D63450C-1C27-4135-84D5-444BB3EE6483}">
      <dgm:prSet/>
      <dgm:spPr/>
      <dgm:t>
        <a:bodyPr/>
        <a:lstStyle/>
        <a:p>
          <a:endParaRPr lang="en-GB"/>
        </a:p>
      </dgm:t>
    </dgm:pt>
    <dgm:pt modelId="{7A345DDE-CEAC-4C4C-8B81-9A1B7BD7E5C4}">
      <dgm:prSet phldrT="[Text]"/>
      <dgm:spPr/>
      <dgm:t>
        <a:bodyPr/>
        <a:lstStyle/>
        <a:p>
          <a:r>
            <a:rPr lang="en-US" dirty="0"/>
            <a:t>Consumables (Office, Labs, Catering, Cleaning </a:t>
          </a:r>
          <a:r>
            <a:rPr lang="en-US" dirty="0" err="1"/>
            <a:t>etc</a:t>
          </a:r>
          <a:r>
            <a:rPr lang="en-US" dirty="0"/>
            <a:t>)</a:t>
          </a:r>
        </a:p>
      </dgm:t>
    </dgm:pt>
    <dgm:pt modelId="{47B0D392-456E-4AAE-8D3A-96A0DEB478DA}" type="parTrans" cxnId="{5D96327F-804E-4C69-A463-ADCAD2123EF7}">
      <dgm:prSet/>
      <dgm:spPr/>
      <dgm:t>
        <a:bodyPr/>
        <a:lstStyle/>
        <a:p>
          <a:endParaRPr lang="en-GB"/>
        </a:p>
      </dgm:t>
    </dgm:pt>
    <dgm:pt modelId="{0610F2FF-59C4-4031-8E4D-B8811D62E697}" type="sibTrans" cxnId="{5D96327F-804E-4C69-A463-ADCAD2123EF7}">
      <dgm:prSet/>
      <dgm:spPr/>
      <dgm:t>
        <a:bodyPr/>
        <a:lstStyle/>
        <a:p>
          <a:endParaRPr lang="en-GB"/>
        </a:p>
      </dgm:t>
    </dgm:pt>
    <dgm:pt modelId="{194E9BEE-A99E-4446-9675-248F450FE3F9}">
      <dgm:prSet phldrT="[Text]"/>
      <dgm:spPr/>
      <dgm:t>
        <a:bodyPr/>
        <a:lstStyle/>
        <a:p>
          <a:r>
            <a:rPr lang="en-US" dirty="0">
              <a:solidFill>
                <a:schemeClr val="tx1"/>
              </a:solidFill>
            </a:rPr>
            <a:t>Textiles</a:t>
          </a:r>
        </a:p>
      </dgm:t>
    </dgm:pt>
    <dgm:pt modelId="{CBE0D100-09B2-42FB-8E10-A229500BAA6A}" type="parTrans" cxnId="{3A83030F-FB7E-4724-A12A-EFF62E05C167}">
      <dgm:prSet/>
      <dgm:spPr/>
      <dgm:t>
        <a:bodyPr/>
        <a:lstStyle/>
        <a:p>
          <a:endParaRPr lang="en-GB"/>
        </a:p>
      </dgm:t>
    </dgm:pt>
    <dgm:pt modelId="{9231A00C-F0DE-4D3C-85AB-CA61C46D0695}" type="sibTrans" cxnId="{3A83030F-FB7E-4724-A12A-EFF62E05C167}">
      <dgm:prSet/>
      <dgm:spPr/>
      <dgm:t>
        <a:bodyPr/>
        <a:lstStyle/>
        <a:p>
          <a:endParaRPr lang="en-GB"/>
        </a:p>
      </dgm:t>
    </dgm:pt>
    <dgm:pt modelId="{2A8F2649-A9B8-4B57-8801-1BE26CFEC714}">
      <dgm:prSet phldrT="[Text]"/>
      <dgm:spPr/>
      <dgm:t>
        <a:bodyPr/>
        <a:lstStyle/>
        <a:p>
          <a:r>
            <a:rPr lang="en-US" dirty="0"/>
            <a:t>Transport</a:t>
          </a:r>
        </a:p>
      </dgm:t>
    </dgm:pt>
    <dgm:pt modelId="{00753183-BDEF-4862-AAFB-179EE90AF220}" type="parTrans" cxnId="{9C83430E-74F0-40DA-996A-37D0AC22357F}">
      <dgm:prSet/>
      <dgm:spPr/>
      <dgm:t>
        <a:bodyPr/>
        <a:lstStyle/>
        <a:p>
          <a:endParaRPr lang="en-GB"/>
        </a:p>
      </dgm:t>
    </dgm:pt>
    <dgm:pt modelId="{30E3B395-6F3C-4A3B-95C7-51AD93C3E0B0}" type="sibTrans" cxnId="{9C83430E-74F0-40DA-996A-37D0AC22357F}">
      <dgm:prSet/>
      <dgm:spPr/>
      <dgm:t>
        <a:bodyPr/>
        <a:lstStyle/>
        <a:p>
          <a:endParaRPr lang="en-GB"/>
        </a:p>
      </dgm:t>
    </dgm:pt>
    <dgm:pt modelId="{A50978FC-EAB1-47AC-B85D-DC0DE273EF73}">
      <dgm:prSet phldrT="[Text]"/>
      <dgm:spPr/>
      <dgm:t>
        <a:bodyPr/>
        <a:lstStyle/>
        <a:p>
          <a:r>
            <a:rPr lang="en-US" dirty="0">
              <a:solidFill>
                <a:schemeClr val="tx1"/>
              </a:solidFill>
            </a:rPr>
            <a:t>Circular Economy</a:t>
          </a:r>
        </a:p>
      </dgm:t>
    </dgm:pt>
    <dgm:pt modelId="{A5CDFE08-CE31-4E4D-B3A9-07BF7356C43E}" type="parTrans" cxnId="{F1793D5B-3C71-4A16-8CFF-A7A468FCD1E6}">
      <dgm:prSet/>
      <dgm:spPr/>
      <dgm:t>
        <a:bodyPr/>
        <a:lstStyle/>
        <a:p>
          <a:endParaRPr lang="en-GB"/>
        </a:p>
      </dgm:t>
    </dgm:pt>
    <dgm:pt modelId="{954377F1-C080-4679-B380-65268006F186}" type="sibTrans" cxnId="{F1793D5B-3C71-4A16-8CFF-A7A468FCD1E6}">
      <dgm:prSet/>
      <dgm:spPr/>
      <dgm:t>
        <a:bodyPr/>
        <a:lstStyle/>
        <a:p>
          <a:endParaRPr lang="en-GB"/>
        </a:p>
      </dgm:t>
    </dgm:pt>
    <dgm:pt modelId="{4093C3F7-1E12-4797-BDBA-AB817901A6BB}">
      <dgm:prSet phldrT="[Text]"/>
      <dgm:spPr/>
      <dgm:t>
        <a:bodyPr/>
        <a:lstStyle/>
        <a:p>
          <a:r>
            <a:rPr lang="en-US" dirty="0"/>
            <a:t>Increase of plant-based products</a:t>
          </a:r>
        </a:p>
      </dgm:t>
    </dgm:pt>
    <dgm:pt modelId="{98327C8E-8CF3-4727-B804-C66A45AD884F}" type="parTrans" cxnId="{70813318-F0BB-47C8-BC39-D8C7DC8FB83D}">
      <dgm:prSet/>
      <dgm:spPr/>
      <dgm:t>
        <a:bodyPr/>
        <a:lstStyle/>
        <a:p>
          <a:endParaRPr lang="en-GB"/>
        </a:p>
      </dgm:t>
    </dgm:pt>
    <dgm:pt modelId="{47B18ED2-AA1D-47D3-A05F-D308BDC9F9C8}" type="sibTrans" cxnId="{70813318-F0BB-47C8-BC39-D8C7DC8FB83D}">
      <dgm:prSet/>
      <dgm:spPr/>
      <dgm:t>
        <a:bodyPr/>
        <a:lstStyle/>
        <a:p>
          <a:endParaRPr lang="en-GB"/>
        </a:p>
      </dgm:t>
    </dgm:pt>
    <dgm:pt modelId="{61F4322A-75DF-462D-B3BF-BCFAB7B5DDE9}">
      <dgm:prSet phldrT="[Text]"/>
      <dgm:spPr/>
      <dgm:t>
        <a:bodyPr/>
        <a:lstStyle/>
        <a:p>
          <a:r>
            <a:rPr lang="en-US" dirty="0"/>
            <a:t>seasonal</a:t>
          </a:r>
        </a:p>
      </dgm:t>
    </dgm:pt>
    <dgm:pt modelId="{EE02DDC3-BD8C-43BF-A055-D1398B80A4E7}" type="parTrans" cxnId="{F40491EA-F50F-42A4-818A-FC77450D3AB5}">
      <dgm:prSet/>
      <dgm:spPr/>
      <dgm:t>
        <a:bodyPr/>
        <a:lstStyle/>
        <a:p>
          <a:endParaRPr lang="en-GB"/>
        </a:p>
      </dgm:t>
    </dgm:pt>
    <dgm:pt modelId="{58E48481-C5D5-4255-A485-97D4FB0D199E}" type="sibTrans" cxnId="{F40491EA-F50F-42A4-818A-FC77450D3AB5}">
      <dgm:prSet/>
      <dgm:spPr/>
      <dgm:t>
        <a:bodyPr/>
        <a:lstStyle/>
        <a:p>
          <a:endParaRPr lang="en-GB"/>
        </a:p>
      </dgm:t>
    </dgm:pt>
    <dgm:pt modelId="{01A98BA1-6D43-498C-A6CF-4DAD0F26B43A}">
      <dgm:prSet/>
      <dgm:spPr/>
      <dgm:t>
        <a:bodyPr/>
        <a:lstStyle/>
        <a:p>
          <a:r>
            <a:rPr lang="en-US" dirty="0">
              <a:solidFill>
                <a:schemeClr val="tx1"/>
              </a:solidFill>
            </a:rPr>
            <a:t>Insulation</a:t>
          </a:r>
          <a:endParaRPr lang="en-GB" dirty="0">
            <a:solidFill>
              <a:schemeClr val="tx1"/>
            </a:solidFill>
          </a:endParaRPr>
        </a:p>
      </dgm:t>
    </dgm:pt>
    <dgm:pt modelId="{9B683157-F848-41C1-84D9-E44CBA981C4E}" type="parTrans" cxnId="{879DCBB8-9207-4696-8B5A-7D36A6A46CC3}">
      <dgm:prSet/>
      <dgm:spPr/>
      <dgm:t>
        <a:bodyPr/>
        <a:lstStyle/>
        <a:p>
          <a:endParaRPr lang="en-GB"/>
        </a:p>
      </dgm:t>
    </dgm:pt>
    <dgm:pt modelId="{C55302B7-A40C-4818-B2EB-61DF45D16840}" type="sibTrans" cxnId="{879DCBB8-9207-4696-8B5A-7D36A6A46CC3}">
      <dgm:prSet/>
      <dgm:spPr/>
      <dgm:t>
        <a:bodyPr/>
        <a:lstStyle/>
        <a:p>
          <a:endParaRPr lang="en-GB"/>
        </a:p>
      </dgm:t>
    </dgm:pt>
    <dgm:pt modelId="{2C07783C-B58E-4C7F-B15B-45BC9A129C4D}">
      <dgm:prSet/>
      <dgm:spPr/>
      <dgm:t>
        <a:bodyPr/>
        <a:lstStyle/>
        <a:p>
          <a:r>
            <a:rPr lang="en-US" dirty="0">
              <a:solidFill>
                <a:schemeClr val="tx1"/>
              </a:solidFill>
            </a:rPr>
            <a:t>Room temperature</a:t>
          </a:r>
          <a:endParaRPr lang="en-GB" dirty="0">
            <a:solidFill>
              <a:schemeClr val="tx1"/>
            </a:solidFill>
          </a:endParaRPr>
        </a:p>
      </dgm:t>
    </dgm:pt>
    <dgm:pt modelId="{64E814CE-4D7C-4690-B5DC-B4F0403CBB5F}" type="parTrans" cxnId="{E3E56F6B-0274-43FC-B31B-2798922F0E9B}">
      <dgm:prSet/>
      <dgm:spPr/>
      <dgm:t>
        <a:bodyPr/>
        <a:lstStyle/>
        <a:p>
          <a:endParaRPr lang="en-GB"/>
        </a:p>
      </dgm:t>
    </dgm:pt>
    <dgm:pt modelId="{D001ED1B-D562-4DA9-AD46-8CE0F1A3DF8F}" type="sibTrans" cxnId="{E3E56F6B-0274-43FC-B31B-2798922F0E9B}">
      <dgm:prSet/>
      <dgm:spPr/>
      <dgm:t>
        <a:bodyPr/>
        <a:lstStyle/>
        <a:p>
          <a:endParaRPr lang="en-GB"/>
        </a:p>
      </dgm:t>
    </dgm:pt>
    <dgm:pt modelId="{A7D7D9C7-0A08-4FDF-B5BA-7266041DED57}">
      <dgm:prSet/>
      <dgm:spPr/>
      <dgm:t>
        <a:bodyPr/>
        <a:lstStyle/>
        <a:p>
          <a:r>
            <a:rPr lang="en-US" dirty="0">
              <a:solidFill>
                <a:schemeClr val="tx1"/>
              </a:solidFill>
            </a:rPr>
            <a:t>Lighting</a:t>
          </a:r>
          <a:endParaRPr lang="en-GB" dirty="0">
            <a:solidFill>
              <a:schemeClr val="tx1"/>
            </a:solidFill>
          </a:endParaRPr>
        </a:p>
      </dgm:t>
    </dgm:pt>
    <dgm:pt modelId="{44AE4C3D-5737-4E44-B9B3-2CF2EE43AD3E}" type="parTrans" cxnId="{F4126EFC-C35C-4997-A5A6-70769D5E8211}">
      <dgm:prSet/>
      <dgm:spPr/>
      <dgm:t>
        <a:bodyPr/>
        <a:lstStyle/>
        <a:p>
          <a:endParaRPr lang="en-GB"/>
        </a:p>
      </dgm:t>
    </dgm:pt>
    <dgm:pt modelId="{5C27D4C6-4375-49A1-A7DE-266506425BF3}" type="sibTrans" cxnId="{F4126EFC-C35C-4997-A5A6-70769D5E8211}">
      <dgm:prSet/>
      <dgm:spPr/>
      <dgm:t>
        <a:bodyPr/>
        <a:lstStyle/>
        <a:p>
          <a:endParaRPr lang="en-GB"/>
        </a:p>
      </dgm:t>
    </dgm:pt>
    <dgm:pt modelId="{871A5518-6F6F-47FB-8F71-B14EE087CBD0}">
      <dgm:prSet/>
      <dgm:spPr/>
      <dgm:t>
        <a:bodyPr/>
        <a:lstStyle/>
        <a:p>
          <a:r>
            <a:rPr lang="en-US" dirty="0"/>
            <a:t>Public Transport Access</a:t>
          </a:r>
        </a:p>
      </dgm:t>
    </dgm:pt>
    <dgm:pt modelId="{A6F05FD6-C5D1-4539-B502-0F9B8512E847}" type="parTrans" cxnId="{2389F296-0DB8-46BA-8183-91846ECCAE10}">
      <dgm:prSet/>
      <dgm:spPr/>
      <dgm:t>
        <a:bodyPr/>
        <a:lstStyle/>
        <a:p>
          <a:endParaRPr lang="en-GB"/>
        </a:p>
      </dgm:t>
    </dgm:pt>
    <dgm:pt modelId="{18F5716C-0099-4003-8051-2F3E5F7AECFB}" type="sibTrans" cxnId="{2389F296-0DB8-46BA-8183-91846ECCAE10}">
      <dgm:prSet/>
      <dgm:spPr/>
      <dgm:t>
        <a:bodyPr/>
        <a:lstStyle/>
        <a:p>
          <a:endParaRPr lang="en-GB"/>
        </a:p>
      </dgm:t>
    </dgm:pt>
    <dgm:pt modelId="{470A6D22-FFB9-4C67-8109-70F06444C402}">
      <dgm:prSet/>
      <dgm:spPr/>
      <dgm:t>
        <a:bodyPr/>
        <a:lstStyle/>
        <a:p>
          <a:r>
            <a:rPr lang="en-US" dirty="0"/>
            <a:t>Car-sharing</a:t>
          </a:r>
        </a:p>
      </dgm:t>
    </dgm:pt>
    <dgm:pt modelId="{F51942AF-5201-4D4A-A837-FD8897DEBFCC}" type="parTrans" cxnId="{82190AE5-1963-4A20-AC78-E8ABF59650C2}">
      <dgm:prSet/>
      <dgm:spPr/>
      <dgm:t>
        <a:bodyPr/>
        <a:lstStyle/>
        <a:p>
          <a:endParaRPr lang="en-GB"/>
        </a:p>
      </dgm:t>
    </dgm:pt>
    <dgm:pt modelId="{8E9316C9-C434-460F-94FC-A6066951D36A}" type="sibTrans" cxnId="{82190AE5-1963-4A20-AC78-E8ABF59650C2}">
      <dgm:prSet/>
      <dgm:spPr/>
      <dgm:t>
        <a:bodyPr/>
        <a:lstStyle/>
        <a:p>
          <a:endParaRPr lang="en-GB"/>
        </a:p>
      </dgm:t>
    </dgm:pt>
    <dgm:pt modelId="{EF095B04-90D7-45D8-82E6-D594A9EDE78E}">
      <dgm:prSet/>
      <dgm:spPr/>
      <dgm:t>
        <a:bodyPr/>
        <a:lstStyle/>
        <a:p>
          <a:endParaRPr lang="en-US" dirty="0"/>
        </a:p>
      </dgm:t>
    </dgm:pt>
    <dgm:pt modelId="{E87BD112-40E4-4588-9A08-3B7B174FB971}" type="parTrans" cxnId="{181D7925-708B-49C1-BFD9-703972620B29}">
      <dgm:prSet/>
      <dgm:spPr/>
      <dgm:t>
        <a:bodyPr/>
        <a:lstStyle/>
        <a:p>
          <a:endParaRPr lang="en-GB"/>
        </a:p>
      </dgm:t>
    </dgm:pt>
    <dgm:pt modelId="{1990DF08-5DC8-49CC-B862-D59D78FD3C90}" type="sibTrans" cxnId="{181D7925-708B-49C1-BFD9-703972620B29}">
      <dgm:prSet/>
      <dgm:spPr/>
      <dgm:t>
        <a:bodyPr/>
        <a:lstStyle/>
        <a:p>
          <a:endParaRPr lang="en-GB"/>
        </a:p>
      </dgm:t>
    </dgm:pt>
    <dgm:pt modelId="{90A85C6A-CEA8-438F-9533-4C41AE5DE8FC}">
      <dgm:prSet/>
      <dgm:spPr/>
      <dgm:t>
        <a:bodyPr/>
        <a:lstStyle/>
        <a:p>
          <a:r>
            <a:rPr lang="en-US" dirty="0">
              <a:solidFill>
                <a:schemeClr val="tx1"/>
              </a:solidFill>
            </a:rPr>
            <a:t>Lease and Hire</a:t>
          </a:r>
        </a:p>
      </dgm:t>
    </dgm:pt>
    <dgm:pt modelId="{1A8FE317-7B5E-40B5-8FFB-72EA74A8DB2A}" type="parTrans" cxnId="{2B540523-C6B9-4057-8B30-3A2658EE2761}">
      <dgm:prSet/>
      <dgm:spPr/>
      <dgm:t>
        <a:bodyPr/>
        <a:lstStyle/>
        <a:p>
          <a:endParaRPr lang="en-GB"/>
        </a:p>
      </dgm:t>
    </dgm:pt>
    <dgm:pt modelId="{AC31D778-9989-4264-98A4-E76F6F912B66}" type="sibTrans" cxnId="{2B540523-C6B9-4057-8B30-3A2658EE2761}">
      <dgm:prSet/>
      <dgm:spPr/>
      <dgm:t>
        <a:bodyPr/>
        <a:lstStyle/>
        <a:p>
          <a:endParaRPr lang="en-GB"/>
        </a:p>
      </dgm:t>
    </dgm:pt>
    <dgm:pt modelId="{D31F46EC-9621-453F-A274-72AADC234ACA}">
      <dgm:prSet/>
      <dgm:spPr/>
      <dgm:t>
        <a:bodyPr/>
        <a:lstStyle/>
        <a:p>
          <a:r>
            <a:rPr lang="en-US" dirty="0">
              <a:solidFill>
                <a:schemeClr val="tx1"/>
              </a:solidFill>
            </a:rPr>
            <a:t>Remanufacture</a:t>
          </a:r>
        </a:p>
      </dgm:t>
    </dgm:pt>
    <dgm:pt modelId="{15A4B376-5A49-44E4-A689-48C346D62ED2}" type="parTrans" cxnId="{EC599CF5-231F-416C-92E9-CF7FE5F04F0D}">
      <dgm:prSet/>
      <dgm:spPr/>
      <dgm:t>
        <a:bodyPr/>
        <a:lstStyle/>
        <a:p>
          <a:endParaRPr lang="en-GB"/>
        </a:p>
      </dgm:t>
    </dgm:pt>
    <dgm:pt modelId="{34FBDDB9-3FE2-4B20-896A-1641334A078B}" type="sibTrans" cxnId="{EC599CF5-231F-416C-92E9-CF7FE5F04F0D}">
      <dgm:prSet/>
      <dgm:spPr/>
      <dgm:t>
        <a:bodyPr/>
        <a:lstStyle/>
        <a:p>
          <a:endParaRPr lang="en-GB"/>
        </a:p>
      </dgm:t>
    </dgm:pt>
    <dgm:pt modelId="{B995F743-B728-4DC9-A16E-3F847DDBD044}">
      <dgm:prSet/>
      <dgm:spPr/>
      <dgm:t>
        <a:bodyPr/>
        <a:lstStyle/>
        <a:p>
          <a:r>
            <a:rPr lang="en-US" dirty="0">
              <a:solidFill>
                <a:schemeClr val="tx1"/>
              </a:solidFill>
            </a:rPr>
            <a:t>Upgrading </a:t>
          </a:r>
        </a:p>
      </dgm:t>
    </dgm:pt>
    <dgm:pt modelId="{C6F22FDA-ADC7-4AFA-B86F-25644AD30B9A}" type="parTrans" cxnId="{3BFC4355-420B-4F1A-B634-5F01ADD0D849}">
      <dgm:prSet/>
      <dgm:spPr/>
      <dgm:t>
        <a:bodyPr/>
        <a:lstStyle/>
        <a:p>
          <a:endParaRPr lang="en-GB"/>
        </a:p>
      </dgm:t>
    </dgm:pt>
    <dgm:pt modelId="{A9891412-FB74-4E81-83CA-1B625C5A06BB}" type="sibTrans" cxnId="{3BFC4355-420B-4F1A-B634-5F01ADD0D849}">
      <dgm:prSet/>
      <dgm:spPr/>
      <dgm:t>
        <a:bodyPr/>
        <a:lstStyle/>
        <a:p>
          <a:endParaRPr lang="en-GB"/>
        </a:p>
      </dgm:t>
    </dgm:pt>
    <dgm:pt modelId="{3BE0BD06-30C2-46CB-AA84-AEBE2E8DFA7C}">
      <dgm:prSet/>
      <dgm:spPr/>
      <dgm:t>
        <a:bodyPr/>
        <a:lstStyle/>
        <a:p>
          <a:endParaRPr lang="en-US" dirty="0">
            <a:solidFill>
              <a:schemeClr val="tx1"/>
            </a:solidFill>
          </a:endParaRPr>
        </a:p>
      </dgm:t>
    </dgm:pt>
    <dgm:pt modelId="{573C96EE-7D0C-463C-B767-AD4C56CA85E3}" type="parTrans" cxnId="{7A1FAFF5-9FFB-454D-AC9B-AB9EFF15B259}">
      <dgm:prSet/>
      <dgm:spPr/>
      <dgm:t>
        <a:bodyPr/>
        <a:lstStyle/>
        <a:p>
          <a:endParaRPr lang="en-GB"/>
        </a:p>
      </dgm:t>
    </dgm:pt>
    <dgm:pt modelId="{42604C8C-BE71-4D1D-846F-A9113EB6FBF6}" type="sibTrans" cxnId="{7A1FAFF5-9FFB-454D-AC9B-AB9EFF15B259}">
      <dgm:prSet/>
      <dgm:spPr/>
      <dgm:t>
        <a:bodyPr/>
        <a:lstStyle/>
        <a:p>
          <a:endParaRPr lang="en-GB"/>
        </a:p>
      </dgm:t>
    </dgm:pt>
    <dgm:pt modelId="{B212B7D0-940E-4496-9476-3229DA6CA014}">
      <dgm:prSet/>
      <dgm:spPr/>
      <dgm:t>
        <a:bodyPr/>
        <a:lstStyle/>
        <a:p>
          <a:r>
            <a:rPr lang="en-US" dirty="0">
              <a:solidFill>
                <a:schemeClr val="tx1"/>
              </a:solidFill>
            </a:rPr>
            <a:t>Renewable energy sources</a:t>
          </a:r>
          <a:endParaRPr lang="en-GB" dirty="0">
            <a:solidFill>
              <a:schemeClr val="tx1"/>
            </a:solidFill>
          </a:endParaRPr>
        </a:p>
      </dgm:t>
    </dgm:pt>
    <dgm:pt modelId="{FE96D59F-AD4D-42E5-B16C-0BA2B99515EE}" type="parTrans" cxnId="{06B156B6-9E1E-408D-88FF-3C707D0FF1A1}">
      <dgm:prSet/>
      <dgm:spPr/>
      <dgm:t>
        <a:bodyPr/>
        <a:lstStyle/>
        <a:p>
          <a:endParaRPr lang="en-GB"/>
        </a:p>
      </dgm:t>
    </dgm:pt>
    <dgm:pt modelId="{CA6DA842-F879-465C-873E-282B4DCF7E32}" type="sibTrans" cxnId="{06B156B6-9E1E-408D-88FF-3C707D0FF1A1}">
      <dgm:prSet/>
      <dgm:spPr/>
      <dgm:t>
        <a:bodyPr/>
        <a:lstStyle/>
        <a:p>
          <a:endParaRPr lang="en-GB"/>
        </a:p>
      </dgm:t>
    </dgm:pt>
    <dgm:pt modelId="{09F4E8D2-886F-42E1-9079-C80B59D40FA8}">
      <dgm:prSet/>
      <dgm:spPr/>
      <dgm:t>
        <a:bodyPr/>
        <a:lstStyle/>
        <a:p>
          <a:r>
            <a:rPr lang="en-US" dirty="0"/>
            <a:t>Less</a:t>
          </a:r>
        </a:p>
      </dgm:t>
    </dgm:pt>
    <dgm:pt modelId="{DCA1376C-50C6-4F9B-B8E9-856FE81906D5}" type="parTrans" cxnId="{6E981EB9-F8B4-46FE-8F36-5AAFDAB1B4EE}">
      <dgm:prSet/>
      <dgm:spPr/>
      <dgm:t>
        <a:bodyPr/>
        <a:lstStyle/>
        <a:p>
          <a:endParaRPr lang="en-GB"/>
        </a:p>
      </dgm:t>
    </dgm:pt>
    <dgm:pt modelId="{1EA59938-41C7-435C-8999-EA0BE0A60383}" type="sibTrans" cxnId="{6E981EB9-F8B4-46FE-8F36-5AAFDAB1B4EE}">
      <dgm:prSet/>
      <dgm:spPr/>
      <dgm:t>
        <a:bodyPr/>
        <a:lstStyle/>
        <a:p>
          <a:endParaRPr lang="en-GB"/>
        </a:p>
      </dgm:t>
    </dgm:pt>
    <dgm:pt modelId="{A5763AC1-A230-44B0-8150-430F96A8C80D}">
      <dgm:prSet/>
      <dgm:spPr/>
      <dgm:t>
        <a:bodyPr/>
        <a:lstStyle/>
        <a:p>
          <a:r>
            <a:rPr lang="en-US" dirty="0"/>
            <a:t>Segregate</a:t>
          </a:r>
        </a:p>
      </dgm:t>
    </dgm:pt>
    <dgm:pt modelId="{13C1BBD9-DE81-4EA7-825C-2AFC7BDACE98}" type="parTrans" cxnId="{2EB88E47-8E6C-43BF-997F-D2F4ED4C4ECB}">
      <dgm:prSet/>
      <dgm:spPr/>
      <dgm:t>
        <a:bodyPr/>
        <a:lstStyle/>
        <a:p>
          <a:endParaRPr lang="en-GB"/>
        </a:p>
      </dgm:t>
    </dgm:pt>
    <dgm:pt modelId="{F6F25036-72ED-433F-A98F-593B4A0E3D30}" type="sibTrans" cxnId="{2EB88E47-8E6C-43BF-997F-D2F4ED4C4ECB}">
      <dgm:prSet/>
      <dgm:spPr/>
      <dgm:t>
        <a:bodyPr/>
        <a:lstStyle/>
        <a:p>
          <a:endParaRPr lang="en-GB"/>
        </a:p>
      </dgm:t>
    </dgm:pt>
    <dgm:pt modelId="{9481A950-1390-4438-BFF0-0575EC977343}">
      <dgm:prSet/>
      <dgm:spPr/>
      <dgm:t>
        <a:bodyPr/>
        <a:lstStyle/>
        <a:p>
          <a:r>
            <a:rPr lang="en-US" dirty="0"/>
            <a:t>Recycling </a:t>
          </a:r>
        </a:p>
      </dgm:t>
    </dgm:pt>
    <dgm:pt modelId="{E10A5FA3-9A98-42F1-BB7E-82F65EFA2791}" type="parTrans" cxnId="{49DE3B35-6469-41BE-B875-436559B1DA1F}">
      <dgm:prSet/>
      <dgm:spPr/>
      <dgm:t>
        <a:bodyPr/>
        <a:lstStyle/>
        <a:p>
          <a:endParaRPr lang="en-GB"/>
        </a:p>
      </dgm:t>
    </dgm:pt>
    <dgm:pt modelId="{26C3A2D1-52EA-4243-8728-0370D5D56B90}" type="sibTrans" cxnId="{49DE3B35-6469-41BE-B875-436559B1DA1F}">
      <dgm:prSet/>
      <dgm:spPr/>
      <dgm:t>
        <a:bodyPr/>
        <a:lstStyle/>
        <a:p>
          <a:endParaRPr lang="en-GB"/>
        </a:p>
      </dgm:t>
    </dgm:pt>
    <dgm:pt modelId="{6C3C24D1-38D7-4FC0-A6B5-49BFFAB2D060}">
      <dgm:prSet phldrT="[Text]"/>
      <dgm:spPr/>
      <dgm:t>
        <a:bodyPr/>
        <a:lstStyle/>
        <a:p>
          <a:endParaRPr lang="en-US" dirty="0">
            <a:solidFill>
              <a:schemeClr val="tx1"/>
            </a:solidFill>
          </a:endParaRPr>
        </a:p>
      </dgm:t>
    </dgm:pt>
    <dgm:pt modelId="{1C54B501-E438-46C1-8D0B-A62DD5E925A2}" type="parTrans" cxnId="{8319A449-8956-4A32-8C36-14580A32DDB7}">
      <dgm:prSet/>
      <dgm:spPr/>
      <dgm:t>
        <a:bodyPr/>
        <a:lstStyle/>
        <a:p>
          <a:endParaRPr lang="en-GB"/>
        </a:p>
      </dgm:t>
    </dgm:pt>
    <dgm:pt modelId="{ABA87303-9AD7-4720-B89E-D352C526D6D2}" type="sibTrans" cxnId="{8319A449-8956-4A32-8C36-14580A32DDB7}">
      <dgm:prSet/>
      <dgm:spPr/>
      <dgm:t>
        <a:bodyPr/>
        <a:lstStyle/>
        <a:p>
          <a:endParaRPr lang="en-GB"/>
        </a:p>
      </dgm:t>
    </dgm:pt>
    <dgm:pt modelId="{AFF0EC45-4F39-434C-8DB8-996A81B21A8F}" type="pres">
      <dgm:prSet presAssocID="{D94C7B4B-D90B-4047-9378-658760D96510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A4D5146B-531F-4C35-873F-A17BFB73D1C8}" type="pres">
      <dgm:prSet presAssocID="{B5FBCE2E-ABAC-4476-BFF0-D67EF922E0DD}" presName="node" presStyleLbl="node1" presStyleIdx="0" presStyleCnt="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BA2226E-4D5F-4F3F-A647-F44925BCA498}" type="pres">
      <dgm:prSet presAssocID="{2BDA23CF-4D9A-4235-BBF3-D2FF0994089A}" presName="sibTrans" presStyleCnt="0"/>
      <dgm:spPr/>
    </dgm:pt>
    <dgm:pt modelId="{3479E7FE-FA7E-4CAC-AD64-54D69B81CDC3}" type="pres">
      <dgm:prSet presAssocID="{85243B6B-5320-41D8-B940-3EA571F67357}" presName="node" presStyleLbl="node1" presStyleIdx="1" presStyleCnt="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D2B00DD-790D-4CB9-B6CF-28AA10637F2B}" type="pres">
      <dgm:prSet presAssocID="{40FF0037-684C-4060-AD92-288CE18E06DB}" presName="sibTrans" presStyleCnt="0"/>
      <dgm:spPr/>
    </dgm:pt>
    <dgm:pt modelId="{21CDE4FF-E330-4202-81B3-B1BAF4B9CAC4}" type="pres">
      <dgm:prSet presAssocID="{8FD69BD0-CAC8-4B68-AE3A-94D95E5F5C24}" presName="node" presStyleLbl="node1" presStyleIdx="2" presStyleCnt="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51CC889-D952-402D-8080-AEC82FA6BE81}" type="pres">
      <dgm:prSet presAssocID="{E24B02F9-C60F-409A-A801-4F93B225A15D}" presName="sibTrans" presStyleCnt="0"/>
      <dgm:spPr/>
    </dgm:pt>
    <dgm:pt modelId="{3F76AE74-D347-48EB-AC3A-831A5FF70F08}" type="pres">
      <dgm:prSet presAssocID="{4D2A9206-05E8-42B5-B3F9-D10A60C974E1}" presName="node" presStyleLbl="node1" presStyleIdx="3" presStyleCnt="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CB6755C-C510-4508-8EB1-0DCEAF738C31}" type="pres">
      <dgm:prSet presAssocID="{4CEE5911-00A8-442E-AD8C-28091441B365}" presName="sibTrans" presStyleCnt="0"/>
      <dgm:spPr/>
    </dgm:pt>
    <dgm:pt modelId="{C66D6F1B-24DD-4887-89D9-45D56C967ED3}" type="pres">
      <dgm:prSet presAssocID="{A718B75D-E489-44A5-A76F-1ADD434DDCA3}" presName="node" presStyleLbl="node1" presStyleIdx="4" presStyleCnt="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2D25454-49BF-4FC2-93B0-E7EA691A2060}" type="pres">
      <dgm:prSet presAssocID="{1486D935-46A3-4398-ACF7-28B778D374B9}" presName="sibTrans" presStyleCnt="0"/>
      <dgm:spPr/>
    </dgm:pt>
    <dgm:pt modelId="{186D28DA-678A-469A-92E1-7E9AD3A3AABF}" type="pres">
      <dgm:prSet presAssocID="{7A345DDE-CEAC-4C4C-8B81-9A1B7BD7E5C4}" presName="node" presStyleLbl="node1" presStyleIdx="5" presStyleCnt="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49D8671-2C2B-453E-9E97-2EE76D4F671F}" type="pres">
      <dgm:prSet presAssocID="{0610F2FF-59C4-4031-8E4D-B8811D62E697}" presName="sibTrans" presStyleCnt="0"/>
      <dgm:spPr/>
    </dgm:pt>
    <dgm:pt modelId="{17CB6D17-A2B0-46ED-9B76-EF4D55073861}" type="pres">
      <dgm:prSet presAssocID="{194E9BEE-A99E-4446-9675-248F450FE3F9}" presName="node" presStyleLbl="node1" presStyleIdx="6" presStyleCnt="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7103213-E9BF-49FA-A233-D2648BB94573}" type="pres">
      <dgm:prSet presAssocID="{9231A00C-F0DE-4D3C-85AB-CA61C46D0695}" presName="sibTrans" presStyleCnt="0"/>
      <dgm:spPr/>
    </dgm:pt>
    <dgm:pt modelId="{01CC59D6-08C7-40B7-ADF3-6B44400A9C03}" type="pres">
      <dgm:prSet presAssocID="{2A8F2649-A9B8-4B57-8801-1BE26CFEC714}" presName="node" presStyleLbl="node1" presStyleIdx="7" presStyleCnt="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D1615D8-5A07-4356-AFD5-A9F329540227}" type="pres">
      <dgm:prSet presAssocID="{30E3B395-6F3C-4A3B-95C7-51AD93C3E0B0}" presName="sibTrans" presStyleCnt="0"/>
      <dgm:spPr/>
    </dgm:pt>
    <dgm:pt modelId="{609D0163-BE89-42A8-82A4-5164E8B54927}" type="pres">
      <dgm:prSet presAssocID="{A50978FC-EAB1-47AC-B85D-DC0DE273EF73}" presName="node" presStyleLbl="node1" presStyleIdx="8" presStyleCnt="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548C1EB1-8AAC-4AA3-887A-0299151C61D7}" type="presOf" srcId="{A50978FC-EAB1-47AC-B85D-DC0DE273EF73}" destId="{609D0163-BE89-42A8-82A4-5164E8B54927}" srcOrd="0" destOrd="0" presId="urn:microsoft.com/office/officeart/2005/8/layout/default"/>
    <dgm:cxn modelId="{F3416E8F-9C40-48FB-A00F-5E06E0BD1973}" type="presOf" srcId="{8FD69BD0-CAC8-4B68-AE3A-94D95E5F5C24}" destId="{21CDE4FF-E330-4202-81B3-B1BAF4B9CAC4}" srcOrd="0" destOrd="0" presId="urn:microsoft.com/office/officeart/2005/8/layout/default"/>
    <dgm:cxn modelId="{742046F7-8C9F-48EB-9C61-8AC139D94F36}" type="presOf" srcId="{A718B75D-E489-44A5-A76F-1ADD434DDCA3}" destId="{C66D6F1B-24DD-4887-89D9-45D56C967ED3}" srcOrd="0" destOrd="0" presId="urn:microsoft.com/office/officeart/2005/8/layout/default"/>
    <dgm:cxn modelId="{D503C0AF-CD3E-4FB5-971B-BD316FE06286}" type="presOf" srcId="{470A6D22-FFB9-4C67-8109-70F06444C402}" destId="{01CC59D6-08C7-40B7-ADF3-6B44400A9C03}" srcOrd="0" destOrd="2" presId="urn:microsoft.com/office/officeart/2005/8/layout/default"/>
    <dgm:cxn modelId="{EC3C2AFD-056F-4B6B-BBA6-9163ABE92A8B}" type="presOf" srcId="{7A345DDE-CEAC-4C4C-8B81-9A1B7BD7E5C4}" destId="{186D28DA-678A-469A-92E1-7E9AD3A3AABF}" srcOrd="0" destOrd="0" presId="urn:microsoft.com/office/officeart/2005/8/layout/default"/>
    <dgm:cxn modelId="{8319A449-8956-4A32-8C36-14580A32DDB7}" srcId="{194E9BEE-A99E-4446-9675-248F450FE3F9}" destId="{6C3C24D1-38D7-4FC0-A6B5-49BFFAB2D060}" srcOrd="0" destOrd="0" parTransId="{1C54B501-E438-46C1-8D0B-A62DD5E925A2}" sibTransId="{ABA87303-9AD7-4720-B89E-D352C526D6D2}"/>
    <dgm:cxn modelId="{E9C50391-E7EC-4BE6-86F5-ED7F55ACE0D7}" type="presOf" srcId="{85243B6B-5320-41D8-B940-3EA571F67357}" destId="{3479E7FE-FA7E-4CAC-AD64-54D69B81CDC3}" srcOrd="0" destOrd="0" presId="urn:microsoft.com/office/officeart/2005/8/layout/default"/>
    <dgm:cxn modelId="{8175B00B-FDAB-4164-BD74-E2844FA9E6CB}" srcId="{D94C7B4B-D90B-4047-9378-658760D96510}" destId="{A718B75D-E489-44A5-A76F-1ADD434DDCA3}" srcOrd="4" destOrd="0" parTransId="{032D7DCF-6939-492B-BE5D-FD64860FDF92}" sibTransId="{1486D935-46A3-4398-ACF7-28B778D374B9}"/>
    <dgm:cxn modelId="{2EC289E3-35FD-48D2-96B2-87BF8BC30250}" type="presOf" srcId="{4D2A9206-05E8-42B5-B3F9-D10A60C974E1}" destId="{3F76AE74-D347-48EB-AC3A-831A5FF70F08}" srcOrd="0" destOrd="0" presId="urn:microsoft.com/office/officeart/2005/8/layout/default"/>
    <dgm:cxn modelId="{BAA72F01-CF4B-4240-9815-59AA7590FD1A}" type="presOf" srcId="{6C3C24D1-38D7-4FC0-A6B5-49BFFAB2D060}" destId="{17CB6D17-A2B0-46ED-9B76-EF4D55073861}" srcOrd="0" destOrd="1" presId="urn:microsoft.com/office/officeart/2005/8/layout/default"/>
    <dgm:cxn modelId="{7F51717D-4EE7-4662-8AFB-28C6E3C0B853}" srcId="{D94C7B4B-D90B-4047-9378-658760D96510}" destId="{8FD69BD0-CAC8-4B68-AE3A-94D95E5F5C24}" srcOrd="2" destOrd="0" parTransId="{F225B2BC-719F-4F27-B91E-21C1F8C93403}" sibTransId="{E24B02F9-C60F-409A-A801-4F93B225A15D}"/>
    <dgm:cxn modelId="{7C0006BF-2EDC-43C4-987C-93F314D9F0CA}" type="presOf" srcId="{01A98BA1-6D43-498C-A6CF-4DAD0F26B43A}" destId="{3479E7FE-FA7E-4CAC-AD64-54D69B81CDC3}" srcOrd="0" destOrd="1" presId="urn:microsoft.com/office/officeart/2005/8/layout/default"/>
    <dgm:cxn modelId="{BD3751CF-A1C2-4F27-A78D-09B522E31B61}" type="presOf" srcId="{3BE0BD06-30C2-46CB-AA84-AEBE2E8DFA7C}" destId="{609D0163-BE89-42A8-82A4-5164E8B54927}" srcOrd="0" destOrd="4" presId="urn:microsoft.com/office/officeart/2005/8/layout/default"/>
    <dgm:cxn modelId="{E3E56F6B-0274-43FC-B31B-2798922F0E9B}" srcId="{85243B6B-5320-41D8-B940-3EA571F67357}" destId="{2C07783C-B58E-4C7F-B15B-45BC9A129C4D}" srcOrd="1" destOrd="0" parTransId="{64E814CE-4D7C-4690-B5DC-B4F0403CBB5F}" sibTransId="{D001ED1B-D562-4DA9-AD46-8CE0F1A3DF8F}"/>
    <dgm:cxn modelId="{7A1FAFF5-9FFB-454D-AC9B-AB9EFF15B259}" srcId="{A50978FC-EAB1-47AC-B85D-DC0DE273EF73}" destId="{3BE0BD06-30C2-46CB-AA84-AEBE2E8DFA7C}" srcOrd="3" destOrd="0" parTransId="{573C96EE-7D0C-463C-B767-AD4C56CA85E3}" sibTransId="{42604C8C-BE71-4D1D-846F-A9113EB6FBF6}"/>
    <dgm:cxn modelId="{879DCBB8-9207-4696-8B5A-7D36A6A46CC3}" srcId="{85243B6B-5320-41D8-B940-3EA571F67357}" destId="{01A98BA1-6D43-498C-A6CF-4DAD0F26B43A}" srcOrd="0" destOrd="0" parTransId="{9B683157-F848-41C1-84D9-E44CBA981C4E}" sibTransId="{C55302B7-A40C-4818-B2EB-61DF45D16840}"/>
    <dgm:cxn modelId="{AF9BF4E8-5C9B-43ED-BE4C-B455CE3F31BF}" type="presOf" srcId="{EF095B04-90D7-45D8-82E6-D594A9EDE78E}" destId="{01CC59D6-08C7-40B7-ADF3-6B44400A9C03}" srcOrd="0" destOrd="3" presId="urn:microsoft.com/office/officeart/2005/8/layout/default"/>
    <dgm:cxn modelId="{9C83430E-74F0-40DA-996A-37D0AC22357F}" srcId="{D94C7B4B-D90B-4047-9378-658760D96510}" destId="{2A8F2649-A9B8-4B57-8801-1BE26CFEC714}" srcOrd="7" destOrd="0" parTransId="{00753183-BDEF-4862-AAFB-179EE90AF220}" sibTransId="{30E3B395-6F3C-4A3B-95C7-51AD93C3E0B0}"/>
    <dgm:cxn modelId="{BEB0A342-9259-49BF-B523-9A03BDB9E34A}" type="presOf" srcId="{2A8F2649-A9B8-4B57-8801-1BE26CFEC714}" destId="{01CC59D6-08C7-40B7-ADF3-6B44400A9C03}" srcOrd="0" destOrd="0" presId="urn:microsoft.com/office/officeart/2005/8/layout/default"/>
    <dgm:cxn modelId="{BCC7ABEB-31EF-403B-A432-DCD9A5348A29}" type="presOf" srcId="{B995F743-B728-4DC9-A16E-3F847DDBD044}" destId="{609D0163-BE89-42A8-82A4-5164E8B54927}" srcOrd="0" destOrd="3" presId="urn:microsoft.com/office/officeart/2005/8/layout/default"/>
    <dgm:cxn modelId="{2389F296-0DB8-46BA-8183-91846ECCAE10}" srcId="{2A8F2649-A9B8-4B57-8801-1BE26CFEC714}" destId="{871A5518-6F6F-47FB-8F71-B14EE087CBD0}" srcOrd="0" destOrd="0" parTransId="{A6F05FD6-C5D1-4539-B502-0F9B8512E847}" sibTransId="{18F5716C-0099-4003-8051-2F3E5F7AECFB}"/>
    <dgm:cxn modelId="{36D890B2-A1CD-456C-8BB6-A9B490B49565}" type="presOf" srcId="{2C07783C-B58E-4C7F-B15B-45BC9A129C4D}" destId="{3479E7FE-FA7E-4CAC-AD64-54D69B81CDC3}" srcOrd="0" destOrd="2" presId="urn:microsoft.com/office/officeart/2005/8/layout/default"/>
    <dgm:cxn modelId="{F40491EA-F50F-42A4-818A-FC77450D3AB5}" srcId="{A718B75D-E489-44A5-A76F-1ADD434DDCA3}" destId="{61F4322A-75DF-462D-B3BF-BCFAB7B5DDE9}" srcOrd="1" destOrd="0" parTransId="{EE02DDC3-BD8C-43BF-A055-D1398B80A4E7}" sibTransId="{58E48481-C5D5-4255-A485-97D4FB0D199E}"/>
    <dgm:cxn modelId="{7C775229-C90A-4B4C-8E2A-268DE61DF2EA}" srcId="{B5FBCE2E-ABAC-4476-BFF0-D67EF922E0DD}" destId="{856D30B5-4BE3-4F02-BC7C-9696724BA373}" srcOrd="0" destOrd="0" parTransId="{95EA4914-B008-44F6-83F7-B68B53D9C88F}" sibTransId="{DE81C9E0-318B-4D02-9E68-50D20F108FB5}"/>
    <dgm:cxn modelId="{1F852E6B-DD43-4CA5-BAB0-1991B1A9A468}" type="presOf" srcId="{856D30B5-4BE3-4F02-BC7C-9696724BA373}" destId="{A4D5146B-531F-4C35-873F-A17BFB73D1C8}" srcOrd="0" destOrd="1" presId="urn:microsoft.com/office/officeart/2005/8/layout/default"/>
    <dgm:cxn modelId="{6ECB42B1-977B-49C0-9986-129222A914AA}" type="presOf" srcId="{194E9BEE-A99E-4446-9675-248F450FE3F9}" destId="{17CB6D17-A2B0-46ED-9B76-EF4D55073861}" srcOrd="0" destOrd="0" presId="urn:microsoft.com/office/officeart/2005/8/layout/default"/>
    <dgm:cxn modelId="{EF9F266D-3AF2-4ECA-A870-2AA63EE4AA76}" type="presOf" srcId="{09F4E8D2-886F-42E1-9079-C80B59D40FA8}" destId="{21CDE4FF-E330-4202-81B3-B1BAF4B9CAC4}" srcOrd="0" destOrd="1" presId="urn:microsoft.com/office/officeart/2005/8/layout/default"/>
    <dgm:cxn modelId="{D5450B07-A4A3-4B1E-9B9E-7F3B591B5BFD}" type="presOf" srcId="{A5763AC1-A230-44B0-8150-430F96A8C80D}" destId="{21CDE4FF-E330-4202-81B3-B1BAF4B9CAC4}" srcOrd="0" destOrd="2" presId="urn:microsoft.com/office/officeart/2005/8/layout/default"/>
    <dgm:cxn modelId="{49DE3B35-6469-41BE-B875-436559B1DA1F}" srcId="{8FD69BD0-CAC8-4B68-AE3A-94D95E5F5C24}" destId="{9481A950-1390-4438-BFF0-0575EC977343}" srcOrd="2" destOrd="0" parTransId="{E10A5FA3-9A98-42F1-BB7E-82F65EFA2791}" sibTransId="{26C3A2D1-52EA-4243-8728-0370D5D56B90}"/>
    <dgm:cxn modelId="{0F9E29A4-0B00-48D0-9D8F-D034B2B84B32}" srcId="{D94C7B4B-D90B-4047-9378-658760D96510}" destId="{85243B6B-5320-41D8-B940-3EA571F67357}" srcOrd="1" destOrd="0" parTransId="{2D893310-22D6-4475-9403-2A9FE5854FF1}" sibTransId="{40FF0037-684C-4060-AD92-288CE18E06DB}"/>
    <dgm:cxn modelId="{574BEED1-4434-464A-8614-90BE38118E3B}" type="presOf" srcId="{871A5518-6F6F-47FB-8F71-B14EE087CBD0}" destId="{01CC59D6-08C7-40B7-ADF3-6B44400A9C03}" srcOrd="0" destOrd="1" presId="urn:microsoft.com/office/officeart/2005/8/layout/default"/>
    <dgm:cxn modelId="{6E981EB9-F8B4-46FE-8F36-5AAFDAB1B4EE}" srcId="{8FD69BD0-CAC8-4B68-AE3A-94D95E5F5C24}" destId="{09F4E8D2-886F-42E1-9079-C80B59D40FA8}" srcOrd="0" destOrd="0" parTransId="{DCA1376C-50C6-4F9B-B8E9-856FE81906D5}" sibTransId="{1EA59938-41C7-435C-8999-EA0BE0A60383}"/>
    <dgm:cxn modelId="{F4126EFC-C35C-4997-A5A6-70769D5E8211}" srcId="{85243B6B-5320-41D8-B940-3EA571F67357}" destId="{A7D7D9C7-0A08-4FDF-B5BA-7266041DED57}" srcOrd="2" destOrd="0" parTransId="{44AE4C3D-5737-4E44-B9B3-2CF2EE43AD3E}" sibTransId="{5C27D4C6-4375-49A1-A7DE-266506425BF3}"/>
    <dgm:cxn modelId="{44DA5A2B-4F94-468D-BF92-FBC4E597609D}" type="presOf" srcId="{B212B7D0-940E-4496-9476-3229DA6CA014}" destId="{3479E7FE-FA7E-4CAC-AD64-54D69B81CDC3}" srcOrd="0" destOrd="4" presId="urn:microsoft.com/office/officeart/2005/8/layout/default"/>
    <dgm:cxn modelId="{82190AE5-1963-4A20-AC78-E8ABF59650C2}" srcId="{2A8F2649-A9B8-4B57-8801-1BE26CFEC714}" destId="{470A6D22-FFB9-4C67-8109-70F06444C402}" srcOrd="1" destOrd="0" parTransId="{F51942AF-5201-4D4A-A837-FD8897DEBFCC}" sibTransId="{8E9316C9-C434-460F-94FC-A6066951D36A}"/>
    <dgm:cxn modelId="{CEA38C58-89B7-4BC0-B4AC-03FBA04C7EBC}" type="presOf" srcId="{61F4322A-75DF-462D-B3BF-BCFAB7B5DDE9}" destId="{C66D6F1B-24DD-4887-89D9-45D56C967ED3}" srcOrd="0" destOrd="2" presId="urn:microsoft.com/office/officeart/2005/8/layout/default"/>
    <dgm:cxn modelId="{F1793D5B-3C71-4A16-8CFF-A7A468FCD1E6}" srcId="{D94C7B4B-D90B-4047-9378-658760D96510}" destId="{A50978FC-EAB1-47AC-B85D-DC0DE273EF73}" srcOrd="8" destOrd="0" parTransId="{A5CDFE08-CE31-4E4D-B3A9-07BF7356C43E}" sibTransId="{954377F1-C080-4679-B380-65268006F186}"/>
    <dgm:cxn modelId="{62512F41-2A9B-4C3B-BD39-4B0078898A04}" type="presOf" srcId="{4093C3F7-1E12-4797-BDBA-AB817901A6BB}" destId="{C66D6F1B-24DD-4887-89D9-45D56C967ED3}" srcOrd="0" destOrd="1" presId="urn:microsoft.com/office/officeart/2005/8/layout/default"/>
    <dgm:cxn modelId="{2EB88E47-8E6C-43BF-997F-D2F4ED4C4ECB}" srcId="{8FD69BD0-CAC8-4B68-AE3A-94D95E5F5C24}" destId="{A5763AC1-A230-44B0-8150-430F96A8C80D}" srcOrd="1" destOrd="0" parTransId="{13C1BBD9-DE81-4EA7-825C-2AFC7BDACE98}" sibTransId="{F6F25036-72ED-433F-A98F-593B4A0E3D30}"/>
    <dgm:cxn modelId="{B303BAB3-D1FA-45CA-A1D9-4BBDE282D27B}" type="presOf" srcId="{D31F46EC-9621-453F-A274-72AADC234ACA}" destId="{609D0163-BE89-42A8-82A4-5164E8B54927}" srcOrd="0" destOrd="2" presId="urn:microsoft.com/office/officeart/2005/8/layout/default"/>
    <dgm:cxn modelId="{B2D6D20D-7A43-4929-8435-BA25F069C532}" type="presOf" srcId="{90A85C6A-CEA8-438F-9533-4C41AE5DE8FC}" destId="{609D0163-BE89-42A8-82A4-5164E8B54927}" srcOrd="0" destOrd="1" presId="urn:microsoft.com/office/officeart/2005/8/layout/default"/>
    <dgm:cxn modelId="{2B540523-C6B9-4057-8B30-3A2658EE2761}" srcId="{A50978FC-EAB1-47AC-B85D-DC0DE273EF73}" destId="{90A85C6A-CEA8-438F-9533-4C41AE5DE8FC}" srcOrd="0" destOrd="0" parTransId="{1A8FE317-7B5E-40B5-8FFB-72EA74A8DB2A}" sibTransId="{AC31D778-9989-4264-98A4-E76F6F912B66}"/>
    <dgm:cxn modelId="{181D7925-708B-49C1-BFD9-703972620B29}" srcId="{2A8F2649-A9B8-4B57-8801-1BE26CFEC714}" destId="{EF095B04-90D7-45D8-82E6-D594A9EDE78E}" srcOrd="2" destOrd="0" parTransId="{E87BD112-40E4-4588-9A08-3B7B174FB971}" sibTransId="{1990DF08-5DC8-49CC-B862-D59D78FD3C90}"/>
    <dgm:cxn modelId="{EC599CF5-231F-416C-92E9-CF7FE5F04F0D}" srcId="{A50978FC-EAB1-47AC-B85D-DC0DE273EF73}" destId="{D31F46EC-9621-453F-A274-72AADC234ACA}" srcOrd="1" destOrd="0" parTransId="{15A4B376-5A49-44E4-A689-48C346D62ED2}" sibTransId="{34FBDDB9-3FE2-4B20-896A-1641334A078B}"/>
    <dgm:cxn modelId="{3BFC4355-420B-4F1A-B634-5F01ADD0D849}" srcId="{A50978FC-EAB1-47AC-B85D-DC0DE273EF73}" destId="{B995F743-B728-4DC9-A16E-3F847DDBD044}" srcOrd="2" destOrd="0" parTransId="{C6F22FDA-ADC7-4AFA-B86F-25644AD30B9A}" sibTransId="{A9891412-FB74-4E81-83CA-1B625C5A06BB}"/>
    <dgm:cxn modelId="{3A83030F-FB7E-4724-A12A-EFF62E05C167}" srcId="{D94C7B4B-D90B-4047-9378-658760D96510}" destId="{194E9BEE-A99E-4446-9675-248F450FE3F9}" srcOrd="6" destOrd="0" parTransId="{CBE0D100-09B2-42FB-8E10-A229500BAA6A}" sibTransId="{9231A00C-F0DE-4D3C-85AB-CA61C46D0695}"/>
    <dgm:cxn modelId="{9D63450C-1C27-4135-84D5-444BB3EE6483}" srcId="{D94C7B4B-D90B-4047-9378-658760D96510}" destId="{4D2A9206-05E8-42B5-B3F9-D10A60C974E1}" srcOrd="3" destOrd="0" parTransId="{E465B2B5-AAD8-4638-98DD-31EDEFBD010E}" sibTransId="{4CEE5911-00A8-442E-AD8C-28091441B365}"/>
    <dgm:cxn modelId="{E9D2BF03-EC3D-4821-AC53-32D66253B6A4}" type="presOf" srcId="{A7D7D9C7-0A08-4FDF-B5BA-7266041DED57}" destId="{3479E7FE-FA7E-4CAC-AD64-54D69B81CDC3}" srcOrd="0" destOrd="3" presId="urn:microsoft.com/office/officeart/2005/8/layout/default"/>
    <dgm:cxn modelId="{06EAD7F8-A465-460D-BF27-DE5A68CE6C7C}" srcId="{D94C7B4B-D90B-4047-9378-658760D96510}" destId="{B5FBCE2E-ABAC-4476-BFF0-D67EF922E0DD}" srcOrd="0" destOrd="0" parTransId="{4C9DA7B4-20CB-45F3-98E2-CF7439713BCF}" sibTransId="{2BDA23CF-4D9A-4235-BBF3-D2FF0994089A}"/>
    <dgm:cxn modelId="{06B156B6-9E1E-408D-88FF-3C707D0FF1A1}" srcId="{85243B6B-5320-41D8-B940-3EA571F67357}" destId="{B212B7D0-940E-4496-9476-3229DA6CA014}" srcOrd="3" destOrd="0" parTransId="{FE96D59F-AD4D-42E5-B16C-0BA2B99515EE}" sibTransId="{CA6DA842-F879-465C-873E-282B4DCF7E32}"/>
    <dgm:cxn modelId="{5D96327F-804E-4C69-A463-ADCAD2123EF7}" srcId="{D94C7B4B-D90B-4047-9378-658760D96510}" destId="{7A345DDE-CEAC-4C4C-8B81-9A1B7BD7E5C4}" srcOrd="5" destOrd="0" parTransId="{47B0D392-456E-4AAE-8D3A-96A0DEB478DA}" sibTransId="{0610F2FF-59C4-4031-8E4D-B8811D62E697}"/>
    <dgm:cxn modelId="{4C7D8264-70EA-4ACE-8C7A-8BB1AE005CD8}" type="presOf" srcId="{9481A950-1390-4438-BFF0-0575EC977343}" destId="{21CDE4FF-E330-4202-81B3-B1BAF4B9CAC4}" srcOrd="0" destOrd="3" presId="urn:microsoft.com/office/officeart/2005/8/layout/default"/>
    <dgm:cxn modelId="{33710F15-8E75-4142-B895-D543811F9D0F}" type="presOf" srcId="{D94C7B4B-D90B-4047-9378-658760D96510}" destId="{AFF0EC45-4F39-434C-8DB8-996A81B21A8F}" srcOrd="0" destOrd="0" presId="urn:microsoft.com/office/officeart/2005/8/layout/default"/>
    <dgm:cxn modelId="{70813318-F0BB-47C8-BC39-D8C7DC8FB83D}" srcId="{A718B75D-E489-44A5-A76F-1ADD434DDCA3}" destId="{4093C3F7-1E12-4797-BDBA-AB817901A6BB}" srcOrd="0" destOrd="0" parTransId="{98327C8E-8CF3-4727-B804-C66A45AD884F}" sibTransId="{47B18ED2-AA1D-47D3-A05F-D308BDC9F9C8}"/>
    <dgm:cxn modelId="{49272E67-D4B6-4208-AE9F-1E428045A9CB}" type="presOf" srcId="{B5FBCE2E-ABAC-4476-BFF0-D67EF922E0DD}" destId="{A4D5146B-531F-4C35-873F-A17BFB73D1C8}" srcOrd="0" destOrd="0" presId="urn:microsoft.com/office/officeart/2005/8/layout/default"/>
    <dgm:cxn modelId="{3D295D71-DFCA-4549-ADAE-D6100B7FA6CC}" type="presParOf" srcId="{AFF0EC45-4F39-434C-8DB8-996A81B21A8F}" destId="{A4D5146B-531F-4C35-873F-A17BFB73D1C8}" srcOrd="0" destOrd="0" presId="urn:microsoft.com/office/officeart/2005/8/layout/default"/>
    <dgm:cxn modelId="{2C0BCDD4-5C7B-4AF5-9C7F-ED1242274590}" type="presParOf" srcId="{AFF0EC45-4F39-434C-8DB8-996A81B21A8F}" destId="{FBA2226E-4D5F-4F3F-A647-F44925BCA498}" srcOrd="1" destOrd="0" presId="urn:microsoft.com/office/officeart/2005/8/layout/default"/>
    <dgm:cxn modelId="{5B8C43DC-59B7-40C0-BF53-98B820E48244}" type="presParOf" srcId="{AFF0EC45-4F39-434C-8DB8-996A81B21A8F}" destId="{3479E7FE-FA7E-4CAC-AD64-54D69B81CDC3}" srcOrd="2" destOrd="0" presId="urn:microsoft.com/office/officeart/2005/8/layout/default"/>
    <dgm:cxn modelId="{07E88969-1D1F-431A-B299-31D85C91CB11}" type="presParOf" srcId="{AFF0EC45-4F39-434C-8DB8-996A81B21A8F}" destId="{CD2B00DD-790D-4CB9-B6CF-28AA10637F2B}" srcOrd="3" destOrd="0" presId="urn:microsoft.com/office/officeart/2005/8/layout/default"/>
    <dgm:cxn modelId="{2E367E1D-28F2-4D2B-92EE-906443A8C39D}" type="presParOf" srcId="{AFF0EC45-4F39-434C-8DB8-996A81B21A8F}" destId="{21CDE4FF-E330-4202-81B3-B1BAF4B9CAC4}" srcOrd="4" destOrd="0" presId="urn:microsoft.com/office/officeart/2005/8/layout/default"/>
    <dgm:cxn modelId="{2C0AD311-F17B-46D3-87A2-574A082E2EDF}" type="presParOf" srcId="{AFF0EC45-4F39-434C-8DB8-996A81B21A8F}" destId="{351CC889-D952-402D-8080-AEC82FA6BE81}" srcOrd="5" destOrd="0" presId="urn:microsoft.com/office/officeart/2005/8/layout/default"/>
    <dgm:cxn modelId="{CF67E749-6885-4DC6-9F19-683C5E248B78}" type="presParOf" srcId="{AFF0EC45-4F39-434C-8DB8-996A81B21A8F}" destId="{3F76AE74-D347-48EB-AC3A-831A5FF70F08}" srcOrd="6" destOrd="0" presId="urn:microsoft.com/office/officeart/2005/8/layout/default"/>
    <dgm:cxn modelId="{46A321DF-A833-440F-BD4B-9FCFB0F46255}" type="presParOf" srcId="{AFF0EC45-4F39-434C-8DB8-996A81B21A8F}" destId="{ECB6755C-C510-4508-8EB1-0DCEAF738C31}" srcOrd="7" destOrd="0" presId="urn:microsoft.com/office/officeart/2005/8/layout/default"/>
    <dgm:cxn modelId="{75230AA4-05E9-4AE4-8046-220102C0C306}" type="presParOf" srcId="{AFF0EC45-4F39-434C-8DB8-996A81B21A8F}" destId="{C66D6F1B-24DD-4887-89D9-45D56C967ED3}" srcOrd="8" destOrd="0" presId="urn:microsoft.com/office/officeart/2005/8/layout/default"/>
    <dgm:cxn modelId="{08DAB7A0-D2CE-4581-87F8-8D7997761DC0}" type="presParOf" srcId="{AFF0EC45-4F39-434C-8DB8-996A81B21A8F}" destId="{72D25454-49BF-4FC2-93B0-E7EA691A2060}" srcOrd="9" destOrd="0" presId="urn:microsoft.com/office/officeart/2005/8/layout/default"/>
    <dgm:cxn modelId="{95CA04C5-51B8-4183-8ADB-4E03B7D1C6B8}" type="presParOf" srcId="{AFF0EC45-4F39-434C-8DB8-996A81B21A8F}" destId="{186D28DA-678A-469A-92E1-7E9AD3A3AABF}" srcOrd="10" destOrd="0" presId="urn:microsoft.com/office/officeart/2005/8/layout/default"/>
    <dgm:cxn modelId="{09E67C5D-D6C5-4E77-9F26-3FC104755658}" type="presParOf" srcId="{AFF0EC45-4F39-434C-8DB8-996A81B21A8F}" destId="{F49D8671-2C2B-453E-9E97-2EE76D4F671F}" srcOrd="11" destOrd="0" presId="urn:microsoft.com/office/officeart/2005/8/layout/default"/>
    <dgm:cxn modelId="{AB184332-3B04-4694-A76C-36D41ABC1261}" type="presParOf" srcId="{AFF0EC45-4F39-434C-8DB8-996A81B21A8F}" destId="{17CB6D17-A2B0-46ED-9B76-EF4D55073861}" srcOrd="12" destOrd="0" presId="urn:microsoft.com/office/officeart/2005/8/layout/default"/>
    <dgm:cxn modelId="{63196A8A-8F61-4A4C-B23F-767FFDB53485}" type="presParOf" srcId="{AFF0EC45-4F39-434C-8DB8-996A81B21A8F}" destId="{87103213-E9BF-49FA-A233-D2648BB94573}" srcOrd="13" destOrd="0" presId="urn:microsoft.com/office/officeart/2005/8/layout/default"/>
    <dgm:cxn modelId="{FD594B33-DBAB-4EF7-AECF-2AEE4DBC80FF}" type="presParOf" srcId="{AFF0EC45-4F39-434C-8DB8-996A81B21A8F}" destId="{01CC59D6-08C7-40B7-ADF3-6B44400A9C03}" srcOrd="14" destOrd="0" presId="urn:microsoft.com/office/officeart/2005/8/layout/default"/>
    <dgm:cxn modelId="{3E4C0175-2630-4822-BCCF-32314961B22C}" type="presParOf" srcId="{AFF0EC45-4F39-434C-8DB8-996A81B21A8F}" destId="{0D1615D8-5A07-4356-AFD5-A9F329540227}" srcOrd="15" destOrd="0" presId="urn:microsoft.com/office/officeart/2005/8/layout/default"/>
    <dgm:cxn modelId="{B9DC5977-2BF5-478B-B63F-B015880E4221}" type="presParOf" srcId="{AFF0EC45-4F39-434C-8DB8-996A81B21A8F}" destId="{609D0163-BE89-42A8-82A4-5164E8B54927}" srcOrd="16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4A7A6396-5773-4CF3-A8AF-B5BC166986EC}" type="doc">
      <dgm:prSet loTypeId="urn:microsoft.com/office/officeart/2005/8/layout/gear1" loCatId="relationship" qsTypeId="urn:microsoft.com/office/officeart/2005/8/quickstyle/simple1" qsCatId="simple" csTypeId="urn:microsoft.com/office/officeart/2005/8/colors/colorful5" csCatId="colorful" phldr="1"/>
      <dgm:spPr/>
    </dgm:pt>
    <dgm:pt modelId="{E04D31B1-07A0-4F5E-92E0-917CAF1FEE53}">
      <dgm:prSet phldrT="[Text]"/>
      <dgm:spPr/>
      <dgm:t>
        <a:bodyPr/>
        <a:lstStyle/>
        <a:p>
          <a:r>
            <a:rPr lang="en-US" dirty="0">
              <a:solidFill>
                <a:schemeClr val="tx1"/>
              </a:solidFill>
            </a:rPr>
            <a:t>Government</a:t>
          </a:r>
          <a:endParaRPr lang="en-GB" dirty="0">
            <a:solidFill>
              <a:schemeClr val="tx1"/>
            </a:solidFill>
          </a:endParaRPr>
        </a:p>
      </dgm:t>
    </dgm:pt>
    <dgm:pt modelId="{27B8A8AD-AF6E-4D89-B64D-08054CD518A1}" type="parTrans" cxnId="{0F4DC0C3-7218-46D0-A2AB-0F1F7E166E3D}">
      <dgm:prSet/>
      <dgm:spPr/>
      <dgm:t>
        <a:bodyPr/>
        <a:lstStyle/>
        <a:p>
          <a:endParaRPr lang="en-GB"/>
        </a:p>
      </dgm:t>
    </dgm:pt>
    <dgm:pt modelId="{217A11D8-1F6E-499E-A005-8F66C0878175}" type="sibTrans" cxnId="{0F4DC0C3-7218-46D0-A2AB-0F1F7E166E3D}">
      <dgm:prSet/>
      <dgm:spPr/>
      <dgm:t>
        <a:bodyPr/>
        <a:lstStyle/>
        <a:p>
          <a:endParaRPr lang="en-GB"/>
        </a:p>
      </dgm:t>
    </dgm:pt>
    <dgm:pt modelId="{2100EF48-EBBE-4955-A5A7-3F967CA67225}">
      <dgm:prSet phldrT="[Text]"/>
      <dgm:spPr/>
      <dgm:t>
        <a:bodyPr/>
        <a:lstStyle/>
        <a:p>
          <a:r>
            <a:rPr lang="en-US" dirty="0">
              <a:solidFill>
                <a:schemeClr val="tx1"/>
              </a:solidFill>
            </a:rPr>
            <a:t>Products &amp; Market</a:t>
          </a:r>
          <a:endParaRPr lang="en-GB" dirty="0">
            <a:solidFill>
              <a:schemeClr val="tx1"/>
            </a:solidFill>
          </a:endParaRPr>
        </a:p>
      </dgm:t>
    </dgm:pt>
    <dgm:pt modelId="{FB5D495A-9ECB-4464-991A-700E1EF1E741}" type="parTrans" cxnId="{BE1F517F-99E3-4743-8237-A568E33C1D93}">
      <dgm:prSet/>
      <dgm:spPr/>
      <dgm:t>
        <a:bodyPr/>
        <a:lstStyle/>
        <a:p>
          <a:endParaRPr lang="en-GB"/>
        </a:p>
      </dgm:t>
    </dgm:pt>
    <dgm:pt modelId="{A4DD6654-90B0-437F-8AD2-88710F5FADD2}" type="sibTrans" cxnId="{BE1F517F-99E3-4743-8237-A568E33C1D93}">
      <dgm:prSet/>
      <dgm:spPr/>
      <dgm:t>
        <a:bodyPr/>
        <a:lstStyle/>
        <a:p>
          <a:endParaRPr lang="en-GB"/>
        </a:p>
      </dgm:t>
    </dgm:pt>
    <dgm:pt modelId="{431CD027-E45C-422E-9A4A-41AEA09E9FFF}">
      <dgm:prSet phldrT="[Text]"/>
      <dgm:spPr/>
      <dgm:t>
        <a:bodyPr/>
        <a:lstStyle/>
        <a:p>
          <a:r>
            <a:rPr lang="en-US" dirty="0">
              <a:solidFill>
                <a:schemeClr val="tx1"/>
              </a:solidFill>
            </a:rPr>
            <a:t>Stakeholders</a:t>
          </a:r>
          <a:endParaRPr lang="en-GB" dirty="0">
            <a:solidFill>
              <a:schemeClr val="tx1"/>
            </a:solidFill>
          </a:endParaRPr>
        </a:p>
      </dgm:t>
    </dgm:pt>
    <dgm:pt modelId="{78D6CA9B-980A-4B20-A4FD-B82800A4F341}" type="parTrans" cxnId="{B865477C-7473-497A-A666-5E451CC75CCF}">
      <dgm:prSet/>
      <dgm:spPr/>
      <dgm:t>
        <a:bodyPr/>
        <a:lstStyle/>
        <a:p>
          <a:endParaRPr lang="en-GB"/>
        </a:p>
      </dgm:t>
    </dgm:pt>
    <dgm:pt modelId="{F9F6B4AA-306A-49B8-B4CA-5DD1C3BE4207}" type="sibTrans" cxnId="{B865477C-7473-497A-A666-5E451CC75CCF}">
      <dgm:prSet/>
      <dgm:spPr/>
      <dgm:t>
        <a:bodyPr/>
        <a:lstStyle/>
        <a:p>
          <a:endParaRPr lang="en-GB"/>
        </a:p>
      </dgm:t>
    </dgm:pt>
    <dgm:pt modelId="{2C148B13-9253-4C8E-AED2-AB927E0F9B2E}">
      <dgm:prSet phldrT="[Text]" custT="1"/>
      <dgm:spPr/>
      <dgm:t>
        <a:bodyPr/>
        <a:lstStyle/>
        <a:p>
          <a:r>
            <a:rPr lang="en-US" sz="1100" dirty="0"/>
            <a:t>Policies</a:t>
          </a:r>
          <a:endParaRPr lang="en-GB" sz="1100" dirty="0"/>
        </a:p>
      </dgm:t>
    </dgm:pt>
    <dgm:pt modelId="{5C581545-09D4-4D84-954D-B67D7BDB596C}" type="parTrans" cxnId="{691AED0A-7FFF-4731-BCCB-71C7714855FC}">
      <dgm:prSet/>
      <dgm:spPr/>
      <dgm:t>
        <a:bodyPr/>
        <a:lstStyle/>
        <a:p>
          <a:endParaRPr lang="en-GB"/>
        </a:p>
      </dgm:t>
    </dgm:pt>
    <dgm:pt modelId="{8B97F255-9DEA-462A-A81E-65FB055ED3B4}" type="sibTrans" cxnId="{691AED0A-7FFF-4731-BCCB-71C7714855FC}">
      <dgm:prSet/>
      <dgm:spPr/>
      <dgm:t>
        <a:bodyPr/>
        <a:lstStyle/>
        <a:p>
          <a:endParaRPr lang="en-GB"/>
        </a:p>
      </dgm:t>
    </dgm:pt>
    <dgm:pt modelId="{2569E83A-4AF6-4C89-A39A-D39A6C8CB42D}">
      <dgm:prSet phldrT="[Text]" custT="1"/>
      <dgm:spPr/>
      <dgm:t>
        <a:bodyPr/>
        <a:lstStyle/>
        <a:p>
          <a:r>
            <a:rPr lang="en-US" sz="1100" dirty="0"/>
            <a:t>Budget constraints</a:t>
          </a:r>
          <a:endParaRPr lang="en-GB" sz="1100" dirty="0"/>
        </a:p>
      </dgm:t>
    </dgm:pt>
    <dgm:pt modelId="{DF605A1B-DBFD-4E7D-BFDF-86211A9B8761}" type="parTrans" cxnId="{76DB8ACF-6EB3-4670-8C53-2D3C5CE22755}">
      <dgm:prSet/>
      <dgm:spPr/>
      <dgm:t>
        <a:bodyPr/>
        <a:lstStyle/>
        <a:p>
          <a:endParaRPr lang="en-GB"/>
        </a:p>
      </dgm:t>
    </dgm:pt>
    <dgm:pt modelId="{007A4708-9607-455E-B1DA-5BDBC23EDF74}" type="sibTrans" cxnId="{76DB8ACF-6EB3-4670-8C53-2D3C5CE22755}">
      <dgm:prSet/>
      <dgm:spPr/>
      <dgm:t>
        <a:bodyPr/>
        <a:lstStyle/>
        <a:p>
          <a:endParaRPr lang="en-GB"/>
        </a:p>
      </dgm:t>
    </dgm:pt>
    <dgm:pt modelId="{15826202-B11D-4045-9281-12BF955519B8}">
      <dgm:prSet phldrT="[Text]" custT="1"/>
      <dgm:spPr/>
      <dgm:t>
        <a:bodyPr/>
        <a:lstStyle/>
        <a:p>
          <a:r>
            <a:rPr lang="en-US" sz="1100" dirty="0"/>
            <a:t>Expectations</a:t>
          </a:r>
          <a:endParaRPr lang="en-GB" sz="1100" dirty="0"/>
        </a:p>
      </dgm:t>
    </dgm:pt>
    <dgm:pt modelId="{85B4F44A-AF43-4730-B8E8-4407C5667790}" type="parTrans" cxnId="{B8501BD6-E265-4978-B442-172129A69D65}">
      <dgm:prSet/>
      <dgm:spPr/>
      <dgm:t>
        <a:bodyPr/>
        <a:lstStyle/>
        <a:p>
          <a:endParaRPr lang="en-GB"/>
        </a:p>
      </dgm:t>
    </dgm:pt>
    <dgm:pt modelId="{219B7C30-B435-435D-9781-DA11DE4A4BCF}" type="sibTrans" cxnId="{B8501BD6-E265-4978-B442-172129A69D65}">
      <dgm:prSet/>
      <dgm:spPr/>
      <dgm:t>
        <a:bodyPr/>
        <a:lstStyle/>
        <a:p>
          <a:endParaRPr lang="en-GB"/>
        </a:p>
      </dgm:t>
    </dgm:pt>
    <dgm:pt modelId="{9B2D725E-049C-41CC-8515-5A656A63C27D}">
      <dgm:prSet phldrT="[Text]" custT="1"/>
      <dgm:spPr/>
      <dgm:t>
        <a:bodyPr/>
        <a:lstStyle/>
        <a:p>
          <a:r>
            <a:rPr lang="en-US" sz="1100" dirty="0"/>
            <a:t>Knowledge gap</a:t>
          </a:r>
          <a:endParaRPr lang="en-GB" sz="1100" dirty="0"/>
        </a:p>
      </dgm:t>
    </dgm:pt>
    <dgm:pt modelId="{6B773A05-DE57-40C9-84DD-DDF86B3BD7FC}" type="parTrans" cxnId="{2424420E-FF42-430A-A21F-FA5C9892B829}">
      <dgm:prSet/>
      <dgm:spPr/>
      <dgm:t>
        <a:bodyPr/>
        <a:lstStyle/>
        <a:p>
          <a:endParaRPr lang="en-GB"/>
        </a:p>
      </dgm:t>
    </dgm:pt>
    <dgm:pt modelId="{B93B8E3F-AAC9-4447-8DAB-677092F806FA}" type="sibTrans" cxnId="{2424420E-FF42-430A-A21F-FA5C9892B829}">
      <dgm:prSet/>
      <dgm:spPr/>
      <dgm:t>
        <a:bodyPr/>
        <a:lstStyle/>
        <a:p>
          <a:endParaRPr lang="en-GB"/>
        </a:p>
      </dgm:t>
    </dgm:pt>
    <dgm:pt modelId="{D771753B-2B0F-4F9C-83EA-4C6EB9915EB7}">
      <dgm:prSet phldrT="[Text]" custT="1"/>
      <dgm:spPr/>
      <dgm:t>
        <a:bodyPr/>
        <a:lstStyle/>
        <a:p>
          <a:r>
            <a:rPr lang="en-US" sz="1100" dirty="0"/>
            <a:t>Timescales</a:t>
          </a:r>
          <a:endParaRPr lang="en-GB" sz="1100" dirty="0"/>
        </a:p>
      </dgm:t>
    </dgm:pt>
    <dgm:pt modelId="{40A6605C-8441-4F5A-9D46-259C18BF283F}" type="parTrans" cxnId="{B439D819-89F1-48BF-8117-8B9AD8F377C7}">
      <dgm:prSet/>
      <dgm:spPr/>
      <dgm:t>
        <a:bodyPr/>
        <a:lstStyle/>
        <a:p>
          <a:endParaRPr lang="en-GB"/>
        </a:p>
      </dgm:t>
    </dgm:pt>
    <dgm:pt modelId="{994E351D-AD0F-46D8-B229-654ED108A4D4}" type="sibTrans" cxnId="{B439D819-89F1-48BF-8117-8B9AD8F377C7}">
      <dgm:prSet/>
      <dgm:spPr/>
      <dgm:t>
        <a:bodyPr/>
        <a:lstStyle/>
        <a:p>
          <a:endParaRPr lang="en-GB"/>
        </a:p>
      </dgm:t>
    </dgm:pt>
    <dgm:pt modelId="{7128AE58-F7E6-4F28-BFFC-BAE675E8C9FA}">
      <dgm:prSet phldrT="[Text]" custT="1"/>
      <dgm:spPr/>
      <dgm:t>
        <a:bodyPr/>
        <a:lstStyle/>
        <a:p>
          <a:r>
            <a:rPr lang="en-US" sz="1100" dirty="0"/>
            <a:t>Profit is the bottom line</a:t>
          </a:r>
          <a:endParaRPr lang="en-GB" sz="1100" dirty="0"/>
        </a:p>
      </dgm:t>
    </dgm:pt>
    <dgm:pt modelId="{90660F39-6B07-44C5-B38E-1CAD05B17742}" type="parTrans" cxnId="{D176CE64-6A56-430D-ACD6-AF4AE4A13BDB}">
      <dgm:prSet/>
      <dgm:spPr/>
      <dgm:t>
        <a:bodyPr/>
        <a:lstStyle/>
        <a:p>
          <a:endParaRPr lang="en-GB"/>
        </a:p>
      </dgm:t>
    </dgm:pt>
    <dgm:pt modelId="{65AFE66E-8459-45A4-94E7-34D7D6F37DBA}" type="sibTrans" cxnId="{D176CE64-6A56-430D-ACD6-AF4AE4A13BDB}">
      <dgm:prSet/>
      <dgm:spPr/>
      <dgm:t>
        <a:bodyPr/>
        <a:lstStyle/>
        <a:p>
          <a:endParaRPr lang="en-GB"/>
        </a:p>
      </dgm:t>
    </dgm:pt>
    <dgm:pt modelId="{C7583304-32F5-4919-9684-911EFAD7C88F}">
      <dgm:prSet phldrT="[Text]"/>
      <dgm:spPr/>
      <dgm:t>
        <a:bodyPr/>
        <a:lstStyle/>
        <a:p>
          <a:endParaRPr lang="en-GB" sz="900" dirty="0"/>
        </a:p>
      </dgm:t>
    </dgm:pt>
    <dgm:pt modelId="{4DA90691-4AC2-421A-BD55-6F2B11583085}" type="parTrans" cxnId="{A96043F4-2CAB-4369-A1B3-9020DB114D58}">
      <dgm:prSet/>
      <dgm:spPr/>
      <dgm:t>
        <a:bodyPr/>
        <a:lstStyle/>
        <a:p>
          <a:endParaRPr lang="en-GB"/>
        </a:p>
      </dgm:t>
    </dgm:pt>
    <dgm:pt modelId="{A56D421F-1944-48C3-8DD3-F75B76A2F459}" type="sibTrans" cxnId="{A96043F4-2CAB-4369-A1B3-9020DB114D58}">
      <dgm:prSet/>
      <dgm:spPr/>
      <dgm:t>
        <a:bodyPr/>
        <a:lstStyle/>
        <a:p>
          <a:endParaRPr lang="en-GB"/>
        </a:p>
      </dgm:t>
    </dgm:pt>
    <dgm:pt modelId="{65A7ABE3-91DC-4707-B192-2155AD300A18}">
      <dgm:prSet phldrT="[Text]" custT="1"/>
      <dgm:spPr/>
      <dgm:t>
        <a:bodyPr/>
        <a:lstStyle/>
        <a:p>
          <a:r>
            <a:rPr lang="en-US" sz="1100" dirty="0"/>
            <a:t>Competition on price</a:t>
          </a:r>
          <a:endParaRPr lang="en-GB" sz="1100" dirty="0"/>
        </a:p>
      </dgm:t>
    </dgm:pt>
    <dgm:pt modelId="{F3BC936C-6B9D-4208-A942-A9A482E310DC}" type="parTrans" cxnId="{BBA251E4-119C-4B0B-9267-3CC53F75DDF7}">
      <dgm:prSet/>
      <dgm:spPr/>
      <dgm:t>
        <a:bodyPr/>
        <a:lstStyle/>
        <a:p>
          <a:endParaRPr lang="en-GB"/>
        </a:p>
      </dgm:t>
    </dgm:pt>
    <dgm:pt modelId="{CCC9FCDB-FD49-4E10-9907-75130AC2DB35}" type="sibTrans" cxnId="{BBA251E4-119C-4B0B-9267-3CC53F75DDF7}">
      <dgm:prSet/>
      <dgm:spPr/>
      <dgm:t>
        <a:bodyPr/>
        <a:lstStyle/>
        <a:p>
          <a:endParaRPr lang="en-GB"/>
        </a:p>
      </dgm:t>
    </dgm:pt>
    <dgm:pt modelId="{4DBA504C-B65D-4066-93D0-539CDD71F912}">
      <dgm:prSet phldrT="[Text]" custT="1"/>
      <dgm:spPr/>
      <dgm:t>
        <a:bodyPr/>
        <a:lstStyle/>
        <a:p>
          <a:r>
            <a:rPr lang="en-US" sz="1100" dirty="0"/>
            <a:t>Tender Process</a:t>
          </a:r>
          <a:endParaRPr lang="en-GB" sz="1100" dirty="0"/>
        </a:p>
      </dgm:t>
    </dgm:pt>
    <dgm:pt modelId="{54817F2F-6EB6-4938-86F8-21303DA1F459}" type="parTrans" cxnId="{741BEA66-51D8-42E2-931E-6FF141822073}">
      <dgm:prSet/>
      <dgm:spPr/>
      <dgm:t>
        <a:bodyPr/>
        <a:lstStyle/>
        <a:p>
          <a:endParaRPr lang="en-GB"/>
        </a:p>
      </dgm:t>
    </dgm:pt>
    <dgm:pt modelId="{CF3D1058-0DE5-4D45-868B-67FA331DF021}" type="sibTrans" cxnId="{741BEA66-51D8-42E2-931E-6FF141822073}">
      <dgm:prSet/>
      <dgm:spPr/>
      <dgm:t>
        <a:bodyPr/>
        <a:lstStyle/>
        <a:p>
          <a:endParaRPr lang="en-GB"/>
        </a:p>
      </dgm:t>
    </dgm:pt>
    <dgm:pt modelId="{2CE55F77-888A-4762-957A-8059DB59BE93}">
      <dgm:prSet phldrT="[Text]" custT="1"/>
      <dgm:spPr/>
      <dgm:t>
        <a:bodyPr/>
        <a:lstStyle/>
        <a:p>
          <a:r>
            <a:rPr lang="en-US" sz="1100" dirty="0"/>
            <a:t>Restrictions on negotiation</a:t>
          </a:r>
          <a:endParaRPr lang="en-GB" sz="1100" dirty="0"/>
        </a:p>
      </dgm:t>
    </dgm:pt>
    <dgm:pt modelId="{A69191C3-A8A0-4A8A-8BA3-20E950CEF545}" type="parTrans" cxnId="{C77DBB74-27E1-4062-AE9E-0DDEC6C2E4C0}">
      <dgm:prSet/>
      <dgm:spPr/>
      <dgm:t>
        <a:bodyPr/>
        <a:lstStyle/>
        <a:p>
          <a:endParaRPr lang="en-GB"/>
        </a:p>
      </dgm:t>
    </dgm:pt>
    <dgm:pt modelId="{88F3579B-1485-4252-BE1D-7502EEFC2773}" type="sibTrans" cxnId="{C77DBB74-27E1-4062-AE9E-0DDEC6C2E4C0}">
      <dgm:prSet/>
      <dgm:spPr/>
      <dgm:t>
        <a:bodyPr/>
        <a:lstStyle/>
        <a:p>
          <a:endParaRPr lang="en-GB"/>
        </a:p>
      </dgm:t>
    </dgm:pt>
    <dgm:pt modelId="{B31026B7-785D-4B83-BF60-3B1D2D5E4B65}">
      <dgm:prSet phldrT="[Text]" custT="1"/>
      <dgm:spPr/>
      <dgm:t>
        <a:bodyPr/>
        <a:lstStyle/>
        <a:p>
          <a:r>
            <a:rPr lang="en-US" sz="1100" dirty="0"/>
            <a:t>Evaluation </a:t>
          </a:r>
          <a:endParaRPr lang="en-GB" sz="1100" dirty="0"/>
        </a:p>
      </dgm:t>
    </dgm:pt>
    <dgm:pt modelId="{89A14E6B-19AF-4EEA-97ED-3CF7FE7CB627}" type="parTrans" cxnId="{8454D85E-844A-41CE-B234-6864F33732CA}">
      <dgm:prSet/>
      <dgm:spPr/>
      <dgm:t>
        <a:bodyPr/>
        <a:lstStyle/>
        <a:p>
          <a:endParaRPr lang="en-GB"/>
        </a:p>
      </dgm:t>
    </dgm:pt>
    <dgm:pt modelId="{A1E33294-7B8B-436C-A17E-48140EB1D5CA}" type="sibTrans" cxnId="{8454D85E-844A-41CE-B234-6864F33732CA}">
      <dgm:prSet/>
      <dgm:spPr/>
      <dgm:t>
        <a:bodyPr/>
        <a:lstStyle/>
        <a:p>
          <a:endParaRPr lang="en-GB"/>
        </a:p>
      </dgm:t>
    </dgm:pt>
    <dgm:pt modelId="{3D2DC15A-0065-48EF-9A6B-F3C057385057}">
      <dgm:prSet phldrT="[Text]" custT="1"/>
      <dgm:spPr/>
      <dgm:t>
        <a:bodyPr/>
        <a:lstStyle/>
        <a:p>
          <a:r>
            <a:rPr lang="en-US" sz="1100" dirty="0"/>
            <a:t>Contract lengths </a:t>
          </a:r>
          <a:endParaRPr lang="en-GB" sz="1100" dirty="0"/>
        </a:p>
      </dgm:t>
    </dgm:pt>
    <dgm:pt modelId="{888F1E71-9A13-4C82-AE30-DB0654A3E6A1}" type="parTrans" cxnId="{DF02FFEA-DB2B-4D90-B70C-651A31144617}">
      <dgm:prSet/>
      <dgm:spPr/>
      <dgm:t>
        <a:bodyPr/>
        <a:lstStyle/>
        <a:p>
          <a:endParaRPr lang="en-GB"/>
        </a:p>
      </dgm:t>
    </dgm:pt>
    <dgm:pt modelId="{C9F03007-7209-49F3-BD23-150E53F80795}" type="sibTrans" cxnId="{DF02FFEA-DB2B-4D90-B70C-651A31144617}">
      <dgm:prSet/>
      <dgm:spPr/>
      <dgm:t>
        <a:bodyPr/>
        <a:lstStyle/>
        <a:p>
          <a:endParaRPr lang="en-GB"/>
        </a:p>
      </dgm:t>
    </dgm:pt>
    <dgm:pt modelId="{983F5955-17AF-4CB4-8685-48C4CBF24FAC}">
      <dgm:prSet phldrT="[Text]" custT="1"/>
      <dgm:spPr/>
      <dgm:t>
        <a:bodyPr/>
        <a:lstStyle/>
        <a:p>
          <a:r>
            <a:rPr lang="en-US" sz="1100" dirty="0"/>
            <a:t>Partnering </a:t>
          </a:r>
          <a:endParaRPr lang="en-GB" sz="1100" dirty="0"/>
        </a:p>
      </dgm:t>
    </dgm:pt>
    <dgm:pt modelId="{2A12A095-E266-4CD6-AA77-992369FDBB31}" type="parTrans" cxnId="{C9E49F00-A348-449F-A7E5-5C7B3C208F5A}">
      <dgm:prSet/>
      <dgm:spPr/>
      <dgm:t>
        <a:bodyPr/>
        <a:lstStyle/>
        <a:p>
          <a:endParaRPr lang="en-GB"/>
        </a:p>
      </dgm:t>
    </dgm:pt>
    <dgm:pt modelId="{285E989A-E84A-4B75-9A4F-A4569BEFF3C7}" type="sibTrans" cxnId="{C9E49F00-A348-449F-A7E5-5C7B3C208F5A}">
      <dgm:prSet/>
      <dgm:spPr/>
      <dgm:t>
        <a:bodyPr/>
        <a:lstStyle/>
        <a:p>
          <a:endParaRPr lang="en-GB"/>
        </a:p>
      </dgm:t>
    </dgm:pt>
    <dgm:pt modelId="{C51A6E83-D769-4EA1-9431-939DEEA3598F}">
      <dgm:prSet phldrT="[Text]" custT="1"/>
      <dgm:spPr/>
      <dgm:t>
        <a:bodyPr/>
        <a:lstStyle/>
        <a:p>
          <a:r>
            <a:rPr lang="en-US" sz="1100" dirty="0"/>
            <a:t>Relationship building</a:t>
          </a:r>
          <a:endParaRPr lang="en-GB" sz="1100" dirty="0"/>
        </a:p>
      </dgm:t>
    </dgm:pt>
    <dgm:pt modelId="{7999BC8F-1A94-4CDE-A4DF-6E760A7E4E1B}" type="parTrans" cxnId="{FEDF84FB-62A4-496F-BFD0-70078C56813A}">
      <dgm:prSet/>
      <dgm:spPr/>
      <dgm:t>
        <a:bodyPr/>
        <a:lstStyle/>
        <a:p>
          <a:endParaRPr lang="en-GB"/>
        </a:p>
      </dgm:t>
    </dgm:pt>
    <dgm:pt modelId="{9374FB81-C39A-4476-A0AA-FD5B495A5C8A}" type="sibTrans" cxnId="{FEDF84FB-62A4-496F-BFD0-70078C56813A}">
      <dgm:prSet/>
      <dgm:spPr/>
      <dgm:t>
        <a:bodyPr/>
        <a:lstStyle/>
        <a:p>
          <a:endParaRPr lang="en-GB"/>
        </a:p>
      </dgm:t>
    </dgm:pt>
    <dgm:pt modelId="{6EBC9FD3-39E3-401E-B62E-ED520C03958D}">
      <dgm:prSet phldrT="[Text]" custT="1"/>
      <dgm:spPr/>
      <dgm:t>
        <a:bodyPr/>
        <a:lstStyle/>
        <a:p>
          <a:r>
            <a:rPr lang="en-US" sz="1100" dirty="0"/>
            <a:t>SMT Buy In missing</a:t>
          </a:r>
          <a:endParaRPr lang="en-GB" sz="1100" dirty="0"/>
        </a:p>
      </dgm:t>
    </dgm:pt>
    <dgm:pt modelId="{CCE11091-9CEA-4E5A-AA90-ABB5CFBC0FE7}" type="parTrans" cxnId="{6F789789-9E93-437C-AF16-8E867332F495}">
      <dgm:prSet/>
      <dgm:spPr/>
      <dgm:t>
        <a:bodyPr/>
        <a:lstStyle/>
        <a:p>
          <a:endParaRPr lang="en-GB"/>
        </a:p>
      </dgm:t>
    </dgm:pt>
    <dgm:pt modelId="{F8F09D77-A7DF-465D-994D-C5022C953C48}" type="sibTrans" cxnId="{6F789789-9E93-437C-AF16-8E867332F495}">
      <dgm:prSet/>
      <dgm:spPr/>
      <dgm:t>
        <a:bodyPr/>
        <a:lstStyle/>
        <a:p>
          <a:endParaRPr lang="en-GB"/>
        </a:p>
      </dgm:t>
    </dgm:pt>
    <dgm:pt modelId="{03B1A78D-B316-442C-AC8C-EB6F0FA71FF0}">
      <dgm:prSet phldrT="[Text]" custT="1"/>
      <dgm:spPr/>
      <dgm:t>
        <a:bodyPr/>
        <a:lstStyle/>
        <a:p>
          <a:endParaRPr lang="en-GB" sz="1100" dirty="0"/>
        </a:p>
      </dgm:t>
    </dgm:pt>
    <dgm:pt modelId="{FB556E29-F9A3-426E-B412-B57D83C2E38B}" type="sibTrans" cxnId="{F10B680E-B29B-44F9-984E-4F3D0860A825}">
      <dgm:prSet/>
      <dgm:spPr/>
      <dgm:t>
        <a:bodyPr/>
        <a:lstStyle/>
        <a:p>
          <a:endParaRPr lang="en-GB"/>
        </a:p>
      </dgm:t>
    </dgm:pt>
    <dgm:pt modelId="{B40795A1-BBAC-4183-99DB-5CBD3EB47296}" type="parTrans" cxnId="{F10B680E-B29B-44F9-984E-4F3D0860A825}">
      <dgm:prSet/>
      <dgm:spPr/>
      <dgm:t>
        <a:bodyPr/>
        <a:lstStyle/>
        <a:p>
          <a:endParaRPr lang="en-GB"/>
        </a:p>
      </dgm:t>
    </dgm:pt>
    <dgm:pt modelId="{A3F2EFD0-59BD-426C-9E7C-4193E5E704B7}" type="pres">
      <dgm:prSet presAssocID="{4A7A6396-5773-4CF3-A8AF-B5BC166986EC}" presName="composite" presStyleCnt="0">
        <dgm:presLayoutVars>
          <dgm:chMax val="3"/>
          <dgm:animLvl val="lvl"/>
          <dgm:resizeHandles val="exact"/>
        </dgm:presLayoutVars>
      </dgm:prSet>
      <dgm:spPr/>
    </dgm:pt>
    <dgm:pt modelId="{6CDE55EC-E147-4B0F-B89F-AB8084CACE89}" type="pres">
      <dgm:prSet presAssocID="{E04D31B1-07A0-4F5E-92E0-917CAF1FEE53}" presName="gear1" presStyleLbl="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8CAA9DA-0479-470C-8F5F-72F20A9FC995}" type="pres">
      <dgm:prSet presAssocID="{E04D31B1-07A0-4F5E-92E0-917CAF1FEE53}" presName="gear1srcNode" presStyleLbl="node1" presStyleIdx="0" presStyleCnt="3"/>
      <dgm:spPr/>
      <dgm:t>
        <a:bodyPr/>
        <a:lstStyle/>
        <a:p>
          <a:endParaRPr lang="en-US"/>
        </a:p>
      </dgm:t>
    </dgm:pt>
    <dgm:pt modelId="{B93E842A-2993-433A-BA8D-08380B1493A6}" type="pres">
      <dgm:prSet presAssocID="{E04D31B1-07A0-4F5E-92E0-917CAF1FEE53}" presName="gear1dstNode" presStyleLbl="node1" presStyleIdx="0" presStyleCnt="3"/>
      <dgm:spPr/>
      <dgm:t>
        <a:bodyPr/>
        <a:lstStyle/>
        <a:p>
          <a:endParaRPr lang="en-US"/>
        </a:p>
      </dgm:t>
    </dgm:pt>
    <dgm:pt modelId="{82FDCDEE-FD3C-4A15-8CCE-E82CF51EB991}" type="pres">
      <dgm:prSet presAssocID="{E04D31B1-07A0-4F5E-92E0-917CAF1FEE53}" presName="gear1ch" presStyleLbl="fgAcc1" presStyleIdx="0" presStyleCnt="3" custScaleY="133309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5900287-0C85-46B5-9BB5-AC1A9867C039}" type="pres">
      <dgm:prSet presAssocID="{431CD027-E45C-422E-9A4A-41AEA09E9FFF}" presName="gear2" presStyleLbl="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23B9CE8-F24B-4949-87D5-B20CDB43548F}" type="pres">
      <dgm:prSet presAssocID="{431CD027-E45C-422E-9A4A-41AEA09E9FFF}" presName="gear2srcNode" presStyleLbl="node1" presStyleIdx="1" presStyleCnt="3"/>
      <dgm:spPr/>
      <dgm:t>
        <a:bodyPr/>
        <a:lstStyle/>
        <a:p>
          <a:endParaRPr lang="en-US"/>
        </a:p>
      </dgm:t>
    </dgm:pt>
    <dgm:pt modelId="{A2516543-5777-454B-860D-C1E186BC7754}" type="pres">
      <dgm:prSet presAssocID="{431CD027-E45C-422E-9A4A-41AEA09E9FFF}" presName="gear2dstNode" presStyleLbl="node1" presStyleIdx="1" presStyleCnt="3"/>
      <dgm:spPr/>
      <dgm:t>
        <a:bodyPr/>
        <a:lstStyle/>
        <a:p>
          <a:endParaRPr lang="en-US"/>
        </a:p>
      </dgm:t>
    </dgm:pt>
    <dgm:pt modelId="{4BF15290-FAE1-4963-A3C6-B0E962B13359}" type="pres">
      <dgm:prSet presAssocID="{431CD027-E45C-422E-9A4A-41AEA09E9FFF}" presName="gear2ch" presStyleLbl="fgAcc1" presStyleIdx="1" presStyleCnt="3" custScaleY="110785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0DDEB68-99B4-4343-9085-868A322E02BD}" type="pres">
      <dgm:prSet presAssocID="{2100EF48-EBBE-4955-A5A7-3F967CA67225}" presName="gear3" presStyleLbl="node1" presStyleIdx="2" presStyleCnt="3"/>
      <dgm:spPr/>
      <dgm:t>
        <a:bodyPr/>
        <a:lstStyle/>
        <a:p>
          <a:endParaRPr lang="en-US"/>
        </a:p>
      </dgm:t>
    </dgm:pt>
    <dgm:pt modelId="{F91ACA42-FC33-434C-BCF5-41A8212C4B9B}" type="pres">
      <dgm:prSet presAssocID="{2100EF48-EBBE-4955-A5A7-3F967CA67225}" presName="gear3tx" presStyleLbl="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C17AA1F-9617-484C-9B14-D00F9981264D}" type="pres">
      <dgm:prSet presAssocID="{2100EF48-EBBE-4955-A5A7-3F967CA67225}" presName="gear3srcNode" presStyleLbl="node1" presStyleIdx="2" presStyleCnt="3"/>
      <dgm:spPr/>
      <dgm:t>
        <a:bodyPr/>
        <a:lstStyle/>
        <a:p>
          <a:endParaRPr lang="en-US"/>
        </a:p>
      </dgm:t>
    </dgm:pt>
    <dgm:pt modelId="{C94FC6BB-2474-450F-91A6-087DC3D7CC02}" type="pres">
      <dgm:prSet presAssocID="{2100EF48-EBBE-4955-A5A7-3F967CA67225}" presName="gear3dstNode" presStyleLbl="node1" presStyleIdx="2" presStyleCnt="3"/>
      <dgm:spPr/>
      <dgm:t>
        <a:bodyPr/>
        <a:lstStyle/>
        <a:p>
          <a:endParaRPr lang="en-US"/>
        </a:p>
      </dgm:t>
    </dgm:pt>
    <dgm:pt modelId="{ED7B8A42-8254-4B4C-81AB-EC9865CC9B2B}" type="pres">
      <dgm:prSet presAssocID="{2100EF48-EBBE-4955-A5A7-3F967CA67225}" presName="gear3ch" presStyleLbl="fgAcc1" presStyleIdx="2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A2B32F5-52D4-47F6-A840-75B85F849B00}" type="pres">
      <dgm:prSet presAssocID="{217A11D8-1F6E-499E-A005-8F66C0878175}" presName="connector1" presStyleLbl="sibTrans2D1" presStyleIdx="0" presStyleCnt="3"/>
      <dgm:spPr/>
      <dgm:t>
        <a:bodyPr/>
        <a:lstStyle/>
        <a:p>
          <a:endParaRPr lang="en-US"/>
        </a:p>
      </dgm:t>
    </dgm:pt>
    <dgm:pt modelId="{69338ECB-DE78-47EF-B4E2-AC1F1303C6E5}" type="pres">
      <dgm:prSet presAssocID="{F9F6B4AA-306A-49B8-B4CA-5DD1C3BE4207}" presName="connector2" presStyleLbl="sibTrans2D1" presStyleIdx="1" presStyleCnt="3"/>
      <dgm:spPr/>
      <dgm:t>
        <a:bodyPr/>
        <a:lstStyle/>
        <a:p>
          <a:endParaRPr lang="en-US"/>
        </a:p>
      </dgm:t>
    </dgm:pt>
    <dgm:pt modelId="{480B9059-2757-41D3-8D9F-74E5E1BFA32C}" type="pres">
      <dgm:prSet presAssocID="{A4DD6654-90B0-437F-8AD2-88710F5FADD2}" presName="connector3" presStyleLbl="sibTrans2D1" presStyleIdx="2" presStyleCnt="3"/>
      <dgm:spPr/>
      <dgm:t>
        <a:bodyPr/>
        <a:lstStyle/>
        <a:p>
          <a:endParaRPr lang="en-US"/>
        </a:p>
      </dgm:t>
    </dgm:pt>
  </dgm:ptLst>
  <dgm:cxnLst>
    <dgm:cxn modelId="{51A15BB9-4DDA-4672-806D-A0E1022106BB}" type="presOf" srcId="{2100EF48-EBBE-4955-A5A7-3F967CA67225}" destId="{F0DDEB68-99B4-4343-9085-868A322E02BD}" srcOrd="0" destOrd="0" presId="urn:microsoft.com/office/officeart/2005/8/layout/gear1"/>
    <dgm:cxn modelId="{D67A93DB-A1FF-4861-A2FA-1419CA0F9882}" type="presOf" srcId="{E04D31B1-07A0-4F5E-92E0-917CAF1FEE53}" destId="{18CAA9DA-0479-470C-8F5F-72F20A9FC995}" srcOrd="1" destOrd="0" presId="urn:microsoft.com/office/officeart/2005/8/layout/gear1"/>
    <dgm:cxn modelId="{76DB8ACF-6EB3-4670-8C53-2D3C5CE22755}" srcId="{431CD027-E45C-422E-9A4A-41AEA09E9FFF}" destId="{2569E83A-4AF6-4C89-A39A-D39A6C8CB42D}" srcOrd="0" destOrd="0" parTransId="{DF605A1B-DBFD-4E7D-BFDF-86211A9B8761}" sibTransId="{007A4708-9607-455E-B1DA-5BDBC23EDF74}"/>
    <dgm:cxn modelId="{C77DBB74-27E1-4062-AE9E-0DDEC6C2E4C0}" srcId="{E04D31B1-07A0-4F5E-92E0-917CAF1FEE53}" destId="{2CE55F77-888A-4762-957A-8059DB59BE93}" srcOrd="3" destOrd="0" parTransId="{A69191C3-A8A0-4A8A-8BA3-20E950CEF545}" sibTransId="{88F3579B-1485-4252-BE1D-7502EEFC2773}"/>
    <dgm:cxn modelId="{704A64C1-51E1-472C-A341-CC2F42D7097E}" type="presOf" srcId="{431CD027-E45C-422E-9A4A-41AEA09E9FFF}" destId="{A2516543-5777-454B-860D-C1E186BC7754}" srcOrd="2" destOrd="0" presId="urn:microsoft.com/office/officeart/2005/8/layout/gear1"/>
    <dgm:cxn modelId="{D176CE64-6A56-430D-ACD6-AF4AE4A13BDB}" srcId="{2100EF48-EBBE-4955-A5A7-3F967CA67225}" destId="{7128AE58-F7E6-4F28-BFFC-BAE675E8C9FA}" srcOrd="0" destOrd="0" parTransId="{90660F39-6B07-44C5-B38E-1CAD05B17742}" sibTransId="{65AFE66E-8459-45A4-94E7-34D7D6F37DBA}"/>
    <dgm:cxn modelId="{B8501BD6-E265-4978-B442-172129A69D65}" srcId="{431CD027-E45C-422E-9A4A-41AEA09E9FFF}" destId="{15826202-B11D-4045-9281-12BF955519B8}" srcOrd="1" destOrd="0" parTransId="{85B4F44A-AF43-4730-B8E8-4407C5667790}" sibTransId="{219B7C30-B435-435D-9781-DA11DE4A4BCF}"/>
    <dgm:cxn modelId="{56154BE4-F181-4D9D-9355-63449C765FB0}" type="presOf" srcId="{03B1A78D-B316-442C-AC8C-EB6F0FA71FF0}" destId="{ED7B8A42-8254-4B4C-81AB-EC9865CC9B2B}" srcOrd="0" destOrd="4" presId="urn:microsoft.com/office/officeart/2005/8/layout/gear1"/>
    <dgm:cxn modelId="{43994A82-2D24-48E8-AAD2-D3C5C7CA6AD3}" type="presOf" srcId="{7128AE58-F7E6-4F28-BFFC-BAE675E8C9FA}" destId="{ED7B8A42-8254-4B4C-81AB-EC9865CC9B2B}" srcOrd="0" destOrd="0" presId="urn:microsoft.com/office/officeart/2005/8/layout/gear1"/>
    <dgm:cxn modelId="{BE1F517F-99E3-4743-8237-A568E33C1D93}" srcId="{4A7A6396-5773-4CF3-A8AF-B5BC166986EC}" destId="{2100EF48-EBBE-4955-A5A7-3F967CA67225}" srcOrd="2" destOrd="0" parTransId="{FB5D495A-9ECB-4464-991A-700E1EF1E741}" sibTransId="{A4DD6654-90B0-437F-8AD2-88710F5FADD2}"/>
    <dgm:cxn modelId="{FF255494-F11B-4108-B31F-6A9A4096F4EC}" type="presOf" srcId="{3D2DC15A-0065-48EF-9A6B-F3C057385057}" destId="{ED7B8A42-8254-4B4C-81AB-EC9865CC9B2B}" srcOrd="0" destOrd="2" presId="urn:microsoft.com/office/officeart/2005/8/layout/gear1"/>
    <dgm:cxn modelId="{3ED3AD26-2515-4136-99EE-FCEC97668941}" type="presOf" srcId="{4A7A6396-5773-4CF3-A8AF-B5BC166986EC}" destId="{A3F2EFD0-59BD-426C-9E7C-4193E5E704B7}" srcOrd="0" destOrd="0" presId="urn:microsoft.com/office/officeart/2005/8/layout/gear1"/>
    <dgm:cxn modelId="{7718FC57-FF74-47A1-9576-4A71B6152837}" type="presOf" srcId="{C7583304-32F5-4919-9684-911EFAD7C88F}" destId="{82FDCDEE-FD3C-4A15-8CCE-E82CF51EB991}" srcOrd="0" destOrd="5" presId="urn:microsoft.com/office/officeart/2005/8/layout/gear1"/>
    <dgm:cxn modelId="{2424420E-FF42-430A-A21F-FA5C9892B829}" srcId="{431CD027-E45C-422E-9A4A-41AEA09E9FFF}" destId="{9B2D725E-049C-41CC-8515-5A656A63C27D}" srcOrd="2" destOrd="0" parTransId="{6B773A05-DE57-40C9-84DD-DDF86B3BD7FC}" sibTransId="{B93B8E3F-AAC9-4447-8DAB-677092F806FA}"/>
    <dgm:cxn modelId="{F10B680E-B29B-44F9-984E-4F3D0860A825}" srcId="{2100EF48-EBBE-4955-A5A7-3F967CA67225}" destId="{03B1A78D-B316-442C-AC8C-EB6F0FA71FF0}" srcOrd="4" destOrd="0" parTransId="{B40795A1-BBAC-4183-99DB-5CBD3EB47296}" sibTransId="{FB556E29-F9A3-426E-B412-B57D83C2E38B}"/>
    <dgm:cxn modelId="{BC6EB9D9-9E59-4BC7-921B-BFBD9842141A}" type="presOf" srcId="{983F5955-17AF-4CB4-8685-48C4CBF24FAC}" destId="{ED7B8A42-8254-4B4C-81AB-EC9865CC9B2B}" srcOrd="0" destOrd="3" presId="urn:microsoft.com/office/officeart/2005/8/layout/gear1"/>
    <dgm:cxn modelId="{384064DB-4E6B-437F-A6BF-5B312E0E36B9}" type="presOf" srcId="{4DBA504C-B65D-4066-93D0-539CDD71F912}" destId="{82FDCDEE-FD3C-4A15-8CCE-E82CF51EB991}" srcOrd="0" destOrd="1" presId="urn:microsoft.com/office/officeart/2005/8/layout/gear1"/>
    <dgm:cxn modelId="{BAD5C222-D50B-4B4D-AD87-84E87D264CC6}" type="presOf" srcId="{217A11D8-1F6E-499E-A005-8F66C0878175}" destId="{EA2B32F5-52D4-47F6-A840-75B85F849B00}" srcOrd="0" destOrd="0" presId="urn:microsoft.com/office/officeart/2005/8/layout/gear1"/>
    <dgm:cxn modelId="{6DEDACD4-1446-474C-B092-4A0F12CE634A}" type="presOf" srcId="{2100EF48-EBBE-4955-A5A7-3F967CA67225}" destId="{C94FC6BB-2474-450F-91A6-087DC3D7CC02}" srcOrd="3" destOrd="0" presId="urn:microsoft.com/office/officeart/2005/8/layout/gear1"/>
    <dgm:cxn modelId="{59153E27-C9D2-4105-8E5F-D10DB9437A5A}" type="presOf" srcId="{6EBC9FD3-39E3-401E-B62E-ED520C03958D}" destId="{4BF15290-FAE1-4963-A3C6-B0E962B13359}" srcOrd="0" destOrd="4" presId="urn:microsoft.com/office/officeart/2005/8/layout/gear1"/>
    <dgm:cxn modelId="{6F789789-9E93-437C-AF16-8E867332F495}" srcId="{431CD027-E45C-422E-9A4A-41AEA09E9FFF}" destId="{6EBC9FD3-39E3-401E-B62E-ED520C03958D}" srcOrd="4" destOrd="0" parTransId="{CCE11091-9CEA-4E5A-AA90-ABB5CFBC0FE7}" sibTransId="{F8F09D77-A7DF-465D-994D-C5022C953C48}"/>
    <dgm:cxn modelId="{20469203-6EAE-4ED6-B8E9-608D43656010}" type="presOf" srcId="{9B2D725E-049C-41CC-8515-5A656A63C27D}" destId="{4BF15290-FAE1-4963-A3C6-B0E962B13359}" srcOrd="0" destOrd="2" presId="urn:microsoft.com/office/officeart/2005/8/layout/gear1"/>
    <dgm:cxn modelId="{605E795F-E502-4EF8-915C-3FB1AAF11455}" type="presOf" srcId="{2C148B13-9253-4C8E-AED2-AB927E0F9B2E}" destId="{82FDCDEE-FD3C-4A15-8CCE-E82CF51EB991}" srcOrd="0" destOrd="0" presId="urn:microsoft.com/office/officeart/2005/8/layout/gear1"/>
    <dgm:cxn modelId="{BBA251E4-119C-4B0B-9267-3CC53F75DDF7}" srcId="{2100EF48-EBBE-4955-A5A7-3F967CA67225}" destId="{65A7ABE3-91DC-4707-B192-2155AD300A18}" srcOrd="1" destOrd="0" parTransId="{F3BC936C-6B9D-4208-A942-A9A482E310DC}" sibTransId="{CCC9FCDB-FD49-4E10-9907-75130AC2DB35}"/>
    <dgm:cxn modelId="{11803F45-EE12-4464-8D54-AB8CDA372352}" type="presOf" srcId="{C51A6E83-D769-4EA1-9431-939DEEA3598F}" destId="{82FDCDEE-FD3C-4A15-8CCE-E82CF51EB991}" srcOrd="0" destOrd="4" presId="urn:microsoft.com/office/officeart/2005/8/layout/gear1"/>
    <dgm:cxn modelId="{E5400EC1-2F3D-4097-87BC-C9D87D06FD49}" type="presOf" srcId="{2100EF48-EBBE-4955-A5A7-3F967CA67225}" destId="{CC17AA1F-9617-484C-9B14-D00F9981264D}" srcOrd="2" destOrd="0" presId="urn:microsoft.com/office/officeart/2005/8/layout/gear1"/>
    <dgm:cxn modelId="{7685E2B8-BED2-46D6-889B-662BE552B6C4}" type="presOf" srcId="{15826202-B11D-4045-9281-12BF955519B8}" destId="{4BF15290-FAE1-4963-A3C6-B0E962B13359}" srcOrd="0" destOrd="1" presId="urn:microsoft.com/office/officeart/2005/8/layout/gear1"/>
    <dgm:cxn modelId="{A59627A7-5103-4BA5-9146-4D8AFCBEE794}" type="presOf" srcId="{E04D31B1-07A0-4F5E-92E0-917CAF1FEE53}" destId="{B93E842A-2993-433A-BA8D-08380B1493A6}" srcOrd="2" destOrd="0" presId="urn:microsoft.com/office/officeart/2005/8/layout/gear1"/>
    <dgm:cxn modelId="{741BEA66-51D8-42E2-931E-6FF141822073}" srcId="{E04D31B1-07A0-4F5E-92E0-917CAF1FEE53}" destId="{4DBA504C-B65D-4066-93D0-539CDD71F912}" srcOrd="1" destOrd="0" parTransId="{54817F2F-6EB6-4938-86F8-21303DA1F459}" sibTransId="{CF3D1058-0DE5-4D45-868B-67FA331DF021}"/>
    <dgm:cxn modelId="{9DBA1385-2B68-495B-BD8A-F74E16D262A5}" type="presOf" srcId="{B31026B7-785D-4B83-BF60-3B1D2D5E4B65}" destId="{82FDCDEE-FD3C-4A15-8CCE-E82CF51EB991}" srcOrd="0" destOrd="2" presId="urn:microsoft.com/office/officeart/2005/8/layout/gear1"/>
    <dgm:cxn modelId="{5DBBEB8B-0BCF-4501-A3FD-6255786945CE}" type="presOf" srcId="{2CE55F77-888A-4762-957A-8059DB59BE93}" destId="{82FDCDEE-FD3C-4A15-8CCE-E82CF51EB991}" srcOrd="0" destOrd="3" presId="urn:microsoft.com/office/officeart/2005/8/layout/gear1"/>
    <dgm:cxn modelId="{A96043F4-2CAB-4369-A1B3-9020DB114D58}" srcId="{E04D31B1-07A0-4F5E-92E0-917CAF1FEE53}" destId="{C7583304-32F5-4919-9684-911EFAD7C88F}" srcOrd="5" destOrd="0" parTransId="{4DA90691-4AC2-421A-BD55-6F2B11583085}" sibTransId="{A56D421F-1944-48C3-8DD3-F75B76A2F459}"/>
    <dgm:cxn modelId="{B439D819-89F1-48BF-8117-8B9AD8F377C7}" srcId="{431CD027-E45C-422E-9A4A-41AEA09E9FFF}" destId="{D771753B-2B0F-4F9C-83EA-4C6EB9915EB7}" srcOrd="3" destOrd="0" parTransId="{40A6605C-8441-4F5A-9D46-259C18BF283F}" sibTransId="{994E351D-AD0F-46D8-B229-654ED108A4D4}"/>
    <dgm:cxn modelId="{8454D85E-844A-41CE-B234-6864F33732CA}" srcId="{E04D31B1-07A0-4F5E-92E0-917CAF1FEE53}" destId="{B31026B7-785D-4B83-BF60-3B1D2D5E4B65}" srcOrd="2" destOrd="0" parTransId="{89A14E6B-19AF-4EEA-97ED-3CF7FE7CB627}" sibTransId="{A1E33294-7B8B-436C-A17E-48140EB1D5CA}"/>
    <dgm:cxn modelId="{B865477C-7473-497A-A666-5E451CC75CCF}" srcId="{4A7A6396-5773-4CF3-A8AF-B5BC166986EC}" destId="{431CD027-E45C-422E-9A4A-41AEA09E9FFF}" srcOrd="1" destOrd="0" parTransId="{78D6CA9B-980A-4B20-A4FD-B82800A4F341}" sibTransId="{F9F6B4AA-306A-49B8-B4CA-5DD1C3BE4207}"/>
    <dgm:cxn modelId="{D2597A1E-A11F-4E9A-9D4E-58AA508051ED}" type="presOf" srcId="{F9F6B4AA-306A-49B8-B4CA-5DD1C3BE4207}" destId="{69338ECB-DE78-47EF-B4E2-AC1F1303C6E5}" srcOrd="0" destOrd="0" presId="urn:microsoft.com/office/officeart/2005/8/layout/gear1"/>
    <dgm:cxn modelId="{0F4DC0C3-7218-46D0-A2AB-0F1F7E166E3D}" srcId="{4A7A6396-5773-4CF3-A8AF-B5BC166986EC}" destId="{E04D31B1-07A0-4F5E-92E0-917CAF1FEE53}" srcOrd="0" destOrd="0" parTransId="{27B8A8AD-AF6E-4D89-B64D-08054CD518A1}" sibTransId="{217A11D8-1F6E-499E-A005-8F66C0878175}"/>
    <dgm:cxn modelId="{5CC1BD69-B6E8-4FF0-B812-51BD64F6FA42}" type="presOf" srcId="{2569E83A-4AF6-4C89-A39A-D39A6C8CB42D}" destId="{4BF15290-FAE1-4963-A3C6-B0E962B13359}" srcOrd="0" destOrd="0" presId="urn:microsoft.com/office/officeart/2005/8/layout/gear1"/>
    <dgm:cxn modelId="{5D9005AE-FB02-4620-BC71-96FF69413140}" type="presOf" srcId="{431CD027-E45C-422E-9A4A-41AEA09E9FFF}" destId="{25900287-0C85-46B5-9BB5-AC1A9867C039}" srcOrd="0" destOrd="0" presId="urn:microsoft.com/office/officeart/2005/8/layout/gear1"/>
    <dgm:cxn modelId="{FE717038-89E1-451F-80C2-1ADB874775DE}" type="presOf" srcId="{2100EF48-EBBE-4955-A5A7-3F967CA67225}" destId="{F91ACA42-FC33-434C-BCF5-41A8212C4B9B}" srcOrd="1" destOrd="0" presId="urn:microsoft.com/office/officeart/2005/8/layout/gear1"/>
    <dgm:cxn modelId="{3FBA8F99-2515-4E33-85AB-CE8A810E1FBB}" type="presOf" srcId="{D771753B-2B0F-4F9C-83EA-4C6EB9915EB7}" destId="{4BF15290-FAE1-4963-A3C6-B0E962B13359}" srcOrd="0" destOrd="3" presId="urn:microsoft.com/office/officeart/2005/8/layout/gear1"/>
    <dgm:cxn modelId="{C9E49F00-A348-449F-A7E5-5C7B3C208F5A}" srcId="{2100EF48-EBBE-4955-A5A7-3F967CA67225}" destId="{983F5955-17AF-4CB4-8685-48C4CBF24FAC}" srcOrd="3" destOrd="0" parTransId="{2A12A095-E266-4CD6-AA77-992369FDBB31}" sibTransId="{285E989A-E84A-4B75-9A4F-A4569BEFF3C7}"/>
    <dgm:cxn modelId="{05BA74CC-5F11-4D4B-A333-A347EEA578F5}" type="presOf" srcId="{431CD027-E45C-422E-9A4A-41AEA09E9FFF}" destId="{423B9CE8-F24B-4949-87D5-B20CDB43548F}" srcOrd="1" destOrd="0" presId="urn:microsoft.com/office/officeart/2005/8/layout/gear1"/>
    <dgm:cxn modelId="{4F9391DE-56A6-4606-B9D0-7F36C11AF1D3}" type="presOf" srcId="{E04D31B1-07A0-4F5E-92E0-917CAF1FEE53}" destId="{6CDE55EC-E147-4B0F-B89F-AB8084CACE89}" srcOrd="0" destOrd="0" presId="urn:microsoft.com/office/officeart/2005/8/layout/gear1"/>
    <dgm:cxn modelId="{0D8C9934-2A67-4F45-A917-A309B7066E06}" type="presOf" srcId="{A4DD6654-90B0-437F-8AD2-88710F5FADD2}" destId="{480B9059-2757-41D3-8D9F-74E5E1BFA32C}" srcOrd="0" destOrd="0" presId="urn:microsoft.com/office/officeart/2005/8/layout/gear1"/>
    <dgm:cxn modelId="{691AED0A-7FFF-4731-BCCB-71C7714855FC}" srcId="{E04D31B1-07A0-4F5E-92E0-917CAF1FEE53}" destId="{2C148B13-9253-4C8E-AED2-AB927E0F9B2E}" srcOrd="0" destOrd="0" parTransId="{5C581545-09D4-4D84-954D-B67D7BDB596C}" sibTransId="{8B97F255-9DEA-462A-A81E-65FB055ED3B4}"/>
    <dgm:cxn modelId="{DF02FFEA-DB2B-4D90-B70C-651A31144617}" srcId="{2100EF48-EBBE-4955-A5A7-3F967CA67225}" destId="{3D2DC15A-0065-48EF-9A6B-F3C057385057}" srcOrd="2" destOrd="0" parTransId="{888F1E71-9A13-4C82-AE30-DB0654A3E6A1}" sibTransId="{C9F03007-7209-49F3-BD23-150E53F80795}"/>
    <dgm:cxn modelId="{F6842B54-6E04-49B3-A691-F6D120084C19}" type="presOf" srcId="{65A7ABE3-91DC-4707-B192-2155AD300A18}" destId="{ED7B8A42-8254-4B4C-81AB-EC9865CC9B2B}" srcOrd="0" destOrd="1" presId="urn:microsoft.com/office/officeart/2005/8/layout/gear1"/>
    <dgm:cxn modelId="{FEDF84FB-62A4-496F-BFD0-70078C56813A}" srcId="{E04D31B1-07A0-4F5E-92E0-917CAF1FEE53}" destId="{C51A6E83-D769-4EA1-9431-939DEEA3598F}" srcOrd="4" destOrd="0" parTransId="{7999BC8F-1A94-4CDE-A4DF-6E760A7E4E1B}" sibTransId="{9374FB81-C39A-4476-A0AA-FD5B495A5C8A}"/>
    <dgm:cxn modelId="{5CEDC937-2AFB-4ACB-BF66-71723C42AA1F}" type="presParOf" srcId="{A3F2EFD0-59BD-426C-9E7C-4193E5E704B7}" destId="{6CDE55EC-E147-4B0F-B89F-AB8084CACE89}" srcOrd="0" destOrd="0" presId="urn:microsoft.com/office/officeart/2005/8/layout/gear1"/>
    <dgm:cxn modelId="{04B07248-5C03-4B37-B665-8D31BB5D63A7}" type="presParOf" srcId="{A3F2EFD0-59BD-426C-9E7C-4193E5E704B7}" destId="{18CAA9DA-0479-470C-8F5F-72F20A9FC995}" srcOrd="1" destOrd="0" presId="urn:microsoft.com/office/officeart/2005/8/layout/gear1"/>
    <dgm:cxn modelId="{38BA0743-9287-4B5F-B60B-838D82BE32F1}" type="presParOf" srcId="{A3F2EFD0-59BD-426C-9E7C-4193E5E704B7}" destId="{B93E842A-2993-433A-BA8D-08380B1493A6}" srcOrd="2" destOrd="0" presId="urn:microsoft.com/office/officeart/2005/8/layout/gear1"/>
    <dgm:cxn modelId="{2A161D8C-434C-4A76-A15D-0680175AAD45}" type="presParOf" srcId="{A3F2EFD0-59BD-426C-9E7C-4193E5E704B7}" destId="{82FDCDEE-FD3C-4A15-8CCE-E82CF51EB991}" srcOrd="3" destOrd="0" presId="urn:microsoft.com/office/officeart/2005/8/layout/gear1"/>
    <dgm:cxn modelId="{99B55505-F24A-43FE-ACCD-0A9C831C6963}" type="presParOf" srcId="{A3F2EFD0-59BD-426C-9E7C-4193E5E704B7}" destId="{25900287-0C85-46B5-9BB5-AC1A9867C039}" srcOrd="4" destOrd="0" presId="urn:microsoft.com/office/officeart/2005/8/layout/gear1"/>
    <dgm:cxn modelId="{DDB49444-CBB3-4838-A9D6-C9C7DADEAB91}" type="presParOf" srcId="{A3F2EFD0-59BD-426C-9E7C-4193E5E704B7}" destId="{423B9CE8-F24B-4949-87D5-B20CDB43548F}" srcOrd="5" destOrd="0" presId="urn:microsoft.com/office/officeart/2005/8/layout/gear1"/>
    <dgm:cxn modelId="{60859083-2DB2-47F3-A1A8-EAE7C8038CE4}" type="presParOf" srcId="{A3F2EFD0-59BD-426C-9E7C-4193E5E704B7}" destId="{A2516543-5777-454B-860D-C1E186BC7754}" srcOrd="6" destOrd="0" presId="urn:microsoft.com/office/officeart/2005/8/layout/gear1"/>
    <dgm:cxn modelId="{303441EE-EB65-4612-91EB-96D40F7FFC00}" type="presParOf" srcId="{A3F2EFD0-59BD-426C-9E7C-4193E5E704B7}" destId="{4BF15290-FAE1-4963-A3C6-B0E962B13359}" srcOrd="7" destOrd="0" presId="urn:microsoft.com/office/officeart/2005/8/layout/gear1"/>
    <dgm:cxn modelId="{48BF0D5E-20DF-4111-B883-CB872E00BB60}" type="presParOf" srcId="{A3F2EFD0-59BD-426C-9E7C-4193E5E704B7}" destId="{F0DDEB68-99B4-4343-9085-868A322E02BD}" srcOrd="8" destOrd="0" presId="urn:microsoft.com/office/officeart/2005/8/layout/gear1"/>
    <dgm:cxn modelId="{0E2C5DC8-DE79-44E0-AB68-2123B9B17C06}" type="presParOf" srcId="{A3F2EFD0-59BD-426C-9E7C-4193E5E704B7}" destId="{F91ACA42-FC33-434C-BCF5-41A8212C4B9B}" srcOrd="9" destOrd="0" presId="urn:microsoft.com/office/officeart/2005/8/layout/gear1"/>
    <dgm:cxn modelId="{D1E05837-56EC-4D87-8F8A-752AC5F12BB5}" type="presParOf" srcId="{A3F2EFD0-59BD-426C-9E7C-4193E5E704B7}" destId="{CC17AA1F-9617-484C-9B14-D00F9981264D}" srcOrd="10" destOrd="0" presId="urn:microsoft.com/office/officeart/2005/8/layout/gear1"/>
    <dgm:cxn modelId="{5D5F356F-6F7E-4ECA-A771-6B3C896E5603}" type="presParOf" srcId="{A3F2EFD0-59BD-426C-9E7C-4193E5E704B7}" destId="{C94FC6BB-2474-450F-91A6-087DC3D7CC02}" srcOrd="11" destOrd="0" presId="urn:microsoft.com/office/officeart/2005/8/layout/gear1"/>
    <dgm:cxn modelId="{40A88B14-C871-44FC-969C-5013A62F6DF5}" type="presParOf" srcId="{A3F2EFD0-59BD-426C-9E7C-4193E5E704B7}" destId="{ED7B8A42-8254-4B4C-81AB-EC9865CC9B2B}" srcOrd="12" destOrd="0" presId="urn:microsoft.com/office/officeart/2005/8/layout/gear1"/>
    <dgm:cxn modelId="{E33D51A7-10B3-4A43-9756-04818DC8D0B5}" type="presParOf" srcId="{A3F2EFD0-59BD-426C-9E7C-4193E5E704B7}" destId="{EA2B32F5-52D4-47F6-A840-75B85F849B00}" srcOrd="13" destOrd="0" presId="urn:microsoft.com/office/officeart/2005/8/layout/gear1"/>
    <dgm:cxn modelId="{E89094EF-A47C-4550-ABA6-5CABF758B7AC}" type="presParOf" srcId="{A3F2EFD0-59BD-426C-9E7C-4193E5E704B7}" destId="{69338ECB-DE78-47EF-B4E2-AC1F1303C6E5}" srcOrd="14" destOrd="0" presId="urn:microsoft.com/office/officeart/2005/8/layout/gear1"/>
    <dgm:cxn modelId="{D8673BE3-4C0A-47BA-91FA-4A257E2C051E}" type="presParOf" srcId="{A3F2EFD0-59BD-426C-9E7C-4193E5E704B7}" destId="{480B9059-2757-41D3-8D9F-74E5E1BFA32C}" srcOrd="15" destOrd="0" presId="urn:microsoft.com/office/officeart/2005/8/layout/gear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7D974AED-8D4A-44FD-A618-346694317733}" type="doc">
      <dgm:prSet loTypeId="urn:microsoft.com/office/officeart/2005/8/layout/list1" loCatId="list" qsTypeId="urn:microsoft.com/office/officeart/2005/8/quickstyle/simple1" qsCatId="simple" csTypeId="urn:microsoft.com/office/officeart/2005/8/colors/accent4_3" csCatId="accent4" phldr="1"/>
      <dgm:spPr/>
      <dgm:t>
        <a:bodyPr/>
        <a:lstStyle/>
        <a:p>
          <a:endParaRPr lang="en-GB"/>
        </a:p>
      </dgm:t>
    </dgm:pt>
    <dgm:pt modelId="{D5FE486C-1932-4D6A-BD69-58EEABBE5DF9}">
      <dgm:prSet phldrT="[Text]"/>
      <dgm:spPr/>
      <dgm:t>
        <a:bodyPr/>
        <a:lstStyle/>
        <a:p>
          <a:r>
            <a:rPr lang="en-US" dirty="0"/>
            <a:t>Collaboration – use of C1 and Framework Agreements </a:t>
          </a:r>
          <a:endParaRPr lang="en-GB" dirty="0"/>
        </a:p>
      </dgm:t>
    </dgm:pt>
    <dgm:pt modelId="{6851E696-55C9-4617-828D-90240F30CA01}" type="parTrans" cxnId="{53CE8423-2339-4933-8888-A95957246C75}">
      <dgm:prSet/>
      <dgm:spPr/>
      <dgm:t>
        <a:bodyPr/>
        <a:lstStyle/>
        <a:p>
          <a:endParaRPr lang="en-GB"/>
        </a:p>
      </dgm:t>
    </dgm:pt>
    <dgm:pt modelId="{B0487D01-81B8-4291-A5A9-57B2E2B2E200}" type="sibTrans" cxnId="{53CE8423-2339-4933-8888-A95957246C75}">
      <dgm:prSet/>
      <dgm:spPr/>
      <dgm:t>
        <a:bodyPr/>
        <a:lstStyle/>
        <a:p>
          <a:endParaRPr lang="en-GB"/>
        </a:p>
      </dgm:t>
    </dgm:pt>
    <dgm:pt modelId="{180F91AB-13CA-45E8-9425-B0C3384675EB}">
      <dgm:prSet phldrT="[Text]"/>
      <dgm:spPr/>
      <dgm:t>
        <a:bodyPr/>
        <a:lstStyle/>
        <a:p>
          <a:r>
            <a:rPr lang="en-US" dirty="0"/>
            <a:t>Use of variants, GPP criteria &amp; labels, production methods, </a:t>
          </a:r>
          <a:r>
            <a:rPr lang="en-US" dirty="0" err="1"/>
            <a:t>etc</a:t>
          </a:r>
          <a:endParaRPr lang="en-GB" dirty="0"/>
        </a:p>
      </dgm:t>
    </dgm:pt>
    <dgm:pt modelId="{8DACAD01-2625-4672-B211-F646DFD5A120}" type="parTrans" cxnId="{3FEC9529-7296-4FBD-BE4B-69AE73D7F762}">
      <dgm:prSet/>
      <dgm:spPr/>
      <dgm:t>
        <a:bodyPr/>
        <a:lstStyle/>
        <a:p>
          <a:endParaRPr lang="en-GB"/>
        </a:p>
      </dgm:t>
    </dgm:pt>
    <dgm:pt modelId="{41FE9BA3-3527-4CBC-88E8-4870376CF859}" type="sibTrans" cxnId="{3FEC9529-7296-4FBD-BE4B-69AE73D7F762}">
      <dgm:prSet/>
      <dgm:spPr/>
      <dgm:t>
        <a:bodyPr/>
        <a:lstStyle/>
        <a:p>
          <a:endParaRPr lang="en-GB"/>
        </a:p>
      </dgm:t>
    </dgm:pt>
    <dgm:pt modelId="{120E8877-6126-47F9-8E2B-BE6DEFD16E81}">
      <dgm:prSet phldrT="[Text]"/>
      <dgm:spPr/>
      <dgm:t>
        <a:bodyPr/>
        <a:lstStyle/>
        <a:p>
          <a:r>
            <a:rPr lang="en-US" dirty="0"/>
            <a:t>Selection Criteria &amp; Award Criteria</a:t>
          </a:r>
        </a:p>
      </dgm:t>
    </dgm:pt>
    <dgm:pt modelId="{2C9C5668-7A4B-46D6-A208-CBD925D45F85}" type="parTrans" cxnId="{BAAEFD28-4E3C-404B-BDAC-0536F06FBE11}">
      <dgm:prSet/>
      <dgm:spPr/>
      <dgm:t>
        <a:bodyPr/>
        <a:lstStyle/>
        <a:p>
          <a:endParaRPr lang="en-GB"/>
        </a:p>
      </dgm:t>
    </dgm:pt>
    <dgm:pt modelId="{F209472A-A5C4-4597-B49F-7B823FC4B076}" type="sibTrans" cxnId="{BAAEFD28-4E3C-404B-BDAC-0536F06FBE11}">
      <dgm:prSet/>
      <dgm:spPr/>
      <dgm:t>
        <a:bodyPr/>
        <a:lstStyle/>
        <a:p>
          <a:endParaRPr lang="en-GB"/>
        </a:p>
      </dgm:t>
    </dgm:pt>
    <dgm:pt modelId="{10E95FEC-0E6B-4437-85B7-994EBBB30D35}">
      <dgm:prSet/>
      <dgm:spPr/>
      <dgm:t>
        <a:bodyPr/>
        <a:lstStyle/>
        <a:p>
          <a:r>
            <a:rPr lang="en-US" dirty="0"/>
            <a:t>Pre-market engagement</a:t>
          </a:r>
        </a:p>
      </dgm:t>
    </dgm:pt>
    <dgm:pt modelId="{786D9B0C-E9DE-4DD4-BD5A-15353D7FAF0A}" type="parTrans" cxnId="{B96A3446-DE52-4B56-9D99-5B621ED9F3EB}">
      <dgm:prSet/>
      <dgm:spPr/>
      <dgm:t>
        <a:bodyPr/>
        <a:lstStyle/>
        <a:p>
          <a:endParaRPr lang="en-GB"/>
        </a:p>
      </dgm:t>
    </dgm:pt>
    <dgm:pt modelId="{83D144DD-7965-4F63-A714-D514FD986074}" type="sibTrans" cxnId="{B96A3446-DE52-4B56-9D99-5B621ED9F3EB}">
      <dgm:prSet/>
      <dgm:spPr/>
      <dgm:t>
        <a:bodyPr/>
        <a:lstStyle/>
        <a:p>
          <a:endParaRPr lang="en-GB"/>
        </a:p>
      </dgm:t>
    </dgm:pt>
    <dgm:pt modelId="{D41C58B1-4626-4650-9108-C13D82C9F7CD}">
      <dgm:prSet/>
      <dgm:spPr/>
      <dgm:t>
        <a:bodyPr/>
        <a:lstStyle/>
        <a:p>
          <a:r>
            <a:rPr lang="en-US" dirty="0"/>
            <a:t>Stakeholder engagement</a:t>
          </a:r>
        </a:p>
      </dgm:t>
    </dgm:pt>
    <dgm:pt modelId="{D72D1EE6-4D3A-49B4-9374-D3ED227EA32B}" type="parTrans" cxnId="{702F4401-1282-4952-BB5F-DC4AA1C3CA90}">
      <dgm:prSet/>
      <dgm:spPr/>
      <dgm:t>
        <a:bodyPr/>
        <a:lstStyle/>
        <a:p>
          <a:endParaRPr lang="en-GB"/>
        </a:p>
      </dgm:t>
    </dgm:pt>
    <dgm:pt modelId="{119C1287-1F25-4814-8051-2069486C1988}" type="sibTrans" cxnId="{702F4401-1282-4952-BB5F-DC4AA1C3CA90}">
      <dgm:prSet/>
      <dgm:spPr/>
      <dgm:t>
        <a:bodyPr/>
        <a:lstStyle/>
        <a:p>
          <a:endParaRPr lang="en-GB"/>
        </a:p>
      </dgm:t>
    </dgm:pt>
    <dgm:pt modelId="{7D90855A-9C9A-4D13-AA23-43A1DDA6FE78}">
      <dgm:prSet phldrT="[Text]"/>
      <dgm:spPr/>
      <dgm:t>
        <a:bodyPr/>
        <a:lstStyle/>
        <a:p>
          <a:r>
            <a:rPr lang="en-US" dirty="0"/>
            <a:t>Contract Management</a:t>
          </a:r>
        </a:p>
      </dgm:t>
    </dgm:pt>
    <dgm:pt modelId="{0FC80672-87D1-4B04-818C-36E18F373BCD}" type="parTrans" cxnId="{43914A63-EDFF-448F-B9B8-25278D222550}">
      <dgm:prSet/>
      <dgm:spPr/>
      <dgm:t>
        <a:bodyPr/>
        <a:lstStyle/>
        <a:p>
          <a:endParaRPr lang="en-GB"/>
        </a:p>
      </dgm:t>
    </dgm:pt>
    <dgm:pt modelId="{B8D8A476-8208-4C7E-BDEB-A1E47797E2BB}" type="sibTrans" cxnId="{43914A63-EDFF-448F-B9B8-25278D222550}">
      <dgm:prSet/>
      <dgm:spPr/>
      <dgm:t>
        <a:bodyPr/>
        <a:lstStyle/>
        <a:p>
          <a:endParaRPr lang="en-GB"/>
        </a:p>
      </dgm:t>
    </dgm:pt>
    <dgm:pt modelId="{A42BED00-1F71-4220-9186-38886B9F2D46}">
      <dgm:prSet/>
      <dgm:spPr/>
      <dgm:t>
        <a:bodyPr/>
        <a:lstStyle/>
        <a:p>
          <a:r>
            <a:rPr lang="en-US" dirty="0"/>
            <a:t>Whole Life Costing</a:t>
          </a:r>
        </a:p>
      </dgm:t>
    </dgm:pt>
    <dgm:pt modelId="{598DBF35-3089-4E48-8E91-92479DCF40D7}" type="parTrans" cxnId="{05B0AFCF-CBAB-4935-88FE-C53B65E22085}">
      <dgm:prSet/>
      <dgm:spPr/>
      <dgm:t>
        <a:bodyPr/>
        <a:lstStyle/>
        <a:p>
          <a:endParaRPr lang="en-GB"/>
        </a:p>
      </dgm:t>
    </dgm:pt>
    <dgm:pt modelId="{F5EBDC25-3F33-4089-A6B2-EE6618DFA21C}" type="sibTrans" cxnId="{05B0AFCF-CBAB-4935-88FE-C53B65E22085}">
      <dgm:prSet/>
      <dgm:spPr/>
      <dgm:t>
        <a:bodyPr/>
        <a:lstStyle/>
        <a:p>
          <a:endParaRPr lang="en-GB"/>
        </a:p>
      </dgm:t>
    </dgm:pt>
    <dgm:pt modelId="{CB8677BE-90C7-479A-9447-493E06E0E1EE}">
      <dgm:prSet/>
      <dgm:spPr/>
      <dgm:t>
        <a:bodyPr/>
        <a:lstStyle/>
        <a:p>
          <a:r>
            <a:rPr lang="en-US" dirty="0"/>
            <a:t>Sustainable / Low Carbon Subject Matter</a:t>
          </a:r>
        </a:p>
      </dgm:t>
    </dgm:pt>
    <dgm:pt modelId="{93BD161B-E1DC-45BB-BB68-C83CB254C78B}" type="parTrans" cxnId="{7251DED5-862A-4596-9AB1-7288D38F1ADD}">
      <dgm:prSet/>
      <dgm:spPr/>
      <dgm:t>
        <a:bodyPr/>
        <a:lstStyle/>
        <a:p>
          <a:endParaRPr lang="en-GB"/>
        </a:p>
      </dgm:t>
    </dgm:pt>
    <dgm:pt modelId="{6717EC98-2691-4917-9F87-703E8B1CC368}" type="sibTrans" cxnId="{7251DED5-862A-4596-9AB1-7288D38F1ADD}">
      <dgm:prSet/>
      <dgm:spPr/>
      <dgm:t>
        <a:bodyPr/>
        <a:lstStyle/>
        <a:p>
          <a:endParaRPr lang="en-GB"/>
        </a:p>
      </dgm:t>
    </dgm:pt>
    <dgm:pt modelId="{979EBD3A-D3D3-404B-9D5A-06941F3D02D4}" type="pres">
      <dgm:prSet presAssocID="{7D974AED-8D4A-44FD-A618-346694317733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B0B5741F-82AB-4BC7-B2F5-53A420A1067A}" type="pres">
      <dgm:prSet presAssocID="{D5FE486C-1932-4D6A-BD69-58EEABBE5DF9}" presName="parentLin" presStyleCnt="0"/>
      <dgm:spPr/>
    </dgm:pt>
    <dgm:pt modelId="{5840CD02-16A4-47DE-9514-1A6664519F32}" type="pres">
      <dgm:prSet presAssocID="{D5FE486C-1932-4D6A-BD69-58EEABBE5DF9}" presName="parentLeftMargin" presStyleLbl="node1" presStyleIdx="0" presStyleCnt="8"/>
      <dgm:spPr/>
      <dgm:t>
        <a:bodyPr/>
        <a:lstStyle/>
        <a:p>
          <a:endParaRPr lang="en-US"/>
        </a:p>
      </dgm:t>
    </dgm:pt>
    <dgm:pt modelId="{44EA99F5-E352-45AF-8B77-FACC701210EE}" type="pres">
      <dgm:prSet presAssocID="{D5FE486C-1932-4D6A-BD69-58EEABBE5DF9}" presName="parentText" presStyleLbl="node1" presStyleIdx="0" presStyleCnt="8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1EAF32F-EA87-4363-AC12-A18992BC6D78}" type="pres">
      <dgm:prSet presAssocID="{D5FE486C-1932-4D6A-BD69-58EEABBE5DF9}" presName="negativeSpace" presStyleCnt="0"/>
      <dgm:spPr/>
    </dgm:pt>
    <dgm:pt modelId="{5F1932F8-BD7B-4923-BEB7-1E41EFDCCFAD}" type="pres">
      <dgm:prSet presAssocID="{D5FE486C-1932-4D6A-BD69-58EEABBE5DF9}" presName="childText" presStyleLbl="conFgAcc1" presStyleIdx="0" presStyleCnt="8">
        <dgm:presLayoutVars>
          <dgm:bulletEnabled val="1"/>
        </dgm:presLayoutVars>
      </dgm:prSet>
      <dgm:spPr/>
    </dgm:pt>
    <dgm:pt modelId="{EF0D780E-AE9A-441E-8A8D-E5E38BE15067}" type="pres">
      <dgm:prSet presAssocID="{B0487D01-81B8-4291-A5A9-57B2E2B2E200}" presName="spaceBetweenRectangles" presStyleCnt="0"/>
      <dgm:spPr/>
    </dgm:pt>
    <dgm:pt modelId="{24F2E5B4-67C1-4EA6-88E9-1E79257723EC}" type="pres">
      <dgm:prSet presAssocID="{10E95FEC-0E6B-4437-85B7-994EBBB30D35}" presName="parentLin" presStyleCnt="0"/>
      <dgm:spPr/>
    </dgm:pt>
    <dgm:pt modelId="{CA7E5135-6FBB-41E2-A8C7-A6B55D7987F4}" type="pres">
      <dgm:prSet presAssocID="{10E95FEC-0E6B-4437-85B7-994EBBB30D35}" presName="parentLeftMargin" presStyleLbl="node1" presStyleIdx="0" presStyleCnt="8"/>
      <dgm:spPr/>
      <dgm:t>
        <a:bodyPr/>
        <a:lstStyle/>
        <a:p>
          <a:endParaRPr lang="en-US"/>
        </a:p>
      </dgm:t>
    </dgm:pt>
    <dgm:pt modelId="{E59AEFFF-8CAE-40AE-9E97-F8823C7CBA0E}" type="pres">
      <dgm:prSet presAssocID="{10E95FEC-0E6B-4437-85B7-994EBBB30D35}" presName="parentText" presStyleLbl="node1" presStyleIdx="1" presStyleCnt="8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8CDD2F8-3837-4239-8865-154E3711980C}" type="pres">
      <dgm:prSet presAssocID="{10E95FEC-0E6B-4437-85B7-994EBBB30D35}" presName="negativeSpace" presStyleCnt="0"/>
      <dgm:spPr/>
    </dgm:pt>
    <dgm:pt modelId="{DE0B4555-885F-4649-91DA-90EC9F9C55FF}" type="pres">
      <dgm:prSet presAssocID="{10E95FEC-0E6B-4437-85B7-994EBBB30D35}" presName="childText" presStyleLbl="conFgAcc1" presStyleIdx="1" presStyleCnt="8">
        <dgm:presLayoutVars>
          <dgm:bulletEnabled val="1"/>
        </dgm:presLayoutVars>
      </dgm:prSet>
      <dgm:spPr/>
    </dgm:pt>
    <dgm:pt modelId="{6529D8A8-485E-4A25-BDD6-EBA2F217F741}" type="pres">
      <dgm:prSet presAssocID="{83D144DD-7965-4F63-A714-D514FD986074}" presName="spaceBetweenRectangles" presStyleCnt="0"/>
      <dgm:spPr/>
    </dgm:pt>
    <dgm:pt modelId="{24D16238-EBDD-4CF1-92DD-AE4D7C55ACBA}" type="pres">
      <dgm:prSet presAssocID="{D41C58B1-4626-4650-9108-C13D82C9F7CD}" presName="parentLin" presStyleCnt="0"/>
      <dgm:spPr/>
    </dgm:pt>
    <dgm:pt modelId="{529356C7-2CC5-458E-B9F2-9204E3937EA9}" type="pres">
      <dgm:prSet presAssocID="{D41C58B1-4626-4650-9108-C13D82C9F7CD}" presName="parentLeftMargin" presStyleLbl="node1" presStyleIdx="1" presStyleCnt="8"/>
      <dgm:spPr/>
      <dgm:t>
        <a:bodyPr/>
        <a:lstStyle/>
        <a:p>
          <a:endParaRPr lang="en-US"/>
        </a:p>
      </dgm:t>
    </dgm:pt>
    <dgm:pt modelId="{B4B3A88F-9653-4682-8767-48D6AEACCA75}" type="pres">
      <dgm:prSet presAssocID="{D41C58B1-4626-4650-9108-C13D82C9F7CD}" presName="parentText" presStyleLbl="node1" presStyleIdx="2" presStyleCnt="8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074908E-0901-4A33-92F9-77217C355462}" type="pres">
      <dgm:prSet presAssocID="{D41C58B1-4626-4650-9108-C13D82C9F7CD}" presName="negativeSpace" presStyleCnt="0"/>
      <dgm:spPr/>
    </dgm:pt>
    <dgm:pt modelId="{B9056534-7146-44A3-88C9-C031ED28EBE1}" type="pres">
      <dgm:prSet presAssocID="{D41C58B1-4626-4650-9108-C13D82C9F7CD}" presName="childText" presStyleLbl="conFgAcc1" presStyleIdx="2" presStyleCnt="8">
        <dgm:presLayoutVars>
          <dgm:bulletEnabled val="1"/>
        </dgm:presLayoutVars>
      </dgm:prSet>
      <dgm:spPr/>
    </dgm:pt>
    <dgm:pt modelId="{8946350E-DA91-48A4-ADB0-9FF3C72F4DC6}" type="pres">
      <dgm:prSet presAssocID="{119C1287-1F25-4814-8051-2069486C1988}" presName="spaceBetweenRectangles" presStyleCnt="0"/>
      <dgm:spPr/>
    </dgm:pt>
    <dgm:pt modelId="{BFF825CC-CD07-49A2-9972-539270BC7573}" type="pres">
      <dgm:prSet presAssocID="{CB8677BE-90C7-479A-9447-493E06E0E1EE}" presName="parentLin" presStyleCnt="0"/>
      <dgm:spPr/>
    </dgm:pt>
    <dgm:pt modelId="{767F163B-73AA-456F-8F95-E8334716FF27}" type="pres">
      <dgm:prSet presAssocID="{CB8677BE-90C7-479A-9447-493E06E0E1EE}" presName="parentLeftMargin" presStyleLbl="node1" presStyleIdx="2" presStyleCnt="8"/>
      <dgm:spPr/>
      <dgm:t>
        <a:bodyPr/>
        <a:lstStyle/>
        <a:p>
          <a:endParaRPr lang="en-US"/>
        </a:p>
      </dgm:t>
    </dgm:pt>
    <dgm:pt modelId="{0B7C5DE1-D84C-45AF-9A36-A56BFFC39C9D}" type="pres">
      <dgm:prSet presAssocID="{CB8677BE-90C7-479A-9447-493E06E0E1EE}" presName="parentText" presStyleLbl="node1" presStyleIdx="3" presStyleCnt="8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C8BDF6A-C0DB-45AC-A12D-1CA9A69BE5C3}" type="pres">
      <dgm:prSet presAssocID="{CB8677BE-90C7-479A-9447-493E06E0E1EE}" presName="negativeSpace" presStyleCnt="0"/>
      <dgm:spPr/>
    </dgm:pt>
    <dgm:pt modelId="{77D24850-4D98-40B7-9EE0-00C0E738F64C}" type="pres">
      <dgm:prSet presAssocID="{CB8677BE-90C7-479A-9447-493E06E0E1EE}" presName="childText" presStyleLbl="conFgAcc1" presStyleIdx="3" presStyleCnt="8">
        <dgm:presLayoutVars>
          <dgm:bulletEnabled val="1"/>
        </dgm:presLayoutVars>
      </dgm:prSet>
      <dgm:spPr/>
    </dgm:pt>
    <dgm:pt modelId="{B55A5365-DF7E-47A3-8994-60175AB18D65}" type="pres">
      <dgm:prSet presAssocID="{6717EC98-2691-4917-9F87-703E8B1CC368}" presName="spaceBetweenRectangles" presStyleCnt="0"/>
      <dgm:spPr/>
    </dgm:pt>
    <dgm:pt modelId="{49D79346-FAB9-4EFD-B210-A1579B6B3202}" type="pres">
      <dgm:prSet presAssocID="{180F91AB-13CA-45E8-9425-B0C3384675EB}" presName="parentLin" presStyleCnt="0"/>
      <dgm:spPr/>
    </dgm:pt>
    <dgm:pt modelId="{6F015A93-5965-4EE0-B3BF-0254B39AD20A}" type="pres">
      <dgm:prSet presAssocID="{180F91AB-13CA-45E8-9425-B0C3384675EB}" presName="parentLeftMargin" presStyleLbl="node1" presStyleIdx="3" presStyleCnt="8"/>
      <dgm:spPr/>
      <dgm:t>
        <a:bodyPr/>
        <a:lstStyle/>
        <a:p>
          <a:endParaRPr lang="en-US"/>
        </a:p>
      </dgm:t>
    </dgm:pt>
    <dgm:pt modelId="{F472913C-0289-4F8A-AC98-69B9D73FE27B}" type="pres">
      <dgm:prSet presAssocID="{180F91AB-13CA-45E8-9425-B0C3384675EB}" presName="parentText" presStyleLbl="node1" presStyleIdx="4" presStyleCnt="8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9FE4883-B575-4078-B9B3-6B808822232B}" type="pres">
      <dgm:prSet presAssocID="{180F91AB-13CA-45E8-9425-B0C3384675EB}" presName="negativeSpace" presStyleCnt="0"/>
      <dgm:spPr/>
    </dgm:pt>
    <dgm:pt modelId="{E4B498B3-21B9-47C4-9104-1290992BC71C}" type="pres">
      <dgm:prSet presAssocID="{180F91AB-13CA-45E8-9425-B0C3384675EB}" presName="childText" presStyleLbl="conFgAcc1" presStyleIdx="4" presStyleCnt="8">
        <dgm:presLayoutVars>
          <dgm:bulletEnabled val="1"/>
        </dgm:presLayoutVars>
      </dgm:prSet>
      <dgm:spPr/>
    </dgm:pt>
    <dgm:pt modelId="{698E7090-6DAB-4593-89A6-F3E5886BCD15}" type="pres">
      <dgm:prSet presAssocID="{41FE9BA3-3527-4CBC-88E8-4870376CF859}" presName="spaceBetweenRectangles" presStyleCnt="0"/>
      <dgm:spPr/>
    </dgm:pt>
    <dgm:pt modelId="{15B3993F-6AFB-497B-97B5-4D7BD97DE845}" type="pres">
      <dgm:prSet presAssocID="{120E8877-6126-47F9-8E2B-BE6DEFD16E81}" presName="parentLin" presStyleCnt="0"/>
      <dgm:spPr/>
    </dgm:pt>
    <dgm:pt modelId="{BAC490A1-7B9F-4D43-A4E2-1A542C377DE5}" type="pres">
      <dgm:prSet presAssocID="{120E8877-6126-47F9-8E2B-BE6DEFD16E81}" presName="parentLeftMargin" presStyleLbl="node1" presStyleIdx="4" presStyleCnt="8"/>
      <dgm:spPr/>
      <dgm:t>
        <a:bodyPr/>
        <a:lstStyle/>
        <a:p>
          <a:endParaRPr lang="en-US"/>
        </a:p>
      </dgm:t>
    </dgm:pt>
    <dgm:pt modelId="{009B0D3A-4538-4541-9436-CAAB16248046}" type="pres">
      <dgm:prSet presAssocID="{120E8877-6126-47F9-8E2B-BE6DEFD16E81}" presName="parentText" presStyleLbl="node1" presStyleIdx="5" presStyleCnt="8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271AD47-82A2-4B4B-B1F8-8CA22A232FE0}" type="pres">
      <dgm:prSet presAssocID="{120E8877-6126-47F9-8E2B-BE6DEFD16E81}" presName="negativeSpace" presStyleCnt="0"/>
      <dgm:spPr/>
    </dgm:pt>
    <dgm:pt modelId="{6DBAD2DD-799F-49B0-BFCC-03D0472EA883}" type="pres">
      <dgm:prSet presAssocID="{120E8877-6126-47F9-8E2B-BE6DEFD16E81}" presName="childText" presStyleLbl="conFgAcc1" presStyleIdx="5" presStyleCnt="8">
        <dgm:presLayoutVars>
          <dgm:bulletEnabled val="1"/>
        </dgm:presLayoutVars>
      </dgm:prSet>
      <dgm:spPr/>
    </dgm:pt>
    <dgm:pt modelId="{B5855C1F-5847-4C51-BA33-0FEC3C59A59B}" type="pres">
      <dgm:prSet presAssocID="{F209472A-A5C4-4597-B49F-7B823FC4B076}" presName="spaceBetweenRectangles" presStyleCnt="0"/>
      <dgm:spPr/>
    </dgm:pt>
    <dgm:pt modelId="{6317FAF5-EAE7-4D16-AB11-BD8771C4CB6E}" type="pres">
      <dgm:prSet presAssocID="{A42BED00-1F71-4220-9186-38886B9F2D46}" presName="parentLin" presStyleCnt="0"/>
      <dgm:spPr/>
    </dgm:pt>
    <dgm:pt modelId="{C3F9486B-25DF-4FEA-93A0-20A71148058F}" type="pres">
      <dgm:prSet presAssocID="{A42BED00-1F71-4220-9186-38886B9F2D46}" presName="parentLeftMargin" presStyleLbl="node1" presStyleIdx="5" presStyleCnt="8"/>
      <dgm:spPr/>
      <dgm:t>
        <a:bodyPr/>
        <a:lstStyle/>
        <a:p>
          <a:endParaRPr lang="en-US"/>
        </a:p>
      </dgm:t>
    </dgm:pt>
    <dgm:pt modelId="{16B96530-2DA7-4064-B183-2216684BEA57}" type="pres">
      <dgm:prSet presAssocID="{A42BED00-1F71-4220-9186-38886B9F2D46}" presName="parentText" presStyleLbl="node1" presStyleIdx="6" presStyleCnt="8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8DF9AA2-F880-41D4-A712-66A54DAA12D5}" type="pres">
      <dgm:prSet presAssocID="{A42BED00-1F71-4220-9186-38886B9F2D46}" presName="negativeSpace" presStyleCnt="0"/>
      <dgm:spPr/>
    </dgm:pt>
    <dgm:pt modelId="{01BAB89F-2F10-4AC3-A87F-F22DBDBC36F7}" type="pres">
      <dgm:prSet presAssocID="{A42BED00-1F71-4220-9186-38886B9F2D46}" presName="childText" presStyleLbl="conFgAcc1" presStyleIdx="6" presStyleCnt="8">
        <dgm:presLayoutVars>
          <dgm:bulletEnabled val="1"/>
        </dgm:presLayoutVars>
      </dgm:prSet>
      <dgm:spPr/>
    </dgm:pt>
    <dgm:pt modelId="{0312A2FA-7474-4375-9BDD-06459BB768F8}" type="pres">
      <dgm:prSet presAssocID="{F5EBDC25-3F33-4089-A6B2-EE6618DFA21C}" presName="spaceBetweenRectangles" presStyleCnt="0"/>
      <dgm:spPr/>
    </dgm:pt>
    <dgm:pt modelId="{FF29B459-DAC2-48BF-9A90-B4BA5024A01C}" type="pres">
      <dgm:prSet presAssocID="{7D90855A-9C9A-4D13-AA23-43A1DDA6FE78}" presName="parentLin" presStyleCnt="0"/>
      <dgm:spPr/>
    </dgm:pt>
    <dgm:pt modelId="{F7A2F525-329B-4A57-B040-347CAA103FE0}" type="pres">
      <dgm:prSet presAssocID="{7D90855A-9C9A-4D13-AA23-43A1DDA6FE78}" presName="parentLeftMargin" presStyleLbl="node1" presStyleIdx="6" presStyleCnt="8"/>
      <dgm:spPr/>
      <dgm:t>
        <a:bodyPr/>
        <a:lstStyle/>
        <a:p>
          <a:endParaRPr lang="en-US"/>
        </a:p>
      </dgm:t>
    </dgm:pt>
    <dgm:pt modelId="{32E5B40A-4596-44D9-B8F0-762F342B4540}" type="pres">
      <dgm:prSet presAssocID="{7D90855A-9C9A-4D13-AA23-43A1DDA6FE78}" presName="parentText" presStyleLbl="node1" presStyleIdx="7" presStyleCnt="8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117E746-5C0F-4E79-9054-0DBC02EBE188}" type="pres">
      <dgm:prSet presAssocID="{7D90855A-9C9A-4D13-AA23-43A1DDA6FE78}" presName="negativeSpace" presStyleCnt="0"/>
      <dgm:spPr/>
    </dgm:pt>
    <dgm:pt modelId="{0880BF01-08F4-4A7F-9DC8-44E493B254DE}" type="pres">
      <dgm:prSet presAssocID="{7D90855A-9C9A-4D13-AA23-43A1DDA6FE78}" presName="childText" presStyleLbl="conFgAcc1" presStyleIdx="7" presStyleCnt="8">
        <dgm:presLayoutVars>
          <dgm:bulletEnabled val="1"/>
        </dgm:presLayoutVars>
      </dgm:prSet>
      <dgm:spPr/>
    </dgm:pt>
  </dgm:ptLst>
  <dgm:cxnLst>
    <dgm:cxn modelId="{05B0AFCF-CBAB-4935-88FE-C53B65E22085}" srcId="{7D974AED-8D4A-44FD-A618-346694317733}" destId="{A42BED00-1F71-4220-9186-38886B9F2D46}" srcOrd="6" destOrd="0" parTransId="{598DBF35-3089-4E48-8E91-92479DCF40D7}" sibTransId="{F5EBDC25-3F33-4089-A6B2-EE6618DFA21C}"/>
    <dgm:cxn modelId="{2B627930-D750-4C29-8B44-FD6F765D363D}" type="presOf" srcId="{180F91AB-13CA-45E8-9425-B0C3384675EB}" destId="{F472913C-0289-4F8A-AC98-69B9D73FE27B}" srcOrd="1" destOrd="0" presId="urn:microsoft.com/office/officeart/2005/8/layout/list1"/>
    <dgm:cxn modelId="{4A6D27A9-AFFE-4E5A-B6F1-0EDC2C9E1019}" type="presOf" srcId="{D5FE486C-1932-4D6A-BD69-58EEABBE5DF9}" destId="{5840CD02-16A4-47DE-9514-1A6664519F32}" srcOrd="0" destOrd="0" presId="urn:microsoft.com/office/officeart/2005/8/layout/list1"/>
    <dgm:cxn modelId="{FD2CED5C-9A54-45D7-B04E-36CF3F6D17A3}" type="presOf" srcId="{D5FE486C-1932-4D6A-BD69-58EEABBE5DF9}" destId="{44EA99F5-E352-45AF-8B77-FACC701210EE}" srcOrd="1" destOrd="0" presId="urn:microsoft.com/office/officeart/2005/8/layout/list1"/>
    <dgm:cxn modelId="{5FE91DB0-1606-4415-8232-7E158D894EBE}" type="presOf" srcId="{A42BED00-1F71-4220-9186-38886B9F2D46}" destId="{C3F9486B-25DF-4FEA-93A0-20A71148058F}" srcOrd="0" destOrd="0" presId="urn:microsoft.com/office/officeart/2005/8/layout/list1"/>
    <dgm:cxn modelId="{62550CD9-D3D1-4139-BEF2-8B0DEAD6CA1F}" type="presOf" srcId="{7D90855A-9C9A-4D13-AA23-43A1DDA6FE78}" destId="{32E5B40A-4596-44D9-B8F0-762F342B4540}" srcOrd="1" destOrd="0" presId="urn:microsoft.com/office/officeart/2005/8/layout/list1"/>
    <dgm:cxn modelId="{7251DED5-862A-4596-9AB1-7288D38F1ADD}" srcId="{7D974AED-8D4A-44FD-A618-346694317733}" destId="{CB8677BE-90C7-479A-9447-493E06E0E1EE}" srcOrd="3" destOrd="0" parTransId="{93BD161B-E1DC-45BB-BB68-C83CB254C78B}" sibTransId="{6717EC98-2691-4917-9F87-703E8B1CC368}"/>
    <dgm:cxn modelId="{53CE8423-2339-4933-8888-A95957246C75}" srcId="{7D974AED-8D4A-44FD-A618-346694317733}" destId="{D5FE486C-1932-4D6A-BD69-58EEABBE5DF9}" srcOrd="0" destOrd="0" parTransId="{6851E696-55C9-4617-828D-90240F30CA01}" sibTransId="{B0487D01-81B8-4291-A5A9-57B2E2B2E200}"/>
    <dgm:cxn modelId="{3FEC9529-7296-4FBD-BE4B-69AE73D7F762}" srcId="{7D974AED-8D4A-44FD-A618-346694317733}" destId="{180F91AB-13CA-45E8-9425-B0C3384675EB}" srcOrd="4" destOrd="0" parTransId="{8DACAD01-2625-4672-B211-F646DFD5A120}" sibTransId="{41FE9BA3-3527-4CBC-88E8-4870376CF859}"/>
    <dgm:cxn modelId="{3FAC2535-ADA5-46BF-83BE-7A6E8AF2EF19}" type="presOf" srcId="{CB8677BE-90C7-479A-9447-493E06E0E1EE}" destId="{767F163B-73AA-456F-8F95-E8334716FF27}" srcOrd="0" destOrd="0" presId="urn:microsoft.com/office/officeart/2005/8/layout/list1"/>
    <dgm:cxn modelId="{A3532FB6-4F3D-4669-B723-52B382AAF028}" type="presOf" srcId="{A42BED00-1F71-4220-9186-38886B9F2D46}" destId="{16B96530-2DA7-4064-B183-2216684BEA57}" srcOrd="1" destOrd="0" presId="urn:microsoft.com/office/officeart/2005/8/layout/list1"/>
    <dgm:cxn modelId="{E6A5B622-FDE8-4133-8651-335DD4E723D4}" type="presOf" srcId="{10E95FEC-0E6B-4437-85B7-994EBBB30D35}" destId="{E59AEFFF-8CAE-40AE-9E97-F8823C7CBA0E}" srcOrd="1" destOrd="0" presId="urn:microsoft.com/office/officeart/2005/8/layout/list1"/>
    <dgm:cxn modelId="{39D00288-3200-4B68-BD7C-51CC69885EAD}" type="presOf" srcId="{120E8877-6126-47F9-8E2B-BE6DEFD16E81}" destId="{BAC490A1-7B9F-4D43-A4E2-1A542C377DE5}" srcOrd="0" destOrd="0" presId="urn:microsoft.com/office/officeart/2005/8/layout/list1"/>
    <dgm:cxn modelId="{702F4401-1282-4952-BB5F-DC4AA1C3CA90}" srcId="{7D974AED-8D4A-44FD-A618-346694317733}" destId="{D41C58B1-4626-4650-9108-C13D82C9F7CD}" srcOrd="2" destOrd="0" parTransId="{D72D1EE6-4D3A-49B4-9374-D3ED227EA32B}" sibTransId="{119C1287-1F25-4814-8051-2069486C1988}"/>
    <dgm:cxn modelId="{0F676D41-9E27-46B2-B1B9-39BBC7B5FA69}" type="presOf" srcId="{10E95FEC-0E6B-4437-85B7-994EBBB30D35}" destId="{CA7E5135-6FBB-41E2-A8C7-A6B55D7987F4}" srcOrd="0" destOrd="0" presId="urn:microsoft.com/office/officeart/2005/8/layout/list1"/>
    <dgm:cxn modelId="{DE6120AF-8A21-4EC4-A7C1-1B043C729A9D}" type="presOf" srcId="{CB8677BE-90C7-479A-9447-493E06E0E1EE}" destId="{0B7C5DE1-D84C-45AF-9A36-A56BFFC39C9D}" srcOrd="1" destOrd="0" presId="urn:microsoft.com/office/officeart/2005/8/layout/list1"/>
    <dgm:cxn modelId="{B96A3446-DE52-4B56-9D99-5B621ED9F3EB}" srcId="{7D974AED-8D4A-44FD-A618-346694317733}" destId="{10E95FEC-0E6B-4437-85B7-994EBBB30D35}" srcOrd="1" destOrd="0" parTransId="{786D9B0C-E9DE-4DD4-BD5A-15353D7FAF0A}" sibTransId="{83D144DD-7965-4F63-A714-D514FD986074}"/>
    <dgm:cxn modelId="{589AD5D9-41E5-4745-8638-B786B59801A8}" type="presOf" srcId="{7D90855A-9C9A-4D13-AA23-43A1DDA6FE78}" destId="{F7A2F525-329B-4A57-B040-347CAA103FE0}" srcOrd="0" destOrd="0" presId="urn:microsoft.com/office/officeart/2005/8/layout/list1"/>
    <dgm:cxn modelId="{BBE003BD-B6BD-422B-9E4A-8DDFD6EC8673}" type="presOf" srcId="{D41C58B1-4626-4650-9108-C13D82C9F7CD}" destId="{B4B3A88F-9653-4682-8767-48D6AEACCA75}" srcOrd="1" destOrd="0" presId="urn:microsoft.com/office/officeart/2005/8/layout/list1"/>
    <dgm:cxn modelId="{BAAEFD28-4E3C-404B-BDAC-0536F06FBE11}" srcId="{7D974AED-8D4A-44FD-A618-346694317733}" destId="{120E8877-6126-47F9-8E2B-BE6DEFD16E81}" srcOrd="5" destOrd="0" parTransId="{2C9C5668-7A4B-46D6-A208-CBD925D45F85}" sibTransId="{F209472A-A5C4-4597-B49F-7B823FC4B076}"/>
    <dgm:cxn modelId="{F3C1F26F-87CF-45D8-AE3C-E126D43232FD}" type="presOf" srcId="{D41C58B1-4626-4650-9108-C13D82C9F7CD}" destId="{529356C7-2CC5-458E-B9F2-9204E3937EA9}" srcOrd="0" destOrd="0" presId="urn:microsoft.com/office/officeart/2005/8/layout/list1"/>
    <dgm:cxn modelId="{0A6772CA-1A1D-46B1-B88F-D08954E1D531}" type="presOf" srcId="{120E8877-6126-47F9-8E2B-BE6DEFD16E81}" destId="{009B0D3A-4538-4541-9436-CAAB16248046}" srcOrd="1" destOrd="0" presId="urn:microsoft.com/office/officeart/2005/8/layout/list1"/>
    <dgm:cxn modelId="{5D7A2CD6-996B-42DE-90BD-28CCF2132659}" type="presOf" srcId="{180F91AB-13CA-45E8-9425-B0C3384675EB}" destId="{6F015A93-5965-4EE0-B3BF-0254B39AD20A}" srcOrd="0" destOrd="0" presId="urn:microsoft.com/office/officeart/2005/8/layout/list1"/>
    <dgm:cxn modelId="{15FF63FF-3C88-4FDB-A559-14E8AB2AF912}" type="presOf" srcId="{7D974AED-8D4A-44FD-A618-346694317733}" destId="{979EBD3A-D3D3-404B-9D5A-06941F3D02D4}" srcOrd="0" destOrd="0" presId="urn:microsoft.com/office/officeart/2005/8/layout/list1"/>
    <dgm:cxn modelId="{43914A63-EDFF-448F-B9B8-25278D222550}" srcId="{7D974AED-8D4A-44FD-A618-346694317733}" destId="{7D90855A-9C9A-4D13-AA23-43A1DDA6FE78}" srcOrd="7" destOrd="0" parTransId="{0FC80672-87D1-4B04-818C-36E18F373BCD}" sibTransId="{B8D8A476-8208-4C7E-BDEB-A1E47797E2BB}"/>
    <dgm:cxn modelId="{AA5C27D1-1876-4FB1-8D4F-E952C6D63E38}" type="presParOf" srcId="{979EBD3A-D3D3-404B-9D5A-06941F3D02D4}" destId="{B0B5741F-82AB-4BC7-B2F5-53A420A1067A}" srcOrd="0" destOrd="0" presId="urn:microsoft.com/office/officeart/2005/8/layout/list1"/>
    <dgm:cxn modelId="{A5EB46A4-C67E-46DC-BC0F-887EDD1B050C}" type="presParOf" srcId="{B0B5741F-82AB-4BC7-B2F5-53A420A1067A}" destId="{5840CD02-16A4-47DE-9514-1A6664519F32}" srcOrd="0" destOrd="0" presId="urn:microsoft.com/office/officeart/2005/8/layout/list1"/>
    <dgm:cxn modelId="{CF49589F-8807-49A4-83DD-6D9959150955}" type="presParOf" srcId="{B0B5741F-82AB-4BC7-B2F5-53A420A1067A}" destId="{44EA99F5-E352-45AF-8B77-FACC701210EE}" srcOrd="1" destOrd="0" presId="urn:microsoft.com/office/officeart/2005/8/layout/list1"/>
    <dgm:cxn modelId="{6728CDAB-289D-4062-84FB-4587627C0274}" type="presParOf" srcId="{979EBD3A-D3D3-404B-9D5A-06941F3D02D4}" destId="{61EAF32F-EA87-4363-AC12-A18992BC6D78}" srcOrd="1" destOrd="0" presId="urn:microsoft.com/office/officeart/2005/8/layout/list1"/>
    <dgm:cxn modelId="{FD369BCD-3DA1-45B3-9B5D-EC563DF3C760}" type="presParOf" srcId="{979EBD3A-D3D3-404B-9D5A-06941F3D02D4}" destId="{5F1932F8-BD7B-4923-BEB7-1E41EFDCCFAD}" srcOrd="2" destOrd="0" presId="urn:microsoft.com/office/officeart/2005/8/layout/list1"/>
    <dgm:cxn modelId="{8E88C4BF-9365-4C45-BA6B-EC9005F1C722}" type="presParOf" srcId="{979EBD3A-D3D3-404B-9D5A-06941F3D02D4}" destId="{EF0D780E-AE9A-441E-8A8D-E5E38BE15067}" srcOrd="3" destOrd="0" presId="urn:microsoft.com/office/officeart/2005/8/layout/list1"/>
    <dgm:cxn modelId="{9360F9B3-DF52-4D54-A4EA-5761F3193F8A}" type="presParOf" srcId="{979EBD3A-D3D3-404B-9D5A-06941F3D02D4}" destId="{24F2E5B4-67C1-4EA6-88E9-1E79257723EC}" srcOrd="4" destOrd="0" presId="urn:microsoft.com/office/officeart/2005/8/layout/list1"/>
    <dgm:cxn modelId="{9E6B3D63-16AC-4D14-8B0C-D8BEE12597FF}" type="presParOf" srcId="{24F2E5B4-67C1-4EA6-88E9-1E79257723EC}" destId="{CA7E5135-6FBB-41E2-A8C7-A6B55D7987F4}" srcOrd="0" destOrd="0" presId="urn:microsoft.com/office/officeart/2005/8/layout/list1"/>
    <dgm:cxn modelId="{8A9EF5D1-6B58-451F-BEBD-C4F43A28671D}" type="presParOf" srcId="{24F2E5B4-67C1-4EA6-88E9-1E79257723EC}" destId="{E59AEFFF-8CAE-40AE-9E97-F8823C7CBA0E}" srcOrd="1" destOrd="0" presId="urn:microsoft.com/office/officeart/2005/8/layout/list1"/>
    <dgm:cxn modelId="{8C913811-AC0B-4B76-8C81-8083148BCE25}" type="presParOf" srcId="{979EBD3A-D3D3-404B-9D5A-06941F3D02D4}" destId="{78CDD2F8-3837-4239-8865-154E3711980C}" srcOrd="5" destOrd="0" presId="urn:microsoft.com/office/officeart/2005/8/layout/list1"/>
    <dgm:cxn modelId="{B96C0AD7-312C-4F20-AD6D-CDE367DD6C4A}" type="presParOf" srcId="{979EBD3A-D3D3-404B-9D5A-06941F3D02D4}" destId="{DE0B4555-885F-4649-91DA-90EC9F9C55FF}" srcOrd="6" destOrd="0" presId="urn:microsoft.com/office/officeart/2005/8/layout/list1"/>
    <dgm:cxn modelId="{CA7E21F9-7FEB-4094-BE03-28ECFA67236A}" type="presParOf" srcId="{979EBD3A-D3D3-404B-9D5A-06941F3D02D4}" destId="{6529D8A8-485E-4A25-BDD6-EBA2F217F741}" srcOrd="7" destOrd="0" presId="urn:microsoft.com/office/officeart/2005/8/layout/list1"/>
    <dgm:cxn modelId="{092DB277-52CF-4DBB-A80F-52C16E5603A4}" type="presParOf" srcId="{979EBD3A-D3D3-404B-9D5A-06941F3D02D4}" destId="{24D16238-EBDD-4CF1-92DD-AE4D7C55ACBA}" srcOrd="8" destOrd="0" presId="urn:microsoft.com/office/officeart/2005/8/layout/list1"/>
    <dgm:cxn modelId="{D1E967A5-0C7A-40DD-B3F0-00AF6264CDF9}" type="presParOf" srcId="{24D16238-EBDD-4CF1-92DD-AE4D7C55ACBA}" destId="{529356C7-2CC5-458E-B9F2-9204E3937EA9}" srcOrd="0" destOrd="0" presId="urn:microsoft.com/office/officeart/2005/8/layout/list1"/>
    <dgm:cxn modelId="{59FB0B3A-6F3D-4E00-B881-4260B1DE05BE}" type="presParOf" srcId="{24D16238-EBDD-4CF1-92DD-AE4D7C55ACBA}" destId="{B4B3A88F-9653-4682-8767-48D6AEACCA75}" srcOrd="1" destOrd="0" presId="urn:microsoft.com/office/officeart/2005/8/layout/list1"/>
    <dgm:cxn modelId="{8A099510-FC98-4CC6-95DF-6F0D0BA90DE7}" type="presParOf" srcId="{979EBD3A-D3D3-404B-9D5A-06941F3D02D4}" destId="{1074908E-0901-4A33-92F9-77217C355462}" srcOrd="9" destOrd="0" presId="urn:microsoft.com/office/officeart/2005/8/layout/list1"/>
    <dgm:cxn modelId="{BBDCB7D6-3B20-448B-9CB9-FB42A5C0B029}" type="presParOf" srcId="{979EBD3A-D3D3-404B-9D5A-06941F3D02D4}" destId="{B9056534-7146-44A3-88C9-C031ED28EBE1}" srcOrd="10" destOrd="0" presId="urn:microsoft.com/office/officeart/2005/8/layout/list1"/>
    <dgm:cxn modelId="{3A5618B0-D622-453B-91E8-E2D4D5D259C2}" type="presParOf" srcId="{979EBD3A-D3D3-404B-9D5A-06941F3D02D4}" destId="{8946350E-DA91-48A4-ADB0-9FF3C72F4DC6}" srcOrd="11" destOrd="0" presId="urn:microsoft.com/office/officeart/2005/8/layout/list1"/>
    <dgm:cxn modelId="{C2980546-68ED-44EC-AC33-FA2ADCB2982B}" type="presParOf" srcId="{979EBD3A-D3D3-404B-9D5A-06941F3D02D4}" destId="{BFF825CC-CD07-49A2-9972-539270BC7573}" srcOrd="12" destOrd="0" presId="urn:microsoft.com/office/officeart/2005/8/layout/list1"/>
    <dgm:cxn modelId="{AFD3FAA4-6555-4C51-A353-A1457E5F2D43}" type="presParOf" srcId="{BFF825CC-CD07-49A2-9972-539270BC7573}" destId="{767F163B-73AA-456F-8F95-E8334716FF27}" srcOrd="0" destOrd="0" presId="urn:microsoft.com/office/officeart/2005/8/layout/list1"/>
    <dgm:cxn modelId="{53014097-6242-4376-81F2-AE7DA823CECF}" type="presParOf" srcId="{BFF825CC-CD07-49A2-9972-539270BC7573}" destId="{0B7C5DE1-D84C-45AF-9A36-A56BFFC39C9D}" srcOrd="1" destOrd="0" presId="urn:microsoft.com/office/officeart/2005/8/layout/list1"/>
    <dgm:cxn modelId="{C46C3D08-86DE-420E-8C86-2954A62A9A51}" type="presParOf" srcId="{979EBD3A-D3D3-404B-9D5A-06941F3D02D4}" destId="{6C8BDF6A-C0DB-45AC-A12D-1CA9A69BE5C3}" srcOrd="13" destOrd="0" presId="urn:microsoft.com/office/officeart/2005/8/layout/list1"/>
    <dgm:cxn modelId="{0A4E39AE-0675-4AF6-BB0A-524C3FDBE85F}" type="presParOf" srcId="{979EBD3A-D3D3-404B-9D5A-06941F3D02D4}" destId="{77D24850-4D98-40B7-9EE0-00C0E738F64C}" srcOrd="14" destOrd="0" presId="urn:microsoft.com/office/officeart/2005/8/layout/list1"/>
    <dgm:cxn modelId="{BBBE08ED-38A0-411D-92D3-F868863625E4}" type="presParOf" srcId="{979EBD3A-D3D3-404B-9D5A-06941F3D02D4}" destId="{B55A5365-DF7E-47A3-8994-60175AB18D65}" srcOrd="15" destOrd="0" presId="urn:microsoft.com/office/officeart/2005/8/layout/list1"/>
    <dgm:cxn modelId="{F883F4B3-8CF9-4D4B-800B-3C28A5199B58}" type="presParOf" srcId="{979EBD3A-D3D3-404B-9D5A-06941F3D02D4}" destId="{49D79346-FAB9-4EFD-B210-A1579B6B3202}" srcOrd="16" destOrd="0" presId="urn:microsoft.com/office/officeart/2005/8/layout/list1"/>
    <dgm:cxn modelId="{890271AA-B387-4603-83CE-95C01F1BA9B9}" type="presParOf" srcId="{49D79346-FAB9-4EFD-B210-A1579B6B3202}" destId="{6F015A93-5965-4EE0-B3BF-0254B39AD20A}" srcOrd="0" destOrd="0" presId="urn:microsoft.com/office/officeart/2005/8/layout/list1"/>
    <dgm:cxn modelId="{2DDBAD62-711C-482E-BE39-E8C4CFCA21B6}" type="presParOf" srcId="{49D79346-FAB9-4EFD-B210-A1579B6B3202}" destId="{F472913C-0289-4F8A-AC98-69B9D73FE27B}" srcOrd="1" destOrd="0" presId="urn:microsoft.com/office/officeart/2005/8/layout/list1"/>
    <dgm:cxn modelId="{B286EB02-06A9-415E-947B-0D5A4411CBD6}" type="presParOf" srcId="{979EBD3A-D3D3-404B-9D5A-06941F3D02D4}" destId="{99FE4883-B575-4078-B9B3-6B808822232B}" srcOrd="17" destOrd="0" presId="urn:microsoft.com/office/officeart/2005/8/layout/list1"/>
    <dgm:cxn modelId="{B0700DBD-0F65-47E2-A621-DBFC6F3CE991}" type="presParOf" srcId="{979EBD3A-D3D3-404B-9D5A-06941F3D02D4}" destId="{E4B498B3-21B9-47C4-9104-1290992BC71C}" srcOrd="18" destOrd="0" presId="urn:microsoft.com/office/officeart/2005/8/layout/list1"/>
    <dgm:cxn modelId="{28EBDBC4-AE3A-4979-B396-1DA847A8B4D4}" type="presParOf" srcId="{979EBD3A-D3D3-404B-9D5A-06941F3D02D4}" destId="{698E7090-6DAB-4593-89A6-F3E5886BCD15}" srcOrd="19" destOrd="0" presId="urn:microsoft.com/office/officeart/2005/8/layout/list1"/>
    <dgm:cxn modelId="{96814E0C-7041-4E12-9F1B-501D303E351D}" type="presParOf" srcId="{979EBD3A-D3D3-404B-9D5A-06941F3D02D4}" destId="{15B3993F-6AFB-497B-97B5-4D7BD97DE845}" srcOrd="20" destOrd="0" presId="urn:microsoft.com/office/officeart/2005/8/layout/list1"/>
    <dgm:cxn modelId="{51A9052C-DBA7-4916-850B-0432101C1165}" type="presParOf" srcId="{15B3993F-6AFB-497B-97B5-4D7BD97DE845}" destId="{BAC490A1-7B9F-4D43-A4E2-1A542C377DE5}" srcOrd="0" destOrd="0" presId="urn:microsoft.com/office/officeart/2005/8/layout/list1"/>
    <dgm:cxn modelId="{031675A1-4EB8-4772-9208-34C60E5AA81E}" type="presParOf" srcId="{15B3993F-6AFB-497B-97B5-4D7BD97DE845}" destId="{009B0D3A-4538-4541-9436-CAAB16248046}" srcOrd="1" destOrd="0" presId="urn:microsoft.com/office/officeart/2005/8/layout/list1"/>
    <dgm:cxn modelId="{B113A340-6196-4E3D-8570-CB9AC382B5C5}" type="presParOf" srcId="{979EBD3A-D3D3-404B-9D5A-06941F3D02D4}" destId="{5271AD47-82A2-4B4B-B1F8-8CA22A232FE0}" srcOrd="21" destOrd="0" presId="urn:microsoft.com/office/officeart/2005/8/layout/list1"/>
    <dgm:cxn modelId="{B91D558C-C7A1-471F-90E9-E285AD7C9DFB}" type="presParOf" srcId="{979EBD3A-D3D3-404B-9D5A-06941F3D02D4}" destId="{6DBAD2DD-799F-49B0-BFCC-03D0472EA883}" srcOrd="22" destOrd="0" presId="urn:microsoft.com/office/officeart/2005/8/layout/list1"/>
    <dgm:cxn modelId="{ABCC2421-98B9-47A3-8387-FF8A03B4E21F}" type="presParOf" srcId="{979EBD3A-D3D3-404B-9D5A-06941F3D02D4}" destId="{B5855C1F-5847-4C51-BA33-0FEC3C59A59B}" srcOrd="23" destOrd="0" presId="urn:microsoft.com/office/officeart/2005/8/layout/list1"/>
    <dgm:cxn modelId="{521D34CB-E346-4C5C-8FAE-88A7AAFE0F6F}" type="presParOf" srcId="{979EBD3A-D3D3-404B-9D5A-06941F3D02D4}" destId="{6317FAF5-EAE7-4D16-AB11-BD8771C4CB6E}" srcOrd="24" destOrd="0" presId="urn:microsoft.com/office/officeart/2005/8/layout/list1"/>
    <dgm:cxn modelId="{3B99645F-E985-4477-823B-2BFD1F33F6C5}" type="presParOf" srcId="{6317FAF5-EAE7-4D16-AB11-BD8771C4CB6E}" destId="{C3F9486B-25DF-4FEA-93A0-20A71148058F}" srcOrd="0" destOrd="0" presId="urn:microsoft.com/office/officeart/2005/8/layout/list1"/>
    <dgm:cxn modelId="{776F0DFF-3874-408E-84F5-BB9C4DD6405A}" type="presParOf" srcId="{6317FAF5-EAE7-4D16-AB11-BD8771C4CB6E}" destId="{16B96530-2DA7-4064-B183-2216684BEA57}" srcOrd="1" destOrd="0" presId="urn:microsoft.com/office/officeart/2005/8/layout/list1"/>
    <dgm:cxn modelId="{7C7112C2-BCED-45FA-ABE6-21BF488DF517}" type="presParOf" srcId="{979EBD3A-D3D3-404B-9D5A-06941F3D02D4}" destId="{A8DF9AA2-F880-41D4-A712-66A54DAA12D5}" srcOrd="25" destOrd="0" presId="urn:microsoft.com/office/officeart/2005/8/layout/list1"/>
    <dgm:cxn modelId="{1903E3A2-55C9-442D-8487-0F888DA91DE4}" type="presParOf" srcId="{979EBD3A-D3D3-404B-9D5A-06941F3D02D4}" destId="{01BAB89F-2F10-4AC3-A87F-F22DBDBC36F7}" srcOrd="26" destOrd="0" presId="urn:microsoft.com/office/officeart/2005/8/layout/list1"/>
    <dgm:cxn modelId="{13D2C6A1-A96C-46D8-8331-255B6001164D}" type="presParOf" srcId="{979EBD3A-D3D3-404B-9D5A-06941F3D02D4}" destId="{0312A2FA-7474-4375-9BDD-06459BB768F8}" srcOrd="27" destOrd="0" presId="urn:microsoft.com/office/officeart/2005/8/layout/list1"/>
    <dgm:cxn modelId="{C74DAE38-27A9-45E5-973E-15FB4AAE529F}" type="presParOf" srcId="{979EBD3A-D3D3-404B-9D5A-06941F3D02D4}" destId="{FF29B459-DAC2-48BF-9A90-B4BA5024A01C}" srcOrd="28" destOrd="0" presId="urn:microsoft.com/office/officeart/2005/8/layout/list1"/>
    <dgm:cxn modelId="{03EAE2EE-F9CB-4367-A2E6-67B497B1B061}" type="presParOf" srcId="{FF29B459-DAC2-48BF-9A90-B4BA5024A01C}" destId="{F7A2F525-329B-4A57-B040-347CAA103FE0}" srcOrd="0" destOrd="0" presId="urn:microsoft.com/office/officeart/2005/8/layout/list1"/>
    <dgm:cxn modelId="{A29BC4D3-1DF5-404D-94D6-75F3B19D7DD1}" type="presParOf" srcId="{FF29B459-DAC2-48BF-9A90-B4BA5024A01C}" destId="{32E5B40A-4596-44D9-B8F0-762F342B4540}" srcOrd="1" destOrd="0" presId="urn:microsoft.com/office/officeart/2005/8/layout/list1"/>
    <dgm:cxn modelId="{ADAA29BA-09A7-4943-8650-12358BBFB32F}" type="presParOf" srcId="{979EBD3A-D3D3-404B-9D5A-06941F3D02D4}" destId="{1117E746-5C0F-4E79-9054-0DBC02EBE188}" srcOrd="29" destOrd="0" presId="urn:microsoft.com/office/officeart/2005/8/layout/list1"/>
    <dgm:cxn modelId="{A549CD41-1617-4D6B-AC27-5AC3C69D4D0A}" type="presParOf" srcId="{979EBD3A-D3D3-404B-9D5A-06941F3D02D4}" destId="{0880BF01-08F4-4A7F-9DC8-44E493B254DE}" srcOrd="3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153C239-453C-43F9-A994-FB3EEA39B4EE}">
      <dsp:nvSpPr>
        <dsp:cNvPr id="0" name=""/>
        <dsp:cNvSpPr/>
      </dsp:nvSpPr>
      <dsp:spPr>
        <a:xfrm>
          <a:off x="3705669" y="1206489"/>
          <a:ext cx="2885804" cy="2885804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700" kern="1200" dirty="0"/>
            <a:t>Procurement</a:t>
          </a:r>
        </a:p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700" kern="1200" dirty="0"/>
            <a:t>Influence</a:t>
          </a:r>
          <a:endParaRPr lang="en-GB" sz="2700" kern="1200" dirty="0"/>
        </a:p>
      </dsp:txBody>
      <dsp:txXfrm>
        <a:off x="4128285" y="1629105"/>
        <a:ext cx="2040572" cy="2040572"/>
      </dsp:txXfrm>
    </dsp:sp>
    <dsp:sp modelId="{66374894-25B4-43A4-A07C-DF5C6438A95F}">
      <dsp:nvSpPr>
        <dsp:cNvPr id="0" name=""/>
        <dsp:cNvSpPr/>
      </dsp:nvSpPr>
      <dsp:spPr>
        <a:xfrm>
          <a:off x="4064901" y="-138569"/>
          <a:ext cx="2167340" cy="1815156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/>
            <a:t>Stakeholders</a:t>
          </a:r>
          <a:endParaRPr lang="en-GB" sz="2000" kern="1200" dirty="0"/>
        </a:p>
      </dsp:txBody>
      <dsp:txXfrm>
        <a:off x="4382301" y="127254"/>
        <a:ext cx="1532540" cy="1283510"/>
      </dsp:txXfrm>
    </dsp:sp>
    <dsp:sp modelId="{2E15A3FB-C398-408A-AF72-A2C5C86056B5}">
      <dsp:nvSpPr>
        <dsp:cNvPr id="0" name=""/>
        <dsp:cNvSpPr/>
      </dsp:nvSpPr>
      <dsp:spPr>
        <a:xfrm>
          <a:off x="5535628" y="569414"/>
          <a:ext cx="2166171" cy="1815156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/>
            <a:t>SMT</a:t>
          </a:r>
          <a:endParaRPr lang="en-GB" sz="2000" kern="1200" dirty="0"/>
        </a:p>
      </dsp:txBody>
      <dsp:txXfrm>
        <a:off x="5852856" y="835237"/>
        <a:ext cx="1531715" cy="1283510"/>
      </dsp:txXfrm>
    </dsp:sp>
    <dsp:sp modelId="{297E8CD4-FF7A-427F-AF42-62C61054866F}">
      <dsp:nvSpPr>
        <dsp:cNvPr id="0" name=""/>
        <dsp:cNvSpPr/>
      </dsp:nvSpPr>
      <dsp:spPr>
        <a:xfrm>
          <a:off x="5898724" y="2160238"/>
          <a:ext cx="2166171" cy="1815156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/>
            <a:t>Social Impact</a:t>
          </a:r>
        </a:p>
      </dsp:txBody>
      <dsp:txXfrm>
        <a:off x="6215952" y="2426061"/>
        <a:ext cx="1531715" cy="1283510"/>
      </dsp:txXfrm>
    </dsp:sp>
    <dsp:sp modelId="{52C12606-670E-4801-8E82-CE30C62E4831}">
      <dsp:nvSpPr>
        <dsp:cNvPr id="0" name=""/>
        <dsp:cNvSpPr/>
      </dsp:nvSpPr>
      <dsp:spPr>
        <a:xfrm>
          <a:off x="4881353" y="3435980"/>
          <a:ext cx="2166171" cy="1815156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/>
            <a:t>Market Development</a:t>
          </a:r>
        </a:p>
      </dsp:txBody>
      <dsp:txXfrm>
        <a:off x="5198581" y="3701803"/>
        <a:ext cx="1531715" cy="1283510"/>
      </dsp:txXfrm>
    </dsp:sp>
    <dsp:sp modelId="{8F245932-689D-4F6B-9BDE-671E4C04193C}">
      <dsp:nvSpPr>
        <dsp:cNvPr id="0" name=""/>
        <dsp:cNvSpPr/>
      </dsp:nvSpPr>
      <dsp:spPr>
        <a:xfrm>
          <a:off x="3249618" y="3435980"/>
          <a:ext cx="2166171" cy="1815156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/>
            <a:t>Environment</a:t>
          </a:r>
        </a:p>
      </dsp:txBody>
      <dsp:txXfrm>
        <a:off x="3566846" y="3701803"/>
        <a:ext cx="1531715" cy="1283510"/>
      </dsp:txXfrm>
    </dsp:sp>
    <dsp:sp modelId="{BF23EB69-BF6F-408A-ACEB-18FC28575030}">
      <dsp:nvSpPr>
        <dsp:cNvPr id="0" name=""/>
        <dsp:cNvSpPr/>
      </dsp:nvSpPr>
      <dsp:spPr>
        <a:xfrm>
          <a:off x="2232248" y="2160238"/>
          <a:ext cx="2166171" cy="1815156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/>
            <a:t>Budgets</a:t>
          </a:r>
        </a:p>
      </dsp:txBody>
      <dsp:txXfrm>
        <a:off x="2549476" y="2426061"/>
        <a:ext cx="1531715" cy="1283510"/>
      </dsp:txXfrm>
    </dsp:sp>
    <dsp:sp modelId="{2B4700C2-F6F8-42F6-8747-7103765ABB17}">
      <dsp:nvSpPr>
        <dsp:cNvPr id="0" name=""/>
        <dsp:cNvSpPr/>
      </dsp:nvSpPr>
      <dsp:spPr>
        <a:xfrm>
          <a:off x="2595343" y="569414"/>
          <a:ext cx="2166171" cy="1815156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/>
            <a:t>End-of-Li</a:t>
          </a:r>
          <a:r>
            <a:rPr lang="en-US" sz="1500" kern="1200" dirty="0"/>
            <a:t>fe</a:t>
          </a:r>
        </a:p>
      </dsp:txBody>
      <dsp:txXfrm>
        <a:off x="2912571" y="835237"/>
        <a:ext cx="1531715" cy="128351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7C31850-CE2B-48E6-A65F-88B1879C9166}">
      <dsp:nvSpPr>
        <dsp:cNvPr id="0" name=""/>
        <dsp:cNvSpPr/>
      </dsp:nvSpPr>
      <dsp:spPr>
        <a:xfrm>
          <a:off x="0" y="0"/>
          <a:ext cx="8195567" cy="4464918"/>
        </a:xfrm>
        <a:prstGeom prst="roundRect">
          <a:avLst>
            <a:gd name="adj" fmla="val 85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2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52400" tIns="152400" rIns="152400" bIns="3465272" numCol="1" spcCol="1270" anchor="t" anchorCtr="0">
          <a:noAutofit/>
        </a:bodyPr>
        <a:lstStyle/>
        <a:p>
          <a:pPr lvl="0" algn="l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000" kern="1200" dirty="0"/>
            <a:t>High Impacts</a:t>
          </a:r>
          <a:endParaRPr lang="en-GB" sz="4000" kern="1200" dirty="0"/>
        </a:p>
      </dsp:txBody>
      <dsp:txXfrm>
        <a:off x="111157" y="111157"/>
        <a:ext cx="7973253" cy="4242604"/>
      </dsp:txXfrm>
    </dsp:sp>
    <dsp:sp modelId="{9A865F2C-F0AD-42FD-9203-2378835DCFD0}">
      <dsp:nvSpPr>
        <dsp:cNvPr id="0" name=""/>
        <dsp:cNvSpPr/>
      </dsp:nvSpPr>
      <dsp:spPr>
        <a:xfrm>
          <a:off x="204889" y="1116229"/>
          <a:ext cx="1229335" cy="504374"/>
        </a:xfrm>
        <a:prstGeom prst="roundRect">
          <a:avLst>
            <a:gd name="adj" fmla="val 105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800" kern="1200" dirty="0"/>
            <a:t>Food shortages</a:t>
          </a:r>
          <a:endParaRPr lang="en-GB" sz="800" kern="1200" dirty="0"/>
        </a:p>
      </dsp:txBody>
      <dsp:txXfrm>
        <a:off x="220400" y="1131740"/>
        <a:ext cx="1198313" cy="473352"/>
      </dsp:txXfrm>
    </dsp:sp>
    <dsp:sp modelId="{45446F28-2BB0-492D-861A-CF8284D0C07A}">
      <dsp:nvSpPr>
        <dsp:cNvPr id="0" name=""/>
        <dsp:cNvSpPr/>
      </dsp:nvSpPr>
      <dsp:spPr>
        <a:xfrm>
          <a:off x="204889" y="1640442"/>
          <a:ext cx="1229335" cy="504374"/>
        </a:xfrm>
        <a:prstGeom prst="roundRect">
          <a:avLst>
            <a:gd name="adj" fmla="val 105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-1309091"/>
              <a:satOff val="-4546"/>
              <a:lumOff val="5455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800" kern="1200" dirty="0"/>
            <a:t>Disrupted supply chains</a:t>
          </a:r>
          <a:endParaRPr lang="en-GB" sz="800" kern="1200" dirty="0"/>
        </a:p>
      </dsp:txBody>
      <dsp:txXfrm>
        <a:off x="220400" y="1655953"/>
        <a:ext cx="1198313" cy="473352"/>
      </dsp:txXfrm>
    </dsp:sp>
    <dsp:sp modelId="{1DA80CEE-4B46-4740-AF4A-4CBB8001D415}">
      <dsp:nvSpPr>
        <dsp:cNvPr id="0" name=""/>
        <dsp:cNvSpPr/>
      </dsp:nvSpPr>
      <dsp:spPr>
        <a:xfrm>
          <a:off x="204889" y="2164655"/>
          <a:ext cx="1229335" cy="504374"/>
        </a:xfrm>
        <a:prstGeom prst="roundRect">
          <a:avLst>
            <a:gd name="adj" fmla="val 105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-2618182"/>
              <a:satOff val="-9091"/>
              <a:lumOff val="10909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800" kern="1200" dirty="0"/>
            <a:t>Unavailability</a:t>
          </a:r>
          <a:endParaRPr lang="en-GB" sz="800" kern="1200" dirty="0"/>
        </a:p>
      </dsp:txBody>
      <dsp:txXfrm>
        <a:off x="220400" y="2180166"/>
        <a:ext cx="1198313" cy="473352"/>
      </dsp:txXfrm>
    </dsp:sp>
    <dsp:sp modelId="{606EDD7D-19A8-4088-BA02-526ABB8F9587}">
      <dsp:nvSpPr>
        <dsp:cNvPr id="0" name=""/>
        <dsp:cNvSpPr/>
      </dsp:nvSpPr>
      <dsp:spPr>
        <a:xfrm>
          <a:off x="204889" y="2688868"/>
          <a:ext cx="1229335" cy="504374"/>
        </a:xfrm>
        <a:prstGeom prst="roundRect">
          <a:avLst>
            <a:gd name="adj" fmla="val 105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-3927273"/>
              <a:satOff val="-13637"/>
              <a:lumOff val="16364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800" kern="1200" dirty="0"/>
            <a:t>Unaffordability</a:t>
          </a:r>
          <a:endParaRPr lang="en-GB" sz="800" kern="1200" dirty="0"/>
        </a:p>
      </dsp:txBody>
      <dsp:txXfrm>
        <a:off x="220400" y="2704379"/>
        <a:ext cx="1198313" cy="473352"/>
      </dsp:txXfrm>
    </dsp:sp>
    <dsp:sp modelId="{18646B2D-80ED-4613-8522-7846E1915BC7}">
      <dsp:nvSpPr>
        <dsp:cNvPr id="0" name=""/>
        <dsp:cNvSpPr/>
      </dsp:nvSpPr>
      <dsp:spPr>
        <a:xfrm>
          <a:off x="204889" y="3213081"/>
          <a:ext cx="1229335" cy="504374"/>
        </a:xfrm>
        <a:prstGeom prst="roundRect">
          <a:avLst>
            <a:gd name="adj" fmla="val 105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-5236364"/>
              <a:satOff val="-18183"/>
              <a:lumOff val="21819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800" kern="1200" dirty="0"/>
            <a:t>Infrastructure changes</a:t>
          </a:r>
          <a:endParaRPr lang="en-GB" sz="800" kern="1200" dirty="0"/>
        </a:p>
      </dsp:txBody>
      <dsp:txXfrm>
        <a:off x="220400" y="3228592"/>
        <a:ext cx="1198313" cy="473352"/>
      </dsp:txXfrm>
    </dsp:sp>
    <dsp:sp modelId="{7C6D06CF-1E29-46A8-8163-AF163D80F663}">
      <dsp:nvSpPr>
        <dsp:cNvPr id="0" name=""/>
        <dsp:cNvSpPr/>
      </dsp:nvSpPr>
      <dsp:spPr>
        <a:xfrm>
          <a:off x="204889" y="3737294"/>
          <a:ext cx="1229335" cy="504374"/>
        </a:xfrm>
        <a:prstGeom prst="roundRect">
          <a:avLst>
            <a:gd name="adj" fmla="val 105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-6545455"/>
              <a:satOff val="-22729"/>
              <a:lumOff val="27273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800" kern="1200" dirty="0"/>
            <a:t>Trade Agreement  changes</a:t>
          </a:r>
          <a:endParaRPr lang="en-GB" sz="800" kern="1200" dirty="0"/>
        </a:p>
      </dsp:txBody>
      <dsp:txXfrm>
        <a:off x="220400" y="3752805"/>
        <a:ext cx="1198313" cy="473352"/>
      </dsp:txXfrm>
    </dsp:sp>
    <dsp:sp modelId="{6F98366A-5630-4A0D-B91C-0B8B9A9CB2FA}">
      <dsp:nvSpPr>
        <dsp:cNvPr id="0" name=""/>
        <dsp:cNvSpPr/>
      </dsp:nvSpPr>
      <dsp:spPr>
        <a:xfrm>
          <a:off x="1656199" y="835220"/>
          <a:ext cx="6351564" cy="3629701"/>
        </a:xfrm>
        <a:prstGeom prst="roundRect">
          <a:avLst>
            <a:gd name="adj" fmla="val 10500"/>
          </a:avLst>
        </a:prstGeom>
        <a:gradFill rotWithShape="0">
          <a:gsLst>
            <a:gs pos="0">
              <a:schemeClr val="accent2">
                <a:hueOff val="-7200000"/>
                <a:satOff val="-25001"/>
                <a:lumOff val="30001"/>
                <a:alphaOff val="0"/>
                <a:tint val="50000"/>
                <a:satMod val="300000"/>
              </a:schemeClr>
            </a:gs>
            <a:gs pos="35000">
              <a:schemeClr val="accent2">
                <a:hueOff val="-7200000"/>
                <a:satOff val="-25001"/>
                <a:lumOff val="30001"/>
                <a:alphaOff val="0"/>
                <a:tint val="37000"/>
                <a:satMod val="300000"/>
              </a:schemeClr>
            </a:gs>
            <a:gs pos="100000">
              <a:schemeClr val="accent2">
                <a:hueOff val="-7200000"/>
                <a:satOff val="-25001"/>
                <a:lumOff val="30001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52400" tIns="152400" rIns="152400" bIns="1984656" numCol="1" spcCol="1270" anchor="t" anchorCtr="0">
          <a:noAutofit/>
        </a:bodyPr>
        <a:lstStyle/>
        <a:p>
          <a:pPr lvl="0" algn="l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000" kern="1200" dirty="0"/>
            <a:t>Medium Impacts</a:t>
          </a:r>
          <a:endParaRPr lang="en-GB" sz="4000" kern="1200" dirty="0"/>
        </a:p>
      </dsp:txBody>
      <dsp:txXfrm>
        <a:off x="1767825" y="946846"/>
        <a:ext cx="6128312" cy="3406449"/>
      </dsp:txXfrm>
    </dsp:sp>
    <dsp:sp modelId="{A2E98A8D-9D77-491D-A9E7-71E53F0F7A9E}">
      <dsp:nvSpPr>
        <dsp:cNvPr id="0" name=""/>
        <dsp:cNvSpPr/>
      </dsp:nvSpPr>
      <dsp:spPr>
        <a:xfrm>
          <a:off x="1797902" y="2210134"/>
          <a:ext cx="1270312" cy="427344"/>
        </a:xfrm>
        <a:prstGeom prst="roundRect">
          <a:avLst>
            <a:gd name="adj" fmla="val 105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-7854545"/>
              <a:satOff val="-27274"/>
              <a:lumOff val="32728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800" kern="1200" dirty="0"/>
            <a:t>Additional requirements for adaptation</a:t>
          </a:r>
          <a:endParaRPr lang="en-GB" sz="800" kern="1200" dirty="0"/>
        </a:p>
      </dsp:txBody>
      <dsp:txXfrm>
        <a:off x="1811044" y="2223276"/>
        <a:ext cx="1244028" cy="401060"/>
      </dsp:txXfrm>
    </dsp:sp>
    <dsp:sp modelId="{3835F74A-0877-4ECA-88AF-62A7507D99F6}">
      <dsp:nvSpPr>
        <dsp:cNvPr id="0" name=""/>
        <dsp:cNvSpPr/>
      </dsp:nvSpPr>
      <dsp:spPr>
        <a:xfrm>
          <a:off x="1797902" y="2666711"/>
          <a:ext cx="1270312" cy="427344"/>
        </a:xfrm>
        <a:prstGeom prst="roundRect">
          <a:avLst>
            <a:gd name="adj" fmla="val 105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-9163636"/>
              <a:satOff val="-31820"/>
              <a:lumOff val="38182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800" kern="1200" dirty="0"/>
            <a:t>Product shortages</a:t>
          </a:r>
          <a:endParaRPr lang="en-GB" sz="800" kern="1200" dirty="0"/>
        </a:p>
      </dsp:txBody>
      <dsp:txXfrm>
        <a:off x="1811044" y="2679853"/>
        <a:ext cx="1244028" cy="401060"/>
      </dsp:txXfrm>
    </dsp:sp>
    <dsp:sp modelId="{F3B5290A-D6A5-4385-9990-6168241DAD62}">
      <dsp:nvSpPr>
        <dsp:cNvPr id="0" name=""/>
        <dsp:cNvSpPr/>
      </dsp:nvSpPr>
      <dsp:spPr>
        <a:xfrm>
          <a:off x="1797902" y="3123289"/>
          <a:ext cx="1270312" cy="427344"/>
        </a:xfrm>
        <a:prstGeom prst="roundRect">
          <a:avLst>
            <a:gd name="adj" fmla="val 105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-10472727"/>
              <a:satOff val="-36366"/>
              <a:lumOff val="43637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800" kern="1200" dirty="0"/>
            <a:t>Radical regulative changes</a:t>
          </a:r>
          <a:endParaRPr lang="en-GB" sz="800" kern="1200" dirty="0"/>
        </a:p>
      </dsp:txBody>
      <dsp:txXfrm>
        <a:off x="1811044" y="3136431"/>
        <a:ext cx="1244028" cy="401060"/>
      </dsp:txXfrm>
    </dsp:sp>
    <dsp:sp modelId="{771808EE-FBD5-4918-B8E4-7BAA75A3A511}">
      <dsp:nvSpPr>
        <dsp:cNvPr id="0" name=""/>
        <dsp:cNvSpPr/>
      </dsp:nvSpPr>
      <dsp:spPr>
        <a:xfrm>
          <a:off x="1797902" y="3579866"/>
          <a:ext cx="1270312" cy="427344"/>
        </a:xfrm>
        <a:prstGeom prst="roundRect">
          <a:avLst>
            <a:gd name="adj" fmla="val 105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-11781818"/>
              <a:satOff val="-40912"/>
              <a:lumOff val="49092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800" kern="1200" dirty="0"/>
            <a:t>Inequality</a:t>
          </a:r>
          <a:endParaRPr lang="en-GB" sz="800" kern="1200" dirty="0"/>
        </a:p>
      </dsp:txBody>
      <dsp:txXfrm>
        <a:off x="1811044" y="3593008"/>
        <a:ext cx="1244028" cy="401060"/>
      </dsp:txXfrm>
    </dsp:sp>
    <dsp:sp modelId="{93502BFD-36DE-4017-ABEB-3E26A37DFF3B}">
      <dsp:nvSpPr>
        <dsp:cNvPr id="0" name=""/>
        <dsp:cNvSpPr/>
      </dsp:nvSpPr>
      <dsp:spPr>
        <a:xfrm>
          <a:off x="3237248" y="1944212"/>
          <a:ext cx="4548539" cy="2362459"/>
        </a:xfrm>
        <a:prstGeom prst="roundRect">
          <a:avLst>
            <a:gd name="adj" fmla="val 10500"/>
          </a:avLst>
        </a:prstGeom>
        <a:gradFill rotWithShape="0">
          <a:gsLst>
            <a:gs pos="0">
              <a:schemeClr val="accent2">
                <a:hueOff val="-14400000"/>
                <a:satOff val="-50003"/>
                <a:lumOff val="60001"/>
                <a:alphaOff val="0"/>
                <a:tint val="50000"/>
                <a:satMod val="300000"/>
              </a:schemeClr>
            </a:gs>
            <a:gs pos="35000">
              <a:schemeClr val="accent2">
                <a:hueOff val="-14400000"/>
                <a:satOff val="-50003"/>
                <a:lumOff val="60001"/>
                <a:alphaOff val="0"/>
                <a:tint val="37000"/>
                <a:satMod val="300000"/>
              </a:schemeClr>
            </a:gs>
            <a:gs pos="100000">
              <a:schemeClr val="accent2">
                <a:hueOff val="-14400000"/>
                <a:satOff val="-50003"/>
                <a:lumOff val="60001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06680" tIns="106680" rIns="106680" bIns="1008079" numCol="1" spcCol="1270" anchor="t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/>
            <a:t>Low Impacts</a:t>
          </a:r>
          <a:endParaRPr lang="en-GB" sz="2800" kern="1200" dirty="0"/>
        </a:p>
      </dsp:txBody>
      <dsp:txXfrm>
        <a:off x="3309902" y="2016866"/>
        <a:ext cx="4403231" cy="2217151"/>
      </dsp:txXfrm>
    </dsp:sp>
    <dsp:sp modelId="{0095F2A3-295D-4017-82E4-00D3E062B30F}">
      <dsp:nvSpPr>
        <dsp:cNvPr id="0" name=""/>
        <dsp:cNvSpPr/>
      </dsp:nvSpPr>
      <dsp:spPr>
        <a:xfrm>
          <a:off x="3350962" y="3036144"/>
          <a:ext cx="2128907" cy="803685"/>
        </a:xfrm>
        <a:prstGeom prst="roundRect">
          <a:avLst>
            <a:gd name="adj" fmla="val 105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-13090909"/>
              <a:satOff val="-45457"/>
              <a:lumOff val="54546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800" kern="1200" dirty="0"/>
            <a:t>Cost Increases</a:t>
          </a:r>
          <a:endParaRPr lang="en-GB" sz="800" kern="1200" dirty="0"/>
        </a:p>
      </dsp:txBody>
      <dsp:txXfrm>
        <a:off x="3375678" y="3060860"/>
        <a:ext cx="2079475" cy="754253"/>
      </dsp:txXfrm>
    </dsp:sp>
    <dsp:sp modelId="{2621276C-BBB2-4B6C-8670-7E8FBB26EA85}">
      <dsp:nvSpPr>
        <dsp:cNvPr id="0" name=""/>
        <dsp:cNvSpPr/>
      </dsp:nvSpPr>
      <dsp:spPr>
        <a:xfrm>
          <a:off x="5540436" y="3036144"/>
          <a:ext cx="2128907" cy="803685"/>
        </a:xfrm>
        <a:prstGeom prst="roundRect">
          <a:avLst>
            <a:gd name="adj" fmla="val 105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-14400000"/>
              <a:satOff val="-50003"/>
              <a:lumOff val="60001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800" kern="1200" dirty="0"/>
            <a:t>Longer Lead Times</a:t>
          </a:r>
          <a:endParaRPr lang="en-GB" sz="800" kern="1200" dirty="0"/>
        </a:p>
      </dsp:txBody>
      <dsp:txXfrm>
        <a:off x="5565152" y="3060860"/>
        <a:ext cx="2079475" cy="754253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4D5146B-531F-4C35-873F-A17BFB73D1C8}">
      <dsp:nvSpPr>
        <dsp:cNvPr id="0" name=""/>
        <dsp:cNvSpPr/>
      </dsp:nvSpPr>
      <dsp:spPr>
        <a:xfrm>
          <a:off x="134677" y="3375"/>
          <a:ext cx="2481111" cy="1488666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/>
            <a:t>Energy efficient electronics</a:t>
          </a:r>
          <a:endParaRPr lang="en-GB" sz="18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400" kern="1200" dirty="0"/>
            <a:t>e.g. computers, white goods, IT structures, </a:t>
          </a:r>
          <a:r>
            <a:rPr lang="en-US" sz="1400" kern="1200" dirty="0" err="1"/>
            <a:t>etc</a:t>
          </a:r>
          <a:endParaRPr lang="en-GB" sz="1400" kern="1200" dirty="0"/>
        </a:p>
      </dsp:txBody>
      <dsp:txXfrm>
        <a:off x="134677" y="3375"/>
        <a:ext cx="2481111" cy="1488666"/>
      </dsp:txXfrm>
    </dsp:sp>
    <dsp:sp modelId="{3479E7FE-FA7E-4CAC-AD64-54D69B81CDC3}">
      <dsp:nvSpPr>
        <dsp:cNvPr id="0" name=""/>
        <dsp:cNvSpPr/>
      </dsp:nvSpPr>
      <dsp:spPr>
        <a:xfrm>
          <a:off x="2863900" y="3375"/>
          <a:ext cx="2481111" cy="1488666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>
              <a:solidFill>
                <a:schemeClr val="tx1"/>
              </a:solidFill>
            </a:rPr>
            <a:t>Low energy buildings</a:t>
          </a:r>
          <a:endParaRPr lang="en-GB" sz="1800" kern="1200" dirty="0">
            <a:solidFill>
              <a:schemeClr val="tx1"/>
            </a:solidFill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400" kern="1200" dirty="0">
              <a:solidFill>
                <a:schemeClr val="tx1"/>
              </a:solidFill>
            </a:rPr>
            <a:t>Insulation</a:t>
          </a:r>
          <a:endParaRPr lang="en-GB" sz="1400" kern="1200" dirty="0">
            <a:solidFill>
              <a:schemeClr val="tx1"/>
            </a:solidFill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400" kern="1200" dirty="0">
              <a:solidFill>
                <a:schemeClr val="tx1"/>
              </a:solidFill>
            </a:rPr>
            <a:t>Room temperature</a:t>
          </a:r>
          <a:endParaRPr lang="en-GB" sz="1400" kern="1200" dirty="0">
            <a:solidFill>
              <a:schemeClr val="tx1"/>
            </a:solidFill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400" kern="1200" dirty="0">
              <a:solidFill>
                <a:schemeClr val="tx1"/>
              </a:solidFill>
            </a:rPr>
            <a:t>Lighting</a:t>
          </a:r>
          <a:endParaRPr lang="en-GB" sz="1400" kern="1200" dirty="0">
            <a:solidFill>
              <a:schemeClr val="tx1"/>
            </a:solidFill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400" kern="1200" dirty="0">
              <a:solidFill>
                <a:schemeClr val="tx1"/>
              </a:solidFill>
            </a:rPr>
            <a:t>Renewable energy sources</a:t>
          </a:r>
          <a:endParaRPr lang="en-GB" sz="1400" kern="1200" dirty="0">
            <a:solidFill>
              <a:schemeClr val="tx1"/>
            </a:solidFill>
          </a:endParaRPr>
        </a:p>
      </dsp:txBody>
      <dsp:txXfrm>
        <a:off x="2863900" y="3375"/>
        <a:ext cx="2481111" cy="1488666"/>
      </dsp:txXfrm>
    </dsp:sp>
    <dsp:sp modelId="{21CDE4FF-E330-4202-81B3-B1BAF4B9CAC4}">
      <dsp:nvSpPr>
        <dsp:cNvPr id="0" name=""/>
        <dsp:cNvSpPr/>
      </dsp:nvSpPr>
      <dsp:spPr>
        <a:xfrm>
          <a:off x="5593122" y="3375"/>
          <a:ext cx="2481111" cy="1488666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/>
            <a:t>Waste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400" kern="1200" dirty="0"/>
            <a:t>Less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400" kern="1200" dirty="0"/>
            <a:t>Segregate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400" kern="1200" dirty="0"/>
            <a:t>Recycling </a:t>
          </a:r>
        </a:p>
      </dsp:txBody>
      <dsp:txXfrm>
        <a:off x="5593122" y="3375"/>
        <a:ext cx="2481111" cy="1488666"/>
      </dsp:txXfrm>
    </dsp:sp>
    <dsp:sp modelId="{3F76AE74-D347-48EB-AC3A-831A5FF70F08}">
      <dsp:nvSpPr>
        <dsp:cNvPr id="0" name=""/>
        <dsp:cNvSpPr/>
      </dsp:nvSpPr>
      <dsp:spPr>
        <a:xfrm>
          <a:off x="134677" y="1740153"/>
          <a:ext cx="2481111" cy="1488666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>
              <a:solidFill>
                <a:schemeClr val="tx1"/>
              </a:solidFill>
            </a:rPr>
            <a:t>Electric, hybrid or low emissions vehicles</a:t>
          </a:r>
        </a:p>
      </dsp:txBody>
      <dsp:txXfrm>
        <a:off x="134677" y="1740153"/>
        <a:ext cx="2481111" cy="1488666"/>
      </dsp:txXfrm>
    </dsp:sp>
    <dsp:sp modelId="{C66D6F1B-24DD-4887-89D9-45D56C967ED3}">
      <dsp:nvSpPr>
        <dsp:cNvPr id="0" name=""/>
        <dsp:cNvSpPr/>
      </dsp:nvSpPr>
      <dsp:spPr>
        <a:xfrm>
          <a:off x="2863900" y="1740153"/>
          <a:ext cx="2481111" cy="1488666"/>
        </a:xfrm>
        <a:prstGeom prst="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/>
            <a:t>Food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400" kern="1200" dirty="0"/>
            <a:t>Increase of plant-based products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400" kern="1200" dirty="0"/>
            <a:t>seasonal</a:t>
          </a:r>
        </a:p>
      </dsp:txBody>
      <dsp:txXfrm>
        <a:off x="2863900" y="1740153"/>
        <a:ext cx="2481111" cy="1488666"/>
      </dsp:txXfrm>
    </dsp:sp>
    <dsp:sp modelId="{186D28DA-678A-469A-92E1-7E9AD3A3AABF}">
      <dsp:nvSpPr>
        <dsp:cNvPr id="0" name=""/>
        <dsp:cNvSpPr/>
      </dsp:nvSpPr>
      <dsp:spPr>
        <a:xfrm>
          <a:off x="5593122" y="1740153"/>
          <a:ext cx="2481111" cy="1488666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/>
            <a:t>Consumables (Office, Labs, Catering, Cleaning </a:t>
          </a:r>
          <a:r>
            <a:rPr lang="en-US" sz="1800" kern="1200" dirty="0" err="1"/>
            <a:t>etc</a:t>
          </a:r>
          <a:r>
            <a:rPr lang="en-US" sz="1800" kern="1200" dirty="0"/>
            <a:t>)</a:t>
          </a:r>
        </a:p>
      </dsp:txBody>
      <dsp:txXfrm>
        <a:off x="5593122" y="1740153"/>
        <a:ext cx="2481111" cy="1488666"/>
      </dsp:txXfrm>
    </dsp:sp>
    <dsp:sp modelId="{17CB6D17-A2B0-46ED-9B76-EF4D55073861}">
      <dsp:nvSpPr>
        <dsp:cNvPr id="0" name=""/>
        <dsp:cNvSpPr/>
      </dsp:nvSpPr>
      <dsp:spPr>
        <a:xfrm>
          <a:off x="134677" y="3476931"/>
          <a:ext cx="2481111" cy="1488666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>
              <a:solidFill>
                <a:schemeClr val="tx1"/>
              </a:solidFill>
            </a:rPr>
            <a:t>Textiles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n-US" sz="1400" kern="1200" dirty="0">
            <a:solidFill>
              <a:schemeClr val="tx1"/>
            </a:solidFill>
          </a:endParaRPr>
        </a:p>
      </dsp:txBody>
      <dsp:txXfrm>
        <a:off x="134677" y="3476931"/>
        <a:ext cx="2481111" cy="1488666"/>
      </dsp:txXfrm>
    </dsp:sp>
    <dsp:sp modelId="{01CC59D6-08C7-40B7-ADF3-6B44400A9C03}">
      <dsp:nvSpPr>
        <dsp:cNvPr id="0" name=""/>
        <dsp:cNvSpPr/>
      </dsp:nvSpPr>
      <dsp:spPr>
        <a:xfrm>
          <a:off x="2863900" y="3476931"/>
          <a:ext cx="2481111" cy="1488666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/>
            <a:t>Transport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400" kern="1200" dirty="0"/>
            <a:t>Public Transport Access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400" kern="1200" dirty="0"/>
            <a:t>Car-sharing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n-US" sz="1400" kern="1200" dirty="0"/>
        </a:p>
      </dsp:txBody>
      <dsp:txXfrm>
        <a:off x="2863900" y="3476931"/>
        <a:ext cx="2481111" cy="1488666"/>
      </dsp:txXfrm>
    </dsp:sp>
    <dsp:sp modelId="{609D0163-BE89-42A8-82A4-5164E8B54927}">
      <dsp:nvSpPr>
        <dsp:cNvPr id="0" name=""/>
        <dsp:cNvSpPr/>
      </dsp:nvSpPr>
      <dsp:spPr>
        <a:xfrm>
          <a:off x="5593122" y="3476931"/>
          <a:ext cx="2481111" cy="1488666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>
              <a:solidFill>
                <a:schemeClr val="tx1"/>
              </a:solidFill>
            </a:rPr>
            <a:t>Circular Economy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400" kern="1200" dirty="0">
              <a:solidFill>
                <a:schemeClr val="tx1"/>
              </a:solidFill>
            </a:rPr>
            <a:t>Lease and Hire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400" kern="1200" dirty="0">
              <a:solidFill>
                <a:schemeClr val="tx1"/>
              </a:solidFill>
            </a:rPr>
            <a:t>Remanufacture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400" kern="1200" dirty="0">
              <a:solidFill>
                <a:schemeClr val="tx1"/>
              </a:solidFill>
            </a:rPr>
            <a:t>Upgrading 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n-US" sz="1400" kern="1200" dirty="0">
            <a:solidFill>
              <a:schemeClr val="tx1"/>
            </a:solidFill>
          </a:endParaRPr>
        </a:p>
      </dsp:txBody>
      <dsp:txXfrm>
        <a:off x="5593122" y="3476931"/>
        <a:ext cx="2481111" cy="1488666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CDE55EC-E147-4B0F-B89F-AB8084CACE89}">
      <dsp:nvSpPr>
        <dsp:cNvPr id="0" name=""/>
        <dsp:cNvSpPr/>
      </dsp:nvSpPr>
      <dsp:spPr>
        <a:xfrm>
          <a:off x="4323809" y="2162010"/>
          <a:ext cx="2749296" cy="2749296"/>
        </a:xfrm>
        <a:prstGeom prst="gear9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>
              <a:solidFill>
                <a:schemeClr val="tx1"/>
              </a:solidFill>
            </a:rPr>
            <a:t>Government</a:t>
          </a:r>
          <a:endParaRPr lang="en-GB" sz="1200" kern="1200" dirty="0">
            <a:solidFill>
              <a:schemeClr val="tx1"/>
            </a:solidFill>
          </a:endParaRPr>
        </a:p>
      </dsp:txBody>
      <dsp:txXfrm>
        <a:off x="4876540" y="2806019"/>
        <a:ext cx="1643834" cy="1413195"/>
      </dsp:txXfrm>
    </dsp:sp>
    <dsp:sp modelId="{82FDCDEE-FD3C-4A15-8CCE-E82CF51EB991}">
      <dsp:nvSpPr>
        <dsp:cNvPr id="0" name=""/>
        <dsp:cNvSpPr/>
      </dsp:nvSpPr>
      <dsp:spPr>
        <a:xfrm>
          <a:off x="3973899" y="3686747"/>
          <a:ext cx="1749552" cy="139938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910" tIns="41910" rIns="41910" bIns="41910" numCol="1" spcCol="1270" anchor="t" anchorCtr="0">
          <a:noAutofit/>
        </a:bodyPr>
        <a:lstStyle/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100" kern="1200" dirty="0"/>
            <a:t>Policies</a:t>
          </a:r>
          <a:endParaRPr lang="en-GB" sz="1100" kern="1200" dirty="0"/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100" kern="1200" dirty="0"/>
            <a:t>Tender Process</a:t>
          </a:r>
          <a:endParaRPr lang="en-GB" sz="1100" kern="1200" dirty="0"/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100" kern="1200" dirty="0"/>
            <a:t>Evaluation </a:t>
          </a:r>
          <a:endParaRPr lang="en-GB" sz="1100" kern="1200" dirty="0"/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100" kern="1200" dirty="0"/>
            <a:t>Restrictions on negotiation</a:t>
          </a:r>
          <a:endParaRPr lang="en-GB" sz="1100" kern="1200" dirty="0"/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100" kern="1200" dirty="0"/>
            <a:t>Relationship building</a:t>
          </a:r>
          <a:endParaRPr lang="en-GB" sz="1100" kern="1200" dirty="0"/>
        </a:p>
        <a:p>
          <a:pPr marL="57150" lvl="1" indent="-57150" algn="l" defTabSz="400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n-GB" sz="900" kern="1200" dirty="0"/>
        </a:p>
      </dsp:txBody>
      <dsp:txXfrm>
        <a:off x="4014886" y="3727734"/>
        <a:ext cx="1667578" cy="1317412"/>
      </dsp:txXfrm>
    </dsp:sp>
    <dsp:sp modelId="{25900287-0C85-46B5-9BB5-AC1A9867C039}">
      <dsp:nvSpPr>
        <dsp:cNvPr id="0" name=""/>
        <dsp:cNvSpPr/>
      </dsp:nvSpPr>
      <dsp:spPr>
        <a:xfrm>
          <a:off x="2724219" y="1512176"/>
          <a:ext cx="1999488" cy="1999488"/>
        </a:xfrm>
        <a:prstGeom prst="gear6">
          <a:avLst/>
        </a:prstGeom>
        <a:solidFill>
          <a:schemeClr val="accent5">
            <a:hueOff val="1628513"/>
            <a:satOff val="5598"/>
            <a:lumOff val="-26863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>
              <a:solidFill>
                <a:schemeClr val="tx1"/>
              </a:solidFill>
            </a:rPr>
            <a:t>Stakeholders</a:t>
          </a:r>
          <a:endParaRPr lang="en-GB" sz="1200" kern="1200" dirty="0">
            <a:solidFill>
              <a:schemeClr val="tx1"/>
            </a:solidFill>
          </a:endParaRPr>
        </a:p>
      </dsp:txBody>
      <dsp:txXfrm>
        <a:off x="3227596" y="2018595"/>
        <a:ext cx="992734" cy="986650"/>
      </dsp:txXfrm>
    </dsp:sp>
    <dsp:sp modelId="{4BF15290-FAE1-4963-A3C6-B0E962B13359}">
      <dsp:nvSpPr>
        <dsp:cNvPr id="0" name=""/>
        <dsp:cNvSpPr/>
      </dsp:nvSpPr>
      <dsp:spPr>
        <a:xfrm>
          <a:off x="2074386" y="2755237"/>
          <a:ext cx="1749552" cy="116294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1628513"/>
              <a:satOff val="5598"/>
              <a:lumOff val="-26863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910" tIns="41910" rIns="41910" bIns="41910" numCol="1" spcCol="1270" anchor="t" anchorCtr="0">
          <a:noAutofit/>
        </a:bodyPr>
        <a:lstStyle/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100" kern="1200" dirty="0"/>
            <a:t>Budget constraints</a:t>
          </a:r>
          <a:endParaRPr lang="en-GB" sz="1100" kern="1200" dirty="0"/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100" kern="1200" dirty="0"/>
            <a:t>Expectations</a:t>
          </a:r>
          <a:endParaRPr lang="en-GB" sz="1100" kern="1200" dirty="0"/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100" kern="1200" dirty="0"/>
            <a:t>Knowledge gap</a:t>
          </a:r>
          <a:endParaRPr lang="en-GB" sz="1100" kern="1200" dirty="0"/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100" kern="1200" dirty="0"/>
            <a:t>Timescales</a:t>
          </a:r>
          <a:endParaRPr lang="en-GB" sz="1100" kern="1200" dirty="0"/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100" kern="1200" dirty="0"/>
            <a:t>SMT Buy In missing</a:t>
          </a:r>
          <a:endParaRPr lang="en-GB" sz="1100" kern="1200" dirty="0"/>
        </a:p>
      </dsp:txBody>
      <dsp:txXfrm>
        <a:off x="2108447" y="2789298"/>
        <a:ext cx="1681430" cy="1094822"/>
      </dsp:txXfrm>
    </dsp:sp>
    <dsp:sp modelId="{F0DDEB68-99B4-4343-9085-868A322E02BD}">
      <dsp:nvSpPr>
        <dsp:cNvPr id="0" name=""/>
        <dsp:cNvSpPr/>
      </dsp:nvSpPr>
      <dsp:spPr>
        <a:xfrm rot="20700000">
          <a:off x="3844136" y="132733"/>
          <a:ext cx="1959090" cy="1959090"/>
        </a:xfrm>
        <a:prstGeom prst="gear6">
          <a:avLst/>
        </a:prstGeom>
        <a:solidFill>
          <a:schemeClr val="accent5">
            <a:hueOff val="3257026"/>
            <a:satOff val="11196"/>
            <a:lumOff val="-53726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>
              <a:solidFill>
                <a:schemeClr val="tx1"/>
              </a:solidFill>
            </a:rPr>
            <a:t>Products &amp; Market</a:t>
          </a:r>
          <a:endParaRPr lang="en-GB" sz="1200" kern="1200" dirty="0">
            <a:solidFill>
              <a:schemeClr val="tx1"/>
            </a:solidFill>
          </a:endParaRPr>
        </a:p>
      </dsp:txBody>
      <dsp:txXfrm rot="-20700000">
        <a:off x="4273822" y="562419"/>
        <a:ext cx="1099718" cy="1099718"/>
      </dsp:txXfrm>
    </dsp:sp>
    <dsp:sp modelId="{ED7B8A42-8254-4B4C-81AB-EC9865CC9B2B}">
      <dsp:nvSpPr>
        <dsp:cNvPr id="0" name=""/>
        <dsp:cNvSpPr/>
      </dsp:nvSpPr>
      <dsp:spPr>
        <a:xfrm>
          <a:off x="5323554" y="562419"/>
          <a:ext cx="1749552" cy="104973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3257026"/>
              <a:satOff val="11196"/>
              <a:lumOff val="-53726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910" tIns="41910" rIns="41910" bIns="41910" numCol="1" spcCol="1270" anchor="t" anchorCtr="0">
          <a:noAutofit/>
        </a:bodyPr>
        <a:lstStyle/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100" kern="1200" dirty="0"/>
            <a:t>Profit is the bottom line</a:t>
          </a:r>
          <a:endParaRPr lang="en-GB" sz="1100" kern="1200" dirty="0"/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100" kern="1200" dirty="0"/>
            <a:t>Competition on price</a:t>
          </a:r>
          <a:endParaRPr lang="en-GB" sz="1100" kern="1200" dirty="0"/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100" kern="1200" dirty="0"/>
            <a:t>Contract lengths </a:t>
          </a:r>
          <a:endParaRPr lang="en-GB" sz="1100" kern="1200" dirty="0"/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100" kern="1200" dirty="0"/>
            <a:t>Partnering </a:t>
          </a:r>
          <a:endParaRPr lang="en-GB" sz="1100" kern="1200" dirty="0"/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n-GB" sz="1100" kern="1200" dirty="0"/>
        </a:p>
      </dsp:txBody>
      <dsp:txXfrm>
        <a:off x="5354300" y="593165"/>
        <a:ext cx="1688060" cy="988239"/>
      </dsp:txXfrm>
    </dsp:sp>
    <dsp:sp modelId="{EA2B32F5-52D4-47F6-A840-75B85F849B00}">
      <dsp:nvSpPr>
        <dsp:cNvPr id="0" name=""/>
        <dsp:cNvSpPr/>
      </dsp:nvSpPr>
      <dsp:spPr>
        <a:xfrm>
          <a:off x="4121338" y="1742048"/>
          <a:ext cx="3519098" cy="3519098"/>
        </a:xfrm>
        <a:prstGeom prst="circularArrow">
          <a:avLst>
            <a:gd name="adj1" fmla="val 4688"/>
            <a:gd name="adj2" fmla="val 299029"/>
            <a:gd name="adj3" fmla="val 2532521"/>
            <a:gd name="adj4" fmla="val 15826483"/>
            <a:gd name="adj5" fmla="val 5469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9338ECB-DE78-47EF-B4E2-AC1F1303C6E5}">
      <dsp:nvSpPr>
        <dsp:cNvPr id="0" name=""/>
        <dsp:cNvSpPr/>
      </dsp:nvSpPr>
      <dsp:spPr>
        <a:xfrm>
          <a:off x="2370114" y="1066313"/>
          <a:ext cx="2556845" cy="2556845"/>
        </a:xfrm>
        <a:prstGeom prst="leftCircularArrow">
          <a:avLst>
            <a:gd name="adj1" fmla="val 6452"/>
            <a:gd name="adj2" fmla="val 429999"/>
            <a:gd name="adj3" fmla="val 10489124"/>
            <a:gd name="adj4" fmla="val 14837806"/>
            <a:gd name="adj5" fmla="val 7527"/>
          </a:avLst>
        </a:prstGeom>
        <a:solidFill>
          <a:schemeClr val="accent5">
            <a:hueOff val="1628513"/>
            <a:satOff val="5598"/>
            <a:lumOff val="-26863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80B9059-2757-41D3-8D9F-74E5E1BFA32C}">
      <dsp:nvSpPr>
        <dsp:cNvPr id="0" name=""/>
        <dsp:cNvSpPr/>
      </dsp:nvSpPr>
      <dsp:spPr>
        <a:xfrm>
          <a:off x="3390979" y="-299832"/>
          <a:ext cx="2756794" cy="2756794"/>
        </a:xfrm>
        <a:prstGeom prst="circularArrow">
          <a:avLst>
            <a:gd name="adj1" fmla="val 5984"/>
            <a:gd name="adj2" fmla="val 394124"/>
            <a:gd name="adj3" fmla="val 13313824"/>
            <a:gd name="adj4" fmla="val 10508221"/>
            <a:gd name="adj5" fmla="val 6981"/>
          </a:avLst>
        </a:prstGeom>
        <a:solidFill>
          <a:schemeClr val="accent5">
            <a:hueOff val="3257026"/>
            <a:satOff val="11196"/>
            <a:lumOff val="-53726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F1932F8-BD7B-4923-BEB7-1E41EFDCCFAD}">
      <dsp:nvSpPr>
        <dsp:cNvPr id="0" name=""/>
        <dsp:cNvSpPr/>
      </dsp:nvSpPr>
      <dsp:spPr>
        <a:xfrm>
          <a:off x="0" y="210867"/>
          <a:ext cx="7973070" cy="352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4EA99F5-E352-45AF-8B77-FACC701210EE}">
      <dsp:nvSpPr>
        <dsp:cNvPr id="0" name=""/>
        <dsp:cNvSpPr/>
      </dsp:nvSpPr>
      <dsp:spPr>
        <a:xfrm>
          <a:off x="398653" y="4227"/>
          <a:ext cx="5581149" cy="413280"/>
        </a:xfrm>
        <a:prstGeom prst="roundRect">
          <a:avLst/>
        </a:prstGeom>
        <a:solidFill>
          <a:schemeClr val="accent4">
            <a:shade val="8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0954" tIns="0" rIns="210954" bIns="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/>
            <a:t>Collaboration – use of C1 and Framework Agreements </a:t>
          </a:r>
          <a:endParaRPr lang="en-GB" sz="1400" kern="1200" dirty="0"/>
        </a:p>
      </dsp:txBody>
      <dsp:txXfrm>
        <a:off x="418828" y="24402"/>
        <a:ext cx="5540799" cy="372930"/>
      </dsp:txXfrm>
    </dsp:sp>
    <dsp:sp modelId="{DE0B4555-885F-4649-91DA-90EC9F9C55FF}">
      <dsp:nvSpPr>
        <dsp:cNvPr id="0" name=""/>
        <dsp:cNvSpPr/>
      </dsp:nvSpPr>
      <dsp:spPr>
        <a:xfrm>
          <a:off x="0" y="845907"/>
          <a:ext cx="7973070" cy="352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shade val="80000"/>
              <a:hueOff val="0"/>
              <a:satOff val="0"/>
              <a:lumOff val="834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59AEFFF-8CAE-40AE-9E97-F8823C7CBA0E}">
      <dsp:nvSpPr>
        <dsp:cNvPr id="0" name=""/>
        <dsp:cNvSpPr/>
      </dsp:nvSpPr>
      <dsp:spPr>
        <a:xfrm>
          <a:off x="398653" y="639267"/>
          <a:ext cx="5581149" cy="413280"/>
        </a:xfrm>
        <a:prstGeom prst="roundRect">
          <a:avLst/>
        </a:prstGeom>
        <a:solidFill>
          <a:schemeClr val="accent4">
            <a:shade val="80000"/>
            <a:hueOff val="0"/>
            <a:satOff val="0"/>
            <a:lumOff val="834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0954" tIns="0" rIns="210954" bIns="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/>
            <a:t>Pre-market engagement</a:t>
          </a:r>
        </a:p>
      </dsp:txBody>
      <dsp:txXfrm>
        <a:off x="418828" y="659442"/>
        <a:ext cx="5540799" cy="372930"/>
      </dsp:txXfrm>
    </dsp:sp>
    <dsp:sp modelId="{B9056534-7146-44A3-88C9-C031ED28EBE1}">
      <dsp:nvSpPr>
        <dsp:cNvPr id="0" name=""/>
        <dsp:cNvSpPr/>
      </dsp:nvSpPr>
      <dsp:spPr>
        <a:xfrm>
          <a:off x="0" y="1480947"/>
          <a:ext cx="7973070" cy="352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shade val="80000"/>
              <a:hueOff val="0"/>
              <a:satOff val="0"/>
              <a:lumOff val="16681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4B3A88F-9653-4682-8767-48D6AEACCA75}">
      <dsp:nvSpPr>
        <dsp:cNvPr id="0" name=""/>
        <dsp:cNvSpPr/>
      </dsp:nvSpPr>
      <dsp:spPr>
        <a:xfrm>
          <a:off x="398653" y="1274307"/>
          <a:ext cx="5581149" cy="413280"/>
        </a:xfrm>
        <a:prstGeom prst="roundRect">
          <a:avLst/>
        </a:prstGeom>
        <a:solidFill>
          <a:schemeClr val="accent4">
            <a:shade val="80000"/>
            <a:hueOff val="0"/>
            <a:satOff val="0"/>
            <a:lumOff val="16681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0954" tIns="0" rIns="210954" bIns="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/>
            <a:t>Stakeholder engagement</a:t>
          </a:r>
        </a:p>
      </dsp:txBody>
      <dsp:txXfrm>
        <a:off x="418828" y="1294482"/>
        <a:ext cx="5540799" cy="372930"/>
      </dsp:txXfrm>
    </dsp:sp>
    <dsp:sp modelId="{77D24850-4D98-40B7-9EE0-00C0E738F64C}">
      <dsp:nvSpPr>
        <dsp:cNvPr id="0" name=""/>
        <dsp:cNvSpPr/>
      </dsp:nvSpPr>
      <dsp:spPr>
        <a:xfrm>
          <a:off x="0" y="2115987"/>
          <a:ext cx="7973070" cy="352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shade val="80000"/>
              <a:hueOff val="0"/>
              <a:satOff val="0"/>
              <a:lumOff val="25021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B7C5DE1-D84C-45AF-9A36-A56BFFC39C9D}">
      <dsp:nvSpPr>
        <dsp:cNvPr id="0" name=""/>
        <dsp:cNvSpPr/>
      </dsp:nvSpPr>
      <dsp:spPr>
        <a:xfrm>
          <a:off x="398653" y="1909347"/>
          <a:ext cx="5581149" cy="413280"/>
        </a:xfrm>
        <a:prstGeom prst="roundRect">
          <a:avLst/>
        </a:prstGeom>
        <a:solidFill>
          <a:schemeClr val="accent4">
            <a:shade val="80000"/>
            <a:hueOff val="0"/>
            <a:satOff val="0"/>
            <a:lumOff val="25021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0954" tIns="0" rIns="210954" bIns="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/>
            <a:t>Sustainable / Low Carbon Subject Matter</a:t>
          </a:r>
        </a:p>
      </dsp:txBody>
      <dsp:txXfrm>
        <a:off x="418828" y="1929522"/>
        <a:ext cx="5540799" cy="372930"/>
      </dsp:txXfrm>
    </dsp:sp>
    <dsp:sp modelId="{E4B498B3-21B9-47C4-9104-1290992BC71C}">
      <dsp:nvSpPr>
        <dsp:cNvPr id="0" name=""/>
        <dsp:cNvSpPr/>
      </dsp:nvSpPr>
      <dsp:spPr>
        <a:xfrm>
          <a:off x="0" y="2751027"/>
          <a:ext cx="7973070" cy="352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shade val="80000"/>
              <a:hueOff val="0"/>
              <a:satOff val="0"/>
              <a:lumOff val="33362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472913C-0289-4F8A-AC98-69B9D73FE27B}">
      <dsp:nvSpPr>
        <dsp:cNvPr id="0" name=""/>
        <dsp:cNvSpPr/>
      </dsp:nvSpPr>
      <dsp:spPr>
        <a:xfrm>
          <a:off x="398653" y="2544387"/>
          <a:ext cx="5581149" cy="413280"/>
        </a:xfrm>
        <a:prstGeom prst="roundRect">
          <a:avLst/>
        </a:prstGeom>
        <a:solidFill>
          <a:schemeClr val="accent4">
            <a:shade val="80000"/>
            <a:hueOff val="0"/>
            <a:satOff val="0"/>
            <a:lumOff val="33362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0954" tIns="0" rIns="210954" bIns="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/>
            <a:t>Use of variants, GPP criteria &amp; labels, production methods, </a:t>
          </a:r>
          <a:r>
            <a:rPr lang="en-US" sz="1400" kern="1200" dirty="0" err="1"/>
            <a:t>etc</a:t>
          </a:r>
          <a:endParaRPr lang="en-GB" sz="1400" kern="1200" dirty="0"/>
        </a:p>
      </dsp:txBody>
      <dsp:txXfrm>
        <a:off x="418828" y="2564562"/>
        <a:ext cx="5540799" cy="372930"/>
      </dsp:txXfrm>
    </dsp:sp>
    <dsp:sp modelId="{6DBAD2DD-799F-49B0-BFCC-03D0472EA883}">
      <dsp:nvSpPr>
        <dsp:cNvPr id="0" name=""/>
        <dsp:cNvSpPr/>
      </dsp:nvSpPr>
      <dsp:spPr>
        <a:xfrm>
          <a:off x="0" y="3386067"/>
          <a:ext cx="7973070" cy="352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shade val="80000"/>
              <a:hueOff val="0"/>
              <a:satOff val="0"/>
              <a:lumOff val="41702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09B0D3A-4538-4541-9436-CAAB16248046}">
      <dsp:nvSpPr>
        <dsp:cNvPr id="0" name=""/>
        <dsp:cNvSpPr/>
      </dsp:nvSpPr>
      <dsp:spPr>
        <a:xfrm>
          <a:off x="398653" y="3179427"/>
          <a:ext cx="5581149" cy="413280"/>
        </a:xfrm>
        <a:prstGeom prst="roundRect">
          <a:avLst/>
        </a:prstGeom>
        <a:solidFill>
          <a:schemeClr val="accent4">
            <a:shade val="80000"/>
            <a:hueOff val="0"/>
            <a:satOff val="0"/>
            <a:lumOff val="41702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0954" tIns="0" rIns="210954" bIns="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/>
            <a:t>Selection Criteria &amp; Award Criteria</a:t>
          </a:r>
        </a:p>
      </dsp:txBody>
      <dsp:txXfrm>
        <a:off x="418828" y="3199602"/>
        <a:ext cx="5540799" cy="372930"/>
      </dsp:txXfrm>
    </dsp:sp>
    <dsp:sp modelId="{01BAB89F-2F10-4AC3-A87F-F22DBDBC36F7}">
      <dsp:nvSpPr>
        <dsp:cNvPr id="0" name=""/>
        <dsp:cNvSpPr/>
      </dsp:nvSpPr>
      <dsp:spPr>
        <a:xfrm>
          <a:off x="0" y="4021107"/>
          <a:ext cx="7973070" cy="352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shade val="80000"/>
              <a:hueOff val="0"/>
              <a:satOff val="0"/>
              <a:lumOff val="50043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6B96530-2DA7-4064-B183-2216684BEA57}">
      <dsp:nvSpPr>
        <dsp:cNvPr id="0" name=""/>
        <dsp:cNvSpPr/>
      </dsp:nvSpPr>
      <dsp:spPr>
        <a:xfrm>
          <a:off x="398653" y="3814467"/>
          <a:ext cx="5581149" cy="413280"/>
        </a:xfrm>
        <a:prstGeom prst="roundRect">
          <a:avLst/>
        </a:prstGeom>
        <a:solidFill>
          <a:schemeClr val="accent4">
            <a:shade val="80000"/>
            <a:hueOff val="0"/>
            <a:satOff val="0"/>
            <a:lumOff val="50043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0954" tIns="0" rIns="210954" bIns="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/>
            <a:t>Whole Life Costing</a:t>
          </a:r>
        </a:p>
      </dsp:txBody>
      <dsp:txXfrm>
        <a:off x="418828" y="3834642"/>
        <a:ext cx="5540799" cy="372930"/>
      </dsp:txXfrm>
    </dsp:sp>
    <dsp:sp modelId="{0880BF01-08F4-4A7F-9DC8-44E493B254DE}">
      <dsp:nvSpPr>
        <dsp:cNvPr id="0" name=""/>
        <dsp:cNvSpPr/>
      </dsp:nvSpPr>
      <dsp:spPr>
        <a:xfrm>
          <a:off x="0" y="4656147"/>
          <a:ext cx="7973070" cy="352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shade val="80000"/>
              <a:hueOff val="0"/>
              <a:satOff val="0"/>
              <a:lumOff val="58383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2E5B40A-4596-44D9-B8F0-762F342B4540}">
      <dsp:nvSpPr>
        <dsp:cNvPr id="0" name=""/>
        <dsp:cNvSpPr/>
      </dsp:nvSpPr>
      <dsp:spPr>
        <a:xfrm>
          <a:off x="398653" y="4449507"/>
          <a:ext cx="5581149" cy="413280"/>
        </a:xfrm>
        <a:prstGeom prst="roundRect">
          <a:avLst/>
        </a:prstGeom>
        <a:solidFill>
          <a:schemeClr val="accent4">
            <a:shade val="80000"/>
            <a:hueOff val="0"/>
            <a:satOff val="0"/>
            <a:lumOff val="58383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0954" tIns="0" rIns="210954" bIns="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/>
            <a:t>Contract Management</a:t>
          </a:r>
        </a:p>
      </dsp:txBody>
      <dsp:txXfrm>
        <a:off x="418828" y="4469682"/>
        <a:ext cx="5540799" cy="37293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3">
  <dgm:title val=""/>
  <dgm:desc val=""/>
  <dgm:catLst>
    <dgm:cat type="relationship" pri="31000"/>
    <dgm:cat type="cycle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omposite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onstrLst/>
    <dgm:ruleLst/>
    <dgm:layoutNode name="radial">
      <dgm:varLst>
        <dgm:animLvl val="ctr"/>
      </dgm:varLst>
      <dgm:choose name="Name0">
        <dgm:if name="Name1" func="var" arg="dir" op="equ" val="norm">
          <dgm:choose name="Name2">
            <dgm:if name="Name3" axis="ch ch" ptType="node node" st="1 1" cnt="1 0" func="cnt" op="lte" val="1">
              <dgm:alg type="cycle">
                <dgm:param type="stAng" val="90"/>
                <dgm:param type="spanAng" val="360"/>
                <dgm:param type="ctrShpMap" val="fNode"/>
              </dgm:alg>
            </dgm:if>
            <dgm:else name="Name4">
              <dgm:alg type="cycle">
                <dgm:param type="stAng" val="0"/>
                <dgm:param type="spanAng" val="360"/>
                <dgm:param type="ctrShpMap" val="fNode"/>
              </dgm:alg>
            </dgm:else>
          </dgm:choose>
        </dgm:if>
        <dgm:else name="Name5">
          <dgm:alg type="cycle">
            <dgm:param type="stAng" val="0"/>
            <dgm:param type="spanAng" val="-360"/>
            <dgm:param type="ctrShpMap" val="fNode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enterShape" refType="w"/>
        <dgm:constr type="h" for="ch" forName="centerShape" refType="h"/>
        <dgm:constr type="w" for="ch" forName="node" refType="w" fact="0.5"/>
        <dgm:constr type="h" for="ch" forName="node" refType="h" fact="0.5"/>
        <dgm:constr type="sp" refType="w" refFor="ch" refForName="node" fact="-0.2"/>
        <dgm:constr type="sibSp" refType="w" refFor="ch" refForName="node" fact="-0.2"/>
        <dgm:constr type="primFontSz" for="ch" forName="centerShape" val="65"/>
        <dgm:constr type="primFontSz" for="des" forName="node" val="65"/>
        <dgm:constr type="primFontSz" for="ch" forName="node" refType="primFontSz" refFor="ch" refForName="centerShape" op="lte"/>
      </dgm:constrLst>
      <dgm:ruleLst/>
      <dgm:forEach name="Name6" axis="ch" ptType="node" cnt="1">
        <dgm:layoutNode name="centerShape" styleLbl="vennNode1">
          <dgm:alg type="tx"/>
          <dgm:shape xmlns:r="http://schemas.openxmlformats.org/officeDocument/2006/relationships" type="ellipse" r:blip="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forEach name="Name7" axis="ch" ptType="node">
          <dgm:layoutNode name="node" styleLbl="venn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target2">
  <dgm:title val=""/>
  <dgm:desc val=""/>
  <dgm:catLst>
    <dgm:cat type="relationship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chMax val="3"/>
      <dgm:chPref val="1"/>
      <dgm:dir/>
      <dgm:animLvl val="lvl"/>
      <dgm:resizeHandles/>
    </dgm:varLst>
    <dgm:alg type="composite">
      <dgm:param type="horzAlign" val="none"/>
      <dgm:param type="vertAlign" val="none"/>
    </dgm:alg>
    <dgm:shape xmlns:r="http://schemas.openxmlformats.org/officeDocument/2006/relationships" r:blip="">
      <dgm:adjLst/>
    </dgm:shape>
    <dgm:presOf/>
    <dgm:choose name="Name1">
      <dgm:if name="Name2" func="var" arg="dir" op="equ" val="norm">
        <dgm:choose name="Name3">
          <dgm:if name="Name4" axis="ch ch" ptType="node node" st="1 1" cnt="1 0" func="cnt" op="gt" val="0">
            <dgm:choose name="Name5">
              <dgm:if name="Name6" axis="ch ch" ptType="node node" st="2 1" cnt="1 0" func="cnt" op="gt" val="0">
                <dgm:constrLst>
                  <dgm:constr type="primFontSz" for="des" forName="middleBoxParent" val="65"/>
                  <dgm:constr type="primFontSz" for="des" forName="mChild" val="65"/>
                  <dgm:constr type="primFontSz" for="des" forName="outerBoxParent" refType="primFontSz" refFor="des" refForName="middleBoxParent" op="equ"/>
                  <dgm:constr type="primFontSz" for="des" forName="centerBoxParent" refType="primFontSz" refFor="des" refForName="middleBoxParent" op="equ"/>
                  <dgm:constr type="primFontSz" for="des" forName="oChild" refType="primFontSz" refFor="des" refForName="mChild" op="equ"/>
                  <dgm:constr type="primFontSz" for="des" forName="cChild" refType="primFontSz" refFor="des" refForName="mChild" op="equ"/>
                  <dgm:constr type="l" for="ch" forName="outerBox"/>
                  <dgm:constr type="t" for="ch" forName="outerBox"/>
                  <dgm:constr type="w" for="ch" forName="outerBox" refType="w"/>
                  <dgm:constr type="h" for="ch" forName="outerBox" refType="h"/>
                  <dgm:constr type="l" for="ch" forName="middleBox" refType="w" fact="0.2"/>
                  <dgm:constr type="t" for="ch" forName="middleBox" refType="h" fact="0.25"/>
                  <dgm:constr type="w" for="ch" forName="middleBox" refType="w" fact="0.775"/>
                  <dgm:constr type="h" for="ch" forName="middleBox" refType="h" fact="0.7"/>
                  <dgm:constr type="l" for="ch" forName="centerBox" refType="w" fact="0.395"/>
                  <dgm:constr type="t" for="ch" forName="centerBox" refType="h" fact="0.5"/>
                  <dgm:constr type="w" for="ch" forName="centerBox" refType="w" fact="0.555"/>
                  <dgm:constr type="h" for="ch" forName="centerBox" refType="h" fact="0.4"/>
                  <dgm:constr type="userA" for="des" forName="outerSibTrans" refType="w"/>
                  <dgm:constr type="userA" for="des" forName="middleSibTrans" refType="w"/>
                  <dgm:constr type="userA" for="des" forName="centerSibTrans" refType="w"/>
                </dgm:constrLst>
              </dgm:if>
              <dgm:else name="Name7">
                <dgm:constrLst>
                  <dgm:constr type="primFontSz" for="des" forName="middleBoxParent" val="65"/>
                  <dgm:constr type="primFontSz" for="des" forName="mChild" val="65"/>
                  <dgm:constr type="primFontSz" for="des" forName="outerBoxParent" refType="primFontSz" refFor="des" refForName="middleBoxParent" op="equ"/>
                  <dgm:constr type="primFontSz" for="des" forName="centerBoxParent" refType="primFontSz" refFor="des" refForName="middleBoxParent" op="equ"/>
                  <dgm:constr type="primFontSz" for="des" forName="oChild" refType="primFontSz" refFor="des" refForName="mChild" op="equ"/>
                  <dgm:constr type="primFontSz" for="des" forName="cChild" refType="primFontSz" refFor="des" refForName="mChild" op="equ"/>
                  <dgm:constr type="l" for="ch" forName="outerBox"/>
                  <dgm:constr type="t" for="ch" forName="outerBox"/>
                  <dgm:constr type="w" for="ch" forName="outerBox" refType="w"/>
                  <dgm:constr type="h" for="ch" forName="outerBox" refType="h"/>
                  <dgm:constr type="l" for="ch" forName="middleBox" refType="w" fact="0.2"/>
                  <dgm:constr type="t" for="ch" forName="middleBox" refType="h" fact="0.25"/>
                  <dgm:constr type="w" for="ch" forName="middleBox" refType="w" fact="0.775"/>
                  <dgm:constr type="h" for="ch" forName="middleBox" refType="h" fact="0.7"/>
                  <dgm:constr type="l" for="ch" forName="centerBox" refType="w" fact="0.225"/>
                  <dgm:constr type="t" for="ch" forName="centerBox" refType="h" fact="0.5"/>
                  <dgm:constr type="w" for="ch" forName="centerBox" refType="w" fact="0.725"/>
                  <dgm:constr type="h" for="ch" forName="centerBox" refType="h" fact="0.4"/>
                  <dgm:constr type="userA" for="des" forName="outerSibTrans" refType="w"/>
                  <dgm:constr type="userA" for="des" forName="middleSibTrans" refType="w"/>
                  <dgm:constr type="userA" for="des" forName="centerSibTrans" refType="w"/>
                </dgm:constrLst>
              </dgm:else>
            </dgm:choose>
          </dgm:if>
          <dgm:else name="Name8">
            <dgm:choose name="Name9">
              <dgm:if name="Name10" axis="ch ch" ptType="node node" st="2 1" cnt="1 0" func="cnt" op="gt" val="0">
                <dgm:constrLst>
                  <dgm:constr type="primFontSz" for="des" forName="middleBoxParent" val="65"/>
                  <dgm:constr type="primFontSz" for="des" forName="mChild" val="65"/>
                  <dgm:constr type="primFontSz" for="des" forName="outerBoxParent" refType="primFontSz" refFor="des" refForName="middleBoxParent" op="equ"/>
                  <dgm:constr type="primFontSz" for="des" forName="centerBoxParent" refType="primFontSz" refFor="des" refForName="middleBoxParent" op="equ"/>
                  <dgm:constr type="primFontSz" for="des" forName="oChild" refType="primFontSz" refFor="des" refForName="mChild" op="equ"/>
                  <dgm:constr type="primFontSz" for="des" forName="cChild" refType="primFontSz" refFor="des" refForName="mChild" op="equ"/>
                  <dgm:constr type="l" for="ch" forName="outerBox"/>
                  <dgm:constr type="t" for="ch" forName="outerBox"/>
                  <dgm:constr type="w" for="ch" forName="outerBox" refType="w"/>
                  <dgm:constr type="h" for="ch" forName="outerBox" refType="h"/>
                  <dgm:constr type="l" for="ch" forName="middleBox" refType="w" fact="0.025"/>
                  <dgm:constr type="t" for="ch" forName="middleBox" refType="h" fact="0.25"/>
                  <dgm:constr type="w" for="ch" forName="middleBox" refType="w" fact="0.95"/>
                  <dgm:constr type="h" for="ch" forName="middleBox" refType="h" fact="0.7"/>
                  <dgm:constr type="l" for="ch" forName="centerBox" refType="w" fact="0.26"/>
                  <dgm:constr type="t" for="ch" forName="centerBox" refType="h" fact="0.5"/>
                  <dgm:constr type="w" for="ch" forName="centerBox" refType="w" fact="0.69"/>
                  <dgm:constr type="h" for="ch" forName="centerBox" refType="h" fact="0.4"/>
                  <dgm:constr type="userA" for="des" forName="outerSibTrans" refType="w"/>
                  <dgm:constr type="userA" for="des" forName="middleSibTrans" refType="w"/>
                  <dgm:constr type="userA" for="des" forName="centerSibTrans" refType="w"/>
                </dgm:constrLst>
              </dgm:if>
              <dgm:else name="Name11">
                <dgm:constrLst>
                  <dgm:constr type="primFontSz" for="des" forName="middleBoxParent" val="65"/>
                  <dgm:constr type="primFontSz" for="des" forName="mChild" val="65"/>
                  <dgm:constr type="primFontSz" for="des" forName="outerBoxParent" refType="primFontSz" refFor="des" refForName="middleBoxParent" op="equ"/>
                  <dgm:constr type="primFontSz" for="des" forName="centerBoxParent" refType="primFontSz" refFor="des" refForName="middleBoxParent" op="equ"/>
                  <dgm:constr type="primFontSz" for="des" forName="oChild" refType="primFontSz" refFor="des" refForName="mChild" op="equ"/>
                  <dgm:constr type="primFontSz" for="des" forName="cChild" refType="primFontSz" refFor="des" refForName="mChild" op="equ"/>
                  <dgm:constr type="l" for="ch" forName="outerBox"/>
                  <dgm:constr type="t" for="ch" forName="outerBox"/>
                  <dgm:constr type="w" for="ch" forName="outerBox" refType="w"/>
                  <dgm:constr type="h" for="ch" forName="outerBox" refType="h"/>
                  <dgm:constr type="l" for="ch" forName="middleBox" refType="w" fact="0.025"/>
                  <dgm:constr type="t" for="ch" forName="middleBox" refType="h" fact="0.25"/>
                  <dgm:constr type="w" for="ch" forName="middleBox" refType="w" fact="0.95"/>
                  <dgm:constr type="h" for="ch" forName="middleBox" refType="h" fact="0.7"/>
                  <dgm:constr type="l" for="ch" forName="centerBox" refType="w" fact="0.05"/>
                  <dgm:constr type="t" for="ch" forName="centerBox" refType="h" fact="0.5"/>
                  <dgm:constr type="w" for="ch" forName="centerBox" refType="w" fact="0.9"/>
                  <dgm:constr type="h" for="ch" forName="centerBox" refType="h" fact="0.4"/>
                  <dgm:constr type="userA" for="des" forName="outerSibTrans" refType="w"/>
                  <dgm:constr type="userA" for="des" forName="middleSibTrans" refType="w"/>
                  <dgm:constr type="userA" for="des" forName="centerSibTrans" refType="w"/>
                </dgm:constrLst>
              </dgm:else>
            </dgm:choose>
          </dgm:else>
        </dgm:choose>
      </dgm:if>
      <dgm:else name="Name12">
        <dgm:choose name="Name13">
          <dgm:if name="Name14" axis="ch ch" ptType="node node" st="1 1" cnt="1 0" func="cnt" op="gt" val="0">
            <dgm:choose name="Name15">
              <dgm:if name="Name16" axis="ch ch" ptType="node node" st="2 1" cnt="1 0" func="cnt" op="gt" val="0">
                <dgm:constrLst>
                  <dgm:constr type="primFontSz" for="des" forName="middleBoxParent" val="65"/>
                  <dgm:constr type="primFontSz" for="des" forName="mChild" val="65"/>
                  <dgm:constr type="primFontSz" for="des" forName="outerBoxParent" refType="primFontSz" refFor="des" refForName="middleBoxParent" op="equ"/>
                  <dgm:constr type="primFontSz" for="des" forName="centerBoxParent" refType="primFontSz" refFor="des" refForName="middleBoxParent" op="equ"/>
                  <dgm:constr type="primFontSz" for="des" forName="oChild" refType="primFontSz" refFor="des" refForName="mChild" op="equ"/>
                  <dgm:constr type="primFontSz" for="des" forName="cChild" refType="primFontSz" refFor="des" refForName="mChild" op="equ"/>
                  <dgm:constr type="l" for="ch" forName="outerBox"/>
                  <dgm:constr type="t" for="ch" forName="outerBox"/>
                  <dgm:constr type="w" for="ch" forName="outerBox" refType="w"/>
                  <dgm:constr type="h" for="ch" forName="outerBox" refType="h"/>
                  <dgm:constr type="l" for="ch" forName="middleBox" refType="w" fact="0.025"/>
                  <dgm:constr type="t" for="ch" forName="middleBox" refType="h" fact="0.25"/>
                  <dgm:constr type="w" for="ch" forName="middleBox" refType="w" fact="0.775"/>
                  <dgm:constr type="h" for="ch" forName="middleBox" refType="h" fact="0.7"/>
                  <dgm:constr type="l" for="ch" forName="centerBox" refType="w" fact="0.05"/>
                  <dgm:constr type="t" for="ch" forName="centerBox" refType="h" fact="0.5"/>
                  <dgm:constr type="w" for="ch" forName="centerBox" refType="w" fact="0.55"/>
                  <dgm:constr type="h" for="ch" forName="centerBox" refType="h" fact="0.4"/>
                  <dgm:constr type="userA" for="des" forName="outerSibTrans" refType="w"/>
                  <dgm:constr type="userA" for="des" forName="middleSibTrans" refType="w"/>
                  <dgm:constr type="userA" for="des" forName="centerSibTrans" refType="w"/>
                </dgm:constrLst>
              </dgm:if>
              <dgm:else name="Name17">
                <dgm:constrLst>
                  <dgm:constr type="primFontSz" for="des" forName="middleBoxParent" val="65"/>
                  <dgm:constr type="primFontSz" for="des" forName="mChild" val="65"/>
                  <dgm:constr type="primFontSz" for="des" forName="outerBoxParent" refType="primFontSz" refFor="des" refForName="middleBoxParent" op="equ"/>
                  <dgm:constr type="primFontSz" for="des" forName="centerBoxParent" refType="primFontSz" refFor="des" refForName="middleBoxParent" op="equ"/>
                  <dgm:constr type="primFontSz" for="des" forName="oChild" refType="primFontSz" refFor="des" refForName="mChild" op="equ"/>
                  <dgm:constr type="primFontSz" for="des" forName="cChild" refType="primFontSz" refFor="des" refForName="mChild" op="equ"/>
                  <dgm:constr type="l" for="ch" forName="outerBox"/>
                  <dgm:constr type="t" for="ch" forName="outerBox"/>
                  <dgm:constr type="w" for="ch" forName="outerBox" refType="w"/>
                  <dgm:constr type="h" for="ch" forName="outerBox" refType="h"/>
                  <dgm:constr type="l" for="ch" forName="middleBox" refType="w" fact="0.025"/>
                  <dgm:constr type="t" for="ch" forName="middleBox" refType="h" fact="0.25"/>
                  <dgm:constr type="w" for="ch" forName="middleBox" refType="w" fact="0.775"/>
                  <dgm:constr type="h" for="ch" forName="middleBox" refType="h" fact="0.7"/>
                  <dgm:constr type="l" for="ch" forName="centerBox" refType="w" fact="0.05"/>
                  <dgm:constr type="t" for="ch" forName="centerBox" refType="h" fact="0.5"/>
                  <dgm:constr type="w" for="ch" forName="centerBox" refType="w" fact="0.725"/>
                  <dgm:constr type="h" for="ch" forName="centerBox" refType="h" fact="0.4"/>
                  <dgm:constr type="userA" for="des" forName="outerSibTrans" refType="w"/>
                  <dgm:constr type="userA" for="des" forName="middleSibTrans" refType="w"/>
                  <dgm:constr type="userA" for="des" forName="centerSibTrans" refType="w"/>
                </dgm:constrLst>
              </dgm:else>
            </dgm:choose>
          </dgm:if>
          <dgm:else name="Name18">
            <dgm:choose name="Name19">
              <dgm:if name="Name20" axis="ch ch" ptType="node node" st="2 1" cnt="1 0" func="cnt" op="gt" val="0">
                <dgm:constrLst>
                  <dgm:constr type="primFontSz" for="des" forName="middleBoxParent" val="65"/>
                  <dgm:constr type="primFontSz" for="des" forName="mChild" val="65"/>
                  <dgm:constr type="primFontSz" for="des" forName="outerBoxParent" refType="primFontSz" refFor="des" refForName="middleBoxParent" op="equ"/>
                  <dgm:constr type="primFontSz" for="des" forName="centerBoxParent" refType="primFontSz" refFor="des" refForName="middleBoxParent" op="equ"/>
                  <dgm:constr type="primFontSz" for="des" forName="oChild" refType="primFontSz" refFor="des" refForName="mChild" op="equ"/>
                  <dgm:constr type="primFontSz" for="des" forName="cChild" refType="primFontSz" refFor="des" refForName="mChild" op="equ"/>
                  <dgm:constr type="l" for="ch" forName="outerBox"/>
                  <dgm:constr type="t" for="ch" forName="outerBox"/>
                  <dgm:constr type="w" for="ch" forName="outerBox" refType="w"/>
                  <dgm:constr type="h" for="ch" forName="outerBox" refType="h"/>
                  <dgm:constr type="l" for="ch" forName="middleBox" refType="w" fact="0.025"/>
                  <dgm:constr type="t" for="ch" forName="middleBox" refType="h" fact="0.25"/>
                  <dgm:constr type="w" for="ch" forName="middleBox" refType="w" fact="0.95"/>
                  <dgm:constr type="h" for="ch" forName="middleBox" refType="h" fact="0.7"/>
                  <dgm:constr type="l" for="ch" forName="centerBox" refType="w" fact="0.05"/>
                  <dgm:constr type="t" for="ch" forName="centerBox" refType="h" fact="0.5"/>
                  <dgm:constr type="w" for="ch" forName="centerBox" refType="w" fact="0.69"/>
                  <dgm:constr type="h" for="ch" forName="centerBox" refType="h" fact="0.4"/>
                  <dgm:constr type="userA" for="des" forName="outerSibTrans" refType="w"/>
                  <dgm:constr type="userA" for="des" forName="middleSibTrans" refType="w"/>
                  <dgm:constr type="userA" for="des" forName="centerSibTrans" refType="w"/>
                </dgm:constrLst>
              </dgm:if>
              <dgm:else name="Name21">
                <dgm:constrLst>
                  <dgm:constr type="primFontSz" for="des" forName="middleBoxParent" val="65"/>
                  <dgm:constr type="primFontSz" for="des" forName="mChild" val="65"/>
                  <dgm:constr type="primFontSz" for="des" forName="outerBoxParent" refType="primFontSz" refFor="des" refForName="middleBoxParent" op="equ"/>
                  <dgm:constr type="primFontSz" for="des" forName="centerBoxParent" refType="primFontSz" refFor="des" refForName="middleBoxParent" op="equ"/>
                  <dgm:constr type="primFontSz" for="des" forName="oChild" refType="primFontSz" refFor="des" refForName="mChild" op="equ"/>
                  <dgm:constr type="primFontSz" for="des" forName="cChild" refType="primFontSz" refFor="des" refForName="mChild" op="equ"/>
                  <dgm:constr type="l" for="ch" forName="outerBox"/>
                  <dgm:constr type="t" for="ch" forName="outerBox"/>
                  <dgm:constr type="w" for="ch" forName="outerBox" refType="w"/>
                  <dgm:constr type="h" for="ch" forName="outerBox" refType="h"/>
                  <dgm:constr type="l" for="ch" forName="middleBox" refType="w" fact="0.025"/>
                  <dgm:constr type="t" for="ch" forName="middleBox" refType="h" fact="0.25"/>
                  <dgm:constr type="w" for="ch" forName="middleBox" refType="w" fact="0.95"/>
                  <dgm:constr type="h" for="ch" forName="middleBox" refType="h" fact="0.7"/>
                  <dgm:constr type="l" for="ch" forName="centerBox" refType="w" fact="0.05"/>
                  <dgm:constr type="t" for="ch" forName="centerBox" refType="h" fact="0.5"/>
                  <dgm:constr type="w" for="ch" forName="centerBox" refType="w" fact="0.9"/>
                  <dgm:constr type="h" for="ch" forName="centerBox" refType="h" fact="0.4"/>
                  <dgm:constr type="userA" for="des" forName="outerSibTrans" refType="w"/>
                  <dgm:constr type="userA" for="des" forName="middleSibTrans" refType="w"/>
                  <dgm:constr type="userA" for="des" forName="centerSibTrans" refType="w"/>
                </dgm:constrLst>
              </dgm:else>
            </dgm:choose>
          </dgm:else>
        </dgm:choose>
      </dgm:else>
    </dgm:choose>
    <dgm:ruleLst/>
    <dgm:choose name="Name22">
      <dgm:if name="Name23" axis="root ch" ptType="all node" st="1 1" cnt="0 0" func="cnt" op="gte" val="1">
        <dgm:layoutNode name="outerBox" styleLbl="node1">
          <dgm:alg type="composite">
            <dgm:param type="horzAlign" val="none"/>
            <dgm:param type="vertAlign" val="none"/>
          </dgm:alg>
          <dgm:shape xmlns:r="http://schemas.openxmlformats.org/officeDocument/2006/relationships" r:blip="">
            <dgm:adjLst/>
          </dgm:shape>
          <dgm:presOf/>
          <dgm:choose name="Name24">
            <dgm:if name="Name25" axis="root ch" ptType="all node" st="1 1" cnt="0 0" func="cnt" op="gt" val="1">
              <dgm:choose name="Name26">
                <dgm:if name="Name27" func="var" arg="dir" op="equ" val="norm">
                  <dgm:constrLst>
                    <dgm:constr type="l" for="ch" forName="outerBoxParent"/>
                    <dgm:constr type="t" for="ch" forName="outerBoxParent"/>
                    <dgm:constr type="w" for="ch" forName="outerBoxParent" refType="w"/>
                    <dgm:constr type="h" for="ch" forName="outerBoxParent" refType="h"/>
                    <dgm:constr type="bMarg" for="ch" forName="outerBoxParent" refType="h" fact="2.2"/>
                    <dgm:constr type="l" for="ch" forName="outerBoxChildren" refType="w" fact="0.025"/>
                    <dgm:constr type="t" for="ch" forName="outerBoxChildren" refType="h" fact="0.25"/>
                    <dgm:constr type="w" for="ch" forName="outerBoxChildren" refType="w" fact="0.15"/>
                    <dgm:constr type="h" for="ch" forName="outerBoxChildren" refType="h" fact="0.7"/>
                  </dgm:constrLst>
                </dgm:if>
                <dgm:else name="Name28">
                  <dgm:constrLst>
                    <dgm:constr type="l" for="ch" forName="outerBoxParent"/>
                    <dgm:constr type="t" for="ch" forName="outerBoxParent"/>
                    <dgm:constr type="w" for="ch" forName="outerBoxParent" refType="w"/>
                    <dgm:constr type="h" for="ch" forName="outerBoxParent" refType="h"/>
                    <dgm:constr type="bMarg" for="ch" forName="outerBoxParent" refType="h" fact="2.2"/>
                    <dgm:constr type="l" for="ch" forName="outerBoxChildren" refType="w" fact="0.825"/>
                    <dgm:constr type="t" for="ch" forName="outerBoxChildren" refType="h" fact="0.25"/>
                    <dgm:constr type="w" for="ch" forName="outerBoxChildren" refType="w" fact="0.15"/>
                    <dgm:constr type="h" for="ch" forName="outerBoxChildren" refType="h" fact="0.7"/>
                  </dgm:constrLst>
                </dgm:else>
              </dgm:choose>
            </dgm:if>
            <dgm:else name="Name29">
              <dgm:constrLst>
                <dgm:constr type="l" for="ch" forName="outerBoxParent"/>
                <dgm:constr type="t" for="ch" forName="outerBoxParent"/>
                <dgm:constr type="w" for="ch" forName="outerBoxParent" refType="w"/>
                <dgm:constr type="h" for="ch" forName="outerBoxParent" refType="h"/>
                <dgm:constr type="bMarg" for="ch" forName="outerBoxParent" refType="h" fact="1.75"/>
                <dgm:constr type="l" for="ch" forName="outerBoxChildren" refType="w" fact="0.025"/>
                <dgm:constr type="t" for="ch" forName="outerBoxChildren" refType="h" fact="0.45"/>
                <dgm:constr type="w" for="ch" forName="outerBoxChildren" refType="w" fact="0.95"/>
                <dgm:constr type="h" for="ch" forName="outerBoxChildren" refType="h" fact="0.45"/>
              </dgm:constrLst>
            </dgm:else>
          </dgm:choose>
          <dgm:ruleLst/>
          <dgm:layoutNode name="outerBoxParent" styleLbl="node1">
            <dgm:alg type="tx">
              <dgm:param type="txAnchorVert" val="t"/>
              <dgm:param type="parTxLTRAlign" val="l"/>
              <dgm:param type="parTxRTLAlign" val="r"/>
            </dgm:alg>
            <dgm:shape xmlns:r="http://schemas.openxmlformats.org/officeDocument/2006/relationships" type="roundRect" r:blip="">
              <dgm:adjLst>
                <dgm:adj idx="1" val="0.085"/>
              </dgm:adjLst>
            </dgm:shape>
            <dgm:presOf axis="ch" ptType="node" cnt="1"/>
            <dgm:constrLst>
              <dgm:constr type="t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  <dgm:layoutNode name="outerBoxChildren">
            <dgm:choose name="Name30">
              <dgm:if name="Name31" axis="root ch" ptType="all node" st="1 1" cnt="0 0" func="cnt" op="gt" val="1">
                <dgm:alg type="lin">
                  <dgm:param type="linDir" val="fromT"/>
                  <dgm:param type="vertAlign" val="t"/>
                </dgm:alg>
              </dgm:if>
              <dgm:else name="Name32">
                <dgm:choose name="Name33">
                  <dgm:if name="Name34" func="var" arg="dir" op="equ" val="norm">
                    <dgm:alg type="lin">
                      <dgm:param type="horzAlign" val="l"/>
                    </dgm:alg>
                  </dgm:if>
                  <dgm:else name="Name35">
                    <dgm:alg type="lin">
                      <dgm:param type="linDir" val="fromR"/>
                      <dgm:param type="horzAlign" val="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>
              <dgm:constr type="w" for="ch" forName="oChild" refType="w"/>
              <dgm:constr type="h" for="ch" forName="oChild" refType="h"/>
            </dgm:constrLst>
            <dgm:ruleLst/>
            <dgm:forEach name="Name36" axis="ch ch" ptType="node node" st="1 1" cnt="1 0">
              <dgm:layoutNode name="oChild" styleLbl="fgAcc1">
                <dgm:varLst>
                  <dgm:bulletEnabled val="1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05"/>
                  </dgm:adjLst>
                </dgm:shape>
                <dgm:presOf axis="desOrSelf" ptType="node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forEach name="Name37" axis="followSib" ptType="sibTrans" cnt="1">
                <dgm:layoutNode name="outerSibTrans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userA"/>
                    <dgm:constr type="w" refType="userA" fact="0.015"/>
                    <dgm:constr type="h" refType="userA" fact="0.015"/>
                  </dgm:constrLst>
                  <dgm:ruleLst/>
                </dgm:layoutNode>
              </dgm:forEach>
            </dgm:forEach>
          </dgm:layoutNode>
        </dgm:layoutNode>
      </dgm:if>
      <dgm:else name="Name38"/>
    </dgm:choose>
    <dgm:choose name="Name39">
      <dgm:if name="Name40" axis="root ch" ptType="all node" st="1 1" cnt="0 0" func="cnt" op="gte" val="2">
        <dgm:layoutNode name="middleBox">
          <dgm:alg type="composite">
            <dgm:param type="horzAlign" val="none"/>
            <dgm:param type="vertAlign" val="none"/>
          </dgm:alg>
          <dgm:shape xmlns:r="http://schemas.openxmlformats.org/officeDocument/2006/relationships" r:blip="">
            <dgm:adjLst/>
          </dgm:shape>
          <dgm:presOf/>
          <dgm:choose name="Name41">
            <dgm:if name="Name42" axis="root ch" ptType="all node" st="1 1" cnt="0 0" func="cnt" op="gt" val="2">
              <dgm:choose name="Name43">
                <dgm:if name="Name44" func="var" arg="dir" op="equ" val="norm">
                  <dgm:constrLst>
                    <dgm:constr type="l" for="ch" forName="middleBoxParent"/>
                    <dgm:constr type="t" for="ch" forName="middleBoxParent"/>
                    <dgm:constr type="w" for="ch" forName="middleBoxParent" refType="w"/>
                    <dgm:constr type="h" for="ch" forName="middleBoxParent" refType="h"/>
                    <dgm:constr type="bMarg" for="ch" forName="middleBoxParent" refType="h" fact="1.8"/>
                    <dgm:constr type="l" for="ch" forName="middleBoxChildren" refType="w" fact="0.025"/>
                    <dgm:constr type="t" for="ch" forName="middleBoxChildren" refType="h" fact="0.35"/>
                    <dgm:constr type="w" for="ch" forName="middleBoxChildren" refType="w" fact="0.2"/>
                    <dgm:constr type="h" for="ch" forName="middleBoxChildren" refType="h" fact="0.575"/>
                  </dgm:constrLst>
                </dgm:if>
                <dgm:else name="Name45">
                  <dgm:constrLst>
                    <dgm:constr type="l" for="ch" forName="middleBoxParent"/>
                    <dgm:constr type="t" for="ch" forName="middleBoxParent"/>
                    <dgm:constr type="w" for="ch" forName="middleBoxParent" refType="w"/>
                    <dgm:constr type="h" for="ch" forName="middleBoxParent" refType="h"/>
                    <dgm:constr type="bMarg" for="ch" forName="middleBoxParent" refType="h" fact="1.8"/>
                    <dgm:constr type="l" for="ch" forName="middleBoxChildren" refType="w" fact="0.775"/>
                    <dgm:constr type="t" for="ch" forName="middleBoxChildren" refType="h" fact="0.35"/>
                    <dgm:constr type="w" for="ch" forName="middleBoxChildren" refType="w" fact="0.2"/>
                    <dgm:constr type="h" for="ch" forName="middleBoxChildren" refType="h" fact="0.575"/>
                  </dgm:constrLst>
                </dgm:else>
              </dgm:choose>
            </dgm:if>
            <dgm:else name="Name46">
              <dgm:constrLst>
                <dgm:constr type="l" for="ch" forName="middleBoxParent"/>
                <dgm:constr type="t" for="ch" forName="middleBoxParent"/>
                <dgm:constr type="w" for="ch" forName="middleBoxParent" refType="w"/>
                <dgm:constr type="h" for="ch" forName="middleBoxParent" refType="h"/>
                <dgm:constr type="bMarg" for="ch" forName="middleBoxParent" refType="h" fact="1.8"/>
                <dgm:constr type="l" for="ch" forName="middleBoxChildren" refType="w" fact="0.025"/>
                <dgm:constr type="t" for="ch" forName="middleBoxChildren" refType="h" fact="0.45"/>
                <dgm:constr type="w" for="ch" forName="middleBoxChildren" refType="w" fact="0.95"/>
                <dgm:constr type="h" for="ch" forName="middleBoxChildren" refType="h" fact="0.45"/>
              </dgm:constrLst>
            </dgm:else>
          </dgm:choose>
          <dgm:ruleLst/>
          <dgm:layoutNode name="middleBoxParent" styleLbl="node1">
            <dgm:alg type="tx">
              <dgm:param type="txAnchorVert" val="t"/>
              <dgm:param type="parTxLTRAlign" val="l"/>
              <dgm:param type="parTxRTLAlign" val="r"/>
            </dgm:alg>
            <dgm:shape xmlns:r="http://schemas.openxmlformats.org/officeDocument/2006/relationships" type="roundRect" r:blip="">
              <dgm:adjLst>
                <dgm:adj idx="1" val="0.105"/>
              </dgm:adjLst>
            </dgm:shape>
            <dgm:presOf axis="ch" ptType="node" st="2" cnt="1"/>
            <dgm:constrLst>
              <dgm:constr type="t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  <dgm:layoutNode name="middleBoxChildren">
            <dgm:choose name="Name47">
              <dgm:if name="Name48" axis="root ch" ptType="all node" st="1 1" cnt="0 0" func="cnt" op="gt" val="2">
                <dgm:alg type="lin">
                  <dgm:param type="linDir" val="fromT"/>
                  <dgm:param type="vertAlign" val="t"/>
                </dgm:alg>
              </dgm:if>
              <dgm:else name="Name49">
                <dgm:choose name="Name50">
                  <dgm:if name="Name51" func="var" arg="dir" op="equ" val="norm">
                    <dgm:alg type="lin">
                      <dgm:param type="horzAlign" val="l"/>
                    </dgm:alg>
                  </dgm:if>
                  <dgm:else name="Name52">
                    <dgm:alg type="lin">
                      <dgm:param type="linDir" val="fromR"/>
                      <dgm:param type="horzAlign" val="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>
              <dgm:constr type="w" for="ch" forName="mChild" refType="w"/>
              <dgm:constr type="h" for="ch" forName="mChild" refType="h"/>
            </dgm:constrLst>
            <dgm:ruleLst/>
            <dgm:forEach name="Name53" axis="ch ch" ptType="node node" st="2 1" cnt="1 0">
              <dgm:layoutNode name="mChild" styleLbl="fgAcc1">
                <dgm:varLst>
                  <dgm:bulletEnabled val="1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05"/>
                  </dgm:adjLst>
                </dgm:shape>
                <dgm:presOf axis="desOrSelf" ptType="node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forEach name="Name54" axis="followSib" ptType="sibTrans" cnt="1">
                <dgm:layoutNode name="middleSibTrans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userA"/>
                    <dgm:constr type="w" refType="userA" fact="0.015"/>
                    <dgm:constr type="h" refType="userA" fact="0.015"/>
                  </dgm:constrLst>
                  <dgm:ruleLst/>
                </dgm:layoutNode>
              </dgm:forEach>
            </dgm:forEach>
          </dgm:layoutNode>
        </dgm:layoutNode>
      </dgm:if>
      <dgm:else name="Name55"/>
    </dgm:choose>
    <dgm:choose name="Name56">
      <dgm:if name="Name57" axis="root ch" ptType="all node" st="1 1" cnt="0 0" func="cnt" op="gte" val="3">
        <dgm:layoutNode name="centerBox">
          <dgm:alg type="composite">
            <dgm:param type="horzAlign" val="none"/>
            <dgm:param type="vertAlign" val="none"/>
          </dgm:alg>
          <dgm:shape xmlns:r="http://schemas.openxmlformats.org/officeDocument/2006/relationships" r:blip="">
            <dgm:adjLst/>
          </dgm:shape>
          <dgm:presOf/>
          <dgm:choose name="Name58">
            <dgm:if name="Name59" axis="ch ch" ptType="node node" st="3 1" cnt="1 0" func="cnt" op="gt" val="0">
              <dgm:constrLst>
                <dgm:constr type="l" for="ch" forName="centerBoxParent"/>
                <dgm:constr type="t" for="ch" forName="centerBoxParent"/>
                <dgm:constr type="w" for="ch" forName="centerBoxParent" refType="w"/>
                <dgm:constr type="h" for="ch" forName="centerBoxParent" refType="h"/>
                <dgm:constr type="bMarg" for="ch" forName="centerBoxParent" refType="h" fact="1.6"/>
                <dgm:constr type="l" for="ch" forName="centerBoxChildren" refType="w" fact="0.025"/>
                <dgm:constr type="t" for="ch" forName="centerBoxChildren" refType="h" fact="0.45"/>
                <dgm:constr type="w" for="ch" forName="centerBoxChildren" refType="w" fact="0.95"/>
                <dgm:constr type="h" for="ch" forName="centerBoxChildren" refType="h" fact="0.45"/>
              </dgm:constrLst>
            </dgm:if>
            <dgm:else name="Name60">
              <dgm:constrLst>
                <dgm:constr type="l" for="ch" forName="centerBoxParent"/>
                <dgm:constr type="t" for="ch" forName="centerBoxParent"/>
                <dgm:constr type="w" for="ch" forName="centerBoxParent" refType="w"/>
                <dgm:constr type="h" for="ch" forName="centerBoxParent" refType="h"/>
              </dgm:constrLst>
            </dgm:else>
          </dgm:choose>
          <dgm:ruleLst/>
          <dgm:layoutNode name="centerBoxParent" styleLbl="node1">
            <dgm:alg type="tx">
              <dgm:param type="txAnchorVert" val="t"/>
              <dgm:param type="parTxLTRAlign" val="l"/>
              <dgm:param type="parTxRTLAlign" val="r"/>
            </dgm:alg>
            <dgm:shape xmlns:r="http://schemas.openxmlformats.org/officeDocument/2006/relationships" type="roundRect" r:blip="">
              <dgm:adjLst>
                <dgm:adj idx="1" val="0.105"/>
              </dgm:adjLst>
            </dgm:shape>
            <dgm:presOf axis="ch" ptType="node" st="3" cnt="1"/>
            <dgm:constrLst>
              <dgm:constr type="t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  <dgm:choose name="Name61">
            <dgm:if name="Name62" axis="ch ch" ptType="node node" st="3 1" cnt="1 0" func="cnt" op="gt" val="0">
              <dgm:layoutNode name="centerBoxChildren">
                <dgm:choose name="Name63">
                  <dgm:if name="Name64" func="var" arg="dir" op="equ" val="norm">
                    <dgm:alg type="lin">
                      <dgm:param type="horzAlign" val="l"/>
                    </dgm:alg>
                  </dgm:if>
                  <dgm:else name="Name65">
                    <dgm:alg type="lin">
                      <dgm:param type="linDir" val="fromR"/>
                      <dgm:param type="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w" for="ch" forName="cChild" refType="w"/>
                  <dgm:constr type="h" for="ch" forName="cChild" refType="h"/>
                </dgm:constrLst>
                <dgm:ruleLst/>
                <dgm:forEach name="Name66" axis="ch ch" ptType="node node" st="3 1" cnt="1 0">
                  <dgm:layoutNode name="cChild" styleLbl="fgAcc1">
                    <dgm:varLst>
                      <dgm:bulletEnabled val="1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05"/>
                      </dgm:adjLst>
                    </dgm:shape>
                    <dgm:presOf axis="desOrSelf" ptType="node"/>
                    <dgm:constrLst>
                      <dgm:constr type="tMarg" refType="primFontSz" fact="0.3"/>
                      <dgm:constr type="bMarg" refType="primFontSz" fact="0.3"/>
                      <dgm:constr type="lMarg" refType="primFontSz" fact="0.3"/>
                      <dgm:constr type="rMarg" refType="primFontSz" fact="0.3"/>
                    </dgm:constrLst>
                    <dgm:ruleLst>
                      <dgm:rule type="primFontSz" val="5" fact="NaN" max="NaN"/>
                    </dgm:ruleLst>
                  </dgm:layoutNode>
                  <dgm:forEach name="Name67" axis="followSib" ptType="sibTrans" cnt="1">
                    <dgm:layoutNode name="centerSibTrans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  <dgm:constrLst>
                        <dgm:constr type="userA"/>
                        <dgm:constr type="w" refType="userA" fact="0.015"/>
                        <dgm:constr type="h" refType="userA" fact="0.015"/>
                      </dgm:constrLst>
                      <dgm:ruleLst/>
                    </dgm:layoutNode>
                  </dgm:forEach>
                </dgm:forEach>
              </dgm:layoutNode>
            </dgm:if>
            <dgm:else name="Name68"/>
          </dgm:choose>
        </dgm:layoutNode>
      </dgm:if>
      <dgm:else name="Name69"/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gear1">
  <dgm:title val=""/>
  <dgm:desc val=""/>
  <dgm:catLst>
    <dgm:cat type="relationship" pri="3000"/>
    <dgm:cat type="process" pri="28000"/>
    <dgm:cat type="cycle" pri="1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 useDef="1">
    <dgm:dataModel>
      <dgm:ptLst/>
      <dgm:bg/>
      <dgm:whole/>
    </dgm:dataModel>
  </dgm:clrData>
  <dgm:layoutNode name="composite">
    <dgm:varLst>
      <dgm:chMax val="3"/>
      <dgm:animLvl val="lvl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lte" val="1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05"/>
          <dgm:constr type="t" for="ch" forName="gear1" refType="w" fact="0.05"/>
          <dgm:constr type="w" for="ch" forName="gear1srcNode" val="1"/>
          <dgm:constr type="h" for="ch" forName="gear1srcNode" val="1"/>
          <dgm:constr type="l" for="ch" forName="gear1srcNode" refType="w" fact="0.32"/>
          <dgm:constr type="t" for="ch" forName="gear1srcNode"/>
          <dgm:constr type="w" for="ch" forName="gear1dstNode" val="1"/>
          <dgm:constr type="h" for="ch" forName="gear1dstNode" val="1"/>
          <dgm:constr type="r" for="ch" forName="gear1dstNode" refType="w" fact="0.58"/>
          <dgm:constr type="t" for="ch" forName="gear1dstNode" refType="h" fact="0.5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/>
          <dgm:constr type="b" for="ch" forName="gear1ch" refType="h" fact="0.6"/>
        </dgm:constrLst>
      </dgm:if>
      <dgm:if name="Name2" axis="ch" ptType="node" func="cnt" op="equ" val="2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2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2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7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w" fact="0.8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1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0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3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 refType="w" fact="0.34"/>
          <dgm:constr type="t" for="ch" forName="gear2ch" refType="w" fact="0.04"/>
        </dgm:constrLst>
      </dgm:if>
      <dgm:else name="Name3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4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4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95"/>
          <dgm:constr type="diam" for="des" forName="connector1" refType="w" refFor="ch" refForName="gear1" op="equ" fact="1.15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h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3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2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5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/>
          <dgm:constr type="t" for="ch" forName="gear2ch" refType="w" fact="0.58"/>
          <dgm:constr type="w" for="ch" forName="gear3" refType="w" fact="0.48"/>
          <dgm:constr type="h" for="ch" forName="gear3" refType="w" fact="0.48"/>
          <dgm:constr type="l" for="ch" forName="gear3" refType="w" fact="0.31"/>
          <dgm:constr type="t" for="ch" forName="gear3"/>
          <dgm:constr type="w" for="ch" forName="gear3tx" refType="w" fact="0.22"/>
          <dgm:constr type="h" for="ch" forName="gear3tx" refType="w" fact="0.22"/>
          <dgm:constr type="ctrX" for="ch" forName="gear3tx" refType="ctrX" refFor="ch" refForName="gear3"/>
          <dgm:constr type="ctrY" for="ch" forName="gear3tx" refType="ctrY" refFor="ch" refForName="gear3"/>
          <dgm:constr type="w" for="ch" forName="gear3srcNode" val="1"/>
          <dgm:constr type="h" for="ch" forName="gear3srcNode" val="1"/>
          <dgm:constr type="l" for="ch" forName="gear3srcNode" refType="w" fact="0.3"/>
          <dgm:constr type="t" for="ch" forName="gear3srcNode" refType="w" fact="0.25"/>
          <dgm:constr type="w" for="ch" forName="gear3dstNode" val="1"/>
          <dgm:constr type="h" for="ch" forName="gear3dstNode" val="1"/>
          <dgm:constr type="l" for="ch" forName="gear3dstNode" refType="w" fact="0.38"/>
          <dgm:constr type="t" for="ch" forName="gear3dstNode" refType="h" fact="0.05"/>
          <dgm:constr type="diam" for="des" forName="connector3" refType="w" refFor="ch" refForName="gear3" op="equ"/>
          <dgm:constr type="h" for="des" forName="connector3" refType="w" refFor="ch" refForName="gear1" op="equ" fact="0.1"/>
          <dgm:constr type="w" for="ch" forName="gear3ch" refType="w" fact="0.35"/>
          <dgm:constr type="h" for="ch" forName="gear3ch" refType="w" refFor="ch" refForName="gear3ch" fact="0.6"/>
          <dgm:constr type="l" for="ch" forName="gear3ch" refType="w" fact="0.65"/>
          <dgm:constr type="t" for="ch" forName="gear3ch" refType="h" fact="0.13"/>
        </dgm:constrLst>
      </dgm:else>
    </dgm:choose>
    <dgm:ruleLst/>
    <dgm:forEach name="Name4" axis="ch" ptType="node" cnt="1">
      <dgm:layoutNode name="gear1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9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1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1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5">
        <dgm:if name="Name6" axis="ch" ptType="node" func="cnt" op="gte" val="1">
          <dgm:layoutNode name="gear1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7"/>
      </dgm:choose>
    </dgm:forEach>
    <dgm:forEach name="Name8" axis="ch" ptType="node" st="2" cnt="1">
      <dgm:layoutNode name="gear2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6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2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2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9">
        <dgm:if name="Name10" axis="ch" ptType="node" func="cnt" op="gte" val="1">
          <dgm:layoutNode name="gear2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1"/>
      </dgm:choose>
    </dgm:forEach>
    <dgm:forEach name="Name12" axis="ch" ptType="node" st="3" cnt="1">
      <dgm:layoutNode name="gear3" styleLbl="node1">
        <dgm:alg type="sp"/>
        <dgm:shape xmlns:r="http://schemas.openxmlformats.org/officeDocument/2006/relationships" rot="-15" type="gear6" r:blip="">
          <dgm:adjLst/>
        </dgm:shape>
        <dgm:presOf axis="self"/>
        <dgm:constrLst/>
        <dgm:ruleLst/>
      </dgm:layoutNode>
      <dgm:layoutNode name="gear3tx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3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3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13">
        <dgm:if name="Name14" axis="ch" ptType="node" func="cnt" op="gte" val="1">
          <dgm:layoutNode name="gear3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5"/>
      </dgm:choose>
    </dgm:forEach>
    <dgm:forEach name="Name16" axis="ch" ptType="sibTrans" hideLastTrans="0" cnt="1">
      <dgm:layoutNode name="connector1" styleLbl="sibTrans2D1">
        <dgm:alg type="conn">
          <dgm:param type="connRout" val="curve"/>
          <dgm:param type="srcNode" val="gear1srcNode"/>
          <dgm:param type="dstNode" val="gear1dstNode"/>
          <dgm:param type="begPts" val="midR"/>
          <dgm:param type="endPts" val="tCtr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7" axis="ch" ptType="sibTrans" hideLastTrans="0" st="2" cnt="1">
      <dgm:layoutNode name="connector2" styleLbl="sibTrans2D1">
        <dgm:alg type="conn">
          <dgm:param type="connRout" val="curve"/>
          <dgm:param type="srcNode" val="gear2srcNode"/>
          <dgm:param type="dstNode" val="gear2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8" axis="ch" ptType="sibTrans" hideLastTrans="0" st="3" cnt="1">
      <dgm:layoutNode name="connector3" styleLbl="sibTrans2D1">
        <dgm:alg type="conn">
          <dgm:param type="connRout" val="curve"/>
          <dgm:param type="srcNode" val="gear3srcNode"/>
          <dgm:param type="dstNode" val="gear3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2">
            <a:extLst>
              <a:ext uri="{FF2B5EF4-FFF2-40B4-BE49-F238E27FC236}">
                <a16:creationId xmlns:a16="http://schemas.microsoft.com/office/drawing/2014/main" id="{A1B781DF-3BEE-4E84-AC44-C5020A4EE34B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19413" cy="493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86019" name="Rectangle 3">
            <a:extLst>
              <a:ext uri="{FF2B5EF4-FFF2-40B4-BE49-F238E27FC236}">
                <a16:creationId xmlns:a16="http://schemas.microsoft.com/office/drawing/2014/main" id="{E5B6C815-6B7F-4029-955D-3311E0564076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14763" y="0"/>
            <a:ext cx="2919412" cy="493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86020" name="Rectangle 4">
            <a:extLst>
              <a:ext uri="{FF2B5EF4-FFF2-40B4-BE49-F238E27FC236}">
                <a16:creationId xmlns:a16="http://schemas.microsoft.com/office/drawing/2014/main" id="{5E23E70B-1550-4D35-B61B-7E2FCF5D4CBF}"/>
              </a:ext>
            </a:extLst>
          </p:cNvPr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371013"/>
            <a:ext cx="2919413" cy="493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86021" name="Rectangle 5">
            <a:extLst>
              <a:ext uri="{FF2B5EF4-FFF2-40B4-BE49-F238E27FC236}">
                <a16:creationId xmlns:a16="http://schemas.microsoft.com/office/drawing/2014/main" id="{303DF297-5C4C-47EB-9522-C138C15320A2}"/>
              </a:ext>
            </a:extLst>
          </p:cNvPr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14763" y="9371013"/>
            <a:ext cx="2919412" cy="493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3B0643D5-D7A2-4350-91F8-93A7524E35CB}" type="slidenum">
              <a:rPr lang="en-GB" altLang="en-US"/>
              <a:pPr/>
              <a:t>‹#›</a:t>
            </a:fld>
            <a:endParaRPr lang="en-GB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7D81091F-2CE1-4DD4-A18D-8A28C34F24F4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9413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28CD482-D31A-4620-BD98-EC3463F9C7CB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14763" y="0"/>
            <a:ext cx="2919412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28C20B26-6702-410C-92A6-A0670139CAE7}" type="datetimeFigureOut">
              <a:rPr lang="en-GB"/>
              <a:pPr>
                <a:defRPr/>
              </a:pPr>
              <a:t>03/06/2019</a:t>
            </a:fld>
            <a:endParaRPr lang="en-GB"/>
          </a:p>
        </p:txBody>
      </p:sp>
      <p:sp>
        <p:nvSpPr>
          <p:cNvPr id="4" name="Slide Image Placeholder 3">
            <a:extLst>
              <a:ext uri="{FF2B5EF4-FFF2-40B4-BE49-F238E27FC236}">
                <a16:creationId xmlns:a16="http://schemas.microsoft.com/office/drawing/2014/main" id="{C9D8C8AD-206C-4AF4-8D21-A3A8569A4C87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901700" y="739775"/>
            <a:ext cx="4932363" cy="37004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GB" noProof="0"/>
          </a:p>
        </p:txBody>
      </p:sp>
      <p:sp>
        <p:nvSpPr>
          <p:cNvPr id="5" name="Notes Placeholder 4">
            <a:extLst>
              <a:ext uri="{FF2B5EF4-FFF2-40B4-BE49-F238E27FC236}">
                <a16:creationId xmlns:a16="http://schemas.microsoft.com/office/drawing/2014/main" id="{BC4B2F6C-554A-4907-899A-FFD42380F62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73100" y="4686300"/>
            <a:ext cx="5389563" cy="44402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0AB93AA-1875-436B-B4EF-CC3870004E32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9371013"/>
            <a:ext cx="2919413" cy="4937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E1C756C-19BB-4975-8370-6BD41A3AA75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14763" y="9371013"/>
            <a:ext cx="2919412" cy="493712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07E01176-EBCF-4785-81F0-A8FB95A23166}" type="slidenum">
              <a:rPr lang="en-GB" altLang="en-US"/>
              <a:pPr/>
              <a:t>‹#›</a:t>
            </a:fld>
            <a:endParaRPr lang="en-GB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7E01176-EBCF-4785-81F0-A8FB95A23166}" type="slidenum">
              <a:rPr lang="en-GB" altLang="en-US" smtClean="0"/>
              <a:pPr/>
              <a:t>2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23859113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7E01176-EBCF-4785-81F0-A8FB95A23166}" type="slidenum">
              <a:rPr lang="en-GB" altLang="en-US" smtClean="0"/>
              <a:pPr/>
              <a:t>24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429022635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7E01176-EBCF-4785-81F0-A8FB95A23166}" type="slidenum">
              <a:rPr lang="en-GB" altLang="en-US" smtClean="0"/>
              <a:pPr/>
              <a:t>25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91559111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7E01176-EBCF-4785-81F0-A8FB95A23166}" type="slidenum">
              <a:rPr lang="en-GB" altLang="en-US" smtClean="0"/>
              <a:pPr/>
              <a:t>26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19915176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E01176-EBCF-4785-81F0-A8FB95A23166}" type="slidenum">
              <a:rPr lang="en-GB" altLang="en-US" smtClean="0"/>
              <a:pPr/>
              <a:t>14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67519158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Wingdings" panose="05000000000000000000" pitchFamily="2" charset="2"/>
              <a:buNone/>
            </a:pP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E01176-EBCF-4785-81F0-A8FB95A23166}" type="slidenum">
              <a:rPr lang="en-GB" altLang="en-US" smtClean="0"/>
              <a:pPr/>
              <a:t>15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78850285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Wingdings" panose="05000000000000000000" pitchFamily="2" charset="2"/>
              <a:buNone/>
            </a:pP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E01176-EBCF-4785-81F0-A8FB95A23166}" type="slidenum">
              <a:rPr lang="en-GB" altLang="en-US" smtClean="0"/>
              <a:pPr/>
              <a:t>16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44063306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Wingdings" panose="05000000000000000000" pitchFamily="2" charset="2"/>
              <a:buChar char="§"/>
            </a:pP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E01176-EBCF-4785-81F0-A8FB95A23166}" type="slidenum">
              <a:rPr lang="en-GB" altLang="en-US" smtClean="0"/>
              <a:pPr/>
              <a:t>17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7819460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Wingdings" panose="05000000000000000000" pitchFamily="2" charset="2"/>
              <a:buChar char="§"/>
            </a:pP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E01176-EBCF-4785-81F0-A8FB95A23166}" type="slidenum">
              <a:rPr lang="en-GB" altLang="en-US" smtClean="0"/>
              <a:pPr/>
              <a:t>18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53719342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Wingdings" panose="05000000000000000000" pitchFamily="2" charset="2"/>
              <a:buNone/>
            </a:pP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E01176-EBCF-4785-81F0-A8FB95A23166}" type="slidenum">
              <a:rPr lang="en-GB" altLang="en-US" smtClean="0"/>
              <a:pPr/>
              <a:t>19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54167712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7E01176-EBCF-4785-81F0-A8FB95A23166}" type="slidenum">
              <a:rPr lang="en-GB" altLang="en-US" smtClean="0"/>
              <a:pPr/>
              <a:t>21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59672371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7E01176-EBCF-4785-81F0-A8FB95A23166}" type="slidenum">
              <a:rPr lang="en-GB" altLang="en-US" smtClean="0"/>
              <a:pPr/>
              <a:t>23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98805456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2A70CE80-02D5-4875-A678-E9446C88875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C25BDB32-6A9C-4626-983A-86588290475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0A995FB7-5B5F-408A-8C22-9060BA30D43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B313775-DFC8-43B7-ACEE-5FD3EC8641EB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4225177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3602DAEE-609C-4ABB-83B9-840FEB6598F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2FB6F89E-3146-47D4-B077-D908FD1A62D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BD64471-5921-412F-95A0-F93ABEF5FB1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54ECFB5-8AC7-4A5D-BEB5-D6B38864037A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8679308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476250"/>
            <a:ext cx="2057400" cy="5649913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476250"/>
            <a:ext cx="6019800" cy="564991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FD78D789-F5F1-4447-BFBF-CED650C8EC9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91043550-B8FE-49FA-A455-1F87A0E31A7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7104D3CF-3E0D-4A02-B202-9B396D7902B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1585230-43EC-4909-8D8D-DD035604EF21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86308749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 preserve="1">
  <p:cSld name="Title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76375" y="476250"/>
            <a:ext cx="6624638" cy="7207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hart Placeholder 2"/>
          <p:cNvSpPr>
            <a:spLocks noGrp="1"/>
          </p:cNvSpPr>
          <p:nvPr>
            <p:ph type="chart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A7C2C2AF-5481-49AC-9DB9-0B3A2997C4E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0D7EF89F-A15B-4E57-943E-7153F3A5116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8437FC3A-E4BE-46F0-B3E6-17E1BFFA3A4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252DD47-F148-450A-A680-CE2C05CE525C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91625466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76375" y="476250"/>
            <a:ext cx="6624638" cy="7207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10A9620E-71E9-4C55-97BA-C424D9085E1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2BD10B55-DCAB-43FE-B510-F027CBEA1AE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9E17287B-7228-4730-8FA3-CBBFDD8DC77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DE4DD42-F2D5-4805-BAD9-3ED652EFD68D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542941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D16B7F45-04B2-448D-BEE5-8C05F03EF31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BF30A2C6-90A6-4495-B21E-6C75CEC300F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9A3DDB1B-CE4E-4776-9C5A-FB8E3C774E8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CFBF2F5-A34D-4D19-8E5C-E1CA25A5960F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7834554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1F757850-EA51-44FC-8D57-78E31F97817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074A9B74-E409-47E6-B20E-3C1CC8F7B9C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A01D34B2-5A78-4EA7-80C7-EA638369140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9A32E76-2329-4DF7-A9BF-D22E5CD1A8E5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9104954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id="{ACD8B59C-DC63-4705-9955-5D0FD971AB3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4">
            <a:extLst>
              <a:ext uri="{FF2B5EF4-FFF2-40B4-BE49-F238E27FC236}">
                <a16:creationId xmlns:a16="http://schemas.microsoft.com/office/drawing/2014/main" id="{1457D7B4-9F00-4319-B719-0C318C3C3B3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5">
            <a:extLst>
              <a:ext uri="{FF2B5EF4-FFF2-40B4-BE49-F238E27FC236}">
                <a16:creationId xmlns:a16="http://schemas.microsoft.com/office/drawing/2014/main" id="{4A50CEF9-D958-4726-B342-95546D76B5E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6113CB6-1AB9-4FC2-AF2E-D663159E43D3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8503646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3">
            <a:extLst>
              <a:ext uri="{FF2B5EF4-FFF2-40B4-BE49-F238E27FC236}">
                <a16:creationId xmlns:a16="http://schemas.microsoft.com/office/drawing/2014/main" id="{A7F24E6C-AE2F-4616-97DA-6F2FFD0E312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8" name="Rectangle 4">
            <a:extLst>
              <a:ext uri="{FF2B5EF4-FFF2-40B4-BE49-F238E27FC236}">
                <a16:creationId xmlns:a16="http://schemas.microsoft.com/office/drawing/2014/main" id="{C4D7AFBD-5D93-4772-AD2D-0FF0D2AF509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9" name="Rectangle 5">
            <a:extLst>
              <a:ext uri="{FF2B5EF4-FFF2-40B4-BE49-F238E27FC236}">
                <a16:creationId xmlns:a16="http://schemas.microsoft.com/office/drawing/2014/main" id="{BD263AFE-D630-42FF-A655-41C94C46F1E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2097A45-A1BB-4328-B85B-C2EE3F35CC01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40452246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3">
            <a:extLst>
              <a:ext uri="{FF2B5EF4-FFF2-40B4-BE49-F238E27FC236}">
                <a16:creationId xmlns:a16="http://schemas.microsoft.com/office/drawing/2014/main" id="{763BF4C8-4636-4918-B7D9-251DA38E84B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2EC03C41-72C0-4C6A-AD37-F32042AAF4D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7C873410-0735-4BE1-87D2-B9D10C55102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079AEC2-C320-46C5-8EA7-7F164FE773E3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4955311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>
            <a:extLst>
              <a:ext uri="{FF2B5EF4-FFF2-40B4-BE49-F238E27FC236}">
                <a16:creationId xmlns:a16="http://schemas.microsoft.com/office/drawing/2014/main" id="{59A7D22D-22CB-403D-9E21-D2918BC81B1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3C143EE5-84D1-4409-BAC7-C435D03102D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D1D2AE34-AF37-437A-86A8-5D5D342B1C1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3614529-9ED6-4D78-B340-92129AC56F2E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8489190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id="{0DD683F5-4CDD-47A6-A367-4DFCAD5F396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4">
            <a:extLst>
              <a:ext uri="{FF2B5EF4-FFF2-40B4-BE49-F238E27FC236}">
                <a16:creationId xmlns:a16="http://schemas.microsoft.com/office/drawing/2014/main" id="{580E2CD3-43A8-449E-8FD6-241DA2BB4A8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5">
            <a:extLst>
              <a:ext uri="{FF2B5EF4-FFF2-40B4-BE49-F238E27FC236}">
                <a16:creationId xmlns:a16="http://schemas.microsoft.com/office/drawing/2014/main" id="{F51A0A34-F630-4640-9643-2196352814C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D059631-EDD7-4FDB-951D-74EFF2BB499E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0045851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id="{7B3BF9C7-B189-414B-902A-52E1F5BD854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4">
            <a:extLst>
              <a:ext uri="{FF2B5EF4-FFF2-40B4-BE49-F238E27FC236}">
                <a16:creationId xmlns:a16="http://schemas.microsoft.com/office/drawing/2014/main" id="{32C0D03E-E86E-48F5-ABFF-288F1E1B067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5">
            <a:extLst>
              <a:ext uri="{FF2B5EF4-FFF2-40B4-BE49-F238E27FC236}">
                <a16:creationId xmlns:a16="http://schemas.microsoft.com/office/drawing/2014/main" id="{54E406AB-E099-4891-8FA2-3DD0EFD6258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5BB7AB4-9164-4024-BB92-983CC5EF84D2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6912709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wmf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313B0865-97C5-4AB7-94F2-5F5BD95A043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/>
              <a:t>Click to edit Master text styles</a:t>
            </a:r>
          </a:p>
          <a:p>
            <a:pPr lvl="1"/>
            <a:r>
              <a:rPr lang="en-GB" altLang="en-US"/>
              <a:t>Second level</a:t>
            </a:r>
          </a:p>
          <a:p>
            <a:pPr lvl="2"/>
            <a:r>
              <a:rPr lang="en-GB" altLang="en-US"/>
              <a:t>Third level</a:t>
            </a:r>
          </a:p>
          <a:p>
            <a:pPr lvl="3"/>
            <a:r>
              <a:rPr lang="en-GB" altLang="en-US"/>
              <a:t>Fourth level</a:t>
            </a:r>
          </a:p>
          <a:p>
            <a:pPr lvl="4"/>
            <a:r>
              <a:rPr lang="en-GB" altLang="en-US"/>
              <a:t>Fifth level</a:t>
            </a:r>
          </a:p>
        </p:txBody>
      </p:sp>
      <p:sp>
        <p:nvSpPr>
          <p:cNvPr id="5123" name="Rectangle 3">
            <a:extLst>
              <a:ext uri="{FF2B5EF4-FFF2-40B4-BE49-F238E27FC236}">
                <a16:creationId xmlns:a16="http://schemas.microsoft.com/office/drawing/2014/main" id="{1741C031-C5D2-4D21-951D-B56F338B23F3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124" name="Rectangle 4">
            <a:extLst>
              <a:ext uri="{FF2B5EF4-FFF2-40B4-BE49-F238E27FC236}">
                <a16:creationId xmlns:a16="http://schemas.microsoft.com/office/drawing/2014/main" id="{3285415B-9FC6-475E-B44B-416F30D92C2B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125" name="Rectangle 5">
            <a:extLst>
              <a:ext uri="{FF2B5EF4-FFF2-40B4-BE49-F238E27FC236}">
                <a16:creationId xmlns:a16="http://schemas.microsoft.com/office/drawing/2014/main" id="{A4DC6F8F-CA16-4E02-A3B1-23C5975F63BB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6626F3D2-62BF-4EBB-899E-266F8FC24B19}" type="slidenum">
              <a:rPr lang="en-GB" altLang="en-US"/>
              <a:pPr/>
              <a:t>‹#›</a:t>
            </a:fld>
            <a:endParaRPr lang="en-GB" altLang="en-US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9D464BDE-2774-4751-A2E0-211831EECD17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3850" y="1268413"/>
            <a:ext cx="8569325" cy="7302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defRPr/>
            </a:pPr>
            <a:endParaRPr lang="en-US" altLang="en-US"/>
          </a:p>
        </p:txBody>
      </p:sp>
      <p:sp>
        <p:nvSpPr>
          <p:cNvPr id="1031" name="Rectangle 9">
            <a:extLst>
              <a:ext uri="{FF2B5EF4-FFF2-40B4-BE49-F238E27FC236}">
                <a16:creationId xmlns:a16="http://schemas.microsoft.com/office/drawing/2014/main" id="{3D1B8506-CA7F-4D7F-81C2-DFEDE8E5931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1476375" y="476250"/>
            <a:ext cx="6624638" cy="72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/>
              <a:t>Click to edit Master title style</a:t>
            </a:r>
          </a:p>
        </p:txBody>
      </p:sp>
      <p:sp>
        <p:nvSpPr>
          <p:cNvPr id="1032" name="Rectangle 10">
            <a:extLst>
              <a:ext uri="{FF2B5EF4-FFF2-40B4-BE49-F238E27FC236}">
                <a16:creationId xmlns:a16="http://schemas.microsoft.com/office/drawing/2014/main" id="{814604F1-2CB5-4227-85D9-9250A60A5A8D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3850" y="333375"/>
            <a:ext cx="8569325" cy="6264275"/>
          </a:xfrm>
          <a:prstGeom prst="rect">
            <a:avLst/>
          </a:prstGeom>
          <a:noFill/>
          <a:ln w="25400">
            <a:solidFill>
              <a:srgbClr val="00008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defRPr/>
            </a:pPr>
            <a:endParaRPr lang="en-US" altLang="en-US"/>
          </a:p>
        </p:txBody>
      </p:sp>
      <p:sp>
        <p:nvSpPr>
          <p:cNvPr id="1033" name="Text Box 11">
            <a:extLst>
              <a:ext uri="{FF2B5EF4-FFF2-40B4-BE49-F238E27FC236}">
                <a16:creationId xmlns:a16="http://schemas.microsoft.com/office/drawing/2014/main" id="{C32B8750-1740-4A27-B729-C09F6BA5571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03800" y="6453188"/>
            <a:ext cx="3671888" cy="24447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defRPr/>
            </a:pPr>
            <a:r>
              <a:rPr lang="en-GB" sz="1000" b="1" i="1">
                <a:solidFill>
                  <a:srgbClr val="000066"/>
                </a:solidFill>
              </a:rPr>
              <a:t>Delivering benefit through Partnership</a:t>
            </a:r>
          </a:p>
        </p:txBody>
      </p:sp>
      <p:pic>
        <p:nvPicPr>
          <p:cNvPr id="1034" name="Picture 12" descr="APUC_logo">
            <a:extLst>
              <a:ext uri="{FF2B5EF4-FFF2-40B4-BE49-F238E27FC236}">
                <a16:creationId xmlns:a16="http://schemas.microsoft.com/office/drawing/2014/main" id="{2B4FC9E7-D7C1-4EE2-8B2B-E9115E99B1D3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404813"/>
            <a:ext cx="863600" cy="760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800" r:id="rId1"/>
    <p:sldLayoutId id="2147483801" r:id="rId2"/>
    <p:sldLayoutId id="2147483802" r:id="rId3"/>
    <p:sldLayoutId id="2147483803" r:id="rId4"/>
    <p:sldLayoutId id="2147483804" r:id="rId5"/>
    <p:sldLayoutId id="2147483805" r:id="rId6"/>
    <p:sldLayoutId id="2147483806" r:id="rId7"/>
    <p:sldLayoutId id="2147483807" r:id="rId8"/>
    <p:sldLayoutId id="2147483808" r:id="rId9"/>
    <p:sldLayoutId id="2147483809" r:id="rId10"/>
    <p:sldLayoutId id="2147483810" r:id="rId11"/>
    <p:sldLayoutId id="2147483811" r:id="rId12"/>
    <p:sldLayoutId id="2147483812" r:id="rId13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7" Type="http://schemas.openxmlformats.org/officeDocument/2006/relationships/image" Target="../media/image29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3" Type="http://schemas.openxmlformats.org/officeDocument/2006/relationships/image" Target="../media/image31.png"/><Relationship Id="rId7" Type="http://schemas.openxmlformats.org/officeDocument/2006/relationships/image" Target="../media/image35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4.png"/><Relationship Id="rId5" Type="http://schemas.openxmlformats.org/officeDocument/2006/relationships/image" Target="../media/image33.png"/><Relationship Id="rId10" Type="http://schemas.openxmlformats.org/officeDocument/2006/relationships/image" Target="../media/image38.png"/><Relationship Id="rId4" Type="http://schemas.openxmlformats.org/officeDocument/2006/relationships/image" Target="../media/image32.png"/><Relationship Id="rId9" Type="http://schemas.openxmlformats.org/officeDocument/2006/relationships/image" Target="../media/image37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0.jp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7.png"/><Relationship Id="rId3" Type="http://schemas.openxmlformats.org/officeDocument/2006/relationships/image" Target="../media/image42.png"/><Relationship Id="rId7" Type="http://schemas.openxmlformats.org/officeDocument/2006/relationships/image" Target="../media/image4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5.png"/><Relationship Id="rId5" Type="http://schemas.openxmlformats.org/officeDocument/2006/relationships/image" Target="../media/image44.png"/><Relationship Id="rId4" Type="http://schemas.openxmlformats.org/officeDocument/2006/relationships/image" Target="../media/image43.jp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.jpeg"/><Relationship Id="rId5" Type="http://schemas.openxmlformats.org/officeDocument/2006/relationships/hyperlink" Target="http://www.slido.com/" TargetMode="External"/><Relationship Id="rId4" Type="http://schemas.openxmlformats.org/officeDocument/2006/relationships/hyperlink" Target="https://m.youtube.com/watch?v=VbDnPj0G0wY" TargetMode="Externa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8.png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13" Type="http://schemas.openxmlformats.org/officeDocument/2006/relationships/image" Target="../media/image22.png"/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12" Type="http://schemas.openxmlformats.org/officeDocument/2006/relationships/image" Target="../media/image21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5.png"/><Relationship Id="rId11" Type="http://schemas.openxmlformats.org/officeDocument/2006/relationships/image" Target="../media/image20.png"/><Relationship Id="rId5" Type="http://schemas.openxmlformats.org/officeDocument/2006/relationships/image" Target="../media/image14.png"/><Relationship Id="rId10" Type="http://schemas.openxmlformats.org/officeDocument/2006/relationships/image" Target="../media/image19.png"/><Relationship Id="rId4" Type="http://schemas.openxmlformats.org/officeDocument/2006/relationships/image" Target="../media/image13.png"/><Relationship Id="rId9" Type="http://schemas.openxmlformats.org/officeDocument/2006/relationships/image" Target="../media/image18.png"/><Relationship Id="rId14" Type="http://schemas.openxmlformats.org/officeDocument/2006/relationships/image" Target="../media/image2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Rectangle 4">
            <a:extLst>
              <a:ext uri="{FF2B5EF4-FFF2-40B4-BE49-F238E27FC236}">
                <a16:creationId xmlns:a16="http://schemas.microsoft.com/office/drawing/2014/main" id="{64A935FB-0DFC-407E-B0DA-3BA72D9DD87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5613" y="1484313"/>
            <a:ext cx="8208962" cy="4824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>
              <a:defRPr/>
            </a:pPr>
            <a:r>
              <a:rPr lang="en-GB" sz="2000" dirty="0">
                <a:latin typeface="Arial" charset="0"/>
                <a:cs typeface="Arial" charset="0"/>
              </a:rPr>
              <a:t>	</a:t>
            </a:r>
          </a:p>
          <a:p>
            <a:pPr algn="ctr">
              <a:defRPr/>
            </a:pPr>
            <a:r>
              <a:rPr lang="en-GB" sz="4800" b="1" i="1" dirty="0">
                <a:solidFill>
                  <a:schemeClr val="accent2">
                    <a:lumMod val="75000"/>
                  </a:schemeClr>
                </a:solidFill>
                <a:latin typeface="Arial" charset="0"/>
                <a:cs typeface="Arial" charset="0"/>
              </a:rPr>
              <a:t>The Greta Challenge </a:t>
            </a:r>
          </a:p>
          <a:p>
            <a:pPr>
              <a:defRPr/>
            </a:pPr>
            <a:r>
              <a:rPr lang="en-GB" sz="2000" dirty="0">
                <a:latin typeface="Arial" charset="0"/>
                <a:cs typeface="Arial" charset="0"/>
              </a:rPr>
              <a:t/>
            </a:r>
            <a:br>
              <a:rPr lang="en-GB" sz="2000" dirty="0">
                <a:latin typeface="Arial" charset="0"/>
                <a:cs typeface="Arial" charset="0"/>
              </a:rPr>
            </a:br>
            <a:endParaRPr lang="en-GB" sz="2000" dirty="0">
              <a:latin typeface="Arial" charset="0"/>
              <a:cs typeface="Arial" charset="0"/>
            </a:endParaRPr>
          </a:p>
          <a:p>
            <a:pPr>
              <a:defRPr/>
            </a:pPr>
            <a:endParaRPr lang="en-GB" sz="2000" dirty="0">
              <a:latin typeface="Arial" charset="0"/>
              <a:cs typeface="Arial" charset="0"/>
            </a:endParaRPr>
          </a:p>
          <a:p>
            <a:pPr>
              <a:defRPr/>
            </a:pPr>
            <a:endParaRPr lang="en-GB" sz="2000" dirty="0">
              <a:latin typeface="Arial" charset="0"/>
              <a:cs typeface="Arial" charset="0"/>
            </a:endParaRPr>
          </a:p>
          <a:p>
            <a:pPr marL="285750" indent="-285750">
              <a:buFont typeface="Wingdings" panose="05000000000000000000" pitchFamily="2" charset="2"/>
              <a:buChar char="§"/>
              <a:defRPr/>
            </a:pPr>
            <a:r>
              <a:rPr lang="en-GB" sz="1400" dirty="0">
                <a:latin typeface="Arial" charset="0"/>
                <a:cs typeface="Arial" charset="0"/>
              </a:rPr>
              <a:t>Angus Warren</a:t>
            </a:r>
          </a:p>
          <a:p>
            <a:pPr marL="285750" indent="-285750">
              <a:buFont typeface="Wingdings" panose="05000000000000000000" pitchFamily="2" charset="2"/>
              <a:buChar char="§"/>
              <a:defRPr/>
            </a:pPr>
            <a:r>
              <a:rPr lang="en-GB" sz="1400" dirty="0">
                <a:latin typeface="Arial" charset="0"/>
                <a:cs typeface="Arial" charset="0"/>
              </a:rPr>
              <a:t>Kate Murray</a:t>
            </a:r>
          </a:p>
          <a:p>
            <a:pPr marL="285750" indent="-285750">
              <a:buFont typeface="Wingdings" panose="05000000000000000000" pitchFamily="2" charset="2"/>
              <a:buChar char="§"/>
              <a:defRPr/>
            </a:pPr>
            <a:r>
              <a:rPr lang="en-GB" sz="1400" dirty="0">
                <a:latin typeface="Arial" charset="0"/>
                <a:cs typeface="Arial" charset="0"/>
              </a:rPr>
              <a:t>Rica </a:t>
            </a:r>
            <a:r>
              <a:rPr lang="en-GB" sz="1400" dirty="0" err="1">
                <a:latin typeface="Arial" charset="0"/>
                <a:cs typeface="Arial" charset="0"/>
              </a:rPr>
              <a:t>Bieke</a:t>
            </a:r>
            <a:r>
              <a:rPr lang="en-GB" sz="1400" dirty="0">
                <a:latin typeface="Arial" charset="0"/>
                <a:cs typeface="Arial" charset="0"/>
              </a:rPr>
              <a:t> </a:t>
            </a:r>
          </a:p>
          <a:p>
            <a:pPr marL="285750" indent="-285750">
              <a:buFont typeface="Wingdings" panose="05000000000000000000" pitchFamily="2" charset="2"/>
              <a:buChar char="§"/>
              <a:defRPr/>
            </a:pPr>
            <a:r>
              <a:rPr lang="en-GB" sz="1400" dirty="0">
                <a:latin typeface="Arial" charset="0"/>
                <a:cs typeface="Arial" charset="0"/>
              </a:rPr>
              <a:t>Gemma Stenhouse </a:t>
            </a:r>
          </a:p>
          <a:p>
            <a:pPr algn="r">
              <a:defRPr/>
            </a:pPr>
            <a:r>
              <a:rPr lang="en-GB" sz="2000" dirty="0">
                <a:latin typeface="Arial" charset="0"/>
                <a:cs typeface="Arial" charset="0"/>
              </a:rPr>
              <a:t>24</a:t>
            </a:r>
            <a:r>
              <a:rPr lang="en-GB" sz="2000" baseline="30000" dirty="0">
                <a:latin typeface="Arial" charset="0"/>
                <a:cs typeface="Arial" charset="0"/>
              </a:rPr>
              <a:t>th</a:t>
            </a:r>
            <a:r>
              <a:rPr lang="en-GB" sz="2000" dirty="0">
                <a:latin typeface="Arial" charset="0"/>
                <a:cs typeface="Arial" charset="0"/>
              </a:rPr>
              <a:t> May 2019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EE390F43-C993-4DBC-A1E3-1F2C80254382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GB" sz="2000" b="1" dirty="0">
                <a:solidFill>
                  <a:schemeClr val="accent2">
                    <a:lumMod val="75000"/>
                  </a:schemeClr>
                </a:solidFill>
                <a:latin typeface="Arial" charset="0"/>
                <a:cs typeface="Arial" charset="0"/>
              </a:rPr>
              <a:t>The Greta Challenge</a:t>
            </a:r>
          </a:p>
        </p:txBody>
      </p:sp>
      <p:sp>
        <p:nvSpPr>
          <p:cNvPr id="2" name="Rounded Rectangle 1"/>
          <p:cNvSpPr/>
          <p:nvPr/>
        </p:nvSpPr>
        <p:spPr>
          <a:xfrm>
            <a:off x="1115975" y="1628800"/>
            <a:ext cx="7345437" cy="460851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04048" y="1961641"/>
            <a:ext cx="1914897" cy="118061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20272" y="1961642"/>
            <a:ext cx="1190155" cy="118061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19632" y="1931748"/>
            <a:ext cx="1240400" cy="12404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251480" y="1931748"/>
            <a:ext cx="1240400" cy="12404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411137" y="1931748"/>
            <a:ext cx="784599" cy="1247424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140868" y="4221088"/>
            <a:ext cx="3295650" cy="1381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04260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EE390F43-C993-4DBC-A1E3-1F2C80254382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GB" sz="2000" b="1" dirty="0">
                <a:solidFill>
                  <a:schemeClr val="accent2">
                    <a:lumMod val="75000"/>
                  </a:schemeClr>
                </a:solidFill>
                <a:latin typeface="Arial" charset="0"/>
                <a:cs typeface="Arial" charset="0"/>
              </a:rPr>
              <a:t>The Greta Challenge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53342" y="4932722"/>
            <a:ext cx="2160241" cy="148849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3157" y="3190250"/>
            <a:ext cx="2237734" cy="155753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35294" y="4948412"/>
            <a:ext cx="2160842" cy="147280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28184" y="3190251"/>
            <a:ext cx="2185399" cy="1646788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613878" y="3190250"/>
            <a:ext cx="2182258" cy="1646789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610737" y="1484784"/>
            <a:ext cx="2185399" cy="1576353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220052" y="1496340"/>
            <a:ext cx="2193531" cy="1576353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27584" y="4869160"/>
            <a:ext cx="2304256" cy="1552055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868533" y="1496340"/>
            <a:ext cx="2222358" cy="15725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198572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marL="0" indent="0" algn="ctr">
              <a:buNone/>
            </a:pPr>
            <a:r>
              <a:rPr lang="en-GB" b="1" dirty="0"/>
              <a:t>Countries, cities, public sector, private sector, individuals need to strengthen their action, without delay.</a:t>
            </a:r>
          </a:p>
          <a:p>
            <a:pPr marL="0" indent="0">
              <a:buNone/>
            </a:pPr>
            <a:endParaRPr lang="en-GB" dirty="0"/>
          </a:p>
        </p:txBody>
      </p:sp>
      <p:sp>
        <p:nvSpPr>
          <p:cNvPr id="4" name="Title 2">
            <a:extLst>
              <a:ext uri="{FF2B5EF4-FFF2-40B4-BE49-F238E27FC236}">
                <a16:creationId xmlns:a16="http://schemas.microsoft.com/office/drawing/2014/main" id="{EE390F43-C993-4DBC-A1E3-1F2C80254382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GB" sz="2000" b="1" dirty="0">
                <a:solidFill>
                  <a:schemeClr val="accent2">
                    <a:lumMod val="75000"/>
                  </a:schemeClr>
                </a:solidFill>
                <a:latin typeface="Arial" charset="0"/>
                <a:cs typeface="Arial" charset="0"/>
              </a:rPr>
              <a:t>The Greta Challenge</a:t>
            </a:r>
          </a:p>
        </p:txBody>
      </p:sp>
    </p:spTree>
    <p:extLst>
      <p:ext uri="{BB962C8B-B14F-4D97-AF65-F5344CB8AC3E}">
        <p14:creationId xmlns:p14="http://schemas.microsoft.com/office/powerpoint/2010/main" val="55861929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Rectangle 4">
            <a:extLst>
              <a:ext uri="{FF2B5EF4-FFF2-40B4-BE49-F238E27FC236}">
                <a16:creationId xmlns:a16="http://schemas.microsoft.com/office/drawing/2014/main" id="{B8B9304A-4342-4502-883A-5ABDF9E4A8E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8313" y="1628775"/>
            <a:ext cx="8424862" cy="38884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en-GB" altLang="en-US" sz="3600" b="1" dirty="0">
                <a:cs typeface="Arial" charset="0"/>
              </a:rPr>
              <a:t>What support and pressure is there available for change ? </a:t>
            </a:r>
          </a:p>
          <a:p>
            <a:pPr marL="285750" indent="-285750" eaLnBrk="1" hangingPunct="1">
              <a:spcBef>
                <a:spcPct val="0"/>
              </a:spcBef>
              <a:buFont typeface="Wingdings" panose="05000000000000000000" pitchFamily="2" charset="2"/>
              <a:buChar char="v"/>
              <a:defRPr/>
            </a:pPr>
            <a:endParaRPr lang="en-GB" altLang="en-US" sz="2000" dirty="0">
              <a:cs typeface="Arial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E390F43-C993-4DBC-A1E3-1F2C80254382}"/>
              </a:ext>
            </a:extLst>
          </p:cNvPr>
          <p:cNvSpPr txBox="1"/>
          <p:nvPr/>
        </p:nvSpPr>
        <p:spPr>
          <a:xfrm>
            <a:off x="1331640" y="620688"/>
            <a:ext cx="6192837" cy="4000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GB" sz="2000" b="1" dirty="0">
                <a:solidFill>
                  <a:schemeClr val="accent2">
                    <a:lumMod val="75000"/>
                  </a:schemeClr>
                </a:solidFill>
                <a:latin typeface="Arial" charset="0"/>
                <a:cs typeface="Arial" charset="0"/>
              </a:rPr>
              <a:t>The Greta Challenge</a:t>
            </a:r>
          </a:p>
        </p:txBody>
      </p:sp>
    </p:spTree>
    <p:extLst>
      <p:ext uri="{BB962C8B-B14F-4D97-AF65-F5344CB8AC3E}">
        <p14:creationId xmlns:p14="http://schemas.microsoft.com/office/powerpoint/2010/main" val="421937444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#YouthStrike4Climate </a:t>
            </a:r>
          </a:p>
        </p:txBody>
      </p:sp>
      <p:pic>
        <p:nvPicPr>
          <p:cNvPr id="14" name="Content Placeholder 1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484783"/>
            <a:ext cx="4906888" cy="1440161"/>
          </a:xfr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3212752"/>
            <a:ext cx="4906888" cy="3240584"/>
          </a:xfrm>
          <a:prstGeom prst="rect">
            <a:avLst/>
          </a:prstGeom>
        </p:spPr>
      </p:pic>
      <p:sp>
        <p:nvSpPr>
          <p:cNvPr id="16" name="Rectangle 15"/>
          <p:cNvSpPr/>
          <p:nvPr/>
        </p:nvSpPr>
        <p:spPr>
          <a:xfrm>
            <a:off x="5580112" y="1720840"/>
            <a:ext cx="3106688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/>
              <a:t>‘The greatest threat to our planet is the belief that someone else will save it.’</a:t>
            </a:r>
          </a:p>
          <a:p>
            <a:r>
              <a:rPr lang="en-GB" dirty="0"/>
              <a:t>____</a:t>
            </a:r>
          </a:p>
          <a:p>
            <a:endParaRPr lang="en-GB" dirty="0"/>
          </a:p>
          <a:p>
            <a:r>
              <a:rPr lang="en-GB" dirty="0"/>
              <a:t>On the 24th May, students and young people will strike from school and university to demand action on the climate catastrophe. We are waking up to a reality where we can no longer choose to ignore this issue: we must stand up and fight for our future or face an uninhabitable planet.</a:t>
            </a:r>
          </a:p>
        </p:txBody>
      </p:sp>
    </p:spTree>
    <p:extLst>
      <p:ext uri="{BB962C8B-B14F-4D97-AF65-F5344CB8AC3E}">
        <p14:creationId xmlns:p14="http://schemas.microsoft.com/office/powerpoint/2010/main" val="95501496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#YouthStrike4Climate 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sz="2000" dirty="0"/>
              <a:t>DEMAND 1</a:t>
            </a:r>
          </a:p>
          <a:p>
            <a:r>
              <a:rPr lang="en-GB" sz="2000" dirty="0"/>
              <a:t>The Government declare a climate emergency and implement a Green New Deal to achieve Climate Justice.</a:t>
            </a:r>
          </a:p>
          <a:p>
            <a:pPr marL="0" indent="0">
              <a:buNone/>
            </a:pPr>
            <a:r>
              <a:rPr lang="en-GB" sz="2000" dirty="0"/>
              <a:t>DEMAND 2</a:t>
            </a:r>
          </a:p>
          <a:p>
            <a:r>
              <a:rPr lang="en-GB" sz="2000" dirty="0"/>
              <a:t>The national curriculum is reformed to address the ecological crisis as an educational priority.</a:t>
            </a:r>
          </a:p>
          <a:p>
            <a:pPr marL="0" indent="0">
              <a:buNone/>
            </a:pPr>
            <a:r>
              <a:rPr lang="en-GB" sz="2000" dirty="0"/>
              <a:t>DEMAND 3</a:t>
            </a:r>
          </a:p>
          <a:p>
            <a:r>
              <a:rPr lang="en-GB" sz="2000" dirty="0"/>
              <a:t>The Government communicate the severity of the ecological crisis and the necessity to act now to the general public.</a:t>
            </a:r>
          </a:p>
          <a:p>
            <a:pPr marL="0" indent="0">
              <a:buNone/>
            </a:pPr>
            <a:r>
              <a:rPr lang="en-GB" sz="2000" dirty="0"/>
              <a:t>DEMAND 4</a:t>
            </a:r>
          </a:p>
          <a:p>
            <a:r>
              <a:rPr lang="en-GB" sz="2000" dirty="0"/>
              <a:t>The Government recognise that young people have the biggest stake in our future, by incorporating youth views into policy making and bringing the voting age down to 16.</a:t>
            </a:r>
          </a:p>
        </p:txBody>
      </p:sp>
    </p:spTree>
    <p:extLst>
      <p:ext uri="{BB962C8B-B14F-4D97-AF65-F5344CB8AC3E}">
        <p14:creationId xmlns:p14="http://schemas.microsoft.com/office/powerpoint/2010/main" val="402965161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Extinction Rebellion 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709120"/>
          </a:xfrm>
        </p:spPr>
        <p:txBody>
          <a:bodyPr/>
          <a:lstStyle/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/>
          </a:p>
          <a:p>
            <a:endParaRPr lang="en-GB" dirty="0"/>
          </a:p>
          <a:p>
            <a:endParaRPr lang="en-GB" dirty="0"/>
          </a:p>
          <a:p>
            <a:r>
              <a:rPr lang="en-GB" dirty="0"/>
              <a:t>Strategy of non violent civil disobedience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dirty="0"/>
              <a:t>First direct action in London Nov 2018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dirty="0"/>
              <a:t>Local groups across 11 places in Scotland    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1600200"/>
            <a:ext cx="7344816" cy="28369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047188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Extinction Rebellion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709120"/>
          </a:xfrm>
        </p:spPr>
        <p:txBody>
          <a:bodyPr/>
          <a:lstStyle/>
          <a:p>
            <a:pPr marL="0" indent="0">
              <a:buNone/>
            </a:pPr>
            <a:r>
              <a:rPr lang="en-GB" sz="2000" b="1" dirty="0"/>
              <a:t>What are Extinction Rebellion’s demands?</a:t>
            </a:r>
          </a:p>
          <a:p>
            <a:pPr marL="0" indent="0">
              <a:buNone/>
            </a:pPr>
            <a:r>
              <a:rPr lang="en-GB" sz="2000" dirty="0"/>
              <a:t>The group has three core demands:</a:t>
            </a:r>
          </a:p>
          <a:p>
            <a:pPr marL="0" indent="0">
              <a:buNone/>
            </a:pPr>
            <a:endParaRPr lang="en-GB" sz="2000" dirty="0"/>
          </a:p>
          <a:p>
            <a:pPr marL="457200" indent="-457200">
              <a:buAutoNum type="arabicParenR"/>
            </a:pPr>
            <a:r>
              <a:rPr lang="en-GB" sz="2000" b="1" dirty="0"/>
              <a:t>Tell the truth</a:t>
            </a:r>
            <a:br>
              <a:rPr lang="en-GB" sz="2000" b="1" dirty="0"/>
            </a:br>
            <a:r>
              <a:rPr lang="en-GB" sz="2000" dirty="0"/>
              <a:t>The government must tell the truth about the scale of the ecological crisis by declaring a climate emergency, “working with other groups and institutions to communicate the urgent need for change”.</a:t>
            </a:r>
          </a:p>
          <a:p>
            <a:pPr marL="457200" indent="-457200">
              <a:buAutoNum type="arabicParenR"/>
            </a:pPr>
            <a:r>
              <a:rPr lang="en-GB" sz="2000" b="1" dirty="0"/>
              <a:t>Zero emissions by 2025</a:t>
            </a:r>
            <a:br>
              <a:rPr lang="en-GB" sz="2000" b="1" dirty="0"/>
            </a:br>
            <a:r>
              <a:rPr lang="en-GB" sz="2000" dirty="0"/>
              <a:t>The UK must drastically cut its greenhouse gas emissions, hitting net zero by 2025.</a:t>
            </a:r>
          </a:p>
          <a:p>
            <a:pPr marL="457200" indent="-457200">
              <a:buAutoNum type="arabicParenR"/>
            </a:pPr>
            <a:r>
              <a:rPr lang="en-GB" sz="2000" b="1" dirty="0"/>
              <a:t>Citizens’ assembly</a:t>
            </a:r>
            <a:br>
              <a:rPr lang="en-GB" sz="2000" b="1" dirty="0"/>
            </a:br>
            <a:r>
              <a:rPr lang="en-GB" sz="2000" dirty="0"/>
              <a:t>The government must create a citizens’ assembly to hear evidence and devise policy to tackle the climate crisis.</a:t>
            </a:r>
          </a:p>
          <a:p>
            <a:pPr marL="0" indent="0"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5768495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Climate Emergency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39552" y="1556792"/>
            <a:ext cx="4924425" cy="923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70699" y="2840534"/>
            <a:ext cx="2571750" cy="178117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72263" y="1581625"/>
            <a:ext cx="1428750" cy="242887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52913" y="4797103"/>
            <a:ext cx="3848100" cy="119062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792" y="2677000"/>
            <a:ext cx="3429000" cy="133350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4581128"/>
            <a:ext cx="3009900" cy="1514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488763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Net Zero Pledge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85206"/>
            <a:ext cx="8229600" cy="5112146"/>
          </a:xfrm>
        </p:spPr>
        <p:txBody>
          <a:bodyPr/>
          <a:lstStyle/>
          <a:p>
            <a:pPr marL="0" indent="0">
              <a:buNone/>
            </a:pPr>
            <a:r>
              <a:rPr lang="en-GB" sz="2800" dirty="0"/>
              <a:t>Scot Gov – net zero greenhouse gas emissions by 2045 (current target 2050)</a:t>
            </a:r>
          </a:p>
          <a:p>
            <a:pPr marL="0" indent="0">
              <a:buNone/>
            </a:pPr>
            <a:endParaRPr lang="en-GB" sz="2800" dirty="0"/>
          </a:p>
          <a:p>
            <a:pPr marL="0" indent="0">
              <a:buNone/>
            </a:pPr>
            <a:r>
              <a:rPr lang="en-GB" sz="2800" dirty="0"/>
              <a:t>Carbon neutral target by: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GB" sz="2400" dirty="0"/>
              <a:t>Councils – Edinburgh (2030), Highlands (2025), Glasgow (2037)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GB" sz="2400" dirty="0"/>
              <a:t>Universities - Edinburgh (2040), Glasgow (2050)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sz="2400" i="1" dirty="0"/>
              <a:t>Should the sector should have more ambitious targets - possibly more like those set for the Councils mentioned ?</a:t>
            </a:r>
          </a:p>
        </p:txBody>
      </p:sp>
    </p:spTree>
    <p:extLst>
      <p:ext uri="{BB962C8B-B14F-4D97-AF65-F5344CB8AC3E}">
        <p14:creationId xmlns:p14="http://schemas.microsoft.com/office/powerpoint/2010/main" val="188173569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Rectangle 4">
            <a:extLst>
              <a:ext uri="{FF2B5EF4-FFF2-40B4-BE49-F238E27FC236}">
                <a16:creationId xmlns:a16="http://schemas.microsoft.com/office/drawing/2014/main" id="{9148459F-2140-4624-818A-58899462845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9621" y="1022157"/>
            <a:ext cx="3506315" cy="4824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>
              <a:defRPr/>
            </a:pPr>
            <a:r>
              <a:rPr lang="en-GB" sz="3600" b="1" dirty="0">
                <a:latin typeface="Arial" charset="0"/>
                <a:cs typeface="Arial" charset="0"/>
              </a:rPr>
              <a:t>Introduction </a:t>
            </a:r>
          </a:p>
          <a:p>
            <a:pPr marL="342900" indent="-342900">
              <a:buBlip>
                <a:blip r:embed="rId3"/>
              </a:buBlip>
              <a:defRPr/>
            </a:pPr>
            <a:endParaRPr lang="en-GB" sz="2400" dirty="0">
              <a:cs typeface="Arial" charset="0"/>
            </a:endParaRPr>
          </a:p>
          <a:p>
            <a:pPr marL="342900" indent="-342900">
              <a:buBlip>
                <a:blip r:embed="rId3"/>
              </a:buBlip>
              <a:defRPr/>
            </a:pPr>
            <a:r>
              <a:rPr lang="en-GB" sz="2400" dirty="0">
                <a:cs typeface="Arial" charset="0"/>
                <a:hlinkClick r:id="rId4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Who is Greta ?</a:t>
            </a:r>
            <a:endParaRPr lang="en-GB" sz="2400" dirty="0">
              <a:cs typeface="Arial" charset="0"/>
            </a:endParaRPr>
          </a:p>
          <a:p>
            <a:pPr>
              <a:defRPr/>
            </a:pPr>
            <a:endParaRPr lang="en-GB" sz="2400" dirty="0">
              <a:cs typeface="Arial" charset="0"/>
            </a:endParaRPr>
          </a:p>
          <a:p>
            <a:pPr marL="342900" indent="-342900">
              <a:buBlip>
                <a:blip r:embed="rId3"/>
              </a:buBlip>
              <a:defRPr/>
            </a:pPr>
            <a:r>
              <a:rPr lang="en-GB" sz="2400" dirty="0">
                <a:cs typeface="Arial" charset="0"/>
              </a:rPr>
              <a:t>Key Question for the Sector - from future potential students:</a:t>
            </a:r>
          </a:p>
          <a:p>
            <a:pPr marL="342900" indent="-342900">
              <a:buBlip>
                <a:blip r:embed="rId3"/>
              </a:buBlip>
              <a:defRPr/>
            </a:pPr>
            <a:endParaRPr lang="en-GB" sz="2400" i="1" dirty="0">
              <a:cs typeface="Arial" charset="0"/>
            </a:endParaRPr>
          </a:p>
          <a:p>
            <a:pPr>
              <a:defRPr/>
            </a:pPr>
            <a:r>
              <a:rPr lang="en-GB" sz="2400" i="1" dirty="0">
                <a:solidFill>
                  <a:srgbClr val="FF0000"/>
                </a:solidFill>
                <a:cs typeface="Arial" charset="0"/>
              </a:rPr>
              <a:t>“Why the frack am I studying for a future I won’t have ?” </a:t>
            </a:r>
            <a:endParaRPr lang="en-GB" sz="2400" dirty="0">
              <a:cs typeface="Arial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AEABBD38-2264-4C2C-BD5B-4B340B124596}"/>
              </a:ext>
            </a:extLst>
          </p:cNvPr>
          <p:cNvSpPr txBox="1"/>
          <p:nvPr/>
        </p:nvSpPr>
        <p:spPr>
          <a:xfrm>
            <a:off x="1331640" y="620688"/>
            <a:ext cx="6192837" cy="4000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GB" sz="2000" b="1" dirty="0">
                <a:solidFill>
                  <a:schemeClr val="accent2">
                    <a:lumMod val="75000"/>
                  </a:schemeClr>
                </a:solidFill>
                <a:latin typeface="Arial" charset="0"/>
                <a:cs typeface="Arial" charset="0"/>
              </a:rPr>
              <a:t>The Greta Challenge</a:t>
            </a:r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00548ED7-239F-410A-B6EA-5136034BFA2B}"/>
              </a:ext>
            </a:extLst>
          </p:cNvPr>
          <p:cNvSpPr/>
          <p:nvPr/>
        </p:nvSpPr>
        <p:spPr>
          <a:xfrm>
            <a:off x="5004048" y="1412776"/>
            <a:ext cx="3888432" cy="144016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GB" sz="2500" b="1" dirty="0">
                <a:solidFill>
                  <a:schemeClr val="tx1"/>
                </a:solidFill>
                <a:cs typeface="Arial" charset="0"/>
                <a:hlinkClick r:id="rId5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www.slido.com</a:t>
            </a:r>
            <a:r>
              <a:rPr lang="en-GB" sz="2500" b="1" dirty="0">
                <a:solidFill>
                  <a:schemeClr val="tx1"/>
                </a:solidFill>
                <a:cs typeface="Arial" charset="0"/>
              </a:rPr>
              <a:t>  </a:t>
            </a:r>
          </a:p>
        </p:txBody>
      </p:sp>
      <p:pic>
        <p:nvPicPr>
          <p:cNvPr id="5" name="Picture 4" descr="A close up of a newspaper&#10;&#10;Description automatically generated">
            <a:extLst>
              <a:ext uri="{FF2B5EF4-FFF2-40B4-BE49-F238E27FC236}">
                <a16:creationId xmlns:a16="http://schemas.microsoft.com/office/drawing/2014/main" id="{01ACB355-A131-4F9F-A697-6AA1575ED7CE}"/>
              </a:ext>
            </a:extLst>
          </p:cNvPr>
          <p:cNvPicPr>
            <a:picLocks noChangeAspect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7944" y="2895054"/>
            <a:ext cx="4760876" cy="3572865"/>
          </a:xfrm>
          <a:prstGeom prst="rect">
            <a:avLst/>
          </a:prstGeom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Rectangle 4">
            <a:extLst>
              <a:ext uri="{FF2B5EF4-FFF2-40B4-BE49-F238E27FC236}">
                <a16:creationId xmlns:a16="http://schemas.microsoft.com/office/drawing/2014/main" id="{B8B9304A-4342-4502-883A-5ABDF9E4A8E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8313" y="1628775"/>
            <a:ext cx="8424862" cy="42484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en-GB" altLang="en-US" sz="3600" b="1" dirty="0">
                <a:cs typeface="Arial" charset="0"/>
              </a:rPr>
              <a:t>Impacts on Procurement &amp; Procurement’s Role?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E390F43-C993-4DBC-A1E3-1F2C80254382}"/>
              </a:ext>
            </a:extLst>
          </p:cNvPr>
          <p:cNvSpPr txBox="1"/>
          <p:nvPr/>
        </p:nvSpPr>
        <p:spPr>
          <a:xfrm>
            <a:off x="1331640" y="620688"/>
            <a:ext cx="6192837" cy="4000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GB" sz="2000" b="1" dirty="0">
                <a:solidFill>
                  <a:schemeClr val="accent2">
                    <a:lumMod val="75000"/>
                  </a:schemeClr>
                </a:solidFill>
                <a:latin typeface="Arial" charset="0"/>
                <a:cs typeface="Arial" charset="0"/>
              </a:rPr>
              <a:t>The Greta Challenge</a:t>
            </a:r>
          </a:p>
        </p:txBody>
      </p:sp>
    </p:spTree>
    <p:extLst>
      <p:ext uri="{BB962C8B-B14F-4D97-AF65-F5344CB8AC3E}">
        <p14:creationId xmlns:p14="http://schemas.microsoft.com/office/powerpoint/2010/main" val="419837287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FF6E62-F29F-4138-A307-20147B0703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31640" y="476250"/>
            <a:ext cx="7416823" cy="720725"/>
          </a:xfrm>
        </p:spPr>
        <p:txBody>
          <a:bodyPr/>
          <a:lstStyle/>
          <a:p>
            <a:r>
              <a:rPr lang="en-US" sz="3200" dirty="0"/>
              <a:t>Why is CC an issue for Procurement?</a:t>
            </a:r>
            <a:endParaRPr lang="en-GB" sz="3200" dirty="0"/>
          </a:p>
        </p:txBody>
      </p:sp>
      <p:graphicFrame>
        <p:nvGraphicFramePr>
          <p:cNvPr id="3" name="Content Placeholder 3">
            <a:extLst>
              <a:ext uri="{FF2B5EF4-FFF2-40B4-BE49-F238E27FC236}">
                <a16:creationId xmlns:a16="http://schemas.microsoft.com/office/drawing/2014/main" id="{C8EEE112-8B76-4336-8648-F974234D508E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167080692"/>
              </p:ext>
            </p:extLst>
          </p:nvPr>
        </p:nvGraphicFramePr>
        <p:xfrm>
          <a:off x="-828600" y="1412776"/>
          <a:ext cx="10297144" cy="51125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418200083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A09B5C-92B5-41C2-BE8D-CFA76EA077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9632" y="476250"/>
            <a:ext cx="7560839" cy="720725"/>
          </a:xfrm>
        </p:spPr>
        <p:txBody>
          <a:bodyPr/>
          <a:lstStyle/>
          <a:p>
            <a:r>
              <a:rPr lang="en-US" sz="3200" dirty="0"/>
              <a:t>What impact does CC have on Procurement?</a:t>
            </a:r>
            <a:endParaRPr lang="en-GB" sz="3200" dirty="0"/>
          </a:p>
        </p:txBody>
      </p:sp>
      <p:graphicFrame>
        <p:nvGraphicFramePr>
          <p:cNvPr id="3" name="Diagram 2">
            <a:extLst>
              <a:ext uri="{FF2B5EF4-FFF2-40B4-BE49-F238E27FC236}">
                <a16:creationId xmlns:a16="http://schemas.microsoft.com/office/drawing/2014/main" id="{B45C18E7-72C8-4B97-A167-FA12CC0AC13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984697289"/>
              </p:ext>
            </p:extLst>
          </p:nvPr>
        </p:nvGraphicFramePr>
        <p:xfrm>
          <a:off x="611560" y="1916832"/>
          <a:ext cx="8195567" cy="446491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62284633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79485C-A802-4AE0-81E7-03D82E5125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76374" y="476250"/>
            <a:ext cx="7200081" cy="720725"/>
          </a:xfrm>
        </p:spPr>
        <p:txBody>
          <a:bodyPr/>
          <a:lstStyle/>
          <a:p>
            <a:r>
              <a:rPr lang="en-US" dirty="0"/>
              <a:t>How to have a positive impact? </a:t>
            </a:r>
            <a:endParaRPr lang="en-GB" dirty="0"/>
          </a:p>
        </p:txBody>
      </p:sp>
      <p:graphicFrame>
        <p:nvGraphicFramePr>
          <p:cNvPr id="3" name="Diagram 2">
            <a:extLst>
              <a:ext uri="{FF2B5EF4-FFF2-40B4-BE49-F238E27FC236}">
                <a16:creationId xmlns:a16="http://schemas.microsoft.com/office/drawing/2014/main" id="{07D1821F-CCB8-4FF9-9D37-0FC878FF9D6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219714711"/>
              </p:ext>
            </p:extLst>
          </p:nvPr>
        </p:nvGraphicFramePr>
        <p:xfrm>
          <a:off x="467544" y="1412776"/>
          <a:ext cx="8208912" cy="496897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97546119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BCADAE-5E84-4A89-8A2F-3E7E90D3B0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9632" y="476250"/>
            <a:ext cx="7632848" cy="720725"/>
          </a:xfrm>
        </p:spPr>
        <p:txBody>
          <a:bodyPr/>
          <a:lstStyle/>
          <a:p>
            <a:r>
              <a:rPr lang="en-US" sz="3200" dirty="0"/>
              <a:t>What if the problem lies within the system…? </a:t>
            </a:r>
            <a:endParaRPr lang="en-GB" sz="3200" dirty="0"/>
          </a:p>
        </p:txBody>
      </p:sp>
      <p:graphicFrame>
        <p:nvGraphicFramePr>
          <p:cNvPr id="3" name="Content Placeholder 3">
            <a:extLst>
              <a:ext uri="{FF2B5EF4-FFF2-40B4-BE49-F238E27FC236}">
                <a16:creationId xmlns:a16="http://schemas.microsoft.com/office/drawing/2014/main" id="{C8B57593-BD8F-47E3-86FE-DAFD3D80208A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394455451"/>
              </p:ext>
            </p:extLst>
          </p:nvPr>
        </p:nvGraphicFramePr>
        <p:xfrm>
          <a:off x="-255012" y="1383030"/>
          <a:ext cx="9147492" cy="49987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30868590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E523D3-8D9C-4B04-9F12-59299C20D8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/>
              <a:t>But does it? Clever Procurement is needed!</a:t>
            </a:r>
            <a:endParaRPr lang="en-GB" sz="3200" dirty="0"/>
          </a:p>
        </p:txBody>
      </p:sp>
      <p:graphicFrame>
        <p:nvGraphicFramePr>
          <p:cNvPr id="3" name="Diagram 2">
            <a:extLst>
              <a:ext uri="{FF2B5EF4-FFF2-40B4-BE49-F238E27FC236}">
                <a16:creationId xmlns:a16="http://schemas.microsoft.com/office/drawing/2014/main" id="{D940FD7B-D401-4A41-BA56-0D847C15849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164361804"/>
              </p:ext>
            </p:extLst>
          </p:nvPr>
        </p:nvGraphicFramePr>
        <p:xfrm>
          <a:off x="585465" y="1484784"/>
          <a:ext cx="7973070" cy="50131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85477402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90ED7D-36AC-41C0-81CC-DD7D96C1DC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Last but not least …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C0817E2-89BA-4721-8E44-BFE5665C293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n-GB" b="1" dirty="0" err="1"/>
              <a:t>Slido</a:t>
            </a:r>
            <a:r>
              <a:rPr lang="en-GB" b="1" dirty="0"/>
              <a:t>:</a:t>
            </a:r>
          </a:p>
          <a:p>
            <a:pPr marL="0" indent="0" algn="ctr">
              <a:buNone/>
            </a:pPr>
            <a:r>
              <a:rPr lang="en-GB" dirty="0"/>
              <a:t>How are you going to challenge yourself professionally and personally?</a:t>
            </a:r>
          </a:p>
          <a:p>
            <a:pPr marL="0" indent="0" algn="ctr">
              <a:buNone/>
            </a:pPr>
            <a:r>
              <a:rPr lang="en-GB" sz="2000" dirty="0"/>
              <a:t>For example:</a:t>
            </a:r>
          </a:p>
          <a:p>
            <a:pPr algn="ctr"/>
            <a:r>
              <a:rPr lang="en-GB" sz="2000" dirty="0"/>
              <a:t>Food</a:t>
            </a:r>
          </a:p>
          <a:p>
            <a:pPr algn="ctr"/>
            <a:r>
              <a:rPr lang="en-GB" sz="2000" dirty="0"/>
              <a:t>Travel</a:t>
            </a:r>
          </a:p>
          <a:p>
            <a:pPr algn="ctr"/>
            <a:r>
              <a:rPr lang="en-GB" sz="2000" dirty="0"/>
              <a:t>Buy Less</a:t>
            </a:r>
          </a:p>
          <a:p>
            <a:pPr algn="ctr"/>
            <a:r>
              <a:rPr lang="en-GB" sz="2000" dirty="0"/>
              <a:t>Reuse</a:t>
            </a:r>
          </a:p>
          <a:p>
            <a:pPr algn="ctr"/>
            <a:r>
              <a:rPr lang="en-GB" sz="2000" dirty="0"/>
              <a:t>Share</a:t>
            </a:r>
          </a:p>
          <a:p>
            <a:pPr algn="ctr"/>
            <a:r>
              <a:rPr lang="en-GB" sz="2000" dirty="0"/>
              <a:t>Energy</a:t>
            </a:r>
          </a:p>
          <a:p>
            <a:pPr algn="ctr"/>
            <a:endParaRPr lang="en-GB" sz="2000" dirty="0"/>
          </a:p>
          <a:p>
            <a:pPr algn="ctr"/>
            <a:endParaRPr lang="en-GB" dirty="0"/>
          </a:p>
          <a:p>
            <a:pPr marL="0" indent="0" algn="ctr"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7504193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Rectangle 4">
            <a:extLst>
              <a:ext uri="{FF2B5EF4-FFF2-40B4-BE49-F238E27FC236}">
                <a16:creationId xmlns:a16="http://schemas.microsoft.com/office/drawing/2014/main" id="{9148459F-2140-4624-818A-58899462845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7519" y="1628800"/>
            <a:ext cx="8208962" cy="4824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>
              <a:defRPr/>
            </a:pPr>
            <a:r>
              <a:rPr lang="en-GB" sz="3600" b="1" dirty="0">
                <a:latin typeface="Arial" charset="0"/>
                <a:cs typeface="Arial" charset="0"/>
              </a:rPr>
              <a:t>Audience Questions </a:t>
            </a:r>
          </a:p>
          <a:p>
            <a:pPr>
              <a:defRPr/>
            </a:pPr>
            <a:endParaRPr lang="en-GB" sz="2400" dirty="0">
              <a:cs typeface="Arial" charset="0"/>
            </a:endParaRPr>
          </a:p>
          <a:p>
            <a:pPr>
              <a:defRPr/>
            </a:pPr>
            <a:endParaRPr lang="en-GB" sz="2400" dirty="0">
              <a:cs typeface="Arial" charset="0"/>
            </a:endParaRPr>
          </a:p>
          <a:p>
            <a:pPr>
              <a:defRPr/>
            </a:pPr>
            <a:endParaRPr lang="en-GB" sz="2000" dirty="0">
              <a:latin typeface="Arial" charset="0"/>
              <a:cs typeface="Arial" charset="0"/>
            </a:endParaRPr>
          </a:p>
          <a:p>
            <a:pPr>
              <a:defRPr/>
            </a:pPr>
            <a:endParaRPr lang="en-GB" sz="2000" dirty="0">
              <a:latin typeface="Arial" charset="0"/>
              <a:cs typeface="Arial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AEABBD38-2264-4C2C-BD5B-4B340B124596}"/>
              </a:ext>
            </a:extLst>
          </p:cNvPr>
          <p:cNvSpPr txBox="1"/>
          <p:nvPr/>
        </p:nvSpPr>
        <p:spPr>
          <a:xfrm>
            <a:off x="1331640" y="620688"/>
            <a:ext cx="6192837" cy="4000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GB" sz="2000" b="1" dirty="0">
                <a:solidFill>
                  <a:schemeClr val="accent2">
                    <a:lumMod val="75000"/>
                  </a:schemeClr>
                </a:solidFill>
                <a:latin typeface="Arial" charset="0"/>
                <a:cs typeface="Arial" charset="0"/>
              </a:rPr>
              <a:t>The Greta Challenge</a:t>
            </a:r>
          </a:p>
        </p:txBody>
      </p:sp>
    </p:spTree>
    <p:extLst>
      <p:ext uri="{BB962C8B-B14F-4D97-AF65-F5344CB8AC3E}">
        <p14:creationId xmlns:p14="http://schemas.microsoft.com/office/powerpoint/2010/main" val="346076089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Rectangle 4">
            <a:extLst>
              <a:ext uri="{FF2B5EF4-FFF2-40B4-BE49-F238E27FC236}">
                <a16:creationId xmlns:a16="http://schemas.microsoft.com/office/drawing/2014/main" id="{9148459F-2140-4624-818A-58899462845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7519" y="1628800"/>
            <a:ext cx="8208962" cy="4824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>
              <a:defRPr/>
            </a:pPr>
            <a:r>
              <a:rPr lang="en-GB" sz="3600" b="1" dirty="0" err="1">
                <a:solidFill>
                  <a:srgbClr val="FF0000"/>
                </a:solidFill>
                <a:latin typeface="Arial" charset="0"/>
                <a:cs typeface="Arial" charset="0"/>
              </a:rPr>
              <a:t>Slido</a:t>
            </a:r>
            <a:r>
              <a:rPr lang="en-GB" sz="3600" b="1" dirty="0">
                <a:solidFill>
                  <a:srgbClr val="FF0000"/>
                </a:solidFill>
                <a:latin typeface="Arial" charset="0"/>
                <a:cs typeface="Arial" charset="0"/>
              </a:rPr>
              <a:t> Responses Received During Presentation on 24/5/19</a:t>
            </a:r>
          </a:p>
          <a:p>
            <a:pPr>
              <a:defRPr/>
            </a:pPr>
            <a:endParaRPr lang="en-GB" sz="2400" dirty="0">
              <a:cs typeface="Arial" charset="0"/>
            </a:endParaRPr>
          </a:p>
          <a:p>
            <a:pPr>
              <a:defRPr/>
            </a:pPr>
            <a:endParaRPr lang="en-GB" sz="2400" dirty="0">
              <a:cs typeface="Arial" charset="0"/>
            </a:endParaRPr>
          </a:p>
          <a:p>
            <a:pPr>
              <a:defRPr/>
            </a:pPr>
            <a:endParaRPr lang="en-GB" sz="2000" dirty="0">
              <a:latin typeface="Arial" charset="0"/>
              <a:cs typeface="Arial" charset="0"/>
            </a:endParaRPr>
          </a:p>
          <a:p>
            <a:pPr>
              <a:defRPr/>
            </a:pPr>
            <a:endParaRPr lang="en-GB" sz="2000" dirty="0">
              <a:latin typeface="Arial" charset="0"/>
              <a:cs typeface="Arial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AEABBD38-2264-4C2C-BD5B-4B340B124596}"/>
              </a:ext>
            </a:extLst>
          </p:cNvPr>
          <p:cNvSpPr txBox="1"/>
          <p:nvPr/>
        </p:nvSpPr>
        <p:spPr>
          <a:xfrm>
            <a:off x="1331640" y="620688"/>
            <a:ext cx="6192837" cy="4000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GB" sz="2000" b="1" dirty="0">
                <a:solidFill>
                  <a:schemeClr val="accent2">
                    <a:lumMod val="75000"/>
                  </a:schemeClr>
                </a:solidFill>
                <a:latin typeface="Arial" charset="0"/>
                <a:cs typeface="Arial" charset="0"/>
              </a:rPr>
              <a:t>The Greta Challenge</a:t>
            </a:r>
          </a:p>
        </p:txBody>
      </p:sp>
    </p:spTree>
    <p:extLst>
      <p:ext uri="{BB962C8B-B14F-4D97-AF65-F5344CB8AC3E}">
        <p14:creationId xmlns:p14="http://schemas.microsoft.com/office/powerpoint/2010/main" val="65398956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1240367"/>
            <a:ext cx="9144000" cy="0"/>
          </a:xfrm>
          <a:custGeom>
            <a:avLst/>
            <a:gdLst/>
            <a:ahLst/>
            <a:cxnLst/>
            <a:rect l="l" t="t" r="r" b="b"/>
            <a:pathLst>
              <a:path w="13716000">
                <a:moveTo>
                  <a:pt x="0" y="0"/>
                </a:moveTo>
                <a:lnTo>
                  <a:pt x="13716000" y="0"/>
                </a:lnTo>
              </a:path>
            </a:pathLst>
          </a:custGeom>
          <a:ln w="12700">
            <a:solidFill>
              <a:srgbClr val="E4EDF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0" y="6354233"/>
            <a:ext cx="9144000" cy="0"/>
          </a:xfrm>
          <a:custGeom>
            <a:avLst/>
            <a:gdLst/>
            <a:ahLst/>
            <a:cxnLst/>
            <a:rect l="l" t="t" r="r" b="b"/>
            <a:pathLst>
              <a:path w="13716000">
                <a:moveTo>
                  <a:pt x="0" y="0"/>
                </a:moveTo>
                <a:lnTo>
                  <a:pt x="13716000" y="0"/>
                </a:lnTo>
              </a:path>
            </a:pathLst>
          </a:custGeom>
          <a:ln w="12700">
            <a:solidFill>
              <a:srgbClr val="E4EDF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6695864" y="1532297"/>
            <a:ext cx="2183393" cy="203539"/>
          </a:xfrm>
          <a:prstGeom prst="rect">
            <a:avLst/>
          </a:prstGeom>
        </p:spPr>
        <p:txBody>
          <a:bodyPr vert="horz" wrap="square" lIns="0" tIns="8467" rIns="0" bIns="0" rtlCol="0">
            <a:spAutoFit/>
          </a:bodyPr>
          <a:lstStyle/>
          <a:p>
            <a:pPr marL="8467">
              <a:spcBef>
                <a:spcPts val="67"/>
              </a:spcBef>
            </a:pPr>
            <a:r>
              <a:rPr sz="1267" b="1" spc="-7" dirty="0">
                <a:solidFill>
                  <a:srgbClr val="9B9B9B"/>
                </a:solidFill>
                <a:latin typeface="Verdana"/>
                <a:cs typeface="Verdana"/>
              </a:rPr>
              <a:t>Wordcloud</a:t>
            </a:r>
            <a:r>
              <a:rPr sz="1267" b="1" spc="30" dirty="0">
                <a:solidFill>
                  <a:srgbClr val="9B9B9B"/>
                </a:solidFill>
                <a:latin typeface="Verdana"/>
                <a:cs typeface="Verdana"/>
              </a:rPr>
              <a:t> </a:t>
            </a:r>
            <a:r>
              <a:rPr sz="1267" b="1" spc="17" dirty="0">
                <a:solidFill>
                  <a:srgbClr val="9B9B9B"/>
                </a:solidFill>
                <a:latin typeface="Verdana"/>
                <a:cs typeface="Verdana"/>
              </a:rPr>
              <a:t>poll</a:t>
            </a:r>
            <a:endParaRPr sz="1267" dirty="0">
              <a:latin typeface="Verdana"/>
              <a:cs typeface="Verdana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556260" y="1491293"/>
            <a:ext cx="5314527" cy="285549"/>
          </a:xfrm>
          <a:prstGeom prst="rect">
            <a:avLst/>
          </a:prstGeom>
        </p:spPr>
        <p:txBody>
          <a:bodyPr vert="horz" wrap="square" lIns="0" tIns="8467" rIns="0" bIns="0" rtlCol="0">
            <a:spAutoFit/>
          </a:bodyPr>
          <a:lstStyle/>
          <a:p>
            <a:pPr marL="8467">
              <a:spcBef>
                <a:spcPts val="67"/>
              </a:spcBef>
            </a:pPr>
            <a:r>
              <a:rPr b="1" spc="-60" dirty="0">
                <a:solidFill>
                  <a:srgbClr val="181818"/>
                </a:solidFill>
                <a:latin typeface="Verdana"/>
                <a:cs typeface="Verdana"/>
              </a:rPr>
              <a:t>How </a:t>
            </a:r>
            <a:r>
              <a:rPr b="1" spc="-7" dirty="0">
                <a:solidFill>
                  <a:srgbClr val="181818"/>
                </a:solidFill>
                <a:latin typeface="Verdana"/>
                <a:cs typeface="Verdana"/>
              </a:rPr>
              <a:t>does </a:t>
            </a:r>
            <a:r>
              <a:rPr b="1" dirty="0">
                <a:solidFill>
                  <a:srgbClr val="181818"/>
                </a:solidFill>
                <a:latin typeface="Verdana"/>
                <a:cs typeface="Verdana"/>
              </a:rPr>
              <a:t>Climate </a:t>
            </a:r>
            <a:r>
              <a:rPr b="1" spc="3" dirty="0">
                <a:solidFill>
                  <a:srgbClr val="181818"/>
                </a:solidFill>
                <a:latin typeface="Verdana"/>
                <a:cs typeface="Verdana"/>
              </a:rPr>
              <a:t>Change </a:t>
            </a:r>
            <a:r>
              <a:rPr b="1" spc="-43" dirty="0">
                <a:solidFill>
                  <a:srgbClr val="181818"/>
                </a:solidFill>
                <a:latin typeface="Verdana"/>
                <a:cs typeface="Verdana"/>
              </a:rPr>
              <a:t>make </a:t>
            </a:r>
            <a:r>
              <a:rPr b="1" spc="-3" dirty="0">
                <a:solidFill>
                  <a:srgbClr val="181818"/>
                </a:solidFill>
                <a:latin typeface="Verdana"/>
                <a:cs typeface="Verdana"/>
              </a:rPr>
              <a:t>you</a:t>
            </a:r>
            <a:r>
              <a:rPr b="1" spc="-87" dirty="0">
                <a:solidFill>
                  <a:srgbClr val="181818"/>
                </a:solidFill>
                <a:latin typeface="Verdana"/>
                <a:cs typeface="Verdana"/>
              </a:rPr>
              <a:t> </a:t>
            </a:r>
            <a:r>
              <a:rPr b="1" spc="-10" dirty="0">
                <a:solidFill>
                  <a:srgbClr val="181818"/>
                </a:solidFill>
                <a:latin typeface="Verdana"/>
                <a:cs typeface="Verdana"/>
              </a:rPr>
              <a:t>feel?</a:t>
            </a:r>
            <a:endParaRPr dirty="0">
              <a:latin typeface="Verdana"/>
              <a:cs typeface="Verdana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2552488" y="3649971"/>
            <a:ext cx="4240530" cy="880648"/>
          </a:xfrm>
          <a:prstGeom prst="rect">
            <a:avLst/>
          </a:prstGeom>
        </p:spPr>
        <p:txBody>
          <a:bodyPr vert="horz" wrap="square" lIns="0" tIns="8467" rIns="0" bIns="0" rtlCol="0">
            <a:spAutoFit/>
          </a:bodyPr>
          <a:lstStyle/>
          <a:p>
            <a:pPr marL="8467">
              <a:spcBef>
                <a:spcPts val="67"/>
              </a:spcBef>
            </a:pPr>
            <a:r>
              <a:rPr sz="5667" b="1" spc="-3" dirty="0">
                <a:solidFill>
                  <a:srgbClr val="253137"/>
                </a:solidFill>
                <a:latin typeface="Verdana"/>
                <a:cs typeface="Verdana"/>
              </a:rPr>
              <a:t>c</a:t>
            </a:r>
            <a:r>
              <a:rPr sz="5667" b="1" spc="-27" dirty="0">
                <a:solidFill>
                  <a:srgbClr val="253137"/>
                </a:solidFill>
                <a:latin typeface="Verdana"/>
                <a:cs typeface="Verdana"/>
              </a:rPr>
              <a:t>o</a:t>
            </a:r>
            <a:r>
              <a:rPr sz="5667" b="1" spc="27" dirty="0">
                <a:solidFill>
                  <a:srgbClr val="253137"/>
                </a:solidFill>
                <a:latin typeface="Verdana"/>
                <a:cs typeface="Verdana"/>
              </a:rPr>
              <a:t>n</a:t>
            </a:r>
            <a:r>
              <a:rPr sz="5667" b="1" spc="-3" dirty="0">
                <a:solidFill>
                  <a:srgbClr val="253137"/>
                </a:solidFill>
                <a:latin typeface="Verdana"/>
                <a:cs typeface="Verdana"/>
              </a:rPr>
              <a:t>c</a:t>
            </a:r>
            <a:r>
              <a:rPr sz="5667" b="1" spc="103" dirty="0">
                <a:solidFill>
                  <a:srgbClr val="253137"/>
                </a:solidFill>
                <a:latin typeface="Verdana"/>
                <a:cs typeface="Verdana"/>
              </a:rPr>
              <a:t>e</a:t>
            </a:r>
            <a:r>
              <a:rPr sz="5667" b="1" spc="-20" dirty="0">
                <a:solidFill>
                  <a:srgbClr val="253137"/>
                </a:solidFill>
                <a:latin typeface="Verdana"/>
                <a:cs typeface="Verdana"/>
              </a:rPr>
              <a:t>r</a:t>
            </a:r>
            <a:r>
              <a:rPr sz="5667" b="1" spc="27" dirty="0">
                <a:solidFill>
                  <a:srgbClr val="253137"/>
                </a:solidFill>
                <a:latin typeface="Verdana"/>
                <a:cs typeface="Verdana"/>
              </a:rPr>
              <a:t>n</a:t>
            </a:r>
            <a:r>
              <a:rPr sz="5667" b="1" spc="103" dirty="0">
                <a:solidFill>
                  <a:srgbClr val="253137"/>
                </a:solidFill>
                <a:latin typeface="Verdana"/>
                <a:cs typeface="Verdana"/>
              </a:rPr>
              <a:t>e</a:t>
            </a:r>
            <a:r>
              <a:rPr sz="5667" b="1" spc="93" dirty="0">
                <a:solidFill>
                  <a:srgbClr val="253137"/>
                </a:solidFill>
                <a:latin typeface="Verdana"/>
                <a:cs typeface="Verdana"/>
              </a:rPr>
              <a:t>d</a:t>
            </a:r>
            <a:endParaRPr sz="5667">
              <a:latin typeface="Verdana"/>
              <a:cs typeface="Verdana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3339888" y="2786371"/>
            <a:ext cx="3139863" cy="880648"/>
          </a:xfrm>
          <a:prstGeom prst="rect">
            <a:avLst/>
          </a:prstGeom>
        </p:spPr>
        <p:txBody>
          <a:bodyPr vert="horz" wrap="square" lIns="0" tIns="8467" rIns="0" bIns="0" rtlCol="0">
            <a:spAutoFit/>
          </a:bodyPr>
          <a:lstStyle/>
          <a:p>
            <a:pPr marL="8467">
              <a:spcBef>
                <a:spcPts val="67"/>
              </a:spcBef>
            </a:pPr>
            <a:r>
              <a:rPr sz="5667" b="1" spc="-287" dirty="0">
                <a:solidFill>
                  <a:srgbClr val="253137"/>
                </a:solidFill>
                <a:latin typeface="Verdana"/>
                <a:cs typeface="Verdana"/>
              </a:rPr>
              <a:t>w</a:t>
            </a:r>
            <a:r>
              <a:rPr sz="5667" b="1" spc="-27" dirty="0">
                <a:solidFill>
                  <a:srgbClr val="253137"/>
                </a:solidFill>
                <a:latin typeface="Verdana"/>
                <a:cs typeface="Verdana"/>
              </a:rPr>
              <a:t>o</a:t>
            </a:r>
            <a:r>
              <a:rPr sz="5667" b="1" spc="-20" dirty="0">
                <a:solidFill>
                  <a:srgbClr val="253137"/>
                </a:solidFill>
                <a:latin typeface="Verdana"/>
                <a:cs typeface="Verdana"/>
              </a:rPr>
              <a:t>rr</a:t>
            </a:r>
            <a:r>
              <a:rPr sz="5667" b="1" spc="-7" dirty="0">
                <a:solidFill>
                  <a:srgbClr val="253137"/>
                </a:solidFill>
                <a:latin typeface="Verdana"/>
                <a:cs typeface="Verdana"/>
              </a:rPr>
              <a:t>i</a:t>
            </a:r>
            <a:r>
              <a:rPr sz="5667" b="1" spc="103" dirty="0">
                <a:solidFill>
                  <a:srgbClr val="253137"/>
                </a:solidFill>
                <a:latin typeface="Verdana"/>
                <a:cs typeface="Verdana"/>
              </a:rPr>
              <a:t>e</a:t>
            </a:r>
            <a:r>
              <a:rPr sz="5667" b="1" spc="93" dirty="0">
                <a:solidFill>
                  <a:srgbClr val="253137"/>
                </a:solidFill>
                <a:latin typeface="Verdana"/>
                <a:cs typeface="Verdana"/>
              </a:rPr>
              <a:t>d</a:t>
            </a:r>
            <a:endParaRPr sz="5667">
              <a:latin typeface="Verdana"/>
              <a:cs typeface="Verdana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5380354" y="4615171"/>
            <a:ext cx="626957" cy="429114"/>
          </a:xfrm>
          <a:prstGeom prst="rect">
            <a:avLst/>
          </a:prstGeom>
        </p:spPr>
        <p:txBody>
          <a:bodyPr vert="horz" wrap="square" lIns="0" tIns="8467" rIns="0" bIns="0" rtlCol="0">
            <a:spAutoFit/>
          </a:bodyPr>
          <a:lstStyle/>
          <a:p>
            <a:pPr marL="8467">
              <a:spcBef>
                <a:spcPts val="67"/>
              </a:spcBef>
            </a:pPr>
            <a:r>
              <a:rPr sz="2733" spc="-27" dirty="0">
                <a:solidFill>
                  <a:srgbClr val="526E85"/>
                </a:solidFill>
                <a:latin typeface="Verdana"/>
                <a:cs typeface="Verdana"/>
              </a:rPr>
              <a:t>s</a:t>
            </a:r>
            <a:r>
              <a:rPr sz="2733" spc="23" dirty="0">
                <a:solidFill>
                  <a:srgbClr val="526E85"/>
                </a:solidFill>
                <a:latin typeface="Verdana"/>
                <a:cs typeface="Verdana"/>
              </a:rPr>
              <a:t>a</a:t>
            </a:r>
            <a:r>
              <a:rPr sz="2733" spc="30" dirty="0">
                <a:solidFill>
                  <a:srgbClr val="526E85"/>
                </a:solidFill>
                <a:latin typeface="Verdana"/>
                <a:cs typeface="Verdana"/>
              </a:rPr>
              <a:t>d</a:t>
            </a:r>
            <a:endParaRPr sz="2733">
              <a:latin typeface="Verdana"/>
              <a:cs typeface="Verdana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4804621" y="4478010"/>
            <a:ext cx="519007" cy="605422"/>
          </a:xfrm>
          <a:prstGeom prst="rect">
            <a:avLst/>
          </a:prstGeom>
        </p:spPr>
        <p:txBody>
          <a:bodyPr vert="horz" wrap="square" lIns="0" tIns="111760" rIns="0" bIns="0" rtlCol="0">
            <a:spAutoFit/>
          </a:bodyPr>
          <a:lstStyle/>
          <a:p>
            <a:pPr marL="8467">
              <a:spcBef>
                <a:spcPts val="880"/>
              </a:spcBef>
            </a:pPr>
            <a:r>
              <a:rPr sz="1267" spc="7" dirty="0">
                <a:solidFill>
                  <a:srgbClr val="9B9B9B"/>
                </a:solidFill>
                <a:latin typeface="Verdana"/>
                <a:cs typeface="Verdana"/>
              </a:rPr>
              <a:t>d</a:t>
            </a:r>
            <a:r>
              <a:rPr sz="1267" spc="43" dirty="0">
                <a:solidFill>
                  <a:srgbClr val="9B9B9B"/>
                </a:solidFill>
                <a:latin typeface="Verdana"/>
                <a:cs typeface="Verdana"/>
              </a:rPr>
              <a:t>e</a:t>
            </a:r>
            <a:r>
              <a:rPr sz="1267" spc="-3" dirty="0">
                <a:solidFill>
                  <a:srgbClr val="9B9B9B"/>
                </a:solidFill>
                <a:latin typeface="Verdana"/>
                <a:cs typeface="Verdana"/>
              </a:rPr>
              <a:t>n</a:t>
            </a:r>
            <a:r>
              <a:rPr sz="1267" spc="50" dirty="0">
                <a:solidFill>
                  <a:srgbClr val="9B9B9B"/>
                </a:solidFill>
                <a:latin typeface="Verdana"/>
                <a:cs typeface="Verdana"/>
              </a:rPr>
              <a:t>i</a:t>
            </a:r>
            <a:r>
              <a:rPr sz="1267" spc="37" dirty="0">
                <a:solidFill>
                  <a:srgbClr val="9B9B9B"/>
                </a:solidFill>
                <a:latin typeface="Verdana"/>
                <a:cs typeface="Verdana"/>
              </a:rPr>
              <a:t>a</a:t>
            </a:r>
            <a:r>
              <a:rPr sz="1267" spc="3" dirty="0">
                <a:solidFill>
                  <a:srgbClr val="9B9B9B"/>
                </a:solidFill>
                <a:latin typeface="Verdana"/>
                <a:cs typeface="Verdana"/>
              </a:rPr>
              <a:t>l</a:t>
            </a:r>
            <a:endParaRPr sz="1267">
              <a:latin typeface="Verdana"/>
              <a:cs typeface="Verdana"/>
            </a:endParaRPr>
          </a:p>
          <a:p>
            <a:pPr marL="228611">
              <a:spcBef>
                <a:spcPts val="813"/>
              </a:spcBef>
            </a:pPr>
            <a:r>
              <a:rPr sz="1267" spc="7" dirty="0">
                <a:solidFill>
                  <a:srgbClr val="9B9B9B"/>
                </a:solidFill>
                <a:latin typeface="Verdana"/>
                <a:cs typeface="Verdana"/>
              </a:rPr>
              <a:t>hot</a:t>
            </a:r>
            <a:endParaRPr sz="1267">
              <a:latin typeface="Verdana"/>
              <a:cs typeface="Verdana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6252421" y="4598238"/>
            <a:ext cx="954193" cy="513944"/>
          </a:xfrm>
          <a:prstGeom prst="rect">
            <a:avLst/>
          </a:prstGeom>
        </p:spPr>
        <p:txBody>
          <a:bodyPr vert="horz" wrap="square" lIns="0" tIns="8467" rIns="0" bIns="0" rtlCol="0">
            <a:spAutoFit/>
          </a:bodyPr>
          <a:lstStyle/>
          <a:p>
            <a:pPr marL="110072">
              <a:spcBef>
                <a:spcPts val="67"/>
              </a:spcBef>
            </a:pPr>
            <a:r>
              <a:rPr sz="1900" spc="45" baseline="-35087" dirty="0">
                <a:solidFill>
                  <a:srgbClr val="9B9B9B"/>
                </a:solidFill>
                <a:latin typeface="Verdana"/>
                <a:cs typeface="Verdana"/>
              </a:rPr>
              <a:t>try</a:t>
            </a:r>
            <a:r>
              <a:rPr sz="1900" spc="125" baseline="-35087" dirty="0">
                <a:solidFill>
                  <a:srgbClr val="9B9B9B"/>
                </a:solidFill>
                <a:latin typeface="Verdana"/>
                <a:cs typeface="Verdana"/>
              </a:rPr>
              <a:t> </a:t>
            </a:r>
            <a:r>
              <a:rPr sz="1267" spc="43" dirty="0">
                <a:solidFill>
                  <a:srgbClr val="9B9B9B"/>
                </a:solidFill>
                <a:latin typeface="Verdana"/>
                <a:cs typeface="Verdana"/>
              </a:rPr>
              <a:t>future</a:t>
            </a:r>
            <a:endParaRPr sz="1267">
              <a:latin typeface="Verdana"/>
              <a:cs typeface="Verdana"/>
            </a:endParaRPr>
          </a:p>
          <a:p>
            <a:pPr marL="8467">
              <a:spcBef>
                <a:spcPts val="947"/>
              </a:spcBef>
            </a:pPr>
            <a:r>
              <a:rPr sz="1267" spc="13" dirty="0">
                <a:solidFill>
                  <a:srgbClr val="9B9B9B"/>
                </a:solidFill>
                <a:latin typeface="Verdana"/>
                <a:cs typeface="Verdana"/>
              </a:rPr>
              <a:t>anger</a:t>
            </a:r>
            <a:endParaRPr sz="1267">
              <a:latin typeface="Verdana"/>
              <a:cs typeface="Verdana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2535555" y="4960610"/>
            <a:ext cx="813223" cy="431294"/>
          </a:xfrm>
          <a:prstGeom prst="rect">
            <a:avLst/>
          </a:prstGeom>
        </p:spPr>
        <p:txBody>
          <a:bodyPr vert="horz" wrap="square" lIns="0" tIns="8467" rIns="0" bIns="0" rtlCol="0">
            <a:spAutoFit/>
          </a:bodyPr>
          <a:lstStyle/>
          <a:p>
            <a:pPr marL="8467" marR="3387" indent="59270">
              <a:lnSpc>
                <a:spcPct val="113999"/>
              </a:lnSpc>
              <a:spcBef>
                <a:spcPts val="67"/>
              </a:spcBef>
            </a:pPr>
            <a:r>
              <a:rPr sz="1267" spc="13" dirty="0">
                <a:solidFill>
                  <a:srgbClr val="9B9B9B"/>
                </a:solidFill>
                <a:latin typeface="Verdana"/>
                <a:cs typeface="Verdana"/>
              </a:rPr>
              <a:t>hope  </a:t>
            </a:r>
            <a:r>
              <a:rPr sz="1267" spc="63" dirty="0">
                <a:solidFill>
                  <a:srgbClr val="9B9B9B"/>
                </a:solidFill>
                <a:latin typeface="Verdana"/>
                <a:cs typeface="Verdana"/>
              </a:rPr>
              <a:t>u</a:t>
            </a:r>
            <a:r>
              <a:rPr sz="1267" spc="-3" dirty="0">
                <a:solidFill>
                  <a:srgbClr val="9B9B9B"/>
                </a:solidFill>
                <a:latin typeface="Verdana"/>
                <a:cs typeface="Verdana"/>
              </a:rPr>
              <a:t>n</a:t>
            </a:r>
            <a:r>
              <a:rPr sz="1267" spc="3" dirty="0">
                <a:solidFill>
                  <a:srgbClr val="9B9B9B"/>
                </a:solidFill>
                <a:latin typeface="Verdana"/>
                <a:cs typeface="Verdana"/>
              </a:rPr>
              <a:t>c</a:t>
            </a:r>
            <a:r>
              <a:rPr sz="1267" spc="43" dirty="0">
                <a:solidFill>
                  <a:srgbClr val="9B9B9B"/>
                </a:solidFill>
                <a:latin typeface="Verdana"/>
                <a:cs typeface="Verdana"/>
              </a:rPr>
              <a:t>e</a:t>
            </a:r>
            <a:r>
              <a:rPr sz="1267" spc="57" dirty="0">
                <a:solidFill>
                  <a:srgbClr val="9B9B9B"/>
                </a:solidFill>
                <a:latin typeface="Verdana"/>
                <a:cs typeface="Verdana"/>
              </a:rPr>
              <a:t>r</a:t>
            </a:r>
            <a:r>
              <a:rPr sz="1267" spc="33" dirty="0">
                <a:solidFill>
                  <a:srgbClr val="9B9B9B"/>
                </a:solidFill>
                <a:latin typeface="Verdana"/>
                <a:cs typeface="Verdana"/>
              </a:rPr>
              <a:t>t</a:t>
            </a:r>
            <a:r>
              <a:rPr sz="1267" spc="37" dirty="0">
                <a:solidFill>
                  <a:srgbClr val="9B9B9B"/>
                </a:solidFill>
                <a:latin typeface="Verdana"/>
                <a:cs typeface="Verdana"/>
              </a:rPr>
              <a:t>a</a:t>
            </a:r>
            <a:r>
              <a:rPr sz="1267" spc="50" dirty="0">
                <a:solidFill>
                  <a:srgbClr val="9B9B9B"/>
                </a:solidFill>
                <a:latin typeface="Verdana"/>
                <a:cs typeface="Verdana"/>
              </a:rPr>
              <a:t>i</a:t>
            </a:r>
            <a:r>
              <a:rPr sz="1267" dirty="0">
                <a:solidFill>
                  <a:srgbClr val="9B9B9B"/>
                </a:solidFill>
                <a:latin typeface="Verdana"/>
                <a:cs typeface="Verdana"/>
              </a:rPr>
              <a:t>n</a:t>
            </a:r>
            <a:endParaRPr sz="1267">
              <a:latin typeface="Verdana"/>
              <a:cs typeface="Verdana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6828154" y="3766811"/>
            <a:ext cx="888153" cy="660972"/>
          </a:xfrm>
          <a:prstGeom prst="rect">
            <a:avLst/>
          </a:prstGeom>
        </p:spPr>
        <p:txBody>
          <a:bodyPr vert="horz" wrap="square" lIns="0" tIns="8467" rIns="0" bIns="0" rtlCol="0">
            <a:spAutoFit/>
          </a:bodyPr>
          <a:lstStyle/>
          <a:p>
            <a:pPr marL="152408" marR="3387" indent="-110072">
              <a:lnSpc>
                <a:spcPct val="113999"/>
              </a:lnSpc>
              <a:spcBef>
                <a:spcPts val="67"/>
              </a:spcBef>
            </a:pPr>
            <a:r>
              <a:rPr sz="1267" spc="7" dirty="0">
                <a:solidFill>
                  <a:srgbClr val="9B9B9B"/>
                </a:solidFill>
                <a:latin typeface="Verdana"/>
                <a:cs typeface="Verdana"/>
              </a:rPr>
              <a:t>p</a:t>
            </a:r>
            <a:r>
              <a:rPr sz="1267" spc="27" dirty="0">
                <a:solidFill>
                  <a:srgbClr val="9B9B9B"/>
                </a:solidFill>
                <a:latin typeface="Verdana"/>
                <a:cs typeface="Verdana"/>
              </a:rPr>
              <a:t>ow</a:t>
            </a:r>
            <a:r>
              <a:rPr sz="1267" spc="43" dirty="0">
                <a:solidFill>
                  <a:srgbClr val="9B9B9B"/>
                </a:solidFill>
                <a:latin typeface="Verdana"/>
                <a:cs typeface="Verdana"/>
              </a:rPr>
              <a:t>e</a:t>
            </a:r>
            <a:r>
              <a:rPr sz="1267" spc="57" dirty="0">
                <a:solidFill>
                  <a:srgbClr val="9B9B9B"/>
                </a:solidFill>
                <a:latin typeface="Verdana"/>
                <a:cs typeface="Verdana"/>
              </a:rPr>
              <a:t>r</a:t>
            </a:r>
            <a:r>
              <a:rPr sz="1267" spc="50" dirty="0">
                <a:solidFill>
                  <a:srgbClr val="9B9B9B"/>
                </a:solidFill>
                <a:latin typeface="Verdana"/>
                <a:cs typeface="Verdana"/>
              </a:rPr>
              <a:t>l</a:t>
            </a:r>
            <a:r>
              <a:rPr sz="1267" spc="43" dirty="0">
                <a:solidFill>
                  <a:srgbClr val="9B9B9B"/>
                </a:solidFill>
                <a:latin typeface="Verdana"/>
                <a:cs typeface="Verdana"/>
              </a:rPr>
              <a:t>e</a:t>
            </a:r>
            <a:r>
              <a:rPr sz="1267" spc="7" dirty="0">
                <a:solidFill>
                  <a:srgbClr val="9B9B9B"/>
                </a:solidFill>
                <a:latin typeface="Verdana"/>
                <a:cs typeface="Verdana"/>
              </a:rPr>
              <a:t>s</a:t>
            </a:r>
            <a:r>
              <a:rPr sz="1267" dirty="0">
                <a:solidFill>
                  <a:srgbClr val="9B9B9B"/>
                </a:solidFill>
                <a:latin typeface="Verdana"/>
                <a:cs typeface="Verdana"/>
              </a:rPr>
              <a:t>s  </a:t>
            </a:r>
            <a:r>
              <a:rPr sz="1267" spc="23" dirty="0">
                <a:solidFill>
                  <a:srgbClr val="9B9B9B"/>
                </a:solidFill>
                <a:latin typeface="Verdana"/>
                <a:cs typeface="Verdana"/>
              </a:rPr>
              <a:t>hopeful</a:t>
            </a:r>
            <a:endParaRPr sz="1267">
              <a:latin typeface="Verdana"/>
              <a:cs typeface="Verdana"/>
            </a:endParaRPr>
          </a:p>
          <a:p>
            <a:pPr marL="8467">
              <a:spcBef>
                <a:spcPts val="80"/>
              </a:spcBef>
            </a:pPr>
            <a:r>
              <a:rPr sz="1267" spc="13" dirty="0">
                <a:solidFill>
                  <a:srgbClr val="9B9B9B"/>
                </a:solidFill>
                <a:latin typeface="Verdana"/>
                <a:cs typeface="Verdana"/>
              </a:rPr>
              <a:t>shopping</a:t>
            </a:r>
            <a:endParaRPr sz="1267">
              <a:latin typeface="Verdana"/>
              <a:cs typeface="Verdana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1917488" y="2930305"/>
            <a:ext cx="1393190" cy="552417"/>
          </a:xfrm>
          <a:prstGeom prst="rect">
            <a:avLst/>
          </a:prstGeom>
        </p:spPr>
        <p:txBody>
          <a:bodyPr vert="horz" wrap="square" lIns="0" tIns="8467" rIns="0" bIns="0" rtlCol="0">
            <a:spAutoFit/>
          </a:bodyPr>
          <a:lstStyle/>
          <a:p>
            <a:pPr marL="711236">
              <a:spcBef>
                <a:spcPts val="67"/>
              </a:spcBef>
            </a:pPr>
            <a:r>
              <a:rPr sz="1267" spc="23" dirty="0">
                <a:solidFill>
                  <a:srgbClr val="9B9B9B"/>
                </a:solidFill>
                <a:latin typeface="Verdana"/>
                <a:cs typeface="Verdana"/>
              </a:rPr>
              <a:t>nervous</a:t>
            </a:r>
            <a:endParaRPr sz="1267">
              <a:latin typeface="Verdana"/>
              <a:cs typeface="Verdana"/>
            </a:endParaRPr>
          </a:p>
          <a:p>
            <a:pPr marL="8467">
              <a:spcBef>
                <a:spcPts val="1213"/>
              </a:spcBef>
            </a:pPr>
            <a:r>
              <a:rPr sz="1900" spc="50" baseline="-32163" dirty="0">
                <a:solidFill>
                  <a:srgbClr val="9B9B9B"/>
                </a:solidFill>
                <a:latin typeface="Verdana"/>
                <a:cs typeface="Verdana"/>
              </a:rPr>
              <a:t>guilt</a:t>
            </a:r>
            <a:r>
              <a:rPr sz="1900" spc="-355" baseline="-32163" dirty="0">
                <a:solidFill>
                  <a:srgbClr val="9B9B9B"/>
                </a:solidFill>
                <a:latin typeface="Verdana"/>
                <a:cs typeface="Verdana"/>
              </a:rPr>
              <a:t> </a:t>
            </a:r>
            <a:r>
              <a:rPr sz="1267" spc="33" dirty="0">
                <a:solidFill>
                  <a:srgbClr val="9B9B9B"/>
                </a:solidFill>
                <a:latin typeface="Verdana"/>
                <a:cs typeface="Verdana"/>
              </a:rPr>
              <a:t>guilty</a:t>
            </a:r>
            <a:r>
              <a:rPr sz="1267" spc="-283" dirty="0">
                <a:solidFill>
                  <a:srgbClr val="9B9B9B"/>
                </a:solidFill>
                <a:latin typeface="Verdana"/>
                <a:cs typeface="Verdana"/>
              </a:rPr>
              <a:t> </a:t>
            </a:r>
            <a:r>
              <a:rPr sz="1267" spc="30" dirty="0">
                <a:solidFill>
                  <a:srgbClr val="9B9B9B"/>
                </a:solidFill>
                <a:latin typeface="Verdana"/>
                <a:cs typeface="Verdana"/>
              </a:rPr>
              <a:t>warm</a:t>
            </a:r>
            <a:endParaRPr sz="1267">
              <a:latin typeface="Verdana"/>
              <a:cs typeface="Verdana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1434887" y="4505105"/>
            <a:ext cx="3271520" cy="436017"/>
          </a:xfrm>
          <a:prstGeom prst="rect">
            <a:avLst/>
          </a:prstGeom>
        </p:spPr>
        <p:txBody>
          <a:bodyPr vert="horz" wrap="square" lIns="0" tIns="25400" rIns="0" bIns="0" rtlCol="0">
            <a:spAutoFit/>
          </a:bodyPr>
          <a:lstStyle/>
          <a:p>
            <a:pPr marL="8467">
              <a:lnSpc>
                <a:spcPts val="693"/>
              </a:lnSpc>
              <a:spcBef>
                <a:spcPts val="200"/>
              </a:spcBef>
            </a:pPr>
            <a:r>
              <a:rPr sz="1267" spc="27" dirty="0">
                <a:solidFill>
                  <a:srgbClr val="9B9B9B"/>
                </a:solidFill>
                <a:latin typeface="Verdana"/>
                <a:cs typeface="Verdana"/>
              </a:rPr>
              <a:t>generations</a:t>
            </a:r>
            <a:endParaRPr sz="1267">
              <a:latin typeface="Verdana"/>
              <a:cs typeface="Verdana"/>
            </a:endParaRPr>
          </a:p>
          <a:p>
            <a:pPr marL="1075320">
              <a:lnSpc>
                <a:spcPts val="2453"/>
              </a:lnSpc>
              <a:tabLst>
                <a:tab pos="1913139" algn="l"/>
              </a:tabLst>
            </a:pPr>
            <a:r>
              <a:rPr sz="1267" spc="13" dirty="0">
                <a:solidFill>
                  <a:srgbClr val="9B9B9B"/>
                </a:solidFill>
                <a:latin typeface="Verdana"/>
                <a:cs typeface="Verdana"/>
              </a:rPr>
              <a:t>unknown	</a:t>
            </a:r>
            <a:r>
              <a:rPr sz="4100" spc="10" baseline="-8130" dirty="0">
                <a:solidFill>
                  <a:srgbClr val="526E85"/>
                </a:solidFill>
                <a:latin typeface="Verdana"/>
                <a:cs typeface="Verdana"/>
              </a:rPr>
              <a:t>anxious</a:t>
            </a:r>
            <a:endParaRPr sz="4100" baseline="-8130">
              <a:latin typeface="Verdana"/>
              <a:cs typeface="Verdana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3661621" y="2395211"/>
            <a:ext cx="2981113" cy="430160"/>
          </a:xfrm>
          <a:prstGeom prst="rect">
            <a:avLst/>
          </a:prstGeom>
        </p:spPr>
        <p:txBody>
          <a:bodyPr vert="horz" wrap="square" lIns="0" tIns="27093" rIns="0" bIns="0" rtlCol="0">
            <a:spAutoFit/>
          </a:bodyPr>
          <a:lstStyle/>
          <a:p>
            <a:pPr marL="795906">
              <a:spcBef>
                <a:spcPts val="213"/>
              </a:spcBef>
            </a:pPr>
            <a:r>
              <a:rPr sz="1267" spc="27" dirty="0">
                <a:solidFill>
                  <a:srgbClr val="9B9B9B"/>
                </a:solidFill>
                <a:latin typeface="Verdana"/>
                <a:cs typeface="Verdana"/>
              </a:rPr>
              <a:t>overwhelmed</a:t>
            </a:r>
            <a:endParaRPr sz="1267">
              <a:latin typeface="Verdana"/>
              <a:cs typeface="Verdana"/>
            </a:endParaRPr>
          </a:p>
          <a:p>
            <a:pPr marL="8467">
              <a:spcBef>
                <a:spcPts val="147"/>
              </a:spcBef>
              <a:tabLst>
                <a:tab pos="2167152" algn="l"/>
              </a:tabLst>
            </a:pPr>
            <a:r>
              <a:rPr sz="1267" spc="40" dirty="0">
                <a:solidFill>
                  <a:srgbClr val="9B9B9B"/>
                </a:solidFill>
                <a:latin typeface="Verdana"/>
                <a:cs typeface="Verdana"/>
              </a:rPr>
              <a:t>worried</a:t>
            </a:r>
            <a:r>
              <a:rPr sz="1267" spc="-47" dirty="0">
                <a:solidFill>
                  <a:srgbClr val="9B9B9B"/>
                </a:solidFill>
                <a:latin typeface="Verdana"/>
                <a:cs typeface="Verdana"/>
              </a:rPr>
              <a:t> </a:t>
            </a:r>
            <a:r>
              <a:rPr sz="1267" spc="17" dirty="0">
                <a:solidFill>
                  <a:srgbClr val="9B9B9B"/>
                </a:solidFill>
                <a:latin typeface="Verdana"/>
                <a:cs typeface="Verdana"/>
              </a:rPr>
              <a:t>and</a:t>
            </a:r>
            <a:r>
              <a:rPr sz="1267" spc="-43" dirty="0">
                <a:solidFill>
                  <a:srgbClr val="9B9B9B"/>
                </a:solidFill>
                <a:latin typeface="Verdana"/>
                <a:cs typeface="Verdana"/>
              </a:rPr>
              <a:t> </a:t>
            </a:r>
            <a:r>
              <a:rPr sz="1267" spc="20" dirty="0">
                <a:solidFill>
                  <a:srgbClr val="9B9B9B"/>
                </a:solidFill>
                <a:latin typeface="Verdana"/>
                <a:cs typeface="Verdana"/>
              </a:rPr>
              <a:t>concerned	</a:t>
            </a:r>
            <a:r>
              <a:rPr sz="1900" spc="35" baseline="2923" dirty="0">
                <a:solidFill>
                  <a:srgbClr val="9B9B9B"/>
                </a:solidFill>
                <a:latin typeface="Verdana"/>
                <a:cs typeface="Verdana"/>
              </a:rPr>
              <a:t>conflicted</a:t>
            </a:r>
            <a:endParaRPr sz="1900" baseline="2923">
              <a:latin typeface="Verdana"/>
              <a:cs typeface="Verdana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1265554" y="3555144"/>
            <a:ext cx="1268730" cy="913477"/>
          </a:xfrm>
          <a:prstGeom prst="rect">
            <a:avLst/>
          </a:prstGeom>
        </p:spPr>
        <p:txBody>
          <a:bodyPr vert="horz" wrap="square" lIns="0" tIns="8467" rIns="0" bIns="0" rtlCol="0">
            <a:spAutoFit/>
          </a:bodyPr>
          <a:lstStyle/>
          <a:p>
            <a:pPr marL="25401" marR="196013" indent="110072">
              <a:lnSpc>
                <a:spcPct val="113999"/>
              </a:lnSpc>
              <a:spcBef>
                <a:spcPts val="67"/>
              </a:spcBef>
            </a:pPr>
            <a:r>
              <a:rPr sz="1267" spc="27" dirty="0">
                <a:solidFill>
                  <a:srgbClr val="9B9B9B"/>
                </a:solidFill>
                <a:latin typeface="Verdana"/>
                <a:cs typeface="Verdana"/>
              </a:rPr>
              <a:t>children  </a:t>
            </a:r>
            <a:r>
              <a:rPr sz="1267" spc="7" dirty="0">
                <a:solidFill>
                  <a:srgbClr val="9B9B9B"/>
                </a:solidFill>
                <a:latin typeface="Verdana"/>
                <a:cs typeface="Verdana"/>
              </a:rPr>
              <a:t>d</a:t>
            </a:r>
            <a:r>
              <a:rPr sz="1267" spc="50" dirty="0">
                <a:solidFill>
                  <a:srgbClr val="9B9B9B"/>
                </a:solidFill>
                <a:latin typeface="Verdana"/>
                <a:cs typeface="Verdana"/>
              </a:rPr>
              <a:t>i</a:t>
            </a:r>
            <a:r>
              <a:rPr sz="1267" spc="7" dirty="0">
                <a:solidFill>
                  <a:srgbClr val="9B9B9B"/>
                </a:solidFill>
                <a:latin typeface="Verdana"/>
                <a:cs typeface="Verdana"/>
              </a:rPr>
              <a:t>s</a:t>
            </a:r>
            <a:r>
              <a:rPr sz="1267" spc="50" dirty="0">
                <a:solidFill>
                  <a:srgbClr val="9B9B9B"/>
                </a:solidFill>
                <a:latin typeface="Verdana"/>
                <a:cs typeface="Verdana"/>
              </a:rPr>
              <a:t>ill</a:t>
            </a:r>
            <a:r>
              <a:rPr sz="1267" spc="63" dirty="0">
                <a:solidFill>
                  <a:srgbClr val="9B9B9B"/>
                </a:solidFill>
                <a:latin typeface="Verdana"/>
                <a:cs typeface="Verdana"/>
              </a:rPr>
              <a:t>u</a:t>
            </a:r>
            <a:r>
              <a:rPr sz="1267" spc="7" dirty="0">
                <a:solidFill>
                  <a:srgbClr val="9B9B9B"/>
                </a:solidFill>
                <a:latin typeface="Verdana"/>
                <a:cs typeface="Verdana"/>
              </a:rPr>
              <a:t>s</a:t>
            </a:r>
            <a:r>
              <a:rPr sz="1267" spc="50" dirty="0">
                <a:solidFill>
                  <a:srgbClr val="9B9B9B"/>
                </a:solidFill>
                <a:latin typeface="Verdana"/>
                <a:cs typeface="Verdana"/>
              </a:rPr>
              <a:t>i</a:t>
            </a:r>
            <a:r>
              <a:rPr sz="1267" spc="27" dirty="0">
                <a:solidFill>
                  <a:srgbClr val="9B9B9B"/>
                </a:solidFill>
                <a:latin typeface="Verdana"/>
                <a:cs typeface="Verdana"/>
              </a:rPr>
              <a:t>o</a:t>
            </a:r>
            <a:r>
              <a:rPr sz="1267" spc="-3" dirty="0">
                <a:solidFill>
                  <a:srgbClr val="9B9B9B"/>
                </a:solidFill>
                <a:latin typeface="Verdana"/>
                <a:cs typeface="Verdana"/>
              </a:rPr>
              <a:t>n</a:t>
            </a:r>
            <a:r>
              <a:rPr sz="1267" spc="43" dirty="0">
                <a:solidFill>
                  <a:srgbClr val="9B9B9B"/>
                </a:solidFill>
                <a:latin typeface="Verdana"/>
                <a:cs typeface="Verdana"/>
              </a:rPr>
              <a:t>e</a:t>
            </a:r>
            <a:r>
              <a:rPr sz="1267" spc="13" dirty="0">
                <a:solidFill>
                  <a:srgbClr val="9B9B9B"/>
                </a:solidFill>
                <a:latin typeface="Verdana"/>
                <a:cs typeface="Verdana"/>
              </a:rPr>
              <a:t>d</a:t>
            </a:r>
            <a:endParaRPr sz="1267">
              <a:latin typeface="Verdana"/>
              <a:cs typeface="Verdana"/>
            </a:endParaRPr>
          </a:p>
          <a:p>
            <a:pPr marL="8467" marR="3387" indent="76204">
              <a:lnSpc>
                <a:spcPct val="109600"/>
              </a:lnSpc>
              <a:spcBef>
                <a:spcPts val="400"/>
              </a:spcBef>
              <a:tabLst>
                <a:tab pos="930957" algn="l"/>
              </a:tabLst>
            </a:pPr>
            <a:r>
              <a:rPr sz="1267" spc="3" dirty="0">
                <a:solidFill>
                  <a:srgbClr val="9B9B9B"/>
                </a:solidFill>
                <a:latin typeface="Verdana"/>
                <a:cs typeface="Verdana"/>
              </a:rPr>
              <a:t>c</a:t>
            </a:r>
            <a:r>
              <a:rPr sz="1267" spc="27" dirty="0">
                <a:solidFill>
                  <a:srgbClr val="9B9B9B"/>
                </a:solidFill>
                <a:latin typeface="Verdana"/>
                <a:cs typeface="Verdana"/>
              </a:rPr>
              <a:t>o</a:t>
            </a:r>
            <a:r>
              <a:rPr sz="1267" spc="-3" dirty="0">
                <a:solidFill>
                  <a:srgbClr val="9B9B9B"/>
                </a:solidFill>
                <a:latin typeface="Verdana"/>
                <a:cs typeface="Verdana"/>
              </a:rPr>
              <a:t>n</a:t>
            </a:r>
            <a:r>
              <a:rPr sz="1267" spc="20" dirty="0">
                <a:solidFill>
                  <a:srgbClr val="9B9B9B"/>
                </a:solidFill>
                <a:latin typeface="Verdana"/>
                <a:cs typeface="Verdana"/>
              </a:rPr>
              <a:t>f</a:t>
            </a:r>
            <a:r>
              <a:rPr sz="1267" spc="63" dirty="0">
                <a:solidFill>
                  <a:srgbClr val="9B9B9B"/>
                </a:solidFill>
                <a:latin typeface="Verdana"/>
                <a:cs typeface="Verdana"/>
              </a:rPr>
              <a:t>u</a:t>
            </a:r>
            <a:r>
              <a:rPr sz="1267" spc="7" dirty="0">
                <a:solidFill>
                  <a:srgbClr val="9B9B9B"/>
                </a:solidFill>
                <a:latin typeface="Verdana"/>
                <a:cs typeface="Verdana"/>
              </a:rPr>
              <a:t>s</a:t>
            </a:r>
            <a:r>
              <a:rPr sz="1267" spc="43" dirty="0">
                <a:solidFill>
                  <a:srgbClr val="9B9B9B"/>
                </a:solidFill>
                <a:latin typeface="Verdana"/>
                <a:cs typeface="Verdana"/>
              </a:rPr>
              <a:t>e</a:t>
            </a:r>
            <a:r>
              <a:rPr sz="1267" spc="13" dirty="0">
                <a:solidFill>
                  <a:srgbClr val="9B9B9B"/>
                </a:solidFill>
                <a:latin typeface="Verdana"/>
                <a:cs typeface="Verdana"/>
              </a:rPr>
              <a:t>d</a:t>
            </a:r>
            <a:r>
              <a:rPr sz="1267" dirty="0">
                <a:solidFill>
                  <a:srgbClr val="9B9B9B"/>
                </a:solidFill>
                <a:latin typeface="Verdana"/>
                <a:cs typeface="Verdana"/>
              </a:rPr>
              <a:t>	</a:t>
            </a:r>
            <a:r>
              <a:rPr sz="1900" spc="29" baseline="8771" dirty="0">
                <a:solidFill>
                  <a:srgbClr val="9B9B9B"/>
                </a:solidFill>
                <a:latin typeface="Verdana"/>
                <a:cs typeface="Verdana"/>
              </a:rPr>
              <a:t>f</a:t>
            </a:r>
            <a:r>
              <a:rPr sz="1900" spc="65" baseline="8771" dirty="0">
                <a:solidFill>
                  <a:srgbClr val="9B9B9B"/>
                </a:solidFill>
                <a:latin typeface="Verdana"/>
                <a:cs typeface="Verdana"/>
              </a:rPr>
              <a:t>e</a:t>
            </a:r>
            <a:r>
              <a:rPr sz="1900" spc="55" baseline="8771" dirty="0">
                <a:solidFill>
                  <a:srgbClr val="9B9B9B"/>
                </a:solidFill>
                <a:latin typeface="Verdana"/>
                <a:cs typeface="Verdana"/>
              </a:rPr>
              <a:t>a</a:t>
            </a:r>
            <a:r>
              <a:rPr sz="1900" spc="-29" baseline="8771" dirty="0">
                <a:solidFill>
                  <a:srgbClr val="9B9B9B"/>
                </a:solidFill>
                <a:latin typeface="Verdana"/>
                <a:cs typeface="Verdana"/>
              </a:rPr>
              <a:t>r  </a:t>
            </a:r>
            <a:r>
              <a:rPr sz="1267" spc="23" dirty="0">
                <a:solidFill>
                  <a:srgbClr val="9B9B9B"/>
                </a:solidFill>
                <a:latin typeface="Verdana"/>
                <a:cs typeface="Verdana"/>
              </a:rPr>
              <a:t>challenged</a:t>
            </a:r>
            <a:endParaRPr sz="1267">
              <a:latin typeface="Verdana"/>
              <a:cs typeface="Verdana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6887421" y="3031905"/>
            <a:ext cx="678179" cy="539592"/>
          </a:xfrm>
          <a:prstGeom prst="rect">
            <a:avLst/>
          </a:prstGeom>
        </p:spPr>
        <p:txBody>
          <a:bodyPr vert="horz" wrap="square" lIns="0" tIns="8467" rIns="0" bIns="0" rtlCol="0">
            <a:spAutoFit/>
          </a:bodyPr>
          <a:lstStyle/>
          <a:p>
            <a:pPr marL="8467">
              <a:spcBef>
                <a:spcPts val="67"/>
              </a:spcBef>
            </a:pPr>
            <a:r>
              <a:rPr sz="1267" spc="7" dirty="0">
                <a:solidFill>
                  <a:srgbClr val="9B9B9B"/>
                </a:solidFill>
                <a:latin typeface="Verdana"/>
                <a:cs typeface="Verdana"/>
              </a:rPr>
              <a:t>b</a:t>
            </a:r>
            <a:r>
              <a:rPr sz="1267" spc="37" dirty="0">
                <a:solidFill>
                  <a:srgbClr val="9B9B9B"/>
                </a:solidFill>
                <a:latin typeface="Verdana"/>
                <a:cs typeface="Verdana"/>
              </a:rPr>
              <a:t>a</a:t>
            </a:r>
            <a:r>
              <a:rPr sz="1267" spc="-3" dirty="0">
                <a:solidFill>
                  <a:srgbClr val="9B9B9B"/>
                </a:solidFill>
                <a:latin typeface="Verdana"/>
                <a:cs typeface="Verdana"/>
              </a:rPr>
              <a:t>nn</a:t>
            </a:r>
            <a:r>
              <a:rPr sz="1267" spc="50" dirty="0">
                <a:solidFill>
                  <a:srgbClr val="9B9B9B"/>
                </a:solidFill>
                <a:latin typeface="Verdana"/>
                <a:cs typeface="Verdana"/>
              </a:rPr>
              <a:t>i</a:t>
            </a:r>
            <a:r>
              <a:rPr sz="1267" spc="-3" dirty="0">
                <a:solidFill>
                  <a:srgbClr val="9B9B9B"/>
                </a:solidFill>
                <a:latin typeface="Verdana"/>
                <a:cs typeface="Verdana"/>
              </a:rPr>
              <a:t>n</a:t>
            </a:r>
            <a:r>
              <a:rPr sz="1267" spc="13" dirty="0">
                <a:solidFill>
                  <a:srgbClr val="9B9B9B"/>
                </a:solidFill>
                <a:latin typeface="Verdana"/>
                <a:cs typeface="Verdana"/>
              </a:rPr>
              <a:t>g</a:t>
            </a:r>
            <a:endParaRPr sz="1267">
              <a:latin typeface="Verdana"/>
              <a:cs typeface="Verdana"/>
            </a:endParaRPr>
          </a:p>
          <a:p>
            <a:pPr marL="25401">
              <a:spcBef>
                <a:spcPts val="1080"/>
              </a:spcBef>
            </a:pPr>
            <a:r>
              <a:rPr sz="1267" spc="20" dirty="0">
                <a:solidFill>
                  <a:srgbClr val="9B9B9B"/>
                </a:solidFill>
                <a:latin typeface="Verdana"/>
                <a:cs typeface="Verdana"/>
              </a:rPr>
              <a:t>angry</a:t>
            </a:r>
            <a:endParaRPr sz="1267">
              <a:latin typeface="Verdana"/>
              <a:cs typeface="Verdana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6616487" y="5173971"/>
            <a:ext cx="693420" cy="203539"/>
          </a:xfrm>
          <a:prstGeom prst="rect">
            <a:avLst/>
          </a:prstGeom>
        </p:spPr>
        <p:txBody>
          <a:bodyPr vert="horz" wrap="square" lIns="0" tIns="8467" rIns="0" bIns="0" rtlCol="0">
            <a:spAutoFit/>
          </a:bodyPr>
          <a:lstStyle/>
          <a:p>
            <a:pPr marL="8467">
              <a:spcBef>
                <a:spcPts val="67"/>
              </a:spcBef>
            </a:pPr>
            <a:r>
              <a:rPr sz="1267" spc="23" dirty="0">
                <a:solidFill>
                  <a:srgbClr val="9B9B9B"/>
                </a:solidFill>
                <a:latin typeface="Verdana"/>
                <a:cs typeface="Verdana"/>
              </a:rPr>
              <a:t>helpless</a:t>
            </a:r>
            <a:endParaRPr sz="1267">
              <a:latin typeface="Verdana"/>
              <a:cs typeface="Verdana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3466888" y="5182438"/>
            <a:ext cx="2836757" cy="870389"/>
          </a:xfrm>
          <a:prstGeom prst="rect">
            <a:avLst/>
          </a:prstGeom>
        </p:spPr>
        <p:txBody>
          <a:bodyPr vert="horz" wrap="square" lIns="0" tIns="8467" rIns="0" bIns="0" rtlCol="0">
            <a:spAutoFit/>
          </a:bodyPr>
          <a:lstStyle/>
          <a:p>
            <a:pPr marL="8467">
              <a:lnSpc>
                <a:spcPts val="2267"/>
              </a:lnSpc>
              <a:spcBef>
                <a:spcPts val="67"/>
              </a:spcBef>
              <a:tabLst>
                <a:tab pos="1523653" algn="l"/>
              </a:tabLst>
            </a:pPr>
            <a:r>
              <a:rPr sz="3000" spc="55" baseline="18518" dirty="0">
                <a:solidFill>
                  <a:srgbClr val="9B9B9B"/>
                </a:solidFill>
                <a:latin typeface="Verdana"/>
                <a:cs typeface="Verdana"/>
              </a:rPr>
              <a:t>depressed	</a:t>
            </a:r>
            <a:r>
              <a:rPr sz="2000" spc="30" dirty="0">
                <a:solidFill>
                  <a:srgbClr val="9B9B9B"/>
                </a:solidFill>
                <a:latin typeface="Verdana"/>
                <a:cs typeface="Verdana"/>
              </a:rPr>
              <a:t>frustrated</a:t>
            </a:r>
            <a:endParaRPr sz="2000">
              <a:latin typeface="Verdana"/>
              <a:cs typeface="Verdana"/>
            </a:endParaRPr>
          </a:p>
          <a:p>
            <a:pPr marL="245546">
              <a:lnSpc>
                <a:spcPts val="1226"/>
              </a:lnSpc>
            </a:pPr>
            <a:r>
              <a:rPr sz="1267" spc="20" dirty="0">
                <a:solidFill>
                  <a:srgbClr val="9B9B9B"/>
                </a:solidFill>
                <a:latin typeface="Verdana"/>
                <a:cs typeface="Verdana"/>
              </a:rPr>
              <a:t>sad </a:t>
            </a:r>
            <a:r>
              <a:rPr sz="1267" spc="17" dirty="0">
                <a:solidFill>
                  <a:srgbClr val="9B9B9B"/>
                </a:solidFill>
                <a:latin typeface="Verdana"/>
                <a:cs typeface="Verdana"/>
              </a:rPr>
              <a:t>and</a:t>
            </a:r>
            <a:r>
              <a:rPr sz="1267" spc="-127" dirty="0">
                <a:solidFill>
                  <a:srgbClr val="9B9B9B"/>
                </a:solidFill>
                <a:latin typeface="Verdana"/>
                <a:cs typeface="Verdana"/>
              </a:rPr>
              <a:t> </a:t>
            </a:r>
            <a:r>
              <a:rPr sz="1267" spc="27" dirty="0">
                <a:solidFill>
                  <a:srgbClr val="9B9B9B"/>
                </a:solidFill>
                <a:latin typeface="Verdana"/>
                <a:cs typeface="Verdana"/>
              </a:rPr>
              <a:t>scared</a:t>
            </a:r>
            <a:endParaRPr sz="1267">
              <a:latin typeface="Verdana"/>
              <a:cs typeface="Verdana"/>
            </a:endParaRPr>
          </a:p>
          <a:p>
            <a:pPr marL="1701885">
              <a:lnSpc>
                <a:spcPts val="1359"/>
              </a:lnSpc>
            </a:pPr>
            <a:r>
              <a:rPr sz="1267" spc="30" dirty="0">
                <a:solidFill>
                  <a:srgbClr val="9B9B9B"/>
                </a:solidFill>
                <a:latin typeface="Verdana"/>
                <a:cs typeface="Verdana"/>
              </a:rPr>
              <a:t>warmer</a:t>
            </a:r>
            <a:endParaRPr sz="1267">
              <a:latin typeface="Verdana"/>
              <a:cs typeface="Verdana"/>
            </a:endParaRPr>
          </a:p>
          <a:p>
            <a:pPr marL="228611">
              <a:spcBef>
                <a:spcPts val="280"/>
              </a:spcBef>
            </a:pPr>
            <a:r>
              <a:rPr sz="1267" spc="30" dirty="0">
                <a:solidFill>
                  <a:srgbClr val="9B9B9B"/>
                </a:solidFill>
                <a:latin typeface="Verdana"/>
                <a:cs typeface="Verdana"/>
              </a:rPr>
              <a:t>uncomfortable</a:t>
            </a:r>
            <a:endParaRPr sz="1267">
              <a:latin typeface="Verdana"/>
              <a:cs typeface="Verdana"/>
            </a:endParaRPr>
          </a:p>
        </p:txBody>
      </p:sp>
      <p:sp>
        <p:nvSpPr>
          <p:cNvPr id="24" name="object 24"/>
          <p:cNvSpPr/>
          <p:nvPr/>
        </p:nvSpPr>
        <p:spPr>
          <a:xfrm>
            <a:off x="4258734" y="6485467"/>
            <a:ext cx="626533" cy="20319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8B559AEB-01F6-4AAD-870D-46F4AD1503B9}"/>
              </a:ext>
            </a:extLst>
          </p:cNvPr>
          <p:cNvSpPr/>
          <p:nvPr/>
        </p:nvSpPr>
        <p:spPr>
          <a:xfrm>
            <a:off x="1635662" y="526893"/>
            <a:ext cx="718162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en-GB" b="1" dirty="0" err="1">
                <a:solidFill>
                  <a:srgbClr val="FF0000"/>
                </a:solidFill>
                <a:latin typeface="Arial" charset="0"/>
                <a:cs typeface="Arial" charset="0"/>
              </a:rPr>
              <a:t>Slido</a:t>
            </a:r>
            <a:r>
              <a:rPr lang="en-GB" b="1" dirty="0">
                <a:solidFill>
                  <a:srgbClr val="FF0000"/>
                </a:solidFill>
                <a:latin typeface="Arial" charset="0"/>
                <a:cs typeface="Arial" charset="0"/>
              </a:rPr>
              <a:t> Responses Received During Presentation on 24/5/19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AEABBD38-2264-4C2C-BD5B-4B340B124596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GB" sz="2000" b="1" dirty="0">
                <a:solidFill>
                  <a:schemeClr val="accent2">
                    <a:lumMod val="75000"/>
                  </a:schemeClr>
                </a:solidFill>
                <a:latin typeface="Arial" charset="0"/>
                <a:cs typeface="Arial" charset="0"/>
              </a:rPr>
              <a:t>The Greta Challenge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203848" y="2924944"/>
            <a:ext cx="2952328" cy="1384995"/>
          </a:xfrm>
          <a:prstGeom prst="rect">
            <a:avLst/>
          </a:prstGeom>
          <a:noFill/>
          <a:ln>
            <a:solidFill>
              <a:schemeClr val="bg2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2800" dirty="0"/>
              <a:t>How does </a:t>
            </a:r>
          </a:p>
          <a:p>
            <a:pPr algn="ctr"/>
            <a:r>
              <a:rPr lang="en-GB" sz="2800" dirty="0"/>
              <a:t>Climate Change </a:t>
            </a:r>
          </a:p>
          <a:p>
            <a:pPr algn="ctr"/>
            <a:r>
              <a:rPr lang="en-GB" sz="2800" dirty="0"/>
              <a:t>make you feel?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588224" y="1772816"/>
            <a:ext cx="151278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/>
              <a:t>Fear</a:t>
            </a:r>
            <a:endParaRPr lang="en-GB" dirty="0"/>
          </a:p>
        </p:txBody>
      </p:sp>
      <p:sp>
        <p:nvSpPr>
          <p:cNvPr id="6" name="TextBox 5"/>
          <p:cNvSpPr txBox="1"/>
          <p:nvPr/>
        </p:nvSpPr>
        <p:spPr>
          <a:xfrm>
            <a:off x="7164288" y="3523086"/>
            <a:ext cx="151278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/>
              <a:t>Anger</a:t>
            </a:r>
            <a:endParaRPr lang="en-GB" dirty="0"/>
          </a:p>
        </p:txBody>
      </p:sp>
      <p:sp>
        <p:nvSpPr>
          <p:cNvPr id="7" name="TextBox 6"/>
          <p:cNvSpPr txBox="1"/>
          <p:nvPr/>
        </p:nvSpPr>
        <p:spPr>
          <a:xfrm>
            <a:off x="6628659" y="5444822"/>
            <a:ext cx="180082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/>
              <a:t>Depressed</a:t>
            </a:r>
            <a:endParaRPr lang="en-GB" dirty="0"/>
          </a:p>
        </p:txBody>
      </p:sp>
      <p:sp>
        <p:nvSpPr>
          <p:cNvPr id="8" name="TextBox 7"/>
          <p:cNvSpPr txBox="1"/>
          <p:nvPr/>
        </p:nvSpPr>
        <p:spPr>
          <a:xfrm>
            <a:off x="1554794" y="4309939"/>
            <a:ext cx="151278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/>
              <a:t>Grief</a:t>
            </a:r>
            <a:endParaRPr lang="en-GB" dirty="0"/>
          </a:p>
        </p:txBody>
      </p:sp>
      <p:sp>
        <p:nvSpPr>
          <p:cNvPr id="9" name="TextBox 8"/>
          <p:cNvSpPr txBox="1"/>
          <p:nvPr/>
        </p:nvSpPr>
        <p:spPr>
          <a:xfrm>
            <a:off x="4032299" y="1599294"/>
            <a:ext cx="145799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/>
              <a:t>Anxious</a:t>
            </a:r>
            <a:endParaRPr lang="en-GB" dirty="0"/>
          </a:p>
        </p:txBody>
      </p:sp>
      <p:sp>
        <p:nvSpPr>
          <p:cNvPr id="10" name="TextBox 9"/>
          <p:cNvSpPr txBox="1"/>
          <p:nvPr/>
        </p:nvSpPr>
        <p:spPr>
          <a:xfrm>
            <a:off x="1114159" y="5444823"/>
            <a:ext cx="151278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/>
              <a:t>Guilt</a:t>
            </a:r>
            <a:endParaRPr lang="en-GB" dirty="0"/>
          </a:p>
        </p:txBody>
      </p:sp>
      <p:sp>
        <p:nvSpPr>
          <p:cNvPr id="11" name="TextBox 10"/>
          <p:cNvSpPr txBox="1"/>
          <p:nvPr/>
        </p:nvSpPr>
        <p:spPr>
          <a:xfrm>
            <a:off x="761734" y="3155776"/>
            <a:ext cx="151278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/>
              <a:t>Denial</a:t>
            </a:r>
            <a:endParaRPr lang="en-GB" dirty="0"/>
          </a:p>
        </p:txBody>
      </p:sp>
      <p:sp>
        <p:nvSpPr>
          <p:cNvPr id="12" name="TextBox 11"/>
          <p:cNvSpPr txBox="1"/>
          <p:nvPr/>
        </p:nvSpPr>
        <p:spPr>
          <a:xfrm>
            <a:off x="4032299" y="4811364"/>
            <a:ext cx="151278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/>
              <a:t>Stress</a:t>
            </a:r>
            <a:endParaRPr lang="en-GB" dirty="0"/>
          </a:p>
        </p:txBody>
      </p:sp>
      <p:sp>
        <p:nvSpPr>
          <p:cNvPr id="13" name="TextBox 12"/>
          <p:cNvSpPr txBox="1"/>
          <p:nvPr/>
        </p:nvSpPr>
        <p:spPr>
          <a:xfrm>
            <a:off x="1114160" y="1870194"/>
            <a:ext cx="151278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/>
              <a:t>Hope??</a:t>
            </a:r>
          </a:p>
        </p:txBody>
      </p:sp>
    </p:spTree>
    <p:extLst>
      <p:ext uri="{BB962C8B-B14F-4D97-AF65-F5344CB8AC3E}">
        <p14:creationId xmlns:p14="http://schemas.microsoft.com/office/powerpoint/2010/main" val="66642432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673100"/>
            <a:ext cx="9144000" cy="0"/>
          </a:xfrm>
          <a:custGeom>
            <a:avLst/>
            <a:gdLst/>
            <a:ahLst/>
            <a:cxnLst/>
            <a:rect l="l" t="t" r="r" b="b"/>
            <a:pathLst>
              <a:path w="13716000">
                <a:moveTo>
                  <a:pt x="0" y="0"/>
                </a:moveTo>
                <a:lnTo>
                  <a:pt x="13716000" y="0"/>
                </a:lnTo>
              </a:path>
            </a:pathLst>
          </a:custGeom>
          <a:ln w="12700">
            <a:solidFill>
              <a:srgbClr val="E4EDF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0" y="2010833"/>
            <a:ext cx="9144000" cy="0"/>
          </a:xfrm>
          <a:custGeom>
            <a:avLst/>
            <a:gdLst/>
            <a:ahLst/>
            <a:cxnLst/>
            <a:rect l="l" t="t" r="r" b="b"/>
            <a:pathLst>
              <a:path w="13716000">
                <a:moveTo>
                  <a:pt x="0" y="0"/>
                </a:moveTo>
                <a:lnTo>
                  <a:pt x="13716000" y="0"/>
                </a:lnTo>
              </a:path>
            </a:pathLst>
          </a:custGeom>
          <a:ln w="12700">
            <a:solidFill>
              <a:srgbClr val="E4EDF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7760646" y="1535243"/>
            <a:ext cx="203200" cy="304800"/>
          </a:xfrm>
          <a:custGeom>
            <a:avLst/>
            <a:gdLst/>
            <a:ahLst/>
            <a:cxnLst/>
            <a:rect l="l" t="t" r="r" b="b"/>
            <a:pathLst>
              <a:path w="304800" h="457200">
                <a:moveTo>
                  <a:pt x="279400" y="457200"/>
                </a:moveTo>
                <a:lnTo>
                  <a:pt x="25400" y="457200"/>
                </a:lnTo>
                <a:lnTo>
                  <a:pt x="15513" y="455203"/>
                </a:lnTo>
                <a:lnTo>
                  <a:pt x="7439" y="449760"/>
                </a:lnTo>
                <a:lnTo>
                  <a:pt x="1996" y="441686"/>
                </a:lnTo>
                <a:lnTo>
                  <a:pt x="0" y="431800"/>
                </a:lnTo>
                <a:lnTo>
                  <a:pt x="0" y="25400"/>
                </a:lnTo>
                <a:lnTo>
                  <a:pt x="1996" y="15513"/>
                </a:lnTo>
                <a:lnTo>
                  <a:pt x="7439" y="7439"/>
                </a:lnTo>
                <a:lnTo>
                  <a:pt x="15513" y="1996"/>
                </a:lnTo>
                <a:lnTo>
                  <a:pt x="25400" y="0"/>
                </a:lnTo>
                <a:lnTo>
                  <a:pt x="279400" y="0"/>
                </a:lnTo>
                <a:lnTo>
                  <a:pt x="289286" y="1996"/>
                </a:lnTo>
                <a:lnTo>
                  <a:pt x="297360" y="7439"/>
                </a:lnTo>
                <a:lnTo>
                  <a:pt x="302803" y="15513"/>
                </a:lnTo>
                <a:lnTo>
                  <a:pt x="304800" y="25400"/>
                </a:lnTo>
                <a:lnTo>
                  <a:pt x="304800" y="431800"/>
                </a:lnTo>
                <a:lnTo>
                  <a:pt x="302803" y="441686"/>
                </a:lnTo>
                <a:lnTo>
                  <a:pt x="297360" y="449760"/>
                </a:lnTo>
                <a:lnTo>
                  <a:pt x="289286" y="455203"/>
                </a:lnTo>
                <a:lnTo>
                  <a:pt x="279400" y="457200"/>
                </a:lnTo>
                <a:close/>
              </a:path>
            </a:pathLst>
          </a:custGeom>
          <a:solidFill>
            <a:srgbClr val="C3C3C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7989246" y="1535243"/>
            <a:ext cx="203200" cy="304800"/>
          </a:xfrm>
          <a:custGeom>
            <a:avLst/>
            <a:gdLst/>
            <a:ahLst/>
            <a:cxnLst/>
            <a:rect l="l" t="t" r="r" b="b"/>
            <a:pathLst>
              <a:path w="304800" h="457200">
                <a:moveTo>
                  <a:pt x="279400" y="457200"/>
                </a:moveTo>
                <a:lnTo>
                  <a:pt x="25400" y="457200"/>
                </a:lnTo>
                <a:lnTo>
                  <a:pt x="15513" y="455203"/>
                </a:lnTo>
                <a:lnTo>
                  <a:pt x="7439" y="449760"/>
                </a:lnTo>
                <a:lnTo>
                  <a:pt x="1996" y="441686"/>
                </a:lnTo>
                <a:lnTo>
                  <a:pt x="0" y="431800"/>
                </a:lnTo>
                <a:lnTo>
                  <a:pt x="0" y="25400"/>
                </a:lnTo>
                <a:lnTo>
                  <a:pt x="1996" y="15513"/>
                </a:lnTo>
                <a:lnTo>
                  <a:pt x="7439" y="7439"/>
                </a:lnTo>
                <a:lnTo>
                  <a:pt x="15513" y="1996"/>
                </a:lnTo>
                <a:lnTo>
                  <a:pt x="25400" y="0"/>
                </a:lnTo>
                <a:lnTo>
                  <a:pt x="279400" y="0"/>
                </a:lnTo>
                <a:lnTo>
                  <a:pt x="289286" y="1996"/>
                </a:lnTo>
                <a:lnTo>
                  <a:pt x="297360" y="7439"/>
                </a:lnTo>
                <a:lnTo>
                  <a:pt x="302803" y="15513"/>
                </a:lnTo>
                <a:lnTo>
                  <a:pt x="304800" y="25400"/>
                </a:lnTo>
                <a:lnTo>
                  <a:pt x="304800" y="431800"/>
                </a:lnTo>
                <a:lnTo>
                  <a:pt x="302803" y="441686"/>
                </a:lnTo>
                <a:lnTo>
                  <a:pt x="297360" y="449760"/>
                </a:lnTo>
                <a:lnTo>
                  <a:pt x="289286" y="455203"/>
                </a:lnTo>
                <a:lnTo>
                  <a:pt x="279400" y="457200"/>
                </a:lnTo>
                <a:close/>
              </a:path>
            </a:pathLst>
          </a:custGeom>
          <a:solidFill>
            <a:srgbClr val="C3C3C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8217846" y="1535243"/>
            <a:ext cx="203200" cy="304800"/>
          </a:xfrm>
          <a:custGeom>
            <a:avLst/>
            <a:gdLst/>
            <a:ahLst/>
            <a:cxnLst/>
            <a:rect l="l" t="t" r="r" b="b"/>
            <a:pathLst>
              <a:path w="304800" h="457200">
                <a:moveTo>
                  <a:pt x="279400" y="457200"/>
                </a:moveTo>
                <a:lnTo>
                  <a:pt x="25400" y="457200"/>
                </a:lnTo>
                <a:lnTo>
                  <a:pt x="15513" y="455203"/>
                </a:lnTo>
                <a:lnTo>
                  <a:pt x="7439" y="449760"/>
                </a:lnTo>
                <a:lnTo>
                  <a:pt x="1996" y="441686"/>
                </a:lnTo>
                <a:lnTo>
                  <a:pt x="0" y="431800"/>
                </a:lnTo>
                <a:lnTo>
                  <a:pt x="0" y="25400"/>
                </a:lnTo>
                <a:lnTo>
                  <a:pt x="1996" y="15513"/>
                </a:lnTo>
                <a:lnTo>
                  <a:pt x="7439" y="7439"/>
                </a:lnTo>
                <a:lnTo>
                  <a:pt x="15513" y="1996"/>
                </a:lnTo>
                <a:lnTo>
                  <a:pt x="25400" y="0"/>
                </a:lnTo>
                <a:lnTo>
                  <a:pt x="279400" y="0"/>
                </a:lnTo>
                <a:lnTo>
                  <a:pt x="289286" y="1996"/>
                </a:lnTo>
                <a:lnTo>
                  <a:pt x="297360" y="7439"/>
                </a:lnTo>
                <a:lnTo>
                  <a:pt x="302803" y="15513"/>
                </a:lnTo>
                <a:lnTo>
                  <a:pt x="304800" y="25400"/>
                </a:lnTo>
                <a:lnTo>
                  <a:pt x="304800" y="431800"/>
                </a:lnTo>
                <a:lnTo>
                  <a:pt x="302803" y="441686"/>
                </a:lnTo>
                <a:lnTo>
                  <a:pt x="297360" y="449760"/>
                </a:lnTo>
                <a:lnTo>
                  <a:pt x="289286" y="455203"/>
                </a:lnTo>
                <a:lnTo>
                  <a:pt x="279400" y="457200"/>
                </a:lnTo>
                <a:close/>
              </a:path>
            </a:pathLst>
          </a:custGeom>
          <a:solidFill>
            <a:srgbClr val="C3C3C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0" y="6354233"/>
            <a:ext cx="9144000" cy="0"/>
          </a:xfrm>
          <a:custGeom>
            <a:avLst/>
            <a:gdLst/>
            <a:ahLst/>
            <a:cxnLst/>
            <a:rect l="l" t="t" r="r" b="b"/>
            <a:pathLst>
              <a:path w="13716000">
                <a:moveTo>
                  <a:pt x="0" y="0"/>
                </a:moveTo>
                <a:lnTo>
                  <a:pt x="13716000" y="0"/>
                </a:lnTo>
              </a:path>
            </a:pathLst>
          </a:custGeom>
          <a:ln w="12700">
            <a:solidFill>
              <a:srgbClr val="E4EDF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1292550" y="4523864"/>
            <a:ext cx="5842000" cy="152400"/>
          </a:xfrm>
          <a:custGeom>
            <a:avLst/>
            <a:gdLst/>
            <a:ahLst/>
            <a:cxnLst/>
            <a:rect l="l" t="t" r="r" b="b"/>
            <a:pathLst>
              <a:path w="8763000" h="228600">
                <a:moveTo>
                  <a:pt x="8661400" y="228600"/>
                </a:moveTo>
                <a:lnTo>
                  <a:pt x="101600" y="228600"/>
                </a:lnTo>
                <a:lnTo>
                  <a:pt x="62052" y="220615"/>
                </a:lnTo>
                <a:lnTo>
                  <a:pt x="29757" y="198841"/>
                </a:lnTo>
                <a:lnTo>
                  <a:pt x="7984" y="166546"/>
                </a:lnTo>
                <a:lnTo>
                  <a:pt x="0" y="127000"/>
                </a:lnTo>
                <a:lnTo>
                  <a:pt x="0" y="101600"/>
                </a:lnTo>
                <a:lnTo>
                  <a:pt x="7984" y="62053"/>
                </a:lnTo>
                <a:lnTo>
                  <a:pt x="29757" y="29758"/>
                </a:lnTo>
                <a:lnTo>
                  <a:pt x="62052" y="7984"/>
                </a:lnTo>
                <a:lnTo>
                  <a:pt x="101600" y="0"/>
                </a:lnTo>
                <a:lnTo>
                  <a:pt x="8661400" y="0"/>
                </a:lnTo>
                <a:lnTo>
                  <a:pt x="8700947" y="7984"/>
                </a:lnTo>
                <a:lnTo>
                  <a:pt x="8733242" y="29758"/>
                </a:lnTo>
                <a:lnTo>
                  <a:pt x="8755015" y="62053"/>
                </a:lnTo>
                <a:lnTo>
                  <a:pt x="8763000" y="101600"/>
                </a:lnTo>
                <a:lnTo>
                  <a:pt x="8763000" y="127000"/>
                </a:lnTo>
                <a:lnTo>
                  <a:pt x="8755015" y="166546"/>
                </a:lnTo>
                <a:lnTo>
                  <a:pt x="8733242" y="198841"/>
                </a:lnTo>
                <a:lnTo>
                  <a:pt x="8700947" y="220615"/>
                </a:lnTo>
                <a:lnTo>
                  <a:pt x="8661400" y="228600"/>
                </a:lnTo>
                <a:close/>
              </a:path>
            </a:pathLst>
          </a:custGeom>
          <a:solidFill>
            <a:srgbClr val="3574F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1292550" y="4523864"/>
            <a:ext cx="5842000" cy="1524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1292550" y="5277397"/>
            <a:ext cx="1134533" cy="152400"/>
          </a:xfrm>
          <a:custGeom>
            <a:avLst/>
            <a:gdLst/>
            <a:ahLst/>
            <a:cxnLst/>
            <a:rect l="l" t="t" r="r" b="b"/>
            <a:pathLst>
              <a:path w="1701800" h="228600">
                <a:moveTo>
                  <a:pt x="1600200" y="228600"/>
                </a:moveTo>
                <a:lnTo>
                  <a:pt x="101600" y="228600"/>
                </a:lnTo>
                <a:lnTo>
                  <a:pt x="62052" y="220615"/>
                </a:lnTo>
                <a:lnTo>
                  <a:pt x="29757" y="198841"/>
                </a:lnTo>
                <a:lnTo>
                  <a:pt x="7984" y="166546"/>
                </a:lnTo>
                <a:lnTo>
                  <a:pt x="0" y="127000"/>
                </a:lnTo>
                <a:lnTo>
                  <a:pt x="0" y="101600"/>
                </a:lnTo>
                <a:lnTo>
                  <a:pt x="7984" y="62053"/>
                </a:lnTo>
                <a:lnTo>
                  <a:pt x="29757" y="29758"/>
                </a:lnTo>
                <a:lnTo>
                  <a:pt x="62052" y="7984"/>
                </a:lnTo>
                <a:lnTo>
                  <a:pt x="101600" y="0"/>
                </a:lnTo>
                <a:lnTo>
                  <a:pt x="1600200" y="0"/>
                </a:lnTo>
                <a:lnTo>
                  <a:pt x="1639747" y="7984"/>
                </a:lnTo>
                <a:lnTo>
                  <a:pt x="1672042" y="29758"/>
                </a:lnTo>
                <a:lnTo>
                  <a:pt x="1693815" y="62053"/>
                </a:lnTo>
                <a:lnTo>
                  <a:pt x="1701800" y="101600"/>
                </a:lnTo>
                <a:lnTo>
                  <a:pt x="1701800" y="127000"/>
                </a:lnTo>
                <a:lnTo>
                  <a:pt x="1693815" y="166546"/>
                </a:lnTo>
                <a:lnTo>
                  <a:pt x="1672042" y="198841"/>
                </a:lnTo>
                <a:lnTo>
                  <a:pt x="1639747" y="220615"/>
                </a:lnTo>
                <a:lnTo>
                  <a:pt x="1600200" y="228600"/>
                </a:lnTo>
                <a:close/>
              </a:path>
            </a:pathLst>
          </a:custGeom>
          <a:solidFill>
            <a:srgbClr val="ADACA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1292550" y="5277397"/>
            <a:ext cx="1134533" cy="1524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 txBox="1"/>
          <p:nvPr/>
        </p:nvSpPr>
        <p:spPr>
          <a:xfrm>
            <a:off x="951554" y="1458032"/>
            <a:ext cx="1816523" cy="203539"/>
          </a:xfrm>
          <a:prstGeom prst="rect">
            <a:avLst/>
          </a:prstGeom>
        </p:spPr>
        <p:txBody>
          <a:bodyPr vert="horz" wrap="square" lIns="0" tIns="8467" rIns="0" bIns="0" rtlCol="0">
            <a:spAutoFit/>
          </a:bodyPr>
          <a:lstStyle/>
          <a:p>
            <a:pPr marL="8467">
              <a:spcBef>
                <a:spcPts val="67"/>
              </a:spcBef>
            </a:pPr>
            <a:r>
              <a:rPr sz="1267" b="1" spc="10" dirty="0">
                <a:solidFill>
                  <a:srgbClr val="9B9B9B"/>
                </a:solidFill>
                <a:latin typeface="Verdana"/>
                <a:cs typeface="Verdana"/>
              </a:rPr>
              <a:t>Multiple-choice</a:t>
            </a:r>
            <a:r>
              <a:rPr sz="1267" b="1" spc="-57" dirty="0">
                <a:solidFill>
                  <a:srgbClr val="9B9B9B"/>
                </a:solidFill>
                <a:latin typeface="Verdana"/>
                <a:cs typeface="Verdana"/>
              </a:rPr>
              <a:t> </a:t>
            </a:r>
            <a:r>
              <a:rPr sz="1267" b="1" spc="17" dirty="0">
                <a:solidFill>
                  <a:srgbClr val="9B9B9B"/>
                </a:solidFill>
                <a:latin typeface="Verdana"/>
                <a:cs typeface="Verdana"/>
              </a:rPr>
              <a:t>poll</a:t>
            </a:r>
            <a:endParaRPr sz="1267" dirty="0">
              <a:latin typeface="Verdana"/>
              <a:cs typeface="Verdana"/>
            </a:endParaRPr>
          </a:p>
        </p:txBody>
      </p:sp>
      <p:sp>
        <p:nvSpPr>
          <p:cNvPr id="13" name="object 13"/>
          <p:cNvSpPr txBox="1">
            <a:spLocks noGrp="1"/>
          </p:cNvSpPr>
          <p:nvPr>
            <p:ph type="title"/>
          </p:nvPr>
        </p:nvSpPr>
        <p:spPr>
          <a:xfrm>
            <a:off x="755576" y="2343249"/>
            <a:ext cx="7848872" cy="858354"/>
          </a:xfrm>
          <a:prstGeom prst="rect">
            <a:avLst/>
          </a:prstGeom>
        </p:spPr>
        <p:txBody>
          <a:bodyPr vert="horz" wrap="square" lIns="0" tIns="27093" rIns="0" bIns="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8467" marR="3387" algn="l">
              <a:spcBef>
                <a:spcPts val="0"/>
              </a:spcBef>
            </a:pPr>
            <a:r>
              <a:rPr sz="1800" spc="-50" dirty="0"/>
              <a:t>Do </a:t>
            </a:r>
            <a:r>
              <a:rPr sz="1800" spc="-3" dirty="0"/>
              <a:t>you </a:t>
            </a:r>
            <a:r>
              <a:rPr sz="1800" spc="7" dirty="0"/>
              <a:t>think </a:t>
            </a:r>
            <a:r>
              <a:rPr sz="1800" spc="37" dirty="0"/>
              <a:t>the </a:t>
            </a:r>
            <a:r>
              <a:rPr sz="1800" spc="10" dirty="0"/>
              <a:t>sector </a:t>
            </a:r>
            <a:r>
              <a:rPr sz="1800" spc="-13" dirty="0"/>
              <a:t>should </a:t>
            </a:r>
            <a:r>
              <a:rPr sz="1800" spc="7" dirty="0"/>
              <a:t>have </a:t>
            </a:r>
            <a:r>
              <a:rPr sz="1800" spc="-20" dirty="0"/>
              <a:t>more  </a:t>
            </a:r>
            <a:r>
              <a:rPr sz="1800" spc="-10" dirty="0"/>
              <a:t>ambitious </a:t>
            </a:r>
            <a:r>
              <a:rPr sz="1800" spc="37" dirty="0"/>
              <a:t>targets </a:t>
            </a:r>
            <a:r>
              <a:rPr sz="1800" spc="20" dirty="0"/>
              <a:t>than </a:t>
            </a:r>
            <a:r>
              <a:rPr sz="1800" spc="13" dirty="0"/>
              <a:t>those </a:t>
            </a:r>
            <a:r>
              <a:rPr sz="1800" dirty="0"/>
              <a:t>already  </a:t>
            </a:r>
            <a:r>
              <a:rPr sz="1800" spc="-3" dirty="0"/>
              <a:t>published </a:t>
            </a:r>
            <a:r>
              <a:rPr sz="1800" spc="3" dirty="0"/>
              <a:t>by </a:t>
            </a:r>
            <a:r>
              <a:rPr sz="1800" spc="37" dirty="0"/>
              <a:t>the </a:t>
            </a:r>
            <a:r>
              <a:rPr sz="1800" spc="-20" dirty="0"/>
              <a:t>sector, </a:t>
            </a:r>
            <a:r>
              <a:rPr sz="1800" spc="-10" dirty="0"/>
              <a:t>possibly </a:t>
            </a:r>
            <a:r>
              <a:rPr sz="1800" spc="-20" dirty="0"/>
              <a:t>more </a:t>
            </a:r>
            <a:r>
              <a:rPr sz="1800" spc="-23" dirty="0"/>
              <a:t>like  </a:t>
            </a:r>
            <a:r>
              <a:rPr sz="1800" spc="13" dirty="0"/>
              <a:t>those </a:t>
            </a:r>
            <a:r>
              <a:rPr sz="1800" spc="10" dirty="0"/>
              <a:t>set </a:t>
            </a:r>
            <a:r>
              <a:rPr sz="1800" spc="-3" dirty="0"/>
              <a:t>for </a:t>
            </a:r>
            <a:r>
              <a:rPr sz="1800" spc="37" dirty="0"/>
              <a:t>the </a:t>
            </a:r>
            <a:r>
              <a:rPr sz="1800" spc="-10" dirty="0"/>
              <a:t>Councils </a:t>
            </a:r>
            <a:r>
              <a:rPr sz="1800" spc="-7" dirty="0"/>
              <a:t>mentioned</a:t>
            </a:r>
            <a:r>
              <a:rPr sz="1800" spc="-100" dirty="0"/>
              <a:t> </a:t>
            </a:r>
            <a:r>
              <a:rPr sz="1800" spc="-67" dirty="0"/>
              <a:t>?</a:t>
            </a:r>
          </a:p>
        </p:txBody>
      </p:sp>
      <p:sp>
        <p:nvSpPr>
          <p:cNvPr id="14" name="object 14"/>
          <p:cNvSpPr txBox="1"/>
          <p:nvPr/>
        </p:nvSpPr>
        <p:spPr>
          <a:xfrm>
            <a:off x="7790280" y="1560643"/>
            <a:ext cx="598170" cy="244448"/>
          </a:xfrm>
          <a:prstGeom prst="rect">
            <a:avLst/>
          </a:prstGeom>
        </p:spPr>
        <p:txBody>
          <a:bodyPr vert="horz" wrap="square" lIns="0" tIns="8467" rIns="0" bIns="0" rtlCol="0">
            <a:spAutoFit/>
          </a:bodyPr>
          <a:lstStyle/>
          <a:p>
            <a:pPr marL="8467">
              <a:spcBef>
                <a:spcPts val="67"/>
              </a:spcBef>
              <a:tabLst>
                <a:tab pos="236655" algn="l"/>
                <a:tab pos="465267" algn="l"/>
              </a:tabLst>
            </a:pPr>
            <a:r>
              <a:rPr sz="1533" dirty="0">
                <a:solidFill>
                  <a:srgbClr val="FFFFFF"/>
                </a:solidFill>
                <a:latin typeface="Verdana"/>
                <a:cs typeface="Verdana"/>
              </a:rPr>
              <a:t>0	8	0</a:t>
            </a:r>
            <a:endParaRPr sz="1533" dirty="0">
              <a:latin typeface="Verdana"/>
              <a:cs typeface="Verdana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1284084" y="4142864"/>
            <a:ext cx="391583" cy="254771"/>
          </a:xfrm>
          <a:prstGeom prst="rect">
            <a:avLst/>
          </a:prstGeom>
        </p:spPr>
        <p:txBody>
          <a:bodyPr vert="horz" wrap="square" lIns="0" tIns="8467" rIns="0" bIns="0" rtlCol="0">
            <a:spAutoFit/>
          </a:bodyPr>
          <a:lstStyle/>
          <a:p>
            <a:pPr marL="8467">
              <a:spcBef>
                <a:spcPts val="67"/>
              </a:spcBef>
            </a:pPr>
            <a:r>
              <a:rPr sz="1600" spc="-57" dirty="0">
                <a:solidFill>
                  <a:srgbClr val="5D5D5D"/>
                </a:solidFill>
                <a:latin typeface="Verdana"/>
                <a:cs typeface="Verdana"/>
              </a:rPr>
              <a:t>Y</a:t>
            </a:r>
            <a:r>
              <a:rPr sz="1600" spc="-17" dirty="0">
                <a:solidFill>
                  <a:srgbClr val="5D5D5D"/>
                </a:solidFill>
                <a:latin typeface="Verdana"/>
                <a:cs typeface="Verdana"/>
              </a:rPr>
              <a:t>E</a:t>
            </a:r>
            <a:r>
              <a:rPr sz="1600" spc="-80" dirty="0">
                <a:solidFill>
                  <a:srgbClr val="5D5D5D"/>
                </a:solidFill>
                <a:latin typeface="Verdana"/>
                <a:cs typeface="Verdana"/>
              </a:rPr>
              <a:t>S</a:t>
            </a:r>
            <a:endParaRPr sz="1600">
              <a:latin typeface="Verdana"/>
              <a:cs typeface="Verdana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7253083" y="4456131"/>
            <a:ext cx="532130" cy="254771"/>
          </a:xfrm>
          <a:prstGeom prst="rect">
            <a:avLst/>
          </a:prstGeom>
        </p:spPr>
        <p:txBody>
          <a:bodyPr vert="horz" wrap="square" lIns="0" tIns="8467" rIns="0" bIns="0" rtlCol="0">
            <a:spAutoFit/>
          </a:bodyPr>
          <a:lstStyle/>
          <a:p>
            <a:pPr marL="8467">
              <a:spcBef>
                <a:spcPts val="67"/>
              </a:spcBef>
            </a:pPr>
            <a:r>
              <a:rPr sz="1600" spc="23" dirty="0">
                <a:solidFill>
                  <a:srgbClr val="9B9B9B"/>
                </a:solidFill>
                <a:latin typeface="Verdana"/>
                <a:cs typeface="Verdana"/>
              </a:rPr>
              <a:t>85</a:t>
            </a:r>
            <a:r>
              <a:rPr sz="1600" spc="-173" dirty="0">
                <a:solidFill>
                  <a:srgbClr val="9B9B9B"/>
                </a:solidFill>
                <a:latin typeface="Verdana"/>
                <a:cs typeface="Verdana"/>
              </a:rPr>
              <a:t> </a:t>
            </a:r>
            <a:r>
              <a:rPr sz="1600" spc="-203" dirty="0">
                <a:solidFill>
                  <a:srgbClr val="9B9B9B"/>
                </a:solidFill>
                <a:latin typeface="Verdana"/>
                <a:cs typeface="Verdana"/>
              </a:rPr>
              <a:t>%</a:t>
            </a:r>
            <a:endParaRPr sz="1600">
              <a:latin typeface="Verdana"/>
              <a:cs typeface="Verdana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1284083" y="4826970"/>
            <a:ext cx="1785197" cy="635216"/>
          </a:xfrm>
          <a:prstGeom prst="rect">
            <a:avLst/>
          </a:prstGeom>
        </p:spPr>
        <p:txBody>
          <a:bodyPr vert="horz" wrap="square" lIns="0" tIns="77893" rIns="0" bIns="0" rtlCol="0">
            <a:spAutoFit/>
          </a:bodyPr>
          <a:lstStyle/>
          <a:p>
            <a:pPr marL="8467">
              <a:spcBef>
                <a:spcPts val="613"/>
              </a:spcBef>
            </a:pPr>
            <a:r>
              <a:rPr sz="1600" dirty="0">
                <a:solidFill>
                  <a:srgbClr val="5D5D5D"/>
                </a:solidFill>
                <a:latin typeface="Verdana"/>
                <a:cs typeface="Verdana"/>
              </a:rPr>
              <a:t>NO</a:t>
            </a:r>
            <a:endParaRPr sz="1600">
              <a:latin typeface="Verdana"/>
              <a:cs typeface="Verdana"/>
            </a:endParaRPr>
          </a:p>
          <a:p>
            <a:pPr marR="3387" algn="r">
              <a:spcBef>
                <a:spcPts val="547"/>
              </a:spcBef>
            </a:pPr>
            <a:r>
              <a:rPr sz="1600" spc="-10" dirty="0">
                <a:solidFill>
                  <a:srgbClr val="9B9B9B"/>
                </a:solidFill>
                <a:latin typeface="Verdana"/>
                <a:cs typeface="Verdana"/>
              </a:rPr>
              <a:t>15</a:t>
            </a:r>
            <a:r>
              <a:rPr sz="1600" spc="-180" dirty="0">
                <a:solidFill>
                  <a:srgbClr val="9B9B9B"/>
                </a:solidFill>
                <a:latin typeface="Verdana"/>
                <a:cs typeface="Verdana"/>
              </a:rPr>
              <a:t> </a:t>
            </a:r>
            <a:r>
              <a:rPr sz="1600" spc="-203" dirty="0">
                <a:solidFill>
                  <a:srgbClr val="9B9B9B"/>
                </a:solidFill>
                <a:latin typeface="Verdana"/>
                <a:cs typeface="Verdana"/>
              </a:rPr>
              <a:t>%</a:t>
            </a:r>
            <a:endParaRPr sz="1600">
              <a:latin typeface="Verdana"/>
              <a:cs typeface="Verdana"/>
            </a:endParaRPr>
          </a:p>
        </p:txBody>
      </p:sp>
      <p:sp>
        <p:nvSpPr>
          <p:cNvPr id="18" name="object 18"/>
          <p:cNvSpPr/>
          <p:nvPr/>
        </p:nvSpPr>
        <p:spPr>
          <a:xfrm>
            <a:off x="4258734" y="6485467"/>
            <a:ext cx="626533" cy="20319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0F128DDD-93DB-45E2-8CD0-9A476CFEDD26}"/>
              </a:ext>
            </a:extLst>
          </p:cNvPr>
          <p:cNvSpPr/>
          <p:nvPr/>
        </p:nvSpPr>
        <p:spPr>
          <a:xfrm>
            <a:off x="1635662" y="526893"/>
            <a:ext cx="718162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en-GB" b="1" dirty="0" err="1">
                <a:solidFill>
                  <a:srgbClr val="FF0000"/>
                </a:solidFill>
                <a:latin typeface="Arial" charset="0"/>
                <a:cs typeface="Arial" charset="0"/>
              </a:rPr>
              <a:t>Slido</a:t>
            </a:r>
            <a:r>
              <a:rPr lang="en-GB" b="1" dirty="0">
                <a:solidFill>
                  <a:srgbClr val="FF0000"/>
                </a:solidFill>
                <a:latin typeface="Arial" charset="0"/>
                <a:cs typeface="Arial" charset="0"/>
              </a:rPr>
              <a:t> Responses Received During Presentation on 24/5/19</a:t>
            </a: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62055" y="2257855"/>
            <a:ext cx="9144000" cy="0"/>
          </a:xfrm>
          <a:custGeom>
            <a:avLst/>
            <a:gdLst/>
            <a:ahLst/>
            <a:cxnLst/>
            <a:rect l="l" t="t" r="r" b="b"/>
            <a:pathLst>
              <a:path w="13716000">
                <a:moveTo>
                  <a:pt x="0" y="0"/>
                </a:moveTo>
                <a:lnTo>
                  <a:pt x="13716000" y="0"/>
                </a:lnTo>
              </a:path>
            </a:pathLst>
          </a:custGeom>
          <a:ln w="12700">
            <a:solidFill>
              <a:srgbClr val="E4EDF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162055" y="6762121"/>
            <a:ext cx="9144000" cy="0"/>
          </a:xfrm>
          <a:custGeom>
            <a:avLst/>
            <a:gdLst/>
            <a:ahLst/>
            <a:cxnLst/>
            <a:rect l="l" t="t" r="r" b="b"/>
            <a:pathLst>
              <a:path w="13716000">
                <a:moveTo>
                  <a:pt x="0" y="0"/>
                </a:moveTo>
                <a:lnTo>
                  <a:pt x="13716000" y="0"/>
                </a:lnTo>
              </a:path>
            </a:pathLst>
          </a:custGeom>
          <a:ln w="12700">
            <a:solidFill>
              <a:srgbClr val="E4EDF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415209" y="2055866"/>
            <a:ext cx="1393190" cy="203539"/>
          </a:xfrm>
          <a:prstGeom prst="rect">
            <a:avLst/>
          </a:prstGeom>
        </p:spPr>
        <p:txBody>
          <a:bodyPr vert="horz" wrap="square" lIns="0" tIns="8467" rIns="0" bIns="0" rtlCol="0">
            <a:spAutoFit/>
          </a:bodyPr>
          <a:lstStyle/>
          <a:p>
            <a:pPr marL="8467">
              <a:spcBef>
                <a:spcPts val="67"/>
              </a:spcBef>
            </a:pPr>
            <a:r>
              <a:rPr sz="1267" b="1" spc="-7" dirty="0">
                <a:solidFill>
                  <a:srgbClr val="9B9B9B"/>
                </a:solidFill>
                <a:latin typeface="Verdana"/>
                <a:cs typeface="Verdana"/>
              </a:rPr>
              <a:t>Wordcloud</a:t>
            </a:r>
            <a:r>
              <a:rPr sz="1267" b="1" spc="30" dirty="0">
                <a:solidFill>
                  <a:srgbClr val="9B9B9B"/>
                </a:solidFill>
                <a:latin typeface="Verdana"/>
                <a:cs typeface="Verdana"/>
              </a:rPr>
              <a:t> </a:t>
            </a:r>
            <a:r>
              <a:rPr sz="1267" b="1" spc="17" dirty="0">
                <a:solidFill>
                  <a:srgbClr val="9B9B9B"/>
                </a:solidFill>
                <a:latin typeface="Verdana"/>
                <a:cs typeface="Verdana"/>
              </a:rPr>
              <a:t>poll</a:t>
            </a:r>
            <a:endParaRPr sz="1267" dirty="0">
              <a:latin typeface="Verdana"/>
              <a:cs typeface="Verdana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396875" y="1388468"/>
            <a:ext cx="8423597" cy="565967"/>
          </a:xfrm>
          <a:prstGeom prst="rect">
            <a:avLst/>
          </a:prstGeom>
        </p:spPr>
        <p:txBody>
          <a:bodyPr vert="horz" wrap="square" lIns="0" tIns="27093" rIns="0" bIns="0" rtlCol="0">
            <a:spAutoFit/>
          </a:bodyPr>
          <a:lstStyle/>
          <a:p>
            <a:pPr marL="8467" marR="3387">
              <a:lnSpc>
                <a:spcPts val="2067"/>
              </a:lnSpc>
              <a:spcBef>
                <a:spcPts val="213"/>
              </a:spcBef>
            </a:pPr>
            <a:r>
              <a:rPr b="1" spc="-7" dirty="0">
                <a:solidFill>
                  <a:srgbClr val="181818"/>
                </a:solidFill>
                <a:latin typeface="Verdana"/>
                <a:cs typeface="Verdana"/>
              </a:rPr>
              <a:t>What </a:t>
            </a:r>
            <a:r>
              <a:rPr b="1" spc="7" dirty="0">
                <a:solidFill>
                  <a:srgbClr val="181818"/>
                </a:solidFill>
                <a:latin typeface="Verdana"/>
                <a:cs typeface="Verdana"/>
              </a:rPr>
              <a:t>areas </a:t>
            </a:r>
            <a:r>
              <a:rPr b="1" spc="-33" dirty="0">
                <a:solidFill>
                  <a:srgbClr val="181818"/>
                </a:solidFill>
                <a:latin typeface="Verdana"/>
                <a:cs typeface="Verdana"/>
              </a:rPr>
              <a:t>will </a:t>
            </a:r>
            <a:r>
              <a:rPr b="1" spc="-3" dirty="0">
                <a:solidFill>
                  <a:srgbClr val="181818"/>
                </a:solidFill>
                <a:latin typeface="Verdana"/>
                <a:cs typeface="Verdana"/>
              </a:rPr>
              <a:t>you </a:t>
            </a:r>
            <a:r>
              <a:rPr b="1" spc="-7" dirty="0">
                <a:solidFill>
                  <a:srgbClr val="181818"/>
                </a:solidFill>
                <a:latin typeface="Verdana"/>
                <a:cs typeface="Verdana"/>
              </a:rPr>
              <a:t>challenge </a:t>
            </a:r>
            <a:r>
              <a:rPr b="1" dirty="0">
                <a:solidFill>
                  <a:srgbClr val="181818"/>
                </a:solidFill>
                <a:latin typeface="Verdana"/>
                <a:cs typeface="Verdana"/>
              </a:rPr>
              <a:t>yourself </a:t>
            </a:r>
            <a:r>
              <a:rPr b="1" spc="53" dirty="0">
                <a:solidFill>
                  <a:srgbClr val="181818"/>
                </a:solidFill>
                <a:latin typeface="Verdana"/>
                <a:cs typeface="Verdana"/>
              </a:rPr>
              <a:t>to </a:t>
            </a:r>
            <a:r>
              <a:rPr b="1" spc="-3" dirty="0">
                <a:solidFill>
                  <a:srgbClr val="181818"/>
                </a:solidFill>
                <a:latin typeface="Verdana"/>
                <a:cs typeface="Verdana"/>
              </a:rPr>
              <a:t>change </a:t>
            </a:r>
            <a:r>
              <a:rPr b="1" spc="53" dirty="0">
                <a:solidFill>
                  <a:srgbClr val="181818"/>
                </a:solidFill>
                <a:latin typeface="Verdana"/>
                <a:cs typeface="Verdana"/>
              </a:rPr>
              <a:t>to </a:t>
            </a:r>
            <a:r>
              <a:rPr b="1" spc="7" dirty="0">
                <a:solidFill>
                  <a:srgbClr val="181818"/>
                </a:solidFill>
                <a:latin typeface="Verdana"/>
                <a:cs typeface="Verdana"/>
              </a:rPr>
              <a:t>reduce </a:t>
            </a:r>
            <a:r>
              <a:rPr b="1" spc="-3" dirty="0">
                <a:solidFill>
                  <a:srgbClr val="181818"/>
                </a:solidFill>
                <a:latin typeface="Verdana"/>
                <a:cs typeface="Verdana"/>
              </a:rPr>
              <a:t>climate change </a:t>
            </a:r>
            <a:r>
              <a:rPr b="1" spc="-13" dirty="0">
                <a:solidFill>
                  <a:srgbClr val="181818"/>
                </a:solidFill>
                <a:latin typeface="Verdana"/>
                <a:cs typeface="Verdana"/>
              </a:rPr>
              <a:t>impact</a:t>
            </a:r>
            <a:r>
              <a:rPr b="1" spc="-183" dirty="0">
                <a:solidFill>
                  <a:srgbClr val="181818"/>
                </a:solidFill>
                <a:latin typeface="Verdana"/>
                <a:cs typeface="Verdana"/>
              </a:rPr>
              <a:t> </a:t>
            </a:r>
            <a:r>
              <a:rPr b="1" spc="-10" dirty="0">
                <a:solidFill>
                  <a:srgbClr val="181818"/>
                </a:solidFill>
                <a:latin typeface="Verdana"/>
                <a:cs typeface="Verdana"/>
              </a:rPr>
              <a:t>in  </a:t>
            </a:r>
            <a:r>
              <a:rPr b="1" spc="37" dirty="0">
                <a:solidFill>
                  <a:srgbClr val="181818"/>
                </a:solidFill>
                <a:latin typeface="Verdana"/>
                <a:cs typeface="Verdana"/>
              </a:rPr>
              <a:t>the </a:t>
            </a:r>
            <a:r>
              <a:rPr b="1" spc="-13" dirty="0">
                <a:solidFill>
                  <a:srgbClr val="181818"/>
                </a:solidFill>
                <a:latin typeface="Verdana"/>
                <a:cs typeface="Verdana"/>
              </a:rPr>
              <a:t>next </a:t>
            </a:r>
            <a:r>
              <a:rPr b="1" spc="-10" dirty="0">
                <a:solidFill>
                  <a:srgbClr val="181818"/>
                </a:solidFill>
                <a:latin typeface="Verdana"/>
                <a:cs typeface="Verdana"/>
              </a:rPr>
              <a:t>month</a:t>
            </a:r>
            <a:r>
              <a:rPr b="1" spc="-40" dirty="0">
                <a:solidFill>
                  <a:srgbClr val="181818"/>
                </a:solidFill>
                <a:latin typeface="Verdana"/>
                <a:cs typeface="Verdana"/>
              </a:rPr>
              <a:t> </a:t>
            </a:r>
            <a:r>
              <a:rPr b="1" spc="-67" dirty="0">
                <a:solidFill>
                  <a:srgbClr val="181818"/>
                </a:solidFill>
                <a:latin typeface="Verdana"/>
                <a:cs typeface="Verdana"/>
              </a:rPr>
              <a:t>?</a:t>
            </a:r>
            <a:endParaRPr dirty="0">
              <a:latin typeface="Verdana"/>
              <a:cs typeface="Verdana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3320122" y="3066421"/>
            <a:ext cx="1600200" cy="767860"/>
          </a:xfrm>
          <a:prstGeom prst="rect">
            <a:avLst/>
          </a:prstGeom>
        </p:spPr>
        <p:txBody>
          <a:bodyPr vert="horz" wrap="square" lIns="0" tIns="8467" rIns="0" bIns="0" rtlCol="0">
            <a:spAutoFit/>
          </a:bodyPr>
          <a:lstStyle/>
          <a:p>
            <a:pPr marL="8467">
              <a:spcBef>
                <a:spcPts val="67"/>
              </a:spcBef>
            </a:pPr>
            <a:r>
              <a:rPr sz="4934" b="1" spc="47" dirty="0">
                <a:solidFill>
                  <a:srgbClr val="063777"/>
                </a:solidFill>
                <a:latin typeface="Verdana"/>
                <a:cs typeface="Verdana"/>
              </a:rPr>
              <a:t>f</a:t>
            </a:r>
            <a:r>
              <a:rPr sz="4934" b="1" spc="10" dirty="0">
                <a:solidFill>
                  <a:srgbClr val="063777"/>
                </a:solidFill>
                <a:latin typeface="Verdana"/>
                <a:cs typeface="Verdana"/>
              </a:rPr>
              <a:t>oo</a:t>
            </a:r>
            <a:r>
              <a:rPr sz="4934" b="1" spc="80" dirty="0">
                <a:solidFill>
                  <a:srgbClr val="063777"/>
                </a:solidFill>
                <a:latin typeface="Verdana"/>
                <a:cs typeface="Verdana"/>
              </a:rPr>
              <a:t>d</a:t>
            </a:r>
            <a:endParaRPr sz="4934">
              <a:latin typeface="Verdana"/>
              <a:cs typeface="Verdana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3870455" y="4734355"/>
            <a:ext cx="1855047" cy="542094"/>
          </a:xfrm>
          <a:prstGeom prst="rect">
            <a:avLst/>
          </a:prstGeom>
        </p:spPr>
        <p:txBody>
          <a:bodyPr vert="horz" wrap="square" lIns="0" tIns="8467" rIns="0" bIns="0" rtlCol="0">
            <a:spAutoFit/>
          </a:bodyPr>
          <a:lstStyle/>
          <a:p>
            <a:pPr marL="8467">
              <a:spcBef>
                <a:spcPts val="67"/>
              </a:spcBef>
            </a:pPr>
            <a:r>
              <a:rPr sz="3467" spc="33" dirty="0">
                <a:solidFill>
                  <a:srgbClr val="5D9699"/>
                </a:solidFill>
                <a:latin typeface="Verdana"/>
                <a:cs typeface="Verdana"/>
              </a:rPr>
              <a:t>buy</a:t>
            </a:r>
            <a:r>
              <a:rPr sz="3467" spc="-127" dirty="0">
                <a:solidFill>
                  <a:srgbClr val="5D9699"/>
                </a:solidFill>
                <a:latin typeface="Verdana"/>
                <a:cs typeface="Verdana"/>
              </a:rPr>
              <a:t> </a:t>
            </a:r>
            <a:r>
              <a:rPr sz="3467" spc="43" dirty="0">
                <a:solidFill>
                  <a:srgbClr val="5D9699"/>
                </a:solidFill>
                <a:latin typeface="Verdana"/>
                <a:cs typeface="Verdana"/>
              </a:rPr>
              <a:t>less</a:t>
            </a:r>
            <a:endParaRPr sz="3467" dirty="0">
              <a:latin typeface="Verdana"/>
              <a:cs typeface="Verdana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2253322" y="3692955"/>
            <a:ext cx="3629237" cy="880583"/>
          </a:xfrm>
          <a:prstGeom prst="rect">
            <a:avLst/>
          </a:prstGeom>
        </p:spPr>
        <p:txBody>
          <a:bodyPr vert="horz" wrap="square" lIns="0" tIns="8467" rIns="0" bIns="0" rtlCol="0">
            <a:spAutoFit/>
          </a:bodyPr>
          <a:lstStyle/>
          <a:p>
            <a:pPr marL="8467">
              <a:spcBef>
                <a:spcPts val="67"/>
              </a:spcBef>
            </a:pPr>
            <a:r>
              <a:rPr sz="3467" spc="27" dirty="0">
                <a:solidFill>
                  <a:srgbClr val="5D9699"/>
                </a:solidFill>
                <a:latin typeface="Verdana"/>
                <a:cs typeface="Verdana"/>
              </a:rPr>
              <a:t>travel</a:t>
            </a:r>
            <a:r>
              <a:rPr sz="3467" spc="-960" dirty="0">
                <a:solidFill>
                  <a:srgbClr val="5D9699"/>
                </a:solidFill>
                <a:latin typeface="Verdana"/>
                <a:cs typeface="Verdana"/>
              </a:rPr>
              <a:t> </a:t>
            </a:r>
            <a:r>
              <a:rPr sz="8500" b="1" spc="65" baseline="-8496" dirty="0">
                <a:solidFill>
                  <a:srgbClr val="253137"/>
                </a:solidFill>
                <a:latin typeface="Verdana"/>
                <a:cs typeface="Verdana"/>
              </a:rPr>
              <a:t>reuse</a:t>
            </a:r>
            <a:endParaRPr sz="8500" baseline="-8496" dirty="0">
              <a:latin typeface="Verdana"/>
              <a:cs typeface="Verdana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5047322" y="3125688"/>
            <a:ext cx="915247" cy="429114"/>
          </a:xfrm>
          <a:prstGeom prst="rect">
            <a:avLst/>
          </a:prstGeom>
        </p:spPr>
        <p:txBody>
          <a:bodyPr vert="horz" wrap="square" lIns="0" tIns="8467" rIns="0" bIns="0" rtlCol="0">
            <a:spAutoFit/>
          </a:bodyPr>
          <a:lstStyle/>
          <a:p>
            <a:pPr marL="8467">
              <a:spcBef>
                <a:spcPts val="67"/>
              </a:spcBef>
            </a:pPr>
            <a:r>
              <a:rPr sz="2733" spc="7" dirty="0">
                <a:solidFill>
                  <a:srgbClr val="526E85"/>
                </a:solidFill>
                <a:latin typeface="Verdana"/>
                <a:cs typeface="Verdana"/>
              </a:rPr>
              <a:t>m</a:t>
            </a:r>
            <a:r>
              <a:rPr sz="2733" spc="37" dirty="0">
                <a:solidFill>
                  <a:srgbClr val="526E85"/>
                </a:solidFill>
                <a:latin typeface="Verdana"/>
                <a:cs typeface="Verdana"/>
              </a:rPr>
              <a:t>e</a:t>
            </a:r>
            <a:r>
              <a:rPr sz="2733" spc="23" dirty="0">
                <a:solidFill>
                  <a:srgbClr val="526E85"/>
                </a:solidFill>
                <a:latin typeface="Verdana"/>
                <a:cs typeface="Verdana"/>
              </a:rPr>
              <a:t>a</a:t>
            </a:r>
            <a:r>
              <a:rPr sz="2733" spc="-7" dirty="0">
                <a:solidFill>
                  <a:srgbClr val="526E85"/>
                </a:solidFill>
                <a:latin typeface="Verdana"/>
                <a:cs typeface="Verdana"/>
              </a:rPr>
              <a:t>t</a:t>
            </a:r>
            <a:endParaRPr sz="2733">
              <a:latin typeface="Verdana"/>
              <a:cs typeface="Verdana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2549655" y="3676022"/>
            <a:ext cx="732367" cy="316326"/>
          </a:xfrm>
          <a:prstGeom prst="rect">
            <a:avLst/>
          </a:prstGeom>
        </p:spPr>
        <p:txBody>
          <a:bodyPr vert="horz" wrap="square" lIns="0" tIns="8467" rIns="0" bIns="0" rtlCol="0">
            <a:spAutoFit/>
          </a:bodyPr>
          <a:lstStyle/>
          <a:p>
            <a:pPr marL="8467">
              <a:spcBef>
                <a:spcPts val="67"/>
              </a:spcBef>
            </a:pPr>
            <a:r>
              <a:rPr sz="2000" spc="23" dirty="0">
                <a:solidFill>
                  <a:srgbClr val="9B9B9B"/>
                </a:solidFill>
                <a:latin typeface="Verdana"/>
                <a:cs typeface="Verdana"/>
              </a:rPr>
              <a:t>s</a:t>
            </a:r>
            <a:r>
              <a:rPr sz="2000" spc="-3" dirty="0">
                <a:solidFill>
                  <a:srgbClr val="9B9B9B"/>
                </a:solidFill>
                <a:latin typeface="Verdana"/>
                <a:cs typeface="Verdana"/>
              </a:rPr>
              <a:t>h</a:t>
            </a:r>
            <a:r>
              <a:rPr sz="2000" spc="63" dirty="0">
                <a:solidFill>
                  <a:srgbClr val="9B9B9B"/>
                </a:solidFill>
                <a:latin typeface="Verdana"/>
                <a:cs typeface="Verdana"/>
              </a:rPr>
              <a:t>a</a:t>
            </a:r>
            <a:r>
              <a:rPr sz="2000" spc="-57" dirty="0">
                <a:solidFill>
                  <a:srgbClr val="9B9B9B"/>
                </a:solidFill>
                <a:latin typeface="Verdana"/>
                <a:cs typeface="Verdana"/>
              </a:rPr>
              <a:t>r</a:t>
            </a:r>
            <a:r>
              <a:rPr sz="2000" spc="37" dirty="0">
                <a:solidFill>
                  <a:srgbClr val="9B9B9B"/>
                </a:solidFill>
                <a:latin typeface="Verdana"/>
                <a:cs typeface="Verdana"/>
              </a:rPr>
              <a:t>e</a:t>
            </a:r>
            <a:endParaRPr sz="2000">
              <a:latin typeface="Verdana"/>
              <a:cs typeface="Verdana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5927855" y="3787782"/>
            <a:ext cx="1212850" cy="978772"/>
          </a:xfrm>
          <a:prstGeom prst="rect">
            <a:avLst/>
          </a:prstGeom>
        </p:spPr>
        <p:txBody>
          <a:bodyPr vert="horz" wrap="square" lIns="0" tIns="8043" rIns="0" bIns="0" rtlCol="0">
            <a:spAutoFit/>
          </a:bodyPr>
          <a:lstStyle/>
          <a:p>
            <a:pPr marL="8467" marR="3387">
              <a:lnSpc>
                <a:spcPct val="122000"/>
              </a:lnSpc>
              <a:spcBef>
                <a:spcPts val="63"/>
              </a:spcBef>
            </a:pPr>
            <a:r>
              <a:rPr sz="2733" spc="-37" dirty="0">
                <a:solidFill>
                  <a:srgbClr val="526E85"/>
                </a:solidFill>
                <a:latin typeface="Verdana"/>
                <a:cs typeface="Verdana"/>
              </a:rPr>
              <a:t>r</a:t>
            </a:r>
            <a:r>
              <a:rPr sz="2733" spc="37" dirty="0">
                <a:solidFill>
                  <a:srgbClr val="526E85"/>
                </a:solidFill>
                <a:latin typeface="Verdana"/>
                <a:cs typeface="Verdana"/>
              </a:rPr>
              <a:t>e</a:t>
            </a:r>
            <a:r>
              <a:rPr sz="2733" spc="27" dirty="0">
                <a:solidFill>
                  <a:srgbClr val="526E85"/>
                </a:solidFill>
                <a:latin typeface="Verdana"/>
                <a:cs typeface="Verdana"/>
              </a:rPr>
              <a:t>d</a:t>
            </a:r>
            <a:r>
              <a:rPr sz="2733" dirty="0">
                <a:solidFill>
                  <a:srgbClr val="526E85"/>
                </a:solidFill>
                <a:latin typeface="Verdana"/>
                <a:cs typeface="Verdana"/>
              </a:rPr>
              <a:t>u</a:t>
            </a:r>
            <a:r>
              <a:rPr sz="2733" spc="40" dirty="0">
                <a:solidFill>
                  <a:srgbClr val="526E85"/>
                </a:solidFill>
                <a:latin typeface="Verdana"/>
                <a:cs typeface="Verdana"/>
              </a:rPr>
              <a:t>c</a:t>
            </a:r>
            <a:r>
              <a:rPr sz="2733" spc="37" dirty="0">
                <a:solidFill>
                  <a:srgbClr val="526E85"/>
                </a:solidFill>
                <a:latin typeface="Verdana"/>
                <a:cs typeface="Verdana"/>
              </a:rPr>
              <a:t>e  </a:t>
            </a:r>
            <a:r>
              <a:rPr sz="4100" spc="15" baseline="-5420" dirty="0">
                <a:solidFill>
                  <a:srgbClr val="526E85"/>
                </a:solidFill>
                <a:latin typeface="Verdana"/>
                <a:cs typeface="Verdana"/>
              </a:rPr>
              <a:t>buy</a:t>
            </a:r>
            <a:r>
              <a:rPr sz="4100" spc="-435" baseline="-5420" dirty="0">
                <a:solidFill>
                  <a:srgbClr val="526E85"/>
                </a:solidFill>
                <a:latin typeface="Verdana"/>
                <a:cs typeface="Verdana"/>
              </a:rPr>
              <a:t> </a:t>
            </a:r>
            <a:r>
              <a:rPr sz="2000" spc="43" dirty="0">
                <a:solidFill>
                  <a:srgbClr val="9B9B9B"/>
                </a:solidFill>
                <a:latin typeface="Verdana"/>
                <a:cs typeface="Verdana"/>
              </a:rPr>
              <a:t>eat</a:t>
            </a:r>
            <a:endParaRPr sz="2000">
              <a:latin typeface="Verdana"/>
              <a:cs typeface="Verdana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6122588" y="4929088"/>
            <a:ext cx="612987" cy="316326"/>
          </a:xfrm>
          <a:prstGeom prst="rect">
            <a:avLst/>
          </a:prstGeom>
        </p:spPr>
        <p:txBody>
          <a:bodyPr vert="horz" wrap="square" lIns="0" tIns="8467" rIns="0" bIns="0" rtlCol="0">
            <a:spAutoFit/>
          </a:bodyPr>
          <a:lstStyle/>
          <a:p>
            <a:pPr marL="8467">
              <a:spcBef>
                <a:spcPts val="67"/>
              </a:spcBef>
            </a:pPr>
            <a:r>
              <a:rPr sz="2000" spc="27" dirty="0">
                <a:solidFill>
                  <a:srgbClr val="9B9B9B"/>
                </a:solidFill>
                <a:latin typeface="Verdana"/>
                <a:cs typeface="Verdana"/>
              </a:rPr>
              <a:t>w</a:t>
            </a:r>
            <a:r>
              <a:rPr sz="2000" spc="63" dirty="0">
                <a:solidFill>
                  <a:srgbClr val="9B9B9B"/>
                </a:solidFill>
                <a:latin typeface="Verdana"/>
                <a:cs typeface="Verdana"/>
              </a:rPr>
              <a:t>a</a:t>
            </a:r>
            <a:r>
              <a:rPr sz="2000" spc="50" dirty="0">
                <a:solidFill>
                  <a:srgbClr val="9B9B9B"/>
                </a:solidFill>
                <a:latin typeface="Verdana"/>
                <a:cs typeface="Verdana"/>
              </a:rPr>
              <a:t>l</a:t>
            </a:r>
            <a:r>
              <a:rPr sz="2000" spc="-27" dirty="0">
                <a:solidFill>
                  <a:srgbClr val="9B9B9B"/>
                </a:solidFill>
                <a:latin typeface="Verdana"/>
                <a:cs typeface="Verdana"/>
              </a:rPr>
              <a:t>k</a:t>
            </a:r>
            <a:endParaRPr sz="2000">
              <a:latin typeface="Verdana"/>
              <a:cs typeface="Verdana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2397255" y="3176488"/>
            <a:ext cx="796290" cy="316326"/>
          </a:xfrm>
          <a:prstGeom prst="rect">
            <a:avLst/>
          </a:prstGeom>
        </p:spPr>
        <p:txBody>
          <a:bodyPr vert="horz" wrap="square" lIns="0" tIns="8467" rIns="0" bIns="0" rtlCol="0">
            <a:spAutoFit/>
          </a:bodyPr>
          <a:lstStyle/>
          <a:p>
            <a:pPr marL="8467">
              <a:spcBef>
                <a:spcPts val="67"/>
              </a:spcBef>
            </a:pPr>
            <a:r>
              <a:rPr sz="2000" spc="20" dirty="0">
                <a:solidFill>
                  <a:srgbClr val="9B9B9B"/>
                </a:solidFill>
                <a:latin typeface="Verdana"/>
                <a:cs typeface="Verdana"/>
              </a:rPr>
              <a:t>b</a:t>
            </a:r>
            <a:r>
              <a:rPr sz="2000" spc="63" dirty="0">
                <a:solidFill>
                  <a:srgbClr val="9B9B9B"/>
                </a:solidFill>
                <a:latin typeface="Verdana"/>
                <a:cs typeface="Verdana"/>
              </a:rPr>
              <a:t>a</a:t>
            </a:r>
            <a:r>
              <a:rPr sz="2000" spc="23" dirty="0">
                <a:solidFill>
                  <a:srgbClr val="9B9B9B"/>
                </a:solidFill>
                <a:latin typeface="Verdana"/>
                <a:cs typeface="Verdana"/>
              </a:rPr>
              <a:t>s</a:t>
            </a:r>
            <a:r>
              <a:rPr sz="2000" spc="70" dirty="0">
                <a:solidFill>
                  <a:srgbClr val="9B9B9B"/>
                </a:solidFill>
                <a:latin typeface="Verdana"/>
                <a:cs typeface="Verdana"/>
              </a:rPr>
              <a:t>e</a:t>
            </a:r>
            <a:r>
              <a:rPr sz="2000" spc="23" dirty="0">
                <a:solidFill>
                  <a:srgbClr val="9B9B9B"/>
                </a:solidFill>
                <a:latin typeface="Verdana"/>
                <a:cs typeface="Verdana"/>
              </a:rPr>
              <a:t>d</a:t>
            </a:r>
            <a:endParaRPr sz="2000">
              <a:latin typeface="Verdana"/>
              <a:cs typeface="Verdana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6037922" y="3007155"/>
            <a:ext cx="675640" cy="316326"/>
          </a:xfrm>
          <a:prstGeom prst="rect">
            <a:avLst/>
          </a:prstGeom>
        </p:spPr>
        <p:txBody>
          <a:bodyPr vert="horz" wrap="square" lIns="0" tIns="8467" rIns="0" bIns="0" rtlCol="0">
            <a:spAutoFit/>
          </a:bodyPr>
          <a:lstStyle/>
          <a:p>
            <a:pPr marL="8467">
              <a:spcBef>
                <a:spcPts val="67"/>
              </a:spcBef>
            </a:pPr>
            <a:r>
              <a:rPr sz="2000" spc="20" dirty="0">
                <a:solidFill>
                  <a:srgbClr val="9B9B9B"/>
                </a:solidFill>
                <a:latin typeface="Verdana"/>
                <a:cs typeface="Verdana"/>
              </a:rPr>
              <a:t>p</a:t>
            </a:r>
            <a:r>
              <a:rPr sz="2000" spc="50" dirty="0">
                <a:solidFill>
                  <a:srgbClr val="9B9B9B"/>
                </a:solidFill>
                <a:latin typeface="Verdana"/>
                <a:cs typeface="Verdana"/>
              </a:rPr>
              <a:t>l</a:t>
            </a:r>
            <a:r>
              <a:rPr sz="2000" spc="63" dirty="0">
                <a:solidFill>
                  <a:srgbClr val="9B9B9B"/>
                </a:solidFill>
                <a:latin typeface="Verdana"/>
                <a:cs typeface="Verdana"/>
              </a:rPr>
              <a:t>a</a:t>
            </a:r>
            <a:r>
              <a:rPr sz="2000" spc="-3" dirty="0">
                <a:solidFill>
                  <a:srgbClr val="9B9B9B"/>
                </a:solidFill>
                <a:latin typeface="Verdana"/>
                <a:cs typeface="Verdana"/>
              </a:rPr>
              <a:t>n</a:t>
            </a:r>
            <a:r>
              <a:rPr sz="2000" spc="-7" dirty="0">
                <a:solidFill>
                  <a:srgbClr val="9B9B9B"/>
                </a:solidFill>
                <a:latin typeface="Verdana"/>
                <a:cs typeface="Verdana"/>
              </a:rPr>
              <a:t>t</a:t>
            </a:r>
            <a:endParaRPr sz="2000">
              <a:latin typeface="Verdana"/>
              <a:cs typeface="Verdana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2566588" y="5293155"/>
            <a:ext cx="3780367" cy="316326"/>
          </a:xfrm>
          <a:prstGeom prst="rect">
            <a:avLst/>
          </a:prstGeom>
        </p:spPr>
        <p:txBody>
          <a:bodyPr vert="horz" wrap="square" lIns="0" tIns="8467" rIns="0" bIns="0" rtlCol="0">
            <a:spAutoFit/>
          </a:bodyPr>
          <a:lstStyle/>
          <a:p>
            <a:pPr marL="8467">
              <a:spcBef>
                <a:spcPts val="67"/>
              </a:spcBef>
            </a:pPr>
            <a:r>
              <a:rPr sz="2000" spc="43" dirty="0">
                <a:solidFill>
                  <a:srgbClr val="9B9B9B"/>
                </a:solidFill>
                <a:latin typeface="Verdana"/>
                <a:cs typeface="Verdana"/>
              </a:rPr>
              <a:t>eat </a:t>
            </a:r>
            <a:r>
              <a:rPr sz="2000" spc="33" dirty="0">
                <a:solidFill>
                  <a:srgbClr val="9B9B9B"/>
                </a:solidFill>
                <a:latin typeface="Verdana"/>
                <a:cs typeface="Verdana"/>
              </a:rPr>
              <a:t>less </a:t>
            </a:r>
            <a:r>
              <a:rPr sz="2000" spc="27" dirty="0">
                <a:solidFill>
                  <a:srgbClr val="9B9B9B"/>
                </a:solidFill>
                <a:latin typeface="Verdana"/>
                <a:cs typeface="Verdana"/>
              </a:rPr>
              <a:t>meat </a:t>
            </a:r>
            <a:r>
              <a:rPr sz="1900" spc="35" baseline="32163" dirty="0">
                <a:solidFill>
                  <a:srgbClr val="9B9B9B"/>
                </a:solidFill>
                <a:latin typeface="Verdana"/>
                <a:cs typeface="Verdana"/>
              </a:rPr>
              <a:t>recycling</a:t>
            </a:r>
            <a:r>
              <a:rPr sz="1900" spc="-150" baseline="32163" dirty="0">
                <a:solidFill>
                  <a:srgbClr val="9B9B9B"/>
                </a:solidFill>
                <a:latin typeface="Verdana"/>
                <a:cs typeface="Verdana"/>
              </a:rPr>
              <a:t> </a:t>
            </a:r>
            <a:r>
              <a:rPr sz="3000" spc="50" baseline="-27777" dirty="0">
                <a:solidFill>
                  <a:srgbClr val="9B9B9B"/>
                </a:solidFill>
                <a:latin typeface="Verdana"/>
                <a:cs typeface="Verdana"/>
              </a:rPr>
              <a:t>increase</a:t>
            </a:r>
            <a:endParaRPr sz="3000" baseline="-27777">
              <a:latin typeface="Verdana"/>
              <a:cs typeface="Verdana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2448055" y="5073021"/>
            <a:ext cx="1096009" cy="203539"/>
          </a:xfrm>
          <a:prstGeom prst="rect">
            <a:avLst/>
          </a:prstGeom>
        </p:spPr>
        <p:txBody>
          <a:bodyPr vert="horz" wrap="square" lIns="0" tIns="8467" rIns="0" bIns="0" rtlCol="0">
            <a:spAutoFit/>
          </a:bodyPr>
          <a:lstStyle/>
          <a:p>
            <a:pPr marL="8467">
              <a:spcBef>
                <a:spcPts val="67"/>
              </a:spcBef>
            </a:pPr>
            <a:r>
              <a:rPr sz="1267" spc="7" dirty="0">
                <a:solidFill>
                  <a:srgbClr val="9B9B9B"/>
                </a:solidFill>
                <a:latin typeface="Verdana"/>
                <a:cs typeface="Verdana"/>
              </a:rPr>
              <a:t>p</a:t>
            </a:r>
            <a:r>
              <a:rPr sz="1267" spc="57" dirty="0">
                <a:solidFill>
                  <a:srgbClr val="9B9B9B"/>
                </a:solidFill>
                <a:latin typeface="Verdana"/>
                <a:cs typeface="Verdana"/>
              </a:rPr>
              <a:t>r</a:t>
            </a:r>
            <a:r>
              <a:rPr sz="1267" spc="27" dirty="0">
                <a:solidFill>
                  <a:srgbClr val="9B9B9B"/>
                </a:solidFill>
                <a:latin typeface="Verdana"/>
                <a:cs typeface="Verdana"/>
              </a:rPr>
              <a:t>o</a:t>
            </a:r>
            <a:r>
              <a:rPr sz="1267" spc="3" dirty="0">
                <a:solidFill>
                  <a:srgbClr val="9B9B9B"/>
                </a:solidFill>
                <a:latin typeface="Verdana"/>
                <a:cs typeface="Verdana"/>
              </a:rPr>
              <a:t>c</a:t>
            </a:r>
            <a:r>
              <a:rPr sz="1267" spc="63" dirty="0">
                <a:solidFill>
                  <a:srgbClr val="9B9B9B"/>
                </a:solidFill>
                <a:latin typeface="Verdana"/>
                <a:cs typeface="Verdana"/>
              </a:rPr>
              <a:t>u</a:t>
            </a:r>
            <a:r>
              <a:rPr sz="1267" spc="57" dirty="0">
                <a:solidFill>
                  <a:srgbClr val="9B9B9B"/>
                </a:solidFill>
                <a:latin typeface="Verdana"/>
                <a:cs typeface="Verdana"/>
              </a:rPr>
              <a:t>r</a:t>
            </a:r>
            <a:r>
              <a:rPr sz="1267" spc="43" dirty="0">
                <a:solidFill>
                  <a:srgbClr val="9B9B9B"/>
                </a:solidFill>
                <a:latin typeface="Verdana"/>
                <a:cs typeface="Verdana"/>
              </a:rPr>
              <a:t>e</a:t>
            </a:r>
            <a:r>
              <a:rPr sz="1267" spc="30" dirty="0">
                <a:solidFill>
                  <a:srgbClr val="9B9B9B"/>
                </a:solidFill>
                <a:latin typeface="Verdana"/>
                <a:cs typeface="Verdana"/>
              </a:rPr>
              <a:t>m</a:t>
            </a:r>
            <a:r>
              <a:rPr sz="1267" spc="43" dirty="0">
                <a:solidFill>
                  <a:srgbClr val="9B9B9B"/>
                </a:solidFill>
                <a:latin typeface="Verdana"/>
                <a:cs typeface="Verdana"/>
              </a:rPr>
              <a:t>e</a:t>
            </a:r>
            <a:r>
              <a:rPr sz="1267" spc="-3" dirty="0">
                <a:solidFill>
                  <a:srgbClr val="9B9B9B"/>
                </a:solidFill>
                <a:latin typeface="Verdana"/>
                <a:cs typeface="Verdana"/>
              </a:rPr>
              <a:t>nt</a:t>
            </a:r>
            <a:endParaRPr sz="1267">
              <a:latin typeface="Verdana"/>
              <a:cs typeface="Verdana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3193122" y="2710821"/>
            <a:ext cx="651087" cy="203539"/>
          </a:xfrm>
          <a:prstGeom prst="rect">
            <a:avLst/>
          </a:prstGeom>
        </p:spPr>
        <p:txBody>
          <a:bodyPr vert="horz" wrap="square" lIns="0" tIns="8467" rIns="0" bIns="0" rtlCol="0">
            <a:spAutoFit/>
          </a:bodyPr>
          <a:lstStyle/>
          <a:p>
            <a:pPr marL="8467">
              <a:spcBef>
                <a:spcPts val="67"/>
              </a:spcBef>
            </a:pPr>
            <a:r>
              <a:rPr sz="1267" spc="7" dirty="0">
                <a:solidFill>
                  <a:srgbClr val="9B9B9B"/>
                </a:solidFill>
                <a:latin typeface="Verdana"/>
                <a:cs typeface="Verdana"/>
              </a:rPr>
              <a:t>p</a:t>
            </a:r>
            <a:r>
              <a:rPr sz="1267" spc="57" dirty="0">
                <a:solidFill>
                  <a:srgbClr val="9B9B9B"/>
                </a:solidFill>
                <a:latin typeface="Verdana"/>
                <a:cs typeface="Verdana"/>
              </a:rPr>
              <a:t>r</a:t>
            </a:r>
            <a:r>
              <a:rPr sz="1267" spc="27" dirty="0">
                <a:solidFill>
                  <a:srgbClr val="9B9B9B"/>
                </a:solidFill>
                <a:latin typeface="Verdana"/>
                <a:cs typeface="Verdana"/>
              </a:rPr>
              <a:t>o</a:t>
            </a:r>
            <a:r>
              <a:rPr sz="1267" spc="3" dirty="0">
                <a:solidFill>
                  <a:srgbClr val="9B9B9B"/>
                </a:solidFill>
                <a:latin typeface="Verdana"/>
                <a:cs typeface="Verdana"/>
              </a:rPr>
              <a:t>c</a:t>
            </a:r>
            <a:r>
              <a:rPr sz="1267" spc="43" dirty="0">
                <a:solidFill>
                  <a:srgbClr val="9B9B9B"/>
                </a:solidFill>
                <a:latin typeface="Verdana"/>
                <a:cs typeface="Verdana"/>
              </a:rPr>
              <a:t>e</a:t>
            </a:r>
            <a:r>
              <a:rPr sz="1267" spc="7" dirty="0">
                <a:solidFill>
                  <a:srgbClr val="9B9B9B"/>
                </a:solidFill>
                <a:latin typeface="Verdana"/>
                <a:cs typeface="Verdana"/>
              </a:rPr>
              <a:t>s</a:t>
            </a:r>
            <a:r>
              <a:rPr sz="1267" dirty="0">
                <a:solidFill>
                  <a:srgbClr val="9B9B9B"/>
                </a:solidFill>
                <a:latin typeface="Verdana"/>
                <a:cs typeface="Verdana"/>
              </a:rPr>
              <a:t>s</a:t>
            </a:r>
            <a:endParaRPr sz="1267">
              <a:latin typeface="Verdana"/>
              <a:cs typeface="Verdana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4962656" y="3582888"/>
            <a:ext cx="965623" cy="203539"/>
          </a:xfrm>
          <a:prstGeom prst="rect">
            <a:avLst/>
          </a:prstGeom>
        </p:spPr>
        <p:txBody>
          <a:bodyPr vert="horz" wrap="square" lIns="0" tIns="8467" rIns="0" bIns="0" rtlCol="0">
            <a:spAutoFit/>
          </a:bodyPr>
          <a:lstStyle/>
          <a:p>
            <a:pPr marL="8467">
              <a:spcBef>
                <a:spcPts val="67"/>
              </a:spcBef>
            </a:pPr>
            <a:r>
              <a:rPr sz="1267" spc="7" dirty="0">
                <a:solidFill>
                  <a:srgbClr val="9B9B9B"/>
                </a:solidFill>
                <a:latin typeface="Verdana"/>
                <a:cs typeface="Verdana"/>
              </a:rPr>
              <a:t>p</a:t>
            </a:r>
            <a:r>
              <a:rPr sz="1267" spc="50" dirty="0">
                <a:solidFill>
                  <a:srgbClr val="9B9B9B"/>
                </a:solidFill>
                <a:latin typeface="Verdana"/>
                <a:cs typeface="Verdana"/>
              </a:rPr>
              <a:t>l</a:t>
            </a:r>
            <a:r>
              <a:rPr sz="1267" spc="37" dirty="0">
                <a:solidFill>
                  <a:srgbClr val="9B9B9B"/>
                </a:solidFill>
                <a:latin typeface="Verdana"/>
                <a:cs typeface="Verdana"/>
              </a:rPr>
              <a:t>a</a:t>
            </a:r>
            <a:r>
              <a:rPr sz="1267" spc="7" dirty="0">
                <a:solidFill>
                  <a:srgbClr val="9B9B9B"/>
                </a:solidFill>
                <a:latin typeface="Verdana"/>
                <a:cs typeface="Verdana"/>
              </a:rPr>
              <a:t>s</a:t>
            </a:r>
            <a:r>
              <a:rPr sz="1267" spc="33" dirty="0">
                <a:solidFill>
                  <a:srgbClr val="9B9B9B"/>
                </a:solidFill>
                <a:latin typeface="Verdana"/>
                <a:cs typeface="Verdana"/>
              </a:rPr>
              <a:t>t</a:t>
            </a:r>
            <a:r>
              <a:rPr sz="1267" spc="50" dirty="0">
                <a:solidFill>
                  <a:srgbClr val="9B9B9B"/>
                </a:solidFill>
                <a:latin typeface="Verdana"/>
                <a:cs typeface="Verdana"/>
              </a:rPr>
              <a:t>i</a:t>
            </a:r>
            <a:r>
              <a:rPr sz="1267" spc="3" dirty="0">
                <a:solidFill>
                  <a:srgbClr val="9B9B9B"/>
                </a:solidFill>
                <a:latin typeface="Verdana"/>
                <a:cs typeface="Verdana"/>
              </a:rPr>
              <a:t>c</a:t>
            </a:r>
            <a:r>
              <a:rPr sz="1900" spc="40" baseline="-20467" dirty="0">
                <a:solidFill>
                  <a:srgbClr val="9B9B9B"/>
                </a:solidFill>
                <a:latin typeface="Verdana"/>
                <a:cs typeface="Verdana"/>
              </a:rPr>
              <a:t>wo</a:t>
            </a:r>
            <a:r>
              <a:rPr sz="1900" spc="85" baseline="-20467" dirty="0">
                <a:solidFill>
                  <a:srgbClr val="9B9B9B"/>
                </a:solidFill>
                <a:latin typeface="Verdana"/>
                <a:cs typeface="Verdana"/>
              </a:rPr>
              <a:t>r</a:t>
            </a:r>
            <a:r>
              <a:rPr sz="1900" spc="-25" baseline="-20467" dirty="0">
                <a:solidFill>
                  <a:srgbClr val="9B9B9B"/>
                </a:solidFill>
                <a:latin typeface="Verdana"/>
                <a:cs typeface="Verdana"/>
              </a:rPr>
              <a:t>k</a:t>
            </a:r>
            <a:endParaRPr sz="1900" baseline="-20467">
              <a:latin typeface="Verdana"/>
              <a:cs typeface="Verdana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3938189" y="2499155"/>
            <a:ext cx="1573953" cy="203539"/>
          </a:xfrm>
          <a:prstGeom prst="rect">
            <a:avLst/>
          </a:prstGeom>
        </p:spPr>
        <p:txBody>
          <a:bodyPr vert="horz" wrap="square" lIns="0" tIns="8467" rIns="0" bIns="0" rtlCol="0">
            <a:spAutoFit/>
          </a:bodyPr>
          <a:lstStyle/>
          <a:p>
            <a:pPr marL="8467">
              <a:spcBef>
                <a:spcPts val="67"/>
              </a:spcBef>
            </a:pPr>
            <a:r>
              <a:rPr sz="1267" spc="37" dirty="0">
                <a:solidFill>
                  <a:srgbClr val="9B9B9B"/>
                </a:solidFill>
                <a:latin typeface="Verdana"/>
                <a:cs typeface="Verdana"/>
              </a:rPr>
              <a:t>reuse </a:t>
            </a:r>
            <a:r>
              <a:rPr sz="1267" spc="17" dirty="0">
                <a:solidFill>
                  <a:srgbClr val="9B9B9B"/>
                </a:solidFill>
                <a:latin typeface="Verdana"/>
                <a:cs typeface="Verdana"/>
              </a:rPr>
              <a:t>and </a:t>
            </a:r>
            <a:r>
              <a:rPr sz="1267" spc="23" dirty="0">
                <a:solidFill>
                  <a:srgbClr val="9B9B9B"/>
                </a:solidFill>
                <a:latin typeface="Verdana"/>
                <a:cs typeface="Verdana"/>
              </a:rPr>
              <a:t>buy</a:t>
            </a:r>
            <a:r>
              <a:rPr sz="1267" spc="-230" dirty="0">
                <a:solidFill>
                  <a:srgbClr val="9B9B9B"/>
                </a:solidFill>
                <a:latin typeface="Verdana"/>
                <a:cs typeface="Verdana"/>
              </a:rPr>
              <a:t> </a:t>
            </a:r>
            <a:r>
              <a:rPr sz="1267" spc="23" dirty="0">
                <a:solidFill>
                  <a:srgbClr val="9B9B9B"/>
                </a:solidFill>
                <a:latin typeface="Verdana"/>
                <a:cs typeface="Verdana"/>
              </a:rPr>
              <a:t>less</a:t>
            </a:r>
            <a:endParaRPr sz="1267">
              <a:latin typeface="Verdana"/>
              <a:cs typeface="Verdana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3557188" y="4844421"/>
            <a:ext cx="271780" cy="203539"/>
          </a:xfrm>
          <a:prstGeom prst="rect">
            <a:avLst/>
          </a:prstGeom>
        </p:spPr>
        <p:txBody>
          <a:bodyPr vert="horz" wrap="square" lIns="0" tIns="8467" rIns="0" bIns="0" rtlCol="0">
            <a:spAutoFit/>
          </a:bodyPr>
          <a:lstStyle/>
          <a:p>
            <a:pPr marL="8467">
              <a:spcBef>
                <a:spcPts val="67"/>
              </a:spcBef>
            </a:pPr>
            <a:r>
              <a:rPr sz="1267" spc="27" dirty="0">
                <a:solidFill>
                  <a:srgbClr val="9B9B9B"/>
                </a:solidFill>
                <a:latin typeface="Verdana"/>
                <a:cs typeface="Verdana"/>
              </a:rPr>
              <a:t>o</a:t>
            </a:r>
            <a:r>
              <a:rPr sz="1267" spc="50" dirty="0">
                <a:solidFill>
                  <a:srgbClr val="9B9B9B"/>
                </a:solidFill>
                <a:latin typeface="Verdana"/>
                <a:cs typeface="Verdana"/>
              </a:rPr>
              <a:t>l</a:t>
            </a:r>
            <a:r>
              <a:rPr sz="1267" spc="13" dirty="0">
                <a:solidFill>
                  <a:srgbClr val="9B9B9B"/>
                </a:solidFill>
                <a:latin typeface="Verdana"/>
                <a:cs typeface="Verdana"/>
              </a:rPr>
              <a:t>d</a:t>
            </a:r>
            <a:endParaRPr sz="1267">
              <a:latin typeface="Verdana"/>
              <a:cs typeface="Verdana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1347389" y="4615822"/>
            <a:ext cx="2195830" cy="316326"/>
          </a:xfrm>
          <a:prstGeom prst="rect">
            <a:avLst/>
          </a:prstGeom>
        </p:spPr>
        <p:txBody>
          <a:bodyPr vert="horz" wrap="square" lIns="0" tIns="8467" rIns="0" bIns="0" rtlCol="0">
            <a:spAutoFit/>
          </a:bodyPr>
          <a:lstStyle/>
          <a:p>
            <a:pPr marL="8467">
              <a:spcBef>
                <a:spcPts val="67"/>
              </a:spcBef>
            </a:pPr>
            <a:r>
              <a:rPr sz="1267" spc="37" dirty="0">
                <a:solidFill>
                  <a:srgbClr val="9B9B9B"/>
                </a:solidFill>
                <a:latin typeface="Verdana"/>
                <a:cs typeface="Verdana"/>
              </a:rPr>
              <a:t>reuse</a:t>
            </a:r>
            <a:r>
              <a:rPr sz="1267" spc="-43" dirty="0">
                <a:solidFill>
                  <a:srgbClr val="9B9B9B"/>
                </a:solidFill>
                <a:latin typeface="Verdana"/>
                <a:cs typeface="Verdana"/>
              </a:rPr>
              <a:t> </a:t>
            </a:r>
            <a:r>
              <a:rPr sz="1267" spc="60" dirty="0">
                <a:solidFill>
                  <a:srgbClr val="9B9B9B"/>
                </a:solidFill>
                <a:latin typeface="Verdana"/>
                <a:cs typeface="Verdana"/>
              </a:rPr>
              <a:t>more</a:t>
            </a:r>
            <a:r>
              <a:rPr sz="3000" spc="90" baseline="-12962" dirty="0">
                <a:solidFill>
                  <a:srgbClr val="9B9B9B"/>
                </a:solidFill>
                <a:latin typeface="Verdana"/>
                <a:cs typeface="Verdana"/>
              </a:rPr>
              <a:t>waste</a:t>
            </a:r>
            <a:r>
              <a:rPr sz="2000" spc="60" dirty="0">
                <a:solidFill>
                  <a:srgbClr val="9B9B9B"/>
                </a:solidFill>
                <a:latin typeface="Verdana"/>
                <a:cs typeface="Verdana"/>
              </a:rPr>
              <a:t>car</a:t>
            </a:r>
            <a:endParaRPr sz="2000">
              <a:latin typeface="Verdana"/>
              <a:cs typeface="Verdana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6977722" y="4878288"/>
            <a:ext cx="877993" cy="203539"/>
          </a:xfrm>
          <a:prstGeom prst="rect">
            <a:avLst/>
          </a:prstGeom>
        </p:spPr>
        <p:txBody>
          <a:bodyPr vert="horz" wrap="square" lIns="0" tIns="8467" rIns="0" bIns="0" rtlCol="0">
            <a:spAutoFit/>
          </a:bodyPr>
          <a:lstStyle/>
          <a:p>
            <a:pPr marL="8467">
              <a:spcBef>
                <a:spcPts val="67"/>
              </a:spcBef>
            </a:pPr>
            <a:r>
              <a:rPr sz="1267" spc="23" dirty="0">
                <a:solidFill>
                  <a:srgbClr val="9B9B9B"/>
                </a:solidFill>
                <a:latin typeface="Verdana"/>
                <a:cs typeface="Verdana"/>
              </a:rPr>
              <a:t>less</a:t>
            </a:r>
            <a:r>
              <a:rPr sz="1267" spc="-90" dirty="0">
                <a:solidFill>
                  <a:srgbClr val="9B9B9B"/>
                </a:solidFill>
                <a:latin typeface="Verdana"/>
                <a:cs typeface="Verdana"/>
              </a:rPr>
              <a:t> </a:t>
            </a:r>
            <a:r>
              <a:rPr sz="1267" spc="27" dirty="0">
                <a:solidFill>
                  <a:srgbClr val="9B9B9B"/>
                </a:solidFill>
                <a:latin typeface="Verdana"/>
                <a:cs typeface="Verdana"/>
              </a:rPr>
              <a:t>waste</a:t>
            </a:r>
            <a:endParaRPr sz="1267">
              <a:latin typeface="Verdana"/>
              <a:cs typeface="Verdana"/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2033188" y="3777621"/>
            <a:ext cx="463127" cy="203539"/>
          </a:xfrm>
          <a:prstGeom prst="rect">
            <a:avLst/>
          </a:prstGeom>
        </p:spPr>
        <p:txBody>
          <a:bodyPr vert="horz" wrap="square" lIns="0" tIns="8467" rIns="0" bIns="0" rtlCol="0">
            <a:spAutoFit/>
          </a:bodyPr>
          <a:lstStyle/>
          <a:p>
            <a:pPr marL="8467">
              <a:spcBef>
                <a:spcPts val="67"/>
              </a:spcBef>
            </a:pPr>
            <a:r>
              <a:rPr sz="1267" spc="50" dirty="0">
                <a:solidFill>
                  <a:srgbClr val="9B9B9B"/>
                </a:solidFill>
                <a:latin typeface="Verdana"/>
                <a:cs typeface="Verdana"/>
              </a:rPr>
              <a:t>l</a:t>
            </a:r>
            <a:r>
              <a:rPr sz="1267" spc="43" dirty="0">
                <a:solidFill>
                  <a:srgbClr val="9B9B9B"/>
                </a:solidFill>
                <a:latin typeface="Verdana"/>
                <a:cs typeface="Verdana"/>
              </a:rPr>
              <a:t>e</a:t>
            </a:r>
            <a:r>
              <a:rPr sz="1267" spc="37" dirty="0">
                <a:solidFill>
                  <a:srgbClr val="9B9B9B"/>
                </a:solidFill>
                <a:latin typeface="Verdana"/>
                <a:cs typeface="Verdana"/>
              </a:rPr>
              <a:t>a</a:t>
            </a:r>
            <a:r>
              <a:rPr sz="1267" spc="-17" dirty="0">
                <a:solidFill>
                  <a:srgbClr val="9B9B9B"/>
                </a:solidFill>
                <a:latin typeface="Verdana"/>
                <a:cs typeface="Verdana"/>
              </a:rPr>
              <a:t>v</a:t>
            </a:r>
            <a:r>
              <a:rPr sz="1267" spc="23" dirty="0">
                <a:solidFill>
                  <a:srgbClr val="9B9B9B"/>
                </a:solidFill>
                <a:latin typeface="Verdana"/>
                <a:cs typeface="Verdana"/>
              </a:rPr>
              <a:t>e</a:t>
            </a:r>
            <a:endParaRPr sz="1267">
              <a:latin typeface="Verdana"/>
              <a:cs typeface="Verdana"/>
            </a:endParaRPr>
          </a:p>
        </p:txBody>
      </p:sp>
      <p:sp>
        <p:nvSpPr>
          <p:cNvPr id="28" name="object 28"/>
          <p:cNvSpPr txBox="1"/>
          <p:nvPr/>
        </p:nvSpPr>
        <p:spPr>
          <a:xfrm>
            <a:off x="5800855" y="5191555"/>
            <a:ext cx="235797" cy="203539"/>
          </a:xfrm>
          <a:prstGeom prst="rect">
            <a:avLst/>
          </a:prstGeom>
        </p:spPr>
        <p:txBody>
          <a:bodyPr vert="horz" wrap="square" lIns="0" tIns="8467" rIns="0" bIns="0" rtlCol="0">
            <a:spAutoFit/>
          </a:bodyPr>
          <a:lstStyle/>
          <a:p>
            <a:pPr marL="8467">
              <a:spcBef>
                <a:spcPts val="67"/>
              </a:spcBef>
            </a:pPr>
            <a:r>
              <a:rPr sz="1267" spc="37" dirty="0">
                <a:solidFill>
                  <a:srgbClr val="9B9B9B"/>
                </a:solidFill>
                <a:latin typeface="Verdana"/>
                <a:cs typeface="Verdana"/>
              </a:rPr>
              <a:t>a</a:t>
            </a:r>
            <a:r>
              <a:rPr sz="1267" spc="50" dirty="0">
                <a:solidFill>
                  <a:srgbClr val="9B9B9B"/>
                </a:solidFill>
                <a:latin typeface="Verdana"/>
                <a:cs typeface="Verdana"/>
              </a:rPr>
              <a:t>i</a:t>
            </a:r>
            <a:r>
              <a:rPr sz="1267" spc="-20" dirty="0">
                <a:solidFill>
                  <a:srgbClr val="9B9B9B"/>
                </a:solidFill>
                <a:latin typeface="Verdana"/>
                <a:cs typeface="Verdana"/>
              </a:rPr>
              <a:t>r</a:t>
            </a:r>
            <a:endParaRPr sz="1267">
              <a:latin typeface="Verdana"/>
              <a:cs typeface="Verdana"/>
            </a:endParaRPr>
          </a:p>
        </p:txBody>
      </p:sp>
      <p:sp>
        <p:nvSpPr>
          <p:cNvPr id="29" name="object 29"/>
          <p:cNvSpPr txBox="1"/>
          <p:nvPr/>
        </p:nvSpPr>
        <p:spPr>
          <a:xfrm>
            <a:off x="6139522" y="3354288"/>
            <a:ext cx="1258993" cy="418918"/>
          </a:xfrm>
          <a:prstGeom prst="rect">
            <a:avLst/>
          </a:prstGeom>
        </p:spPr>
        <p:txBody>
          <a:bodyPr vert="horz" wrap="square" lIns="0" tIns="8467" rIns="0" bIns="0" rtlCol="0">
            <a:spAutoFit/>
          </a:bodyPr>
          <a:lstStyle/>
          <a:p>
            <a:pPr marL="533427">
              <a:lnSpc>
                <a:spcPts val="1159"/>
              </a:lnSpc>
              <a:spcBef>
                <a:spcPts val="67"/>
              </a:spcBef>
            </a:pPr>
            <a:r>
              <a:rPr sz="1267" spc="10" dirty="0">
                <a:solidFill>
                  <a:srgbClr val="9B9B9B"/>
                </a:solidFill>
                <a:latin typeface="Verdana"/>
                <a:cs typeface="Verdana"/>
              </a:rPr>
              <a:t>intake</a:t>
            </a:r>
            <a:endParaRPr sz="1267">
              <a:latin typeface="Verdana"/>
              <a:cs typeface="Verdana"/>
            </a:endParaRPr>
          </a:p>
          <a:p>
            <a:pPr marL="8467">
              <a:lnSpc>
                <a:spcPts val="2040"/>
              </a:lnSpc>
            </a:pPr>
            <a:r>
              <a:rPr sz="3000" spc="29" baseline="-11111" dirty="0">
                <a:solidFill>
                  <a:srgbClr val="9B9B9B"/>
                </a:solidFill>
                <a:latin typeface="Verdana"/>
                <a:cs typeface="Verdana"/>
              </a:rPr>
              <a:t>free</a:t>
            </a:r>
            <a:r>
              <a:rPr sz="3000" spc="-455" baseline="-11111" dirty="0">
                <a:solidFill>
                  <a:srgbClr val="9B9B9B"/>
                </a:solidFill>
                <a:latin typeface="Verdana"/>
                <a:cs typeface="Verdana"/>
              </a:rPr>
              <a:t> </a:t>
            </a:r>
            <a:r>
              <a:rPr sz="1267" spc="20" dirty="0">
                <a:solidFill>
                  <a:srgbClr val="9B9B9B"/>
                </a:solidFill>
                <a:latin typeface="Verdana"/>
                <a:cs typeface="Verdana"/>
              </a:rPr>
              <a:t>possible</a:t>
            </a:r>
            <a:endParaRPr sz="1267">
              <a:latin typeface="Verdana"/>
              <a:cs typeface="Verdana"/>
            </a:endParaRPr>
          </a:p>
        </p:txBody>
      </p:sp>
      <p:sp>
        <p:nvSpPr>
          <p:cNvPr id="30" name="object 30"/>
          <p:cNvSpPr txBox="1"/>
          <p:nvPr/>
        </p:nvSpPr>
        <p:spPr>
          <a:xfrm>
            <a:off x="1711455" y="4412621"/>
            <a:ext cx="500380" cy="203539"/>
          </a:xfrm>
          <a:prstGeom prst="rect">
            <a:avLst/>
          </a:prstGeom>
        </p:spPr>
        <p:txBody>
          <a:bodyPr vert="horz" wrap="square" lIns="0" tIns="8467" rIns="0" bIns="0" rtlCol="0">
            <a:spAutoFit/>
          </a:bodyPr>
          <a:lstStyle/>
          <a:p>
            <a:pPr marL="8467">
              <a:spcBef>
                <a:spcPts val="67"/>
              </a:spcBef>
            </a:pPr>
            <a:r>
              <a:rPr sz="1267" spc="7" dirty="0">
                <a:solidFill>
                  <a:srgbClr val="9B9B9B"/>
                </a:solidFill>
                <a:latin typeface="Verdana"/>
                <a:cs typeface="Verdana"/>
              </a:rPr>
              <a:t>s</a:t>
            </a:r>
            <a:r>
              <a:rPr sz="1267" spc="37" dirty="0">
                <a:solidFill>
                  <a:srgbClr val="9B9B9B"/>
                </a:solidFill>
                <a:latin typeface="Verdana"/>
                <a:cs typeface="Verdana"/>
              </a:rPr>
              <a:t>a</a:t>
            </a:r>
            <a:r>
              <a:rPr sz="1267" spc="-17" dirty="0">
                <a:solidFill>
                  <a:srgbClr val="9B9B9B"/>
                </a:solidFill>
                <a:latin typeface="Verdana"/>
                <a:cs typeface="Verdana"/>
              </a:rPr>
              <a:t>v</a:t>
            </a:r>
            <a:r>
              <a:rPr sz="1267" spc="43" dirty="0">
                <a:solidFill>
                  <a:srgbClr val="9B9B9B"/>
                </a:solidFill>
                <a:latin typeface="Verdana"/>
                <a:cs typeface="Verdana"/>
              </a:rPr>
              <a:t>e</a:t>
            </a:r>
            <a:r>
              <a:rPr sz="1267" spc="13" dirty="0">
                <a:solidFill>
                  <a:srgbClr val="9B9B9B"/>
                </a:solidFill>
                <a:latin typeface="Verdana"/>
                <a:cs typeface="Verdana"/>
              </a:rPr>
              <a:t>d</a:t>
            </a:r>
            <a:endParaRPr sz="1267">
              <a:latin typeface="Verdana"/>
              <a:cs typeface="Verdana"/>
            </a:endParaRPr>
          </a:p>
        </p:txBody>
      </p:sp>
      <p:sp>
        <p:nvSpPr>
          <p:cNvPr id="31" name="object 31"/>
          <p:cNvSpPr txBox="1"/>
          <p:nvPr/>
        </p:nvSpPr>
        <p:spPr>
          <a:xfrm>
            <a:off x="7172455" y="4615821"/>
            <a:ext cx="700193" cy="203539"/>
          </a:xfrm>
          <a:prstGeom prst="rect">
            <a:avLst/>
          </a:prstGeom>
        </p:spPr>
        <p:txBody>
          <a:bodyPr vert="horz" wrap="square" lIns="0" tIns="8467" rIns="0" bIns="0" rtlCol="0">
            <a:spAutoFit/>
          </a:bodyPr>
          <a:lstStyle/>
          <a:p>
            <a:pPr marL="8467">
              <a:spcBef>
                <a:spcPts val="67"/>
              </a:spcBef>
            </a:pPr>
            <a:r>
              <a:rPr sz="1267" spc="23" dirty="0">
                <a:solidFill>
                  <a:srgbClr val="9B9B9B"/>
                </a:solidFill>
                <a:latin typeface="Verdana"/>
                <a:cs typeface="Verdana"/>
              </a:rPr>
              <a:t>improve</a:t>
            </a:r>
            <a:endParaRPr sz="1267">
              <a:latin typeface="Verdana"/>
              <a:cs typeface="Verdana"/>
            </a:endParaRPr>
          </a:p>
        </p:txBody>
      </p:sp>
      <p:sp>
        <p:nvSpPr>
          <p:cNvPr id="32" name="object 32"/>
          <p:cNvSpPr txBox="1"/>
          <p:nvPr/>
        </p:nvSpPr>
        <p:spPr>
          <a:xfrm>
            <a:off x="2634322" y="5708021"/>
            <a:ext cx="2583180" cy="203539"/>
          </a:xfrm>
          <a:prstGeom prst="rect">
            <a:avLst/>
          </a:prstGeom>
        </p:spPr>
        <p:txBody>
          <a:bodyPr vert="horz" wrap="square" lIns="0" tIns="8467" rIns="0" bIns="0" rtlCol="0">
            <a:spAutoFit/>
          </a:bodyPr>
          <a:lstStyle/>
          <a:p>
            <a:pPr marL="8467">
              <a:spcBef>
                <a:spcPts val="67"/>
              </a:spcBef>
            </a:pPr>
            <a:r>
              <a:rPr sz="1900" spc="35" baseline="17543" dirty="0">
                <a:solidFill>
                  <a:srgbClr val="9B9B9B"/>
                </a:solidFill>
                <a:latin typeface="Verdana"/>
                <a:cs typeface="Verdana"/>
              </a:rPr>
              <a:t>household </a:t>
            </a:r>
            <a:r>
              <a:rPr sz="1267" spc="33" dirty="0">
                <a:solidFill>
                  <a:srgbClr val="9B9B9B"/>
                </a:solidFill>
                <a:latin typeface="Verdana"/>
                <a:cs typeface="Verdana"/>
              </a:rPr>
              <a:t>reduce </a:t>
            </a:r>
            <a:r>
              <a:rPr sz="1267" spc="23" dirty="0">
                <a:solidFill>
                  <a:srgbClr val="9B9B9B"/>
                </a:solidFill>
                <a:latin typeface="Verdana"/>
                <a:cs typeface="Verdana"/>
              </a:rPr>
              <a:t>energy</a:t>
            </a:r>
            <a:r>
              <a:rPr sz="1267" spc="-143" dirty="0">
                <a:solidFill>
                  <a:srgbClr val="9B9B9B"/>
                </a:solidFill>
                <a:latin typeface="Verdana"/>
                <a:cs typeface="Verdana"/>
              </a:rPr>
              <a:t> </a:t>
            </a:r>
            <a:r>
              <a:rPr sz="1267" spc="30" dirty="0">
                <a:solidFill>
                  <a:srgbClr val="9B9B9B"/>
                </a:solidFill>
                <a:latin typeface="Verdana"/>
                <a:cs typeface="Verdana"/>
              </a:rPr>
              <a:t>used</a:t>
            </a:r>
            <a:endParaRPr sz="1267">
              <a:latin typeface="Verdana"/>
              <a:cs typeface="Verdana"/>
            </a:endParaRPr>
          </a:p>
        </p:txBody>
      </p:sp>
      <p:sp>
        <p:nvSpPr>
          <p:cNvPr id="33" name="object 33"/>
          <p:cNvSpPr txBox="1"/>
          <p:nvPr/>
        </p:nvSpPr>
        <p:spPr>
          <a:xfrm>
            <a:off x="6495122" y="5215261"/>
            <a:ext cx="786553" cy="444823"/>
          </a:xfrm>
          <a:prstGeom prst="rect">
            <a:avLst/>
          </a:prstGeom>
        </p:spPr>
        <p:txBody>
          <a:bodyPr vert="horz" wrap="square" lIns="0" tIns="8467" rIns="0" bIns="0" rtlCol="0">
            <a:spAutoFit/>
          </a:bodyPr>
          <a:lstStyle/>
          <a:p>
            <a:pPr marL="8467" marR="3387" indent="25401">
              <a:lnSpc>
                <a:spcPct val="118400"/>
              </a:lnSpc>
              <a:spcBef>
                <a:spcPts val="67"/>
              </a:spcBef>
            </a:pPr>
            <a:r>
              <a:rPr sz="1267" spc="30" dirty="0">
                <a:solidFill>
                  <a:srgbClr val="9B9B9B"/>
                </a:solidFill>
                <a:latin typeface="Verdana"/>
                <a:cs typeface="Verdana"/>
              </a:rPr>
              <a:t>m</a:t>
            </a:r>
            <a:r>
              <a:rPr sz="1267" spc="27" dirty="0">
                <a:solidFill>
                  <a:srgbClr val="9B9B9B"/>
                </a:solidFill>
                <a:latin typeface="Verdana"/>
                <a:cs typeface="Verdana"/>
              </a:rPr>
              <a:t>o</a:t>
            </a:r>
            <a:r>
              <a:rPr sz="1267" spc="-3" dirty="0">
                <a:solidFill>
                  <a:srgbClr val="9B9B9B"/>
                </a:solidFill>
                <a:latin typeface="Verdana"/>
                <a:cs typeface="Verdana"/>
              </a:rPr>
              <a:t>n</a:t>
            </a:r>
            <a:r>
              <a:rPr sz="1267" spc="7" dirty="0">
                <a:solidFill>
                  <a:srgbClr val="9B9B9B"/>
                </a:solidFill>
                <a:latin typeface="Verdana"/>
                <a:cs typeface="Verdana"/>
              </a:rPr>
              <a:t>d</a:t>
            </a:r>
            <a:r>
              <a:rPr sz="1267" spc="37" dirty="0">
                <a:solidFill>
                  <a:srgbClr val="9B9B9B"/>
                </a:solidFill>
                <a:latin typeface="Verdana"/>
                <a:cs typeface="Verdana"/>
              </a:rPr>
              <a:t>a</a:t>
            </a:r>
            <a:r>
              <a:rPr sz="1267" spc="-17" dirty="0">
                <a:solidFill>
                  <a:srgbClr val="9B9B9B"/>
                </a:solidFill>
                <a:latin typeface="Verdana"/>
                <a:cs typeface="Verdana"/>
              </a:rPr>
              <a:t>y</a:t>
            </a:r>
            <a:r>
              <a:rPr sz="1267" dirty="0">
                <a:solidFill>
                  <a:srgbClr val="9B9B9B"/>
                </a:solidFill>
                <a:latin typeface="Verdana"/>
                <a:cs typeface="Verdana"/>
              </a:rPr>
              <a:t>s  </a:t>
            </a:r>
            <a:r>
              <a:rPr sz="1267" spc="23" dirty="0">
                <a:solidFill>
                  <a:srgbClr val="9B9B9B"/>
                </a:solidFill>
                <a:latin typeface="Verdana"/>
                <a:cs typeface="Verdana"/>
              </a:rPr>
              <a:t>garden</a:t>
            </a:r>
            <a:endParaRPr sz="1267">
              <a:latin typeface="Verdana"/>
              <a:cs typeface="Verdana"/>
            </a:endParaRPr>
          </a:p>
        </p:txBody>
      </p:sp>
      <p:sp>
        <p:nvSpPr>
          <p:cNvPr id="34" name="object 34"/>
          <p:cNvSpPr txBox="1"/>
          <p:nvPr/>
        </p:nvSpPr>
        <p:spPr>
          <a:xfrm>
            <a:off x="7231722" y="3902927"/>
            <a:ext cx="924983" cy="431294"/>
          </a:xfrm>
          <a:prstGeom prst="rect">
            <a:avLst/>
          </a:prstGeom>
        </p:spPr>
        <p:txBody>
          <a:bodyPr vert="horz" wrap="square" lIns="0" tIns="8467" rIns="0" bIns="0" rtlCol="0">
            <a:spAutoFit/>
          </a:bodyPr>
          <a:lstStyle/>
          <a:p>
            <a:pPr marL="8467" marR="3387" indent="270947">
              <a:lnSpc>
                <a:spcPct val="113999"/>
              </a:lnSpc>
              <a:spcBef>
                <a:spcPts val="67"/>
              </a:spcBef>
            </a:pPr>
            <a:r>
              <a:rPr sz="1267" spc="20" dirty="0">
                <a:solidFill>
                  <a:srgbClr val="9B9B9B"/>
                </a:solidFill>
                <a:latin typeface="Verdana"/>
                <a:cs typeface="Verdana"/>
              </a:rPr>
              <a:t>f</a:t>
            </a:r>
            <a:r>
              <a:rPr sz="1267" spc="57" dirty="0">
                <a:solidFill>
                  <a:srgbClr val="9B9B9B"/>
                </a:solidFill>
                <a:latin typeface="Verdana"/>
                <a:cs typeface="Verdana"/>
              </a:rPr>
              <a:t>r</a:t>
            </a:r>
            <a:r>
              <a:rPr sz="1267" spc="50" dirty="0">
                <a:solidFill>
                  <a:srgbClr val="9B9B9B"/>
                </a:solidFill>
                <a:latin typeface="Verdana"/>
                <a:cs typeface="Verdana"/>
              </a:rPr>
              <a:t>i</a:t>
            </a:r>
            <a:r>
              <a:rPr sz="1267" spc="43" dirty="0">
                <a:solidFill>
                  <a:srgbClr val="9B9B9B"/>
                </a:solidFill>
                <a:latin typeface="Verdana"/>
                <a:cs typeface="Verdana"/>
              </a:rPr>
              <a:t>e</a:t>
            </a:r>
            <a:r>
              <a:rPr sz="1267" spc="-3" dirty="0">
                <a:solidFill>
                  <a:srgbClr val="9B9B9B"/>
                </a:solidFill>
                <a:latin typeface="Verdana"/>
                <a:cs typeface="Verdana"/>
              </a:rPr>
              <a:t>n</a:t>
            </a:r>
            <a:r>
              <a:rPr sz="1267" spc="7" dirty="0">
                <a:solidFill>
                  <a:srgbClr val="9B9B9B"/>
                </a:solidFill>
                <a:latin typeface="Verdana"/>
                <a:cs typeface="Verdana"/>
              </a:rPr>
              <a:t>d</a:t>
            </a:r>
            <a:r>
              <a:rPr sz="1267" spc="50" dirty="0">
                <a:solidFill>
                  <a:srgbClr val="9B9B9B"/>
                </a:solidFill>
                <a:latin typeface="Verdana"/>
                <a:cs typeface="Verdana"/>
              </a:rPr>
              <a:t>l</a:t>
            </a:r>
            <a:r>
              <a:rPr sz="1267" dirty="0">
                <a:solidFill>
                  <a:srgbClr val="9B9B9B"/>
                </a:solidFill>
                <a:latin typeface="Verdana"/>
                <a:cs typeface="Verdana"/>
              </a:rPr>
              <a:t>y  </a:t>
            </a:r>
            <a:r>
              <a:rPr sz="1267" spc="23" dirty="0">
                <a:solidFill>
                  <a:srgbClr val="9B9B9B"/>
                </a:solidFill>
                <a:latin typeface="Verdana"/>
                <a:cs typeface="Verdana"/>
              </a:rPr>
              <a:t>recycle</a:t>
            </a:r>
            <a:endParaRPr sz="1267">
              <a:latin typeface="Verdana"/>
              <a:cs typeface="Verdana"/>
            </a:endParaRPr>
          </a:p>
        </p:txBody>
      </p:sp>
      <p:sp>
        <p:nvSpPr>
          <p:cNvPr id="35" name="object 35"/>
          <p:cNvSpPr txBox="1"/>
          <p:nvPr/>
        </p:nvSpPr>
        <p:spPr>
          <a:xfrm>
            <a:off x="5724655" y="2541488"/>
            <a:ext cx="459740" cy="203539"/>
          </a:xfrm>
          <a:prstGeom prst="rect">
            <a:avLst/>
          </a:prstGeom>
        </p:spPr>
        <p:txBody>
          <a:bodyPr vert="horz" wrap="square" lIns="0" tIns="8467" rIns="0" bIns="0" rtlCol="0">
            <a:spAutoFit/>
          </a:bodyPr>
          <a:lstStyle/>
          <a:p>
            <a:pPr marL="8467">
              <a:spcBef>
                <a:spcPts val="67"/>
              </a:spcBef>
            </a:pPr>
            <a:r>
              <a:rPr sz="1267" spc="7" dirty="0">
                <a:solidFill>
                  <a:srgbClr val="9B9B9B"/>
                </a:solidFill>
                <a:latin typeface="Verdana"/>
                <a:cs typeface="Verdana"/>
              </a:rPr>
              <a:t>s</a:t>
            </a:r>
            <a:r>
              <a:rPr sz="1267" spc="30" dirty="0">
                <a:solidFill>
                  <a:srgbClr val="9B9B9B"/>
                </a:solidFill>
                <a:latin typeface="Verdana"/>
                <a:cs typeface="Verdana"/>
              </a:rPr>
              <a:t>m</a:t>
            </a:r>
            <a:r>
              <a:rPr sz="1267" spc="37" dirty="0">
                <a:solidFill>
                  <a:srgbClr val="9B9B9B"/>
                </a:solidFill>
                <a:latin typeface="Verdana"/>
                <a:cs typeface="Verdana"/>
              </a:rPr>
              <a:t>a</a:t>
            </a:r>
            <a:r>
              <a:rPr sz="1267" spc="50" dirty="0">
                <a:solidFill>
                  <a:srgbClr val="9B9B9B"/>
                </a:solidFill>
                <a:latin typeface="Verdana"/>
                <a:cs typeface="Verdana"/>
              </a:rPr>
              <a:t>l</a:t>
            </a:r>
            <a:r>
              <a:rPr sz="1267" spc="3" dirty="0">
                <a:solidFill>
                  <a:srgbClr val="9B9B9B"/>
                </a:solidFill>
                <a:latin typeface="Verdana"/>
                <a:cs typeface="Verdana"/>
              </a:rPr>
              <a:t>l</a:t>
            </a:r>
            <a:endParaRPr sz="1267">
              <a:latin typeface="Verdana"/>
              <a:cs typeface="Verdana"/>
            </a:endParaRPr>
          </a:p>
        </p:txBody>
      </p:sp>
      <p:sp>
        <p:nvSpPr>
          <p:cNvPr id="36" name="object 36"/>
          <p:cNvSpPr txBox="1"/>
          <p:nvPr/>
        </p:nvSpPr>
        <p:spPr>
          <a:xfrm>
            <a:off x="3455589" y="5911221"/>
            <a:ext cx="740410" cy="203539"/>
          </a:xfrm>
          <a:prstGeom prst="rect">
            <a:avLst/>
          </a:prstGeom>
        </p:spPr>
        <p:txBody>
          <a:bodyPr vert="horz" wrap="square" lIns="0" tIns="8467" rIns="0" bIns="0" rtlCol="0">
            <a:spAutoFit/>
          </a:bodyPr>
          <a:lstStyle/>
          <a:p>
            <a:pPr marL="8467">
              <a:spcBef>
                <a:spcPts val="67"/>
              </a:spcBef>
            </a:pPr>
            <a:r>
              <a:rPr sz="1267" spc="23" dirty="0">
                <a:solidFill>
                  <a:srgbClr val="9B9B9B"/>
                </a:solidFill>
                <a:latin typeface="Verdana"/>
                <a:cs typeface="Verdana"/>
              </a:rPr>
              <a:t>footprint</a:t>
            </a:r>
            <a:endParaRPr sz="1267">
              <a:latin typeface="Verdana"/>
              <a:cs typeface="Verdana"/>
            </a:endParaRPr>
          </a:p>
        </p:txBody>
      </p:sp>
      <p:sp>
        <p:nvSpPr>
          <p:cNvPr id="37" name="object 37"/>
          <p:cNvSpPr txBox="1"/>
          <p:nvPr/>
        </p:nvSpPr>
        <p:spPr>
          <a:xfrm>
            <a:off x="5656922" y="5809621"/>
            <a:ext cx="920327" cy="203539"/>
          </a:xfrm>
          <a:prstGeom prst="rect">
            <a:avLst/>
          </a:prstGeom>
        </p:spPr>
        <p:txBody>
          <a:bodyPr vert="horz" wrap="square" lIns="0" tIns="8467" rIns="0" bIns="0" rtlCol="0">
            <a:spAutoFit/>
          </a:bodyPr>
          <a:lstStyle/>
          <a:p>
            <a:pPr marL="8467">
              <a:spcBef>
                <a:spcPts val="67"/>
              </a:spcBef>
            </a:pPr>
            <a:r>
              <a:rPr sz="1267" spc="23" dirty="0">
                <a:solidFill>
                  <a:srgbClr val="9B9B9B"/>
                </a:solidFill>
                <a:latin typeface="Verdana"/>
                <a:cs typeface="Verdana"/>
              </a:rPr>
              <a:t>food</a:t>
            </a:r>
            <a:r>
              <a:rPr sz="1267" spc="-107" dirty="0">
                <a:solidFill>
                  <a:srgbClr val="9B9B9B"/>
                </a:solidFill>
                <a:latin typeface="Verdana"/>
                <a:cs typeface="Verdana"/>
              </a:rPr>
              <a:t> </a:t>
            </a:r>
            <a:r>
              <a:rPr sz="1267" spc="27" dirty="0">
                <a:solidFill>
                  <a:srgbClr val="9B9B9B"/>
                </a:solidFill>
                <a:latin typeface="Verdana"/>
                <a:cs typeface="Verdana"/>
              </a:rPr>
              <a:t>waste</a:t>
            </a:r>
            <a:endParaRPr sz="1267">
              <a:latin typeface="Verdana"/>
              <a:cs typeface="Verdana"/>
            </a:endParaRPr>
          </a:p>
        </p:txBody>
      </p:sp>
      <p:sp>
        <p:nvSpPr>
          <p:cNvPr id="38" name="object 38"/>
          <p:cNvSpPr txBox="1"/>
          <p:nvPr/>
        </p:nvSpPr>
        <p:spPr>
          <a:xfrm>
            <a:off x="4530855" y="6021288"/>
            <a:ext cx="2215727" cy="203539"/>
          </a:xfrm>
          <a:prstGeom prst="rect">
            <a:avLst/>
          </a:prstGeom>
        </p:spPr>
        <p:txBody>
          <a:bodyPr vert="horz" wrap="square" lIns="0" tIns="8467" rIns="0" bIns="0" rtlCol="0">
            <a:spAutoFit/>
          </a:bodyPr>
          <a:lstStyle/>
          <a:p>
            <a:pPr marL="8467">
              <a:spcBef>
                <a:spcPts val="67"/>
              </a:spcBef>
            </a:pPr>
            <a:r>
              <a:rPr sz="1267" spc="23" dirty="0">
                <a:solidFill>
                  <a:srgbClr val="9B9B9B"/>
                </a:solidFill>
                <a:latin typeface="Verdana"/>
                <a:cs typeface="Verdana"/>
              </a:rPr>
              <a:t>food but less recycle</a:t>
            </a:r>
            <a:r>
              <a:rPr sz="1267" spc="-233" dirty="0">
                <a:solidFill>
                  <a:srgbClr val="9B9B9B"/>
                </a:solidFill>
                <a:latin typeface="Verdana"/>
                <a:cs typeface="Verdana"/>
              </a:rPr>
              <a:t> </a:t>
            </a:r>
            <a:r>
              <a:rPr sz="1267" spc="33" dirty="0">
                <a:solidFill>
                  <a:srgbClr val="9B9B9B"/>
                </a:solidFill>
                <a:latin typeface="Verdana"/>
                <a:cs typeface="Verdana"/>
              </a:rPr>
              <a:t>more</a:t>
            </a:r>
            <a:endParaRPr sz="1267">
              <a:latin typeface="Verdana"/>
              <a:cs typeface="Verdana"/>
            </a:endParaRPr>
          </a:p>
        </p:txBody>
      </p:sp>
      <p:sp>
        <p:nvSpPr>
          <p:cNvPr id="39" name="object 39"/>
          <p:cNvSpPr txBox="1"/>
          <p:nvPr/>
        </p:nvSpPr>
        <p:spPr>
          <a:xfrm>
            <a:off x="1923122" y="2973288"/>
            <a:ext cx="839047" cy="203539"/>
          </a:xfrm>
          <a:prstGeom prst="rect">
            <a:avLst/>
          </a:prstGeom>
        </p:spPr>
        <p:txBody>
          <a:bodyPr vert="horz" wrap="square" lIns="0" tIns="8467" rIns="0" bIns="0" rtlCol="0">
            <a:spAutoFit/>
          </a:bodyPr>
          <a:lstStyle/>
          <a:p>
            <a:pPr marL="8467">
              <a:spcBef>
                <a:spcPts val="67"/>
              </a:spcBef>
            </a:pPr>
            <a:r>
              <a:rPr sz="1267" spc="17" dirty="0">
                <a:solidFill>
                  <a:srgbClr val="9B9B9B"/>
                </a:solidFill>
                <a:latin typeface="Verdana"/>
                <a:cs typeface="Verdana"/>
              </a:rPr>
              <a:t>extending</a:t>
            </a:r>
            <a:endParaRPr sz="1267">
              <a:latin typeface="Verdana"/>
              <a:cs typeface="Verdana"/>
            </a:endParaRPr>
          </a:p>
        </p:txBody>
      </p:sp>
      <p:sp>
        <p:nvSpPr>
          <p:cNvPr id="40" name="object 40"/>
          <p:cNvSpPr txBox="1"/>
          <p:nvPr/>
        </p:nvSpPr>
        <p:spPr>
          <a:xfrm>
            <a:off x="6071789" y="2770088"/>
            <a:ext cx="1373717" cy="203539"/>
          </a:xfrm>
          <a:prstGeom prst="rect">
            <a:avLst/>
          </a:prstGeom>
        </p:spPr>
        <p:txBody>
          <a:bodyPr vert="horz" wrap="square" lIns="0" tIns="8467" rIns="0" bIns="0" rtlCol="0">
            <a:spAutoFit/>
          </a:bodyPr>
          <a:lstStyle/>
          <a:p>
            <a:pPr marL="8467">
              <a:spcBef>
                <a:spcPts val="67"/>
              </a:spcBef>
            </a:pPr>
            <a:r>
              <a:rPr sz="1267" spc="43" dirty="0">
                <a:solidFill>
                  <a:srgbClr val="9B9B9B"/>
                </a:solidFill>
                <a:latin typeface="Verdana"/>
                <a:cs typeface="Verdana"/>
              </a:rPr>
              <a:t>e</a:t>
            </a:r>
            <a:r>
              <a:rPr sz="1267" spc="-3" dirty="0">
                <a:solidFill>
                  <a:srgbClr val="9B9B9B"/>
                </a:solidFill>
                <a:latin typeface="Verdana"/>
                <a:cs typeface="Verdana"/>
              </a:rPr>
              <a:t>n</a:t>
            </a:r>
            <a:r>
              <a:rPr sz="1267" spc="-17" dirty="0">
                <a:solidFill>
                  <a:srgbClr val="9B9B9B"/>
                </a:solidFill>
                <a:latin typeface="Verdana"/>
                <a:cs typeface="Verdana"/>
              </a:rPr>
              <a:t>v</a:t>
            </a:r>
            <a:r>
              <a:rPr sz="1267" spc="50" dirty="0">
                <a:solidFill>
                  <a:srgbClr val="9B9B9B"/>
                </a:solidFill>
                <a:latin typeface="Verdana"/>
                <a:cs typeface="Verdana"/>
              </a:rPr>
              <a:t>i</a:t>
            </a:r>
            <a:r>
              <a:rPr sz="1267" spc="57" dirty="0">
                <a:solidFill>
                  <a:srgbClr val="9B9B9B"/>
                </a:solidFill>
                <a:latin typeface="Verdana"/>
                <a:cs typeface="Verdana"/>
              </a:rPr>
              <a:t>r</a:t>
            </a:r>
            <a:r>
              <a:rPr sz="1267" spc="27" dirty="0">
                <a:solidFill>
                  <a:srgbClr val="9B9B9B"/>
                </a:solidFill>
                <a:latin typeface="Verdana"/>
                <a:cs typeface="Verdana"/>
              </a:rPr>
              <a:t>o</a:t>
            </a:r>
            <a:r>
              <a:rPr sz="1267" spc="-3" dirty="0">
                <a:solidFill>
                  <a:srgbClr val="9B9B9B"/>
                </a:solidFill>
                <a:latin typeface="Verdana"/>
                <a:cs typeface="Verdana"/>
              </a:rPr>
              <a:t>n</a:t>
            </a:r>
            <a:r>
              <a:rPr sz="1267" spc="30" dirty="0">
                <a:solidFill>
                  <a:srgbClr val="9B9B9B"/>
                </a:solidFill>
                <a:latin typeface="Verdana"/>
                <a:cs typeface="Verdana"/>
              </a:rPr>
              <a:t>m</a:t>
            </a:r>
            <a:r>
              <a:rPr sz="1267" spc="43" dirty="0">
                <a:solidFill>
                  <a:srgbClr val="9B9B9B"/>
                </a:solidFill>
                <a:latin typeface="Verdana"/>
                <a:cs typeface="Verdana"/>
              </a:rPr>
              <a:t>e</a:t>
            </a:r>
            <a:r>
              <a:rPr sz="1267" spc="-3" dirty="0">
                <a:solidFill>
                  <a:srgbClr val="9B9B9B"/>
                </a:solidFill>
                <a:latin typeface="Verdana"/>
                <a:cs typeface="Verdana"/>
              </a:rPr>
              <a:t>n</a:t>
            </a:r>
            <a:r>
              <a:rPr sz="1267" spc="33" dirty="0">
                <a:solidFill>
                  <a:srgbClr val="9B9B9B"/>
                </a:solidFill>
                <a:latin typeface="Verdana"/>
                <a:cs typeface="Verdana"/>
              </a:rPr>
              <a:t>t</a:t>
            </a:r>
            <a:r>
              <a:rPr sz="1267" spc="37" dirty="0">
                <a:solidFill>
                  <a:srgbClr val="9B9B9B"/>
                </a:solidFill>
                <a:latin typeface="Verdana"/>
                <a:cs typeface="Verdana"/>
              </a:rPr>
              <a:t>a</a:t>
            </a:r>
            <a:r>
              <a:rPr sz="1267" spc="50" dirty="0">
                <a:solidFill>
                  <a:srgbClr val="9B9B9B"/>
                </a:solidFill>
                <a:latin typeface="Verdana"/>
                <a:cs typeface="Verdana"/>
              </a:rPr>
              <a:t>ll</a:t>
            </a:r>
            <a:r>
              <a:rPr sz="1267" dirty="0">
                <a:solidFill>
                  <a:srgbClr val="9B9B9B"/>
                </a:solidFill>
                <a:latin typeface="Verdana"/>
                <a:cs typeface="Verdana"/>
              </a:rPr>
              <a:t>y</a:t>
            </a:r>
            <a:endParaRPr sz="1267">
              <a:latin typeface="Verdana"/>
              <a:cs typeface="Verdana"/>
            </a:endParaRPr>
          </a:p>
        </p:txBody>
      </p:sp>
      <p:sp>
        <p:nvSpPr>
          <p:cNvPr id="41" name="object 41"/>
          <p:cNvSpPr txBox="1"/>
          <p:nvPr/>
        </p:nvSpPr>
        <p:spPr>
          <a:xfrm>
            <a:off x="1279655" y="3388155"/>
            <a:ext cx="971127" cy="203539"/>
          </a:xfrm>
          <a:prstGeom prst="rect">
            <a:avLst/>
          </a:prstGeom>
        </p:spPr>
        <p:txBody>
          <a:bodyPr vert="horz" wrap="square" lIns="0" tIns="8467" rIns="0" bIns="0" rtlCol="0">
            <a:spAutoFit/>
          </a:bodyPr>
          <a:lstStyle/>
          <a:p>
            <a:pPr marL="8467">
              <a:spcBef>
                <a:spcPts val="67"/>
              </a:spcBef>
            </a:pPr>
            <a:r>
              <a:rPr sz="1267" spc="27" dirty="0">
                <a:solidFill>
                  <a:srgbClr val="9B9B9B"/>
                </a:solidFill>
                <a:latin typeface="Verdana"/>
                <a:cs typeface="Verdana"/>
              </a:rPr>
              <a:t>sustainable</a:t>
            </a:r>
            <a:endParaRPr sz="1267">
              <a:latin typeface="Verdana"/>
              <a:cs typeface="Verdana"/>
            </a:endParaRPr>
          </a:p>
        </p:txBody>
      </p:sp>
      <p:sp>
        <p:nvSpPr>
          <p:cNvPr id="42" name="object 42"/>
          <p:cNvSpPr txBox="1"/>
          <p:nvPr/>
        </p:nvSpPr>
        <p:spPr>
          <a:xfrm>
            <a:off x="4226055" y="2770088"/>
            <a:ext cx="1707727" cy="316326"/>
          </a:xfrm>
          <a:prstGeom prst="rect">
            <a:avLst/>
          </a:prstGeom>
        </p:spPr>
        <p:txBody>
          <a:bodyPr vert="horz" wrap="square" lIns="0" tIns="8467" rIns="0" bIns="0" rtlCol="0">
            <a:spAutoFit/>
          </a:bodyPr>
          <a:lstStyle/>
          <a:p>
            <a:pPr marL="8467">
              <a:spcBef>
                <a:spcPts val="67"/>
              </a:spcBef>
            </a:pPr>
            <a:r>
              <a:rPr sz="1900" spc="59" baseline="-8771" dirty="0">
                <a:solidFill>
                  <a:srgbClr val="9B9B9B"/>
                </a:solidFill>
                <a:latin typeface="Verdana"/>
                <a:cs typeface="Verdana"/>
              </a:rPr>
              <a:t>step</a:t>
            </a:r>
            <a:r>
              <a:rPr sz="2000" spc="40" dirty="0">
                <a:solidFill>
                  <a:srgbClr val="9B9B9B"/>
                </a:solidFill>
                <a:latin typeface="Verdana"/>
                <a:cs typeface="Verdana"/>
              </a:rPr>
              <a:t>energy</a:t>
            </a:r>
            <a:r>
              <a:rPr sz="2000" spc="-467" dirty="0">
                <a:solidFill>
                  <a:srgbClr val="9B9B9B"/>
                </a:solidFill>
                <a:latin typeface="Verdana"/>
                <a:cs typeface="Verdana"/>
              </a:rPr>
              <a:t> </a:t>
            </a:r>
            <a:r>
              <a:rPr sz="1900" spc="50" baseline="-11695" dirty="0">
                <a:solidFill>
                  <a:srgbClr val="9B9B9B"/>
                </a:solidFill>
                <a:latin typeface="Verdana"/>
                <a:cs typeface="Verdana"/>
              </a:rPr>
              <a:t>time</a:t>
            </a:r>
            <a:endParaRPr sz="1900" baseline="-11695">
              <a:latin typeface="Verdana"/>
              <a:cs typeface="Verdana"/>
            </a:endParaRPr>
          </a:p>
        </p:txBody>
      </p:sp>
      <p:sp>
        <p:nvSpPr>
          <p:cNvPr id="43" name="object 43"/>
          <p:cNvSpPr txBox="1"/>
          <p:nvPr/>
        </p:nvSpPr>
        <p:spPr>
          <a:xfrm>
            <a:off x="1017189" y="3887688"/>
            <a:ext cx="791210" cy="203539"/>
          </a:xfrm>
          <a:prstGeom prst="rect">
            <a:avLst/>
          </a:prstGeom>
        </p:spPr>
        <p:txBody>
          <a:bodyPr vert="horz" wrap="square" lIns="0" tIns="8467" rIns="0" bIns="0" rtlCol="0">
            <a:spAutoFit/>
          </a:bodyPr>
          <a:lstStyle/>
          <a:p>
            <a:pPr marL="8467">
              <a:spcBef>
                <a:spcPts val="67"/>
              </a:spcBef>
            </a:pPr>
            <a:r>
              <a:rPr sz="1267" spc="23" dirty="0">
                <a:solidFill>
                  <a:srgbClr val="9B9B9B"/>
                </a:solidFill>
                <a:latin typeface="Verdana"/>
                <a:cs typeface="Verdana"/>
              </a:rPr>
              <a:t>transport</a:t>
            </a:r>
            <a:endParaRPr sz="1267">
              <a:latin typeface="Verdana"/>
              <a:cs typeface="Verdana"/>
            </a:endParaRPr>
          </a:p>
        </p:txBody>
      </p:sp>
      <p:sp>
        <p:nvSpPr>
          <p:cNvPr id="44" name="object 44"/>
          <p:cNvSpPr txBox="1"/>
          <p:nvPr/>
        </p:nvSpPr>
        <p:spPr>
          <a:xfrm>
            <a:off x="7053922" y="3117221"/>
            <a:ext cx="772583" cy="203539"/>
          </a:xfrm>
          <a:prstGeom prst="rect">
            <a:avLst/>
          </a:prstGeom>
        </p:spPr>
        <p:txBody>
          <a:bodyPr vert="horz" wrap="square" lIns="0" tIns="8467" rIns="0" bIns="0" rtlCol="0">
            <a:spAutoFit/>
          </a:bodyPr>
          <a:lstStyle/>
          <a:p>
            <a:pPr marL="8467">
              <a:spcBef>
                <a:spcPts val="67"/>
              </a:spcBef>
            </a:pPr>
            <a:r>
              <a:rPr sz="1267" spc="23" dirty="0">
                <a:solidFill>
                  <a:srgbClr val="9B9B9B"/>
                </a:solidFill>
                <a:latin typeface="Verdana"/>
                <a:cs typeface="Verdana"/>
              </a:rPr>
              <a:t>driveway</a:t>
            </a:r>
            <a:endParaRPr sz="1267">
              <a:latin typeface="Verdana"/>
              <a:cs typeface="Verdana"/>
            </a:endParaRPr>
          </a:p>
        </p:txBody>
      </p:sp>
      <p:sp>
        <p:nvSpPr>
          <p:cNvPr id="45" name="object 45"/>
          <p:cNvSpPr/>
          <p:nvPr/>
        </p:nvSpPr>
        <p:spPr>
          <a:xfrm>
            <a:off x="4377836" y="6457321"/>
            <a:ext cx="626533" cy="20319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id="{2280CAF8-DFD5-4D14-8238-001FAA0AAFF0}"/>
              </a:ext>
            </a:extLst>
          </p:cNvPr>
          <p:cNvSpPr/>
          <p:nvPr/>
        </p:nvSpPr>
        <p:spPr>
          <a:xfrm>
            <a:off x="1635662" y="526893"/>
            <a:ext cx="718162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en-GB" b="1" dirty="0" err="1">
                <a:solidFill>
                  <a:srgbClr val="FF0000"/>
                </a:solidFill>
                <a:latin typeface="Arial" charset="0"/>
                <a:cs typeface="Arial" charset="0"/>
              </a:rPr>
              <a:t>Slido</a:t>
            </a:r>
            <a:r>
              <a:rPr lang="en-GB" b="1" dirty="0">
                <a:solidFill>
                  <a:srgbClr val="FF0000"/>
                </a:solidFill>
                <a:latin typeface="Arial" charset="0"/>
                <a:cs typeface="Arial" charset="0"/>
              </a:rPr>
              <a:t> Responses Received During Presentation on 24/5/19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Rectangle 4">
            <a:extLst>
              <a:ext uri="{FF2B5EF4-FFF2-40B4-BE49-F238E27FC236}">
                <a16:creationId xmlns:a16="http://schemas.microsoft.com/office/drawing/2014/main" id="{B8B9304A-4342-4502-883A-5ABDF9E4A8E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99592" y="1196752"/>
            <a:ext cx="7344816" cy="51440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en-GB" sz="2000" dirty="0">
                <a:cs typeface="Arial" charset="0"/>
              </a:rPr>
              <a:t>“Climate change is a large-scale, long-term shift in the planet's weather patterns and average temperatures.” </a:t>
            </a:r>
            <a:r>
              <a:rPr lang="en-GB" sz="1400" i="1" dirty="0">
                <a:cs typeface="Arial" charset="0"/>
              </a:rPr>
              <a:t>– Met Office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E390F43-C993-4DBC-A1E3-1F2C80254382}"/>
              </a:ext>
            </a:extLst>
          </p:cNvPr>
          <p:cNvSpPr txBox="1"/>
          <p:nvPr/>
        </p:nvSpPr>
        <p:spPr>
          <a:xfrm>
            <a:off x="1475582" y="620688"/>
            <a:ext cx="6192837" cy="4000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GB" sz="2000" b="1" dirty="0">
                <a:solidFill>
                  <a:schemeClr val="accent2">
                    <a:lumMod val="75000"/>
                  </a:schemeClr>
                </a:solidFill>
                <a:latin typeface="Arial" charset="0"/>
                <a:cs typeface="Arial" charset="0"/>
              </a:rPr>
              <a:t>The Greta Challenge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6732240" y="-9939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GB" dirty="0"/>
          </a:p>
        </p:txBody>
      </p:sp>
      <p:sp>
        <p:nvSpPr>
          <p:cNvPr id="3" name="TextBox 2"/>
          <p:cNvSpPr txBox="1"/>
          <p:nvPr/>
        </p:nvSpPr>
        <p:spPr>
          <a:xfrm>
            <a:off x="2571423" y="2276872"/>
            <a:ext cx="400115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/>
              <a:t>What Is Climate Change?</a:t>
            </a:r>
          </a:p>
        </p:txBody>
      </p:sp>
    </p:spTree>
    <p:extLst>
      <p:ext uri="{BB962C8B-B14F-4D97-AF65-F5344CB8AC3E}">
        <p14:creationId xmlns:p14="http://schemas.microsoft.com/office/powerpoint/2010/main" val="307323886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EE390F43-C993-4DBC-A1E3-1F2C80254382}"/>
              </a:ext>
            </a:extLst>
          </p:cNvPr>
          <p:cNvSpPr txBox="1"/>
          <p:nvPr/>
        </p:nvSpPr>
        <p:spPr>
          <a:xfrm>
            <a:off x="1475582" y="620688"/>
            <a:ext cx="6192837" cy="4000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GB" sz="2000" b="1" dirty="0">
                <a:solidFill>
                  <a:schemeClr val="accent2">
                    <a:lumMod val="75000"/>
                  </a:schemeClr>
                </a:solidFill>
                <a:latin typeface="Arial" charset="0"/>
                <a:cs typeface="Arial" charset="0"/>
              </a:rPr>
              <a:t>The Greta Challenge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6732240" y="-9939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GB" dirty="0"/>
          </a:p>
        </p:txBody>
      </p:sp>
      <p:sp>
        <p:nvSpPr>
          <p:cNvPr id="3" name="TextBox 2"/>
          <p:cNvSpPr txBox="1"/>
          <p:nvPr/>
        </p:nvSpPr>
        <p:spPr>
          <a:xfrm>
            <a:off x="2095548" y="1556792"/>
            <a:ext cx="495290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/>
              <a:t>What Causes Climate Change?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56176" y="2852936"/>
            <a:ext cx="2448272" cy="177416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1560" y="2849516"/>
            <a:ext cx="2520280" cy="177758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75855" y="2838533"/>
            <a:ext cx="2736305" cy="1788568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755576" y="4725144"/>
            <a:ext cx="223224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600" dirty="0"/>
              <a:t>Burning Fossil Fuels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3455876" y="4725144"/>
            <a:ext cx="223224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600" dirty="0"/>
              <a:t>Breeding Cattle and Cutting Down Forests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6084168" y="4725144"/>
            <a:ext cx="248427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600" dirty="0"/>
              <a:t>Trapped Carbon Dioxide</a:t>
            </a:r>
          </a:p>
        </p:txBody>
      </p:sp>
    </p:spTree>
    <p:extLst>
      <p:ext uri="{BB962C8B-B14F-4D97-AF65-F5344CB8AC3E}">
        <p14:creationId xmlns:p14="http://schemas.microsoft.com/office/powerpoint/2010/main" val="96828678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Rectangle 4">
            <a:extLst>
              <a:ext uri="{FF2B5EF4-FFF2-40B4-BE49-F238E27FC236}">
                <a16:creationId xmlns:a16="http://schemas.microsoft.com/office/drawing/2014/main" id="{B8B9304A-4342-4502-883A-5ABDF9E4A8E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8313" y="1628775"/>
            <a:ext cx="8424862" cy="5072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defRPr/>
            </a:pPr>
            <a:endParaRPr lang="en-GB" sz="1800" i="1" dirty="0">
              <a:cs typeface="Arial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E390F43-C993-4DBC-A1E3-1F2C80254382}"/>
              </a:ext>
            </a:extLst>
          </p:cNvPr>
          <p:cNvSpPr txBox="1"/>
          <p:nvPr/>
        </p:nvSpPr>
        <p:spPr>
          <a:xfrm>
            <a:off x="1331640" y="620688"/>
            <a:ext cx="6192837" cy="4000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GB" sz="2000" b="1" dirty="0">
                <a:solidFill>
                  <a:schemeClr val="accent2">
                    <a:lumMod val="75000"/>
                  </a:schemeClr>
                </a:solidFill>
                <a:latin typeface="Arial" charset="0"/>
                <a:cs typeface="Arial" charset="0"/>
              </a:rPr>
              <a:t>The Greta Challenge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78154" y="2890391"/>
            <a:ext cx="838769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/>
              <a:t>“Humanity and life on Earth now face a </a:t>
            </a:r>
          </a:p>
          <a:p>
            <a:pPr algn="ctr"/>
            <a:r>
              <a:rPr lang="en-GB" sz="2400" b="1" dirty="0"/>
              <a:t>direct existential threat</a:t>
            </a:r>
            <a:r>
              <a:rPr lang="en-GB" sz="2400" dirty="0"/>
              <a:t>”</a:t>
            </a:r>
            <a:endParaRPr lang="en-GB" sz="2400" b="1" dirty="0"/>
          </a:p>
          <a:p>
            <a:pPr algn="ctr"/>
            <a:r>
              <a:rPr lang="en-GB" sz="1600" i="1" dirty="0"/>
              <a:t>- UN Secretary General (2018)</a:t>
            </a:r>
            <a:endParaRPr lang="en-GB" sz="1400" i="1" dirty="0"/>
          </a:p>
        </p:txBody>
      </p:sp>
    </p:spTree>
    <p:extLst>
      <p:ext uri="{BB962C8B-B14F-4D97-AF65-F5344CB8AC3E}">
        <p14:creationId xmlns:p14="http://schemas.microsoft.com/office/powerpoint/2010/main" val="134428265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683568" y="1772816"/>
            <a:ext cx="7920880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/>
              <a:t>IPCC Report 2018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20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dirty="0"/>
              <a:t>Limiting warming to 1.5˚C requires major and immediate transformation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20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dirty="0"/>
              <a:t>The World is not on track to limit temperature rise to 1.5°C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20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dirty="0"/>
              <a:t>Emissions will need to reach net-zero around mid-century.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20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dirty="0"/>
              <a:t>A 1.5˚C limit to warming is not safe for all…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20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dirty="0"/>
              <a:t>…but risks associated with warming are substantially lower at 1.5˚C than 2˚C</a:t>
            </a:r>
          </a:p>
        </p:txBody>
      </p:sp>
      <p:sp>
        <p:nvSpPr>
          <p:cNvPr id="4" name="Title 2">
            <a:extLst>
              <a:ext uri="{FF2B5EF4-FFF2-40B4-BE49-F238E27FC236}">
                <a16:creationId xmlns:a16="http://schemas.microsoft.com/office/drawing/2014/main" id="{EE390F43-C993-4DBC-A1E3-1F2C80254382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GB" sz="2000" b="1" dirty="0">
                <a:solidFill>
                  <a:schemeClr val="accent2">
                    <a:lumMod val="75000"/>
                  </a:schemeClr>
                </a:solidFill>
                <a:latin typeface="Arial" charset="0"/>
                <a:cs typeface="Arial" charset="0"/>
              </a:rPr>
              <a:t>The Greta Challenge</a:t>
            </a:r>
          </a:p>
        </p:txBody>
      </p:sp>
    </p:spTree>
    <p:extLst>
      <p:ext uri="{BB962C8B-B14F-4D97-AF65-F5344CB8AC3E}">
        <p14:creationId xmlns:p14="http://schemas.microsoft.com/office/powerpoint/2010/main" val="387671259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9552" y="1344397"/>
            <a:ext cx="3816424" cy="273267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9552" y="4057083"/>
            <a:ext cx="3816424" cy="246501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48064" y="1412776"/>
            <a:ext cx="3286125" cy="16192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958283" y="1628800"/>
            <a:ext cx="3502149" cy="3694928"/>
          </a:xfrm>
          <a:prstGeom prst="rect">
            <a:avLst/>
          </a:prstGeom>
        </p:spPr>
      </p:pic>
      <p:sp>
        <p:nvSpPr>
          <p:cNvPr id="7" name="Title 2">
            <a:extLst>
              <a:ext uri="{FF2B5EF4-FFF2-40B4-BE49-F238E27FC236}">
                <a16:creationId xmlns:a16="http://schemas.microsoft.com/office/drawing/2014/main" id="{EE390F43-C993-4DBC-A1E3-1F2C80254382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GB" sz="2000" b="1" dirty="0">
                <a:solidFill>
                  <a:schemeClr val="accent2">
                    <a:lumMod val="75000"/>
                  </a:schemeClr>
                </a:solidFill>
                <a:latin typeface="Arial" charset="0"/>
                <a:cs typeface="Arial" charset="0"/>
              </a:rPr>
              <a:t>The Greta Challenge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7596336" y="6237312"/>
            <a:ext cx="1368152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600" dirty="0"/>
              <a:t>World Resources Institute</a:t>
            </a:r>
          </a:p>
        </p:txBody>
      </p:sp>
    </p:spTree>
    <p:extLst>
      <p:ext uri="{BB962C8B-B14F-4D97-AF65-F5344CB8AC3E}">
        <p14:creationId xmlns:p14="http://schemas.microsoft.com/office/powerpoint/2010/main" val="395513203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EE390F43-C993-4DBC-A1E3-1F2C80254382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GB" sz="2000" b="1" dirty="0">
                <a:solidFill>
                  <a:schemeClr val="accent2">
                    <a:lumMod val="75000"/>
                  </a:schemeClr>
                </a:solidFill>
                <a:latin typeface="Arial" charset="0"/>
                <a:cs typeface="Arial" charset="0"/>
              </a:rPr>
              <a:t>The Greta Challenge</a:t>
            </a:r>
          </a:p>
        </p:txBody>
      </p:sp>
      <p:sp>
        <p:nvSpPr>
          <p:cNvPr id="10" name="Rounded Rectangle 9"/>
          <p:cNvSpPr/>
          <p:nvPr/>
        </p:nvSpPr>
        <p:spPr>
          <a:xfrm>
            <a:off x="467544" y="3284984"/>
            <a:ext cx="1368152" cy="115212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accent6"/>
                </a:solidFill>
              </a:rPr>
              <a:t>Climate Change</a:t>
            </a:r>
          </a:p>
        </p:txBody>
      </p:sp>
      <p:sp>
        <p:nvSpPr>
          <p:cNvPr id="11" name="Rounded Rectangle 10"/>
          <p:cNvSpPr/>
          <p:nvPr/>
        </p:nvSpPr>
        <p:spPr>
          <a:xfrm>
            <a:off x="2267744" y="1556792"/>
            <a:ext cx="3024336" cy="482453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Rounded Rectangle 11"/>
          <p:cNvSpPr/>
          <p:nvPr/>
        </p:nvSpPr>
        <p:spPr>
          <a:xfrm>
            <a:off x="5724128" y="1523309"/>
            <a:ext cx="3024336" cy="482453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Right Arrow 12"/>
          <p:cNvSpPr/>
          <p:nvPr/>
        </p:nvSpPr>
        <p:spPr>
          <a:xfrm>
            <a:off x="1907704" y="3645024"/>
            <a:ext cx="288032" cy="43204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Right Arrow 13"/>
          <p:cNvSpPr/>
          <p:nvPr/>
        </p:nvSpPr>
        <p:spPr>
          <a:xfrm>
            <a:off x="5364088" y="3636995"/>
            <a:ext cx="288032" cy="43204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AutoShape 2" descr="Image result for extreme weather icon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55776" y="1810027"/>
            <a:ext cx="863567" cy="863567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67944" y="1809498"/>
            <a:ext cx="864096" cy="864096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55182" y="3517102"/>
            <a:ext cx="1249415" cy="766192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943908" y="4919666"/>
            <a:ext cx="922784" cy="922784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 rotWithShape="1">
          <a:blip r:embed="rId6"/>
          <a:srcRect b="7638"/>
          <a:stretch/>
        </p:blipFill>
        <p:spPr>
          <a:xfrm>
            <a:off x="2532218" y="4906359"/>
            <a:ext cx="961455" cy="949398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999545" y="1942251"/>
            <a:ext cx="1015602" cy="1015602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 rotWithShape="1">
          <a:blip r:embed="rId8"/>
          <a:srcRect b="7208"/>
          <a:stretch/>
        </p:blipFill>
        <p:spPr>
          <a:xfrm>
            <a:off x="7307458" y="1942251"/>
            <a:ext cx="1205483" cy="996391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007137" y="3455139"/>
            <a:ext cx="890118" cy="890118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7145506" y="3468313"/>
            <a:ext cx="437539" cy="850619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7254532" y="4912532"/>
            <a:ext cx="1384409" cy="1071562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 rotWithShape="1">
          <a:blip r:embed="rId12"/>
          <a:srcRect b="11065"/>
          <a:stretch/>
        </p:blipFill>
        <p:spPr>
          <a:xfrm>
            <a:off x="7843109" y="3461093"/>
            <a:ext cx="825654" cy="886719"/>
          </a:xfrm>
          <a:prstGeom prst="rect">
            <a:avLst/>
          </a:prstGeom>
        </p:spPr>
      </p:pic>
      <p:pic>
        <p:nvPicPr>
          <p:cNvPr id="29" name="Picture 28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5895417" y="4893052"/>
            <a:ext cx="1071562" cy="1071562"/>
          </a:xfrm>
          <a:prstGeom prst="rect">
            <a:avLst/>
          </a:prstGeom>
        </p:spPr>
      </p:pic>
      <p:pic>
        <p:nvPicPr>
          <p:cNvPr id="31" name="Picture 30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1387377" y="1833347"/>
            <a:ext cx="6488975" cy="36338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43229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APUC-01">
  <a:themeElements>
    <a:clrScheme name="APUC-01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APUC-01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APUC-01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PUC-01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PUC-01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PUC-01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PUC-01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PUC-01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PUC-01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PUC-01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PUC-01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PUC-01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PUC-01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PUC-01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UoE-01</Template>
  <TotalTime>4598</TotalTime>
  <Words>994</Words>
  <Application>Microsoft Office PowerPoint</Application>
  <PresentationFormat>On-screen Show (4:3)</PresentationFormat>
  <Paragraphs>291</Paragraphs>
  <Slides>31</Slides>
  <Notes>12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36" baseType="lpstr">
      <vt:lpstr>Arial</vt:lpstr>
      <vt:lpstr>Calibri</vt:lpstr>
      <vt:lpstr>Verdana</vt:lpstr>
      <vt:lpstr>Wingdings</vt:lpstr>
      <vt:lpstr>APUC-01</vt:lpstr>
      <vt:lpstr>PowerPoint Presentation</vt:lpstr>
      <vt:lpstr>PowerPoint Presentation</vt:lpstr>
      <vt:lpstr>The Greta Challenge</vt:lpstr>
      <vt:lpstr>PowerPoint Presentation</vt:lpstr>
      <vt:lpstr>PowerPoint Presentation</vt:lpstr>
      <vt:lpstr>PowerPoint Presentation</vt:lpstr>
      <vt:lpstr>The Greta Challenge</vt:lpstr>
      <vt:lpstr>The Greta Challenge</vt:lpstr>
      <vt:lpstr>The Greta Challenge</vt:lpstr>
      <vt:lpstr>The Greta Challenge</vt:lpstr>
      <vt:lpstr>The Greta Challenge</vt:lpstr>
      <vt:lpstr>The Greta Challenge</vt:lpstr>
      <vt:lpstr>PowerPoint Presentation</vt:lpstr>
      <vt:lpstr>#YouthStrike4Climate </vt:lpstr>
      <vt:lpstr>#YouthStrike4Climate </vt:lpstr>
      <vt:lpstr>Extinction Rebellion </vt:lpstr>
      <vt:lpstr>Extinction Rebellion</vt:lpstr>
      <vt:lpstr>Climate Emergency</vt:lpstr>
      <vt:lpstr>Net Zero Pledge</vt:lpstr>
      <vt:lpstr>PowerPoint Presentation</vt:lpstr>
      <vt:lpstr>Why is CC an issue for Procurement?</vt:lpstr>
      <vt:lpstr>What impact does CC have on Procurement?</vt:lpstr>
      <vt:lpstr>How to have a positive impact? </vt:lpstr>
      <vt:lpstr>What if the problem lies within the system…? </vt:lpstr>
      <vt:lpstr>But does it? Clever Procurement is needed!</vt:lpstr>
      <vt:lpstr>Last but not least …</vt:lpstr>
      <vt:lpstr>PowerPoint Presentation</vt:lpstr>
      <vt:lpstr>PowerPoint Presentation</vt:lpstr>
      <vt:lpstr>PowerPoint Presentation</vt:lpstr>
      <vt:lpstr>Do you think the sector should have more  ambitious targets than those already  published by the sector, possibly more like  those set for the Councils mentioned ?</vt:lpstr>
      <vt:lpstr>PowerPoint Presentation</vt:lpstr>
    </vt:vector>
  </TitlesOfParts>
  <Company>Desktop Services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Nigel Paul</dc:creator>
  <cp:lastModifiedBy>Murray, Kate</cp:lastModifiedBy>
  <cp:revision>398</cp:revision>
  <cp:lastPrinted>2013-03-26T09:07:52Z</cp:lastPrinted>
  <dcterms:created xsi:type="dcterms:W3CDTF">2008-12-08T14:28:24Z</dcterms:created>
  <dcterms:modified xsi:type="dcterms:W3CDTF">2019-06-03T11:30:35Z</dcterms:modified>
</cp:coreProperties>
</file>